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0"/>
  </p:notesMasterIdLst>
  <p:sldIdLst>
    <p:sldId id="257" r:id="rId2"/>
    <p:sldId id="266" r:id="rId3"/>
    <p:sldId id="267" r:id="rId4"/>
    <p:sldId id="269" r:id="rId5"/>
    <p:sldId id="271" r:id="rId6"/>
    <p:sldId id="272" r:id="rId7"/>
    <p:sldId id="27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B9EB1-41A8-463A-9EDC-19811D7F68CF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47E57-52AB-48C8-9C40-1F92AEFEC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0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28696-88F4-4519-BC41-202A9178ED6C}" type="slidenum">
              <a:rPr lang="uk-UA" smtClean="0"/>
              <a:pPr>
                <a:defRPr/>
              </a:pPr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15759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F5E1-0C1A-4C32-BBCA-B3325C5E7232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7BB0-8CF0-43AE-A472-A9F4D41C3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9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F5E1-0C1A-4C32-BBCA-B3325C5E7232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7BB0-8CF0-43AE-A472-A9F4D41C3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822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F5E1-0C1A-4C32-BBCA-B3325C5E7232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7BB0-8CF0-43AE-A472-A9F4D41C3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984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19517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ptaran\Desktop\Обложка для презентации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85" y="555626"/>
            <a:ext cx="11078633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10"/>
          <p:cNvSpPr>
            <a:spLocks noGrp="1"/>
          </p:cNvSpPr>
          <p:nvPr>
            <p:ph type="body" sz="quarter" idx="10"/>
          </p:nvPr>
        </p:nvSpPr>
        <p:spPr>
          <a:xfrm>
            <a:off x="6013114" y="6007911"/>
            <a:ext cx="3530273" cy="261535"/>
          </a:xfrm>
          <a:prstGeom prst="rect">
            <a:avLst/>
          </a:prstGeom>
        </p:spPr>
        <p:txBody>
          <a:bodyPr lIns="80049" tIns="40025" rIns="80049" bIns="40025"/>
          <a:lstStyle>
            <a:lvl1pPr marL="0" indent="0" algn="l">
              <a:buNone/>
              <a:defRPr sz="1200">
                <a:solidFill>
                  <a:srgbClr val="939598"/>
                </a:solidFill>
                <a:latin typeface="Myriad Pro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12"/>
          <p:cNvSpPr>
            <a:spLocks noGrp="1"/>
          </p:cNvSpPr>
          <p:nvPr>
            <p:ph type="body" sz="quarter" idx="11"/>
          </p:nvPr>
        </p:nvSpPr>
        <p:spPr>
          <a:xfrm>
            <a:off x="6013901" y="4408660"/>
            <a:ext cx="5583777" cy="1567455"/>
          </a:xfrm>
          <a:prstGeom prst="rect">
            <a:avLst/>
          </a:prstGeom>
        </p:spPr>
        <p:txBody>
          <a:bodyPr lIns="80049" tIns="40025" rIns="80049" bIns="40025"/>
          <a:lstStyle>
            <a:lvl1pPr marL="0" indent="0">
              <a:lnSpc>
                <a:spcPts val="2892"/>
              </a:lnSpc>
              <a:spcBef>
                <a:spcPts val="0"/>
              </a:spcBef>
              <a:buNone/>
              <a:defRPr sz="3100">
                <a:solidFill>
                  <a:srgbClr val="414141"/>
                </a:solidFill>
                <a:latin typeface="Neo Sans Pro Cyr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1042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19151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>
            <a:off x="6013113" y="6007911"/>
            <a:ext cx="3530273" cy="2615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97">
                <a:solidFill>
                  <a:srgbClr val="939598"/>
                </a:solidFill>
                <a:latin typeface="Myriad Pro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1"/>
          </p:nvPr>
        </p:nvSpPr>
        <p:spPr>
          <a:xfrm>
            <a:off x="6013901" y="4408660"/>
            <a:ext cx="5583777" cy="15674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22"/>
              </a:lnSpc>
              <a:spcBef>
                <a:spcPts val="0"/>
              </a:spcBef>
              <a:buNone/>
              <a:defRPr sz="2993">
                <a:solidFill>
                  <a:srgbClr val="414141"/>
                </a:solidFill>
                <a:latin typeface="Neo Sans Pro Cyr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7825" name="Picture 1" descr="C:\Users\Саша и Паша\Desktop\q-КОЛОР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088" y="642874"/>
            <a:ext cx="11343121" cy="4578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147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F5E1-0C1A-4C32-BBCA-B3325C5E7232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7BB0-8CF0-43AE-A472-A9F4D41C3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23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F5E1-0C1A-4C32-BBCA-B3325C5E7232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7BB0-8CF0-43AE-A472-A9F4D41C3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93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F5E1-0C1A-4C32-BBCA-B3325C5E7232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7BB0-8CF0-43AE-A472-A9F4D41C3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650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F5E1-0C1A-4C32-BBCA-B3325C5E7232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7BB0-8CF0-43AE-A472-A9F4D41C3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76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F5E1-0C1A-4C32-BBCA-B3325C5E7232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7BB0-8CF0-43AE-A472-A9F4D41C3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3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F5E1-0C1A-4C32-BBCA-B3325C5E7232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7BB0-8CF0-43AE-A472-A9F4D41C3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8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F5E1-0C1A-4C32-BBCA-B3325C5E7232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7BB0-8CF0-43AE-A472-A9F4D41C3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65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F5E1-0C1A-4C32-BBCA-B3325C5E7232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D7BB0-8CF0-43AE-A472-A9F4D41C3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13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9F5E1-0C1A-4C32-BBCA-B3325C5E7232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D7BB0-8CF0-43AE-A472-A9F4D41C3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60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Текст 3"/>
          <p:cNvSpPr>
            <a:spLocks noGrp="1"/>
          </p:cNvSpPr>
          <p:nvPr>
            <p:ph type="body" sz="quarter" idx="10"/>
          </p:nvPr>
        </p:nvSpPr>
        <p:spPr bwMode="auto">
          <a:xfrm>
            <a:off x="5110808" y="6432997"/>
            <a:ext cx="2647705" cy="2615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47" tIns="40074" rIns="80147" bIns="40074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Уфа</a:t>
            </a:r>
            <a:r>
              <a:rPr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2019 г.</a:t>
            </a:r>
          </a:p>
        </p:txBody>
      </p:sp>
      <p:sp>
        <p:nvSpPr>
          <p:cNvPr id="9220" name="Текст 4"/>
          <p:cNvSpPr>
            <a:spLocks noGrp="1"/>
          </p:cNvSpPr>
          <p:nvPr>
            <p:ph type="body" sz="quarter" idx="11"/>
          </p:nvPr>
        </p:nvSpPr>
        <p:spPr bwMode="auto">
          <a:xfrm>
            <a:off x="1013988" y="5126784"/>
            <a:ext cx="11263268" cy="130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47" tIns="40074" rIns="80147" bIns="40074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Автоматическая диагностическая система технологических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процессов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(АДСТП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для газораспределительных станций нового поколения</a:t>
            </a:r>
          </a:p>
          <a:p>
            <a:pPr eaLnBrk="1" hangingPunct="1">
              <a:spcBef>
                <a:spcPct val="0"/>
              </a:spcBef>
              <a:defRPr/>
            </a:pPr>
            <a:endParaRPr lang="ru-RU" altLang="ru-RU" sz="1400" b="1" cap="all" dirty="0">
              <a:solidFill>
                <a:srgbClr val="666666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12" descr="C:\Users\design\Desktop\TD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276" y="234345"/>
            <a:ext cx="1443398" cy="92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3"/>
          <p:cNvSpPr/>
          <p:nvPr/>
        </p:nvSpPr>
        <p:spPr>
          <a:xfrm>
            <a:off x="2384680" y="347018"/>
            <a:ext cx="1810093" cy="699375"/>
          </a:xfrm>
          <a:custGeom>
            <a:avLst/>
            <a:gdLst/>
            <a:ahLst/>
            <a:cxnLst/>
            <a:rect l="l" t="t" r="r" b="b"/>
            <a:pathLst>
              <a:path w="2736215" h="1134110">
                <a:moveTo>
                  <a:pt x="272592" y="1037590"/>
                </a:moveTo>
                <a:lnTo>
                  <a:pt x="264744" y="1037590"/>
                </a:lnTo>
                <a:lnTo>
                  <a:pt x="245632" y="1041400"/>
                </a:lnTo>
                <a:lnTo>
                  <a:pt x="230073" y="1051560"/>
                </a:lnTo>
                <a:lnTo>
                  <a:pt x="219581" y="1068070"/>
                </a:lnTo>
                <a:lnTo>
                  <a:pt x="215671" y="1085850"/>
                </a:lnTo>
                <a:lnTo>
                  <a:pt x="219581" y="1104900"/>
                </a:lnTo>
                <a:lnTo>
                  <a:pt x="230073" y="1120140"/>
                </a:lnTo>
                <a:lnTo>
                  <a:pt x="245632" y="1130300"/>
                </a:lnTo>
                <a:lnTo>
                  <a:pt x="264744" y="1134110"/>
                </a:lnTo>
                <a:lnTo>
                  <a:pt x="283876" y="1130300"/>
                </a:lnTo>
                <a:lnTo>
                  <a:pt x="299448" y="1120140"/>
                </a:lnTo>
                <a:lnTo>
                  <a:pt x="309926" y="1104900"/>
                </a:lnTo>
                <a:lnTo>
                  <a:pt x="313778" y="1085850"/>
                </a:lnTo>
                <a:lnTo>
                  <a:pt x="313290" y="1079500"/>
                </a:lnTo>
                <a:lnTo>
                  <a:pt x="311875" y="1073150"/>
                </a:lnTo>
                <a:lnTo>
                  <a:pt x="309605" y="1066800"/>
                </a:lnTo>
                <a:lnTo>
                  <a:pt x="306552" y="1061720"/>
                </a:lnTo>
                <a:lnTo>
                  <a:pt x="317836" y="1042670"/>
                </a:lnTo>
                <a:lnTo>
                  <a:pt x="286461" y="1042670"/>
                </a:lnTo>
                <a:lnTo>
                  <a:pt x="279933" y="1040130"/>
                </a:lnTo>
                <a:lnTo>
                  <a:pt x="272592" y="1037590"/>
                </a:lnTo>
                <a:close/>
              </a:path>
              <a:path w="2736215" h="1134110">
                <a:moveTo>
                  <a:pt x="786498" y="1018540"/>
                </a:moveTo>
                <a:lnTo>
                  <a:pt x="332130" y="1018540"/>
                </a:lnTo>
                <a:lnTo>
                  <a:pt x="373547" y="1040130"/>
                </a:lnTo>
                <a:lnTo>
                  <a:pt x="417252" y="1056640"/>
                </a:lnTo>
                <a:lnTo>
                  <a:pt x="462992" y="1069340"/>
                </a:lnTo>
                <a:lnTo>
                  <a:pt x="510513" y="1076960"/>
                </a:lnTo>
                <a:lnTo>
                  <a:pt x="559562" y="1079500"/>
                </a:lnTo>
                <a:lnTo>
                  <a:pt x="612035" y="1076960"/>
                </a:lnTo>
                <a:lnTo>
                  <a:pt x="662750" y="1068070"/>
                </a:lnTo>
                <a:lnTo>
                  <a:pt x="711369" y="1054100"/>
                </a:lnTo>
                <a:lnTo>
                  <a:pt x="757554" y="1033780"/>
                </a:lnTo>
                <a:lnTo>
                  <a:pt x="786498" y="1018540"/>
                </a:lnTo>
                <a:close/>
              </a:path>
              <a:path w="2736215" h="1134110">
                <a:moveTo>
                  <a:pt x="296214" y="775970"/>
                </a:moveTo>
                <a:lnTo>
                  <a:pt x="131432" y="775970"/>
                </a:lnTo>
                <a:lnTo>
                  <a:pt x="150568" y="821690"/>
                </a:lnTo>
                <a:lnTo>
                  <a:pt x="174739" y="866140"/>
                </a:lnTo>
                <a:lnTo>
                  <a:pt x="203598" y="906780"/>
                </a:lnTo>
                <a:lnTo>
                  <a:pt x="236799" y="944880"/>
                </a:lnTo>
                <a:lnTo>
                  <a:pt x="273997" y="977900"/>
                </a:lnTo>
                <a:lnTo>
                  <a:pt x="314845" y="1008380"/>
                </a:lnTo>
                <a:lnTo>
                  <a:pt x="286461" y="1042670"/>
                </a:lnTo>
                <a:lnTo>
                  <a:pt x="317836" y="1042670"/>
                </a:lnTo>
                <a:lnTo>
                  <a:pt x="332130" y="1018540"/>
                </a:lnTo>
                <a:lnTo>
                  <a:pt x="786498" y="1018540"/>
                </a:lnTo>
                <a:lnTo>
                  <a:pt x="800969" y="1010920"/>
                </a:lnTo>
                <a:lnTo>
                  <a:pt x="841277" y="981710"/>
                </a:lnTo>
                <a:lnTo>
                  <a:pt x="878140" y="949960"/>
                </a:lnTo>
                <a:lnTo>
                  <a:pt x="895251" y="930910"/>
                </a:lnTo>
                <a:lnTo>
                  <a:pt x="559562" y="930910"/>
                </a:lnTo>
                <a:lnTo>
                  <a:pt x="522807" y="928370"/>
                </a:lnTo>
                <a:lnTo>
                  <a:pt x="487349" y="922020"/>
                </a:lnTo>
                <a:lnTo>
                  <a:pt x="453445" y="910590"/>
                </a:lnTo>
                <a:lnTo>
                  <a:pt x="421347" y="896620"/>
                </a:lnTo>
                <a:lnTo>
                  <a:pt x="432605" y="882650"/>
                </a:lnTo>
                <a:lnTo>
                  <a:pt x="397268" y="882650"/>
                </a:lnTo>
                <a:lnTo>
                  <a:pt x="367139" y="861060"/>
                </a:lnTo>
                <a:lnTo>
                  <a:pt x="340021" y="835660"/>
                </a:lnTo>
                <a:lnTo>
                  <a:pt x="316263" y="806450"/>
                </a:lnTo>
                <a:lnTo>
                  <a:pt x="296214" y="775970"/>
                </a:lnTo>
                <a:close/>
              </a:path>
              <a:path w="2736215" h="1134110">
                <a:moveTo>
                  <a:pt x="969733" y="820420"/>
                </a:moveTo>
                <a:lnTo>
                  <a:pt x="792187" y="820420"/>
                </a:lnTo>
                <a:lnTo>
                  <a:pt x="789711" y="824230"/>
                </a:lnTo>
                <a:lnTo>
                  <a:pt x="753419" y="859790"/>
                </a:lnTo>
                <a:lnTo>
                  <a:pt x="711387" y="889000"/>
                </a:lnTo>
                <a:lnTo>
                  <a:pt x="664486" y="911860"/>
                </a:lnTo>
                <a:lnTo>
                  <a:pt x="613587" y="925830"/>
                </a:lnTo>
                <a:lnTo>
                  <a:pt x="559562" y="930910"/>
                </a:lnTo>
                <a:lnTo>
                  <a:pt x="895251" y="930910"/>
                </a:lnTo>
                <a:lnTo>
                  <a:pt x="911222" y="913130"/>
                </a:lnTo>
                <a:lnTo>
                  <a:pt x="940185" y="873760"/>
                </a:lnTo>
                <a:lnTo>
                  <a:pt x="964691" y="830580"/>
                </a:lnTo>
                <a:lnTo>
                  <a:pt x="969733" y="820420"/>
                </a:lnTo>
                <a:close/>
              </a:path>
              <a:path w="2736215" h="1134110">
                <a:moveTo>
                  <a:pt x="384721" y="775970"/>
                </a:moveTo>
                <a:lnTo>
                  <a:pt x="346201" y="775970"/>
                </a:lnTo>
                <a:lnTo>
                  <a:pt x="362386" y="795020"/>
                </a:lnTo>
                <a:lnTo>
                  <a:pt x="380468" y="811530"/>
                </a:lnTo>
                <a:lnTo>
                  <a:pt x="400314" y="828040"/>
                </a:lnTo>
                <a:lnTo>
                  <a:pt x="421792" y="842010"/>
                </a:lnTo>
                <a:lnTo>
                  <a:pt x="397268" y="882650"/>
                </a:lnTo>
                <a:lnTo>
                  <a:pt x="432605" y="882650"/>
                </a:lnTo>
                <a:lnTo>
                  <a:pt x="453072" y="857250"/>
                </a:lnTo>
                <a:lnTo>
                  <a:pt x="670630" y="857250"/>
                </a:lnTo>
                <a:lnTo>
                  <a:pt x="683620" y="850900"/>
                </a:lnTo>
                <a:lnTo>
                  <a:pt x="561924" y="850900"/>
                </a:lnTo>
                <a:lnTo>
                  <a:pt x="538182" y="849630"/>
                </a:lnTo>
                <a:lnTo>
                  <a:pt x="515131" y="847090"/>
                </a:lnTo>
                <a:lnTo>
                  <a:pt x="492879" y="842010"/>
                </a:lnTo>
                <a:lnTo>
                  <a:pt x="471538" y="834390"/>
                </a:lnTo>
                <a:lnTo>
                  <a:pt x="485741" y="816610"/>
                </a:lnTo>
                <a:lnTo>
                  <a:pt x="436575" y="816610"/>
                </a:lnTo>
                <a:lnTo>
                  <a:pt x="422375" y="807720"/>
                </a:lnTo>
                <a:lnTo>
                  <a:pt x="408981" y="797560"/>
                </a:lnTo>
                <a:lnTo>
                  <a:pt x="396420" y="787400"/>
                </a:lnTo>
                <a:lnTo>
                  <a:pt x="384721" y="775970"/>
                </a:lnTo>
                <a:close/>
              </a:path>
              <a:path w="2736215" h="1134110">
                <a:moveTo>
                  <a:pt x="670630" y="857250"/>
                </a:moveTo>
                <a:lnTo>
                  <a:pt x="453072" y="857250"/>
                </a:lnTo>
                <a:lnTo>
                  <a:pt x="478567" y="866140"/>
                </a:lnTo>
                <a:lnTo>
                  <a:pt x="505317" y="873760"/>
                </a:lnTo>
                <a:lnTo>
                  <a:pt x="533157" y="877570"/>
                </a:lnTo>
                <a:lnTo>
                  <a:pt x="561924" y="878840"/>
                </a:lnTo>
                <a:lnTo>
                  <a:pt x="614144" y="873760"/>
                </a:lnTo>
                <a:lnTo>
                  <a:pt x="662835" y="861060"/>
                </a:lnTo>
                <a:lnTo>
                  <a:pt x="670630" y="857250"/>
                </a:lnTo>
                <a:close/>
              </a:path>
              <a:path w="2736215" h="1134110">
                <a:moveTo>
                  <a:pt x="777786" y="775970"/>
                </a:moveTo>
                <a:lnTo>
                  <a:pt x="739305" y="775970"/>
                </a:lnTo>
                <a:lnTo>
                  <a:pt x="703599" y="806450"/>
                </a:lnTo>
                <a:lnTo>
                  <a:pt x="661292" y="830580"/>
                </a:lnTo>
                <a:lnTo>
                  <a:pt x="613646" y="845820"/>
                </a:lnTo>
                <a:lnTo>
                  <a:pt x="561924" y="850900"/>
                </a:lnTo>
                <a:lnTo>
                  <a:pt x="683620" y="850900"/>
                </a:lnTo>
                <a:lnTo>
                  <a:pt x="707003" y="839470"/>
                </a:lnTo>
                <a:lnTo>
                  <a:pt x="745652" y="810260"/>
                </a:lnTo>
                <a:lnTo>
                  <a:pt x="777786" y="775970"/>
                </a:lnTo>
                <a:close/>
              </a:path>
              <a:path w="2736215" h="1134110">
                <a:moveTo>
                  <a:pt x="689544" y="421640"/>
                </a:moveTo>
                <a:lnTo>
                  <a:pt x="561924" y="421640"/>
                </a:lnTo>
                <a:lnTo>
                  <a:pt x="580851" y="422910"/>
                </a:lnTo>
                <a:lnTo>
                  <a:pt x="617368" y="427990"/>
                </a:lnTo>
                <a:lnTo>
                  <a:pt x="634860" y="433070"/>
                </a:lnTo>
                <a:lnTo>
                  <a:pt x="642759" y="472440"/>
                </a:lnTo>
                <a:lnTo>
                  <a:pt x="436575" y="816610"/>
                </a:lnTo>
                <a:lnTo>
                  <a:pt x="468401" y="816610"/>
                </a:lnTo>
                <a:lnTo>
                  <a:pt x="480736" y="798830"/>
                </a:lnTo>
                <a:lnTo>
                  <a:pt x="463613" y="798830"/>
                </a:lnTo>
                <a:lnTo>
                  <a:pt x="646823" y="492760"/>
                </a:lnTo>
                <a:lnTo>
                  <a:pt x="669551" y="492760"/>
                </a:lnTo>
                <a:lnTo>
                  <a:pt x="663981" y="463550"/>
                </a:lnTo>
                <a:lnTo>
                  <a:pt x="673455" y="448310"/>
                </a:lnTo>
                <a:lnTo>
                  <a:pt x="728034" y="448310"/>
                </a:lnTo>
                <a:lnTo>
                  <a:pt x="724903" y="445770"/>
                </a:lnTo>
                <a:lnTo>
                  <a:pt x="726666" y="443230"/>
                </a:lnTo>
                <a:lnTo>
                  <a:pt x="659930" y="443230"/>
                </a:lnTo>
                <a:lnTo>
                  <a:pt x="659561" y="441960"/>
                </a:lnTo>
                <a:lnTo>
                  <a:pt x="727547" y="441960"/>
                </a:lnTo>
                <a:lnTo>
                  <a:pt x="730191" y="438150"/>
                </a:lnTo>
                <a:lnTo>
                  <a:pt x="713549" y="438150"/>
                </a:lnTo>
                <a:lnTo>
                  <a:pt x="707383" y="434340"/>
                </a:lnTo>
                <a:lnTo>
                  <a:pt x="701066" y="430530"/>
                </a:lnTo>
                <a:lnTo>
                  <a:pt x="694609" y="426720"/>
                </a:lnTo>
                <a:lnTo>
                  <a:pt x="688022" y="424180"/>
                </a:lnTo>
                <a:lnTo>
                  <a:pt x="689544" y="421640"/>
                </a:lnTo>
                <a:close/>
              </a:path>
              <a:path w="2736215" h="1134110">
                <a:moveTo>
                  <a:pt x="679915" y="544830"/>
                </a:moveTo>
                <a:lnTo>
                  <a:pt x="656958" y="544830"/>
                </a:lnTo>
                <a:lnTo>
                  <a:pt x="662851" y="574040"/>
                </a:lnTo>
                <a:lnTo>
                  <a:pt x="468401" y="816610"/>
                </a:lnTo>
                <a:lnTo>
                  <a:pt x="485741" y="816610"/>
                </a:lnTo>
                <a:lnTo>
                  <a:pt x="666330" y="590550"/>
                </a:lnTo>
                <a:lnTo>
                  <a:pt x="689166" y="590550"/>
                </a:lnTo>
                <a:lnTo>
                  <a:pt x="684631" y="567690"/>
                </a:lnTo>
                <a:lnTo>
                  <a:pt x="698026" y="551180"/>
                </a:lnTo>
                <a:lnTo>
                  <a:pt x="681139" y="551180"/>
                </a:lnTo>
                <a:lnTo>
                  <a:pt x="679915" y="544830"/>
                </a:lnTo>
                <a:close/>
              </a:path>
              <a:path w="2736215" h="1134110">
                <a:moveTo>
                  <a:pt x="669551" y="492760"/>
                </a:moveTo>
                <a:lnTo>
                  <a:pt x="646823" y="492760"/>
                </a:lnTo>
                <a:lnTo>
                  <a:pt x="653275" y="525780"/>
                </a:lnTo>
                <a:lnTo>
                  <a:pt x="463613" y="798830"/>
                </a:lnTo>
                <a:lnTo>
                  <a:pt x="480736" y="798830"/>
                </a:lnTo>
                <a:lnTo>
                  <a:pt x="656958" y="544830"/>
                </a:lnTo>
                <a:lnTo>
                  <a:pt x="679915" y="544830"/>
                </a:lnTo>
                <a:lnTo>
                  <a:pt x="674776" y="518160"/>
                </a:lnTo>
                <a:lnTo>
                  <a:pt x="687170" y="500380"/>
                </a:lnTo>
                <a:lnTo>
                  <a:pt x="671004" y="500380"/>
                </a:lnTo>
                <a:lnTo>
                  <a:pt x="669551" y="492760"/>
                </a:lnTo>
                <a:close/>
              </a:path>
              <a:path w="2736215" h="1134110">
                <a:moveTo>
                  <a:pt x="487496" y="441960"/>
                </a:moveTo>
                <a:lnTo>
                  <a:pt x="464667" y="441960"/>
                </a:lnTo>
                <a:lnTo>
                  <a:pt x="404482" y="754380"/>
                </a:lnTo>
                <a:lnTo>
                  <a:pt x="0" y="754380"/>
                </a:lnTo>
                <a:lnTo>
                  <a:pt x="0" y="775970"/>
                </a:lnTo>
                <a:lnTo>
                  <a:pt x="423341" y="775970"/>
                </a:lnTo>
                <a:lnTo>
                  <a:pt x="487496" y="441960"/>
                </a:lnTo>
                <a:close/>
              </a:path>
              <a:path w="2736215" h="1134110">
                <a:moveTo>
                  <a:pt x="689166" y="590550"/>
                </a:moveTo>
                <a:lnTo>
                  <a:pt x="666330" y="590550"/>
                </a:lnTo>
                <a:lnTo>
                  <a:pt x="702944" y="775970"/>
                </a:lnTo>
                <a:lnTo>
                  <a:pt x="2736088" y="775970"/>
                </a:lnTo>
                <a:lnTo>
                  <a:pt x="2736088" y="754380"/>
                </a:lnTo>
                <a:lnTo>
                  <a:pt x="721664" y="754380"/>
                </a:lnTo>
                <a:lnTo>
                  <a:pt x="689166" y="590550"/>
                </a:lnTo>
                <a:close/>
              </a:path>
              <a:path w="2736215" h="1134110">
                <a:moveTo>
                  <a:pt x="571715" y="0"/>
                </a:moveTo>
                <a:lnTo>
                  <a:pt x="549567" y="0"/>
                </a:lnTo>
                <a:lnTo>
                  <a:pt x="513054" y="190500"/>
                </a:lnTo>
                <a:lnTo>
                  <a:pt x="465120" y="196850"/>
                </a:lnTo>
                <a:lnTo>
                  <a:pt x="418995" y="209550"/>
                </a:lnTo>
                <a:lnTo>
                  <a:pt x="374956" y="226060"/>
                </a:lnTo>
                <a:lnTo>
                  <a:pt x="333282" y="247650"/>
                </a:lnTo>
                <a:lnTo>
                  <a:pt x="294249" y="273050"/>
                </a:lnTo>
                <a:lnTo>
                  <a:pt x="258137" y="302260"/>
                </a:lnTo>
                <a:lnTo>
                  <a:pt x="225221" y="334010"/>
                </a:lnTo>
                <a:lnTo>
                  <a:pt x="195781" y="369570"/>
                </a:lnTo>
                <a:lnTo>
                  <a:pt x="170093" y="407670"/>
                </a:lnTo>
                <a:lnTo>
                  <a:pt x="148435" y="449580"/>
                </a:lnTo>
                <a:lnTo>
                  <a:pt x="131085" y="492760"/>
                </a:lnTo>
                <a:lnTo>
                  <a:pt x="118320" y="537210"/>
                </a:lnTo>
                <a:lnTo>
                  <a:pt x="110418" y="585470"/>
                </a:lnTo>
                <a:lnTo>
                  <a:pt x="107657" y="633730"/>
                </a:lnTo>
                <a:lnTo>
                  <a:pt x="108837" y="664210"/>
                </a:lnTo>
                <a:lnTo>
                  <a:pt x="112177" y="695960"/>
                </a:lnTo>
                <a:lnTo>
                  <a:pt x="117582" y="725170"/>
                </a:lnTo>
                <a:lnTo>
                  <a:pt x="124955" y="754380"/>
                </a:lnTo>
                <a:lnTo>
                  <a:pt x="285876" y="754380"/>
                </a:lnTo>
                <a:lnTo>
                  <a:pt x="274664" y="726440"/>
                </a:lnTo>
                <a:lnTo>
                  <a:pt x="266417" y="695960"/>
                </a:lnTo>
                <a:lnTo>
                  <a:pt x="261327" y="665480"/>
                </a:lnTo>
                <a:lnTo>
                  <a:pt x="259587" y="633730"/>
                </a:lnTo>
                <a:lnTo>
                  <a:pt x="263938" y="582930"/>
                </a:lnTo>
                <a:lnTo>
                  <a:pt x="276500" y="535940"/>
                </a:lnTo>
                <a:lnTo>
                  <a:pt x="296534" y="491490"/>
                </a:lnTo>
                <a:lnTo>
                  <a:pt x="323305" y="450850"/>
                </a:lnTo>
                <a:lnTo>
                  <a:pt x="356075" y="416560"/>
                </a:lnTo>
                <a:lnTo>
                  <a:pt x="394106" y="386080"/>
                </a:lnTo>
                <a:lnTo>
                  <a:pt x="436662" y="363220"/>
                </a:lnTo>
                <a:lnTo>
                  <a:pt x="483006" y="346710"/>
                </a:lnTo>
                <a:lnTo>
                  <a:pt x="505823" y="346710"/>
                </a:lnTo>
                <a:lnTo>
                  <a:pt x="506793" y="341630"/>
                </a:lnTo>
                <a:lnTo>
                  <a:pt x="519735" y="339090"/>
                </a:lnTo>
                <a:lnTo>
                  <a:pt x="546119" y="336550"/>
                </a:lnTo>
                <a:lnTo>
                  <a:pt x="657599" y="336550"/>
                </a:lnTo>
                <a:lnTo>
                  <a:pt x="712419" y="213360"/>
                </a:lnTo>
                <a:lnTo>
                  <a:pt x="704964" y="210820"/>
                </a:lnTo>
                <a:lnTo>
                  <a:pt x="658183" y="198120"/>
                </a:lnTo>
                <a:lnTo>
                  <a:pt x="634073" y="193040"/>
                </a:lnTo>
                <a:lnTo>
                  <a:pt x="609536" y="190500"/>
                </a:lnTo>
                <a:lnTo>
                  <a:pt x="609032" y="187960"/>
                </a:lnTo>
                <a:lnTo>
                  <a:pt x="536270" y="187960"/>
                </a:lnTo>
                <a:lnTo>
                  <a:pt x="560832" y="59690"/>
                </a:lnTo>
                <a:lnTo>
                  <a:pt x="583566" y="59690"/>
                </a:lnTo>
                <a:lnTo>
                  <a:pt x="571715" y="0"/>
                </a:lnTo>
                <a:close/>
              </a:path>
              <a:path w="2736215" h="1134110">
                <a:moveTo>
                  <a:pt x="505823" y="346710"/>
                </a:moveTo>
                <a:lnTo>
                  <a:pt x="483006" y="346710"/>
                </a:lnTo>
                <a:lnTo>
                  <a:pt x="470941" y="408940"/>
                </a:lnTo>
                <a:lnTo>
                  <a:pt x="423311" y="430530"/>
                </a:lnTo>
                <a:lnTo>
                  <a:pt x="381678" y="459740"/>
                </a:lnTo>
                <a:lnTo>
                  <a:pt x="347221" y="496570"/>
                </a:lnTo>
                <a:lnTo>
                  <a:pt x="321118" y="538480"/>
                </a:lnTo>
                <a:lnTo>
                  <a:pt x="304548" y="585470"/>
                </a:lnTo>
                <a:lnTo>
                  <a:pt x="298691" y="636270"/>
                </a:lnTo>
                <a:lnTo>
                  <a:pt x="301005" y="668020"/>
                </a:lnTo>
                <a:lnTo>
                  <a:pt x="307563" y="698500"/>
                </a:lnTo>
                <a:lnTo>
                  <a:pt x="318077" y="727710"/>
                </a:lnTo>
                <a:lnTo>
                  <a:pt x="332257" y="754380"/>
                </a:lnTo>
                <a:lnTo>
                  <a:pt x="367880" y="754380"/>
                </a:lnTo>
                <a:lnTo>
                  <a:pt x="351572" y="727710"/>
                </a:lnTo>
                <a:lnTo>
                  <a:pt x="339493" y="699770"/>
                </a:lnTo>
                <a:lnTo>
                  <a:pt x="331990" y="669290"/>
                </a:lnTo>
                <a:lnTo>
                  <a:pt x="329412" y="636270"/>
                </a:lnTo>
                <a:lnTo>
                  <a:pt x="335812" y="586740"/>
                </a:lnTo>
                <a:lnTo>
                  <a:pt x="354023" y="541020"/>
                </a:lnTo>
                <a:lnTo>
                  <a:pt x="382559" y="500380"/>
                </a:lnTo>
                <a:lnTo>
                  <a:pt x="419935" y="467360"/>
                </a:lnTo>
                <a:lnTo>
                  <a:pt x="464667" y="441960"/>
                </a:lnTo>
                <a:lnTo>
                  <a:pt x="487496" y="441960"/>
                </a:lnTo>
                <a:lnTo>
                  <a:pt x="489203" y="433070"/>
                </a:lnTo>
                <a:lnTo>
                  <a:pt x="506636" y="427990"/>
                </a:lnTo>
                <a:lnTo>
                  <a:pt x="543055" y="422910"/>
                </a:lnTo>
                <a:lnTo>
                  <a:pt x="561924" y="421640"/>
                </a:lnTo>
                <a:lnTo>
                  <a:pt x="689544" y="421640"/>
                </a:lnTo>
                <a:lnTo>
                  <a:pt x="691828" y="417830"/>
                </a:lnTo>
                <a:lnTo>
                  <a:pt x="675551" y="417830"/>
                </a:lnTo>
                <a:lnTo>
                  <a:pt x="668146" y="414020"/>
                </a:lnTo>
                <a:lnTo>
                  <a:pt x="653021" y="408940"/>
                </a:lnTo>
                <a:lnTo>
                  <a:pt x="651748" y="402590"/>
                </a:lnTo>
                <a:lnTo>
                  <a:pt x="495147" y="402590"/>
                </a:lnTo>
                <a:lnTo>
                  <a:pt x="505823" y="346710"/>
                </a:lnTo>
                <a:close/>
              </a:path>
              <a:path w="2736215" h="1134110">
                <a:moveTo>
                  <a:pt x="777359" y="499110"/>
                </a:moveTo>
                <a:lnTo>
                  <a:pt x="740270" y="499110"/>
                </a:lnTo>
                <a:lnTo>
                  <a:pt x="763092" y="528320"/>
                </a:lnTo>
                <a:lnTo>
                  <a:pt x="780203" y="561340"/>
                </a:lnTo>
                <a:lnTo>
                  <a:pt x="790949" y="598170"/>
                </a:lnTo>
                <a:lnTo>
                  <a:pt x="794677" y="636270"/>
                </a:lnTo>
                <a:lnTo>
                  <a:pt x="792086" y="669290"/>
                </a:lnTo>
                <a:lnTo>
                  <a:pt x="784556" y="699770"/>
                </a:lnTo>
                <a:lnTo>
                  <a:pt x="772447" y="727710"/>
                </a:lnTo>
                <a:lnTo>
                  <a:pt x="756119" y="754380"/>
                </a:lnTo>
                <a:lnTo>
                  <a:pt x="791832" y="754380"/>
                </a:lnTo>
                <a:lnTo>
                  <a:pt x="805983" y="727710"/>
                </a:lnTo>
                <a:lnTo>
                  <a:pt x="816494" y="698500"/>
                </a:lnTo>
                <a:lnTo>
                  <a:pt x="823059" y="668020"/>
                </a:lnTo>
                <a:lnTo>
                  <a:pt x="825372" y="636270"/>
                </a:lnTo>
                <a:lnTo>
                  <a:pt x="820729" y="591820"/>
                </a:lnTo>
                <a:lnTo>
                  <a:pt x="807531" y="548640"/>
                </a:lnTo>
                <a:lnTo>
                  <a:pt x="786619" y="510540"/>
                </a:lnTo>
                <a:lnTo>
                  <a:pt x="777359" y="499110"/>
                </a:lnTo>
                <a:close/>
              </a:path>
              <a:path w="2736215" h="1134110">
                <a:moveTo>
                  <a:pt x="1012558" y="488950"/>
                </a:moveTo>
                <a:lnTo>
                  <a:pt x="892479" y="488950"/>
                </a:lnTo>
                <a:lnTo>
                  <a:pt x="892479" y="723900"/>
                </a:lnTo>
                <a:lnTo>
                  <a:pt x="1012558" y="723900"/>
                </a:lnTo>
                <a:lnTo>
                  <a:pt x="1012558" y="635000"/>
                </a:lnTo>
                <a:lnTo>
                  <a:pt x="1231125" y="635000"/>
                </a:lnTo>
                <a:lnTo>
                  <a:pt x="1231125" y="571500"/>
                </a:lnTo>
                <a:lnTo>
                  <a:pt x="1012558" y="571500"/>
                </a:lnTo>
                <a:lnTo>
                  <a:pt x="1012558" y="488950"/>
                </a:lnTo>
                <a:close/>
              </a:path>
              <a:path w="2736215" h="1134110">
                <a:moveTo>
                  <a:pt x="1231125" y="635000"/>
                </a:moveTo>
                <a:lnTo>
                  <a:pt x="1110970" y="635000"/>
                </a:lnTo>
                <a:lnTo>
                  <a:pt x="1111046" y="723900"/>
                </a:lnTo>
                <a:lnTo>
                  <a:pt x="1438490" y="723900"/>
                </a:lnTo>
                <a:lnTo>
                  <a:pt x="1438490" y="720090"/>
                </a:lnTo>
                <a:lnTo>
                  <a:pt x="1492821" y="665480"/>
                </a:lnTo>
                <a:lnTo>
                  <a:pt x="1231125" y="665480"/>
                </a:lnTo>
                <a:lnTo>
                  <a:pt x="1231125" y="635000"/>
                </a:lnTo>
                <a:close/>
              </a:path>
              <a:path w="2736215" h="1134110">
                <a:moveTo>
                  <a:pt x="1672336" y="605790"/>
                </a:moveTo>
                <a:lnTo>
                  <a:pt x="1552206" y="605790"/>
                </a:lnTo>
                <a:lnTo>
                  <a:pt x="1552206" y="723900"/>
                </a:lnTo>
                <a:lnTo>
                  <a:pt x="1878507" y="723900"/>
                </a:lnTo>
                <a:lnTo>
                  <a:pt x="1878507" y="717550"/>
                </a:lnTo>
                <a:lnTo>
                  <a:pt x="1930440" y="665480"/>
                </a:lnTo>
                <a:lnTo>
                  <a:pt x="1672336" y="665480"/>
                </a:lnTo>
                <a:lnTo>
                  <a:pt x="1672336" y="605790"/>
                </a:lnTo>
                <a:close/>
              </a:path>
              <a:path w="2736215" h="1134110">
                <a:moveTo>
                  <a:pt x="2108847" y="607060"/>
                </a:moveTo>
                <a:lnTo>
                  <a:pt x="1988705" y="607060"/>
                </a:lnTo>
                <a:lnTo>
                  <a:pt x="1988705" y="723900"/>
                </a:lnTo>
                <a:lnTo>
                  <a:pt x="2315438" y="723900"/>
                </a:lnTo>
                <a:lnTo>
                  <a:pt x="2315438" y="665480"/>
                </a:lnTo>
                <a:lnTo>
                  <a:pt x="2108847" y="665480"/>
                </a:lnTo>
                <a:lnTo>
                  <a:pt x="2108847" y="607060"/>
                </a:lnTo>
                <a:close/>
              </a:path>
              <a:path w="2736215" h="1134110">
                <a:moveTo>
                  <a:pt x="2524785" y="562610"/>
                </a:moveTo>
                <a:lnTo>
                  <a:pt x="2404643" y="562610"/>
                </a:lnTo>
                <a:lnTo>
                  <a:pt x="2404643" y="723900"/>
                </a:lnTo>
                <a:lnTo>
                  <a:pt x="2734132" y="723900"/>
                </a:lnTo>
                <a:lnTo>
                  <a:pt x="2735287" y="665480"/>
                </a:lnTo>
                <a:lnTo>
                  <a:pt x="2524785" y="665480"/>
                </a:lnTo>
                <a:lnTo>
                  <a:pt x="2524785" y="562610"/>
                </a:lnTo>
                <a:close/>
              </a:path>
              <a:path w="2736215" h="1134110">
                <a:moveTo>
                  <a:pt x="1438490" y="488950"/>
                </a:moveTo>
                <a:lnTo>
                  <a:pt x="1318323" y="488950"/>
                </a:lnTo>
                <a:lnTo>
                  <a:pt x="1318323" y="665480"/>
                </a:lnTo>
                <a:lnTo>
                  <a:pt x="1492821" y="665480"/>
                </a:lnTo>
                <a:lnTo>
                  <a:pt x="1544625" y="613410"/>
                </a:lnTo>
                <a:lnTo>
                  <a:pt x="1438490" y="613410"/>
                </a:lnTo>
                <a:lnTo>
                  <a:pt x="1438490" y="488950"/>
                </a:lnTo>
                <a:close/>
              </a:path>
              <a:path w="2736215" h="1134110">
                <a:moveTo>
                  <a:pt x="1878507" y="488950"/>
                </a:moveTo>
                <a:lnTo>
                  <a:pt x="1758467" y="488950"/>
                </a:lnTo>
                <a:lnTo>
                  <a:pt x="1758467" y="665480"/>
                </a:lnTo>
                <a:lnTo>
                  <a:pt x="1930440" y="665480"/>
                </a:lnTo>
                <a:lnTo>
                  <a:pt x="1984905" y="610870"/>
                </a:lnTo>
                <a:lnTo>
                  <a:pt x="1878507" y="610870"/>
                </a:lnTo>
                <a:lnTo>
                  <a:pt x="1878507" y="488950"/>
                </a:lnTo>
                <a:close/>
              </a:path>
              <a:path w="2736215" h="1134110">
                <a:moveTo>
                  <a:pt x="2524785" y="488950"/>
                </a:moveTo>
                <a:lnTo>
                  <a:pt x="2195398" y="488950"/>
                </a:lnTo>
                <a:lnTo>
                  <a:pt x="2195398" y="665480"/>
                </a:lnTo>
                <a:lnTo>
                  <a:pt x="2315438" y="665480"/>
                </a:lnTo>
                <a:lnTo>
                  <a:pt x="2315438" y="562610"/>
                </a:lnTo>
                <a:lnTo>
                  <a:pt x="2524785" y="562610"/>
                </a:lnTo>
                <a:lnTo>
                  <a:pt x="2524785" y="488950"/>
                </a:lnTo>
                <a:close/>
              </a:path>
              <a:path w="2736215" h="1134110">
                <a:moveTo>
                  <a:pt x="1672336" y="488950"/>
                </a:moveTo>
                <a:lnTo>
                  <a:pt x="1555635" y="488950"/>
                </a:lnTo>
                <a:lnTo>
                  <a:pt x="1438490" y="613410"/>
                </a:lnTo>
                <a:lnTo>
                  <a:pt x="1544625" y="613410"/>
                </a:lnTo>
                <a:lnTo>
                  <a:pt x="1552206" y="605790"/>
                </a:lnTo>
                <a:lnTo>
                  <a:pt x="1672336" y="605790"/>
                </a:lnTo>
                <a:lnTo>
                  <a:pt x="1672336" y="488950"/>
                </a:lnTo>
                <a:close/>
              </a:path>
              <a:path w="2736215" h="1134110">
                <a:moveTo>
                  <a:pt x="2108847" y="488950"/>
                </a:moveTo>
                <a:lnTo>
                  <a:pt x="1988705" y="488950"/>
                </a:lnTo>
                <a:lnTo>
                  <a:pt x="1988705" y="492760"/>
                </a:lnTo>
                <a:lnTo>
                  <a:pt x="1878507" y="610870"/>
                </a:lnTo>
                <a:lnTo>
                  <a:pt x="1984905" y="610870"/>
                </a:lnTo>
                <a:lnTo>
                  <a:pt x="1988705" y="607060"/>
                </a:lnTo>
                <a:lnTo>
                  <a:pt x="2108847" y="607060"/>
                </a:lnTo>
                <a:lnTo>
                  <a:pt x="2108847" y="488950"/>
                </a:lnTo>
                <a:close/>
              </a:path>
              <a:path w="2736215" h="1134110">
                <a:moveTo>
                  <a:pt x="1231125" y="488950"/>
                </a:moveTo>
                <a:lnTo>
                  <a:pt x="1111046" y="488950"/>
                </a:lnTo>
                <a:lnTo>
                  <a:pt x="1111046" y="571500"/>
                </a:lnTo>
                <a:lnTo>
                  <a:pt x="1231125" y="571500"/>
                </a:lnTo>
                <a:lnTo>
                  <a:pt x="1231125" y="488950"/>
                </a:lnTo>
                <a:close/>
              </a:path>
              <a:path w="2736215" h="1134110">
                <a:moveTo>
                  <a:pt x="763923" y="469900"/>
                </a:moveTo>
                <a:lnTo>
                  <a:pt x="708418" y="469900"/>
                </a:lnTo>
                <a:lnTo>
                  <a:pt x="714208" y="474980"/>
                </a:lnTo>
                <a:lnTo>
                  <a:pt x="719848" y="478790"/>
                </a:lnTo>
                <a:lnTo>
                  <a:pt x="725317" y="483870"/>
                </a:lnTo>
                <a:lnTo>
                  <a:pt x="730592" y="488950"/>
                </a:lnTo>
                <a:lnTo>
                  <a:pt x="681139" y="551180"/>
                </a:lnTo>
                <a:lnTo>
                  <a:pt x="698026" y="551180"/>
                </a:lnTo>
                <a:lnTo>
                  <a:pt x="740270" y="499110"/>
                </a:lnTo>
                <a:lnTo>
                  <a:pt x="777359" y="499110"/>
                </a:lnTo>
                <a:lnTo>
                  <a:pt x="758837" y="476250"/>
                </a:lnTo>
                <a:lnTo>
                  <a:pt x="763923" y="469900"/>
                </a:lnTo>
                <a:close/>
              </a:path>
              <a:path w="2736215" h="1134110">
                <a:moveTo>
                  <a:pt x="728034" y="448310"/>
                </a:moveTo>
                <a:lnTo>
                  <a:pt x="673455" y="448310"/>
                </a:lnTo>
                <a:lnTo>
                  <a:pt x="679574" y="452120"/>
                </a:lnTo>
                <a:lnTo>
                  <a:pt x="685566" y="454660"/>
                </a:lnTo>
                <a:lnTo>
                  <a:pt x="691427" y="458470"/>
                </a:lnTo>
                <a:lnTo>
                  <a:pt x="697153" y="462280"/>
                </a:lnTo>
                <a:lnTo>
                  <a:pt x="671004" y="500380"/>
                </a:lnTo>
                <a:lnTo>
                  <a:pt x="687170" y="500380"/>
                </a:lnTo>
                <a:lnTo>
                  <a:pt x="708418" y="469900"/>
                </a:lnTo>
                <a:lnTo>
                  <a:pt x="763923" y="469900"/>
                </a:lnTo>
                <a:lnTo>
                  <a:pt x="766974" y="466090"/>
                </a:lnTo>
                <a:lnTo>
                  <a:pt x="748969" y="466090"/>
                </a:lnTo>
                <a:lnTo>
                  <a:pt x="743214" y="461010"/>
                </a:lnTo>
                <a:lnTo>
                  <a:pt x="737274" y="455930"/>
                </a:lnTo>
                <a:lnTo>
                  <a:pt x="731165" y="450850"/>
                </a:lnTo>
                <a:lnTo>
                  <a:pt x="728034" y="448310"/>
                </a:lnTo>
                <a:close/>
              </a:path>
              <a:path w="2736215" h="1134110">
                <a:moveTo>
                  <a:pt x="923366" y="248920"/>
                </a:moveTo>
                <a:lnTo>
                  <a:pt x="748969" y="466090"/>
                </a:lnTo>
                <a:lnTo>
                  <a:pt x="766974" y="466090"/>
                </a:lnTo>
                <a:lnTo>
                  <a:pt x="934796" y="256540"/>
                </a:lnTo>
                <a:lnTo>
                  <a:pt x="923366" y="248920"/>
                </a:lnTo>
                <a:close/>
              </a:path>
              <a:path w="2736215" h="1134110">
                <a:moveTo>
                  <a:pt x="727547" y="441960"/>
                </a:moveTo>
                <a:lnTo>
                  <a:pt x="660781" y="441960"/>
                </a:lnTo>
                <a:lnTo>
                  <a:pt x="659930" y="443230"/>
                </a:lnTo>
                <a:lnTo>
                  <a:pt x="726666" y="443230"/>
                </a:lnTo>
                <a:lnTo>
                  <a:pt x="727547" y="441960"/>
                </a:lnTo>
                <a:close/>
              </a:path>
              <a:path w="2736215" h="1134110">
                <a:moveTo>
                  <a:pt x="876020" y="204470"/>
                </a:moveTo>
                <a:lnTo>
                  <a:pt x="713549" y="438150"/>
                </a:lnTo>
                <a:lnTo>
                  <a:pt x="730191" y="438150"/>
                </a:lnTo>
                <a:lnTo>
                  <a:pt x="887958" y="210820"/>
                </a:lnTo>
                <a:lnTo>
                  <a:pt x="876020" y="204470"/>
                </a:lnTo>
                <a:close/>
              </a:path>
              <a:path w="2736215" h="1134110">
                <a:moveTo>
                  <a:pt x="827049" y="165100"/>
                </a:moveTo>
                <a:lnTo>
                  <a:pt x="675551" y="417830"/>
                </a:lnTo>
                <a:lnTo>
                  <a:pt x="691828" y="417830"/>
                </a:lnTo>
                <a:lnTo>
                  <a:pt x="839482" y="171450"/>
                </a:lnTo>
                <a:lnTo>
                  <a:pt x="827049" y="165100"/>
                </a:lnTo>
                <a:close/>
              </a:path>
              <a:path w="2736215" h="1134110">
                <a:moveTo>
                  <a:pt x="561924" y="393700"/>
                </a:moveTo>
                <a:lnTo>
                  <a:pt x="527859" y="396240"/>
                </a:lnTo>
                <a:lnTo>
                  <a:pt x="511321" y="398780"/>
                </a:lnTo>
                <a:lnTo>
                  <a:pt x="495147" y="402590"/>
                </a:lnTo>
                <a:lnTo>
                  <a:pt x="628624" y="402590"/>
                </a:lnTo>
                <a:lnTo>
                  <a:pt x="612500" y="398780"/>
                </a:lnTo>
                <a:lnTo>
                  <a:pt x="595974" y="396240"/>
                </a:lnTo>
                <a:lnTo>
                  <a:pt x="561924" y="393700"/>
                </a:lnTo>
                <a:close/>
              </a:path>
              <a:path w="2736215" h="1134110">
                <a:moveTo>
                  <a:pt x="657599" y="336550"/>
                </a:moveTo>
                <a:lnTo>
                  <a:pt x="574156" y="336550"/>
                </a:lnTo>
                <a:lnTo>
                  <a:pt x="588583" y="337820"/>
                </a:lnTo>
                <a:lnTo>
                  <a:pt x="616813" y="342900"/>
                </a:lnTo>
                <a:lnTo>
                  <a:pt x="628624" y="402590"/>
                </a:lnTo>
                <a:lnTo>
                  <a:pt x="651748" y="402590"/>
                </a:lnTo>
                <a:lnTo>
                  <a:pt x="640803" y="347980"/>
                </a:lnTo>
                <a:lnTo>
                  <a:pt x="652513" y="347980"/>
                </a:lnTo>
                <a:lnTo>
                  <a:pt x="657599" y="336550"/>
                </a:lnTo>
                <a:close/>
              </a:path>
              <a:path w="2736215" h="1134110">
                <a:moveTo>
                  <a:pt x="652513" y="347980"/>
                </a:moveTo>
                <a:lnTo>
                  <a:pt x="640803" y="347980"/>
                </a:lnTo>
                <a:lnTo>
                  <a:pt x="644550" y="349250"/>
                </a:lnTo>
                <a:lnTo>
                  <a:pt x="651382" y="350520"/>
                </a:lnTo>
                <a:lnTo>
                  <a:pt x="652513" y="347980"/>
                </a:lnTo>
                <a:close/>
              </a:path>
              <a:path w="2736215" h="1134110">
                <a:moveTo>
                  <a:pt x="583566" y="59690"/>
                </a:moveTo>
                <a:lnTo>
                  <a:pt x="560832" y="59690"/>
                </a:lnTo>
                <a:lnTo>
                  <a:pt x="586282" y="187960"/>
                </a:lnTo>
                <a:lnTo>
                  <a:pt x="609032" y="187960"/>
                </a:lnTo>
                <a:lnTo>
                  <a:pt x="583566" y="59690"/>
                </a:lnTo>
                <a:close/>
              </a:path>
            </a:pathLst>
          </a:custGeom>
          <a:solidFill>
            <a:srgbClr val="00518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369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48" y="2743200"/>
            <a:ext cx="2509493" cy="22656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764" y="1940855"/>
            <a:ext cx="1234860" cy="1000931"/>
          </a:xfrm>
          <a:prstGeom prst="rect">
            <a:avLst/>
          </a:prstGeom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6810425" y="465611"/>
            <a:ext cx="5040560" cy="38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Предпосылки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2" descr="C:\Users\design\Desktop\TD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945" y="156128"/>
            <a:ext cx="1315176" cy="84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7644" y="1168123"/>
            <a:ext cx="114233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33400"/>
            <a:r>
              <a:rPr lang="ru-RU" sz="1200" dirty="0">
                <a:latin typeface="Arial" panose="020B0604020202020204" pitchFamily="34" charset="0"/>
              </a:rPr>
              <a:t>	Департамент 308 и АО «Трубодеталь» активно работают по развитию Автоматической газораспределительной станции нового поколения (АГРС-НП), а именно в части </a:t>
            </a:r>
            <a:r>
              <a:rPr lang="ru-RU" sz="1200" b="1" dirty="0">
                <a:latin typeface="Arial" panose="020B0604020202020204" pitchFamily="34" charset="0"/>
              </a:rPr>
              <a:t>ИНТЕЛЛЕКТУАЛИЗАЦИИ </a:t>
            </a:r>
            <a:r>
              <a:rPr lang="ru-RU" sz="1200" dirty="0">
                <a:latin typeface="Arial" panose="020B0604020202020204" pitchFamily="34" charset="0"/>
              </a:rPr>
              <a:t>станции. К данным работам была привлечена АО «СНИИП», и с 2018 г. ведется разработка Автоматической диагностической системы технологических </a:t>
            </a:r>
            <a:r>
              <a:rPr lang="ru-RU" sz="1200" dirty="0" smtClean="0">
                <a:latin typeface="Arial" panose="020B0604020202020204" pitchFamily="34" charset="0"/>
              </a:rPr>
              <a:t>процессов </a:t>
            </a:r>
            <a:r>
              <a:rPr lang="ru-RU" sz="1200" dirty="0">
                <a:latin typeface="Arial" panose="020B0604020202020204" pitchFamily="34" charset="0"/>
              </a:rPr>
              <a:t>(АДСТП).</a:t>
            </a:r>
          </a:p>
          <a:p>
            <a:pPr algn="just" defTabSz="533400"/>
            <a:r>
              <a:rPr lang="ru-RU" sz="1200" dirty="0">
                <a:latin typeface="Arial" panose="020B0604020202020204" pitchFamily="34" charset="0"/>
              </a:rPr>
              <a:t>	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62799" y="2872798"/>
            <a:ext cx="139869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</a:rPr>
              <a:t>Прогнозирование событий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21734" y="5399747"/>
            <a:ext cx="16028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</a:rPr>
              <a:t>Информирование и управление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9521" y="3363604"/>
            <a:ext cx="1030847" cy="98444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024628" y="4340518"/>
            <a:ext cx="16028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</a:rPr>
              <a:t>Надежность и безопасность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4717" y="4809422"/>
            <a:ext cx="1135650" cy="105498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024628" y="5881686"/>
            <a:ext cx="160289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</a:rPr>
              <a:t>Анализ и контроль состояния 24/7</a:t>
            </a:r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6618481" y="2078856"/>
            <a:ext cx="437187" cy="430583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6" name="Group 177"/>
          <p:cNvGrpSpPr>
            <a:grpSpLocks noChangeAspect="1"/>
          </p:cNvGrpSpPr>
          <p:nvPr/>
        </p:nvGrpSpPr>
        <p:grpSpPr bwMode="auto">
          <a:xfrm>
            <a:off x="7439095" y="2341781"/>
            <a:ext cx="4047623" cy="2908191"/>
            <a:chOff x="3583" y="1850"/>
            <a:chExt cx="2071" cy="1488"/>
          </a:xfrm>
        </p:grpSpPr>
        <p:sp>
          <p:nvSpPr>
            <p:cNvPr id="17" name="AutoShape 176"/>
            <p:cNvSpPr>
              <a:spLocks noChangeAspect="1" noChangeArrowheads="1" noTextEdit="1"/>
            </p:cNvSpPr>
            <p:nvPr/>
          </p:nvSpPr>
          <p:spPr bwMode="auto">
            <a:xfrm>
              <a:off x="3583" y="1850"/>
              <a:ext cx="2071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8" name="Picture 17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235" b="95175" l="2126" r="970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3" y="1850"/>
              <a:ext cx="2072" cy="1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Прямоугольник 18"/>
          <p:cNvSpPr/>
          <p:nvPr/>
        </p:nvSpPr>
        <p:spPr>
          <a:xfrm>
            <a:off x="7439094" y="5265681"/>
            <a:ext cx="424892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</a:rPr>
              <a:t>Автоматическая газораспределительная станция нового поколения (АГРС-НП</a:t>
            </a:r>
            <a:r>
              <a:rPr lang="ru-RU" sz="1050" b="1" dirty="0" smtClean="0">
                <a:latin typeface="Arial" panose="020B0604020202020204" pitchFamily="34" charset="0"/>
              </a:rPr>
              <a:t>)</a:t>
            </a:r>
          </a:p>
          <a:p>
            <a:pPr algn="ctr"/>
            <a:endParaRPr lang="ru-RU" sz="1050" b="1" dirty="0" smtClean="0">
              <a:latin typeface="Arial" panose="020B0604020202020204" pitchFamily="34" charset="0"/>
            </a:endParaRPr>
          </a:p>
          <a:p>
            <a:pPr algn="ctr"/>
            <a:r>
              <a:rPr lang="ru-RU" sz="1050" b="1" dirty="0" smtClean="0">
                <a:latin typeface="Arial" panose="020B0604020202020204" pitchFamily="34" charset="0"/>
              </a:rPr>
              <a:t>АО «</a:t>
            </a:r>
            <a:r>
              <a:rPr lang="ru-RU" sz="1050" b="1" dirty="0">
                <a:latin typeface="Arial" panose="020B0604020202020204" pitchFamily="34" charset="0"/>
              </a:rPr>
              <a:t>Т</a:t>
            </a:r>
            <a:r>
              <a:rPr lang="ru-RU" sz="1050" b="1" dirty="0" smtClean="0">
                <a:latin typeface="Arial" panose="020B0604020202020204" pitchFamily="34" charset="0"/>
              </a:rPr>
              <a:t>рубодеталь» входит в Единый реестр поставщиков ПАО «Газпром»</a:t>
            </a:r>
            <a:endParaRPr lang="ru-RU" sz="1050" b="1" dirty="0">
              <a:latin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4307" y="5107470"/>
            <a:ext cx="295233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</a:rPr>
              <a:t>Интеллектуальная система автоматического управления (ИСАУ)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3072341" y="2441321"/>
            <a:ext cx="2177180" cy="2895596"/>
            <a:chOff x="3072341" y="2441321"/>
            <a:chExt cx="2177180" cy="2895596"/>
          </a:xfrm>
        </p:grpSpPr>
        <p:cxnSp>
          <p:nvCxnSpPr>
            <p:cNvPr id="22" name="Прямая со стрелкой 21"/>
            <p:cNvCxnSpPr>
              <a:stCxn id="4" idx="3"/>
              <a:endCxn id="11" idx="1"/>
            </p:cNvCxnSpPr>
            <p:nvPr/>
          </p:nvCxnSpPr>
          <p:spPr>
            <a:xfrm flipV="1">
              <a:off x="3072341" y="3855827"/>
              <a:ext cx="2177180" cy="202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>
              <a:stCxn id="4" idx="3"/>
              <a:endCxn id="13" idx="1"/>
            </p:cNvCxnSpPr>
            <p:nvPr/>
          </p:nvCxnSpPr>
          <p:spPr>
            <a:xfrm>
              <a:off x="3072341" y="3876040"/>
              <a:ext cx="2072376" cy="14608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>
              <a:stCxn id="4" idx="3"/>
              <a:endCxn id="5" idx="1"/>
            </p:cNvCxnSpPr>
            <p:nvPr/>
          </p:nvCxnSpPr>
          <p:spPr>
            <a:xfrm flipV="1">
              <a:off x="3072341" y="2441321"/>
              <a:ext cx="2075423" cy="14347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0825" y="4272742"/>
            <a:ext cx="1313301" cy="11119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1579" y="2433649"/>
            <a:ext cx="1217192" cy="109970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3329875" y="3380379"/>
            <a:ext cx="184115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</a:rPr>
              <a:t>Алгоритмы на основании мат. модели</a:t>
            </a:r>
          </a:p>
        </p:txBody>
      </p:sp>
      <p:sp>
        <p:nvSpPr>
          <p:cNvPr id="28" name="object 3"/>
          <p:cNvSpPr/>
          <p:nvPr/>
        </p:nvSpPr>
        <p:spPr>
          <a:xfrm>
            <a:off x="2076550" y="199183"/>
            <a:ext cx="1671586" cy="624751"/>
          </a:xfrm>
          <a:custGeom>
            <a:avLst/>
            <a:gdLst/>
            <a:ahLst/>
            <a:cxnLst/>
            <a:rect l="l" t="t" r="r" b="b"/>
            <a:pathLst>
              <a:path w="2736215" h="1134110">
                <a:moveTo>
                  <a:pt x="272592" y="1037590"/>
                </a:moveTo>
                <a:lnTo>
                  <a:pt x="264744" y="1037590"/>
                </a:lnTo>
                <a:lnTo>
                  <a:pt x="245632" y="1041400"/>
                </a:lnTo>
                <a:lnTo>
                  <a:pt x="230073" y="1051560"/>
                </a:lnTo>
                <a:lnTo>
                  <a:pt x="219581" y="1068070"/>
                </a:lnTo>
                <a:lnTo>
                  <a:pt x="215671" y="1085850"/>
                </a:lnTo>
                <a:lnTo>
                  <a:pt x="219581" y="1104900"/>
                </a:lnTo>
                <a:lnTo>
                  <a:pt x="230073" y="1120140"/>
                </a:lnTo>
                <a:lnTo>
                  <a:pt x="245632" y="1130300"/>
                </a:lnTo>
                <a:lnTo>
                  <a:pt x="264744" y="1134110"/>
                </a:lnTo>
                <a:lnTo>
                  <a:pt x="283876" y="1130300"/>
                </a:lnTo>
                <a:lnTo>
                  <a:pt x="299448" y="1120140"/>
                </a:lnTo>
                <a:lnTo>
                  <a:pt x="309926" y="1104900"/>
                </a:lnTo>
                <a:lnTo>
                  <a:pt x="313778" y="1085850"/>
                </a:lnTo>
                <a:lnTo>
                  <a:pt x="313290" y="1079500"/>
                </a:lnTo>
                <a:lnTo>
                  <a:pt x="311875" y="1073150"/>
                </a:lnTo>
                <a:lnTo>
                  <a:pt x="309605" y="1066800"/>
                </a:lnTo>
                <a:lnTo>
                  <a:pt x="306552" y="1061720"/>
                </a:lnTo>
                <a:lnTo>
                  <a:pt x="317836" y="1042670"/>
                </a:lnTo>
                <a:lnTo>
                  <a:pt x="286461" y="1042670"/>
                </a:lnTo>
                <a:lnTo>
                  <a:pt x="279933" y="1040130"/>
                </a:lnTo>
                <a:lnTo>
                  <a:pt x="272592" y="1037590"/>
                </a:lnTo>
                <a:close/>
              </a:path>
              <a:path w="2736215" h="1134110">
                <a:moveTo>
                  <a:pt x="786498" y="1018540"/>
                </a:moveTo>
                <a:lnTo>
                  <a:pt x="332130" y="1018540"/>
                </a:lnTo>
                <a:lnTo>
                  <a:pt x="373547" y="1040130"/>
                </a:lnTo>
                <a:lnTo>
                  <a:pt x="417252" y="1056640"/>
                </a:lnTo>
                <a:lnTo>
                  <a:pt x="462992" y="1069340"/>
                </a:lnTo>
                <a:lnTo>
                  <a:pt x="510513" y="1076960"/>
                </a:lnTo>
                <a:lnTo>
                  <a:pt x="559562" y="1079500"/>
                </a:lnTo>
                <a:lnTo>
                  <a:pt x="612035" y="1076960"/>
                </a:lnTo>
                <a:lnTo>
                  <a:pt x="662750" y="1068070"/>
                </a:lnTo>
                <a:lnTo>
                  <a:pt x="711369" y="1054100"/>
                </a:lnTo>
                <a:lnTo>
                  <a:pt x="757554" y="1033780"/>
                </a:lnTo>
                <a:lnTo>
                  <a:pt x="786498" y="1018540"/>
                </a:lnTo>
                <a:close/>
              </a:path>
              <a:path w="2736215" h="1134110">
                <a:moveTo>
                  <a:pt x="296214" y="775970"/>
                </a:moveTo>
                <a:lnTo>
                  <a:pt x="131432" y="775970"/>
                </a:lnTo>
                <a:lnTo>
                  <a:pt x="150568" y="821690"/>
                </a:lnTo>
                <a:lnTo>
                  <a:pt x="174739" y="866140"/>
                </a:lnTo>
                <a:lnTo>
                  <a:pt x="203598" y="906780"/>
                </a:lnTo>
                <a:lnTo>
                  <a:pt x="236799" y="944880"/>
                </a:lnTo>
                <a:lnTo>
                  <a:pt x="273997" y="977900"/>
                </a:lnTo>
                <a:lnTo>
                  <a:pt x="314845" y="1008380"/>
                </a:lnTo>
                <a:lnTo>
                  <a:pt x="286461" y="1042670"/>
                </a:lnTo>
                <a:lnTo>
                  <a:pt x="317836" y="1042670"/>
                </a:lnTo>
                <a:lnTo>
                  <a:pt x="332130" y="1018540"/>
                </a:lnTo>
                <a:lnTo>
                  <a:pt x="786498" y="1018540"/>
                </a:lnTo>
                <a:lnTo>
                  <a:pt x="800969" y="1010920"/>
                </a:lnTo>
                <a:lnTo>
                  <a:pt x="841277" y="981710"/>
                </a:lnTo>
                <a:lnTo>
                  <a:pt x="878140" y="949960"/>
                </a:lnTo>
                <a:lnTo>
                  <a:pt x="895251" y="930910"/>
                </a:lnTo>
                <a:lnTo>
                  <a:pt x="559562" y="930910"/>
                </a:lnTo>
                <a:lnTo>
                  <a:pt x="522807" y="928370"/>
                </a:lnTo>
                <a:lnTo>
                  <a:pt x="487349" y="922020"/>
                </a:lnTo>
                <a:lnTo>
                  <a:pt x="453445" y="910590"/>
                </a:lnTo>
                <a:lnTo>
                  <a:pt x="421347" y="896620"/>
                </a:lnTo>
                <a:lnTo>
                  <a:pt x="432605" y="882650"/>
                </a:lnTo>
                <a:lnTo>
                  <a:pt x="397268" y="882650"/>
                </a:lnTo>
                <a:lnTo>
                  <a:pt x="367139" y="861060"/>
                </a:lnTo>
                <a:lnTo>
                  <a:pt x="340021" y="835660"/>
                </a:lnTo>
                <a:lnTo>
                  <a:pt x="316263" y="806450"/>
                </a:lnTo>
                <a:lnTo>
                  <a:pt x="296214" y="775970"/>
                </a:lnTo>
                <a:close/>
              </a:path>
              <a:path w="2736215" h="1134110">
                <a:moveTo>
                  <a:pt x="969733" y="820420"/>
                </a:moveTo>
                <a:lnTo>
                  <a:pt x="792187" y="820420"/>
                </a:lnTo>
                <a:lnTo>
                  <a:pt x="789711" y="824230"/>
                </a:lnTo>
                <a:lnTo>
                  <a:pt x="753419" y="859790"/>
                </a:lnTo>
                <a:lnTo>
                  <a:pt x="711387" y="889000"/>
                </a:lnTo>
                <a:lnTo>
                  <a:pt x="664486" y="911860"/>
                </a:lnTo>
                <a:lnTo>
                  <a:pt x="613587" y="925830"/>
                </a:lnTo>
                <a:lnTo>
                  <a:pt x="559562" y="930910"/>
                </a:lnTo>
                <a:lnTo>
                  <a:pt x="895251" y="930910"/>
                </a:lnTo>
                <a:lnTo>
                  <a:pt x="911222" y="913130"/>
                </a:lnTo>
                <a:lnTo>
                  <a:pt x="940185" y="873760"/>
                </a:lnTo>
                <a:lnTo>
                  <a:pt x="964691" y="830580"/>
                </a:lnTo>
                <a:lnTo>
                  <a:pt x="969733" y="820420"/>
                </a:lnTo>
                <a:close/>
              </a:path>
              <a:path w="2736215" h="1134110">
                <a:moveTo>
                  <a:pt x="384721" y="775970"/>
                </a:moveTo>
                <a:lnTo>
                  <a:pt x="346201" y="775970"/>
                </a:lnTo>
                <a:lnTo>
                  <a:pt x="362386" y="795020"/>
                </a:lnTo>
                <a:lnTo>
                  <a:pt x="380468" y="811530"/>
                </a:lnTo>
                <a:lnTo>
                  <a:pt x="400314" y="828040"/>
                </a:lnTo>
                <a:lnTo>
                  <a:pt x="421792" y="842010"/>
                </a:lnTo>
                <a:lnTo>
                  <a:pt x="397268" y="882650"/>
                </a:lnTo>
                <a:lnTo>
                  <a:pt x="432605" y="882650"/>
                </a:lnTo>
                <a:lnTo>
                  <a:pt x="453072" y="857250"/>
                </a:lnTo>
                <a:lnTo>
                  <a:pt x="670630" y="857250"/>
                </a:lnTo>
                <a:lnTo>
                  <a:pt x="683620" y="850900"/>
                </a:lnTo>
                <a:lnTo>
                  <a:pt x="561924" y="850900"/>
                </a:lnTo>
                <a:lnTo>
                  <a:pt x="538182" y="849630"/>
                </a:lnTo>
                <a:lnTo>
                  <a:pt x="515131" y="847090"/>
                </a:lnTo>
                <a:lnTo>
                  <a:pt x="492879" y="842010"/>
                </a:lnTo>
                <a:lnTo>
                  <a:pt x="471538" y="834390"/>
                </a:lnTo>
                <a:lnTo>
                  <a:pt x="485741" y="816610"/>
                </a:lnTo>
                <a:lnTo>
                  <a:pt x="436575" y="816610"/>
                </a:lnTo>
                <a:lnTo>
                  <a:pt x="422375" y="807720"/>
                </a:lnTo>
                <a:lnTo>
                  <a:pt x="408981" y="797560"/>
                </a:lnTo>
                <a:lnTo>
                  <a:pt x="396420" y="787400"/>
                </a:lnTo>
                <a:lnTo>
                  <a:pt x="384721" y="775970"/>
                </a:lnTo>
                <a:close/>
              </a:path>
              <a:path w="2736215" h="1134110">
                <a:moveTo>
                  <a:pt x="670630" y="857250"/>
                </a:moveTo>
                <a:lnTo>
                  <a:pt x="453072" y="857250"/>
                </a:lnTo>
                <a:lnTo>
                  <a:pt x="478567" y="866140"/>
                </a:lnTo>
                <a:lnTo>
                  <a:pt x="505317" y="873760"/>
                </a:lnTo>
                <a:lnTo>
                  <a:pt x="533157" y="877570"/>
                </a:lnTo>
                <a:lnTo>
                  <a:pt x="561924" y="878840"/>
                </a:lnTo>
                <a:lnTo>
                  <a:pt x="614144" y="873760"/>
                </a:lnTo>
                <a:lnTo>
                  <a:pt x="662835" y="861060"/>
                </a:lnTo>
                <a:lnTo>
                  <a:pt x="670630" y="857250"/>
                </a:lnTo>
                <a:close/>
              </a:path>
              <a:path w="2736215" h="1134110">
                <a:moveTo>
                  <a:pt x="777786" y="775970"/>
                </a:moveTo>
                <a:lnTo>
                  <a:pt x="739305" y="775970"/>
                </a:lnTo>
                <a:lnTo>
                  <a:pt x="703599" y="806450"/>
                </a:lnTo>
                <a:lnTo>
                  <a:pt x="661292" y="830580"/>
                </a:lnTo>
                <a:lnTo>
                  <a:pt x="613646" y="845820"/>
                </a:lnTo>
                <a:lnTo>
                  <a:pt x="561924" y="850900"/>
                </a:lnTo>
                <a:lnTo>
                  <a:pt x="683620" y="850900"/>
                </a:lnTo>
                <a:lnTo>
                  <a:pt x="707003" y="839470"/>
                </a:lnTo>
                <a:lnTo>
                  <a:pt x="745652" y="810260"/>
                </a:lnTo>
                <a:lnTo>
                  <a:pt x="777786" y="775970"/>
                </a:lnTo>
                <a:close/>
              </a:path>
              <a:path w="2736215" h="1134110">
                <a:moveTo>
                  <a:pt x="689544" y="421640"/>
                </a:moveTo>
                <a:lnTo>
                  <a:pt x="561924" y="421640"/>
                </a:lnTo>
                <a:lnTo>
                  <a:pt x="580851" y="422910"/>
                </a:lnTo>
                <a:lnTo>
                  <a:pt x="617368" y="427990"/>
                </a:lnTo>
                <a:lnTo>
                  <a:pt x="634860" y="433070"/>
                </a:lnTo>
                <a:lnTo>
                  <a:pt x="642759" y="472440"/>
                </a:lnTo>
                <a:lnTo>
                  <a:pt x="436575" y="816610"/>
                </a:lnTo>
                <a:lnTo>
                  <a:pt x="468401" y="816610"/>
                </a:lnTo>
                <a:lnTo>
                  <a:pt x="480736" y="798830"/>
                </a:lnTo>
                <a:lnTo>
                  <a:pt x="463613" y="798830"/>
                </a:lnTo>
                <a:lnTo>
                  <a:pt x="646823" y="492760"/>
                </a:lnTo>
                <a:lnTo>
                  <a:pt x="669551" y="492760"/>
                </a:lnTo>
                <a:lnTo>
                  <a:pt x="663981" y="463550"/>
                </a:lnTo>
                <a:lnTo>
                  <a:pt x="673455" y="448310"/>
                </a:lnTo>
                <a:lnTo>
                  <a:pt x="728034" y="448310"/>
                </a:lnTo>
                <a:lnTo>
                  <a:pt x="724903" y="445770"/>
                </a:lnTo>
                <a:lnTo>
                  <a:pt x="726666" y="443230"/>
                </a:lnTo>
                <a:lnTo>
                  <a:pt x="659930" y="443230"/>
                </a:lnTo>
                <a:lnTo>
                  <a:pt x="659561" y="441960"/>
                </a:lnTo>
                <a:lnTo>
                  <a:pt x="727547" y="441960"/>
                </a:lnTo>
                <a:lnTo>
                  <a:pt x="730191" y="438150"/>
                </a:lnTo>
                <a:lnTo>
                  <a:pt x="713549" y="438150"/>
                </a:lnTo>
                <a:lnTo>
                  <a:pt x="707383" y="434340"/>
                </a:lnTo>
                <a:lnTo>
                  <a:pt x="701066" y="430530"/>
                </a:lnTo>
                <a:lnTo>
                  <a:pt x="694609" y="426720"/>
                </a:lnTo>
                <a:lnTo>
                  <a:pt x="688022" y="424180"/>
                </a:lnTo>
                <a:lnTo>
                  <a:pt x="689544" y="421640"/>
                </a:lnTo>
                <a:close/>
              </a:path>
              <a:path w="2736215" h="1134110">
                <a:moveTo>
                  <a:pt x="679915" y="544830"/>
                </a:moveTo>
                <a:lnTo>
                  <a:pt x="656958" y="544830"/>
                </a:lnTo>
                <a:lnTo>
                  <a:pt x="662851" y="574040"/>
                </a:lnTo>
                <a:lnTo>
                  <a:pt x="468401" y="816610"/>
                </a:lnTo>
                <a:lnTo>
                  <a:pt x="485741" y="816610"/>
                </a:lnTo>
                <a:lnTo>
                  <a:pt x="666330" y="590550"/>
                </a:lnTo>
                <a:lnTo>
                  <a:pt x="689166" y="590550"/>
                </a:lnTo>
                <a:lnTo>
                  <a:pt x="684631" y="567690"/>
                </a:lnTo>
                <a:lnTo>
                  <a:pt x="698026" y="551180"/>
                </a:lnTo>
                <a:lnTo>
                  <a:pt x="681139" y="551180"/>
                </a:lnTo>
                <a:lnTo>
                  <a:pt x="679915" y="544830"/>
                </a:lnTo>
                <a:close/>
              </a:path>
              <a:path w="2736215" h="1134110">
                <a:moveTo>
                  <a:pt x="669551" y="492760"/>
                </a:moveTo>
                <a:lnTo>
                  <a:pt x="646823" y="492760"/>
                </a:lnTo>
                <a:lnTo>
                  <a:pt x="653275" y="525780"/>
                </a:lnTo>
                <a:lnTo>
                  <a:pt x="463613" y="798830"/>
                </a:lnTo>
                <a:lnTo>
                  <a:pt x="480736" y="798830"/>
                </a:lnTo>
                <a:lnTo>
                  <a:pt x="656958" y="544830"/>
                </a:lnTo>
                <a:lnTo>
                  <a:pt x="679915" y="544830"/>
                </a:lnTo>
                <a:lnTo>
                  <a:pt x="674776" y="518160"/>
                </a:lnTo>
                <a:lnTo>
                  <a:pt x="687170" y="500380"/>
                </a:lnTo>
                <a:lnTo>
                  <a:pt x="671004" y="500380"/>
                </a:lnTo>
                <a:lnTo>
                  <a:pt x="669551" y="492760"/>
                </a:lnTo>
                <a:close/>
              </a:path>
              <a:path w="2736215" h="1134110">
                <a:moveTo>
                  <a:pt x="487496" y="441960"/>
                </a:moveTo>
                <a:lnTo>
                  <a:pt x="464667" y="441960"/>
                </a:lnTo>
                <a:lnTo>
                  <a:pt x="404482" y="754380"/>
                </a:lnTo>
                <a:lnTo>
                  <a:pt x="0" y="754380"/>
                </a:lnTo>
                <a:lnTo>
                  <a:pt x="0" y="775970"/>
                </a:lnTo>
                <a:lnTo>
                  <a:pt x="423341" y="775970"/>
                </a:lnTo>
                <a:lnTo>
                  <a:pt x="487496" y="441960"/>
                </a:lnTo>
                <a:close/>
              </a:path>
              <a:path w="2736215" h="1134110">
                <a:moveTo>
                  <a:pt x="689166" y="590550"/>
                </a:moveTo>
                <a:lnTo>
                  <a:pt x="666330" y="590550"/>
                </a:lnTo>
                <a:lnTo>
                  <a:pt x="702944" y="775970"/>
                </a:lnTo>
                <a:lnTo>
                  <a:pt x="2736088" y="775970"/>
                </a:lnTo>
                <a:lnTo>
                  <a:pt x="2736088" y="754380"/>
                </a:lnTo>
                <a:lnTo>
                  <a:pt x="721664" y="754380"/>
                </a:lnTo>
                <a:lnTo>
                  <a:pt x="689166" y="590550"/>
                </a:lnTo>
                <a:close/>
              </a:path>
              <a:path w="2736215" h="1134110">
                <a:moveTo>
                  <a:pt x="571715" y="0"/>
                </a:moveTo>
                <a:lnTo>
                  <a:pt x="549567" y="0"/>
                </a:lnTo>
                <a:lnTo>
                  <a:pt x="513054" y="190500"/>
                </a:lnTo>
                <a:lnTo>
                  <a:pt x="465120" y="196850"/>
                </a:lnTo>
                <a:lnTo>
                  <a:pt x="418995" y="209550"/>
                </a:lnTo>
                <a:lnTo>
                  <a:pt x="374956" y="226060"/>
                </a:lnTo>
                <a:lnTo>
                  <a:pt x="333282" y="247650"/>
                </a:lnTo>
                <a:lnTo>
                  <a:pt x="294249" y="273050"/>
                </a:lnTo>
                <a:lnTo>
                  <a:pt x="258137" y="302260"/>
                </a:lnTo>
                <a:lnTo>
                  <a:pt x="225221" y="334010"/>
                </a:lnTo>
                <a:lnTo>
                  <a:pt x="195781" y="369570"/>
                </a:lnTo>
                <a:lnTo>
                  <a:pt x="170093" y="407670"/>
                </a:lnTo>
                <a:lnTo>
                  <a:pt x="148435" y="449580"/>
                </a:lnTo>
                <a:lnTo>
                  <a:pt x="131085" y="492760"/>
                </a:lnTo>
                <a:lnTo>
                  <a:pt x="118320" y="537210"/>
                </a:lnTo>
                <a:lnTo>
                  <a:pt x="110418" y="585470"/>
                </a:lnTo>
                <a:lnTo>
                  <a:pt x="107657" y="633730"/>
                </a:lnTo>
                <a:lnTo>
                  <a:pt x="108837" y="664210"/>
                </a:lnTo>
                <a:lnTo>
                  <a:pt x="112177" y="695960"/>
                </a:lnTo>
                <a:lnTo>
                  <a:pt x="117582" y="725170"/>
                </a:lnTo>
                <a:lnTo>
                  <a:pt x="124955" y="754380"/>
                </a:lnTo>
                <a:lnTo>
                  <a:pt x="285876" y="754380"/>
                </a:lnTo>
                <a:lnTo>
                  <a:pt x="274664" y="726440"/>
                </a:lnTo>
                <a:lnTo>
                  <a:pt x="266417" y="695960"/>
                </a:lnTo>
                <a:lnTo>
                  <a:pt x="261327" y="665480"/>
                </a:lnTo>
                <a:lnTo>
                  <a:pt x="259587" y="633730"/>
                </a:lnTo>
                <a:lnTo>
                  <a:pt x="263938" y="582930"/>
                </a:lnTo>
                <a:lnTo>
                  <a:pt x="276500" y="535940"/>
                </a:lnTo>
                <a:lnTo>
                  <a:pt x="296534" y="491490"/>
                </a:lnTo>
                <a:lnTo>
                  <a:pt x="323305" y="450850"/>
                </a:lnTo>
                <a:lnTo>
                  <a:pt x="356075" y="416560"/>
                </a:lnTo>
                <a:lnTo>
                  <a:pt x="394106" y="386080"/>
                </a:lnTo>
                <a:lnTo>
                  <a:pt x="436662" y="363220"/>
                </a:lnTo>
                <a:lnTo>
                  <a:pt x="483006" y="346710"/>
                </a:lnTo>
                <a:lnTo>
                  <a:pt x="505823" y="346710"/>
                </a:lnTo>
                <a:lnTo>
                  <a:pt x="506793" y="341630"/>
                </a:lnTo>
                <a:lnTo>
                  <a:pt x="519735" y="339090"/>
                </a:lnTo>
                <a:lnTo>
                  <a:pt x="546119" y="336550"/>
                </a:lnTo>
                <a:lnTo>
                  <a:pt x="657599" y="336550"/>
                </a:lnTo>
                <a:lnTo>
                  <a:pt x="712419" y="213360"/>
                </a:lnTo>
                <a:lnTo>
                  <a:pt x="704964" y="210820"/>
                </a:lnTo>
                <a:lnTo>
                  <a:pt x="658183" y="198120"/>
                </a:lnTo>
                <a:lnTo>
                  <a:pt x="634073" y="193040"/>
                </a:lnTo>
                <a:lnTo>
                  <a:pt x="609536" y="190500"/>
                </a:lnTo>
                <a:lnTo>
                  <a:pt x="609032" y="187960"/>
                </a:lnTo>
                <a:lnTo>
                  <a:pt x="536270" y="187960"/>
                </a:lnTo>
                <a:lnTo>
                  <a:pt x="560832" y="59690"/>
                </a:lnTo>
                <a:lnTo>
                  <a:pt x="583566" y="59690"/>
                </a:lnTo>
                <a:lnTo>
                  <a:pt x="571715" y="0"/>
                </a:lnTo>
                <a:close/>
              </a:path>
              <a:path w="2736215" h="1134110">
                <a:moveTo>
                  <a:pt x="505823" y="346710"/>
                </a:moveTo>
                <a:lnTo>
                  <a:pt x="483006" y="346710"/>
                </a:lnTo>
                <a:lnTo>
                  <a:pt x="470941" y="408940"/>
                </a:lnTo>
                <a:lnTo>
                  <a:pt x="423311" y="430530"/>
                </a:lnTo>
                <a:lnTo>
                  <a:pt x="381678" y="459740"/>
                </a:lnTo>
                <a:lnTo>
                  <a:pt x="347221" y="496570"/>
                </a:lnTo>
                <a:lnTo>
                  <a:pt x="321118" y="538480"/>
                </a:lnTo>
                <a:lnTo>
                  <a:pt x="304548" y="585470"/>
                </a:lnTo>
                <a:lnTo>
                  <a:pt x="298691" y="636270"/>
                </a:lnTo>
                <a:lnTo>
                  <a:pt x="301005" y="668020"/>
                </a:lnTo>
                <a:lnTo>
                  <a:pt x="307563" y="698500"/>
                </a:lnTo>
                <a:lnTo>
                  <a:pt x="318077" y="727710"/>
                </a:lnTo>
                <a:lnTo>
                  <a:pt x="332257" y="754380"/>
                </a:lnTo>
                <a:lnTo>
                  <a:pt x="367880" y="754380"/>
                </a:lnTo>
                <a:lnTo>
                  <a:pt x="351572" y="727710"/>
                </a:lnTo>
                <a:lnTo>
                  <a:pt x="339493" y="699770"/>
                </a:lnTo>
                <a:lnTo>
                  <a:pt x="331990" y="669290"/>
                </a:lnTo>
                <a:lnTo>
                  <a:pt x="329412" y="636270"/>
                </a:lnTo>
                <a:lnTo>
                  <a:pt x="335812" y="586740"/>
                </a:lnTo>
                <a:lnTo>
                  <a:pt x="354023" y="541020"/>
                </a:lnTo>
                <a:lnTo>
                  <a:pt x="382559" y="500380"/>
                </a:lnTo>
                <a:lnTo>
                  <a:pt x="419935" y="467360"/>
                </a:lnTo>
                <a:lnTo>
                  <a:pt x="464667" y="441960"/>
                </a:lnTo>
                <a:lnTo>
                  <a:pt x="487496" y="441960"/>
                </a:lnTo>
                <a:lnTo>
                  <a:pt x="489203" y="433070"/>
                </a:lnTo>
                <a:lnTo>
                  <a:pt x="506636" y="427990"/>
                </a:lnTo>
                <a:lnTo>
                  <a:pt x="543055" y="422910"/>
                </a:lnTo>
                <a:lnTo>
                  <a:pt x="561924" y="421640"/>
                </a:lnTo>
                <a:lnTo>
                  <a:pt x="689544" y="421640"/>
                </a:lnTo>
                <a:lnTo>
                  <a:pt x="691828" y="417830"/>
                </a:lnTo>
                <a:lnTo>
                  <a:pt x="675551" y="417830"/>
                </a:lnTo>
                <a:lnTo>
                  <a:pt x="668146" y="414020"/>
                </a:lnTo>
                <a:lnTo>
                  <a:pt x="653021" y="408940"/>
                </a:lnTo>
                <a:lnTo>
                  <a:pt x="651748" y="402590"/>
                </a:lnTo>
                <a:lnTo>
                  <a:pt x="495147" y="402590"/>
                </a:lnTo>
                <a:lnTo>
                  <a:pt x="505823" y="346710"/>
                </a:lnTo>
                <a:close/>
              </a:path>
              <a:path w="2736215" h="1134110">
                <a:moveTo>
                  <a:pt x="777359" y="499110"/>
                </a:moveTo>
                <a:lnTo>
                  <a:pt x="740270" y="499110"/>
                </a:lnTo>
                <a:lnTo>
                  <a:pt x="763092" y="528320"/>
                </a:lnTo>
                <a:lnTo>
                  <a:pt x="780203" y="561340"/>
                </a:lnTo>
                <a:lnTo>
                  <a:pt x="790949" y="598170"/>
                </a:lnTo>
                <a:lnTo>
                  <a:pt x="794677" y="636270"/>
                </a:lnTo>
                <a:lnTo>
                  <a:pt x="792086" y="669290"/>
                </a:lnTo>
                <a:lnTo>
                  <a:pt x="784556" y="699770"/>
                </a:lnTo>
                <a:lnTo>
                  <a:pt x="772447" y="727710"/>
                </a:lnTo>
                <a:lnTo>
                  <a:pt x="756119" y="754380"/>
                </a:lnTo>
                <a:lnTo>
                  <a:pt x="791832" y="754380"/>
                </a:lnTo>
                <a:lnTo>
                  <a:pt x="805983" y="727710"/>
                </a:lnTo>
                <a:lnTo>
                  <a:pt x="816494" y="698500"/>
                </a:lnTo>
                <a:lnTo>
                  <a:pt x="823059" y="668020"/>
                </a:lnTo>
                <a:lnTo>
                  <a:pt x="825372" y="636270"/>
                </a:lnTo>
                <a:lnTo>
                  <a:pt x="820729" y="591820"/>
                </a:lnTo>
                <a:lnTo>
                  <a:pt x="807531" y="548640"/>
                </a:lnTo>
                <a:lnTo>
                  <a:pt x="786619" y="510540"/>
                </a:lnTo>
                <a:lnTo>
                  <a:pt x="777359" y="499110"/>
                </a:lnTo>
                <a:close/>
              </a:path>
              <a:path w="2736215" h="1134110">
                <a:moveTo>
                  <a:pt x="1012558" y="488950"/>
                </a:moveTo>
                <a:lnTo>
                  <a:pt x="892479" y="488950"/>
                </a:lnTo>
                <a:lnTo>
                  <a:pt x="892479" y="723900"/>
                </a:lnTo>
                <a:lnTo>
                  <a:pt x="1012558" y="723900"/>
                </a:lnTo>
                <a:lnTo>
                  <a:pt x="1012558" y="635000"/>
                </a:lnTo>
                <a:lnTo>
                  <a:pt x="1231125" y="635000"/>
                </a:lnTo>
                <a:lnTo>
                  <a:pt x="1231125" y="571500"/>
                </a:lnTo>
                <a:lnTo>
                  <a:pt x="1012558" y="571500"/>
                </a:lnTo>
                <a:lnTo>
                  <a:pt x="1012558" y="488950"/>
                </a:lnTo>
                <a:close/>
              </a:path>
              <a:path w="2736215" h="1134110">
                <a:moveTo>
                  <a:pt x="1231125" y="635000"/>
                </a:moveTo>
                <a:lnTo>
                  <a:pt x="1110970" y="635000"/>
                </a:lnTo>
                <a:lnTo>
                  <a:pt x="1111046" y="723900"/>
                </a:lnTo>
                <a:lnTo>
                  <a:pt x="1438490" y="723900"/>
                </a:lnTo>
                <a:lnTo>
                  <a:pt x="1438490" y="720090"/>
                </a:lnTo>
                <a:lnTo>
                  <a:pt x="1492821" y="665480"/>
                </a:lnTo>
                <a:lnTo>
                  <a:pt x="1231125" y="665480"/>
                </a:lnTo>
                <a:lnTo>
                  <a:pt x="1231125" y="635000"/>
                </a:lnTo>
                <a:close/>
              </a:path>
              <a:path w="2736215" h="1134110">
                <a:moveTo>
                  <a:pt x="1672336" y="605790"/>
                </a:moveTo>
                <a:lnTo>
                  <a:pt x="1552206" y="605790"/>
                </a:lnTo>
                <a:lnTo>
                  <a:pt x="1552206" y="723900"/>
                </a:lnTo>
                <a:lnTo>
                  <a:pt x="1878507" y="723900"/>
                </a:lnTo>
                <a:lnTo>
                  <a:pt x="1878507" y="717550"/>
                </a:lnTo>
                <a:lnTo>
                  <a:pt x="1930440" y="665480"/>
                </a:lnTo>
                <a:lnTo>
                  <a:pt x="1672336" y="665480"/>
                </a:lnTo>
                <a:lnTo>
                  <a:pt x="1672336" y="605790"/>
                </a:lnTo>
                <a:close/>
              </a:path>
              <a:path w="2736215" h="1134110">
                <a:moveTo>
                  <a:pt x="2108847" y="607060"/>
                </a:moveTo>
                <a:lnTo>
                  <a:pt x="1988705" y="607060"/>
                </a:lnTo>
                <a:lnTo>
                  <a:pt x="1988705" y="723900"/>
                </a:lnTo>
                <a:lnTo>
                  <a:pt x="2315438" y="723900"/>
                </a:lnTo>
                <a:lnTo>
                  <a:pt x="2315438" y="665480"/>
                </a:lnTo>
                <a:lnTo>
                  <a:pt x="2108847" y="665480"/>
                </a:lnTo>
                <a:lnTo>
                  <a:pt x="2108847" y="607060"/>
                </a:lnTo>
                <a:close/>
              </a:path>
              <a:path w="2736215" h="1134110">
                <a:moveTo>
                  <a:pt x="2524785" y="562610"/>
                </a:moveTo>
                <a:lnTo>
                  <a:pt x="2404643" y="562610"/>
                </a:lnTo>
                <a:lnTo>
                  <a:pt x="2404643" y="723900"/>
                </a:lnTo>
                <a:lnTo>
                  <a:pt x="2734132" y="723900"/>
                </a:lnTo>
                <a:lnTo>
                  <a:pt x="2735287" y="665480"/>
                </a:lnTo>
                <a:lnTo>
                  <a:pt x="2524785" y="665480"/>
                </a:lnTo>
                <a:lnTo>
                  <a:pt x="2524785" y="562610"/>
                </a:lnTo>
                <a:close/>
              </a:path>
              <a:path w="2736215" h="1134110">
                <a:moveTo>
                  <a:pt x="1438490" y="488950"/>
                </a:moveTo>
                <a:lnTo>
                  <a:pt x="1318323" y="488950"/>
                </a:lnTo>
                <a:lnTo>
                  <a:pt x="1318323" y="665480"/>
                </a:lnTo>
                <a:lnTo>
                  <a:pt x="1492821" y="665480"/>
                </a:lnTo>
                <a:lnTo>
                  <a:pt x="1544625" y="613410"/>
                </a:lnTo>
                <a:lnTo>
                  <a:pt x="1438490" y="613410"/>
                </a:lnTo>
                <a:lnTo>
                  <a:pt x="1438490" y="488950"/>
                </a:lnTo>
                <a:close/>
              </a:path>
              <a:path w="2736215" h="1134110">
                <a:moveTo>
                  <a:pt x="1878507" y="488950"/>
                </a:moveTo>
                <a:lnTo>
                  <a:pt x="1758467" y="488950"/>
                </a:lnTo>
                <a:lnTo>
                  <a:pt x="1758467" y="665480"/>
                </a:lnTo>
                <a:lnTo>
                  <a:pt x="1930440" y="665480"/>
                </a:lnTo>
                <a:lnTo>
                  <a:pt x="1984905" y="610870"/>
                </a:lnTo>
                <a:lnTo>
                  <a:pt x="1878507" y="610870"/>
                </a:lnTo>
                <a:lnTo>
                  <a:pt x="1878507" y="488950"/>
                </a:lnTo>
                <a:close/>
              </a:path>
              <a:path w="2736215" h="1134110">
                <a:moveTo>
                  <a:pt x="2524785" y="488950"/>
                </a:moveTo>
                <a:lnTo>
                  <a:pt x="2195398" y="488950"/>
                </a:lnTo>
                <a:lnTo>
                  <a:pt x="2195398" y="665480"/>
                </a:lnTo>
                <a:lnTo>
                  <a:pt x="2315438" y="665480"/>
                </a:lnTo>
                <a:lnTo>
                  <a:pt x="2315438" y="562610"/>
                </a:lnTo>
                <a:lnTo>
                  <a:pt x="2524785" y="562610"/>
                </a:lnTo>
                <a:lnTo>
                  <a:pt x="2524785" y="488950"/>
                </a:lnTo>
                <a:close/>
              </a:path>
              <a:path w="2736215" h="1134110">
                <a:moveTo>
                  <a:pt x="1672336" y="488950"/>
                </a:moveTo>
                <a:lnTo>
                  <a:pt x="1555635" y="488950"/>
                </a:lnTo>
                <a:lnTo>
                  <a:pt x="1438490" y="613410"/>
                </a:lnTo>
                <a:lnTo>
                  <a:pt x="1544625" y="613410"/>
                </a:lnTo>
                <a:lnTo>
                  <a:pt x="1552206" y="605790"/>
                </a:lnTo>
                <a:lnTo>
                  <a:pt x="1672336" y="605790"/>
                </a:lnTo>
                <a:lnTo>
                  <a:pt x="1672336" y="488950"/>
                </a:lnTo>
                <a:close/>
              </a:path>
              <a:path w="2736215" h="1134110">
                <a:moveTo>
                  <a:pt x="2108847" y="488950"/>
                </a:moveTo>
                <a:lnTo>
                  <a:pt x="1988705" y="488950"/>
                </a:lnTo>
                <a:lnTo>
                  <a:pt x="1988705" y="492760"/>
                </a:lnTo>
                <a:lnTo>
                  <a:pt x="1878507" y="610870"/>
                </a:lnTo>
                <a:lnTo>
                  <a:pt x="1984905" y="610870"/>
                </a:lnTo>
                <a:lnTo>
                  <a:pt x="1988705" y="607060"/>
                </a:lnTo>
                <a:lnTo>
                  <a:pt x="2108847" y="607060"/>
                </a:lnTo>
                <a:lnTo>
                  <a:pt x="2108847" y="488950"/>
                </a:lnTo>
                <a:close/>
              </a:path>
              <a:path w="2736215" h="1134110">
                <a:moveTo>
                  <a:pt x="1231125" y="488950"/>
                </a:moveTo>
                <a:lnTo>
                  <a:pt x="1111046" y="488950"/>
                </a:lnTo>
                <a:lnTo>
                  <a:pt x="1111046" y="571500"/>
                </a:lnTo>
                <a:lnTo>
                  <a:pt x="1231125" y="571500"/>
                </a:lnTo>
                <a:lnTo>
                  <a:pt x="1231125" y="488950"/>
                </a:lnTo>
                <a:close/>
              </a:path>
              <a:path w="2736215" h="1134110">
                <a:moveTo>
                  <a:pt x="763923" y="469900"/>
                </a:moveTo>
                <a:lnTo>
                  <a:pt x="708418" y="469900"/>
                </a:lnTo>
                <a:lnTo>
                  <a:pt x="714208" y="474980"/>
                </a:lnTo>
                <a:lnTo>
                  <a:pt x="719848" y="478790"/>
                </a:lnTo>
                <a:lnTo>
                  <a:pt x="725317" y="483870"/>
                </a:lnTo>
                <a:lnTo>
                  <a:pt x="730592" y="488950"/>
                </a:lnTo>
                <a:lnTo>
                  <a:pt x="681139" y="551180"/>
                </a:lnTo>
                <a:lnTo>
                  <a:pt x="698026" y="551180"/>
                </a:lnTo>
                <a:lnTo>
                  <a:pt x="740270" y="499110"/>
                </a:lnTo>
                <a:lnTo>
                  <a:pt x="777359" y="499110"/>
                </a:lnTo>
                <a:lnTo>
                  <a:pt x="758837" y="476250"/>
                </a:lnTo>
                <a:lnTo>
                  <a:pt x="763923" y="469900"/>
                </a:lnTo>
                <a:close/>
              </a:path>
              <a:path w="2736215" h="1134110">
                <a:moveTo>
                  <a:pt x="728034" y="448310"/>
                </a:moveTo>
                <a:lnTo>
                  <a:pt x="673455" y="448310"/>
                </a:lnTo>
                <a:lnTo>
                  <a:pt x="679574" y="452120"/>
                </a:lnTo>
                <a:lnTo>
                  <a:pt x="685566" y="454660"/>
                </a:lnTo>
                <a:lnTo>
                  <a:pt x="691427" y="458470"/>
                </a:lnTo>
                <a:lnTo>
                  <a:pt x="697153" y="462280"/>
                </a:lnTo>
                <a:lnTo>
                  <a:pt x="671004" y="500380"/>
                </a:lnTo>
                <a:lnTo>
                  <a:pt x="687170" y="500380"/>
                </a:lnTo>
                <a:lnTo>
                  <a:pt x="708418" y="469900"/>
                </a:lnTo>
                <a:lnTo>
                  <a:pt x="763923" y="469900"/>
                </a:lnTo>
                <a:lnTo>
                  <a:pt x="766974" y="466090"/>
                </a:lnTo>
                <a:lnTo>
                  <a:pt x="748969" y="466090"/>
                </a:lnTo>
                <a:lnTo>
                  <a:pt x="743214" y="461010"/>
                </a:lnTo>
                <a:lnTo>
                  <a:pt x="737274" y="455930"/>
                </a:lnTo>
                <a:lnTo>
                  <a:pt x="731165" y="450850"/>
                </a:lnTo>
                <a:lnTo>
                  <a:pt x="728034" y="448310"/>
                </a:lnTo>
                <a:close/>
              </a:path>
              <a:path w="2736215" h="1134110">
                <a:moveTo>
                  <a:pt x="923366" y="248920"/>
                </a:moveTo>
                <a:lnTo>
                  <a:pt x="748969" y="466090"/>
                </a:lnTo>
                <a:lnTo>
                  <a:pt x="766974" y="466090"/>
                </a:lnTo>
                <a:lnTo>
                  <a:pt x="934796" y="256540"/>
                </a:lnTo>
                <a:lnTo>
                  <a:pt x="923366" y="248920"/>
                </a:lnTo>
                <a:close/>
              </a:path>
              <a:path w="2736215" h="1134110">
                <a:moveTo>
                  <a:pt x="727547" y="441960"/>
                </a:moveTo>
                <a:lnTo>
                  <a:pt x="660781" y="441960"/>
                </a:lnTo>
                <a:lnTo>
                  <a:pt x="659930" y="443230"/>
                </a:lnTo>
                <a:lnTo>
                  <a:pt x="726666" y="443230"/>
                </a:lnTo>
                <a:lnTo>
                  <a:pt x="727547" y="441960"/>
                </a:lnTo>
                <a:close/>
              </a:path>
              <a:path w="2736215" h="1134110">
                <a:moveTo>
                  <a:pt x="876020" y="204470"/>
                </a:moveTo>
                <a:lnTo>
                  <a:pt x="713549" y="438150"/>
                </a:lnTo>
                <a:lnTo>
                  <a:pt x="730191" y="438150"/>
                </a:lnTo>
                <a:lnTo>
                  <a:pt x="887958" y="210820"/>
                </a:lnTo>
                <a:lnTo>
                  <a:pt x="876020" y="204470"/>
                </a:lnTo>
                <a:close/>
              </a:path>
              <a:path w="2736215" h="1134110">
                <a:moveTo>
                  <a:pt x="827049" y="165100"/>
                </a:moveTo>
                <a:lnTo>
                  <a:pt x="675551" y="417830"/>
                </a:lnTo>
                <a:lnTo>
                  <a:pt x="691828" y="417830"/>
                </a:lnTo>
                <a:lnTo>
                  <a:pt x="839482" y="171450"/>
                </a:lnTo>
                <a:lnTo>
                  <a:pt x="827049" y="165100"/>
                </a:lnTo>
                <a:close/>
              </a:path>
              <a:path w="2736215" h="1134110">
                <a:moveTo>
                  <a:pt x="561924" y="393700"/>
                </a:moveTo>
                <a:lnTo>
                  <a:pt x="527859" y="396240"/>
                </a:lnTo>
                <a:lnTo>
                  <a:pt x="511321" y="398780"/>
                </a:lnTo>
                <a:lnTo>
                  <a:pt x="495147" y="402590"/>
                </a:lnTo>
                <a:lnTo>
                  <a:pt x="628624" y="402590"/>
                </a:lnTo>
                <a:lnTo>
                  <a:pt x="612500" y="398780"/>
                </a:lnTo>
                <a:lnTo>
                  <a:pt x="595974" y="396240"/>
                </a:lnTo>
                <a:lnTo>
                  <a:pt x="561924" y="393700"/>
                </a:lnTo>
                <a:close/>
              </a:path>
              <a:path w="2736215" h="1134110">
                <a:moveTo>
                  <a:pt x="657599" y="336550"/>
                </a:moveTo>
                <a:lnTo>
                  <a:pt x="574156" y="336550"/>
                </a:lnTo>
                <a:lnTo>
                  <a:pt x="588583" y="337820"/>
                </a:lnTo>
                <a:lnTo>
                  <a:pt x="616813" y="342900"/>
                </a:lnTo>
                <a:lnTo>
                  <a:pt x="628624" y="402590"/>
                </a:lnTo>
                <a:lnTo>
                  <a:pt x="651748" y="402590"/>
                </a:lnTo>
                <a:lnTo>
                  <a:pt x="640803" y="347980"/>
                </a:lnTo>
                <a:lnTo>
                  <a:pt x="652513" y="347980"/>
                </a:lnTo>
                <a:lnTo>
                  <a:pt x="657599" y="336550"/>
                </a:lnTo>
                <a:close/>
              </a:path>
              <a:path w="2736215" h="1134110">
                <a:moveTo>
                  <a:pt x="652513" y="347980"/>
                </a:moveTo>
                <a:lnTo>
                  <a:pt x="640803" y="347980"/>
                </a:lnTo>
                <a:lnTo>
                  <a:pt x="644550" y="349250"/>
                </a:lnTo>
                <a:lnTo>
                  <a:pt x="651382" y="350520"/>
                </a:lnTo>
                <a:lnTo>
                  <a:pt x="652513" y="347980"/>
                </a:lnTo>
                <a:close/>
              </a:path>
              <a:path w="2736215" h="1134110">
                <a:moveTo>
                  <a:pt x="583566" y="59690"/>
                </a:moveTo>
                <a:lnTo>
                  <a:pt x="560832" y="59690"/>
                </a:lnTo>
                <a:lnTo>
                  <a:pt x="586282" y="187960"/>
                </a:lnTo>
                <a:lnTo>
                  <a:pt x="609032" y="187960"/>
                </a:lnTo>
                <a:lnTo>
                  <a:pt x="583566" y="59690"/>
                </a:lnTo>
                <a:close/>
              </a:path>
            </a:pathLst>
          </a:custGeom>
          <a:solidFill>
            <a:srgbClr val="00518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58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C:\Users\design\Desktop\TD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945" y="156128"/>
            <a:ext cx="1315176" cy="84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601739" y="1168361"/>
            <a:ext cx="11249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33400"/>
            <a:r>
              <a:rPr lang="ru-RU" sz="1200" dirty="0" smtClean="0">
                <a:latin typeface="Arial" panose="020B0604020202020204" pitchFamily="34" charset="0"/>
              </a:rPr>
              <a:t>	21.07.2017 </a:t>
            </a:r>
            <a:r>
              <a:rPr lang="ru-RU" sz="1200" dirty="0">
                <a:latin typeface="Arial" panose="020B0604020202020204" pitchFamily="34" charset="0"/>
              </a:rPr>
              <a:t>г. между АО «ОМК» и ГК «</a:t>
            </a:r>
            <a:r>
              <a:rPr lang="ru-RU" sz="1200" dirty="0" err="1">
                <a:latin typeface="Arial" panose="020B0604020202020204" pitchFamily="34" charset="0"/>
              </a:rPr>
              <a:t>Росатом</a:t>
            </a:r>
            <a:r>
              <a:rPr lang="ru-RU" sz="1200" dirty="0">
                <a:latin typeface="Arial" panose="020B0604020202020204" pitchFamily="34" charset="0"/>
              </a:rPr>
              <a:t>» было заключено соглашение о совместных реализациях проектов и внедрения </a:t>
            </a:r>
            <a:r>
              <a:rPr lang="ru-RU" sz="1200" dirty="0" err="1">
                <a:latin typeface="Arial" panose="020B0604020202020204" pitchFamily="34" charset="0"/>
              </a:rPr>
              <a:t>имортозамещающих</a:t>
            </a:r>
            <a:r>
              <a:rPr lang="ru-RU" sz="1200" dirty="0">
                <a:latin typeface="Arial" panose="020B0604020202020204" pitchFamily="34" charset="0"/>
              </a:rPr>
              <a:t> технологий для нефтегазовых компаний. </a:t>
            </a:r>
            <a:r>
              <a:rPr lang="ru-RU" sz="1200" dirty="0" smtClean="0">
                <a:latin typeface="Arial" panose="020B0604020202020204" pitchFamily="34" charset="0"/>
              </a:rPr>
              <a:t>Партнером АО «Трубодеталь» по развитию направления АГРС-НП стал АО «СНИИП»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30" name="Текст 2"/>
          <p:cNvSpPr txBox="1">
            <a:spLocks/>
          </p:cNvSpPr>
          <p:nvPr/>
        </p:nvSpPr>
        <p:spPr>
          <a:xfrm>
            <a:off x="6810425" y="465611"/>
            <a:ext cx="5040560" cy="38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Партнерство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24"/>
          <p:cNvSpPr/>
          <p:nvPr/>
        </p:nvSpPr>
        <p:spPr>
          <a:xfrm>
            <a:off x="5031735" y="3271880"/>
            <a:ext cx="3239985" cy="3239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5"/>
          <p:cNvSpPr txBox="1"/>
          <p:nvPr/>
        </p:nvSpPr>
        <p:spPr>
          <a:xfrm>
            <a:off x="1334969" y="2067462"/>
            <a:ext cx="2696943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spc="-15" dirty="0">
                <a:latin typeface="Arial" panose="020B0604020202020204" pitchFamily="34" charset="0"/>
                <a:cs typeface="Arial" panose="020B0604020202020204" pitchFamily="34" charset="0"/>
              </a:rPr>
              <a:t>СНИИП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основан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1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инициати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ве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spc="-20" dirty="0">
                <a:latin typeface="Arial" panose="020B0604020202020204" pitchFamily="34" charset="0"/>
                <a:cs typeface="Arial" panose="020B0604020202020204" pitchFamily="34" charset="0"/>
              </a:rPr>
              <a:t>И.В. </a:t>
            </a:r>
            <a:r>
              <a:rPr lang="ru-RU" sz="1100" spc="-5" dirty="0">
                <a:latin typeface="Arial" panose="020B0604020202020204" pitchFamily="34" charset="0"/>
                <a:cs typeface="Arial" panose="020B0604020202020204" pitchFamily="34" charset="0"/>
              </a:rPr>
              <a:t>Курчатова</a:t>
            </a:r>
            <a:r>
              <a:rPr lang="en-US" sz="11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spc="-5" dirty="0"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lang="ru-RU" sz="11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гоголовной</a:t>
            </a:r>
            <a:r>
              <a:rPr lang="en-US" sz="11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разработчик </a:t>
            </a:r>
            <a:r>
              <a:rPr lang="ru-RU" sz="1100" spc="5" dirty="0">
                <a:latin typeface="Arial" panose="020B0604020202020204" pitchFamily="34" charset="0"/>
                <a:cs typeface="Arial" panose="020B0604020202020204" pitchFamily="34" charset="0"/>
              </a:rPr>
              <a:t>систем</a:t>
            </a:r>
            <a:r>
              <a:rPr lang="ru-RU" sz="1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ядерного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приборостроения</a:t>
            </a:r>
          </a:p>
        </p:txBody>
      </p:sp>
      <p:sp>
        <p:nvSpPr>
          <p:cNvPr id="33" name="object 29"/>
          <p:cNvSpPr txBox="1"/>
          <p:nvPr/>
        </p:nvSpPr>
        <p:spPr>
          <a:xfrm>
            <a:off x="868077" y="2554284"/>
            <a:ext cx="32956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15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100" b="1" spc="-5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sz="1100" b="1" spc="-2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11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30"/>
          <p:cNvSpPr txBox="1"/>
          <p:nvPr/>
        </p:nvSpPr>
        <p:spPr>
          <a:xfrm>
            <a:off x="8659154" y="2382603"/>
            <a:ext cx="32766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15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100" b="1" spc="-2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sz="1100" b="1" spc="-25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sz="11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31"/>
          <p:cNvSpPr txBox="1"/>
          <p:nvPr/>
        </p:nvSpPr>
        <p:spPr>
          <a:xfrm>
            <a:off x="885299" y="4139730"/>
            <a:ext cx="3308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15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100" b="1" spc="-5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sz="1100" b="1" spc="-15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1100" b="1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bject 32"/>
          <p:cNvSpPr txBox="1"/>
          <p:nvPr/>
        </p:nvSpPr>
        <p:spPr>
          <a:xfrm>
            <a:off x="8698674" y="4171695"/>
            <a:ext cx="3397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5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100" b="1" spc="2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100" b="1" spc="15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1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33"/>
          <p:cNvSpPr txBox="1"/>
          <p:nvPr/>
        </p:nvSpPr>
        <p:spPr>
          <a:xfrm>
            <a:off x="868565" y="3385646"/>
            <a:ext cx="3333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15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100" b="1" spc="-5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sz="1100" b="1" spc="5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11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4"/>
          <p:cNvSpPr txBox="1"/>
          <p:nvPr/>
        </p:nvSpPr>
        <p:spPr>
          <a:xfrm>
            <a:off x="8659934" y="3203181"/>
            <a:ext cx="3340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15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100" b="1" dirty="0">
                <a:latin typeface="Arial" panose="020B0604020202020204" pitchFamily="34" charset="0"/>
                <a:cs typeface="Arial" panose="020B0604020202020204" pitchFamily="34" charset="0"/>
              </a:rPr>
              <a:t>986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5"/>
          <p:cNvSpPr txBox="1"/>
          <p:nvPr/>
        </p:nvSpPr>
        <p:spPr>
          <a:xfrm>
            <a:off x="892668" y="5029927"/>
            <a:ext cx="3308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15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100" b="1" spc="-5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sz="1100" b="1" spc="-15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1100" b="1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36"/>
          <p:cNvSpPr txBox="1"/>
          <p:nvPr/>
        </p:nvSpPr>
        <p:spPr>
          <a:xfrm>
            <a:off x="8718952" y="5127317"/>
            <a:ext cx="3289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5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100" b="1" spc="-2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100" b="1" spc="-25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1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37"/>
          <p:cNvSpPr txBox="1"/>
          <p:nvPr/>
        </p:nvSpPr>
        <p:spPr>
          <a:xfrm>
            <a:off x="859765" y="5881107"/>
            <a:ext cx="33083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15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100" b="1" spc="-5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sz="1100" b="1" spc="-15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11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38"/>
          <p:cNvSpPr txBox="1"/>
          <p:nvPr/>
        </p:nvSpPr>
        <p:spPr>
          <a:xfrm>
            <a:off x="8691246" y="6159131"/>
            <a:ext cx="3314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5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1100" b="1" spc="-2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sz="1100" b="1" spc="-5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1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39"/>
          <p:cNvSpPr txBox="1"/>
          <p:nvPr/>
        </p:nvSpPr>
        <p:spPr>
          <a:xfrm>
            <a:off x="1334969" y="2975157"/>
            <a:ext cx="2538378" cy="357277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Первая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мире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5" dirty="0">
                <a:latin typeface="Arial" panose="020B0604020202020204" pitchFamily="34" charset="0"/>
                <a:cs typeface="Arial" panose="020B0604020202020204" pitchFamily="34" charset="0"/>
              </a:rPr>
              <a:t>АЭС  </a:t>
            </a:r>
            <a:r>
              <a:rPr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оборудована</a:t>
            </a:r>
            <a:r>
              <a:rPr sz="11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аппаратурой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100" spc="-15" dirty="0">
                <a:latin typeface="Arial" panose="020B0604020202020204" pitchFamily="34" charset="0"/>
                <a:cs typeface="Arial" panose="020B0604020202020204" pitchFamily="34" charset="0"/>
              </a:rPr>
              <a:t>СНИИП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bject 40"/>
          <p:cNvSpPr txBox="1"/>
          <p:nvPr/>
        </p:nvSpPr>
        <p:spPr>
          <a:xfrm>
            <a:off x="1336641" y="3705239"/>
            <a:ext cx="2476801" cy="8848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spc="-15" dirty="0">
                <a:latin typeface="Arial" panose="020B0604020202020204" pitchFamily="34" charset="0"/>
                <a:cs typeface="Arial" panose="020B0604020202020204" pitchFamily="34" charset="0"/>
              </a:rPr>
              <a:t>СНИИП</a:t>
            </a:r>
            <a:r>
              <a:rPr sz="11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разработал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spc="-5" dirty="0">
                <a:latin typeface="Arial" panose="020B0604020202020204" pitchFamily="34" charset="0"/>
                <a:cs typeface="Arial" panose="020B0604020202020204" pitchFamily="34" charset="0"/>
              </a:rPr>
              <a:t>оборудование</a:t>
            </a:r>
            <a:r>
              <a:rPr lang="ru-RU" sz="11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spc="-5" dirty="0">
                <a:latin typeface="Arial" panose="020B0604020202020204" pitchFamily="34" charset="0"/>
                <a:cs typeface="Arial" panose="020B0604020202020204" pitchFamily="34" charset="0"/>
              </a:rPr>
              <a:t>радиационного</a:t>
            </a:r>
            <a:r>
              <a:rPr lang="en-US" sz="11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контроля </a:t>
            </a:r>
            <a:r>
              <a:rPr lang="ru-RU" sz="1100" spc="1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100" spc="-5" dirty="0">
                <a:latin typeface="Arial" panose="020B0604020202020204" pitchFamily="34" charset="0"/>
                <a:cs typeface="Arial" panose="020B0604020202020204" pitchFamily="34" charset="0"/>
              </a:rPr>
              <a:t>первого  в мире атомного ледокола</a:t>
            </a:r>
            <a:r>
              <a:rPr lang="ru-RU" sz="11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spc="-10" dirty="0">
                <a:latin typeface="Arial" panose="020B0604020202020204" pitchFamily="34" charset="0"/>
                <a:cs typeface="Arial" panose="020B0604020202020204" pitchFamily="34" charset="0"/>
              </a:rPr>
              <a:t>«Ленин»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100"/>
              </a:spcBef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100"/>
              </a:spcBef>
            </a:pP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ject 41"/>
          <p:cNvSpPr txBox="1"/>
          <p:nvPr/>
        </p:nvSpPr>
        <p:spPr>
          <a:xfrm>
            <a:off x="2554934" y="3964944"/>
            <a:ext cx="20135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endParaRPr sz="1200">
              <a:latin typeface="Calibri"/>
              <a:cs typeface="Calibri"/>
            </a:endParaRPr>
          </a:p>
        </p:txBody>
      </p:sp>
      <p:sp>
        <p:nvSpPr>
          <p:cNvPr id="46" name="object 43"/>
          <p:cNvSpPr txBox="1"/>
          <p:nvPr/>
        </p:nvSpPr>
        <p:spPr>
          <a:xfrm>
            <a:off x="1318961" y="4556967"/>
            <a:ext cx="251627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1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20" dirty="0" err="1">
                <a:latin typeface="Arial" panose="020B0604020202020204" pitchFamily="34" charset="0"/>
                <a:cs typeface="Arial" panose="020B0604020202020204" pitchFamily="34" charset="0"/>
              </a:rPr>
              <a:t>состав</a:t>
            </a:r>
            <a:r>
              <a:rPr sz="11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35" dirty="0">
                <a:latin typeface="Arial" panose="020B0604020202020204" pitchFamily="34" charset="0"/>
                <a:cs typeface="Arial" panose="020B0604020202020204" pitchFamily="34" charset="0"/>
              </a:rPr>
              <a:t>ВМФ</a:t>
            </a:r>
            <a:r>
              <a:rPr sz="11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25" dirty="0" err="1">
                <a:latin typeface="Arial" panose="020B0604020202020204" pitchFamily="34" charset="0"/>
                <a:cs typeface="Arial" panose="020B0604020202020204" pitchFamily="34" charset="0"/>
              </a:rPr>
              <a:t>вошла</a:t>
            </a:r>
            <a:r>
              <a:rPr sz="11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30" dirty="0" err="1">
                <a:latin typeface="Arial" panose="020B0604020202020204" pitchFamily="34" charset="0"/>
                <a:cs typeface="Arial" panose="020B0604020202020204" pitchFamily="34" charset="0"/>
              </a:rPr>
              <a:t>первая</a:t>
            </a:r>
            <a:r>
              <a:rPr sz="11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15" dirty="0" err="1"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r>
              <a:rPr lang="ru-RU" sz="1100" spc="-25" dirty="0" err="1">
                <a:latin typeface="Arial" panose="020B0604020202020204" pitchFamily="34" charset="0"/>
                <a:cs typeface="Arial" panose="020B0604020202020204" pitchFamily="34" charset="0"/>
              </a:rPr>
              <a:t>ветская</a:t>
            </a:r>
            <a:r>
              <a:rPr lang="ru-RU" sz="11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spc="-20" dirty="0">
                <a:latin typeface="Arial" panose="020B0604020202020204" pitchFamily="34" charset="0"/>
                <a:cs typeface="Arial" panose="020B0604020202020204" pitchFamily="34" charset="0"/>
              </a:rPr>
              <a:t>АПЛ </a:t>
            </a:r>
            <a:r>
              <a:rPr lang="ru-RU" sz="1100" spc="-30" dirty="0">
                <a:latin typeface="Arial" panose="020B0604020202020204" pitchFamily="34" charset="0"/>
                <a:cs typeface="Arial" panose="020B0604020202020204" pitchFamily="34" charset="0"/>
              </a:rPr>
              <a:t>«Ленинский</a:t>
            </a:r>
            <a:r>
              <a:rPr lang="ru-RU" sz="1100" spc="-2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spc="-25" dirty="0">
                <a:latin typeface="Arial" panose="020B0604020202020204" pitchFamily="34" charset="0"/>
                <a:cs typeface="Arial" panose="020B0604020202020204" pitchFamily="34" charset="0"/>
              </a:rPr>
              <a:t>комсо</a:t>
            </a:r>
            <a:r>
              <a:rPr lang="ru-RU" sz="1100" spc="-35" dirty="0">
                <a:latin typeface="Arial" panose="020B0604020202020204" pitchFamily="34" charset="0"/>
                <a:cs typeface="Arial" panose="020B0604020202020204" pitchFamily="34" charset="0"/>
              </a:rPr>
              <a:t>мол»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100" spc="-35" dirty="0">
                <a:latin typeface="Arial" panose="020B0604020202020204" pitchFamily="34" charset="0"/>
                <a:cs typeface="Arial" panose="020B0604020202020204" pitchFamily="34" charset="0"/>
              </a:rPr>
              <a:t>оборудованием</a:t>
            </a:r>
            <a:r>
              <a:rPr lang="ru-RU" sz="1100" spc="-2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spc="-25" dirty="0">
                <a:latin typeface="Arial" panose="020B0604020202020204" pitchFamily="34" charset="0"/>
                <a:cs typeface="Arial" panose="020B0604020202020204" pitchFamily="34" charset="0"/>
              </a:rPr>
              <a:t>радиа</a:t>
            </a:r>
            <a:r>
              <a:rPr lang="ru-RU" sz="1100" spc="-30" dirty="0">
                <a:latin typeface="Arial" panose="020B0604020202020204" pitchFamily="34" charset="0"/>
                <a:cs typeface="Arial" panose="020B0604020202020204" pitchFamily="34" charset="0"/>
              </a:rPr>
              <a:t>ционного контроля</a:t>
            </a:r>
            <a:r>
              <a:rPr lang="ru-RU" sz="11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spc="-40" dirty="0">
                <a:latin typeface="Arial" panose="020B0604020202020204" pitchFamily="34" charset="0"/>
                <a:cs typeface="Arial" panose="020B0604020202020204" pitchFamily="34" charset="0"/>
              </a:rPr>
              <a:t>СНИИП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46"/>
          <p:cNvSpPr txBox="1"/>
          <p:nvPr/>
        </p:nvSpPr>
        <p:spPr>
          <a:xfrm>
            <a:off x="1330692" y="5379081"/>
            <a:ext cx="2129155" cy="70942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100" spc="-25" dirty="0" err="1">
                <a:latin typeface="Arial" panose="020B0604020202020204" pitchFamily="34" charset="0"/>
                <a:cs typeface="Arial" panose="020B0604020202020204" pitchFamily="34" charset="0"/>
              </a:rPr>
              <a:t>Научная</a:t>
            </a:r>
            <a:r>
              <a:rPr sz="11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20" dirty="0" err="1">
                <a:latin typeface="Arial" panose="020B0604020202020204" pitchFamily="34" charset="0"/>
                <a:cs typeface="Arial" panose="020B0604020202020204" pitchFamily="34" charset="0"/>
              </a:rPr>
              <a:t>аппаратура</a:t>
            </a:r>
            <a:r>
              <a:rPr sz="11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25" dirty="0" err="1">
                <a:latin typeface="Arial" panose="020B0604020202020204" pitchFamily="34" charset="0"/>
                <a:cs typeface="Arial" panose="020B0604020202020204" pitchFamily="34" charset="0"/>
              </a:rPr>
              <a:t>космическо</a:t>
            </a:r>
            <a:r>
              <a:rPr sz="1100" spc="-25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sz="1100" spc="-15" dirty="0" err="1"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  <a:r>
              <a:rPr sz="11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25" dirty="0" err="1">
                <a:latin typeface="Arial" panose="020B0604020202020204" pitchFamily="34" charset="0"/>
                <a:cs typeface="Arial" panose="020B0604020202020204" pitchFamily="34" charset="0"/>
              </a:rPr>
              <a:t>аппарата</a:t>
            </a:r>
            <a:r>
              <a:rPr sz="11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30" dirty="0">
                <a:latin typeface="Arial" panose="020B0604020202020204" pitchFamily="34" charset="0"/>
                <a:cs typeface="Arial" panose="020B0604020202020204" pitchFamily="34" charset="0"/>
              </a:rPr>
              <a:t>«Спутник-5» 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sz="1100" spc="-20" dirty="0" err="1">
                <a:latin typeface="Arial" panose="020B0604020202020204" pitchFamily="34" charset="0"/>
                <a:cs typeface="Arial" panose="020B0604020202020204" pitchFamily="34" charset="0"/>
              </a:rPr>
              <a:t>соба</a:t>
            </a:r>
            <a:r>
              <a:rPr sz="1100" spc="-2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sz="1100" spc="-25" dirty="0" err="1">
                <a:latin typeface="Arial" panose="020B0604020202020204" pitchFamily="34" charset="0"/>
                <a:cs typeface="Arial" panose="020B0604020202020204" pitchFamily="34" charset="0"/>
              </a:rPr>
              <a:t>ками</a:t>
            </a:r>
            <a:r>
              <a:rPr sz="11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25" dirty="0" err="1">
                <a:latin typeface="Arial" panose="020B0604020202020204" pitchFamily="34" charset="0"/>
                <a:cs typeface="Arial" panose="020B0604020202020204" pitchFamily="34" charset="0"/>
              </a:rPr>
              <a:t>Белкой</a:t>
            </a:r>
            <a:r>
              <a:rPr sz="11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1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20" dirty="0" err="1">
                <a:latin typeface="Arial" panose="020B0604020202020204" pitchFamily="34" charset="0"/>
                <a:cs typeface="Arial" panose="020B0604020202020204" pitchFamily="34" charset="0"/>
              </a:rPr>
              <a:t>Стрелкой</a:t>
            </a:r>
            <a:r>
              <a:rPr sz="11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15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1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10" dirty="0" err="1">
                <a:latin typeface="Arial" panose="020B0604020202020204" pitchFamily="34" charset="0"/>
                <a:cs typeface="Arial" panose="020B0604020202020204" pitchFamily="34" charset="0"/>
              </a:rPr>
              <a:t>борту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100" spc="-20" dirty="0" err="1">
                <a:latin typeface="Arial" panose="020B0604020202020204" pitchFamily="34" charset="0"/>
                <a:cs typeface="Arial" panose="020B0604020202020204" pitchFamily="34" charset="0"/>
              </a:rPr>
              <a:t>была</a:t>
            </a:r>
            <a:r>
              <a:rPr sz="11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20" dirty="0" err="1">
                <a:latin typeface="Arial" panose="020B0604020202020204" pitchFamily="34" charset="0"/>
                <a:cs typeface="Arial" panose="020B0604020202020204" pitchFamily="34" charset="0"/>
              </a:rPr>
              <a:t>производства</a:t>
            </a:r>
            <a:r>
              <a:rPr sz="11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35" dirty="0">
                <a:latin typeface="Arial" panose="020B0604020202020204" pitchFamily="34" charset="0"/>
                <a:cs typeface="Arial" panose="020B0604020202020204" pitchFamily="34" charset="0"/>
              </a:rPr>
              <a:t>СНИИП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47"/>
          <p:cNvSpPr txBox="1"/>
          <p:nvPr/>
        </p:nvSpPr>
        <p:spPr>
          <a:xfrm>
            <a:off x="9224359" y="1938493"/>
            <a:ext cx="2016702" cy="533351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100" spc="-15" dirty="0">
                <a:latin typeface="Arial" panose="020B0604020202020204" pitchFamily="34" charset="0"/>
                <a:cs typeface="Arial" panose="020B0604020202020204" pitchFamily="34" charset="0"/>
              </a:rPr>
              <a:t>СНИИП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разработал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первую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100" spc="-15" dirty="0">
                <a:latin typeface="Arial" panose="020B0604020202020204" pitchFamily="34" charset="0"/>
                <a:cs typeface="Arial" panose="020B0604020202020204" pitchFamily="34" charset="0"/>
              </a:rPr>
              <a:t>СВРК </a:t>
            </a:r>
            <a:r>
              <a:rPr sz="1100" spc="10" dirty="0" err="1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11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первого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15" dirty="0">
                <a:latin typeface="Arial" panose="020B0604020202020204" pitchFamily="34" charset="0"/>
                <a:cs typeface="Arial" panose="020B0604020202020204" pitchFamily="34" charset="0"/>
              </a:rPr>
              <a:t>ВВЭР-1000  </a:t>
            </a:r>
            <a:r>
              <a:rPr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Нововоронежской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АЭС</a:t>
            </a:r>
          </a:p>
        </p:txBody>
      </p:sp>
      <p:sp>
        <p:nvSpPr>
          <p:cNvPr id="49" name="object 48"/>
          <p:cNvSpPr txBox="1"/>
          <p:nvPr/>
        </p:nvSpPr>
        <p:spPr>
          <a:xfrm>
            <a:off x="9214776" y="2726598"/>
            <a:ext cx="2117105" cy="715452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100" spc="-15" dirty="0">
                <a:latin typeface="Arial" panose="020B0604020202020204" pitchFamily="34" charset="0"/>
                <a:cs typeface="Arial" panose="020B0604020202020204" pitchFamily="34" charset="0"/>
              </a:rPr>
              <a:t>СНИИП </a:t>
            </a:r>
            <a:r>
              <a:rPr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принимал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активное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100" spc="5" dirty="0" err="1">
                <a:latin typeface="Arial" panose="020B0604020202020204" pitchFamily="34" charset="0"/>
                <a:cs typeface="Arial" panose="020B0604020202020204" pitchFamily="34" charset="0"/>
              </a:rPr>
              <a:t>участие</a:t>
            </a:r>
            <a:r>
              <a:rPr sz="11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ликвидации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100" spc="5" dirty="0" err="1">
                <a:latin typeface="Arial" panose="020B0604020202020204" pitchFamily="34" charset="0"/>
                <a:cs typeface="Arial" panose="020B0604020202020204" pitchFamily="34" charset="0"/>
              </a:rPr>
              <a:t>последствий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аварии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60"/>
              </a:spcBef>
            </a:pPr>
            <a:r>
              <a:rPr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Чернобыльской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5" dirty="0">
                <a:latin typeface="Arial" panose="020B0604020202020204" pitchFamily="34" charset="0"/>
                <a:cs typeface="Arial" panose="020B0604020202020204" pitchFamily="34" charset="0"/>
              </a:rPr>
              <a:t>АЭС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ject 49"/>
          <p:cNvSpPr txBox="1"/>
          <p:nvPr/>
        </p:nvSpPr>
        <p:spPr>
          <a:xfrm>
            <a:off x="9214776" y="3660393"/>
            <a:ext cx="1945005" cy="70942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Участие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международном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космическом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проекте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2705">
              <a:lnSpc>
                <a:spcPct val="104200"/>
              </a:lnSpc>
            </a:pPr>
            <a:r>
              <a:rPr sz="1100" spc="-15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sz="1100" spc="-15" dirty="0" err="1">
                <a:latin typeface="Arial" panose="020B0604020202020204" pitchFamily="34" charset="0"/>
                <a:cs typeface="Arial" panose="020B0604020202020204" pitchFamily="34" charset="0"/>
              </a:rPr>
              <a:t>Матрешка</a:t>
            </a:r>
            <a:r>
              <a:rPr sz="1100" spc="-15" dirty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Отправка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фантома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человека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1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20" dirty="0">
                <a:latin typeface="Arial" panose="020B0604020202020204" pitchFamily="34" charset="0"/>
                <a:cs typeface="Arial" panose="020B0604020202020204" pitchFamily="34" charset="0"/>
              </a:rPr>
              <a:t>МКС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bject 50"/>
          <p:cNvSpPr txBox="1"/>
          <p:nvPr/>
        </p:nvSpPr>
        <p:spPr>
          <a:xfrm>
            <a:off x="9214776" y="4613713"/>
            <a:ext cx="2026285" cy="88549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100" spc="-15" dirty="0">
                <a:latin typeface="Arial" panose="020B0604020202020204" pitchFamily="34" charset="0"/>
                <a:cs typeface="Arial" panose="020B0604020202020204" pitchFamily="34" charset="0"/>
              </a:rPr>
              <a:t>СНИИП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получил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признание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РСПП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во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Всероссийском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кон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курсе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Лидеры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российского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100" spc="-10" dirty="0" err="1">
                <a:latin typeface="Arial" panose="020B0604020202020204" pitchFamily="34" charset="0"/>
                <a:cs typeface="Arial" panose="020B0604020202020204" pitchFamily="34" charset="0"/>
              </a:rPr>
              <a:t>бизнеса</a:t>
            </a:r>
            <a:r>
              <a:rPr sz="1100" spc="-1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динамичное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раз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витие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бизнеса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bject 51"/>
          <p:cNvSpPr txBox="1"/>
          <p:nvPr/>
        </p:nvSpPr>
        <p:spPr>
          <a:xfrm>
            <a:off x="9214776" y="5743058"/>
            <a:ext cx="2117105" cy="533351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100" spc="-15" dirty="0">
                <a:latin typeface="Arial" panose="020B0604020202020204" pitchFamily="34" charset="0"/>
                <a:cs typeface="Arial" panose="020B0604020202020204" pitchFamily="34" charset="0"/>
              </a:rPr>
              <a:t>СНИИП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вышел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рынок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газ</a:t>
            </a:r>
            <a:r>
              <a:rPr lang="ru-RU" sz="1100" spc="-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1100" spc="-5" dirty="0" err="1">
                <a:latin typeface="Arial" panose="020B0604020202020204" pitchFamily="34" charset="0"/>
                <a:cs typeface="Arial" panose="020B0604020202020204" pitchFamily="34" charset="0"/>
              </a:rPr>
              <a:t>нефтехимии</a:t>
            </a:r>
            <a:r>
              <a:rPr sz="11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собственным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100" dirty="0" err="1">
                <a:latin typeface="Arial" panose="020B0604020202020204" pitchFamily="34" charset="0"/>
                <a:cs typeface="Arial" panose="020B0604020202020204" pitchFamily="34" charset="0"/>
              </a:rPr>
              <a:t>продуктом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bject 52"/>
          <p:cNvSpPr/>
          <p:nvPr/>
        </p:nvSpPr>
        <p:spPr>
          <a:xfrm>
            <a:off x="842890" y="2901352"/>
            <a:ext cx="432000" cy="43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bject 53"/>
          <p:cNvSpPr/>
          <p:nvPr/>
        </p:nvSpPr>
        <p:spPr>
          <a:xfrm>
            <a:off x="834716" y="3730902"/>
            <a:ext cx="432000" cy="43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54"/>
          <p:cNvSpPr/>
          <p:nvPr/>
        </p:nvSpPr>
        <p:spPr>
          <a:xfrm>
            <a:off x="809183" y="4603933"/>
            <a:ext cx="432000" cy="43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bject 55"/>
          <p:cNvSpPr/>
          <p:nvPr/>
        </p:nvSpPr>
        <p:spPr>
          <a:xfrm>
            <a:off x="809183" y="5404059"/>
            <a:ext cx="432000" cy="43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bject 56"/>
          <p:cNvSpPr/>
          <p:nvPr/>
        </p:nvSpPr>
        <p:spPr>
          <a:xfrm>
            <a:off x="825133" y="2115970"/>
            <a:ext cx="432000" cy="432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bject 57"/>
          <p:cNvSpPr/>
          <p:nvPr/>
        </p:nvSpPr>
        <p:spPr>
          <a:xfrm>
            <a:off x="8614393" y="1948406"/>
            <a:ext cx="432000" cy="432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bject 58"/>
          <p:cNvSpPr/>
          <p:nvPr/>
        </p:nvSpPr>
        <p:spPr>
          <a:xfrm>
            <a:off x="8614393" y="2773246"/>
            <a:ext cx="432000" cy="432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bject 59"/>
          <p:cNvSpPr/>
          <p:nvPr/>
        </p:nvSpPr>
        <p:spPr>
          <a:xfrm>
            <a:off x="8644312" y="3724104"/>
            <a:ext cx="432000" cy="432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bject 60"/>
          <p:cNvSpPr/>
          <p:nvPr/>
        </p:nvSpPr>
        <p:spPr>
          <a:xfrm>
            <a:off x="8659154" y="4675878"/>
            <a:ext cx="432000" cy="432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bject 61"/>
          <p:cNvSpPr/>
          <p:nvPr/>
        </p:nvSpPr>
        <p:spPr>
          <a:xfrm>
            <a:off x="8648390" y="5743058"/>
            <a:ext cx="432000" cy="432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bject 62"/>
          <p:cNvSpPr/>
          <p:nvPr/>
        </p:nvSpPr>
        <p:spPr>
          <a:xfrm>
            <a:off x="842890" y="2796292"/>
            <a:ext cx="2772410" cy="0"/>
          </a:xfrm>
          <a:custGeom>
            <a:avLst/>
            <a:gdLst/>
            <a:ahLst/>
            <a:cxnLst/>
            <a:rect l="l" t="t" r="r" b="b"/>
            <a:pathLst>
              <a:path w="2772410">
                <a:moveTo>
                  <a:pt x="2772003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75BF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bject 63"/>
          <p:cNvSpPr/>
          <p:nvPr/>
        </p:nvSpPr>
        <p:spPr>
          <a:xfrm>
            <a:off x="8559471" y="2627185"/>
            <a:ext cx="2772410" cy="0"/>
          </a:xfrm>
          <a:custGeom>
            <a:avLst/>
            <a:gdLst/>
            <a:ahLst/>
            <a:cxnLst/>
            <a:rect l="l" t="t" r="r" b="b"/>
            <a:pathLst>
              <a:path w="2772409">
                <a:moveTo>
                  <a:pt x="2772003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75BF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bject 64"/>
          <p:cNvSpPr/>
          <p:nvPr/>
        </p:nvSpPr>
        <p:spPr>
          <a:xfrm>
            <a:off x="8559471" y="3593386"/>
            <a:ext cx="2772410" cy="0"/>
          </a:xfrm>
          <a:custGeom>
            <a:avLst/>
            <a:gdLst/>
            <a:ahLst/>
            <a:cxnLst/>
            <a:rect l="l" t="t" r="r" b="b"/>
            <a:pathLst>
              <a:path w="2772409">
                <a:moveTo>
                  <a:pt x="2772003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75BF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65"/>
          <p:cNvSpPr/>
          <p:nvPr/>
        </p:nvSpPr>
        <p:spPr>
          <a:xfrm>
            <a:off x="809183" y="4511193"/>
            <a:ext cx="2772410" cy="0"/>
          </a:xfrm>
          <a:custGeom>
            <a:avLst/>
            <a:gdLst/>
            <a:ahLst/>
            <a:cxnLst/>
            <a:rect l="l" t="t" r="r" b="b"/>
            <a:pathLst>
              <a:path w="2772410">
                <a:moveTo>
                  <a:pt x="2772003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75BF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bject 66"/>
          <p:cNvSpPr/>
          <p:nvPr/>
        </p:nvSpPr>
        <p:spPr>
          <a:xfrm>
            <a:off x="8559471" y="4511779"/>
            <a:ext cx="2772410" cy="0"/>
          </a:xfrm>
          <a:custGeom>
            <a:avLst/>
            <a:gdLst/>
            <a:ahLst/>
            <a:cxnLst/>
            <a:rect l="l" t="t" r="r" b="b"/>
            <a:pathLst>
              <a:path w="2772409">
                <a:moveTo>
                  <a:pt x="2772003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75BF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67"/>
          <p:cNvSpPr/>
          <p:nvPr/>
        </p:nvSpPr>
        <p:spPr>
          <a:xfrm>
            <a:off x="813958" y="3618327"/>
            <a:ext cx="2772410" cy="0"/>
          </a:xfrm>
          <a:custGeom>
            <a:avLst/>
            <a:gdLst/>
            <a:ahLst/>
            <a:cxnLst/>
            <a:rect l="l" t="t" r="r" b="b"/>
            <a:pathLst>
              <a:path w="2772410">
                <a:moveTo>
                  <a:pt x="2772003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75BF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bject 68"/>
          <p:cNvSpPr/>
          <p:nvPr/>
        </p:nvSpPr>
        <p:spPr>
          <a:xfrm>
            <a:off x="793200" y="5317701"/>
            <a:ext cx="2772410" cy="0"/>
          </a:xfrm>
          <a:custGeom>
            <a:avLst/>
            <a:gdLst/>
            <a:ahLst/>
            <a:cxnLst/>
            <a:rect l="l" t="t" r="r" b="b"/>
            <a:pathLst>
              <a:path w="2772410">
                <a:moveTo>
                  <a:pt x="2772003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75BF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bject 69"/>
          <p:cNvSpPr/>
          <p:nvPr/>
        </p:nvSpPr>
        <p:spPr>
          <a:xfrm>
            <a:off x="8559471" y="5652294"/>
            <a:ext cx="2772410" cy="0"/>
          </a:xfrm>
          <a:custGeom>
            <a:avLst/>
            <a:gdLst/>
            <a:ahLst/>
            <a:cxnLst/>
            <a:rect l="l" t="t" r="r" b="b"/>
            <a:pathLst>
              <a:path w="2772409">
                <a:moveTo>
                  <a:pt x="2772003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75BF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91027" y="1772770"/>
            <a:ext cx="2874089" cy="2235403"/>
          </a:xfrm>
          <a:prstGeom prst="roundRect">
            <a:avLst>
              <a:gd name="adj" fmla="val 654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2" name="object 3"/>
          <p:cNvSpPr/>
          <p:nvPr/>
        </p:nvSpPr>
        <p:spPr>
          <a:xfrm>
            <a:off x="2076550" y="199183"/>
            <a:ext cx="1671586" cy="624751"/>
          </a:xfrm>
          <a:custGeom>
            <a:avLst/>
            <a:gdLst/>
            <a:ahLst/>
            <a:cxnLst/>
            <a:rect l="l" t="t" r="r" b="b"/>
            <a:pathLst>
              <a:path w="2736215" h="1134110">
                <a:moveTo>
                  <a:pt x="272592" y="1037590"/>
                </a:moveTo>
                <a:lnTo>
                  <a:pt x="264744" y="1037590"/>
                </a:lnTo>
                <a:lnTo>
                  <a:pt x="245632" y="1041400"/>
                </a:lnTo>
                <a:lnTo>
                  <a:pt x="230073" y="1051560"/>
                </a:lnTo>
                <a:lnTo>
                  <a:pt x="219581" y="1068070"/>
                </a:lnTo>
                <a:lnTo>
                  <a:pt x="215671" y="1085850"/>
                </a:lnTo>
                <a:lnTo>
                  <a:pt x="219581" y="1104900"/>
                </a:lnTo>
                <a:lnTo>
                  <a:pt x="230073" y="1120140"/>
                </a:lnTo>
                <a:lnTo>
                  <a:pt x="245632" y="1130300"/>
                </a:lnTo>
                <a:lnTo>
                  <a:pt x="264744" y="1134110"/>
                </a:lnTo>
                <a:lnTo>
                  <a:pt x="283876" y="1130300"/>
                </a:lnTo>
                <a:lnTo>
                  <a:pt x="299448" y="1120140"/>
                </a:lnTo>
                <a:lnTo>
                  <a:pt x="309926" y="1104900"/>
                </a:lnTo>
                <a:lnTo>
                  <a:pt x="313778" y="1085850"/>
                </a:lnTo>
                <a:lnTo>
                  <a:pt x="313290" y="1079500"/>
                </a:lnTo>
                <a:lnTo>
                  <a:pt x="311875" y="1073150"/>
                </a:lnTo>
                <a:lnTo>
                  <a:pt x="309605" y="1066800"/>
                </a:lnTo>
                <a:lnTo>
                  <a:pt x="306552" y="1061720"/>
                </a:lnTo>
                <a:lnTo>
                  <a:pt x="317836" y="1042670"/>
                </a:lnTo>
                <a:lnTo>
                  <a:pt x="286461" y="1042670"/>
                </a:lnTo>
                <a:lnTo>
                  <a:pt x="279933" y="1040130"/>
                </a:lnTo>
                <a:lnTo>
                  <a:pt x="272592" y="1037590"/>
                </a:lnTo>
                <a:close/>
              </a:path>
              <a:path w="2736215" h="1134110">
                <a:moveTo>
                  <a:pt x="786498" y="1018540"/>
                </a:moveTo>
                <a:lnTo>
                  <a:pt x="332130" y="1018540"/>
                </a:lnTo>
                <a:lnTo>
                  <a:pt x="373547" y="1040130"/>
                </a:lnTo>
                <a:lnTo>
                  <a:pt x="417252" y="1056640"/>
                </a:lnTo>
                <a:lnTo>
                  <a:pt x="462992" y="1069340"/>
                </a:lnTo>
                <a:lnTo>
                  <a:pt x="510513" y="1076960"/>
                </a:lnTo>
                <a:lnTo>
                  <a:pt x="559562" y="1079500"/>
                </a:lnTo>
                <a:lnTo>
                  <a:pt x="612035" y="1076960"/>
                </a:lnTo>
                <a:lnTo>
                  <a:pt x="662750" y="1068070"/>
                </a:lnTo>
                <a:lnTo>
                  <a:pt x="711369" y="1054100"/>
                </a:lnTo>
                <a:lnTo>
                  <a:pt x="757554" y="1033780"/>
                </a:lnTo>
                <a:lnTo>
                  <a:pt x="786498" y="1018540"/>
                </a:lnTo>
                <a:close/>
              </a:path>
              <a:path w="2736215" h="1134110">
                <a:moveTo>
                  <a:pt x="296214" y="775970"/>
                </a:moveTo>
                <a:lnTo>
                  <a:pt x="131432" y="775970"/>
                </a:lnTo>
                <a:lnTo>
                  <a:pt x="150568" y="821690"/>
                </a:lnTo>
                <a:lnTo>
                  <a:pt x="174739" y="866140"/>
                </a:lnTo>
                <a:lnTo>
                  <a:pt x="203598" y="906780"/>
                </a:lnTo>
                <a:lnTo>
                  <a:pt x="236799" y="944880"/>
                </a:lnTo>
                <a:lnTo>
                  <a:pt x="273997" y="977900"/>
                </a:lnTo>
                <a:lnTo>
                  <a:pt x="314845" y="1008380"/>
                </a:lnTo>
                <a:lnTo>
                  <a:pt x="286461" y="1042670"/>
                </a:lnTo>
                <a:lnTo>
                  <a:pt x="317836" y="1042670"/>
                </a:lnTo>
                <a:lnTo>
                  <a:pt x="332130" y="1018540"/>
                </a:lnTo>
                <a:lnTo>
                  <a:pt x="786498" y="1018540"/>
                </a:lnTo>
                <a:lnTo>
                  <a:pt x="800969" y="1010920"/>
                </a:lnTo>
                <a:lnTo>
                  <a:pt x="841277" y="981710"/>
                </a:lnTo>
                <a:lnTo>
                  <a:pt x="878140" y="949960"/>
                </a:lnTo>
                <a:lnTo>
                  <a:pt x="895251" y="930910"/>
                </a:lnTo>
                <a:lnTo>
                  <a:pt x="559562" y="930910"/>
                </a:lnTo>
                <a:lnTo>
                  <a:pt x="522807" y="928370"/>
                </a:lnTo>
                <a:lnTo>
                  <a:pt x="487349" y="922020"/>
                </a:lnTo>
                <a:lnTo>
                  <a:pt x="453445" y="910590"/>
                </a:lnTo>
                <a:lnTo>
                  <a:pt x="421347" y="896620"/>
                </a:lnTo>
                <a:lnTo>
                  <a:pt x="432605" y="882650"/>
                </a:lnTo>
                <a:lnTo>
                  <a:pt x="397268" y="882650"/>
                </a:lnTo>
                <a:lnTo>
                  <a:pt x="367139" y="861060"/>
                </a:lnTo>
                <a:lnTo>
                  <a:pt x="340021" y="835660"/>
                </a:lnTo>
                <a:lnTo>
                  <a:pt x="316263" y="806450"/>
                </a:lnTo>
                <a:lnTo>
                  <a:pt x="296214" y="775970"/>
                </a:lnTo>
                <a:close/>
              </a:path>
              <a:path w="2736215" h="1134110">
                <a:moveTo>
                  <a:pt x="969733" y="820420"/>
                </a:moveTo>
                <a:lnTo>
                  <a:pt x="792187" y="820420"/>
                </a:lnTo>
                <a:lnTo>
                  <a:pt x="789711" y="824230"/>
                </a:lnTo>
                <a:lnTo>
                  <a:pt x="753419" y="859790"/>
                </a:lnTo>
                <a:lnTo>
                  <a:pt x="711387" y="889000"/>
                </a:lnTo>
                <a:lnTo>
                  <a:pt x="664486" y="911860"/>
                </a:lnTo>
                <a:lnTo>
                  <a:pt x="613587" y="925830"/>
                </a:lnTo>
                <a:lnTo>
                  <a:pt x="559562" y="930910"/>
                </a:lnTo>
                <a:lnTo>
                  <a:pt x="895251" y="930910"/>
                </a:lnTo>
                <a:lnTo>
                  <a:pt x="911222" y="913130"/>
                </a:lnTo>
                <a:lnTo>
                  <a:pt x="940185" y="873760"/>
                </a:lnTo>
                <a:lnTo>
                  <a:pt x="964691" y="830580"/>
                </a:lnTo>
                <a:lnTo>
                  <a:pt x="969733" y="820420"/>
                </a:lnTo>
                <a:close/>
              </a:path>
              <a:path w="2736215" h="1134110">
                <a:moveTo>
                  <a:pt x="384721" y="775970"/>
                </a:moveTo>
                <a:lnTo>
                  <a:pt x="346201" y="775970"/>
                </a:lnTo>
                <a:lnTo>
                  <a:pt x="362386" y="795020"/>
                </a:lnTo>
                <a:lnTo>
                  <a:pt x="380468" y="811530"/>
                </a:lnTo>
                <a:lnTo>
                  <a:pt x="400314" y="828040"/>
                </a:lnTo>
                <a:lnTo>
                  <a:pt x="421792" y="842010"/>
                </a:lnTo>
                <a:lnTo>
                  <a:pt x="397268" y="882650"/>
                </a:lnTo>
                <a:lnTo>
                  <a:pt x="432605" y="882650"/>
                </a:lnTo>
                <a:lnTo>
                  <a:pt x="453072" y="857250"/>
                </a:lnTo>
                <a:lnTo>
                  <a:pt x="670630" y="857250"/>
                </a:lnTo>
                <a:lnTo>
                  <a:pt x="683620" y="850900"/>
                </a:lnTo>
                <a:lnTo>
                  <a:pt x="561924" y="850900"/>
                </a:lnTo>
                <a:lnTo>
                  <a:pt x="538182" y="849630"/>
                </a:lnTo>
                <a:lnTo>
                  <a:pt x="515131" y="847090"/>
                </a:lnTo>
                <a:lnTo>
                  <a:pt x="492879" y="842010"/>
                </a:lnTo>
                <a:lnTo>
                  <a:pt x="471538" y="834390"/>
                </a:lnTo>
                <a:lnTo>
                  <a:pt x="485741" y="816610"/>
                </a:lnTo>
                <a:lnTo>
                  <a:pt x="436575" y="816610"/>
                </a:lnTo>
                <a:lnTo>
                  <a:pt x="422375" y="807720"/>
                </a:lnTo>
                <a:lnTo>
                  <a:pt x="408981" y="797560"/>
                </a:lnTo>
                <a:lnTo>
                  <a:pt x="396420" y="787400"/>
                </a:lnTo>
                <a:lnTo>
                  <a:pt x="384721" y="775970"/>
                </a:lnTo>
                <a:close/>
              </a:path>
              <a:path w="2736215" h="1134110">
                <a:moveTo>
                  <a:pt x="670630" y="857250"/>
                </a:moveTo>
                <a:lnTo>
                  <a:pt x="453072" y="857250"/>
                </a:lnTo>
                <a:lnTo>
                  <a:pt x="478567" y="866140"/>
                </a:lnTo>
                <a:lnTo>
                  <a:pt x="505317" y="873760"/>
                </a:lnTo>
                <a:lnTo>
                  <a:pt x="533157" y="877570"/>
                </a:lnTo>
                <a:lnTo>
                  <a:pt x="561924" y="878840"/>
                </a:lnTo>
                <a:lnTo>
                  <a:pt x="614144" y="873760"/>
                </a:lnTo>
                <a:lnTo>
                  <a:pt x="662835" y="861060"/>
                </a:lnTo>
                <a:lnTo>
                  <a:pt x="670630" y="857250"/>
                </a:lnTo>
                <a:close/>
              </a:path>
              <a:path w="2736215" h="1134110">
                <a:moveTo>
                  <a:pt x="777786" y="775970"/>
                </a:moveTo>
                <a:lnTo>
                  <a:pt x="739305" y="775970"/>
                </a:lnTo>
                <a:lnTo>
                  <a:pt x="703599" y="806450"/>
                </a:lnTo>
                <a:lnTo>
                  <a:pt x="661292" y="830580"/>
                </a:lnTo>
                <a:lnTo>
                  <a:pt x="613646" y="845820"/>
                </a:lnTo>
                <a:lnTo>
                  <a:pt x="561924" y="850900"/>
                </a:lnTo>
                <a:lnTo>
                  <a:pt x="683620" y="850900"/>
                </a:lnTo>
                <a:lnTo>
                  <a:pt x="707003" y="839470"/>
                </a:lnTo>
                <a:lnTo>
                  <a:pt x="745652" y="810260"/>
                </a:lnTo>
                <a:lnTo>
                  <a:pt x="777786" y="775970"/>
                </a:lnTo>
                <a:close/>
              </a:path>
              <a:path w="2736215" h="1134110">
                <a:moveTo>
                  <a:pt x="689544" y="421640"/>
                </a:moveTo>
                <a:lnTo>
                  <a:pt x="561924" y="421640"/>
                </a:lnTo>
                <a:lnTo>
                  <a:pt x="580851" y="422910"/>
                </a:lnTo>
                <a:lnTo>
                  <a:pt x="617368" y="427990"/>
                </a:lnTo>
                <a:lnTo>
                  <a:pt x="634860" y="433070"/>
                </a:lnTo>
                <a:lnTo>
                  <a:pt x="642759" y="472440"/>
                </a:lnTo>
                <a:lnTo>
                  <a:pt x="436575" y="816610"/>
                </a:lnTo>
                <a:lnTo>
                  <a:pt x="468401" y="816610"/>
                </a:lnTo>
                <a:lnTo>
                  <a:pt x="480736" y="798830"/>
                </a:lnTo>
                <a:lnTo>
                  <a:pt x="463613" y="798830"/>
                </a:lnTo>
                <a:lnTo>
                  <a:pt x="646823" y="492760"/>
                </a:lnTo>
                <a:lnTo>
                  <a:pt x="669551" y="492760"/>
                </a:lnTo>
                <a:lnTo>
                  <a:pt x="663981" y="463550"/>
                </a:lnTo>
                <a:lnTo>
                  <a:pt x="673455" y="448310"/>
                </a:lnTo>
                <a:lnTo>
                  <a:pt x="728034" y="448310"/>
                </a:lnTo>
                <a:lnTo>
                  <a:pt x="724903" y="445770"/>
                </a:lnTo>
                <a:lnTo>
                  <a:pt x="726666" y="443230"/>
                </a:lnTo>
                <a:lnTo>
                  <a:pt x="659930" y="443230"/>
                </a:lnTo>
                <a:lnTo>
                  <a:pt x="659561" y="441960"/>
                </a:lnTo>
                <a:lnTo>
                  <a:pt x="727547" y="441960"/>
                </a:lnTo>
                <a:lnTo>
                  <a:pt x="730191" y="438150"/>
                </a:lnTo>
                <a:lnTo>
                  <a:pt x="713549" y="438150"/>
                </a:lnTo>
                <a:lnTo>
                  <a:pt x="707383" y="434340"/>
                </a:lnTo>
                <a:lnTo>
                  <a:pt x="701066" y="430530"/>
                </a:lnTo>
                <a:lnTo>
                  <a:pt x="694609" y="426720"/>
                </a:lnTo>
                <a:lnTo>
                  <a:pt x="688022" y="424180"/>
                </a:lnTo>
                <a:lnTo>
                  <a:pt x="689544" y="421640"/>
                </a:lnTo>
                <a:close/>
              </a:path>
              <a:path w="2736215" h="1134110">
                <a:moveTo>
                  <a:pt x="679915" y="544830"/>
                </a:moveTo>
                <a:lnTo>
                  <a:pt x="656958" y="544830"/>
                </a:lnTo>
                <a:lnTo>
                  <a:pt x="662851" y="574040"/>
                </a:lnTo>
                <a:lnTo>
                  <a:pt x="468401" y="816610"/>
                </a:lnTo>
                <a:lnTo>
                  <a:pt x="485741" y="816610"/>
                </a:lnTo>
                <a:lnTo>
                  <a:pt x="666330" y="590550"/>
                </a:lnTo>
                <a:lnTo>
                  <a:pt x="689166" y="590550"/>
                </a:lnTo>
                <a:lnTo>
                  <a:pt x="684631" y="567690"/>
                </a:lnTo>
                <a:lnTo>
                  <a:pt x="698026" y="551180"/>
                </a:lnTo>
                <a:lnTo>
                  <a:pt x="681139" y="551180"/>
                </a:lnTo>
                <a:lnTo>
                  <a:pt x="679915" y="544830"/>
                </a:lnTo>
                <a:close/>
              </a:path>
              <a:path w="2736215" h="1134110">
                <a:moveTo>
                  <a:pt x="669551" y="492760"/>
                </a:moveTo>
                <a:lnTo>
                  <a:pt x="646823" y="492760"/>
                </a:lnTo>
                <a:lnTo>
                  <a:pt x="653275" y="525780"/>
                </a:lnTo>
                <a:lnTo>
                  <a:pt x="463613" y="798830"/>
                </a:lnTo>
                <a:lnTo>
                  <a:pt x="480736" y="798830"/>
                </a:lnTo>
                <a:lnTo>
                  <a:pt x="656958" y="544830"/>
                </a:lnTo>
                <a:lnTo>
                  <a:pt x="679915" y="544830"/>
                </a:lnTo>
                <a:lnTo>
                  <a:pt x="674776" y="518160"/>
                </a:lnTo>
                <a:lnTo>
                  <a:pt x="687170" y="500380"/>
                </a:lnTo>
                <a:lnTo>
                  <a:pt x="671004" y="500380"/>
                </a:lnTo>
                <a:lnTo>
                  <a:pt x="669551" y="492760"/>
                </a:lnTo>
                <a:close/>
              </a:path>
              <a:path w="2736215" h="1134110">
                <a:moveTo>
                  <a:pt x="487496" y="441960"/>
                </a:moveTo>
                <a:lnTo>
                  <a:pt x="464667" y="441960"/>
                </a:lnTo>
                <a:lnTo>
                  <a:pt x="404482" y="754380"/>
                </a:lnTo>
                <a:lnTo>
                  <a:pt x="0" y="754380"/>
                </a:lnTo>
                <a:lnTo>
                  <a:pt x="0" y="775970"/>
                </a:lnTo>
                <a:lnTo>
                  <a:pt x="423341" y="775970"/>
                </a:lnTo>
                <a:lnTo>
                  <a:pt x="487496" y="441960"/>
                </a:lnTo>
                <a:close/>
              </a:path>
              <a:path w="2736215" h="1134110">
                <a:moveTo>
                  <a:pt x="689166" y="590550"/>
                </a:moveTo>
                <a:lnTo>
                  <a:pt x="666330" y="590550"/>
                </a:lnTo>
                <a:lnTo>
                  <a:pt x="702944" y="775970"/>
                </a:lnTo>
                <a:lnTo>
                  <a:pt x="2736088" y="775970"/>
                </a:lnTo>
                <a:lnTo>
                  <a:pt x="2736088" y="754380"/>
                </a:lnTo>
                <a:lnTo>
                  <a:pt x="721664" y="754380"/>
                </a:lnTo>
                <a:lnTo>
                  <a:pt x="689166" y="590550"/>
                </a:lnTo>
                <a:close/>
              </a:path>
              <a:path w="2736215" h="1134110">
                <a:moveTo>
                  <a:pt x="571715" y="0"/>
                </a:moveTo>
                <a:lnTo>
                  <a:pt x="549567" y="0"/>
                </a:lnTo>
                <a:lnTo>
                  <a:pt x="513054" y="190500"/>
                </a:lnTo>
                <a:lnTo>
                  <a:pt x="465120" y="196850"/>
                </a:lnTo>
                <a:lnTo>
                  <a:pt x="418995" y="209550"/>
                </a:lnTo>
                <a:lnTo>
                  <a:pt x="374956" y="226060"/>
                </a:lnTo>
                <a:lnTo>
                  <a:pt x="333282" y="247650"/>
                </a:lnTo>
                <a:lnTo>
                  <a:pt x="294249" y="273050"/>
                </a:lnTo>
                <a:lnTo>
                  <a:pt x="258137" y="302260"/>
                </a:lnTo>
                <a:lnTo>
                  <a:pt x="225221" y="334010"/>
                </a:lnTo>
                <a:lnTo>
                  <a:pt x="195781" y="369570"/>
                </a:lnTo>
                <a:lnTo>
                  <a:pt x="170093" y="407670"/>
                </a:lnTo>
                <a:lnTo>
                  <a:pt x="148435" y="449580"/>
                </a:lnTo>
                <a:lnTo>
                  <a:pt x="131085" y="492760"/>
                </a:lnTo>
                <a:lnTo>
                  <a:pt x="118320" y="537210"/>
                </a:lnTo>
                <a:lnTo>
                  <a:pt x="110418" y="585470"/>
                </a:lnTo>
                <a:lnTo>
                  <a:pt x="107657" y="633730"/>
                </a:lnTo>
                <a:lnTo>
                  <a:pt x="108837" y="664210"/>
                </a:lnTo>
                <a:lnTo>
                  <a:pt x="112177" y="695960"/>
                </a:lnTo>
                <a:lnTo>
                  <a:pt x="117582" y="725170"/>
                </a:lnTo>
                <a:lnTo>
                  <a:pt x="124955" y="754380"/>
                </a:lnTo>
                <a:lnTo>
                  <a:pt x="285876" y="754380"/>
                </a:lnTo>
                <a:lnTo>
                  <a:pt x="274664" y="726440"/>
                </a:lnTo>
                <a:lnTo>
                  <a:pt x="266417" y="695960"/>
                </a:lnTo>
                <a:lnTo>
                  <a:pt x="261327" y="665480"/>
                </a:lnTo>
                <a:lnTo>
                  <a:pt x="259587" y="633730"/>
                </a:lnTo>
                <a:lnTo>
                  <a:pt x="263938" y="582930"/>
                </a:lnTo>
                <a:lnTo>
                  <a:pt x="276500" y="535940"/>
                </a:lnTo>
                <a:lnTo>
                  <a:pt x="296534" y="491490"/>
                </a:lnTo>
                <a:lnTo>
                  <a:pt x="323305" y="450850"/>
                </a:lnTo>
                <a:lnTo>
                  <a:pt x="356075" y="416560"/>
                </a:lnTo>
                <a:lnTo>
                  <a:pt x="394106" y="386080"/>
                </a:lnTo>
                <a:lnTo>
                  <a:pt x="436662" y="363220"/>
                </a:lnTo>
                <a:lnTo>
                  <a:pt x="483006" y="346710"/>
                </a:lnTo>
                <a:lnTo>
                  <a:pt x="505823" y="346710"/>
                </a:lnTo>
                <a:lnTo>
                  <a:pt x="506793" y="341630"/>
                </a:lnTo>
                <a:lnTo>
                  <a:pt x="519735" y="339090"/>
                </a:lnTo>
                <a:lnTo>
                  <a:pt x="546119" y="336550"/>
                </a:lnTo>
                <a:lnTo>
                  <a:pt x="657599" y="336550"/>
                </a:lnTo>
                <a:lnTo>
                  <a:pt x="712419" y="213360"/>
                </a:lnTo>
                <a:lnTo>
                  <a:pt x="704964" y="210820"/>
                </a:lnTo>
                <a:lnTo>
                  <a:pt x="658183" y="198120"/>
                </a:lnTo>
                <a:lnTo>
                  <a:pt x="634073" y="193040"/>
                </a:lnTo>
                <a:lnTo>
                  <a:pt x="609536" y="190500"/>
                </a:lnTo>
                <a:lnTo>
                  <a:pt x="609032" y="187960"/>
                </a:lnTo>
                <a:lnTo>
                  <a:pt x="536270" y="187960"/>
                </a:lnTo>
                <a:lnTo>
                  <a:pt x="560832" y="59690"/>
                </a:lnTo>
                <a:lnTo>
                  <a:pt x="583566" y="59690"/>
                </a:lnTo>
                <a:lnTo>
                  <a:pt x="571715" y="0"/>
                </a:lnTo>
                <a:close/>
              </a:path>
              <a:path w="2736215" h="1134110">
                <a:moveTo>
                  <a:pt x="505823" y="346710"/>
                </a:moveTo>
                <a:lnTo>
                  <a:pt x="483006" y="346710"/>
                </a:lnTo>
                <a:lnTo>
                  <a:pt x="470941" y="408940"/>
                </a:lnTo>
                <a:lnTo>
                  <a:pt x="423311" y="430530"/>
                </a:lnTo>
                <a:lnTo>
                  <a:pt x="381678" y="459740"/>
                </a:lnTo>
                <a:lnTo>
                  <a:pt x="347221" y="496570"/>
                </a:lnTo>
                <a:lnTo>
                  <a:pt x="321118" y="538480"/>
                </a:lnTo>
                <a:lnTo>
                  <a:pt x="304548" y="585470"/>
                </a:lnTo>
                <a:lnTo>
                  <a:pt x="298691" y="636270"/>
                </a:lnTo>
                <a:lnTo>
                  <a:pt x="301005" y="668020"/>
                </a:lnTo>
                <a:lnTo>
                  <a:pt x="307563" y="698500"/>
                </a:lnTo>
                <a:lnTo>
                  <a:pt x="318077" y="727710"/>
                </a:lnTo>
                <a:lnTo>
                  <a:pt x="332257" y="754380"/>
                </a:lnTo>
                <a:lnTo>
                  <a:pt x="367880" y="754380"/>
                </a:lnTo>
                <a:lnTo>
                  <a:pt x="351572" y="727710"/>
                </a:lnTo>
                <a:lnTo>
                  <a:pt x="339493" y="699770"/>
                </a:lnTo>
                <a:lnTo>
                  <a:pt x="331990" y="669290"/>
                </a:lnTo>
                <a:lnTo>
                  <a:pt x="329412" y="636270"/>
                </a:lnTo>
                <a:lnTo>
                  <a:pt x="335812" y="586740"/>
                </a:lnTo>
                <a:lnTo>
                  <a:pt x="354023" y="541020"/>
                </a:lnTo>
                <a:lnTo>
                  <a:pt x="382559" y="500380"/>
                </a:lnTo>
                <a:lnTo>
                  <a:pt x="419935" y="467360"/>
                </a:lnTo>
                <a:lnTo>
                  <a:pt x="464667" y="441960"/>
                </a:lnTo>
                <a:lnTo>
                  <a:pt x="487496" y="441960"/>
                </a:lnTo>
                <a:lnTo>
                  <a:pt x="489203" y="433070"/>
                </a:lnTo>
                <a:lnTo>
                  <a:pt x="506636" y="427990"/>
                </a:lnTo>
                <a:lnTo>
                  <a:pt x="543055" y="422910"/>
                </a:lnTo>
                <a:lnTo>
                  <a:pt x="561924" y="421640"/>
                </a:lnTo>
                <a:lnTo>
                  <a:pt x="689544" y="421640"/>
                </a:lnTo>
                <a:lnTo>
                  <a:pt x="691828" y="417830"/>
                </a:lnTo>
                <a:lnTo>
                  <a:pt x="675551" y="417830"/>
                </a:lnTo>
                <a:lnTo>
                  <a:pt x="668146" y="414020"/>
                </a:lnTo>
                <a:lnTo>
                  <a:pt x="653021" y="408940"/>
                </a:lnTo>
                <a:lnTo>
                  <a:pt x="651748" y="402590"/>
                </a:lnTo>
                <a:lnTo>
                  <a:pt x="495147" y="402590"/>
                </a:lnTo>
                <a:lnTo>
                  <a:pt x="505823" y="346710"/>
                </a:lnTo>
                <a:close/>
              </a:path>
              <a:path w="2736215" h="1134110">
                <a:moveTo>
                  <a:pt x="777359" y="499110"/>
                </a:moveTo>
                <a:lnTo>
                  <a:pt x="740270" y="499110"/>
                </a:lnTo>
                <a:lnTo>
                  <a:pt x="763092" y="528320"/>
                </a:lnTo>
                <a:lnTo>
                  <a:pt x="780203" y="561340"/>
                </a:lnTo>
                <a:lnTo>
                  <a:pt x="790949" y="598170"/>
                </a:lnTo>
                <a:lnTo>
                  <a:pt x="794677" y="636270"/>
                </a:lnTo>
                <a:lnTo>
                  <a:pt x="792086" y="669290"/>
                </a:lnTo>
                <a:lnTo>
                  <a:pt x="784556" y="699770"/>
                </a:lnTo>
                <a:lnTo>
                  <a:pt x="772447" y="727710"/>
                </a:lnTo>
                <a:lnTo>
                  <a:pt x="756119" y="754380"/>
                </a:lnTo>
                <a:lnTo>
                  <a:pt x="791832" y="754380"/>
                </a:lnTo>
                <a:lnTo>
                  <a:pt x="805983" y="727710"/>
                </a:lnTo>
                <a:lnTo>
                  <a:pt x="816494" y="698500"/>
                </a:lnTo>
                <a:lnTo>
                  <a:pt x="823059" y="668020"/>
                </a:lnTo>
                <a:lnTo>
                  <a:pt x="825372" y="636270"/>
                </a:lnTo>
                <a:lnTo>
                  <a:pt x="820729" y="591820"/>
                </a:lnTo>
                <a:lnTo>
                  <a:pt x="807531" y="548640"/>
                </a:lnTo>
                <a:lnTo>
                  <a:pt x="786619" y="510540"/>
                </a:lnTo>
                <a:lnTo>
                  <a:pt x="777359" y="499110"/>
                </a:lnTo>
                <a:close/>
              </a:path>
              <a:path w="2736215" h="1134110">
                <a:moveTo>
                  <a:pt x="1012558" y="488950"/>
                </a:moveTo>
                <a:lnTo>
                  <a:pt x="892479" y="488950"/>
                </a:lnTo>
                <a:lnTo>
                  <a:pt x="892479" y="723900"/>
                </a:lnTo>
                <a:lnTo>
                  <a:pt x="1012558" y="723900"/>
                </a:lnTo>
                <a:lnTo>
                  <a:pt x="1012558" y="635000"/>
                </a:lnTo>
                <a:lnTo>
                  <a:pt x="1231125" y="635000"/>
                </a:lnTo>
                <a:lnTo>
                  <a:pt x="1231125" y="571500"/>
                </a:lnTo>
                <a:lnTo>
                  <a:pt x="1012558" y="571500"/>
                </a:lnTo>
                <a:lnTo>
                  <a:pt x="1012558" y="488950"/>
                </a:lnTo>
                <a:close/>
              </a:path>
              <a:path w="2736215" h="1134110">
                <a:moveTo>
                  <a:pt x="1231125" y="635000"/>
                </a:moveTo>
                <a:lnTo>
                  <a:pt x="1110970" y="635000"/>
                </a:lnTo>
                <a:lnTo>
                  <a:pt x="1111046" y="723900"/>
                </a:lnTo>
                <a:lnTo>
                  <a:pt x="1438490" y="723900"/>
                </a:lnTo>
                <a:lnTo>
                  <a:pt x="1438490" y="720090"/>
                </a:lnTo>
                <a:lnTo>
                  <a:pt x="1492821" y="665480"/>
                </a:lnTo>
                <a:lnTo>
                  <a:pt x="1231125" y="665480"/>
                </a:lnTo>
                <a:lnTo>
                  <a:pt x="1231125" y="635000"/>
                </a:lnTo>
                <a:close/>
              </a:path>
              <a:path w="2736215" h="1134110">
                <a:moveTo>
                  <a:pt x="1672336" y="605790"/>
                </a:moveTo>
                <a:lnTo>
                  <a:pt x="1552206" y="605790"/>
                </a:lnTo>
                <a:lnTo>
                  <a:pt x="1552206" y="723900"/>
                </a:lnTo>
                <a:lnTo>
                  <a:pt x="1878507" y="723900"/>
                </a:lnTo>
                <a:lnTo>
                  <a:pt x="1878507" y="717550"/>
                </a:lnTo>
                <a:lnTo>
                  <a:pt x="1930440" y="665480"/>
                </a:lnTo>
                <a:lnTo>
                  <a:pt x="1672336" y="665480"/>
                </a:lnTo>
                <a:lnTo>
                  <a:pt x="1672336" y="605790"/>
                </a:lnTo>
                <a:close/>
              </a:path>
              <a:path w="2736215" h="1134110">
                <a:moveTo>
                  <a:pt x="2108847" y="607060"/>
                </a:moveTo>
                <a:lnTo>
                  <a:pt x="1988705" y="607060"/>
                </a:lnTo>
                <a:lnTo>
                  <a:pt x="1988705" y="723900"/>
                </a:lnTo>
                <a:lnTo>
                  <a:pt x="2315438" y="723900"/>
                </a:lnTo>
                <a:lnTo>
                  <a:pt x="2315438" y="665480"/>
                </a:lnTo>
                <a:lnTo>
                  <a:pt x="2108847" y="665480"/>
                </a:lnTo>
                <a:lnTo>
                  <a:pt x="2108847" y="607060"/>
                </a:lnTo>
                <a:close/>
              </a:path>
              <a:path w="2736215" h="1134110">
                <a:moveTo>
                  <a:pt x="2524785" y="562610"/>
                </a:moveTo>
                <a:lnTo>
                  <a:pt x="2404643" y="562610"/>
                </a:lnTo>
                <a:lnTo>
                  <a:pt x="2404643" y="723900"/>
                </a:lnTo>
                <a:lnTo>
                  <a:pt x="2734132" y="723900"/>
                </a:lnTo>
                <a:lnTo>
                  <a:pt x="2735287" y="665480"/>
                </a:lnTo>
                <a:lnTo>
                  <a:pt x="2524785" y="665480"/>
                </a:lnTo>
                <a:lnTo>
                  <a:pt x="2524785" y="562610"/>
                </a:lnTo>
                <a:close/>
              </a:path>
              <a:path w="2736215" h="1134110">
                <a:moveTo>
                  <a:pt x="1438490" y="488950"/>
                </a:moveTo>
                <a:lnTo>
                  <a:pt x="1318323" y="488950"/>
                </a:lnTo>
                <a:lnTo>
                  <a:pt x="1318323" y="665480"/>
                </a:lnTo>
                <a:lnTo>
                  <a:pt x="1492821" y="665480"/>
                </a:lnTo>
                <a:lnTo>
                  <a:pt x="1544625" y="613410"/>
                </a:lnTo>
                <a:lnTo>
                  <a:pt x="1438490" y="613410"/>
                </a:lnTo>
                <a:lnTo>
                  <a:pt x="1438490" y="488950"/>
                </a:lnTo>
                <a:close/>
              </a:path>
              <a:path w="2736215" h="1134110">
                <a:moveTo>
                  <a:pt x="1878507" y="488950"/>
                </a:moveTo>
                <a:lnTo>
                  <a:pt x="1758467" y="488950"/>
                </a:lnTo>
                <a:lnTo>
                  <a:pt x="1758467" y="665480"/>
                </a:lnTo>
                <a:lnTo>
                  <a:pt x="1930440" y="665480"/>
                </a:lnTo>
                <a:lnTo>
                  <a:pt x="1984905" y="610870"/>
                </a:lnTo>
                <a:lnTo>
                  <a:pt x="1878507" y="610870"/>
                </a:lnTo>
                <a:lnTo>
                  <a:pt x="1878507" y="488950"/>
                </a:lnTo>
                <a:close/>
              </a:path>
              <a:path w="2736215" h="1134110">
                <a:moveTo>
                  <a:pt x="2524785" y="488950"/>
                </a:moveTo>
                <a:lnTo>
                  <a:pt x="2195398" y="488950"/>
                </a:lnTo>
                <a:lnTo>
                  <a:pt x="2195398" y="665480"/>
                </a:lnTo>
                <a:lnTo>
                  <a:pt x="2315438" y="665480"/>
                </a:lnTo>
                <a:lnTo>
                  <a:pt x="2315438" y="562610"/>
                </a:lnTo>
                <a:lnTo>
                  <a:pt x="2524785" y="562610"/>
                </a:lnTo>
                <a:lnTo>
                  <a:pt x="2524785" y="488950"/>
                </a:lnTo>
                <a:close/>
              </a:path>
              <a:path w="2736215" h="1134110">
                <a:moveTo>
                  <a:pt x="1672336" y="488950"/>
                </a:moveTo>
                <a:lnTo>
                  <a:pt x="1555635" y="488950"/>
                </a:lnTo>
                <a:lnTo>
                  <a:pt x="1438490" y="613410"/>
                </a:lnTo>
                <a:lnTo>
                  <a:pt x="1544625" y="613410"/>
                </a:lnTo>
                <a:lnTo>
                  <a:pt x="1552206" y="605790"/>
                </a:lnTo>
                <a:lnTo>
                  <a:pt x="1672336" y="605790"/>
                </a:lnTo>
                <a:lnTo>
                  <a:pt x="1672336" y="488950"/>
                </a:lnTo>
                <a:close/>
              </a:path>
              <a:path w="2736215" h="1134110">
                <a:moveTo>
                  <a:pt x="2108847" y="488950"/>
                </a:moveTo>
                <a:lnTo>
                  <a:pt x="1988705" y="488950"/>
                </a:lnTo>
                <a:lnTo>
                  <a:pt x="1988705" y="492760"/>
                </a:lnTo>
                <a:lnTo>
                  <a:pt x="1878507" y="610870"/>
                </a:lnTo>
                <a:lnTo>
                  <a:pt x="1984905" y="610870"/>
                </a:lnTo>
                <a:lnTo>
                  <a:pt x="1988705" y="607060"/>
                </a:lnTo>
                <a:lnTo>
                  <a:pt x="2108847" y="607060"/>
                </a:lnTo>
                <a:lnTo>
                  <a:pt x="2108847" y="488950"/>
                </a:lnTo>
                <a:close/>
              </a:path>
              <a:path w="2736215" h="1134110">
                <a:moveTo>
                  <a:pt x="1231125" y="488950"/>
                </a:moveTo>
                <a:lnTo>
                  <a:pt x="1111046" y="488950"/>
                </a:lnTo>
                <a:lnTo>
                  <a:pt x="1111046" y="571500"/>
                </a:lnTo>
                <a:lnTo>
                  <a:pt x="1231125" y="571500"/>
                </a:lnTo>
                <a:lnTo>
                  <a:pt x="1231125" y="488950"/>
                </a:lnTo>
                <a:close/>
              </a:path>
              <a:path w="2736215" h="1134110">
                <a:moveTo>
                  <a:pt x="763923" y="469900"/>
                </a:moveTo>
                <a:lnTo>
                  <a:pt x="708418" y="469900"/>
                </a:lnTo>
                <a:lnTo>
                  <a:pt x="714208" y="474980"/>
                </a:lnTo>
                <a:lnTo>
                  <a:pt x="719848" y="478790"/>
                </a:lnTo>
                <a:lnTo>
                  <a:pt x="725317" y="483870"/>
                </a:lnTo>
                <a:lnTo>
                  <a:pt x="730592" y="488950"/>
                </a:lnTo>
                <a:lnTo>
                  <a:pt x="681139" y="551180"/>
                </a:lnTo>
                <a:lnTo>
                  <a:pt x="698026" y="551180"/>
                </a:lnTo>
                <a:lnTo>
                  <a:pt x="740270" y="499110"/>
                </a:lnTo>
                <a:lnTo>
                  <a:pt x="777359" y="499110"/>
                </a:lnTo>
                <a:lnTo>
                  <a:pt x="758837" y="476250"/>
                </a:lnTo>
                <a:lnTo>
                  <a:pt x="763923" y="469900"/>
                </a:lnTo>
                <a:close/>
              </a:path>
              <a:path w="2736215" h="1134110">
                <a:moveTo>
                  <a:pt x="728034" y="448310"/>
                </a:moveTo>
                <a:lnTo>
                  <a:pt x="673455" y="448310"/>
                </a:lnTo>
                <a:lnTo>
                  <a:pt x="679574" y="452120"/>
                </a:lnTo>
                <a:lnTo>
                  <a:pt x="685566" y="454660"/>
                </a:lnTo>
                <a:lnTo>
                  <a:pt x="691427" y="458470"/>
                </a:lnTo>
                <a:lnTo>
                  <a:pt x="697153" y="462280"/>
                </a:lnTo>
                <a:lnTo>
                  <a:pt x="671004" y="500380"/>
                </a:lnTo>
                <a:lnTo>
                  <a:pt x="687170" y="500380"/>
                </a:lnTo>
                <a:lnTo>
                  <a:pt x="708418" y="469900"/>
                </a:lnTo>
                <a:lnTo>
                  <a:pt x="763923" y="469900"/>
                </a:lnTo>
                <a:lnTo>
                  <a:pt x="766974" y="466090"/>
                </a:lnTo>
                <a:lnTo>
                  <a:pt x="748969" y="466090"/>
                </a:lnTo>
                <a:lnTo>
                  <a:pt x="743214" y="461010"/>
                </a:lnTo>
                <a:lnTo>
                  <a:pt x="737274" y="455930"/>
                </a:lnTo>
                <a:lnTo>
                  <a:pt x="731165" y="450850"/>
                </a:lnTo>
                <a:lnTo>
                  <a:pt x="728034" y="448310"/>
                </a:lnTo>
                <a:close/>
              </a:path>
              <a:path w="2736215" h="1134110">
                <a:moveTo>
                  <a:pt x="923366" y="248920"/>
                </a:moveTo>
                <a:lnTo>
                  <a:pt x="748969" y="466090"/>
                </a:lnTo>
                <a:lnTo>
                  <a:pt x="766974" y="466090"/>
                </a:lnTo>
                <a:lnTo>
                  <a:pt x="934796" y="256540"/>
                </a:lnTo>
                <a:lnTo>
                  <a:pt x="923366" y="248920"/>
                </a:lnTo>
                <a:close/>
              </a:path>
              <a:path w="2736215" h="1134110">
                <a:moveTo>
                  <a:pt x="727547" y="441960"/>
                </a:moveTo>
                <a:lnTo>
                  <a:pt x="660781" y="441960"/>
                </a:lnTo>
                <a:lnTo>
                  <a:pt x="659930" y="443230"/>
                </a:lnTo>
                <a:lnTo>
                  <a:pt x="726666" y="443230"/>
                </a:lnTo>
                <a:lnTo>
                  <a:pt x="727547" y="441960"/>
                </a:lnTo>
                <a:close/>
              </a:path>
              <a:path w="2736215" h="1134110">
                <a:moveTo>
                  <a:pt x="876020" y="204470"/>
                </a:moveTo>
                <a:lnTo>
                  <a:pt x="713549" y="438150"/>
                </a:lnTo>
                <a:lnTo>
                  <a:pt x="730191" y="438150"/>
                </a:lnTo>
                <a:lnTo>
                  <a:pt x="887958" y="210820"/>
                </a:lnTo>
                <a:lnTo>
                  <a:pt x="876020" y="204470"/>
                </a:lnTo>
                <a:close/>
              </a:path>
              <a:path w="2736215" h="1134110">
                <a:moveTo>
                  <a:pt x="827049" y="165100"/>
                </a:moveTo>
                <a:lnTo>
                  <a:pt x="675551" y="417830"/>
                </a:lnTo>
                <a:lnTo>
                  <a:pt x="691828" y="417830"/>
                </a:lnTo>
                <a:lnTo>
                  <a:pt x="839482" y="171450"/>
                </a:lnTo>
                <a:lnTo>
                  <a:pt x="827049" y="165100"/>
                </a:lnTo>
                <a:close/>
              </a:path>
              <a:path w="2736215" h="1134110">
                <a:moveTo>
                  <a:pt x="561924" y="393700"/>
                </a:moveTo>
                <a:lnTo>
                  <a:pt x="527859" y="396240"/>
                </a:lnTo>
                <a:lnTo>
                  <a:pt x="511321" y="398780"/>
                </a:lnTo>
                <a:lnTo>
                  <a:pt x="495147" y="402590"/>
                </a:lnTo>
                <a:lnTo>
                  <a:pt x="628624" y="402590"/>
                </a:lnTo>
                <a:lnTo>
                  <a:pt x="612500" y="398780"/>
                </a:lnTo>
                <a:lnTo>
                  <a:pt x="595974" y="396240"/>
                </a:lnTo>
                <a:lnTo>
                  <a:pt x="561924" y="393700"/>
                </a:lnTo>
                <a:close/>
              </a:path>
              <a:path w="2736215" h="1134110">
                <a:moveTo>
                  <a:pt x="657599" y="336550"/>
                </a:moveTo>
                <a:lnTo>
                  <a:pt x="574156" y="336550"/>
                </a:lnTo>
                <a:lnTo>
                  <a:pt x="588583" y="337820"/>
                </a:lnTo>
                <a:lnTo>
                  <a:pt x="616813" y="342900"/>
                </a:lnTo>
                <a:lnTo>
                  <a:pt x="628624" y="402590"/>
                </a:lnTo>
                <a:lnTo>
                  <a:pt x="651748" y="402590"/>
                </a:lnTo>
                <a:lnTo>
                  <a:pt x="640803" y="347980"/>
                </a:lnTo>
                <a:lnTo>
                  <a:pt x="652513" y="347980"/>
                </a:lnTo>
                <a:lnTo>
                  <a:pt x="657599" y="336550"/>
                </a:lnTo>
                <a:close/>
              </a:path>
              <a:path w="2736215" h="1134110">
                <a:moveTo>
                  <a:pt x="652513" y="347980"/>
                </a:moveTo>
                <a:lnTo>
                  <a:pt x="640803" y="347980"/>
                </a:lnTo>
                <a:lnTo>
                  <a:pt x="644550" y="349250"/>
                </a:lnTo>
                <a:lnTo>
                  <a:pt x="651382" y="350520"/>
                </a:lnTo>
                <a:lnTo>
                  <a:pt x="652513" y="347980"/>
                </a:lnTo>
                <a:close/>
              </a:path>
              <a:path w="2736215" h="1134110">
                <a:moveTo>
                  <a:pt x="583566" y="59690"/>
                </a:moveTo>
                <a:lnTo>
                  <a:pt x="560832" y="59690"/>
                </a:lnTo>
                <a:lnTo>
                  <a:pt x="586282" y="187960"/>
                </a:lnTo>
                <a:lnTo>
                  <a:pt x="609032" y="187960"/>
                </a:lnTo>
                <a:lnTo>
                  <a:pt x="583566" y="59690"/>
                </a:lnTo>
                <a:close/>
              </a:path>
            </a:pathLst>
          </a:custGeom>
          <a:solidFill>
            <a:srgbClr val="00518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402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Прямоугольник 106"/>
          <p:cNvSpPr/>
          <p:nvPr/>
        </p:nvSpPr>
        <p:spPr>
          <a:xfrm>
            <a:off x="3845464" y="1195056"/>
            <a:ext cx="3385996" cy="54501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2140" y="1195057"/>
            <a:ext cx="3385996" cy="27703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2" descr="C:\Users\design\Desktop\TD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945" y="156128"/>
            <a:ext cx="1315176" cy="84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Текст 2"/>
          <p:cNvSpPr txBox="1">
            <a:spLocks/>
          </p:cNvSpPr>
          <p:nvPr/>
        </p:nvSpPr>
        <p:spPr>
          <a:xfrm>
            <a:off x="6810425" y="465611"/>
            <a:ext cx="5040560" cy="38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АДСТП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bject 3"/>
          <p:cNvSpPr/>
          <p:nvPr/>
        </p:nvSpPr>
        <p:spPr>
          <a:xfrm>
            <a:off x="2076550" y="199183"/>
            <a:ext cx="1671586" cy="624751"/>
          </a:xfrm>
          <a:custGeom>
            <a:avLst/>
            <a:gdLst/>
            <a:ahLst/>
            <a:cxnLst/>
            <a:rect l="l" t="t" r="r" b="b"/>
            <a:pathLst>
              <a:path w="2736215" h="1134110">
                <a:moveTo>
                  <a:pt x="272592" y="1037590"/>
                </a:moveTo>
                <a:lnTo>
                  <a:pt x="264744" y="1037590"/>
                </a:lnTo>
                <a:lnTo>
                  <a:pt x="245632" y="1041400"/>
                </a:lnTo>
                <a:lnTo>
                  <a:pt x="230073" y="1051560"/>
                </a:lnTo>
                <a:lnTo>
                  <a:pt x="219581" y="1068070"/>
                </a:lnTo>
                <a:lnTo>
                  <a:pt x="215671" y="1085850"/>
                </a:lnTo>
                <a:lnTo>
                  <a:pt x="219581" y="1104900"/>
                </a:lnTo>
                <a:lnTo>
                  <a:pt x="230073" y="1120140"/>
                </a:lnTo>
                <a:lnTo>
                  <a:pt x="245632" y="1130300"/>
                </a:lnTo>
                <a:lnTo>
                  <a:pt x="264744" y="1134110"/>
                </a:lnTo>
                <a:lnTo>
                  <a:pt x="283876" y="1130300"/>
                </a:lnTo>
                <a:lnTo>
                  <a:pt x="299448" y="1120140"/>
                </a:lnTo>
                <a:lnTo>
                  <a:pt x="309926" y="1104900"/>
                </a:lnTo>
                <a:lnTo>
                  <a:pt x="313778" y="1085850"/>
                </a:lnTo>
                <a:lnTo>
                  <a:pt x="313290" y="1079500"/>
                </a:lnTo>
                <a:lnTo>
                  <a:pt x="311875" y="1073150"/>
                </a:lnTo>
                <a:lnTo>
                  <a:pt x="309605" y="1066800"/>
                </a:lnTo>
                <a:lnTo>
                  <a:pt x="306552" y="1061720"/>
                </a:lnTo>
                <a:lnTo>
                  <a:pt x="317836" y="1042670"/>
                </a:lnTo>
                <a:lnTo>
                  <a:pt x="286461" y="1042670"/>
                </a:lnTo>
                <a:lnTo>
                  <a:pt x="279933" y="1040130"/>
                </a:lnTo>
                <a:lnTo>
                  <a:pt x="272592" y="1037590"/>
                </a:lnTo>
                <a:close/>
              </a:path>
              <a:path w="2736215" h="1134110">
                <a:moveTo>
                  <a:pt x="786498" y="1018540"/>
                </a:moveTo>
                <a:lnTo>
                  <a:pt x="332130" y="1018540"/>
                </a:lnTo>
                <a:lnTo>
                  <a:pt x="373547" y="1040130"/>
                </a:lnTo>
                <a:lnTo>
                  <a:pt x="417252" y="1056640"/>
                </a:lnTo>
                <a:lnTo>
                  <a:pt x="462992" y="1069340"/>
                </a:lnTo>
                <a:lnTo>
                  <a:pt x="510513" y="1076960"/>
                </a:lnTo>
                <a:lnTo>
                  <a:pt x="559562" y="1079500"/>
                </a:lnTo>
                <a:lnTo>
                  <a:pt x="612035" y="1076960"/>
                </a:lnTo>
                <a:lnTo>
                  <a:pt x="662750" y="1068070"/>
                </a:lnTo>
                <a:lnTo>
                  <a:pt x="711369" y="1054100"/>
                </a:lnTo>
                <a:lnTo>
                  <a:pt x="757554" y="1033780"/>
                </a:lnTo>
                <a:lnTo>
                  <a:pt x="786498" y="1018540"/>
                </a:lnTo>
                <a:close/>
              </a:path>
              <a:path w="2736215" h="1134110">
                <a:moveTo>
                  <a:pt x="296214" y="775970"/>
                </a:moveTo>
                <a:lnTo>
                  <a:pt x="131432" y="775970"/>
                </a:lnTo>
                <a:lnTo>
                  <a:pt x="150568" y="821690"/>
                </a:lnTo>
                <a:lnTo>
                  <a:pt x="174739" y="866140"/>
                </a:lnTo>
                <a:lnTo>
                  <a:pt x="203598" y="906780"/>
                </a:lnTo>
                <a:lnTo>
                  <a:pt x="236799" y="944880"/>
                </a:lnTo>
                <a:lnTo>
                  <a:pt x="273997" y="977900"/>
                </a:lnTo>
                <a:lnTo>
                  <a:pt x="314845" y="1008380"/>
                </a:lnTo>
                <a:lnTo>
                  <a:pt x="286461" y="1042670"/>
                </a:lnTo>
                <a:lnTo>
                  <a:pt x="317836" y="1042670"/>
                </a:lnTo>
                <a:lnTo>
                  <a:pt x="332130" y="1018540"/>
                </a:lnTo>
                <a:lnTo>
                  <a:pt x="786498" y="1018540"/>
                </a:lnTo>
                <a:lnTo>
                  <a:pt x="800969" y="1010920"/>
                </a:lnTo>
                <a:lnTo>
                  <a:pt x="841277" y="981710"/>
                </a:lnTo>
                <a:lnTo>
                  <a:pt x="878140" y="949960"/>
                </a:lnTo>
                <a:lnTo>
                  <a:pt x="895251" y="930910"/>
                </a:lnTo>
                <a:lnTo>
                  <a:pt x="559562" y="930910"/>
                </a:lnTo>
                <a:lnTo>
                  <a:pt x="522807" y="928370"/>
                </a:lnTo>
                <a:lnTo>
                  <a:pt x="487349" y="922020"/>
                </a:lnTo>
                <a:lnTo>
                  <a:pt x="453445" y="910590"/>
                </a:lnTo>
                <a:lnTo>
                  <a:pt x="421347" y="896620"/>
                </a:lnTo>
                <a:lnTo>
                  <a:pt x="432605" y="882650"/>
                </a:lnTo>
                <a:lnTo>
                  <a:pt x="397268" y="882650"/>
                </a:lnTo>
                <a:lnTo>
                  <a:pt x="367139" y="861060"/>
                </a:lnTo>
                <a:lnTo>
                  <a:pt x="340021" y="835660"/>
                </a:lnTo>
                <a:lnTo>
                  <a:pt x="316263" y="806450"/>
                </a:lnTo>
                <a:lnTo>
                  <a:pt x="296214" y="775970"/>
                </a:lnTo>
                <a:close/>
              </a:path>
              <a:path w="2736215" h="1134110">
                <a:moveTo>
                  <a:pt x="969733" y="820420"/>
                </a:moveTo>
                <a:lnTo>
                  <a:pt x="792187" y="820420"/>
                </a:lnTo>
                <a:lnTo>
                  <a:pt x="789711" y="824230"/>
                </a:lnTo>
                <a:lnTo>
                  <a:pt x="753419" y="859790"/>
                </a:lnTo>
                <a:lnTo>
                  <a:pt x="711387" y="889000"/>
                </a:lnTo>
                <a:lnTo>
                  <a:pt x="664486" y="911860"/>
                </a:lnTo>
                <a:lnTo>
                  <a:pt x="613587" y="925830"/>
                </a:lnTo>
                <a:lnTo>
                  <a:pt x="559562" y="930910"/>
                </a:lnTo>
                <a:lnTo>
                  <a:pt x="895251" y="930910"/>
                </a:lnTo>
                <a:lnTo>
                  <a:pt x="911222" y="913130"/>
                </a:lnTo>
                <a:lnTo>
                  <a:pt x="940185" y="873760"/>
                </a:lnTo>
                <a:lnTo>
                  <a:pt x="964691" y="830580"/>
                </a:lnTo>
                <a:lnTo>
                  <a:pt x="969733" y="820420"/>
                </a:lnTo>
                <a:close/>
              </a:path>
              <a:path w="2736215" h="1134110">
                <a:moveTo>
                  <a:pt x="384721" y="775970"/>
                </a:moveTo>
                <a:lnTo>
                  <a:pt x="346201" y="775970"/>
                </a:lnTo>
                <a:lnTo>
                  <a:pt x="362386" y="795020"/>
                </a:lnTo>
                <a:lnTo>
                  <a:pt x="380468" y="811530"/>
                </a:lnTo>
                <a:lnTo>
                  <a:pt x="400314" y="828040"/>
                </a:lnTo>
                <a:lnTo>
                  <a:pt x="421792" y="842010"/>
                </a:lnTo>
                <a:lnTo>
                  <a:pt x="397268" y="882650"/>
                </a:lnTo>
                <a:lnTo>
                  <a:pt x="432605" y="882650"/>
                </a:lnTo>
                <a:lnTo>
                  <a:pt x="453072" y="857250"/>
                </a:lnTo>
                <a:lnTo>
                  <a:pt x="670630" y="857250"/>
                </a:lnTo>
                <a:lnTo>
                  <a:pt x="683620" y="850900"/>
                </a:lnTo>
                <a:lnTo>
                  <a:pt x="561924" y="850900"/>
                </a:lnTo>
                <a:lnTo>
                  <a:pt x="538182" y="849630"/>
                </a:lnTo>
                <a:lnTo>
                  <a:pt x="515131" y="847090"/>
                </a:lnTo>
                <a:lnTo>
                  <a:pt x="492879" y="842010"/>
                </a:lnTo>
                <a:lnTo>
                  <a:pt x="471538" y="834390"/>
                </a:lnTo>
                <a:lnTo>
                  <a:pt x="485741" y="816610"/>
                </a:lnTo>
                <a:lnTo>
                  <a:pt x="436575" y="816610"/>
                </a:lnTo>
                <a:lnTo>
                  <a:pt x="422375" y="807720"/>
                </a:lnTo>
                <a:lnTo>
                  <a:pt x="408981" y="797560"/>
                </a:lnTo>
                <a:lnTo>
                  <a:pt x="396420" y="787400"/>
                </a:lnTo>
                <a:lnTo>
                  <a:pt x="384721" y="775970"/>
                </a:lnTo>
                <a:close/>
              </a:path>
              <a:path w="2736215" h="1134110">
                <a:moveTo>
                  <a:pt x="670630" y="857250"/>
                </a:moveTo>
                <a:lnTo>
                  <a:pt x="453072" y="857250"/>
                </a:lnTo>
                <a:lnTo>
                  <a:pt x="478567" y="866140"/>
                </a:lnTo>
                <a:lnTo>
                  <a:pt x="505317" y="873760"/>
                </a:lnTo>
                <a:lnTo>
                  <a:pt x="533157" y="877570"/>
                </a:lnTo>
                <a:lnTo>
                  <a:pt x="561924" y="878840"/>
                </a:lnTo>
                <a:lnTo>
                  <a:pt x="614144" y="873760"/>
                </a:lnTo>
                <a:lnTo>
                  <a:pt x="662835" y="861060"/>
                </a:lnTo>
                <a:lnTo>
                  <a:pt x="670630" y="857250"/>
                </a:lnTo>
                <a:close/>
              </a:path>
              <a:path w="2736215" h="1134110">
                <a:moveTo>
                  <a:pt x="777786" y="775970"/>
                </a:moveTo>
                <a:lnTo>
                  <a:pt x="739305" y="775970"/>
                </a:lnTo>
                <a:lnTo>
                  <a:pt x="703599" y="806450"/>
                </a:lnTo>
                <a:lnTo>
                  <a:pt x="661292" y="830580"/>
                </a:lnTo>
                <a:lnTo>
                  <a:pt x="613646" y="845820"/>
                </a:lnTo>
                <a:lnTo>
                  <a:pt x="561924" y="850900"/>
                </a:lnTo>
                <a:lnTo>
                  <a:pt x="683620" y="850900"/>
                </a:lnTo>
                <a:lnTo>
                  <a:pt x="707003" y="839470"/>
                </a:lnTo>
                <a:lnTo>
                  <a:pt x="745652" y="810260"/>
                </a:lnTo>
                <a:lnTo>
                  <a:pt x="777786" y="775970"/>
                </a:lnTo>
                <a:close/>
              </a:path>
              <a:path w="2736215" h="1134110">
                <a:moveTo>
                  <a:pt x="689544" y="421640"/>
                </a:moveTo>
                <a:lnTo>
                  <a:pt x="561924" y="421640"/>
                </a:lnTo>
                <a:lnTo>
                  <a:pt x="580851" y="422910"/>
                </a:lnTo>
                <a:lnTo>
                  <a:pt x="617368" y="427990"/>
                </a:lnTo>
                <a:lnTo>
                  <a:pt x="634860" y="433070"/>
                </a:lnTo>
                <a:lnTo>
                  <a:pt x="642759" y="472440"/>
                </a:lnTo>
                <a:lnTo>
                  <a:pt x="436575" y="816610"/>
                </a:lnTo>
                <a:lnTo>
                  <a:pt x="468401" y="816610"/>
                </a:lnTo>
                <a:lnTo>
                  <a:pt x="480736" y="798830"/>
                </a:lnTo>
                <a:lnTo>
                  <a:pt x="463613" y="798830"/>
                </a:lnTo>
                <a:lnTo>
                  <a:pt x="646823" y="492760"/>
                </a:lnTo>
                <a:lnTo>
                  <a:pt x="669551" y="492760"/>
                </a:lnTo>
                <a:lnTo>
                  <a:pt x="663981" y="463550"/>
                </a:lnTo>
                <a:lnTo>
                  <a:pt x="673455" y="448310"/>
                </a:lnTo>
                <a:lnTo>
                  <a:pt x="728034" y="448310"/>
                </a:lnTo>
                <a:lnTo>
                  <a:pt x="724903" y="445770"/>
                </a:lnTo>
                <a:lnTo>
                  <a:pt x="726666" y="443230"/>
                </a:lnTo>
                <a:lnTo>
                  <a:pt x="659930" y="443230"/>
                </a:lnTo>
                <a:lnTo>
                  <a:pt x="659561" y="441960"/>
                </a:lnTo>
                <a:lnTo>
                  <a:pt x="727547" y="441960"/>
                </a:lnTo>
                <a:lnTo>
                  <a:pt x="730191" y="438150"/>
                </a:lnTo>
                <a:lnTo>
                  <a:pt x="713549" y="438150"/>
                </a:lnTo>
                <a:lnTo>
                  <a:pt x="707383" y="434340"/>
                </a:lnTo>
                <a:lnTo>
                  <a:pt x="701066" y="430530"/>
                </a:lnTo>
                <a:lnTo>
                  <a:pt x="694609" y="426720"/>
                </a:lnTo>
                <a:lnTo>
                  <a:pt x="688022" y="424180"/>
                </a:lnTo>
                <a:lnTo>
                  <a:pt x="689544" y="421640"/>
                </a:lnTo>
                <a:close/>
              </a:path>
              <a:path w="2736215" h="1134110">
                <a:moveTo>
                  <a:pt x="679915" y="544830"/>
                </a:moveTo>
                <a:lnTo>
                  <a:pt x="656958" y="544830"/>
                </a:lnTo>
                <a:lnTo>
                  <a:pt x="662851" y="574040"/>
                </a:lnTo>
                <a:lnTo>
                  <a:pt x="468401" y="816610"/>
                </a:lnTo>
                <a:lnTo>
                  <a:pt x="485741" y="816610"/>
                </a:lnTo>
                <a:lnTo>
                  <a:pt x="666330" y="590550"/>
                </a:lnTo>
                <a:lnTo>
                  <a:pt x="689166" y="590550"/>
                </a:lnTo>
                <a:lnTo>
                  <a:pt x="684631" y="567690"/>
                </a:lnTo>
                <a:lnTo>
                  <a:pt x="698026" y="551180"/>
                </a:lnTo>
                <a:lnTo>
                  <a:pt x="681139" y="551180"/>
                </a:lnTo>
                <a:lnTo>
                  <a:pt x="679915" y="544830"/>
                </a:lnTo>
                <a:close/>
              </a:path>
              <a:path w="2736215" h="1134110">
                <a:moveTo>
                  <a:pt x="669551" y="492760"/>
                </a:moveTo>
                <a:lnTo>
                  <a:pt x="646823" y="492760"/>
                </a:lnTo>
                <a:lnTo>
                  <a:pt x="653275" y="525780"/>
                </a:lnTo>
                <a:lnTo>
                  <a:pt x="463613" y="798830"/>
                </a:lnTo>
                <a:lnTo>
                  <a:pt x="480736" y="798830"/>
                </a:lnTo>
                <a:lnTo>
                  <a:pt x="656958" y="544830"/>
                </a:lnTo>
                <a:lnTo>
                  <a:pt x="679915" y="544830"/>
                </a:lnTo>
                <a:lnTo>
                  <a:pt x="674776" y="518160"/>
                </a:lnTo>
                <a:lnTo>
                  <a:pt x="687170" y="500380"/>
                </a:lnTo>
                <a:lnTo>
                  <a:pt x="671004" y="500380"/>
                </a:lnTo>
                <a:lnTo>
                  <a:pt x="669551" y="492760"/>
                </a:lnTo>
                <a:close/>
              </a:path>
              <a:path w="2736215" h="1134110">
                <a:moveTo>
                  <a:pt x="487496" y="441960"/>
                </a:moveTo>
                <a:lnTo>
                  <a:pt x="464667" y="441960"/>
                </a:lnTo>
                <a:lnTo>
                  <a:pt x="404482" y="754380"/>
                </a:lnTo>
                <a:lnTo>
                  <a:pt x="0" y="754380"/>
                </a:lnTo>
                <a:lnTo>
                  <a:pt x="0" y="775970"/>
                </a:lnTo>
                <a:lnTo>
                  <a:pt x="423341" y="775970"/>
                </a:lnTo>
                <a:lnTo>
                  <a:pt x="487496" y="441960"/>
                </a:lnTo>
                <a:close/>
              </a:path>
              <a:path w="2736215" h="1134110">
                <a:moveTo>
                  <a:pt x="689166" y="590550"/>
                </a:moveTo>
                <a:lnTo>
                  <a:pt x="666330" y="590550"/>
                </a:lnTo>
                <a:lnTo>
                  <a:pt x="702944" y="775970"/>
                </a:lnTo>
                <a:lnTo>
                  <a:pt x="2736088" y="775970"/>
                </a:lnTo>
                <a:lnTo>
                  <a:pt x="2736088" y="754380"/>
                </a:lnTo>
                <a:lnTo>
                  <a:pt x="721664" y="754380"/>
                </a:lnTo>
                <a:lnTo>
                  <a:pt x="689166" y="590550"/>
                </a:lnTo>
                <a:close/>
              </a:path>
              <a:path w="2736215" h="1134110">
                <a:moveTo>
                  <a:pt x="571715" y="0"/>
                </a:moveTo>
                <a:lnTo>
                  <a:pt x="549567" y="0"/>
                </a:lnTo>
                <a:lnTo>
                  <a:pt x="513054" y="190500"/>
                </a:lnTo>
                <a:lnTo>
                  <a:pt x="465120" y="196850"/>
                </a:lnTo>
                <a:lnTo>
                  <a:pt x="418995" y="209550"/>
                </a:lnTo>
                <a:lnTo>
                  <a:pt x="374956" y="226060"/>
                </a:lnTo>
                <a:lnTo>
                  <a:pt x="333282" y="247650"/>
                </a:lnTo>
                <a:lnTo>
                  <a:pt x="294249" y="273050"/>
                </a:lnTo>
                <a:lnTo>
                  <a:pt x="258137" y="302260"/>
                </a:lnTo>
                <a:lnTo>
                  <a:pt x="225221" y="334010"/>
                </a:lnTo>
                <a:lnTo>
                  <a:pt x="195781" y="369570"/>
                </a:lnTo>
                <a:lnTo>
                  <a:pt x="170093" y="407670"/>
                </a:lnTo>
                <a:lnTo>
                  <a:pt x="148435" y="449580"/>
                </a:lnTo>
                <a:lnTo>
                  <a:pt x="131085" y="492760"/>
                </a:lnTo>
                <a:lnTo>
                  <a:pt x="118320" y="537210"/>
                </a:lnTo>
                <a:lnTo>
                  <a:pt x="110418" y="585470"/>
                </a:lnTo>
                <a:lnTo>
                  <a:pt x="107657" y="633730"/>
                </a:lnTo>
                <a:lnTo>
                  <a:pt x="108837" y="664210"/>
                </a:lnTo>
                <a:lnTo>
                  <a:pt x="112177" y="695960"/>
                </a:lnTo>
                <a:lnTo>
                  <a:pt x="117582" y="725170"/>
                </a:lnTo>
                <a:lnTo>
                  <a:pt x="124955" y="754380"/>
                </a:lnTo>
                <a:lnTo>
                  <a:pt x="285876" y="754380"/>
                </a:lnTo>
                <a:lnTo>
                  <a:pt x="274664" y="726440"/>
                </a:lnTo>
                <a:lnTo>
                  <a:pt x="266417" y="695960"/>
                </a:lnTo>
                <a:lnTo>
                  <a:pt x="261327" y="665480"/>
                </a:lnTo>
                <a:lnTo>
                  <a:pt x="259587" y="633730"/>
                </a:lnTo>
                <a:lnTo>
                  <a:pt x="263938" y="582930"/>
                </a:lnTo>
                <a:lnTo>
                  <a:pt x="276500" y="535940"/>
                </a:lnTo>
                <a:lnTo>
                  <a:pt x="296534" y="491490"/>
                </a:lnTo>
                <a:lnTo>
                  <a:pt x="323305" y="450850"/>
                </a:lnTo>
                <a:lnTo>
                  <a:pt x="356075" y="416560"/>
                </a:lnTo>
                <a:lnTo>
                  <a:pt x="394106" y="386080"/>
                </a:lnTo>
                <a:lnTo>
                  <a:pt x="436662" y="363220"/>
                </a:lnTo>
                <a:lnTo>
                  <a:pt x="483006" y="346710"/>
                </a:lnTo>
                <a:lnTo>
                  <a:pt x="505823" y="346710"/>
                </a:lnTo>
                <a:lnTo>
                  <a:pt x="506793" y="341630"/>
                </a:lnTo>
                <a:lnTo>
                  <a:pt x="519735" y="339090"/>
                </a:lnTo>
                <a:lnTo>
                  <a:pt x="546119" y="336550"/>
                </a:lnTo>
                <a:lnTo>
                  <a:pt x="657599" y="336550"/>
                </a:lnTo>
                <a:lnTo>
                  <a:pt x="712419" y="213360"/>
                </a:lnTo>
                <a:lnTo>
                  <a:pt x="704964" y="210820"/>
                </a:lnTo>
                <a:lnTo>
                  <a:pt x="658183" y="198120"/>
                </a:lnTo>
                <a:lnTo>
                  <a:pt x="634073" y="193040"/>
                </a:lnTo>
                <a:lnTo>
                  <a:pt x="609536" y="190500"/>
                </a:lnTo>
                <a:lnTo>
                  <a:pt x="609032" y="187960"/>
                </a:lnTo>
                <a:lnTo>
                  <a:pt x="536270" y="187960"/>
                </a:lnTo>
                <a:lnTo>
                  <a:pt x="560832" y="59690"/>
                </a:lnTo>
                <a:lnTo>
                  <a:pt x="583566" y="59690"/>
                </a:lnTo>
                <a:lnTo>
                  <a:pt x="571715" y="0"/>
                </a:lnTo>
                <a:close/>
              </a:path>
              <a:path w="2736215" h="1134110">
                <a:moveTo>
                  <a:pt x="505823" y="346710"/>
                </a:moveTo>
                <a:lnTo>
                  <a:pt x="483006" y="346710"/>
                </a:lnTo>
                <a:lnTo>
                  <a:pt x="470941" y="408940"/>
                </a:lnTo>
                <a:lnTo>
                  <a:pt x="423311" y="430530"/>
                </a:lnTo>
                <a:lnTo>
                  <a:pt x="381678" y="459740"/>
                </a:lnTo>
                <a:lnTo>
                  <a:pt x="347221" y="496570"/>
                </a:lnTo>
                <a:lnTo>
                  <a:pt x="321118" y="538480"/>
                </a:lnTo>
                <a:lnTo>
                  <a:pt x="304548" y="585470"/>
                </a:lnTo>
                <a:lnTo>
                  <a:pt x="298691" y="636270"/>
                </a:lnTo>
                <a:lnTo>
                  <a:pt x="301005" y="668020"/>
                </a:lnTo>
                <a:lnTo>
                  <a:pt x="307563" y="698500"/>
                </a:lnTo>
                <a:lnTo>
                  <a:pt x="318077" y="727710"/>
                </a:lnTo>
                <a:lnTo>
                  <a:pt x="332257" y="754380"/>
                </a:lnTo>
                <a:lnTo>
                  <a:pt x="367880" y="754380"/>
                </a:lnTo>
                <a:lnTo>
                  <a:pt x="351572" y="727710"/>
                </a:lnTo>
                <a:lnTo>
                  <a:pt x="339493" y="699770"/>
                </a:lnTo>
                <a:lnTo>
                  <a:pt x="331990" y="669290"/>
                </a:lnTo>
                <a:lnTo>
                  <a:pt x="329412" y="636270"/>
                </a:lnTo>
                <a:lnTo>
                  <a:pt x="335812" y="586740"/>
                </a:lnTo>
                <a:lnTo>
                  <a:pt x="354023" y="541020"/>
                </a:lnTo>
                <a:lnTo>
                  <a:pt x="382559" y="500380"/>
                </a:lnTo>
                <a:lnTo>
                  <a:pt x="419935" y="467360"/>
                </a:lnTo>
                <a:lnTo>
                  <a:pt x="464667" y="441960"/>
                </a:lnTo>
                <a:lnTo>
                  <a:pt x="487496" y="441960"/>
                </a:lnTo>
                <a:lnTo>
                  <a:pt x="489203" y="433070"/>
                </a:lnTo>
                <a:lnTo>
                  <a:pt x="506636" y="427990"/>
                </a:lnTo>
                <a:lnTo>
                  <a:pt x="543055" y="422910"/>
                </a:lnTo>
                <a:lnTo>
                  <a:pt x="561924" y="421640"/>
                </a:lnTo>
                <a:lnTo>
                  <a:pt x="689544" y="421640"/>
                </a:lnTo>
                <a:lnTo>
                  <a:pt x="691828" y="417830"/>
                </a:lnTo>
                <a:lnTo>
                  <a:pt x="675551" y="417830"/>
                </a:lnTo>
                <a:lnTo>
                  <a:pt x="668146" y="414020"/>
                </a:lnTo>
                <a:lnTo>
                  <a:pt x="653021" y="408940"/>
                </a:lnTo>
                <a:lnTo>
                  <a:pt x="651748" y="402590"/>
                </a:lnTo>
                <a:lnTo>
                  <a:pt x="495147" y="402590"/>
                </a:lnTo>
                <a:lnTo>
                  <a:pt x="505823" y="346710"/>
                </a:lnTo>
                <a:close/>
              </a:path>
              <a:path w="2736215" h="1134110">
                <a:moveTo>
                  <a:pt x="777359" y="499110"/>
                </a:moveTo>
                <a:lnTo>
                  <a:pt x="740270" y="499110"/>
                </a:lnTo>
                <a:lnTo>
                  <a:pt x="763092" y="528320"/>
                </a:lnTo>
                <a:lnTo>
                  <a:pt x="780203" y="561340"/>
                </a:lnTo>
                <a:lnTo>
                  <a:pt x="790949" y="598170"/>
                </a:lnTo>
                <a:lnTo>
                  <a:pt x="794677" y="636270"/>
                </a:lnTo>
                <a:lnTo>
                  <a:pt x="792086" y="669290"/>
                </a:lnTo>
                <a:lnTo>
                  <a:pt x="784556" y="699770"/>
                </a:lnTo>
                <a:lnTo>
                  <a:pt x="772447" y="727710"/>
                </a:lnTo>
                <a:lnTo>
                  <a:pt x="756119" y="754380"/>
                </a:lnTo>
                <a:lnTo>
                  <a:pt x="791832" y="754380"/>
                </a:lnTo>
                <a:lnTo>
                  <a:pt x="805983" y="727710"/>
                </a:lnTo>
                <a:lnTo>
                  <a:pt x="816494" y="698500"/>
                </a:lnTo>
                <a:lnTo>
                  <a:pt x="823059" y="668020"/>
                </a:lnTo>
                <a:lnTo>
                  <a:pt x="825372" y="636270"/>
                </a:lnTo>
                <a:lnTo>
                  <a:pt x="820729" y="591820"/>
                </a:lnTo>
                <a:lnTo>
                  <a:pt x="807531" y="548640"/>
                </a:lnTo>
                <a:lnTo>
                  <a:pt x="786619" y="510540"/>
                </a:lnTo>
                <a:lnTo>
                  <a:pt x="777359" y="499110"/>
                </a:lnTo>
                <a:close/>
              </a:path>
              <a:path w="2736215" h="1134110">
                <a:moveTo>
                  <a:pt x="1012558" y="488950"/>
                </a:moveTo>
                <a:lnTo>
                  <a:pt x="892479" y="488950"/>
                </a:lnTo>
                <a:lnTo>
                  <a:pt x="892479" y="723900"/>
                </a:lnTo>
                <a:lnTo>
                  <a:pt x="1012558" y="723900"/>
                </a:lnTo>
                <a:lnTo>
                  <a:pt x="1012558" y="635000"/>
                </a:lnTo>
                <a:lnTo>
                  <a:pt x="1231125" y="635000"/>
                </a:lnTo>
                <a:lnTo>
                  <a:pt x="1231125" y="571500"/>
                </a:lnTo>
                <a:lnTo>
                  <a:pt x="1012558" y="571500"/>
                </a:lnTo>
                <a:lnTo>
                  <a:pt x="1012558" y="488950"/>
                </a:lnTo>
                <a:close/>
              </a:path>
              <a:path w="2736215" h="1134110">
                <a:moveTo>
                  <a:pt x="1231125" y="635000"/>
                </a:moveTo>
                <a:lnTo>
                  <a:pt x="1110970" y="635000"/>
                </a:lnTo>
                <a:lnTo>
                  <a:pt x="1111046" y="723900"/>
                </a:lnTo>
                <a:lnTo>
                  <a:pt x="1438490" y="723900"/>
                </a:lnTo>
                <a:lnTo>
                  <a:pt x="1438490" y="720090"/>
                </a:lnTo>
                <a:lnTo>
                  <a:pt x="1492821" y="665480"/>
                </a:lnTo>
                <a:lnTo>
                  <a:pt x="1231125" y="665480"/>
                </a:lnTo>
                <a:lnTo>
                  <a:pt x="1231125" y="635000"/>
                </a:lnTo>
                <a:close/>
              </a:path>
              <a:path w="2736215" h="1134110">
                <a:moveTo>
                  <a:pt x="1672336" y="605790"/>
                </a:moveTo>
                <a:lnTo>
                  <a:pt x="1552206" y="605790"/>
                </a:lnTo>
                <a:lnTo>
                  <a:pt x="1552206" y="723900"/>
                </a:lnTo>
                <a:lnTo>
                  <a:pt x="1878507" y="723900"/>
                </a:lnTo>
                <a:lnTo>
                  <a:pt x="1878507" y="717550"/>
                </a:lnTo>
                <a:lnTo>
                  <a:pt x="1930440" y="665480"/>
                </a:lnTo>
                <a:lnTo>
                  <a:pt x="1672336" y="665480"/>
                </a:lnTo>
                <a:lnTo>
                  <a:pt x="1672336" y="605790"/>
                </a:lnTo>
                <a:close/>
              </a:path>
              <a:path w="2736215" h="1134110">
                <a:moveTo>
                  <a:pt x="2108847" y="607060"/>
                </a:moveTo>
                <a:lnTo>
                  <a:pt x="1988705" y="607060"/>
                </a:lnTo>
                <a:lnTo>
                  <a:pt x="1988705" y="723900"/>
                </a:lnTo>
                <a:lnTo>
                  <a:pt x="2315438" y="723900"/>
                </a:lnTo>
                <a:lnTo>
                  <a:pt x="2315438" y="665480"/>
                </a:lnTo>
                <a:lnTo>
                  <a:pt x="2108847" y="665480"/>
                </a:lnTo>
                <a:lnTo>
                  <a:pt x="2108847" y="607060"/>
                </a:lnTo>
                <a:close/>
              </a:path>
              <a:path w="2736215" h="1134110">
                <a:moveTo>
                  <a:pt x="2524785" y="562610"/>
                </a:moveTo>
                <a:lnTo>
                  <a:pt x="2404643" y="562610"/>
                </a:lnTo>
                <a:lnTo>
                  <a:pt x="2404643" y="723900"/>
                </a:lnTo>
                <a:lnTo>
                  <a:pt x="2734132" y="723900"/>
                </a:lnTo>
                <a:lnTo>
                  <a:pt x="2735287" y="665480"/>
                </a:lnTo>
                <a:lnTo>
                  <a:pt x="2524785" y="665480"/>
                </a:lnTo>
                <a:lnTo>
                  <a:pt x="2524785" y="562610"/>
                </a:lnTo>
                <a:close/>
              </a:path>
              <a:path w="2736215" h="1134110">
                <a:moveTo>
                  <a:pt x="1438490" y="488950"/>
                </a:moveTo>
                <a:lnTo>
                  <a:pt x="1318323" y="488950"/>
                </a:lnTo>
                <a:lnTo>
                  <a:pt x="1318323" y="665480"/>
                </a:lnTo>
                <a:lnTo>
                  <a:pt x="1492821" y="665480"/>
                </a:lnTo>
                <a:lnTo>
                  <a:pt x="1544625" y="613410"/>
                </a:lnTo>
                <a:lnTo>
                  <a:pt x="1438490" y="613410"/>
                </a:lnTo>
                <a:lnTo>
                  <a:pt x="1438490" y="488950"/>
                </a:lnTo>
                <a:close/>
              </a:path>
              <a:path w="2736215" h="1134110">
                <a:moveTo>
                  <a:pt x="1878507" y="488950"/>
                </a:moveTo>
                <a:lnTo>
                  <a:pt x="1758467" y="488950"/>
                </a:lnTo>
                <a:lnTo>
                  <a:pt x="1758467" y="665480"/>
                </a:lnTo>
                <a:lnTo>
                  <a:pt x="1930440" y="665480"/>
                </a:lnTo>
                <a:lnTo>
                  <a:pt x="1984905" y="610870"/>
                </a:lnTo>
                <a:lnTo>
                  <a:pt x="1878507" y="610870"/>
                </a:lnTo>
                <a:lnTo>
                  <a:pt x="1878507" y="488950"/>
                </a:lnTo>
                <a:close/>
              </a:path>
              <a:path w="2736215" h="1134110">
                <a:moveTo>
                  <a:pt x="2524785" y="488950"/>
                </a:moveTo>
                <a:lnTo>
                  <a:pt x="2195398" y="488950"/>
                </a:lnTo>
                <a:lnTo>
                  <a:pt x="2195398" y="665480"/>
                </a:lnTo>
                <a:lnTo>
                  <a:pt x="2315438" y="665480"/>
                </a:lnTo>
                <a:lnTo>
                  <a:pt x="2315438" y="562610"/>
                </a:lnTo>
                <a:lnTo>
                  <a:pt x="2524785" y="562610"/>
                </a:lnTo>
                <a:lnTo>
                  <a:pt x="2524785" y="488950"/>
                </a:lnTo>
                <a:close/>
              </a:path>
              <a:path w="2736215" h="1134110">
                <a:moveTo>
                  <a:pt x="1672336" y="488950"/>
                </a:moveTo>
                <a:lnTo>
                  <a:pt x="1555635" y="488950"/>
                </a:lnTo>
                <a:lnTo>
                  <a:pt x="1438490" y="613410"/>
                </a:lnTo>
                <a:lnTo>
                  <a:pt x="1544625" y="613410"/>
                </a:lnTo>
                <a:lnTo>
                  <a:pt x="1552206" y="605790"/>
                </a:lnTo>
                <a:lnTo>
                  <a:pt x="1672336" y="605790"/>
                </a:lnTo>
                <a:lnTo>
                  <a:pt x="1672336" y="488950"/>
                </a:lnTo>
                <a:close/>
              </a:path>
              <a:path w="2736215" h="1134110">
                <a:moveTo>
                  <a:pt x="2108847" y="488950"/>
                </a:moveTo>
                <a:lnTo>
                  <a:pt x="1988705" y="488950"/>
                </a:lnTo>
                <a:lnTo>
                  <a:pt x="1988705" y="492760"/>
                </a:lnTo>
                <a:lnTo>
                  <a:pt x="1878507" y="610870"/>
                </a:lnTo>
                <a:lnTo>
                  <a:pt x="1984905" y="610870"/>
                </a:lnTo>
                <a:lnTo>
                  <a:pt x="1988705" y="607060"/>
                </a:lnTo>
                <a:lnTo>
                  <a:pt x="2108847" y="607060"/>
                </a:lnTo>
                <a:lnTo>
                  <a:pt x="2108847" y="488950"/>
                </a:lnTo>
                <a:close/>
              </a:path>
              <a:path w="2736215" h="1134110">
                <a:moveTo>
                  <a:pt x="1231125" y="488950"/>
                </a:moveTo>
                <a:lnTo>
                  <a:pt x="1111046" y="488950"/>
                </a:lnTo>
                <a:lnTo>
                  <a:pt x="1111046" y="571500"/>
                </a:lnTo>
                <a:lnTo>
                  <a:pt x="1231125" y="571500"/>
                </a:lnTo>
                <a:lnTo>
                  <a:pt x="1231125" y="488950"/>
                </a:lnTo>
                <a:close/>
              </a:path>
              <a:path w="2736215" h="1134110">
                <a:moveTo>
                  <a:pt x="763923" y="469900"/>
                </a:moveTo>
                <a:lnTo>
                  <a:pt x="708418" y="469900"/>
                </a:lnTo>
                <a:lnTo>
                  <a:pt x="714208" y="474980"/>
                </a:lnTo>
                <a:lnTo>
                  <a:pt x="719848" y="478790"/>
                </a:lnTo>
                <a:lnTo>
                  <a:pt x="725317" y="483870"/>
                </a:lnTo>
                <a:lnTo>
                  <a:pt x="730592" y="488950"/>
                </a:lnTo>
                <a:lnTo>
                  <a:pt x="681139" y="551180"/>
                </a:lnTo>
                <a:lnTo>
                  <a:pt x="698026" y="551180"/>
                </a:lnTo>
                <a:lnTo>
                  <a:pt x="740270" y="499110"/>
                </a:lnTo>
                <a:lnTo>
                  <a:pt x="777359" y="499110"/>
                </a:lnTo>
                <a:lnTo>
                  <a:pt x="758837" y="476250"/>
                </a:lnTo>
                <a:lnTo>
                  <a:pt x="763923" y="469900"/>
                </a:lnTo>
                <a:close/>
              </a:path>
              <a:path w="2736215" h="1134110">
                <a:moveTo>
                  <a:pt x="728034" y="448310"/>
                </a:moveTo>
                <a:lnTo>
                  <a:pt x="673455" y="448310"/>
                </a:lnTo>
                <a:lnTo>
                  <a:pt x="679574" y="452120"/>
                </a:lnTo>
                <a:lnTo>
                  <a:pt x="685566" y="454660"/>
                </a:lnTo>
                <a:lnTo>
                  <a:pt x="691427" y="458470"/>
                </a:lnTo>
                <a:lnTo>
                  <a:pt x="697153" y="462280"/>
                </a:lnTo>
                <a:lnTo>
                  <a:pt x="671004" y="500380"/>
                </a:lnTo>
                <a:lnTo>
                  <a:pt x="687170" y="500380"/>
                </a:lnTo>
                <a:lnTo>
                  <a:pt x="708418" y="469900"/>
                </a:lnTo>
                <a:lnTo>
                  <a:pt x="763923" y="469900"/>
                </a:lnTo>
                <a:lnTo>
                  <a:pt x="766974" y="466090"/>
                </a:lnTo>
                <a:lnTo>
                  <a:pt x="748969" y="466090"/>
                </a:lnTo>
                <a:lnTo>
                  <a:pt x="743214" y="461010"/>
                </a:lnTo>
                <a:lnTo>
                  <a:pt x="737274" y="455930"/>
                </a:lnTo>
                <a:lnTo>
                  <a:pt x="731165" y="450850"/>
                </a:lnTo>
                <a:lnTo>
                  <a:pt x="728034" y="448310"/>
                </a:lnTo>
                <a:close/>
              </a:path>
              <a:path w="2736215" h="1134110">
                <a:moveTo>
                  <a:pt x="923366" y="248920"/>
                </a:moveTo>
                <a:lnTo>
                  <a:pt x="748969" y="466090"/>
                </a:lnTo>
                <a:lnTo>
                  <a:pt x="766974" y="466090"/>
                </a:lnTo>
                <a:lnTo>
                  <a:pt x="934796" y="256540"/>
                </a:lnTo>
                <a:lnTo>
                  <a:pt x="923366" y="248920"/>
                </a:lnTo>
                <a:close/>
              </a:path>
              <a:path w="2736215" h="1134110">
                <a:moveTo>
                  <a:pt x="727547" y="441960"/>
                </a:moveTo>
                <a:lnTo>
                  <a:pt x="660781" y="441960"/>
                </a:lnTo>
                <a:lnTo>
                  <a:pt x="659930" y="443230"/>
                </a:lnTo>
                <a:lnTo>
                  <a:pt x="726666" y="443230"/>
                </a:lnTo>
                <a:lnTo>
                  <a:pt x="727547" y="441960"/>
                </a:lnTo>
                <a:close/>
              </a:path>
              <a:path w="2736215" h="1134110">
                <a:moveTo>
                  <a:pt x="876020" y="204470"/>
                </a:moveTo>
                <a:lnTo>
                  <a:pt x="713549" y="438150"/>
                </a:lnTo>
                <a:lnTo>
                  <a:pt x="730191" y="438150"/>
                </a:lnTo>
                <a:lnTo>
                  <a:pt x="887958" y="210820"/>
                </a:lnTo>
                <a:lnTo>
                  <a:pt x="876020" y="204470"/>
                </a:lnTo>
                <a:close/>
              </a:path>
              <a:path w="2736215" h="1134110">
                <a:moveTo>
                  <a:pt x="827049" y="165100"/>
                </a:moveTo>
                <a:lnTo>
                  <a:pt x="675551" y="417830"/>
                </a:lnTo>
                <a:lnTo>
                  <a:pt x="691828" y="417830"/>
                </a:lnTo>
                <a:lnTo>
                  <a:pt x="839482" y="171450"/>
                </a:lnTo>
                <a:lnTo>
                  <a:pt x="827049" y="165100"/>
                </a:lnTo>
                <a:close/>
              </a:path>
              <a:path w="2736215" h="1134110">
                <a:moveTo>
                  <a:pt x="561924" y="393700"/>
                </a:moveTo>
                <a:lnTo>
                  <a:pt x="527859" y="396240"/>
                </a:lnTo>
                <a:lnTo>
                  <a:pt x="511321" y="398780"/>
                </a:lnTo>
                <a:lnTo>
                  <a:pt x="495147" y="402590"/>
                </a:lnTo>
                <a:lnTo>
                  <a:pt x="628624" y="402590"/>
                </a:lnTo>
                <a:lnTo>
                  <a:pt x="612500" y="398780"/>
                </a:lnTo>
                <a:lnTo>
                  <a:pt x="595974" y="396240"/>
                </a:lnTo>
                <a:lnTo>
                  <a:pt x="561924" y="393700"/>
                </a:lnTo>
                <a:close/>
              </a:path>
              <a:path w="2736215" h="1134110">
                <a:moveTo>
                  <a:pt x="657599" y="336550"/>
                </a:moveTo>
                <a:lnTo>
                  <a:pt x="574156" y="336550"/>
                </a:lnTo>
                <a:lnTo>
                  <a:pt x="588583" y="337820"/>
                </a:lnTo>
                <a:lnTo>
                  <a:pt x="616813" y="342900"/>
                </a:lnTo>
                <a:lnTo>
                  <a:pt x="628624" y="402590"/>
                </a:lnTo>
                <a:lnTo>
                  <a:pt x="651748" y="402590"/>
                </a:lnTo>
                <a:lnTo>
                  <a:pt x="640803" y="347980"/>
                </a:lnTo>
                <a:lnTo>
                  <a:pt x="652513" y="347980"/>
                </a:lnTo>
                <a:lnTo>
                  <a:pt x="657599" y="336550"/>
                </a:lnTo>
                <a:close/>
              </a:path>
              <a:path w="2736215" h="1134110">
                <a:moveTo>
                  <a:pt x="652513" y="347980"/>
                </a:moveTo>
                <a:lnTo>
                  <a:pt x="640803" y="347980"/>
                </a:lnTo>
                <a:lnTo>
                  <a:pt x="644550" y="349250"/>
                </a:lnTo>
                <a:lnTo>
                  <a:pt x="651382" y="350520"/>
                </a:lnTo>
                <a:lnTo>
                  <a:pt x="652513" y="347980"/>
                </a:lnTo>
                <a:close/>
              </a:path>
              <a:path w="2736215" h="1134110">
                <a:moveTo>
                  <a:pt x="583566" y="59690"/>
                </a:moveTo>
                <a:lnTo>
                  <a:pt x="560832" y="59690"/>
                </a:lnTo>
                <a:lnTo>
                  <a:pt x="586282" y="187960"/>
                </a:lnTo>
                <a:lnTo>
                  <a:pt x="609032" y="187960"/>
                </a:lnTo>
                <a:lnTo>
                  <a:pt x="583566" y="59690"/>
                </a:lnTo>
                <a:close/>
              </a:path>
            </a:pathLst>
          </a:custGeom>
          <a:solidFill>
            <a:srgbClr val="00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"/>
          <p:cNvSpPr txBox="1"/>
          <p:nvPr/>
        </p:nvSpPr>
        <p:spPr>
          <a:xfrm>
            <a:off x="540949" y="1312952"/>
            <a:ext cx="3028378" cy="22185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b="1" spc="-60" dirty="0" smtClean="0">
                <a:solidFill>
                  <a:srgbClr val="354B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создания</a:t>
            </a:r>
            <a:r>
              <a:rPr sz="1400" b="1" spc="-55" dirty="0" smtClean="0">
                <a:solidFill>
                  <a:srgbClr val="354B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215" indent="-285750">
              <a:lnSpc>
                <a:spcPct val="100000"/>
              </a:lnSpc>
              <a:spcBef>
                <a:spcPts val="1020"/>
              </a:spcBef>
              <a:buFont typeface="Wingdings" panose="05000000000000000000" pitchFamily="2" charset="2"/>
              <a:buChar char="§"/>
            </a:pPr>
            <a:r>
              <a:rPr lang="ru-RU" sz="12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 и поддержание работоспособности</a:t>
            </a:r>
            <a:r>
              <a:rPr sz="12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spc="-1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215" indent="-285750">
              <a:lnSpc>
                <a:spcPct val="100000"/>
              </a:lnSpc>
              <a:spcBef>
                <a:spcPts val="1020"/>
              </a:spcBef>
              <a:buFont typeface="Wingdings" panose="05000000000000000000" pitchFamily="2" charset="2"/>
              <a:buChar char="§"/>
            </a:pPr>
            <a:r>
              <a:rPr lang="ru-RU" sz="12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безопасности;</a:t>
            </a:r>
          </a:p>
          <a:p>
            <a:pPr marL="450215" indent="-285750">
              <a:lnSpc>
                <a:spcPct val="100000"/>
              </a:lnSpc>
              <a:spcBef>
                <a:spcPts val="1020"/>
              </a:spcBef>
              <a:buFont typeface="Wingdings" panose="05000000000000000000" pitchFamily="2" charset="2"/>
              <a:buChar char="§"/>
            </a:pPr>
            <a:r>
              <a:rPr lang="ru-RU" sz="12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центра управления эффективностью;</a:t>
            </a:r>
          </a:p>
          <a:p>
            <a:pPr marL="450215" indent="-285750">
              <a:lnSpc>
                <a:spcPct val="100000"/>
              </a:lnSpc>
              <a:spcBef>
                <a:spcPts val="1020"/>
              </a:spcBef>
              <a:buFont typeface="Wingdings" panose="05000000000000000000" pitchFamily="2" charset="2"/>
              <a:buChar char="§"/>
            </a:pPr>
            <a:r>
              <a:rPr lang="ru-RU" sz="12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Информационное обеспечение о текущем и прогнозном состоянии оборудования.</a:t>
            </a:r>
          </a:p>
        </p:txBody>
      </p:sp>
      <p:sp>
        <p:nvSpPr>
          <p:cNvPr id="57" name="object 20"/>
          <p:cNvSpPr txBox="1"/>
          <p:nvPr/>
        </p:nvSpPr>
        <p:spPr>
          <a:xfrm>
            <a:off x="4027241" y="1358419"/>
            <a:ext cx="3204219" cy="50295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5" dirty="0">
                <a:solidFill>
                  <a:srgbClr val="354B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</a:t>
            </a:r>
          </a:p>
          <a:p>
            <a:pPr marL="12700">
              <a:lnSpc>
                <a:spcPct val="100000"/>
              </a:lnSpc>
            </a:pPr>
            <a:endParaRPr lang="ru-RU" sz="1200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2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Своевременное обнаружение возникновения неисправностей</a:t>
            </a:r>
            <a:r>
              <a:rPr lang="ru-RU" sz="12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ru-RU" sz="1200" spc="-1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Прогнозирование возможных неисправностей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spc="-1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ru-RU" sz="12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2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сигнализации;</a:t>
            </a: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ru-RU" sz="12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и передача информации в САУ и диспетчеру для принятия решений</a:t>
            </a: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егистрирования, хранения и отображения текущих значений параметров работы оборудования и узлов;</a:t>
            </a: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ыявление дефектов оборудования в режиме онлайн;</a:t>
            </a: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онтроль эффективности ремонта оборудования;</a:t>
            </a: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Выдача рекомендаций по устранению неисправностей и режимам работы.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object 9"/>
          <p:cNvSpPr txBox="1"/>
          <p:nvPr/>
        </p:nvSpPr>
        <p:spPr>
          <a:xfrm>
            <a:off x="7542457" y="1693409"/>
            <a:ext cx="3824604" cy="25194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spc="-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</a:t>
            </a:r>
            <a:r>
              <a:rPr sz="1400" b="1" spc="-4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4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АДСТП</a:t>
            </a:r>
            <a:r>
              <a:rPr lang="ru-RU" sz="1400" b="1" spc="-4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входят:</a:t>
            </a:r>
            <a:endParaRPr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2155">
              <a:lnSpc>
                <a:spcPct val="100000"/>
              </a:lnSpc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Средства измерения</a:t>
            </a:r>
            <a:r>
              <a:rPr sz="12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2155">
              <a:lnSpc>
                <a:spcPct val="100000"/>
              </a:lnSpc>
              <a:spcBef>
                <a:spcPts val="120"/>
              </a:spcBef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датчики</a:t>
            </a:r>
            <a:r>
              <a:rPr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ЛВС, </a:t>
            </a:r>
            <a:r>
              <a:rPr lang="ru-RU" sz="12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вычислительные модули</a:t>
            </a:r>
            <a:r>
              <a:rPr sz="12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2155" marR="5080">
              <a:lnSpc>
                <a:spcPct val="107200"/>
              </a:lnSpc>
              <a:spcBef>
                <a:spcPts val="940"/>
              </a:spcBef>
            </a:pPr>
            <a:r>
              <a:rPr lang="ru-RU" sz="12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Программное обеспечение</a:t>
            </a:r>
            <a:r>
              <a:rPr sz="12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ru-RU" sz="12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операционная система</a:t>
            </a:r>
            <a:r>
              <a:rPr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драйверы</a:t>
            </a:r>
            <a:r>
              <a:rPr sz="12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2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программа диагностики</a:t>
            </a:r>
            <a:r>
              <a:rPr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программные комплексы</a:t>
            </a:r>
            <a:r>
              <a:rPr sz="12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2155" marR="38100">
              <a:lnSpc>
                <a:spcPct val="107200"/>
              </a:lnSpc>
              <a:spcBef>
                <a:spcPts val="940"/>
              </a:spcBef>
            </a:pPr>
            <a:r>
              <a:rPr lang="ru-RU" sz="12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Аппаратные и программные элементы мониторинга</a:t>
            </a:r>
            <a:r>
              <a:rPr sz="12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object 10"/>
          <p:cNvSpPr/>
          <p:nvPr/>
        </p:nvSpPr>
        <p:spPr>
          <a:xfrm>
            <a:off x="7805269" y="2603292"/>
            <a:ext cx="40005" cy="17145"/>
          </a:xfrm>
          <a:custGeom>
            <a:avLst/>
            <a:gdLst/>
            <a:ahLst/>
            <a:cxnLst/>
            <a:rect l="l" t="t" r="r" b="b"/>
            <a:pathLst>
              <a:path w="40005" h="17144">
                <a:moveTo>
                  <a:pt x="35966" y="0"/>
                </a:moveTo>
                <a:lnTo>
                  <a:pt x="3810" y="0"/>
                </a:lnTo>
                <a:lnTo>
                  <a:pt x="0" y="3822"/>
                </a:lnTo>
                <a:lnTo>
                  <a:pt x="0" y="13233"/>
                </a:lnTo>
                <a:lnTo>
                  <a:pt x="3810" y="17056"/>
                </a:lnTo>
                <a:lnTo>
                  <a:pt x="35966" y="17056"/>
                </a:lnTo>
                <a:lnTo>
                  <a:pt x="39789" y="13233"/>
                </a:lnTo>
                <a:lnTo>
                  <a:pt x="39789" y="3822"/>
                </a:lnTo>
                <a:lnTo>
                  <a:pt x="35966" y="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bject 11"/>
          <p:cNvSpPr/>
          <p:nvPr/>
        </p:nvSpPr>
        <p:spPr>
          <a:xfrm>
            <a:off x="7862111" y="2603292"/>
            <a:ext cx="40005" cy="17145"/>
          </a:xfrm>
          <a:custGeom>
            <a:avLst/>
            <a:gdLst/>
            <a:ahLst/>
            <a:cxnLst/>
            <a:rect l="l" t="t" r="r" b="b"/>
            <a:pathLst>
              <a:path w="40005" h="17144">
                <a:moveTo>
                  <a:pt x="35966" y="0"/>
                </a:moveTo>
                <a:lnTo>
                  <a:pt x="3810" y="0"/>
                </a:lnTo>
                <a:lnTo>
                  <a:pt x="0" y="3822"/>
                </a:lnTo>
                <a:lnTo>
                  <a:pt x="0" y="13233"/>
                </a:lnTo>
                <a:lnTo>
                  <a:pt x="3810" y="17056"/>
                </a:lnTo>
                <a:lnTo>
                  <a:pt x="35966" y="17056"/>
                </a:lnTo>
                <a:lnTo>
                  <a:pt x="39789" y="13233"/>
                </a:lnTo>
                <a:lnTo>
                  <a:pt x="39789" y="3822"/>
                </a:lnTo>
                <a:lnTo>
                  <a:pt x="35966" y="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bject 12"/>
          <p:cNvSpPr/>
          <p:nvPr/>
        </p:nvSpPr>
        <p:spPr>
          <a:xfrm>
            <a:off x="7787023" y="2318542"/>
            <a:ext cx="76276" cy="86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object 13"/>
          <p:cNvSpPr/>
          <p:nvPr/>
        </p:nvSpPr>
        <p:spPr>
          <a:xfrm>
            <a:off x="7748426" y="2603292"/>
            <a:ext cx="40005" cy="17145"/>
          </a:xfrm>
          <a:custGeom>
            <a:avLst/>
            <a:gdLst/>
            <a:ahLst/>
            <a:cxnLst/>
            <a:rect l="l" t="t" r="r" b="b"/>
            <a:pathLst>
              <a:path w="40005" h="17144">
                <a:moveTo>
                  <a:pt x="35966" y="0"/>
                </a:moveTo>
                <a:lnTo>
                  <a:pt x="3810" y="0"/>
                </a:lnTo>
                <a:lnTo>
                  <a:pt x="0" y="3822"/>
                </a:lnTo>
                <a:lnTo>
                  <a:pt x="0" y="13233"/>
                </a:lnTo>
                <a:lnTo>
                  <a:pt x="3810" y="17056"/>
                </a:lnTo>
                <a:lnTo>
                  <a:pt x="35966" y="17056"/>
                </a:lnTo>
                <a:lnTo>
                  <a:pt x="39789" y="13233"/>
                </a:lnTo>
                <a:lnTo>
                  <a:pt x="39789" y="3822"/>
                </a:lnTo>
                <a:lnTo>
                  <a:pt x="35966" y="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object 14"/>
          <p:cNvSpPr/>
          <p:nvPr/>
        </p:nvSpPr>
        <p:spPr>
          <a:xfrm>
            <a:off x="7565613" y="2181231"/>
            <a:ext cx="540385" cy="540385"/>
          </a:xfrm>
          <a:custGeom>
            <a:avLst/>
            <a:gdLst/>
            <a:ahLst/>
            <a:cxnLst/>
            <a:rect l="l" t="t" r="r" b="b"/>
            <a:pathLst>
              <a:path w="540385" h="540385">
                <a:moveTo>
                  <a:pt x="286067" y="522947"/>
                </a:moveTo>
                <a:lnTo>
                  <a:pt x="151599" y="522947"/>
                </a:lnTo>
                <a:lnTo>
                  <a:pt x="147789" y="526757"/>
                </a:lnTo>
                <a:lnTo>
                  <a:pt x="147789" y="536181"/>
                </a:lnTo>
                <a:lnTo>
                  <a:pt x="151599" y="539991"/>
                </a:lnTo>
                <a:lnTo>
                  <a:pt x="286080" y="539991"/>
                </a:lnTo>
                <a:lnTo>
                  <a:pt x="289890" y="536181"/>
                </a:lnTo>
                <a:lnTo>
                  <a:pt x="289890" y="526757"/>
                </a:lnTo>
                <a:lnTo>
                  <a:pt x="286067" y="522947"/>
                </a:lnTo>
                <a:close/>
              </a:path>
              <a:path w="540385" h="540385">
                <a:moveTo>
                  <a:pt x="388391" y="522947"/>
                </a:moveTo>
                <a:lnTo>
                  <a:pt x="310756" y="522947"/>
                </a:lnTo>
                <a:lnTo>
                  <a:pt x="306946" y="526757"/>
                </a:lnTo>
                <a:lnTo>
                  <a:pt x="306946" y="536181"/>
                </a:lnTo>
                <a:lnTo>
                  <a:pt x="310756" y="539991"/>
                </a:lnTo>
                <a:lnTo>
                  <a:pt x="388391" y="539991"/>
                </a:lnTo>
                <a:lnTo>
                  <a:pt x="392201" y="536181"/>
                </a:lnTo>
                <a:lnTo>
                  <a:pt x="392201" y="526757"/>
                </a:lnTo>
                <a:lnTo>
                  <a:pt x="388391" y="522947"/>
                </a:lnTo>
                <a:close/>
              </a:path>
              <a:path w="540385" h="540385">
                <a:moveTo>
                  <a:pt x="338213" y="477469"/>
                </a:moveTo>
                <a:lnTo>
                  <a:pt x="201790" y="477469"/>
                </a:lnTo>
                <a:lnTo>
                  <a:pt x="194051" y="479035"/>
                </a:lnTo>
                <a:lnTo>
                  <a:pt x="187725" y="483303"/>
                </a:lnTo>
                <a:lnTo>
                  <a:pt x="183455" y="489626"/>
                </a:lnTo>
                <a:lnTo>
                  <a:pt x="181889" y="497357"/>
                </a:lnTo>
                <a:lnTo>
                  <a:pt x="181889" y="522947"/>
                </a:lnTo>
                <a:lnTo>
                  <a:pt x="198945" y="522947"/>
                </a:lnTo>
                <a:lnTo>
                  <a:pt x="198945" y="495795"/>
                </a:lnTo>
                <a:lnTo>
                  <a:pt x="200215" y="494525"/>
                </a:lnTo>
                <a:lnTo>
                  <a:pt x="357528" y="494525"/>
                </a:lnTo>
                <a:lnTo>
                  <a:pt x="356535" y="489626"/>
                </a:lnTo>
                <a:lnTo>
                  <a:pt x="352267" y="483303"/>
                </a:lnTo>
                <a:lnTo>
                  <a:pt x="345945" y="479035"/>
                </a:lnTo>
                <a:lnTo>
                  <a:pt x="338213" y="477469"/>
                </a:lnTo>
                <a:close/>
              </a:path>
              <a:path w="540385" h="540385">
                <a:moveTo>
                  <a:pt x="357528" y="494525"/>
                </a:moveTo>
                <a:lnTo>
                  <a:pt x="339775" y="494525"/>
                </a:lnTo>
                <a:lnTo>
                  <a:pt x="341045" y="495795"/>
                </a:lnTo>
                <a:lnTo>
                  <a:pt x="341045" y="522947"/>
                </a:lnTo>
                <a:lnTo>
                  <a:pt x="358101" y="522947"/>
                </a:lnTo>
                <a:lnTo>
                  <a:pt x="358101" y="497357"/>
                </a:lnTo>
                <a:lnTo>
                  <a:pt x="357528" y="494525"/>
                </a:lnTo>
                <a:close/>
              </a:path>
              <a:path w="540385" h="540385">
                <a:moveTo>
                  <a:pt x="255790" y="414947"/>
                </a:moveTo>
                <a:lnTo>
                  <a:pt x="238734" y="414947"/>
                </a:lnTo>
                <a:lnTo>
                  <a:pt x="238734" y="477469"/>
                </a:lnTo>
                <a:lnTo>
                  <a:pt x="255790" y="477469"/>
                </a:lnTo>
                <a:lnTo>
                  <a:pt x="255790" y="414947"/>
                </a:lnTo>
                <a:close/>
              </a:path>
              <a:path w="540385" h="540385">
                <a:moveTo>
                  <a:pt x="301256" y="414947"/>
                </a:moveTo>
                <a:lnTo>
                  <a:pt x="284213" y="414947"/>
                </a:lnTo>
                <a:lnTo>
                  <a:pt x="284213" y="477469"/>
                </a:lnTo>
                <a:lnTo>
                  <a:pt x="301256" y="477469"/>
                </a:lnTo>
                <a:lnTo>
                  <a:pt x="301256" y="414947"/>
                </a:lnTo>
                <a:close/>
              </a:path>
              <a:path w="540385" h="540385">
                <a:moveTo>
                  <a:pt x="221678" y="380834"/>
                </a:moveTo>
                <a:lnTo>
                  <a:pt x="204635" y="380834"/>
                </a:lnTo>
                <a:lnTo>
                  <a:pt x="204635" y="395046"/>
                </a:lnTo>
                <a:lnTo>
                  <a:pt x="206199" y="402784"/>
                </a:lnTo>
                <a:lnTo>
                  <a:pt x="210464" y="409111"/>
                </a:lnTo>
                <a:lnTo>
                  <a:pt x="216786" y="413380"/>
                </a:lnTo>
                <a:lnTo>
                  <a:pt x="224523" y="414947"/>
                </a:lnTo>
                <a:lnTo>
                  <a:pt x="315468" y="414947"/>
                </a:lnTo>
                <a:lnTo>
                  <a:pt x="323206" y="413380"/>
                </a:lnTo>
                <a:lnTo>
                  <a:pt x="329533" y="409111"/>
                </a:lnTo>
                <a:lnTo>
                  <a:pt x="333802" y="402784"/>
                </a:lnTo>
                <a:lnTo>
                  <a:pt x="334793" y="397891"/>
                </a:lnTo>
                <a:lnTo>
                  <a:pt x="222961" y="397891"/>
                </a:lnTo>
                <a:lnTo>
                  <a:pt x="221678" y="396621"/>
                </a:lnTo>
                <a:lnTo>
                  <a:pt x="221678" y="380834"/>
                </a:lnTo>
                <a:close/>
              </a:path>
              <a:path w="540385" h="540385">
                <a:moveTo>
                  <a:pt x="335368" y="380834"/>
                </a:moveTo>
                <a:lnTo>
                  <a:pt x="318312" y="380834"/>
                </a:lnTo>
                <a:lnTo>
                  <a:pt x="318300" y="396621"/>
                </a:lnTo>
                <a:lnTo>
                  <a:pt x="317042" y="397891"/>
                </a:lnTo>
                <a:lnTo>
                  <a:pt x="334793" y="397891"/>
                </a:lnTo>
                <a:lnTo>
                  <a:pt x="335368" y="395046"/>
                </a:lnTo>
                <a:lnTo>
                  <a:pt x="335368" y="380834"/>
                </a:lnTo>
                <a:close/>
              </a:path>
              <a:path w="540385" h="540385">
                <a:moveTo>
                  <a:pt x="308813" y="34099"/>
                </a:moveTo>
                <a:lnTo>
                  <a:pt x="19888" y="34099"/>
                </a:lnTo>
                <a:lnTo>
                  <a:pt x="12156" y="35665"/>
                </a:lnTo>
                <a:lnTo>
                  <a:pt x="5834" y="39933"/>
                </a:lnTo>
                <a:lnTo>
                  <a:pt x="1566" y="46256"/>
                </a:lnTo>
                <a:lnTo>
                  <a:pt x="0" y="53987"/>
                </a:lnTo>
                <a:lnTo>
                  <a:pt x="0" y="360946"/>
                </a:lnTo>
                <a:lnTo>
                  <a:pt x="1566" y="368678"/>
                </a:lnTo>
                <a:lnTo>
                  <a:pt x="5834" y="375000"/>
                </a:lnTo>
                <a:lnTo>
                  <a:pt x="12156" y="379268"/>
                </a:lnTo>
                <a:lnTo>
                  <a:pt x="19888" y="380834"/>
                </a:lnTo>
                <a:lnTo>
                  <a:pt x="274701" y="380834"/>
                </a:lnTo>
                <a:lnTo>
                  <a:pt x="278523" y="377024"/>
                </a:lnTo>
                <a:lnTo>
                  <a:pt x="278523" y="367601"/>
                </a:lnTo>
                <a:lnTo>
                  <a:pt x="274701" y="363778"/>
                </a:lnTo>
                <a:lnTo>
                  <a:pt x="18326" y="363778"/>
                </a:lnTo>
                <a:lnTo>
                  <a:pt x="17043" y="362508"/>
                </a:lnTo>
                <a:lnTo>
                  <a:pt x="17043" y="312623"/>
                </a:lnTo>
                <a:lnTo>
                  <a:pt x="539991" y="312623"/>
                </a:lnTo>
                <a:lnTo>
                  <a:pt x="539991" y="295579"/>
                </a:lnTo>
                <a:lnTo>
                  <a:pt x="17043" y="295579"/>
                </a:lnTo>
                <a:lnTo>
                  <a:pt x="17043" y="187579"/>
                </a:lnTo>
                <a:lnTo>
                  <a:pt x="101898" y="187579"/>
                </a:lnTo>
                <a:lnTo>
                  <a:pt x="94284" y="172339"/>
                </a:lnTo>
                <a:lnTo>
                  <a:pt x="91325" y="170522"/>
                </a:lnTo>
                <a:lnTo>
                  <a:pt x="17043" y="170522"/>
                </a:lnTo>
                <a:lnTo>
                  <a:pt x="17043" y="52425"/>
                </a:lnTo>
                <a:lnTo>
                  <a:pt x="18326" y="51155"/>
                </a:lnTo>
                <a:lnTo>
                  <a:pt x="308813" y="51155"/>
                </a:lnTo>
                <a:lnTo>
                  <a:pt x="312623" y="47332"/>
                </a:lnTo>
                <a:lnTo>
                  <a:pt x="312623" y="37922"/>
                </a:lnTo>
                <a:lnTo>
                  <a:pt x="308813" y="34099"/>
                </a:lnTo>
                <a:close/>
              </a:path>
              <a:path w="540385" h="540385">
                <a:moveTo>
                  <a:pt x="539991" y="312623"/>
                </a:moveTo>
                <a:lnTo>
                  <a:pt x="522947" y="312623"/>
                </a:lnTo>
                <a:lnTo>
                  <a:pt x="522947" y="362508"/>
                </a:lnTo>
                <a:lnTo>
                  <a:pt x="521665" y="363778"/>
                </a:lnTo>
                <a:lnTo>
                  <a:pt x="299389" y="363778"/>
                </a:lnTo>
                <a:lnTo>
                  <a:pt x="295579" y="367601"/>
                </a:lnTo>
                <a:lnTo>
                  <a:pt x="295579" y="377024"/>
                </a:lnTo>
                <a:lnTo>
                  <a:pt x="299389" y="380834"/>
                </a:lnTo>
                <a:lnTo>
                  <a:pt x="520103" y="380834"/>
                </a:lnTo>
                <a:lnTo>
                  <a:pt x="527839" y="379268"/>
                </a:lnTo>
                <a:lnTo>
                  <a:pt x="534161" y="375000"/>
                </a:lnTo>
                <a:lnTo>
                  <a:pt x="538426" y="368678"/>
                </a:lnTo>
                <a:lnTo>
                  <a:pt x="539991" y="360946"/>
                </a:lnTo>
                <a:lnTo>
                  <a:pt x="539991" y="312623"/>
                </a:lnTo>
                <a:close/>
              </a:path>
              <a:path w="540385" h="540385">
                <a:moveTo>
                  <a:pt x="448224" y="152641"/>
                </a:moveTo>
                <a:lnTo>
                  <a:pt x="429158" y="152641"/>
                </a:lnTo>
                <a:lnTo>
                  <a:pt x="445706" y="185750"/>
                </a:lnTo>
                <a:lnTo>
                  <a:pt x="448665" y="187579"/>
                </a:lnTo>
                <a:lnTo>
                  <a:pt x="522947" y="187579"/>
                </a:lnTo>
                <a:lnTo>
                  <a:pt x="522947" y="295579"/>
                </a:lnTo>
                <a:lnTo>
                  <a:pt x="539991" y="295579"/>
                </a:lnTo>
                <a:lnTo>
                  <a:pt x="539991" y="170522"/>
                </a:lnTo>
                <a:lnTo>
                  <a:pt x="457161" y="170522"/>
                </a:lnTo>
                <a:lnTo>
                  <a:pt x="448224" y="152641"/>
                </a:lnTo>
                <a:close/>
              </a:path>
              <a:path w="540385" h="540385">
                <a:moveTo>
                  <a:pt x="200672" y="187579"/>
                </a:moveTo>
                <a:lnTo>
                  <a:pt x="182295" y="187579"/>
                </a:lnTo>
                <a:lnTo>
                  <a:pt x="191388" y="218824"/>
                </a:lnTo>
                <a:lnTo>
                  <a:pt x="210623" y="244089"/>
                </a:lnTo>
                <a:lnTo>
                  <a:pt x="237620" y="260993"/>
                </a:lnTo>
                <a:lnTo>
                  <a:pt x="270002" y="267157"/>
                </a:lnTo>
                <a:lnTo>
                  <a:pt x="302376" y="260993"/>
                </a:lnTo>
                <a:lnTo>
                  <a:pt x="319769" y="250101"/>
                </a:lnTo>
                <a:lnTo>
                  <a:pt x="270002" y="250101"/>
                </a:lnTo>
                <a:lnTo>
                  <a:pt x="242370" y="244508"/>
                </a:lnTo>
                <a:lnTo>
                  <a:pt x="219781" y="229265"/>
                </a:lnTo>
                <a:lnTo>
                  <a:pt x="204538" y="206676"/>
                </a:lnTo>
                <a:lnTo>
                  <a:pt x="200672" y="187579"/>
                </a:lnTo>
                <a:close/>
              </a:path>
              <a:path w="540385" h="540385">
                <a:moveTo>
                  <a:pt x="319755" y="107988"/>
                </a:moveTo>
                <a:lnTo>
                  <a:pt x="270002" y="107988"/>
                </a:lnTo>
                <a:lnTo>
                  <a:pt x="297626" y="113581"/>
                </a:lnTo>
                <a:lnTo>
                  <a:pt x="320211" y="128824"/>
                </a:lnTo>
                <a:lnTo>
                  <a:pt x="335453" y="151413"/>
                </a:lnTo>
                <a:lnTo>
                  <a:pt x="341045" y="179044"/>
                </a:lnTo>
                <a:lnTo>
                  <a:pt x="335453" y="206676"/>
                </a:lnTo>
                <a:lnTo>
                  <a:pt x="320211" y="229265"/>
                </a:lnTo>
                <a:lnTo>
                  <a:pt x="297626" y="244508"/>
                </a:lnTo>
                <a:lnTo>
                  <a:pt x="270002" y="250101"/>
                </a:lnTo>
                <a:lnTo>
                  <a:pt x="319769" y="250101"/>
                </a:lnTo>
                <a:lnTo>
                  <a:pt x="329369" y="244089"/>
                </a:lnTo>
                <a:lnTo>
                  <a:pt x="348602" y="218824"/>
                </a:lnTo>
                <a:lnTo>
                  <a:pt x="357695" y="187579"/>
                </a:lnTo>
                <a:lnTo>
                  <a:pt x="409651" y="187579"/>
                </a:lnTo>
                <a:lnTo>
                  <a:pt x="412597" y="185750"/>
                </a:lnTo>
                <a:lnTo>
                  <a:pt x="420214" y="170522"/>
                </a:lnTo>
                <a:lnTo>
                  <a:pt x="357695" y="170522"/>
                </a:lnTo>
                <a:lnTo>
                  <a:pt x="348602" y="139272"/>
                </a:lnTo>
                <a:lnTo>
                  <a:pt x="329369" y="114007"/>
                </a:lnTo>
                <a:lnTo>
                  <a:pt x="319755" y="107988"/>
                </a:lnTo>
                <a:close/>
              </a:path>
              <a:path w="540385" h="540385">
                <a:moveTo>
                  <a:pt x="101898" y="187579"/>
                </a:moveTo>
                <a:lnTo>
                  <a:pt x="82829" y="187579"/>
                </a:lnTo>
                <a:lnTo>
                  <a:pt x="100545" y="223012"/>
                </a:lnTo>
                <a:lnTo>
                  <a:pt x="105422" y="226021"/>
                </a:lnTo>
                <a:lnTo>
                  <a:pt x="116255" y="226021"/>
                </a:lnTo>
                <a:lnTo>
                  <a:pt x="121132" y="223012"/>
                </a:lnTo>
                <a:lnTo>
                  <a:pt x="129908" y="205460"/>
                </a:lnTo>
                <a:lnTo>
                  <a:pt x="110832" y="205460"/>
                </a:lnTo>
                <a:lnTo>
                  <a:pt x="101898" y="187579"/>
                </a:lnTo>
                <a:close/>
              </a:path>
              <a:path w="540385" h="540385">
                <a:moveTo>
                  <a:pt x="270002" y="90944"/>
                </a:moveTo>
                <a:lnTo>
                  <a:pt x="237620" y="97106"/>
                </a:lnTo>
                <a:lnTo>
                  <a:pt x="210623" y="114007"/>
                </a:lnTo>
                <a:lnTo>
                  <a:pt x="191388" y="139272"/>
                </a:lnTo>
                <a:lnTo>
                  <a:pt x="182295" y="170522"/>
                </a:lnTo>
                <a:lnTo>
                  <a:pt x="130340" y="170522"/>
                </a:lnTo>
                <a:lnTo>
                  <a:pt x="127393" y="172339"/>
                </a:lnTo>
                <a:lnTo>
                  <a:pt x="110832" y="205460"/>
                </a:lnTo>
                <a:lnTo>
                  <a:pt x="129908" y="205460"/>
                </a:lnTo>
                <a:lnTo>
                  <a:pt x="138849" y="187579"/>
                </a:lnTo>
                <a:lnTo>
                  <a:pt x="200672" y="187579"/>
                </a:lnTo>
                <a:lnTo>
                  <a:pt x="219781" y="128824"/>
                </a:lnTo>
                <a:lnTo>
                  <a:pt x="270002" y="107988"/>
                </a:lnTo>
                <a:lnTo>
                  <a:pt x="319755" y="107988"/>
                </a:lnTo>
                <a:lnTo>
                  <a:pt x="302376" y="97106"/>
                </a:lnTo>
                <a:lnTo>
                  <a:pt x="270002" y="90944"/>
                </a:lnTo>
                <a:close/>
              </a:path>
              <a:path w="540385" h="540385">
                <a:moveTo>
                  <a:pt x="434568" y="132067"/>
                </a:moveTo>
                <a:lnTo>
                  <a:pt x="423735" y="132067"/>
                </a:lnTo>
                <a:lnTo>
                  <a:pt x="418871" y="135077"/>
                </a:lnTo>
                <a:lnTo>
                  <a:pt x="401154" y="170522"/>
                </a:lnTo>
                <a:lnTo>
                  <a:pt x="420214" y="170522"/>
                </a:lnTo>
                <a:lnTo>
                  <a:pt x="429158" y="152641"/>
                </a:lnTo>
                <a:lnTo>
                  <a:pt x="448224" y="152641"/>
                </a:lnTo>
                <a:lnTo>
                  <a:pt x="439445" y="135077"/>
                </a:lnTo>
                <a:lnTo>
                  <a:pt x="434568" y="132067"/>
                </a:lnTo>
                <a:close/>
              </a:path>
              <a:path w="540385" h="540385">
                <a:moveTo>
                  <a:pt x="520103" y="34099"/>
                </a:moveTo>
                <a:lnTo>
                  <a:pt x="333502" y="34099"/>
                </a:lnTo>
                <a:lnTo>
                  <a:pt x="329679" y="37922"/>
                </a:lnTo>
                <a:lnTo>
                  <a:pt x="329679" y="47332"/>
                </a:lnTo>
                <a:lnTo>
                  <a:pt x="333502" y="51155"/>
                </a:lnTo>
                <a:lnTo>
                  <a:pt x="521665" y="51155"/>
                </a:lnTo>
                <a:lnTo>
                  <a:pt x="522947" y="52425"/>
                </a:lnTo>
                <a:lnTo>
                  <a:pt x="522947" y="170522"/>
                </a:lnTo>
                <a:lnTo>
                  <a:pt x="539991" y="170522"/>
                </a:lnTo>
                <a:lnTo>
                  <a:pt x="539991" y="53987"/>
                </a:lnTo>
                <a:lnTo>
                  <a:pt x="538432" y="46256"/>
                </a:lnTo>
                <a:lnTo>
                  <a:pt x="534166" y="39933"/>
                </a:lnTo>
                <a:lnTo>
                  <a:pt x="527841" y="35665"/>
                </a:lnTo>
                <a:lnTo>
                  <a:pt x="520103" y="34099"/>
                </a:lnTo>
                <a:close/>
              </a:path>
              <a:path w="540385" h="540385">
                <a:moveTo>
                  <a:pt x="360946" y="0"/>
                </a:moveTo>
                <a:lnTo>
                  <a:pt x="179044" y="0"/>
                </a:lnTo>
                <a:lnTo>
                  <a:pt x="171313" y="1564"/>
                </a:lnTo>
                <a:lnTo>
                  <a:pt x="164990" y="5829"/>
                </a:lnTo>
                <a:lnTo>
                  <a:pt x="160722" y="12151"/>
                </a:lnTo>
                <a:lnTo>
                  <a:pt x="159156" y="19888"/>
                </a:lnTo>
                <a:lnTo>
                  <a:pt x="159156" y="34099"/>
                </a:lnTo>
                <a:lnTo>
                  <a:pt x="176212" y="34099"/>
                </a:lnTo>
                <a:lnTo>
                  <a:pt x="176212" y="18326"/>
                </a:lnTo>
                <a:lnTo>
                  <a:pt x="177482" y="17043"/>
                </a:lnTo>
                <a:lnTo>
                  <a:pt x="380259" y="17043"/>
                </a:lnTo>
                <a:lnTo>
                  <a:pt x="379270" y="12151"/>
                </a:lnTo>
                <a:lnTo>
                  <a:pt x="375005" y="5829"/>
                </a:lnTo>
                <a:lnTo>
                  <a:pt x="368683" y="1564"/>
                </a:lnTo>
                <a:lnTo>
                  <a:pt x="360946" y="0"/>
                </a:lnTo>
                <a:close/>
              </a:path>
              <a:path w="540385" h="540385">
                <a:moveTo>
                  <a:pt x="380259" y="17043"/>
                </a:moveTo>
                <a:lnTo>
                  <a:pt x="362508" y="17043"/>
                </a:lnTo>
                <a:lnTo>
                  <a:pt x="363791" y="18326"/>
                </a:lnTo>
                <a:lnTo>
                  <a:pt x="363791" y="34099"/>
                </a:lnTo>
                <a:lnTo>
                  <a:pt x="380834" y="34099"/>
                </a:lnTo>
                <a:lnTo>
                  <a:pt x="380834" y="19888"/>
                </a:lnTo>
                <a:lnTo>
                  <a:pt x="380259" y="17043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object 15"/>
          <p:cNvSpPr/>
          <p:nvPr/>
        </p:nvSpPr>
        <p:spPr>
          <a:xfrm>
            <a:off x="7565613" y="2963342"/>
            <a:ext cx="540004" cy="486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5" name="Группа 114"/>
          <p:cNvGrpSpPr/>
          <p:nvPr/>
        </p:nvGrpSpPr>
        <p:grpSpPr>
          <a:xfrm>
            <a:off x="7565613" y="3782663"/>
            <a:ext cx="540385" cy="520709"/>
            <a:chOff x="720004" y="3956410"/>
            <a:chExt cx="540385" cy="520709"/>
          </a:xfrm>
        </p:grpSpPr>
        <p:sp>
          <p:nvSpPr>
            <p:cNvPr id="116" name="object 16"/>
            <p:cNvSpPr/>
            <p:nvPr/>
          </p:nvSpPr>
          <p:spPr>
            <a:xfrm>
              <a:off x="720004" y="3956410"/>
              <a:ext cx="540385" cy="308610"/>
            </a:xfrm>
            <a:custGeom>
              <a:avLst/>
              <a:gdLst/>
              <a:ahLst/>
              <a:cxnLst/>
              <a:rect l="l" t="t" r="r" b="b"/>
              <a:pathLst>
                <a:path w="540385" h="308610">
                  <a:moveTo>
                    <a:pt x="535673" y="0"/>
                  </a:moveTo>
                  <a:lnTo>
                    <a:pt x="4317" y="0"/>
                  </a:lnTo>
                  <a:lnTo>
                    <a:pt x="0" y="4318"/>
                  </a:lnTo>
                  <a:lnTo>
                    <a:pt x="50" y="304304"/>
                  </a:lnTo>
                  <a:lnTo>
                    <a:pt x="4317" y="308571"/>
                  </a:lnTo>
                  <a:lnTo>
                    <a:pt x="45313" y="308571"/>
                  </a:lnTo>
                  <a:lnTo>
                    <a:pt x="44259" y="306463"/>
                  </a:lnTo>
                  <a:lnTo>
                    <a:pt x="43287" y="304253"/>
                  </a:lnTo>
                  <a:lnTo>
                    <a:pt x="42468" y="302094"/>
                  </a:lnTo>
                  <a:lnTo>
                    <a:pt x="42113" y="301066"/>
                  </a:lnTo>
                  <a:lnTo>
                    <a:pt x="41948" y="299974"/>
                  </a:lnTo>
                  <a:lnTo>
                    <a:pt x="41630" y="298932"/>
                  </a:lnTo>
                  <a:lnTo>
                    <a:pt x="13957" y="298932"/>
                  </a:lnTo>
                  <a:lnTo>
                    <a:pt x="9639" y="294614"/>
                  </a:lnTo>
                  <a:lnTo>
                    <a:pt x="9639" y="13957"/>
                  </a:lnTo>
                  <a:lnTo>
                    <a:pt x="13957" y="9639"/>
                  </a:lnTo>
                  <a:lnTo>
                    <a:pt x="539991" y="9639"/>
                  </a:lnTo>
                  <a:lnTo>
                    <a:pt x="539991" y="4317"/>
                  </a:lnTo>
                  <a:lnTo>
                    <a:pt x="535673" y="0"/>
                  </a:lnTo>
                  <a:close/>
                </a:path>
                <a:path w="540385" h="308610">
                  <a:moveTo>
                    <a:pt x="539991" y="9639"/>
                  </a:moveTo>
                  <a:lnTo>
                    <a:pt x="526033" y="9639"/>
                  </a:lnTo>
                  <a:lnTo>
                    <a:pt x="530352" y="13957"/>
                  </a:lnTo>
                  <a:lnTo>
                    <a:pt x="530352" y="294614"/>
                  </a:lnTo>
                  <a:lnTo>
                    <a:pt x="526033" y="298932"/>
                  </a:lnTo>
                  <a:lnTo>
                    <a:pt x="170497" y="298932"/>
                  </a:lnTo>
                  <a:lnTo>
                    <a:pt x="170167" y="300012"/>
                  </a:lnTo>
                  <a:lnTo>
                    <a:pt x="170002" y="301155"/>
                  </a:lnTo>
                  <a:lnTo>
                    <a:pt x="168795" y="304393"/>
                  </a:lnTo>
                  <a:lnTo>
                    <a:pt x="167855" y="306514"/>
                  </a:lnTo>
                  <a:lnTo>
                    <a:pt x="166814" y="308571"/>
                  </a:lnTo>
                  <a:lnTo>
                    <a:pt x="535673" y="308571"/>
                  </a:lnTo>
                  <a:lnTo>
                    <a:pt x="539940" y="304304"/>
                  </a:lnTo>
                  <a:lnTo>
                    <a:pt x="539991" y="9639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object 17"/>
            <p:cNvSpPr/>
            <p:nvPr/>
          </p:nvSpPr>
          <p:spPr>
            <a:xfrm>
              <a:off x="748929" y="4187843"/>
              <a:ext cx="24765" cy="48260"/>
            </a:xfrm>
            <a:custGeom>
              <a:avLst/>
              <a:gdLst/>
              <a:ahLst/>
              <a:cxnLst/>
              <a:rect l="l" t="t" r="r" b="b"/>
              <a:pathLst>
                <a:path w="24765" h="48260">
                  <a:moveTo>
                    <a:pt x="16078" y="0"/>
                  </a:moveTo>
                  <a:lnTo>
                    <a:pt x="0" y="0"/>
                  </a:lnTo>
                  <a:lnTo>
                    <a:pt x="0" y="48209"/>
                  </a:lnTo>
                  <a:lnTo>
                    <a:pt x="9639" y="48209"/>
                  </a:lnTo>
                  <a:lnTo>
                    <a:pt x="9639" y="44386"/>
                  </a:lnTo>
                  <a:lnTo>
                    <a:pt x="9982" y="40563"/>
                  </a:lnTo>
                  <a:lnTo>
                    <a:pt x="24371" y="6210"/>
                  </a:lnTo>
                  <a:lnTo>
                    <a:pt x="1607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object 18"/>
            <p:cNvSpPr/>
            <p:nvPr/>
          </p:nvSpPr>
          <p:spPr>
            <a:xfrm>
              <a:off x="890559" y="4187837"/>
              <a:ext cx="90170" cy="48260"/>
            </a:xfrm>
            <a:custGeom>
              <a:avLst/>
              <a:gdLst/>
              <a:ahLst/>
              <a:cxnLst/>
              <a:rect l="l" t="t" r="r" b="b"/>
              <a:pathLst>
                <a:path w="90169" h="48260">
                  <a:moveTo>
                    <a:pt x="89801" y="0"/>
                  </a:moveTo>
                  <a:lnTo>
                    <a:pt x="22301" y="0"/>
                  </a:lnTo>
                  <a:lnTo>
                    <a:pt x="41046" y="14071"/>
                  </a:lnTo>
                  <a:lnTo>
                    <a:pt x="42405" y="18402"/>
                  </a:lnTo>
                  <a:lnTo>
                    <a:pt x="39776" y="26276"/>
                  </a:lnTo>
                  <a:lnTo>
                    <a:pt x="36093" y="28930"/>
                  </a:lnTo>
                  <a:lnTo>
                    <a:pt x="0" y="28930"/>
                  </a:lnTo>
                  <a:lnTo>
                    <a:pt x="863" y="31572"/>
                  </a:lnTo>
                  <a:lnTo>
                    <a:pt x="3009" y="48221"/>
                  </a:lnTo>
                  <a:lnTo>
                    <a:pt x="89801" y="48221"/>
                  </a:lnTo>
                  <a:lnTo>
                    <a:pt x="89801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object 19"/>
            <p:cNvSpPr/>
            <p:nvPr/>
          </p:nvSpPr>
          <p:spPr>
            <a:xfrm>
              <a:off x="748929" y="4120345"/>
              <a:ext cx="38735" cy="48260"/>
            </a:xfrm>
            <a:custGeom>
              <a:avLst/>
              <a:gdLst/>
              <a:ahLst/>
              <a:cxnLst/>
              <a:rect l="l" t="t" r="r" b="b"/>
              <a:pathLst>
                <a:path w="38734" h="48260">
                  <a:moveTo>
                    <a:pt x="38569" y="0"/>
                  </a:moveTo>
                  <a:lnTo>
                    <a:pt x="0" y="0"/>
                  </a:lnTo>
                  <a:lnTo>
                    <a:pt x="0" y="48209"/>
                  </a:lnTo>
                  <a:lnTo>
                    <a:pt x="9639" y="48209"/>
                  </a:lnTo>
                  <a:lnTo>
                    <a:pt x="9639" y="28917"/>
                  </a:lnTo>
                  <a:lnTo>
                    <a:pt x="11912" y="17664"/>
                  </a:lnTo>
                  <a:lnTo>
                    <a:pt x="18113" y="8472"/>
                  </a:lnTo>
                  <a:lnTo>
                    <a:pt x="27309" y="2273"/>
                  </a:lnTo>
                  <a:lnTo>
                    <a:pt x="38569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object 20"/>
            <p:cNvSpPr/>
            <p:nvPr/>
          </p:nvSpPr>
          <p:spPr>
            <a:xfrm>
              <a:off x="748931" y="407694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80">
                  <a:moveTo>
                    <a:pt x="0" y="0"/>
                  </a:moveTo>
                  <a:lnTo>
                    <a:pt x="106070" y="0"/>
                  </a:lnTo>
                </a:path>
              </a:pathLst>
            </a:custGeom>
            <a:ln w="48209">
              <a:solidFill>
                <a:srgbClr val="1C1C1C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object 21"/>
            <p:cNvSpPr/>
            <p:nvPr/>
          </p:nvSpPr>
          <p:spPr>
            <a:xfrm>
              <a:off x="748931" y="400944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80">
                  <a:moveTo>
                    <a:pt x="0" y="0"/>
                  </a:moveTo>
                  <a:lnTo>
                    <a:pt x="106070" y="0"/>
                  </a:lnTo>
                </a:path>
              </a:pathLst>
            </a:custGeom>
            <a:ln w="48209">
              <a:solidFill>
                <a:srgbClr val="1C1C1C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object 22"/>
            <p:cNvSpPr/>
            <p:nvPr/>
          </p:nvSpPr>
          <p:spPr>
            <a:xfrm>
              <a:off x="1125004" y="407694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80">
                  <a:moveTo>
                    <a:pt x="0" y="0"/>
                  </a:moveTo>
                  <a:lnTo>
                    <a:pt x="106070" y="0"/>
                  </a:lnTo>
                </a:path>
              </a:pathLst>
            </a:custGeom>
            <a:ln w="48209">
              <a:solidFill>
                <a:srgbClr val="1C1C1C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object 23"/>
            <p:cNvSpPr/>
            <p:nvPr/>
          </p:nvSpPr>
          <p:spPr>
            <a:xfrm>
              <a:off x="1125004" y="414444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80">
                  <a:moveTo>
                    <a:pt x="0" y="0"/>
                  </a:moveTo>
                  <a:lnTo>
                    <a:pt x="106070" y="0"/>
                  </a:lnTo>
                </a:path>
              </a:pathLst>
            </a:custGeom>
            <a:ln w="48209">
              <a:solidFill>
                <a:srgbClr val="1C1C1C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object 24"/>
            <p:cNvSpPr/>
            <p:nvPr/>
          </p:nvSpPr>
          <p:spPr>
            <a:xfrm>
              <a:off x="1125004" y="421194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80">
                  <a:moveTo>
                    <a:pt x="0" y="0"/>
                  </a:moveTo>
                  <a:lnTo>
                    <a:pt x="106070" y="0"/>
                  </a:lnTo>
                </a:path>
              </a:pathLst>
            </a:custGeom>
            <a:ln w="48209">
              <a:solidFill>
                <a:srgbClr val="1C1C1C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object 25"/>
            <p:cNvSpPr/>
            <p:nvPr/>
          </p:nvSpPr>
          <p:spPr>
            <a:xfrm>
              <a:off x="1125004" y="400944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80">
                  <a:moveTo>
                    <a:pt x="0" y="0"/>
                  </a:moveTo>
                  <a:lnTo>
                    <a:pt x="106070" y="0"/>
                  </a:lnTo>
                </a:path>
              </a:pathLst>
            </a:custGeom>
            <a:ln w="48209">
              <a:solidFill>
                <a:srgbClr val="1C1C1C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object 26"/>
            <p:cNvSpPr/>
            <p:nvPr/>
          </p:nvSpPr>
          <p:spPr>
            <a:xfrm>
              <a:off x="874280" y="400944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80">
                  <a:moveTo>
                    <a:pt x="0" y="0"/>
                  </a:moveTo>
                  <a:lnTo>
                    <a:pt x="106070" y="0"/>
                  </a:lnTo>
                </a:path>
              </a:pathLst>
            </a:custGeom>
            <a:ln w="48209">
              <a:solidFill>
                <a:srgbClr val="1C1C1C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object 27"/>
            <p:cNvSpPr/>
            <p:nvPr/>
          </p:nvSpPr>
          <p:spPr>
            <a:xfrm>
              <a:off x="999642" y="4009440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80">
                  <a:moveTo>
                    <a:pt x="0" y="0"/>
                  </a:moveTo>
                  <a:lnTo>
                    <a:pt x="106070" y="0"/>
                  </a:lnTo>
                </a:path>
              </a:pathLst>
            </a:custGeom>
            <a:ln w="48209">
              <a:solidFill>
                <a:srgbClr val="1C1C1C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object 28"/>
            <p:cNvSpPr/>
            <p:nvPr/>
          </p:nvSpPr>
          <p:spPr>
            <a:xfrm>
              <a:off x="874280" y="407694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80">
                  <a:moveTo>
                    <a:pt x="0" y="0"/>
                  </a:moveTo>
                  <a:lnTo>
                    <a:pt x="106070" y="0"/>
                  </a:lnTo>
                </a:path>
              </a:pathLst>
            </a:custGeom>
            <a:ln w="48209">
              <a:solidFill>
                <a:srgbClr val="1C1C1C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object 29"/>
            <p:cNvSpPr/>
            <p:nvPr/>
          </p:nvSpPr>
          <p:spPr>
            <a:xfrm>
              <a:off x="999642" y="407694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80">
                  <a:moveTo>
                    <a:pt x="0" y="0"/>
                  </a:moveTo>
                  <a:lnTo>
                    <a:pt x="106070" y="0"/>
                  </a:lnTo>
                </a:path>
              </a:pathLst>
            </a:custGeom>
            <a:ln w="48209">
              <a:solidFill>
                <a:srgbClr val="1C1C1C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object 30"/>
            <p:cNvSpPr/>
            <p:nvPr/>
          </p:nvSpPr>
          <p:spPr>
            <a:xfrm>
              <a:off x="999642" y="421194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80">
                  <a:moveTo>
                    <a:pt x="0" y="0"/>
                  </a:moveTo>
                  <a:lnTo>
                    <a:pt x="106070" y="0"/>
                  </a:lnTo>
                </a:path>
              </a:pathLst>
            </a:custGeom>
            <a:ln w="48209">
              <a:solidFill>
                <a:srgbClr val="1C1C1C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object 31"/>
            <p:cNvSpPr/>
            <p:nvPr/>
          </p:nvSpPr>
          <p:spPr>
            <a:xfrm>
              <a:off x="874285" y="4120336"/>
              <a:ext cx="106680" cy="48260"/>
            </a:xfrm>
            <a:custGeom>
              <a:avLst/>
              <a:gdLst/>
              <a:ahLst/>
              <a:cxnLst/>
              <a:rect l="l" t="t" r="r" b="b"/>
              <a:pathLst>
                <a:path w="106680" h="48260">
                  <a:moveTo>
                    <a:pt x="106070" y="0"/>
                  </a:moveTo>
                  <a:lnTo>
                    <a:pt x="0" y="0"/>
                  </a:lnTo>
                  <a:lnTo>
                    <a:pt x="0" y="1777"/>
                  </a:lnTo>
                  <a:lnTo>
                    <a:pt x="7864" y="6022"/>
                  </a:lnTo>
                  <a:lnTo>
                    <a:pt x="13941" y="12301"/>
                  </a:lnTo>
                  <a:lnTo>
                    <a:pt x="17870" y="20107"/>
                  </a:lnTo>
                  <a:lnTo>
                    <a:pt x="19291" y="28930"/>
                  </a:lnTo>
                  <a:lnTo>
                    <a:pt x="19291" y="48221"/>
                  </a:lnTo>
                  <a:lnTo>
                    <a:pt x="106070" y="48221"/>
                  </a:lnTo>
                  <a:lnTo>
                    <a:pt x="106070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object 32"/>
            <p:cNvSpPr/>
            <p:nvPr/>
          </p:nvSpPr>
          <p:spPr>
            <a:xfrm>
              <a:off x="999642" y="4144441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80">
                  <a:moveTo>
                    <a:pt x="0" y="0"/>
                  </a:moveTo>
                  <a:lnTo>
                    <a:pt x="106070" y="0"/>
                  </a:lnTo>
                </a:path>
              </a:pathLst>
            </a:custGeom>
            <a:ln w="48209">
              <a:solidFill>
                <a:srgbClr val="1C1C1C"/>
              </a:solidFill>
            </a:ln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object 33"/>
            <p:cNvSpPr/>
            <p:nvPr/>
          </p:nvSpPr>
          <p:spPr>
            <a:xfrm>
              <a:off x="748929" y="4322840"/>
              <a:ext cx="154279" cy="1542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object 34"/>
            <p:cNvSpPr/>
            <p:nvPr/>
          </p:nvSpPr>
          <p:spPr>
            <a:xfrm>
              <a:off x="777850" y="4139624"/>
              <a:ext cx="116205" cy="58419"/>
            </a:xfrm>
            <a:custGeom>
              <a:avLst/>
              <a:gdLst/>
              <a:ahLst/>
              <a:cxnLst/>
              <a:rect l="l" t="t" r="r" b="b"/>
              <a:pathLst>
                <a:path w="116205" h="58420">
                  <a:moveTo>
                    <a:pt x="92113" y="0"/>
                  </a:moveTo>
                  <a:lnTo>
                    <a:pt x="4318" y="0"/>
                  </a:lnTo>
                  <a:lnTo>
                    <a:pt x="0" y="4318"/>
                  </a:lnTo>
                  <a:lnTo>
                    <a:pt x="0" y="33756"/>
                  </a:lnTo>
                  <a:lnTo>
                    <a:pt x="32143" y="57861"/>
                  </a:lnTo>
                  <a:lnTo>
                    <a:pt x="115722" y="57861"/>
                  </a:lnTo>
                  <a:lnTo>
                    <a:pt x="97866" y="44462"/>
                  </a:lnTo>
                  <a:lnTo>
                    <a:pt x="96431" y="41605"/>
                  </a:lnTo>
                  <a:lnTo>
                    <a:pt x="96431" y="4317"/>
                  </a:lnTo>
                  <a:lnTo>
                    <a:pt x="92113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object 35"/>
            <p:cNvSpPr/>
            <p:nvPr/>
          </p:nvSpPr>
          <p:spPr>
            <a:xfrm>
              <a:off x="947741" y="4284266"/>
              <a:ext cx="84505" cy="771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object 36"/>
            <p:cNvSpPr/>
            <p:nvPr/>
          </p:nvSpPr>
          <p:spPr>
            <a:xfrm>
              <a:off x="777850" y="4205655"/>
              <a:ext cx="96520" cy="78740"/>
            </a:xfrm>
            <a:custGeom>
              <a:avLst/>
              <a:gdLst/>
              <a:ahLst/>
              <a:cxnLst/>
              <a:rect l="l" t="t" r="r" b="b"/>
              <a:pathLst>
                <a:path w="96519" h="78739">
                  <a:moveTo>
                    <a:pt x="10900" y="0"/>
                  </a:moveTo>
                  <a:lnTo>
                    <a:pt x="5629" y="6438"/>
                  </a:lnTo>
                  <a:lnTo>
                    <a:pt x="2124" y="14135"/>
                  </a:lnTo>
                  <a:lnTo>
                    <a:pt x="740" y="22352"/>
                  </a:lnTo>
                  <a:lnTo>
                    <a:pt x="245" y="25006"/>
                  </a:lnTo>
                  <a:lnTo>
                    <a:pt x="7" y="27660"/>
                  </a:lnTo>
                  <a:lnTo>
                    <a:pt x="0" y="35902"/>
                  </a:lnTo>
                  <a:lnTo>
                    <a:pt x="943" y="41249"/>
                  </a:lnTo>
                  <a:lnTo>
                    <a:pt x="33390" y="76271"/>
                  </a:lnTo>
                  <a:lnTo>
                    <a:pt x="48149" y="78613"/>
                  </a:lnTo>
                  <a:lnTo>
                    <a:pt x="62909" y="76323"/>
                  </a:lnTo>
                  <a:lnTo>
                    <a:pt x="93602" y="46520"/>
                  </a:lnTo>
                  <a:lnTo>
                    <a:pt x="96434" y="35902"/>
                  </a:lnTo>
                  <a:lnTo>
                    <a:pt x="96422" y="27660"/>
                  </a:lnTo>
                  <a:lnTo>
                    <a:pt x="92205" y="11112"/>
                  </a:lnTo>
                  <a:lnTo>
                    <a:pt x="26851" y="11112"/>
                  </a:lnTo>
                  <a:lnTo>
                    <a:pt x="24819" y="10439"/>
                  </a:lnTo>
                  <a:lnTo>
                    <a:pt x="10900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7" name="Рисунок 136"/>
          <p:cNvPicPr>
            <a:picLocks noChangeAspect="1"/>
          </p:cNvPicPr>
          <p:nvPr/>
        </p:nvPicPr>
        <p:blipFill rotWithShape="1">
          <a:blip r:embed="rId7"/>
          <a:srcRect l="16211" t="18271" b="8750"/>
          <a:stretch/>
        </p:blipFill>
        <p:spPr>
          <a:xfrm>
            <a:off x="388523" y="4212817"/>
            <a:ext cx="3359613" cy="2055162"/>
          </a:xfrm>
          <a:prstGeom prst="rect">
            <a:avLst/>
          </a:prstGeom>
        </p:spPr>
      </p:pic>
      <p:sp>
        <p:nvSpPr>
          <p:cNvPr id="138" name="object 7"/>
          <p:cNvSpPr/>
          <p:nvPr/>
        </p:nvSpPr>
        <p:spPr>
          <a:xfrm>
            <a:off x="7542457" y="5152320"/>
            <a:ext cx="4166145" cy="597528"/>
          </a:xfrm>
          <a:custGeom>
            <a:avLst/>
            <a:gdLst/>
            <a:ahLst/>
            <a:cxnLst/>
            <a:rect l="l" t="t" r="r" b="b"/>
            <a:pathLst>
              <a:path w="4536440" h="990600">
                <a:moveTo>
                  <a:pt x="4355998" y="0"/>
                </a:moveTo>
                <a:lnTo>
                  <a:pt x="179997" y="0"/>
                </a:lnTo>
                <a:lnTo>
                  <a:pt x="75936" y="2812"/>
                </a:lnTo>
                <a:lnTo>
                  <a:pt x="22499" y="22499"/>
                </a:lnTo>
                <a:lnTo>
                  <a:pt x="2812" y="75936"/>
                </a:lnTo>
                <a:lnTo>
                  <a:pt x="0" y="179997"/>
                </a:lnTo>
                <a:lnTo>
                  <a:pt x="0" y="810006"/>
                </a:lnTo>
                <a:lnTo>
                  <a:pt x="2812" y="914066"/>
                </a:lnTo>
                <a:lnTo>
                  <a:pt x="22499" y="967503"/>
                </a:lnTo>
                <a:lnTo>
                  <a:pt x="75936" y="987190"/>
                </a:lnTo>
                <a:lnTo>
                  <a:pt x="179997" y="990003"/>
                </a:lnTo>
                <a:lnTo>
                  <a:pt x="4355998" y="990003"/>
                </a:lnTo>
                <a:lnTo>
                  <a:pt x="4460059" y="987190"/>
                </a:lnTo>
                <a:lnTo>
                  <a:pt x="4513495" y="967503"/>
                </a:lnTo>
                <a:lnTo>
                  <a:pt x="4533183" y="914066"/>
                </a:lnTo>
                <a:lnTo>
                  <a:pt x="4535995" y="810006"/>
                </a:lnTo>
                <a:lnTo>
                  <a:pt x="4535995" y="179997"/>
                </a:lnTo>
                <a:lnTo>
                  <a:pt x="4533183" y="75936"/>
                </a:lnTo>
                <a:lnTo>
                  <a:pt x="4513495" y="22499"/>
                </a:lnTo>
                <a:lnTo>
                  <a:pt x="4460059" y="2812"/>
                </a:lnTo>
                <a:lnTo>
                  <a:pt x="435599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ru-RU" dirty="0" smtClean="0">
                <a:solidFill>
                  <a:srgbClr val="CC0000"/>
                </a:solidFill>
              </a:rPr>
              <a:t>Все аппаратные решения реализованы на </a:t>
            </a:r>
            <a:r>
              <a:rPr lang="ru-RU" b="1" u="sng" dirty="0" smtClean="0">
                <a:solidFill>
                  <a:srgbClr val="CC0000"/>
                </a:solidFill>
              </a:rPr>
              <a:t>ОТЕЧЕСТВЕННЫХ</a:t>
            </a:r>
            <a:r>
              <a:rPr lang="ru-RU" dirty="0" smtClean="0">
                <a:solidFill>
                  <a:srgbClr val="CC0000"/>
                </a:solidFill>
              </a:rPr>
              <a:t> комплектующих</a:t>
            </a:r>
            <a:endParaRPr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C:\Users\design\Desktop\TD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945" y="156128"/>
            <a:ext cx="1315176" cy="84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Текст 2"/>
          <p:cNvSpPr txBox="1">
            <a:spLocks/>
          </p:cNvSpPr>
          <p:nvPr/>
        </p:nvSpPr>
        <p:spPr>
          <a:xfrm>
            <a:off x="6810425" y="465611"/>
            <a:ext cx="5040560" cy="38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bject 3"/>
          <p:cNvSpPr/>
          <p:nvPr/>
        </p:nvSpPr>
        <p:spPr>
          <a:xfrm>
            <a:off x="2076550" y="199183"/>
            <a:ext cx="1671586" cy="624751"/>
          </a:xfrm>
          <a:custGeom>
            <a:avLst/>
            <a:gdLst/>
            <a:ahLst/>
            <a:cxnLst/>
            <a:rect l="l" t="t" r="r" b="b"/>
            <a:pathLst>
              <a:path w="2736215" h="1134110">
                <a:moveTo>
                  <a:pt x="272592" y="1037590"/>
                </a:moveTo>
                <a:lnTo>
                  <a:pt x="264744" y="1037590"/>
                </a:lnTo>
                <a:lnTo>
                  <a:pt x="245632" y="1041400"/>
                </a:lnTo>
                <a:lnTo>
                  <a:pt x="230073" y="1051560"/>
                </a:lnTo>
                <a:lnTo>
                  <a:pt x="219581" y="1068070"/>
                </a:lnTo>
                <a:lnTo>
                  <a:pt x="215671" y="1085850"/>
                </a:lnTo>
                <a:lnTo>
                  <a:pt x="219581" y="1104900"/>
                </a:lnTo>
                <a:lnTo>
                  <a:pt x="230073" y="1120140"/>
                </a:lnTo>
                <a:lnTo>
                  <a:pt x="245632" y="1130300"/>
                </a:lnTo>
                <a:lnTo>
                  <a:pt x="264744" y="1134110"/>
                </a:lnTo>
                <a:lnTo>
                  <a:pt x="283876" y="1130300"/>
                </a:lnTo>
                <a:lnTo>
                  <a:pt x="299448" y="1120140"/>
                </a:lnTo>
                <a:lnTo>
                  <a:pt x="309926" y="1104900"/>
                </a:lnTo>
                <a:lnTo>
                  <a:pt x="313778" y="1085850"/>
                </a:lnTo>
                <a:lnTo>
                  <a:pt x="313290" y="1079500"/>
                </a:lnTo>
                <a:lnTo>
                  <a:pt x="311875" y="1073150"/>
                </a:lnTo>
                <a:lnTo>
                  <a:pt x="309605" y="1066800"/>
                </a:lnTo>
                <a:lnTo>
                  <a:pt x="306552" y="1061720"/>
                </a:lnTo>
                <a:lnTo>
                  <a:pt x="317836" y="1042670"/>
                </a:lnTo>
                <a:lnTo>
                  <a:pt x="286461" y="1042670"/>
                </a:lnTo>
                <a:lnTo>
                  <a:pt x="279933" y="1040130"/>
                </a:lnTo>
                <a:lnTo>
                  <a:pt x="272592" y="1037590"/>
                </a:lnTo>
                <a:close/>
              </a:path>
              <a:path w="2736215" h="1134110">
                <a:moveTo>
                  <a:pt x="786498" y="1018540"/>
                </a:moveTo>
                <a:lnTo>
                  <a:pt x="332130" y="1018540"/>
                </a:lnTo>
                <a:lnTo>
                  <a:pt x="373547" y="1040130"/>
                </a:lnTo>
                <a:lnTo>
                  <a:pt x="417252" y="1056640"/>
                </a:lnTo>
                <a:lnTo>
                  <a:pt x="462992" y="1069340"/>
                </a:lnTo>
                <a:lnTo>
                  <a:pt x="510513" y="1076960"/>
                </a:lnTo>
                <a:lnTo>
                  <a:pt x="559562" y="1079500"/>
                </a:lnTo>
                <a:lnTo>
                  <a:pt x="612035" y="1076960"/>
                </a:lnTo>
                <a:lnTo>
                  <a:pt x="662750" y="1068070"/>
                </a:lnTo>
                <a:lnTo>
                  <a:pt x="711369" y="1054100"/>
                </a:lnTo>
                <a:lnTo>
                  <a:pt x="757554" y="1033780"/>
                </a:lnTo>
                <a:lnTo>
                  <a:pt x="786498" y="1018540"/>
                </a:lnTo>
                <a:close/>
              </a:path>
              <a:path w="2736215" h="1134110">
                <a:moveTo>
                  <a:pt x="296214" y="775970"/>
                </a:moveTo>
                <a:lnTo>
                  <a:pt x="131432" y="775970"/>
                </a:lnTo>
                <a:lnTo>
                  <a:pt x="150568" y="821690"/>
                </a:lnTo>
                <a:lnTo>
                  <a:pt x="174739" y="866140"/>
                </a:lnTo>
                <a:lnTo>
                  <a:pt x="203598" y="906780"/>
                </a:lnTo>
                <a:lnTo>
                  <a:pt x="236799" y="944880"/>
                </a:lnTo>
                <a:lnTo>
                  <a:pt x="273997" y="977900"/>
                </a:lnTo>
                <a:lnTo>
                  <a:pt x="314845" y="1008380"/>
                </a:lnTo>
                <a:lnTo>
                  <a:pt x="286461" y="1042670"/>
                </a:lnTo>
                <a:lnTo>
                  <a:pt x="317836" y="1042670"/>
                </a:lnTo>
                <a:lnTo>
                  <a:pt x="332130" y="1018540"/>
                </a:lnTo>
                <a:lnTo>
                  <a:pt x="786498" y="1018540"/>
                </a:lnTo>
                <a:lnTo>
                  <a:pt x="800969" y="1010920"/>
                </a:lnTo>
                <a:lnTo>
                  <a:pt x="841277" y="981710"/>
                </a:lnTo>
                <a:lnTo>
                  <a:pt x="878140" y="949960"/>
                </a:lnTo>
                <a:lnTo>
                  <a:pt x="895251" y="930910"/>
                </a:lnTo>
                <a:lnTo>
                  <a:pt x="559562" y="930910"/>
                </a:lnTo>
                <a:lnTo>
                  <a:pt x="522807" y="928370"/>
                </a:lnTo>
                <a:lnTo>
                  <a:pt x="487349" y="922020"/>
                </a:lnTo>
                <a:lnTo>
                  <a:pt x="453445" y="910590"/>
                </a:lnTo>
                <a:lnTo>
                  <a:pt x="421347" y="896620"/>
                </a:lnTo>
                <a:lnTo>
                  <a:pt x="432605" y="882650"/>
                </a:lnTo>
                <a:lnTo>
                  <a:pt x="397268" y="882650"/>
                </a:lnTo>
                <a:lnTo>
                  <a:pt x="367139" y="861060"/>
                </a:lnTo>
                <a:lnTo>
                  <a:pt x="340021" y="835660"/>
                </a:lnTo>
                <a:lnTo>
                  <a:pt x="316263" y="806450"/>
                </a:lnTo>
                <a:lnTo>
                  <a:pt x="296214" y="775970"/>
                </a:lnTo>
                <a:close/>
              </a:path>
              <a:path w="2736215" h="1134110">
                <a:moveTo>
                  <a:pt x="969733" y="820420"/>
                </a:moveTo>
                <a:lnTo>
                  <a:pt x="792187" y="820420"/>
                </a:lnTo>
                <a:lnTo>
                  <a:pt x="789711" y="824230"/>
                </a:lnTo>
                <a:lnTo>
                  <a:pt x="753419" y="859790"/>
                </a:lnTo>
                <a:lnTo>
                  <a:pt x="711387" y="889000"/>
                </a:lnTo>
                <a:lnTo>
                  <a:pt x="664486" y="911860"/>
                </a:lnTo>
                <a:lnTo>
                  <a:pt x="613587" y="925830"/>
                </a:lnTo>
                <a:lnTo>
                  <a:pt x="559562" y="930910"/>
                </a:lnTo>
                <a:lnTo>
                  <a:pt x="895251" y="930910"/>
                </a:lnTo>
                <a:lnTo>
                  <a:pt x="911222" y="913130"/>
                </a:lnTo>
                <a:lnTo>
                  <a:pt x="940185" y="873760"/>
                </a:lnTo>
                <a:lnTo>
                  <a:pt x="964691" y="830580"/>
                </a:lnTo>
                <a:lnTo>
                  <a:pt x="969733" y="820420"/>
                </a:lnTo>
                <a:close/>
              </a:path>
              <a:path w="2736215" h="1134110">
                <a:moveTo>
                  <a:pt x="384721" y="775970"/>
                </a:moveTo>
                <a:lnTo>
                  <a:pt x="346201" y="775970"/>
                </a:lnTo>
                <a:lnTo>
                  <a:pt x="362386" y="795020"/>
                </a:lnTo>
                <a:lnTo>
                  <a:pt x="380468" y="811530"/>
                </a:lnTo>
                <a:lnTo>
                  <a:pt x="400314" y="828040"/>
                </a:lnTo>
                <a:lnTo>
                  <a:pt x="421792" y="842010"/>
                </a:lnTo>
                <a:lnTo>
                  <a:pt x="397268" y="882650"/>
                </a:lnTo>
                <a:lnTo>
                  <a:pt x="432605" y="882650"/>
                </a:lnTo>
                <a:lnTo>
                  <a:pt x="453072" y="857250"/>
                </a:lnTo>
                <a:lnTo>
                  <a:pt x="670630" y="857250"/>
                </a:lnTo>
                <a:lnTo>
                  <a:pt x="683620" y="850900"/>
                </a:lnTo>
                <a:lnTo>
                  <a:pt x="561924" y="850900"/>
                </a:lnTo>
                <a:lnTo>
                  <a:pt x="538182" y="849630"/>
                </a:lnTo>
                <a:lnTo>
                  <a:pt x="515131" y="847090"/>
                </a:lnTo>
                <a:lnTo>
                  <a:pt x="492879" y="842010"/>
                </a:lnTo>
                <a:lnTo>
                  <a:pt x="471538" y="834390"/>
                </a:lnTo>
                <a:lnTo>
                  <a:pt x="485741" y="816610"/>
                </a:lnTo>
                <a:lnTo>
                  <a:pt x="436575" y="816610"/>
                </a:lnTo>
                <a:lnTo>
                  <a:pt x="422375" y="807720"/>
                </a:lnTo>
                <a:lnTo>
                  <a:pt x="408981" y="797560"/>
                </a:lnTo>
                <a:lnTo>
                  <a:pt x="396420" y="787400"/>
                </a:lnTo>
                <a:lnTo>
                  <a:pt x="384721" y="775970"/>
                </a:lnTo>
                <a:close/>
              </a:path>
              <a:path w="2736215" h="1134110">
                <a:moveTo>
                  <a:pt x="670630" y="857250"/>
                </a:moveTo>
                <a:lnTo>
                  <a:pt x="453072" y="857250"/>
                </a:lnTo>
                <a:lnTo>
                  <a:pt x="478567" y="866140"/>
                </a:lnTo>
                <a:lnTo>
                  <a:pt x="505317" y="873760"/>
                </a:lnTo>
                <a:lnTo>
                  <a:pt x="533157" y="877570"/>
                </a:lnTo>
                <a:lnTo>
                  <a:pt x="561924" y="878840"/>
                </a:lnTo>
                <a:lnTo>
                  <a:pt x="614144" y="873760"/>
                </a:lnTo>
                <a:lnTo>
                  <a:pt x="662835" y="861060"/>
                </a:lnTo>
                <a:lnTo>
                  <a:pt x="670630" y="857250"/>
                </a:lnTo>
                <a:close/>
              </a:path>
              <a:path w="2736215" h="1134110">
                <a:moveTo>
                  <a:pt x="777786" y="775970"/>
                </a:moveTo>
                <a:lnTo>
                  <a:pt x="739305" y="775970"/>
                </a:lnTo>
                <a:lnTo>
                  <a:pt x="703599" y="806450"/>
                </a:lnTo>
                <a:lnTo>
                  <a:pt x="661292" y="830580"/>
                </a:lnTo>
                <a:lnTo>
                  <a:pt x="613646" y="845820"/>
                </a:lnTo>
                <a:lnTo>
                  <a:pt x="561924" y="850900"/>
                </a:lnTo>
                <a:lnTo>
                  <a:pt x="683620" y="850900"/>
                </a:lnTo>
                <a:lnTo>
                  <a:pt x="707003" y="839470"/>
                </a:lnTo>
                <a:lnTo>
                  <a:pt x="745652" y="810260"/>
                </a:lnTo>
                <a:lnTo>
                  <a:pt x="777786" y="775970"/>
                </a:lnTo>
                <a:close/>
              </a:path>
              <a:path w="2736215" h="1134110">
                <a:moveTo>
                  <a:pt x="689544" y="421640"/>
                </a:moveTo>
                <a:lnTo>
                  <a:pt x="561924" y="421640"/>
                </a:lnTo>
                <a:lnTo>
                  <a:pt x="580851" y="422910"/>
                </a:lnTo>
                <a:lnTo>
                  <a:pt x="617368" y="427990"/>
                </a:lnTo>
                <a:lnTo>
                  <a:pt x="634860" y="433070"/>
                </a:lnTo>
                <a:lnTo>
                  <a:pt x="642759" y="472440"/>
                </a:lnTo>
                <a:lnTo>
                  <a:pt x="436575" y="816610"/>
                </a:lnTo>
                <a:lnTo>
                  <a:pt x="468401" y="816610"/>
                </a:lnTo>
                <a:lnTo>
                  <a:pt x="480736" y="798830"/>
                </a:lnTo>
                <a:lnTo>
                  <a:pt x="463613" y="798830"/>
                </a:lnTo>
                <a:lnTo>
                  <a:pt x="646823" y="492760"/>
                </a:lnTo>
                <a:lnTo>
                  <a:pt x="669551" y="492760"/>
                </a:lnTo>
                <a:lnTo>
                  <a:pt x="663981" y="463550"/>
                </a:lnTo>
                <a:lnTo>
                  <a:pt x="673455" y="448310"/>
                </a:lnTo>
                <a:lnTo>
                  <a:pt x="728034" y="448310"/>
                </a:lnTo>
                <a:lnTo>
                  <a:pt x="724903" y="445770"/>
                </a:lnTo>
                <a:lnTo>
                  <a:pt x="726666" y="443230"/>
                </a:lnTo>
                <a:lnTo>
                  <a:pt x="659930" y="443230"/>
                </a:lnTo>
                <a:lnTo>
                  <a:pt x="659561" y="441960"/>
                </a:lnTo>
                <a:lnTo>
                  <a:pt x="727547" y="441960"/>
                </a:lnTo>
                <a:lnTo>
                  <a:pt x="730191" y="438150"/>
                </a:lnTo>
                <a:lnTo>
                  <a:pt x="713549" y="438150"/>
                </a:lnTo>
                <a:lnTo>
                  <a:pt x="707383" y="434340"/>
                </a:lnTo>
                <a:lnTo>
                  <a:pt x="701066" y="430530"/>
                </a:lnTo>
                <a:lnTo>
                  <a:pt x="694609" y="426720"/>
                </a:lnTo>
                <a:lnTo>
                  <a:pt x="688022" y="424180"/>
                </a:lnTo>
                <a:lnTo>
                  <a:pt x="689544" y="421640"/>
                </a:lnTo>
                <a:close/>
              </a:path>
              <a:path w="2736215" h="1134110">
                <a:moveTo>
                  <a:pt x="679915" y="544830"/>
                </a:moveTo>
                <a:lnTo>
                  <a:pt x="656958" y="544830"/>
                </a:lnTo>
                <a:lnTo>
                  <a:pt x="662851" y="574040"/>
                </a:lnTo>
                <a:lnTo>
                  <a:pt x="468401" y="816610"/>
                </a:lnTo>
                <a:lnTo>
                  <a:pt x="485741" y="816610"/>
                </a:lnTo>
                <a:lnTo>
                  <a:pt x="666330" y="590550"/>
                </a:lnTo>
                <a:lnTo>
                  <a:pt x="689166" y="590550"/>
                </a:lnTo>
                <a:lnTo>
                  <a:pt x="684631" y="567690"/>
                </a:lnTo>
                <a:lnTo>
                  <a:pt x="698026" y="551180"/>
                </a:lnTo>
                <a:lnTo>
                  <a:pt x="681139" y="551180"/>
                </a:lnTo>
                <a:lnTo>
                  <a:pt x="679915" y="544830"/>
                </a:lnTo>
                <a:close/>
              </a:path>
              <a:path w="2736215" h="1134110">
                <a:moveTo>
                  <a:pt x="669551" y="492760"/>
                </a:moveTo>
                <a:lnTo>
                  <a:pt x="646823" y="492760"/>
                </a:lnTo>
                <a:lnTo>
                  <a:pt x="653275" y="525780"/>
                </a:lnTo>
                <a:lnTo>
                  <a:pt x="463613" y="798830"/>
                </a:lnTo>
                <a:lnTo>
                  <a:pt x="480736" y="798830"/>
                </a:lnTo>
                <a:lnTo>
                  <a:pt x="656958" y="544830"/>
                </a:lnTo>
                <a:lnTo>
                  <a:pt x="679915" y="544830"/>
                </a:lnTo>
                <a:lnTo>
                  <a:pt x="674776" y="518160"/>
                </a:lnTo>
                <a:lnTo>
                  <a:pt x="687170" y="500380"/>
                </a:lnTo>
                <a:lnTo>
                  <a:pt x="671004" y="500380"/>
                </a:lnTo>
                <a:lnTo>
                  <a:pt x="669551" y="492760"/>
                </a:lnTo>
                <a:close/>
              </a:path>
              <a:path w="2736215" h="1134110">
                <a:moveTo>
                  <a:pt x="487496" y="441960"/>
                </a:moveTo>
                <a:lnTo>
                  <a:pt x="464667" y="441960"/>
                </a:lnTo>
                <a:lnTo>
                  <a:pt x="404482" y="754380"/>
                </a:lnTo>
                <a:lnTo>
                  <a:pt x="0" y="754380"/>
                </a:lnTo>
                <a:lnTo>
                  <a:pt x="0" y="775970"/>
                </a:lnTo>
                <a:lnTo>
                  <a:pt x="423341" y="775970"/>
                </a:lnTo>
                <a:lnTo>
                  <a:pt x="487496" y="441960"/>
                </a:lnTo>
                <a:close/>
              </a:path>
              <a:path w="2736215" h="1134110">
                <a:moveTo>
                  <a:pt x="689166" y="590550"/>
                </a:moveTo>
                <a:lnTo>
                  <a:pt x="666330" y="590550"/>
                </a:lnTo>
                <a:lnTo>
                  <a:pt x="702944" y="775970"/>
                </a:lnTo>
                <a:lnTo>
                  <a:pt x="2736088" y="775970"/>
                </a:lnTo>
                <a:lnTo>
                  <a:pt x="2736088" y="754380"/>
                </a:lnTo>
                <a:lnTo>
                  <a:pt x="721664" y="754380"/>
                </a:lnTo>
                <a:lnTo>
                  <a:pt x="689166" y="590550"/>
                </a:lnTo>
                <a:close/>
              </a:path>
              <a:path w="2736215" h="1134110">
                <a:moveTo>
                  <a:pt x="571715" y="0"/>
                </a:moveTo>
                <a:lnTo>
                  <a:pt x="549567" y="0"/>
                </a:lnTo>
                <a:lnTo>
                  <a:pt x="513054" y="190500"/>
                </a:lnTo>
                <a:lnTo>
                  <a:pt x="465120" y="196850"/>
                </a:lnTo>
                <a:lnTo>
                  <a:pt x="418995" y="209550"/>
                </a:lnTo>
                <a:lnTo>
                  <a:pt x="374956" y="226060"/>
                </a:lnTo>
                <a:lnTo>
                  <a:pt x="333282" y="247650"/>
                </a:lnTo>
                <a:lnTo>
                  <a:pt x="294249" y="273050"/>
                </a:lnTo>
                <a:lnTo>
                  <a:pt x="258137" y="302260"/>
                </a:lnTo>
                <a:lnTo>
                  <a:pt x="225221" y="334010"/>
                </a:lnTo>
                <a:lnTo>
                  <a:pt x="195781" y="369570"/>
                </a:lnTo>
                <a:lnTo>
                  <a:pt x="170093" y="407670"/>
                </a:lnTo>
                <a:lnTo>
                  <a:pt x="148435" y="449580"/>
                </a:lnTo>
                <a:lnTo>
                  <a:pt x="131085" y="492760"/>
                </a:lnTo>
                <a:lnTo>
                  <a:pt x="118320" y="537210"/>
                </a:lnTo>
                <a:lnTo>
                  <a:pt x="110418" y="585470"/>
                </a:lnTo>
                <a:lnTo>
                  <a:pt x="107657" y="633730"/>
                </a:lnTo>
                <a:lnTo>
                  <a:pt x="108837" y="664210"/>
                </a:lnTo>
                <a:lnTo>
                  <a:pt x="112177" y="695960"/>
                </a:lnTo>
                <a:lnTo>
                  <a:pt x="117582" y="725170"/>
                </a:lnTo>
                <a:lnTo>
                  <a:pt x="124955" y="754380"/>
                </a:lnTo>
                <a:lnTo>
                  <a:pt x="285876" y="754380"/>
                </a:lnTo>
                <a:lnTo>
                  <a:pt x="274664" y="726440"/>
                </a:lnTo>
                <a:lnTo>
                  <a:pt x="266417" y="695960"/>
                </a:lnTo>
                <a:lnTo>
                  <a:pt x="261327" y="665480"/>
                </a:lnTo>
                <a:lnTo>
                  <a:pt x="259587" y="633730"/>
                </a:lnTo>
                <a:lnTo>
                  <a:pt x="263938" y="582930"/>
                </a:lnTo>
                <a:lnTo>
                  <a:pt x="276500" y="535940"/>
                </a:lnTo>
                <a:lnTo>
                  <a:pt x="296534" y="491490"/>
                </a:lnTo>
                <a:lnTo>
                  <a:pt x="323305" y="450850"/>
                </a:lnTo>
                <a:lnTo>
                  <a:pt x="356075" y="416560"/>
                </a:lnTo>
                <a:lnTo>
                  <a:pt x="394106" y="386080"/>
                </a:lnTo>
                <a:lnTo>
                  <a:pt x="436662" y="363220"/>
                </a:lnTo>
                <a:lnTo>
                  <a:pt x="483006" y="346710"/>
                </a:lnTo>
                <a:lnTo>
                  <a:pt x="505823" y="346710"/>
                </a:lnTo>
                <a:lnTo>
                  <a:pt x="506793" y="341630"/>
                </a:lnTo>
                <a:lnTo>
                  <a:pt x="519735" y="339090"/>
                </a:lnTo>
                <a:lnTo>
                  <a:pt x="546119" y="336550"/>
                </a:lnTo>
                <a:lnTo>
                  <a:pt x="657599" y="336550"/>
                </a:lnTo>
                <a:lnTo>
                  <a:pt x="712419" y="213360"/>
                </a:lnTo>
                <a:lnTo>
                  <a:pt x="704964" y="210820"/>
                </a:lnTo>
                <a:lnTo>
                  <a:pt x="658183" y="198120"/>
                </a:lnTo>
                <a:lnTo>
                  <a:pt x="634073" y="193040"/>
                </a:lnTo>
                <a:lnTo>
                  <a:pt x="609536" y="190500"/>
                </a:lnTo>
                <a:lnTo>
                  <a:pt x="609032" y="187960"/>
                </a:lnTo>
                <a:lnTo>
                  <a:pt x="536270" y="187960"/>
                </a:lnTo>
                <a:lnTo>
                  <a:pt x="560832" y="59690"/>
                </a:lnTo>
                <a:lnTo>
                  <a:pt x="583566" y="59690"/>
                </a:lnTo>
                <a:lnTo>
                  <a:pt x="571715" y="0"/>
                </a:lnTo>
                <a:close/>
              </a:path>
              <a:path w="2736215" h="1134110">
                <a:moveTo>
                  <a:pt x="505823" y="346710"/>
                </a:moveTo>
                <a:lnTo>
                  <a:pt x="483006" y="346710"/>
                </a:lnTo>
                <a:lnTo>
                  <a:pt x="470941" y="408940"/>
                </a:lnTo>
                <a:lnTo>
                  <a:pt x="423311" y="430530"/>
                </a:lnTo>
                <a:lnTo>
                  <a:pt x="381678" y="459740"/>
                </a:lnTo>
                <a:lnTo>
                  <a:pt x="347221" y="496570"/>
                </a:lnTo>
                <a:lnTo>
                  <a:pt x="321118" y="538480"/>
                </a:lnTo>
                <a:lnTo>
                  <a:pt x="304548" y="585470"/>
                </a:lnTo>
                <a:lnTo>
                  <a:pt x="298691" y="636270"/>
                </a:lnTo>
                <a:lnTo>
                  <a:pt x="301005" y="668020"/>
                </a:lnTo>
                <a:lnTo>
                  <a:pt x="307563" y="698500"/>
                </a:lnTo>
                <a:lnTo>
                  <a:pt x="318077" y="727710"/>
                </a:lnTo>
                <a:lnTo>
                  <a:pt x="332257" y="754380"/>
                </a:lnTo>
                <a:lnTo>
                  <a:pt x="367880" y="754380"/>
                </a:lnTo>
                <a:lnTo>
                  <a:pt x="351572" y="727710"/>
                </a:lnTo>
                <a:lnTo>
                  <a:pt x="339493" y="699770"/>
                </a:lnTo>
                <a:lnTo>
                  <a:pt x="331990" y="669290"/>
                </a:lnTo>
                <a:lnTo>
                  <a:pt x="329412" y="636270"/>
                </a:lnTo>
                <a:lnTo>
                  <a:pt x="335812" y="586740"/>
                </a:lnTo>
                <a:lnTo>
                  <a:pt x="354023" y="541020"/>
                </a:lnTo>
                <a:lnTo>
                  <a:pt x="382559" y="500380"/>
                </a:lnTo>
                <a:lnTo>
                  <a:pt x="419935" y="467360"/>
                </a:lnTo>
                <a:lnTo>
                  <a:pt x="464667" y="441960"/>
                </a:lnTo>
                <a:lnTo>
                  <a:pt x="487496" y="441960"/>
                </a:lnTo>
                <a:lnTo>
                  <a:pt x="489203" y="433070"/>
                </a:lnTo>
                <a:lnTo>
                  <a:pt x="506636" y="427990"/>
                </a:lnTo>
                <a:lnTo>
                  <a:pt x="543055" y="422910"/>
                </a:lnTo>
                <a:lnTo>
                  <a:pt x="561924" y="421640"/>
                </a:lnTo>
                <a:lnTo>
                  <a:pt x="689544" y="421640"/>
                </a:lnTo>
                <a:lnTo>
                  <a:pt x="691828" y="417830"/>
                </a:lnTo>
                <a:lnTo>
                  <a:pt x="675551" y="417830"/>
                </a:lnTo>
                <a:lnTo>
                  <a:pt x="668146" y="414020"/>
                </a:lnTo>
                <a:lnTo>
                  <a:pt x="653021" y="408940"/>
                </a:lnTo>
                <a:lnTo>
                  <a:pt x="651748" y="402590"/>
                </a:lnTo>
                <a:lnTo>
                  <a:pt x="495147" y="402590"/>
                </a:lnTo>
                <a:lnTo>
                  <a:pt x="505823" y="346710"/>
                </a:lnTo>
                <a:close/>
              </a:path>
              <a:path w="2736215" h="1134110">
                <a:moveTo>
                  <a:pt x="777359" y="499110"/>
                </a:moveTo>
                <a:lnTo>
                  <a:pt x="740270" y="499110"/>
                </a:lnTo>
                <a:lnTo>
                  <a:pt x="763092" y="528320"/>
                </a:lnTo>
                <a:lnTo>
                  <a:pt x="780203" y="561340"/>
                </a:lnTo>
                <a:lnTo>
                  <a:pt x="790949" y="598170"/>
                </a:lnTo>
                <a:lnTo>
                  <a:pt x="794677" y="636270"/>
                </a:lnTo>
                <a:lnTo>
                  <a:pt x="792086" y="669290"/>
                </a:lnTo>
                <a:lnTo>
                  <a:pt x="784556" y="699770"/>
                </a:lnTo>
                <a:lnTo>
                  <a:pt x="772447" y="727710"/>
                </a:lnTo>
                <a:lnTo>
                  <a:pt x="756119" y="754380"/>
                </a:lnTo>
                <a:lnTo>
                  <a:pt x="791832" y="754380"/>
                </a:lnTo>
                <a:lnTo>
                  <a:pt x="805983" y="727710"/>
                </a:lnTo>
                <a:lnTo>
                  <a:pt x="816494" y="698500"/>
                </a:lnTo>
                <a:lnTo>
                  <a:pt x="823059" y="668020"/>
                </a:lnTo>
                <a:lnTo>
                  <a:pt x="825372" y="636270"/>
                </a:lnTo>
                <a:lnTo>
                  <a:pt x="820729" y="591820"/>
                </a:lnTo>
                <a:lnTo>
                  <a:pt x="807531" y="548640"/>
                </a:lnTo>
                <a:lnTo>
                  <a:pt x="786619" y="510540"/>
                </a:lnTo>
                <a:lnTo>
                  <a:pt x="777359" y="499110"/>
                </a:lnTo>
                <a:close/>
              </a:path>
              <a:path w="2736215" h="1134110">
                <a:moveTo>
                  <a:pt x="1012558" y="488950"/>
                </a:moveTo>
                <a:lnTo>
                  <a:pt x="892479" y="488950"/>
                </a:lnTo>
                <a:lnTo>
                  <a:pt x="892479" y="723900"/>
                </a:lnTo>
                <a:lnTo>
                  <a:pt x="1012558" y="723900"/>
                </a:lnTo>
                <a:lnTo>
                  <a:pt x="1012558" y="635000"/>
                </a:lnTo>
                <a:lnTo>
                  <a:pt x="1231125" y="635000"/>
                </a:lnTo>
                <a:lnTo>
                  <a:pt x="1231125" y="571500"/>
                </a:lnTo>
                <a:lnTo>
                  <a:pt x="1012558" y="571500"/>
                </a:lnTo>
                <a:lnTo>
                  <a:pt x="1012558" y="488950"/>
                </a:lnTo>
                <a:close/>
              </a:path>
              <a:path w="2736215" h="1134110">
                <a:moveTo>
                  <a:pt x="1231125" y="635000"/>
                </a:moveTo>
                <a:lnTo>
                  <a:pt x="1110970" y="635000"/>
                </a:lnTo>
                <a:lnTo>
                  <a:pt x="1111046" y="723900"/>
                </a:lnTo>
                <a:lnTo>
                  <a:pt x="1438490" y="723900"/>
                </a:lnTo>
                <a:lnTo>
                  <a:pt x="1438490" y="720090"/>
                </a:lnTo>
                <a:lnTo>
                  <a:pt x="1492821" y="665480"/>
                </a:lnTo>
                <a:lnTo>
                  <a:pt x="1231125" y="665480"/>
                </a:lnTo>
                <a:lnTo>
                  <a:pt x="1231125" y="635000"/>
                </a:lnTo>
                <a:close/>
              </a:path>
              <a:path w="2736215" h="1134110">
                <a:moveTo>
                  <a:pt x="1672336" y="605790"/>
                </a:moveTo>
                <a:lnTo>
                  <a:pt x="1552206" y="605790"/>
                </a:lnTo>
                <a:lnTo>
                  <a:pt x="1552206" y="723900"/>
                </a:lnTo>
                <a:lnTo>
                  <a:pt x="1878507" y="723900"/>
                </a:lnTo>
                <a:lnTo>
                  <a:pt x="1878507" y="717550"/>
                </a:lnTo>
                <a:lnTo>
                  <a:pt x="1930440" y="665480"/>
                </a:lnTo>
                <a:lnTo>
                  <a:pt x="1672336" y="665480"/>
                </a:lnTo>
                <a:lnTo>
                  <a:pt x="1672336" y="605790"/>
                </a:lnTo>
                <a:close/>
              </a:path>
              <a:path w="2736215" h="1134110">
                <a:moveTo>
                  <a:pt x="2108847" y="607060"/>
                </a:moveTo>
                <a:lnTo>
                  <a:pt x="1988705" y="607060"/>
                </a:lnTo>
                <a:lnTo>
                  <a:pt x="1988705" y="723900"/>
                </a:lnTo>
                <a:lnTo>
                  <a:pt x="2315438" y="723900"/>
                </a:lnTo>
                <a:lnTo>
                  <a:pt x="2315438" y="665480"/>
                </a:lnTo>
                <a:lnTo>
                  <a:pt x="2108847" y="665480"/>
                </a:lnTo>
                <a:lnTo>
                  <a:pt x="2108847" y="607060"/>
                </a:lnTo>
                <a:close/>
              </a:path>
              <a:path w="2736215" h="1134110">
                <a:moveTo>
                  <a:pt x="2524785" y="562610"/>
                </a:moveTo>
                <a:lnTo>
                  <a:pt x="2404643" y="562610"/>
                </a:lnTo>
                <a:lnTo>
                  <a:pt x="2404643" y="723900"/>
                </a:lnTo>
                <a:lnTo>
                  <a:pt x="2734132" y="723900"/>
                </a:lnTo>
                <a:lnTo>
                  <a:pt x="2735287" y="665480"/>
                </a:lnTo>
                <a:lnTo>
                  <a:pt x="2524785" y="665480"/>
                </a:lnTo>
                <a:lnTo>
                  <a:pt x="2524785" y="562610"/>
                </a:lnTo>
                <a:close/>
              </a:path>
              <a:path w="2736215" h="1134110">
                <a:moveTo>
                  <a:pt x="1438490" y="488950"/>
                </a:moveTo>
                <a:lnTo>
                  <a:pt x="1318323" y="488950"/>
                </a:lnTo>
                <a:lnTo>
                  <a:pt x="1318323" y="665480"/>
                </a:lnTo>
                <a:lnTo>
                  <a:pt x="1492821" y="665480"/>
                </a:lnTo>
                <a:lnTo>
                  <a:pt x="1544625" y="613410"/>
                </a:lnTo>
                <a:lnTo>
                  <a:pt x="1438490" y="613410"/>
                </a:lnTo>
                <a:lnTo>
                  <a:pt x="1438490" y="488950"/>
                </a:lnTo>
                <a:close/>
              </a:path>
              <a:path w="2736215" h="1134110">
                <a:moveTo>
                  <a:pt x="1878507" y="488950"/>
                </a:moveTo>
                <a:lnTo>
                  <a:pt x="1758467" y="488950"/>
                </a:lnTo>
                <a:lnTo>
                  <a:pt x="1758467" y="665480"/>
                </a:lnTo>
                <a:lnTo>
                  <a:pt x="1930440" y="665480"/>
                </a:lnTo>
                <a:lnTo>
                  <a:pt x="1984905" y="610870"/>
                </a:lnTo>
                <a:lnTo>
                  <a:pt x="1878507" y="610870"/>
                </a:lnTo>
                <a:lnTo>
                  <a:pt x="1878507" y="488950"/>
                </a:lnTo>
                <a:close/>
              </a:path>
              <a:path w="2736215" h="1134110">
                <a:moveTo>
                  <a:pt x="2524785" y="488950"/>
                </a:moveTo>
                <a:lnTo>
                  <a:pt x="2195398" y="488950"/>
                </a:lnTo>
                <a:lnTo>
                  <a:pt x="2195398" y="665480"/>
                </a:lnTo>
                <a:lnTo>
                  <a:pt x="2315438" y="665480"/>
                </a:lnTo>
                <a:lnTo>
                  <a:pt x="2315438" y="562610"/>
                </a:lnTo>
                <a:lnTo>
                  <a:pt x="2524785" y="562610"/>
                </a:lnTo>
                <a:lnTo>
                  <a:pt x="2524785" y="488950"/>
                </a:lnTo>
                <a:close/>
              </a:path>
              <a:path w="2736215" h="1134110">
                <a:moveTo>
                  <a:pt x="1672336" y="488950"/>
                </a:moveTo>
                <a:lnTo>
                  <a:pt x="1555635" y="488950"/>
                </a:lnTo>
                <a:lnTo>
                  <a:pt x="1438490" y="613410"/>
                </a:lnTo>
                <a:lnTo>
                  <a:pt x="1544625" y="613410"/>
                </a:lnTo>
                <a:lnTo>
                  <a:pt x="1552206" y="605790"/>
                </a:lnTo>
                <a:lnTo>
                  <a:pt x="1672336" y="605790"/>
                </a:lnTo>
                <a:lnTo>
                  <a:pt x="1672336" y="488950"/>
                </a:lnTo>
                <a:close/>
              </a:path>
              <a:path w="2736215" h="1134110">
                <a:moveTo>
                  <a:pt x="2108847" y="488950"/>
                </a:moveTo>
                <a:lnTo>
                  <a:pt x="1988705" y="488950"/>
                </a:lnTo>
                <a:lnTo>
                  <a:pt x="1988705" y="492760"/>
                </a:lnTo>
                <a:lnTo>
                  <a:pt x="1878507" y="610870"/>
                </a:lnTo>
                <a:lnTo>
                  <a:pt x="1984905" y="610870"/>
                </a:lnTo>
                <a:lnTo>
                  <a:pt x="1988705" y="607060"/>
                </a:lnTo>
                <a:lnTo>
                  <a:pt x="2108847" y="607060"/>
                </a:lnTo>
                <a:lnTo>
                  <a:pt x="2108847" y="488950"/>
                </a:lnTo>
                <a:close/>
              </a:path>
              <a:path w="2736215" h="1134110">
                <a:moveTo>
                  <a:pt x="1231125" y="488950"/>
                </a:moveTo>
                <a:lnTo>
                  <a:pt x="1111046" y="488950"/>
                </a:lnTo>
                <a:lnTo>
                  <a:pt x="1111046" y="571500"/>
                </a:lnTo>
                <a:lnTo>
                  <a:pt x="1231125" y="571500"/>
                </a:lnTo>
                <a:lnTo>
                  <a:pt x="1231125" y="488950"/>
                </a:lnTo>
                <a:close/>
              </a:path>
              <a:path w="2736215" h="1134110">
                <a:moveTo>
                  <a:pt x="763923" y="469900"/>
                </a:moveTo>
                <a:lnTo>
                  <a:pt x="708418" y="469900"/>
                </a:lnTo>
                <a:lnTo>
                  <a:pt x="714208" y="474980"/>
                </a:lnTo>
                <a:lnTo>
                  <a:pt x="719848" y="478790"/>
                </a:lnTo>
                <a:lnTo>
                  <a:pt x="725317" y="483870"/>
                </a:lnTo>
                <a:lnTo>
                  <a:pt x="730592" y="488950"/>
                </a:lnTo>
                <a:lnTo>
                  <a:pt x="681139" y="551180"/>
                </a:lnTo>
                <a:lnTo>
                  <a:pt x="698026" y="551180"/>
                </a:lnTo>
                <a:lnTo>
                  <a:pt x="740270" y="499110"/>
                </a:lnTo>
                <a:lnTo>
                  <a:pt x="777359" y="499110"/>
                </a:lnTo>
                <a:lnTo>
                  <a:pt x="758837" y="476250"/>
                </a:lnTo>
                <a:lnTo>
                  <a:pt x="763923" y="469900"/>
                </a:lnTo>
                <a:close/>
              </a:path>
              <a:path w="2736215" h="1134110">
                <a:moveTo>
                  <a:pt x="728034" y="448310"/>
                </a:moveTo>
                <a:lnTo>
                  <a:pt x="673455" y="448310"/>
                </a:lnTo>
                <a:lnTo>
                  <a:pt x="679574" y="452120"/>
                </a:lnTo>
                <a:lnTo>
                  <a:pt x="685566" y="454660"/>
                </a:lnTo>
                <a:lnTo>
                  <a:pt x="691427" y="458470"/>
                </a:lnTo>
                <a:lnTo>
                  <a:pt x="697153" y="462280"/>
                </a:lnTo>
                <a:lnTo>
                  <a:pt x="671004" y="500380"/>
                </a:lnTo>
                <a:lnTo>
                  <a:pt x="687170" y="500380"/>
                </a:lnTo>
                <a:lnTo>
                  <a:pt x="708418" y="469900"/>
                </a:lnTo>
                <a:lnTo>
                  <a:pt x="763923" y="469900"/>
                </a:lnTo>
                <a:lnTo>
                  <a:pt x="766974" y="466090"/>
                </a:lnTo>
                <a:lnTo>
                  <a:pt x="748969" y="466090"/>
                </a:lnTo>
                <a:lnTo>
                  <a:pt x="743214" y="461010"/>
                </a:lnTo>
                <a:lnTo>
                  <a:pt x="737274" y="455930"/>
                </a:lnTo>
                <a:lnTo>
                  <a:pt x="731165" y="450850"/>
                </a:lnTo>
                <a:lnTo>
                  <a:pt x="728034" y="448310"/>
                </a:lnTo>
                <a:close/>
              </a:path>
              <a:path w="2736215" h="1134110">
                <a:moveTo>
                  <a:pt x="923366" y="248920"/>
                </a:moveTo>
                <a:lnTo>
                  <a:pt x="748969" y="466090"/>
                </a:lnTo>
                <a:lnTo>
                  <a:pt x="766974" y="466090"/>
                </a:lnTo>
                <a:lnTo>
                  <a:pt x="934796" y="256540"/>
                </a:lnTo>
                <a:lnTo>
                  <a:pt x="923366" y="248920"/>
                </a:lnTo>
                <a:close/>
              </a:path>
              <a:path w="2736215" h="1134110">
                <a:moveTo>
                  <a:pt x="727547" y="441960"/>
                </a:moveTo>
                <a:lnTo>
                  <a:pt x="660781" y="441960"/>
                </a:lnTo>
                <a:lnTo>
                  <a:pt x="659930" y="443230"/>
                </a:lnTo>
                <a:lnTo>
                  <a:pt x="726666" y="443230"/>
                </a:lnTo>
                <a:lnTo>
                  <a:pt x="727547" y="441960"/>
                </a:lnTo>
                <a:close/>
              </a:path>
              <a:path w="2736215" h="1134110">
                <a:moveTo>
                  <a:pt x="876020" y="204470"/>
                </a:moveTo>
                <a:lnTo>
                  <a:pt x="713549" y="438150"/>
                </a:lnTo>
                <a:lnTo>
                  <a:pt x="730191" y="438150"/>
                </a:lnTo>
                <a:lnTo>
                  <a:pt x="887958" y="210820"/>
                </a:lnTo>
                <a:lnTo>
                  <a:pt x="876020" y="204470"/>
                </a:lnTo>
                <a:close/>
              </a:path>
              <a:path w="2736215" h="1134110">
                <a:moveTo>
                  <a:pt x="827049" y="165100"/>
                </a:moveTo>
                <a:lnTo>
                  <a:pt x="675551" y="417830"/>
                </a:lnTo>
                <a:lnTo>
                  <a:pt x="691828" y="417830"/>
                </a:lnTo>
                <a:lnTo>
                  <a:pt x="839482" y="171450"/>
                </a:lnTo>
                <a:lnTo>
                  <a:pt x="827049" y="165100"/>
                </a:lnTo>
                <a:close/>
              </a:path>
              <a:path w="2736215" h="1134110">
                <a:moveTo>
                  <a:pt x="561924" y="393700"/>
                </a:moveTo>
                <a:lnTo>
                  <a:pt x="527859" y="396240"/>
                </a:lnTo>
                <a:lnTo>
                  <a:pt x="511321" y="398780"/>
                </a:lnTo>
                <a:lnTo>
                  <a:pt x="495147" y="402590"/>
                </a:lnTo>
                <a:lnTo>
                  <a:pt x="628624" y="402590"/>
                </a:lnTo>
                <a:lnTo>
                  <a:pt x="612500" y="398780"/>
                </a:lnTo>
                <a:lnTo>
                  <a:pt x="595974" y="396240"/>
                </a:lnTo>
                <a:lnTo>
                  <a:pt x="561924" y="393700"/>
                </a:lnTo>
                <a:close/>
              </a:path>
              <a:path w="2736215" h="1134110">
                <a:moveTo>
                  <a:pt x="657599" y="336550"/>
                </a:moveTo>
                <a:lnTo>
                  <a:pt x="574156" y="336550"/>
                </a:lnTo>
                <a:lnTo>
                  <a:pt x="588583" y="337820"/>
                </a:lnTo>
                <a:lnTo>
                  <a:pt x="616813" y="342900"/>
                </a:lnTo>
                <a:lnTo>
                  <a:pt x="628624" y="402590"/>
                </a:lnTo>
                <a:lnTo>
                  <a:pt x="651748" y="402590"/>
                </a:lnTo>
                <a:lnTo>
                  <a:pt x="640803" y="347980"/>
                </a:lnTo>
                <a:lnTo>
                  <a:pt x="652513" y="347980"/>
                </a:lnTo>
                <a:lnTo>
                  <a:pt x="657599" y="336550"/>
                </a:lnTo>
                <a:close/>
              </a:path>
              <a:path w="2736215" h="1134110">
                <a:moveTo>
                  <a:pt x="652513" y="347980"/>
                </a:moveTo>
                <a:lnTo>
                  <a:pt x="640803" y="347980"/>
                </a:lnTo>
                <a:lnTo>
                  <a:pt x="644550" y="349250"/>
                </a:lnTo>
                <a:lnTo>
                  <a:pt x="651382" y="350520"/>
                </a:lnTo>
                <a:lnTo>
                  <a:pt x="652513" y="347980"/>
                </a:lnTo>
                <a:close/>
              </a:path>
              <a:path w="2736215" h="1134110">
                <a:moveTo>
                  <a:pt x="583566" y="59690"/>
                </a:moveTo>
                <a:lnTo>
                  <a:pt x="560832" y="59690"/>
                </a:lnTo>
                <a:lnTo>
                  <a:pt x="586282" y="187960"/>
                </a:lnTo>
                <a:lnTo>
                  <a:pt x="609032" y="187960"/>
                </a:lnTo>
                <a:lnTo>
                  <a:pt x="583566" y="59690"/>
                </a:lnTo>
                <a:close/>
              </a:path>
            </a:pathLst>
          </a:custGeom>
          <a:solidFill>
            <a:srgbClr val="00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67945" y="1055996"/>
            <a:ext cx="11446004" cy="704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lang="ru-RU" sz="1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20 февраля 2019 г. были проведены тестирование различных вариантов датчиков, в ходе которых были получены данные об амплитудах и рабочих частотах вибраций системы газораспределения. Тестирование проводились совместно с ООО «Газпром </a:t>
            </a:r>
            <a:r>
              <a:rPr lang="ru-RU" sz="14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трансгаз</a:t>
            </a:r>
            <a:r>
              <a:rPr lang="ru-RU" sz="1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Уфа» на объекте ГРС-2 Затон. </a:t>
            </a:r>
            <a:r>
              <a:rPr lang="ru-RU" sz="14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Согласовано проведение опытных испытаний АДСТП на ГРС-2 Затон ООО «Газпром </a:t>
            </a:r>
            <a:r>
              <a:rPr lang="ru-RU" sz="1400" b="1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трансгаз</a:t>
            </a:r>
            <a:r>
              <a:rPr lang="ru-RU" sz="14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Уфа»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45719" y="1791713"/>
            <a:ext cx="2879998" cy="21599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5"/>
          <p:cNvSpPr/>
          <p:nvPr/>
        </p:nvSpPr>
        <p:spPr>
          <a:xfrm>
            <a:off x="1573857" y="4258376"/>
            <a:ext cx="2879991" cy="21599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7"/>
          <p:cNvSpPr/>
          <p:nvPr/>
        </p:nvSpPr>
        <p:spPr>
          <a:xfrm>
            <a:off x="4590418" y="4243740"/>
            <a:ext cx="2879999" cy="21599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0"/>
          <p:cNvSpPr txBox="1"/>
          <p:nvPr/>
        </p:nvSpPr>
        <p:spPr>
          <a:xfrm>
            <a:off x="1573857" y="3956901"/>
            <a:ext cx="13862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5">
                <a:latin typeface="Calibri"/>
                <a:cs typeface="Calibri"/>
              </a:rPr>
              <a:t>Рабочее</a:t>
            </a:r>
            <a:r>
              <a:rPr sz="1400" i="1" spc="-60">
                <a:latin typeface="Calibri"/>
                <a:cs typeface="Calibri"/>
              </a:rPr>
              <a:t> </a:t>
            </a:r>
            <a:r>
              <a:rPr sz="1400" i="1" spc="-10">
                <a:latin typeface="Calibri"/>
                <a:cs typeface="Calibri"/>
              </a:rPr>
              <a:t>давление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21"/>
          <p:cNvSpPr txBox="1"/>
          <p:nvPr/>
        </p:nvSpPr>
        <p:spPr>
          <a:xfrm>
            <a:off x="1573857" y="6504490"/>
            <a:ext cx="16383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i="1" spc="-20" dirty="0" smtClean="0">
                <a:latin typeface="Calibri"/>
                <a:cs typeface="Calibri"/>
              </a:rPr>
              <a:t>Понижение давления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9" name="object 22"/>
          <p:cNvSpPr txBox="1"/>
          <p:nvPr/>
        </p:nvSpPr>
        <p:spPr>
          <a:xfrm>
            <a:off x="4590418" y="6499538"/>
            <a:ext cx="12147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i="1" spc="-10" dirty="0" smtClean="0">
                <a:latin typeface="Calibri"/>
                <a:cs typeface="Calibri"/>
              </a:rPr>
              <a:t>Сброс давления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0" name="object 9"/>
          <p:cNvSpPr txBox="1"/>
          <p:nvPr/>
        </p:nvSpPr>
        <p:spPr>
          <a:xfrm>
            <a:off x="4590418" y="1791713"/>
            <a:ext cx="5685265" cy="2180084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lang="ru-RU" sz="1200" b="1" spc="-70" dirty="0">
                <a:solidFill>
                  <a:srgbClr val="354B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70" dirty="0" smtClean="0">
                <a:solidFill>
                  <a:srgbClr val="354B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b="1" spc="-7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тестирования</a:t>
            </a:r>
            <a:r>
              <a:rPr sz="1400" b="1" spc="-6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b="1" spc="-6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>
              <a:lnSpc>
                <a:spcPct val="100000"/>
              </a:lnSpc>
              <a:spcBef>
                <a:spcPts val="1340"/>
              </a:spcBef>
              <a:buFont typeface="Wingdings" panose="05000000000000000000" pitchFamily="2" charset="2"/>
              <a:buChar char="§"/>
            </a:pPr>
            <a:r>
              <a:rPr lang="ru-RU" sz="1400" spc="-6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Вибропреобразователь</a:t>
            </a:r>
            <a:r>
              <a:rPr lang="ru-RU" sz="140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с коэффициентом преобразования от 100 мВ/</a:t>
            </a:r>
            <a:r>
              <a:rPr lang="en-US" sz="140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u-RU" sz="140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 и рабочим диапазоном частот от 10 Гц до 8 кГц определяет изменение давления в газопроводе;</a:t>
            </a:r>
          </a:p>
          <a:p>
            <a:pPr marL="298450" indent="-285750">
              <a:lnSpc>
                <a:spcPct val="100000"/>
              </a:lnSpc>
              <a:spcBef>
                <a:spcPts val="1340"/>
              </a:spcBef>
              <a:buFont typeface="Wingdings" panose="05000000000000000000" pitchFamily="2" charset="2"/>
              <a:buChar char="§"/>
            </a:pPr>
            <a:r>
              <a:rPr lang="ru-RU" sz="140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Зафиксирован процесс повышения и снижения давления;</a:t>
            </a:r>
          </a:p>
          <a:p>
            <a:pPr marL="298450" indent="-285750">
              <a:lnSpc>
                <a:spcPct val="100000"/>
              </a:lnSpc>
              <a:spcBef>
                <a:spcPts val="1340"/>
              </a:spcBef>
              <a:buFont typeface="Wingdings" panose="05000000000000000000" pitchFamily="2" charset="2"/>
              <a:buChar char="§"/>
            </a:pPr>
            <a:r>
              <a:rPr lang="ru-RU" sz="140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обнаружения сигнала от работы регулятора давления требуются испытания и набор статистики;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9"/>
          <p:cNvSpPr/>
          <p:nvPr/>
        </p:nvSpPr>
        <p:spPr>
          <a:xfrm>
            <a:off x="7790101" y="4212119"/>
            <a:ext cx="2412002" cy="22524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3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C:\Users\design\Desktop\TD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945" y="156128"/>
            <a:ext cx="1315176" cy="84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Текст 2"/>
          <p:cNvSpPr txBox="1">
            <a:spLocks/>
          </p:cNvSpPr>
          <p:nvPr/>
        </p:nvSpPr>
        <p:spPr>
          <a:xfrm>
            <a:off x="6810425" y="465611"/>
            <a:ext cx="5040560" cy="38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двойник АГРС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bject 3"/>
          <p:cNvSpPr/>
          <p:nvPr/>
        </p:nvSpPr>
        <p:spPr>
          <a:xfrm>
            <a:off x="2076550" y="199183"/>
            <a:ext cx="1671586" cy="624751"/>
          </a:xfrm>
          <a:custGeom>
            <a:avLst/>
            <a:gdLst/>
            <a:ahLst/>
            <a:cxnLst/>
            <a:rect l="l" t="t" r="r" b="b"/>
            <a:pathLst>
              <a:path w="2736215" h="1134110">
                <a:moveTo>
                  <a:pt x="272592" y="1037590"/>
                </a:moveTo>
                <a:lnTo>
                  <a:pt x="264744" y="1037590"/>
                </a:lnTo>
                <a:lnTo>
                  <a:pt x="245632" y="1041400"/>
                </a:lnTo>
                <a:lnTo>
                  <a:pt x="230073" y="1051560"/>
                </a:lnTo>
                <a:lnTo>
                  <a:pt x="219581" y="1068070"/>
                </a:lnTo>
                <a:lnTo>
                  <a:pt x="215671" y="1085850"/>
                </a:lnTo>
                <a:lnTo>
                  <a:pt x="219581" y="1104900"/>
                </a:lnTo>
                <a:lnTo>
                  <a:pt x="230073" y="1120140"/>
                </a:lnTo>
                <a:lnTo>
                  <a:pt x="245632" y="1130300"/>
                </a:lnTo>
                <a:lnTo>
                  <a:pt x="264744" y="1134110"/>
                </a:lnTo>
                <a:lnTo>
                  <a:pt x="283876" y="1130300"/>
                </a:lnTo>
                <a:lnTo>
                  <a:pt x="299448" y="1120140"/>
                </a:lnTo>
                <a:lnTo>
                  <a:pt x="309926" y="1104900"/>
                </a:lnTo>
                <a:lnTo>
                  <a:pt x="313778" y="1085850"/>
                </a:lnTo>
                <a:lnTo>
                  <a:pt x="313290" y="1079500"/>
                </a:lnTo>
                <a:lnTo>
                  <a:pt x="311875" y="1073150"/>
                </a:lnTo>
                <a:lnTo>
                  <a:pt x="309605" y="1066800"/>
                </a:lnTo>
                <a:lnTo>
                  <a:pt x="306552" y="1061720"/>
                </a:lnTo>
                <a:lnTo>
                  <a:pt x="317836" y="1042670"/>
                </a:lnTo>
                <a:lnTo>
                  <a:pt x="286461" y="1042670"/>
                </a:lnTo>
                <a:lnTo>
                  <a:pt x="279933" y="1040130"/>
                </a:lnTo>
                <a:lnTo>
                  <a:pt x="272592" y="1037590"/>
                </a:lnTo>
                <a:close/>
              </a:path>
              <a:path w="2736215" h="1134110">
                <a:moveTo>
                  <a:pt x="786498" y="1018540"/>
                </a:moveTo>
                <a:lnTo>
                  <a:pt x="332130" y="1018540"/>
                </a:lnTo>
                <a:lnTo>
                  <a:pt x="373547" y="1040130"/>
                </a:lnTo>
                <a:lnTo>
                  <a:pt x="417252" y="1056640"/>
                </a:lnTo>
                <a:lnTo>
                  <a:pt x="462992" y="1069340"/>
                </a:lnTo>
                <a:lnTo>
                  <a:pt x="510513" y="1076960"/>
                </a:lnTo>
                <a:lnTo>
                  <a:pt x="559562" y="1079500"/>
                </a:lnTo>
                <a:lnTo>
                  <a:pt x="612035" y="1076960"/>
                </a:lnTo>
                <a:lnTo>
                  <a:pt x="662750" y="1068070"/>
                </a:lnTo>
                <a:lnTo>
                  <a:pt x="711369" y="1054100"/>
                </a:lnTo>
                <a:lnTo>
                  <a:pt x="757554" y="1033780"/>
                </a:lnTo>
                <a:lnTo>
                  <a:pt x="786498" y="1018540"/>
                </a:lnTo>
                <a:close/>
              </a:path>
              <a:path w="2736215" h="1134110">
                <a:moveTo>
                  <a:pt x="296214" y="775970"/>
                </a:moveTo>
                <a:lnTo>
                  <a:pt x="131432" y="775970"/>
                </a:lnTo>
                <a:lnTo>
                  <a:pt x="150568" y="821690"/>
                </a:lnTo>
                <a:lnTo>
                  <a:pt x="174739" y="866140"/>
                </a:lnTo>
                <a:lnTo>
                  <a:pt x="203598" y="906780"/>
                </a:lnTo>
                <a:lnTo>
                  <a:pt x="236799" y="944880"/>
                </a:lnTo>
                <a:lnTo>
                  <a:pt x="273997" y="977900"/>
                </a:lnTo>
                <a:lnTo>
                  <a:pt x="314845" y="1008380"/>
                </a:lnTo>
                <a:lnTo>
                  <a:pt x="286461" y="1042670"/>
                </a:lnTo>
                <a:lnTo>
                  <a:pt x="317836" y="1042670"/>
                </a:lnTo>
                <a:lnTo>
                  <a:pt x="332130" y="1018540"/>
                </a:lnTo>
                <a:lnTo>
                  <a:pt x="786498" y="1018540"/>
                </a:lnTo>
                <a:lnTo>
                  <a:pt x="800969" y="1010920"/>
                </a:lnTo>
                <a:lnTo>
                  <a:pt x="841277" y="981710"/>
                </a:lnTo>
                <a:lnTo>
                  <a:pt x="878140" y="949960"/>
                </a:lnTo>
                <a:lnTo>
                  <a:pt x="895251" y="930910"/>
                </a:lnTo>
                <a:lnTo>
                  <a:pt x="559562" y="930910"/>
                </a:lnTo>
                <a:lnTo>
                  <a:pt x="522807" y="928370"/>
                </a:lnTo>
                <a:lnTo>
                  <a:pt x="487349" y="922020"/>
                </a:lnTo>
                <a:lnTo>
                  <a:pt x="453445" y="910590"/>
                </a:lnTo>
                <a:lnTo>
                  <a:pt x="421347" y="896620"/>
                </a:lnTo>
                <a:lnTo>
                  <a:pt x="432605" y="882650"/>
                </a:lnTo>
                <a:lnTo>
                  <a:pt x="397268" y="882650"/>
                </a:lnTo>
                <a:lnTo>
                  <a:pt x="367139" y="861060"/>
                </a:lnTo>
                <a:lnTo>
                  <a:pt x="340021" y="835660"/>
                </a:lnTo>
                <a:lnTo>
                  <a:pt x="316263" y="806450"/>
                </a:lnTo>
                <a:lnTo>
                  <a:pt x="296214" y="775970"/>
                </a:lnTo>
                <a:close/>
              </a:path>
              <a:path w="2736215" h="1134110">
                <a:moveTo>
                  <a:pt x="969733" y="820420"/>
                </a:moveTo>
                <a:lnTo>
                  <a:pt x="792187" y="820420"/>
                </a:lnTo>
                <a:lnTo>
                  <a:pt x="789711" y="824230"/>
                </a:lnTo>
                <a:lnTo>
                  <a:pt x="753419" y="859790"/>
                </a:lnTo>
                <a:lnTo>
                  <a:pt x="711387" y="889000"/>
                </a:lnTo>
                <a:lnTo>
                  <a:pt x="664486" y="911860"/>
                </a:lnTo>
                <a:lnTo>
                  <a:pt x="613587" y="925830"/>
                </a:lnTo>
                <a:lnTo>
                  <a:pt x="559562" y="930910"/>
                </a:lnTo>
                <a:lnTo>
                  <a:pt x="895251" y="930910"/>
                </a:lnTo>
                <a:lnTo>
                  <a:pt x="911222" y="913130"/>
                </a:lnTo>
                <a:lnTo>
                  <a:pt x="940185" y="873760"/>
                </a:lnTo>
                <a:lnTo>
                  <a:pt x="964691" y="830580"/>
                </a:lnTo>
                <a:lnTo>
                  <a:pt x="969733" y="820420"/>
                </a:lnTo>
                <a:close/>
              </a:path>
              <a:path w="2736215" h="1134110">
                <a:moveTo>
                  <a:pt x="384721" y="775970"/>
                </a:moveTo>
                <a:lnTo>
                  <a:pt x="346201" y="775970"/>
                </a:lnTo>
                <a:lnTo>
                  <a:pt x="362386" y="795020"/>
                </a:lnTo>
                <a:lnTo>
                  <a:pt x="380468" y="811530"/>
                </a:lnTo>
                <a:lnTo>
                  <a:pt x="400314" y="828040"/>
                </a:lnTo>
                <a:lnTo>
                  <a:pt x="421792" y="842010"/>
                </a:lnTo>
                <a:lnTo>
                  <a:pt x="397268" y="882650"/>
                </a:lnTo>
                <a:lnTo>
                  <a:pt x="432605" y="882650"/>
                </a:lnTo>
                <a:lnTo>
                  <a:pt x="453072" y="857250"/>
                </a:lnTo>
                <a:lnTo>
                  <a:pt x="670630" y="857250"/>
                </a:lnTo>
                <a:lnTo>
                  <a:pt x="683620" y="850900"/>
                </a:lnTo>
                <a:lnTo>
                  <a:pt x="561924" y="850900"/>
                </a:lnTo>
                <a:lnTo>
                  <a:pt x="538182" y="849630"/>
                </a:lnTo>
                <a:lnTo>
                  <a:pt x="515131" y="847090"/>
                </a:lnTo>
                <a:lnTo>
                  <a:pt x="492879" y="842010"/>
                </a:lnTo>
                <a:lnTo>
                  <a:pt x="471538" y="834390"/>
                </a:lnTo>
                <a:lnTo>
                  <a:pt x="485741" y="816610"/>
                </a:lnTo>
                <a:lnTo>
                  <a:pt x="436575" y="816610"/>
                </a:lnTo>
                <a:lnTo>
                  <a:pt x="422375" y="807720"/>
                </a:lnTo>
                <a:lnTo>
                  <a:pt x="408981" y="797560"/>
                </a:lnTo>
                <a:lnTo>
                  <a:pt x="396420" y="787400"/>
                </a:lnTo>
                <a:lnTo>
                  <a:pt x="384721" y="775970"/>
                </a:lnTo>
                <a:close/>
              </a:path>
              <a:path w="2736215" h="1134110">
                <a:moveTo>
                  <a:pt x="670630" y="857250"/>
                </a:moveTo>
                <a:lnTo>
                  <a:pt x="453072" y="857250"/>
                </a:lnTo>
                <a:lnTo>
                  <a:pt x="478567" y="866140"/>
                </a:lnTo>
                <a:lnTo>
                  <a:pt x="505317" y="873760"/>
                </a:lnTo>
                <a:lnTo>
                  <a:pt x="533157" y="877570"/>
                </a:lnTo>
                <a:lnTo>
                  <a:pt x="561924" y="878840"/>
                </a:lnTo>
                <a:lnTo>
                  <a:pt x="614144" y="873760"/>
                </a:lnTo>
                <a:lnTo>
                  <a:pt x="662835" y="861060"/>
                </a:lnTo>
                <a:lnTo>
                  <a:pt x="670630" y="857250"/>
                </a:lnTo>
                <a:close/>
              </a:path>
              <a:path w="2736215" h="1134110">
                <a:moveTo>
                  <a:pt x="777786" y="775970"/>
                </a:moveTo>
                <a:lnTo>
                  <a:pt x="739305" y="775970"/>
                </a:lnTo>
                <a:lnTo>
                  <a:pt x="703599" y="806450"/>
                </a:lnTo>
                <a:lnTo>
                  <a:pt x="661292" y="830580"/>
                </a:lnTo>
                <a:lnTo>
                  <a:pt x="613646" y="845820"/>
                </a:lnTo>
                <a:lnTo>
                  <a:pt x="561924" y="850900"/>
                </a:lnTo>
                <a:lnTo>
                  <a:pt x="683620" y="850900"/>
                </a:lnTo>
                <a:lnTo>
                  <a:pt x="707003" y="839470"/>
                </a:lnTo>
                <a:lnTo>
                  <a:pt x="745652" y="810260"/>
                </a:lnTo>
                <a:lnTo>
                  <a:pt x="777786" y="775970"/>
                </a:lnTo>
                <a:close/>
              </a:path>
              <a:path w="2736215" h="1134110">
                <a:moveTo>
                  <a:pt x="689544" y="421640"/>
                </a:moveTo>
                <a:lnTo>
                  <a:pt x="561924" y="421640"/>
                </a:lnTo>
                <a:lnTo>
                  <a:pt x="580851" y="422910"/>
                </a:lnTo>
                <a:lnTo>
                  <a:pt x="617368" y="427990"/>
                </a:lnTo>
                <a:lnTo>
                  <a:pt x="634860" y="433070"/>
                </a:lnTo>
                <a:lnTo>
                  <a:pt x="642759" y="472440"/>
                </a:lnTo>
                <a:lnTo>
                  <a:pt x="436575" y="816610"/>
                </a:lnTo>
                <a:lnTo>
                  <a:pt x="468401" y="816610"/>
                </a:lnTo>
                <a:lnTo>
                  <a:pt x="480736" y="798830"/>
                </a:lnTo>
                <a:lnTo>
                  <a:pt x="463613" y="798830"/>
                </a:lnTo>
                <a:lnTo>
                  <a:pt x="646823" y="492760"/>
                </a:lnTo>
                <a:lnTo>
                  <a:pt x="669551" y="492760"/>
                </a:lnTo>
                <a:lnTo>
                  <a:pt x="663981" y="463550"/>
                </a:lnTo>
                <a:lnTo>
                  <a:pt x="673455" y="448310"/>
                </a:lnTo>
                <a:lnTo>
                  <a:pt x="728034" y="448310"/>
                </a:lnTo>
                <a:lnTo>
                  <a:pt x="724903" y="445770"/>
                </a:lnTo>
                <a:lnTo>
                  <a:pt x="726666" y="443230"/>
                </a:lnTo>
                <a:lnTo>
                  <a:pt x="659930" y="443230"/>
                </a:lnTo>
                <a:lnTo>
                  <a:pt x="659561" y="441960"/>
                </a:lnTo>
                <a:lnTo>
                  <a:pt x="727547" y="441960"/>
                </a:lnTo>
                <a:lnTo>
                  <a:pt x="730191" y="438150"/>
                </a:lnTo>
                <a:lnTo>
                  <a:pt x="713549" y="438150"/>
                </a:lnTo>
                <a:lnTo>
                  <a:pt x="707383" y="434340"/>
                </a:lnTo>
                <a:lnTo>
                  <a:pt x="701066" y="430530"/>
                </a:lnTo>
                <a:lnTo>
                  <a:pt x="694609" y="426720"/>
                </a:lnTo>
                <a:lnTo>
                  <a:pt x="688022" y="424180"/>
                </a:lnTo>
                <a:lnTo>
                  <a:pt x="689544" y="421640"/>
                </a:lnTo>
                <a:close/>
              </a:path>
              <a:path w="2736215" h="1134110">
                <a:moveTo>
                  <a:pt x="679915" y="544830"/>
                </a:moveTo>
                <a:lnTo>
                  <a:pt x="656958" y="544830"/>
                </a:lnTo>
                <a:lnTo>
                  <a:pt x="662851" y="574040"/>
                </a:lnTo>
                <a:lnTo>
                  <a:pt x="468401" y="816610"/>
                </a:lnTo>
                <a:lnTo>
                  <a:pt x="485741" y="816610"/>
                </a:lnTo>
                <a:lnTo>
                  <a:pt x="666330" y="590550"/>
                </a:lnTo>
                <a:lnTo>
                  <a:pt x="689166" y="590550"/>
                </a:lnTo>
                <a:lnTo>
                  <a:pt x="684631" y="567690"/>
                </a:lnTo>
                <a:lnTo>
                  <a:pt x="698026" y="551180"/>
                </a:lnTo>
                <a:lnTo>
                  <a:pt x="681139" y="551180"/>
                </a:lnTo>
                <a:lnTo>
                  <a:pt x="679915" y="544830"/>
                </a:lnTo>
                <a:close/>
              </a:path>
              <a:path w="2736215" h="1134110">
                <a:moveTo>
                  <a:pt x="669551" y="492760"/>
                </a:moveTo>
                <a:lnTo>
                  <a:pt x="646823" y="492760"/>
                </a:lnTo>
                <a:lnTo>
                  <a:pt x="653275" y="525780"/>
                </a:lnTo>
                <a:lnTo>
                  <a:pt x="463613" y="798830"/>
                </a:lnTo>
                <a:lnTo>
                  <a:pt x="480736" y="798830"/>
                </a:lnTo>
                <a:lnTo>
                  <a:pt x="656958" y="544830"/>
                </a:lnTo>
                <a:lnTo>
                  <a:pt x="679915" y="544830"/>
                </a:lnTo>
                <a:lnTo>
                  <a:pt x="674776" y="518160"/>
                </a:lnTo>
                <a:lnTo>
                  <a:pt x="687170" y="500380"/>
                </a:lnTo>
                <a:lnTo>
                  <a:pt x="671004" y="500380"/>
                </a:lnTo>
                <a:lnTo>
                  <a:pt x="669551" y="492760"/>
                </a:lnTo>
                <a:close/>
              </a:path>
              <a:path w="2736215" h="1134110">
                <a:moveTo>
                  <a:pt x="487496" y="441960"/>
                </a:moveTo>
                <a:lnTo>
                  <a:pt x="464667" y="441960"/>
                </a:lnTo>
                <a:lnTo>
                  <a:pt x="404482" y="754380"/>
                </a:lnTo>
                <a:lnTo>
                  <a:pt x="0" y="754380"/>
                </a:lnTo>
                <a:lnTo>
                  <a:pt x="0" y="775970"/>
                </a:lnTo>
                <a:lnTo>
                  <a:pt x="423341" y="775970"/>
                </a:lnTo>
                <a:lnTo>
                  <a:pt x="487496" y="441960"/>
                </a:lnTo>
                <a:close/>
              </a:path>
              <a:path w="2736215" h="1134110">
                <a:moveTo>
                  <a:pt x="689166" y="590550"/>
                </a:moveTo>
                <a:lnTo>
                  <a:pt x="666330" y="590550"/>
                </a:lnTo>
                <a:lnTo>
                  <a:pt x="702944" y="775970"/>
                </a:lnTo>
                <a:lnTo>
                  <a:pt x="2736088" y="775970"/>
                </a:lnTo>
                <a:lnTo>
                  <a:pt x="2736088" y="754380"/>
                </a:lnTo>
                <a:lnTo>
                  <a:pt x="721664" y="754380"/>
                </a:lnTo>
                <a:lnTo>
                  <a:pt x="689166" y="590550"/>
                </a:lnTo>
                <a:close/>
              </a:path>
              <a:path w="2736215" h="1134110">
                <a:moveTo>
                  <a:pt x="571715" y="0"/>
                </a:moveTo>
                <a:lnTo>
                  <a:pt x="549567" y="0"/>
                </a:lnTo>
                <a:lnTo>
                  <a:pt x="513054" y="190500"/>
                </a:lnTo>
                <a:lnTo>
                  <a:pt x="465120" y="196850"/>
                </a:lnTo>
                <a:lnTo>
                  <a:pt x="418995" y="209550"/>
                </a:lnTo>
                <a:lnTo>
                  <a:pt x="374956" y="226060"/>
                </a:lnTo>
                <a:lnTo>
                  <a:pt x="333282" y="247650"/>
                </a:lnTo>
                <a:lnTo>
                  <a:pt x="294249" y="273050"/>
                </a:lnTo>
                <a:lnTo>
                  <a:pt x="258137" y="302260"/>
                </a:lnTo>
                <a:lnTo>
                  <a:pt x="225221" y="334010"/>
                </a:lnTo>
                <a:lnTo>
                  <a:pt x="195781" y="369570"/>
                </a:lnTo>
                <a:lnTo>
                  <a:pt x="170093" y="407670"/>
                </a:lnTo>
                <a:lnTo>
                  <a:pt x="148435" y="449580"/>
                </a:lnTo>
                <a:lnTo>
                  <a:pt x="131085" y="492760"/>
                </a:lnTo>
                <a:lnTo>
                  <a:pt x="118320" y="537210"/>
                </a:lnTo>
                <a:lnTo>
                  <a:pt x="110418" y="585470"/>
                </a:lnTo>
                <a:lnTo>
                  <a:pt x="107657" y="633730"/>
                </a:lnTo>
                <a:lnTo>
                  <a:pt x="108837" y="664210"/>
                </a:lnTo>
                <a:lnTo>
                  <a:pt x="112177" y="695960"/>
                </a:lnTo>
                <a:lnTo>
                  <a:pt x="117582" y="725170"/>
                </a:lnTo>
                <a:lnTo>
                  <a:pt x="124955" y="754380"/>
                </a:lnTo>
                <a:lnTo>
                  <a:pt x="285876" y="754380"/>
                </a:lnTo>
                <a:lnTo>
                  <a:pt x="274664" y="726440"/>
                </a:lnTo>
                <a:lnTo>
                  <a:pt x="266417" y="695960"/>
                </a:lnTo>
                <a:lnTo>
                  <a:pt x="261327" y="665480"/>
                </a:lnTo>
                <a:lnTo>
                  <a:pt x="259587" y="633730"/>
                </a:lnTo>
                <a:lnTo>
                  <a:pt x="263938" y="582930"/>
                </a:lnTo>
                <a:lnTo>
                  <a:pt x="276500" y="535940"/>
                </a:lnTo>
                <a:lnTo>
                  <a:pt x="296534" y="491490"/>
                </a:lnTo>
                <a:lnTo>
                  <a:pt x="323305" y="450850"/>
                </a:lnTo>
                <a:lnTo>
                  <a:pt x="356075" y="416560"/>
                </a:lnTo>
                <a:lnTo>
                  <a:pt x="394106" y="386080"/>
                </a:lnTo>
                <a:lnTo>
                  <a:pt x="436662" y="363220"/>
                </a:lnTo>
                <a:lnTo>
                  <a:pt x="483006" y="346710"/>
                </a:lnTo>
                <a:lnTo>
                  <a:pt x="505823" y="346710"/>
                </a:lnTo>
                <a:lnTo>
                  <a:pt x="506793" y="341630"/>
                </a:lnTo>
                <a:lnTo>
                  <a:pt x="519735" y="339090"/>
                </a:lnTo>
                <a:lnTo>
                  <a:pt x="546119" y="336550"/>
                </a:lnTo>
                <a:lnTo>
                  <a:pt x="657599" y="336550"/>
                </a:lnTo>
                <a:lnTo>
                  <a:pt x="712419" y="213360"/>
                </a:lnTo>
                <a:lnTo>
                  <a:pt x="704964" y="210820"/>
                </a:lnTo>
                <a:lnTo>
                  <a:pt x="658183" y="198120"/>
                </a:lnTo>
                <a:lnTo>
                  <a:pt x="634073" y="193040"/>
                </a:lnTo>
                <a:lnTo>
                  <a:pt x="609536" y="190500"/>
                </a:lnTo>
                <a:lnTo>
                  <a:pt x="609032" y="187960"/>
                </a:lnTo>
                <a:lnTo>
                  <a:pt x="536270" y="187960"/>
                </a:lnTo>
                <a:lnTo>
                  <a:pt x="560832" y="59690"/>
                </a:lnTo>
                <a:lnTo>
                  <a:pt x="583566" y="59690"/>
                </a:lnTo>
                <a:lnTo>
                  <a:pt x="571715" y="0"/>
                </a:lnTo>
                <a:close/>
              </a:path>
              <a:path w="2736215" h="1134110">
                <a:moveTo>
                  <a:pt x="505823" y="346710"/>
                </a:moveTo>
                <a:lnTo>
                  <a:pt x="483006" y="346710"/>
                </a:lnTo>
                <a:lnTo>
                  <a:pt x="470941" y="408940"/>
                </a:lnTo>
                <a:lnTo>
                  <a:pt x="423311" y="430530"/>
                </a:lnTo>
                <a:lnTo>
                  <a:pt x="381678" y="459740"/>
                </a:lnTo>
                <a:lnTo>
                  <a:pt x="347221" y="496570"/>
                </a:lnTo>
                <a:lnTo>
                  <a:pt x="321118" y="538480"/>
                </a:lnTo>
                <a:lnTo>
                  <a:pt x="304548" y="585470"/>
                </a:lnTo>
                <a:lnTo>
                  <a:pt x="298691" y="636270"/>
                </a:lnTo>
                <a:lnTo>
                  <a:pt x="301005" y="668020"/>
                </a:lnTo>
                <a:lnTo>
                  <a:pt x="307563" y="698500"/>
                </a:lnTo>
                <a:lnTo>
                  <a:pt x="318077" y="727710"/>
                </a:lnTo>
                <a:lnTo>
                  <a:pt x="332257" y="754380"/>
                </a:lnTo>
                <a:lnTo>
                  <a:pt x="367880" y="754380"/>
                </a:lnTo>
                <a:lnTo>
                  <a:pt x="351572" y="727710"/>
                </a:lnTo>
                <a:lnTo>
                  <a:pt x="339493" y="699770"/>
                </a:lnTo>
                <a:lnTo>
                  <a:pt x="331990" y="669290"/>
                </a:lnTo>
                <a:lnTo>
                  <a:pt x="329412" y="636270"/>
                </a:lnTo>
                <a:lnTo>
                  <a:pt x="335812" y="586740"/>
                </a:lnTo>
                <a:lnTo>
                  <a:pt x="354023" y="541020"/>
                </a:lnTo>
                <a:lnTo>
                  <a:pt x="382559" y="500380"/>
                </a:lnTo>
                <a:lnTo>
                  <a:pt x="419935" y="467360"/>
                </a:lnTo>
                <a:lnTo>
                  <a:pt x="464667" y="441960"/>
                </a:lnTo>
                <a:lnTo>
                  <a:pt x="487496" y="441960"/>
                </a:lnTo>
                <a:lnTo>
                  <a:pt x="489203" y="433070"/>
                </a:lnTo>
                <a:lnTo>
                  <a:pt x="506636" y="427990"/>
                </a:lnTo>
                <a:lnTo>
                  <a:pt x="543055" y="422910"/>
                </a:lnTo>
                <a:lnTo>
                  <a:pt x="561924" y="421640"/>
                </a:lnTo>
                <a:lnTo>
                  <a:pt x="689544" y="421640"/>
                </a:lnTo>
                <a:lnTo>
                  <a:pt x="691828" y="417830"/>
                </a:lnTo>
                <a:lnTo>
                  <a:pt x="675551" y="417830"/>
                </a:lnTo>
                <a:lnTo>
                  <a:pt x="668146" y="414020"/>
                </a:lnTo>
                <a:lnTo>
                  <a:pt x="653021" y="408940"/>
                </a:lnTo>
                <a:lnTo>
                  <a:pt x="651748" y="402590"/>
                </a:lnTo>
                <a:lnTo>
                  <a:pt x="495147" y="402590"/>
                </a:lnTo>
                <a:lnTo>
                  <a:pt x="505823" y="346710"/>
                </a:lnTo>
                <a:close/>
              </a:path>
              <a:path w="2736215" h="1134110">
                <a:moveTo>
                  <a:pt x="777359" y="499110"/>
                </a:moveTo>
                <a:lnTo>
                  <a:pt x="740270" y="499110"/>
                </a:lnTo>
                <a:lnTo>
                  <a:pt x="763092" y="528320"/>
                </a:lnTo>
                <a:lnTo>
                  <a:pt x="780203" y="561340"/>
                </a:lnTo>
                <a:lnTo>
                  <a:pt x="790949" y="598170"/>
                </a:lnTo>
                <a:lnTo>
                  <a:pt x="794677" y="636270"/>
                </a:lnTo>
                <a:lnTo>
                  <a:pt x="792086" y="669290"/>
                </a:lnTo>
                <a:lnTo>
                  <a:pt x="784556" y="699770"/>
                </a:lnTo>
                <a:lnTo>
                  <a:pt x="772447" y="727710"/>
                </a:lnTo>
                <a:lnTo>
                  <a:pt x="756119" y="754380"/>
                </a:lnTo>
                <a:lnTo>
                  <a:pt x="791832" y="754380"/>
                </a:lnTo>
                <a:lnTo>
                  <a:pt x="805983" y="727710"/>
                </a:lnTo>
                <a:lnTo>
                  <a:pt x="816494" y="698500"/>
                </a:lnTo>
                <a:lnTo>
                  <a:pt x="823059" y="668020"/>
                </a:lnTo>
                <a:lnTo>
                  <a:pt x="825372" y="636270"/>
                </a:lnTo>
                <a:lnTo>
                  <a:pt x="820729" y="591820"/>
                </a:lnTo>
                <a:lnTo>
                  <a:pt x="807531" y="548640"/>
                </a:lnTo>
                <a:lnTo>
                  <a:pt x="786619" y="510540"/>
                </a:lnTo>
                <a:lnTo>
                  <a:pt x="777359" y="499110"/>
                </a:lnTo>
                <a:close/>
              </a:path>
              <a:path w="2736215" h="1134110">
                <a:moveTo>
                  <a:pt x="1012558" y="488950"/>
                </a:moveTo>
                <a:lnTo>
                  <a:pt x="892479" y="488950"/>
                </a:lnTo>
                <a:lnTo>
                  <a:pt x="892479" y="723900"/>
                </a:lnTo>
                <a:lnTo>
                  <a:pt x="1012558" y="723900"/>
                </a:lnTo>
                <a:lnTo>
                  <a:pt x="1012558" y="635000"/>
                </a:lnTo>
                <a:lnTo>
                  <a:pt x="1231125" y="635000"/>
                </a:lnTo>
                <a:lnTo>
                  <a:pt x="1231125" y="571500"/>
                </a:lnTo>
                <a:lnTo>
                  <a:pt x="1012558" y="571500"/>
                </a:lnTo>
                <a:lnTo>
                  <a:pt x="1012558" y="488950"/>
                </a:lnTo>
                <a:close/>
              </a:path>
              <a:path w="2736215" h="1134110">
                <a:moveTo>
                  <a:pt x="1231125" y="635000"/>
                </a:moveTo>
                <a:lnTo>
                  <a:pt x="1110970" y="635000"/>
                </a:lnTo>
                <a:lnTo>
                  <a:pt x="1111046" y="723900"/>
                </a:lnTo>
                <a:lnTo>
                  <a:pt x="1438490" y="723900"/>
                </a:lnTo>
                <a:lnTo>
                  <a:pt x="1438490" y="720090"/>
                </a:lnTo>
                <a:lnTo>
                  <a:pt x="1492821" y="665480"/>
                </a:lnTo>
                <a:lnTo>
                  <a:pt x="1231125" y="665480"/>
                </a:lnTo>
                <a:lnTo>
                  <a:pt x="1231125" y="635000"/>
                </a:lnTo>
                <a:close/>
              </a:path>
              <a:path w="2736215" h="1134110">
                <a:moveTo>
                  <a:pt x="1672336" y="605790"/>
                </a:moveTo>
                <a:lnTo>
                  <a:pt x="1552206" y="605790"/>
                </a:lnTo>
                <a:lnTo>
                  <a:pt x="1552206" y="723900"/>
                </a:lnTo>
                <a:lnTo>
                  <a:pt x="1878507" y="723900"/>
                </a:lnTo>
                <a:lnTo>
                  <a:pt x="1878507" y="717550"/>
                </a:lnTo>
                <a:lnTo>
                  <a:pt x="1930440" y="665480"/>
                </a:lnTo>
                <a:lnTo>
                  <a:pt x="1672336" y="665480"/>
                </a:lnTo>
                <a:lnTo>
                  <a:pt x="1672336" y="605790"/>
                </a:lnTo>
                <a:close/>
              </a:path>
              <a:path w="2736215" h="1134110">
                <a:moveTo>
                  <a:pt x="2108847" y="607060"/>
                </a:moveTo>
                <a:lnTo>
                  <a:pt x="1988705" y="607060"/>
                </a:lnTo>
                <a:lnTo>
                  <a:pt x="1988705" y="723900"/>
                </a:lnTo>
                <a:lnTo>
                  <a:pt x="2315438" y="723900"/>
                </a:lnTo>
                <a:lnTo>
                  <a:pt x="2315438" y="665480"/>
                </a:lnTo>
                <a:lnTo>
                  <a:pt x="2108847" y="665480"/>
                </a:lnTo>
                <a:lnTo>
                  <a:pt x="2108847" y="607060"/>
                </a:lnTo>
                <a:close/>
              </a:path>
              <a:path w="2736215" h="1134110">
                <a:moveTo>
                  <a:pt x="2524785" y="562610"/>
                </a:moveTo>
                <a:lnTo>
                  <a:pt x="2404643" y="562610"/>
                </a:lnTo>
                <a:lnTo>
                  <a:pt x="2404643" y="723900"/>
                </a:lnTo>
                <a:lnTo>
                  <a:pt x="2734132" y="723900"/>
                </a:lnTo>
                <a:lnTo>
                  <a:pt x="2735287" y="665480"/>
                </a:lnTo>
                <a:lnTo>
                  <a:pt x="2524785" y="665480"/>
                </a:lnTo>
                <a:lnTo>
                  <a:pt x="2524785" y="562610"/>
                </a:lnTo>
                <a:close/>
              </a:path>
              <a:path w="2736215" h="1134110">
                <a:moveTo>
                  <a:pt x="1438490" y="488950"/>
                </a:moveTo>
                <a:lnTo>
                  <a:pt x="1318323" y="488950"/>
                </a:lnTo>
                <a:lnTo>
                  <a:pt x="1318323" y="665480"/>
                </a:lnTo>
                <a:lnTo>
                  <a:pt x="1492821" y="665480"/>
                </a:lnTo>
                <a:lnTo>
                  <a:pt x="1544625" y="613410"/>
                </a:lnTo>
                <a:lnTo>
                  <a:pt x="1438490" y="613410"/>
                </a:lnTo>
                <a:lnTo>
                  <a:pt x="1438490" y="488950"/>
                </a:lnTo>
                <a:close/>
              </a:path>
              <a:path w="2736215" h="1134110">
                <a:moveTo>
                  <a:pt x="1878507" y="488950"/>
                </a:moveTo>
                <a:lnTo>
                  <a:pt x="1758467" y="488950"/>
                </a:lnTo>
                <a:lnTo>
                  <a:pt x="1758467" y="665480"/>
                </a:lnTo>
                <a:lnTo>
                  <a:pt x="1930440" y="665480"/>
                </a:lnTo>
                <a:lnTo>
                  <a:pt x="1984905" y="610870"/>
                </a:lnTo>
                <a:lnTo>
                  <a:pt x="1878507" y="610870"/>
                </a:lnTo>
                <a:lnTo>
                  <a:pt x="1878507" y="488950"/>
                </a:lnTo>
                <a:close/>
              </a:path>
              <a:path w="2736215" h="1134110">
                <a:moveTo>
                  <a:pt x="2524785" y="488950"/>
                </a:moveTo>
                <a:lnTo>
                  <a:pt x="2195398" y="488950"/>
                </a:lnTo>
                <a:lnTo>
                  <a:pt x="2195398" y="665480"/>
                </a:lnTo>
                <a:lnTo>
                  <a:pt x="2315438" y="665480"/>
                </a:lnTo>
                <a:lnTo>
                  <a:pt x="2315438" y="562610"/>
                </a:lnTo>
                <a:lnTo>
                  <a:pt x="2524785" y="562610"/>
                </a:lnTo>
                <a:lnTo>
                  <a:pt x="2524785" y="488950"/>
                </a:lnTo>
                <a:close/>
              </a:path>
              <a:path w="2736215" h="1134110">
                <a:moveTo>
                  <a:pt x="1672336" y="488950"/>
                </a:moveTo>
                <a:lnTo>
                  <a:pt x="1555635" y="488950"/>
                </a:lnTo>
                <a:lnTo>
                  <a:pt x="1438490" y="613410"/>
                </a:lnTo>
                <a:lnTo>
                  <a:pt x="1544625" y="613410"/>
                </a:lnTo>
                <a:lnTo>
                  <a:pt x="1552206" y="605790"/>
                </a:lnTo>
                <a:lnTo>
                  <a:pt x="1672336" y="605790"/>
                </a:lnTo>
                <a:lnTo>
                  <a:pt x="1672336" y="488950"/>
                </a:lnTo>
                <a:close/>
              </a:path>
              <a:path w="2736215" h="1134110">
                <a:moveTo>
                  <a:pt x="2108847" y="488950"/>
                </a:moveTo>
                <a:lnTo>
                  <a:pt x="1988705" y="488950"/>
                </a:lnTo>
                <a:lnTo>
                  <a:pt x="1988705" y="492760"/>
                </a:lnTo>
                <a:lnTo>
                  <a:pt x="1878507" y="610870"/>
                </a:lnTo>
                <a:lnTo>
                  <a:pt x="1984905" y="610870"/>
                </a:lnTo>
                <a:lnTo>
                  <a:pt x="1988705" y="607060"/>
                </a:lnTo>
                <a:lnTo>
                  <a:pt x="2108847" y="607060"/>
                </a:lnTo>
                <a:lnTo>
                  <a:pt x="2108847" y="488950"/>
                </a:lnTo>
                <a:close/>
              </a:path>
              <a:path w="2736215" h="1134110">
                <a:moveTo>
                  <a:pt x="1231125" y="488950"/>
                </a:moveTo>
                <a:lnTo>
                  <a:pt x="1111046" y="488950"/>
                </a:lnTo>
                <a:lnTo>
                  <a:pt x="1111046" y="571500"/>
                </a:lnTo>
                <a:lnTo>
                  <a:pt x="1231125" y="571500"/>
                </a:lnTo>
                <a:lnTo>
                  <a:pt x="1231125" y="488950"/>
                </a:lnTo>
                <a:close/>
              </a:path>
              <a:path w="2736215" h="1134110">
                <a:moveTo>
                  <a:pt x="763923" y="469900"/>
                </a:moveTo>
                <a:lnTo>
                  <a:pt x="708418" y="469900"/>
                </a:lnTo>
                <a:lnTo>
                  <a:pt x="714208" y="474980"/>
                </a:lnTo>
                <a:lnTo>
                  <a:pt x="719848" y="478790"/>
                </a:lnTo>
                <a:lnTo>
                  <a:pt x="725317" y="483870"/>
                </a:lnTo>
                <a:lnTo>
                  <a:pt x="730592" y="488950"/>
                </a:lnTo>
                <a:lnTo>
                  <a:pt x="681139" y="551180"/>
                </a:lnTo>
                <a:lnTo>
                  <a:pt x="698026" y="551180"/>
                </a:lnTo>
                <a:lnTo>
                  <a:pt x="740270" y="499110"/>
                </a:lnTo>
                <a:lnTo>
                  <a:pt x="777359" y="499110"/>
                </a:lnTo>
                <a:lnTo>
                  <a:pt x="758837" y="476250"/>
                </a:lnTo>
                <a:lnTo>
                  <a:pt x="763923" y="469900"/>
                </a:lnTo>
                <a:close/>
              </a:path>
              <a:path w="2736215" h="1134110">
                <a:moveTo>
                  <a:pt x="728034" y="448310"/>
                </a:moveTo>
                <a:lnTo>
                  <a:pt x="673455" y="448310"/>
                </a:lnTo>
                <a:lnTo>
                  <a:pt x="679574" y="452120"/>
                </a:lnTo>
                <a:lnTo>
                  <a:pt x="685566" y="454660"/>
                </a:lnTo>
                <a:lnTo>
                  <a:pt x="691427" y="458470"/>
                </a:lnTo>
                <a:lnTo>
                  <a:pt x="697153" y="462280"/>
                </a:lnTo>
                <a:lnTo>
                  <a:pt x="671004" y="500380"/>
                </a:lnTo>
                <a:lnTo>
                  <a:pt x="687170" y="500380"/>
                </a:lnTo>
                <a:lnTo>
                  <a:pt x="708418" y="469900"/>
                </a:lnTo>
                <a:lnTo>
                  <a:pt x="763923" y="469900"/>
                </a:lnTo>
                <a:lnTo>
                  <a:pt x="766974" y="466090"/>
                </a:lnTo>
                <a:lnTo>
                  <a:pt x="748969" y="466090"/>
                </a:lnTo>
                <a:lnTo>
                  <a:pt x="743214" y="461010"/>
                </a:lnTo>
                <a:lnTo>
                  <a:pt x="737274" y="455930"/>
                </a:lnTo>
                <a:lnTo>
                  <a:pt x="731165" y="450850"/>
                </a:lnTo>
                <a:lnTo>
                  <a:pt x="728034" y="448310"/>
                </a:lnTo>
                <a:close/>
              </a:path>
              <a:path w="2736215" h="1134110">
                <a:moveTo>
                  <a:pt x="923366" y="248920"/>
                </a:moveTo>
                <a:lnTo>
                  <a:pt x="748969" y="466090"/>
                </a:lnTo>
                <a:lnTo>
                  <a:pt x="766974" y="466090"/>
                </a:lnTo>
                <a:lnTo>
                  <a:pt x="934796" y="256540"/>
                </a:lnTo>
                <a:lnTo>
                  <a:pt x="923366" y="248920"/>
                </a:lnTo>
                <a:close/>
              </a:path>
              <a:path w="2736215" h="1134110">
                <a:moveTo>
                  <a:pt x="727547" y="441960"/>
                </a:moveTo>
                <a:lnTo>
                  <a:pt x="660781" y="441960"/>
                </a:lnTo>
                <a:lnTo>
                  <a:pt x="659930" y="443230"/>
                </a:lnTo>
                <a:lnTo>
                  <a:pt x="726666" y="443230"/>
                </a:lnTo>
                <a:lnTo>
                  <a:pt x="727547" y="441960"/>
                </a:lnTo>
                <a:close/>
              </a:path>
              <a:path w="2736215" h="1134110">
                <a:moveTo>
                  <a:pt x="876020" y="204470"/>
                </a:moveTo>
                <a:lnTo>
                  <a:pt x="713549" y="438150"/>
                </a:lnTo>
                <a:lnTo>
                  <a:pt x="730191" y="438150"/>
                </a:lnTo>
                <a:lnTo>
                  <a:pt x="887958" y="210820"/>
                </a:lnTo>
                <a:lnTo>
                  <a:pt x="876020" y="204470"/>
                </a:lnTo>
                <a:close/>
              </a:path>
              <a:path w="2736215" h="1134110">
                <a:moveTo>
                  <a:pt x="827049" y="165100"/>
                </a:moveTo>
                <a:lnTo>
                  <a:pt x="675551" y="417830"/>
                </a:lnTo>
                <a:lnTo>
                  <a:pt x="691828" y="417830"/>
                </a:lnTo>
                <a:lnTo>
                  <a:pt x="839482" y="171450"/>
                </a:lnTo>
                <a:lnTo>
                  <a:pt x="827049" y="165100"/>
                </a:lnTo>
                <a:close/>
              </a:path>
              <a:path w="2736215" h="1134110">
                <a:moveTo>
                  <a:pt x="561924" y="393700"/>
                </a:moveTo>
                <a:lnTo>
                  <a:pt x="527859" y="396240"/>
                </a:lnTo>
                <a:lnTo>
                  <a:pt x="511321" y="398780"/>
                </a:lnTo>
                <a:lnTo>
                  <a:pt x="495147" y="402590"/>
                </a:lnTo>
                <a:lnTo>
                  <a:pt x="628624" y="402590"/>
                </a:lnTo>
                <a:lnTo>
                  <a:pt x="612500" y="398780"/>
                </a:lnTo>
                <a:lnTo>
                  <a:pt x="595974" y="396240"/>
                </a:lnTo>
                <a:lnTo>
                  <a:pt x="561924" y="393700"/>
                </a:lnTo>
                <a:close/>
              </a:path>
              <a:path w="2736215" h="1134110">
                <a:moveTo>
                  <a:pt x="657599" y="336550"/>
                </a:moveTo>
                <a:lnTo>
                  <a:pt x="574156" y="336550"/>
                </a:lnTo>
                <a:lnTo>
                  <a:pt x="588583" y="337820"/>
                </a:lnTo>
                <a:lnTo>
                  <a:pt x="616813" y="342900"/>
                </a:lnTo>
                <a:lnTo>
                  <a:pt x="628624" y="402590"/>
                </a:lnTo>
                <a:lnTo>
                  <a:pt x="651748" y="402590"/>
                </a:lnTo>
                <a:lnTo>
                  <a:pt x="640803" y="347980"/>
                </a:lnTo>
                <a:lnTo>
                  <a:pt x="652513" y="347980"/>
                </a:lnTo>
                <a:lnTo>
                  <a:pt x="657599" y="336550"/>
                </a:lnTo>
                <a:close/>
              </a:path>
              <a:path w="2736215" h="1134110">
                <a:moveTo>
                  <a:pt x="652513" y="347980"/>
                </a:moveTo>
                <a:lnTo>
                  <a:pt x="640803" y="347980"/>
                </a:lnTo>
                <a:lnTo>
                  <a:pt x="644550" y="349250"/>
                </a:lnTo>
                <a:lnTo>
                  <a:pt x="651382" y="350520"/>
                </a:lnTo>
                <a:lnTo>
                  <a:pt x="652513" y="347980"/>
                </a:lnTo>
                <a:close/>
              </a:path>
              <a:path w="2736215" h="1134110">
                <a:moveTo>
                  <a:pt x="583566" y="59690"/>
                </a:moveTo>
                <a:lnTo>
                  <a:pt x="560832" y="59690"/>
                </a:lnTo>
                <a:lnTo>
                  <a:pt x="586282" y="187960"/>
                </a:lnTo>
                <a:lnTo>
                  <a:pt x="609032" y="187960"/>
                </a:lnTo>
                <a:lnTo>
                  <a:pt x="583566" y="59690"/>
                </a:lnTo>
                <a:close/>
              </a:path>
            </a:pathLst>
          </a:custGeom>
          <a:solidFill>
            <a:srgbClr val="00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425513" y="998705"/>
            <a:ext cx="1142547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33400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Цифровой двойник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математическая модель газодинамического тракта, примыкающего оборудования и элементов автоматики ГРС, работающая под управлением системы реального времени.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073" y="3159821"/>
            <a:ext cx="5430721" cy="30097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13" y="3159821"/>
            <a:ext cx="5423420" cy="30057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0674" y="1561789"/>
            <a:ext cx="499309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Используются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следующие 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инструменты</a:t>
            </a:r>
          </a:p>
          <a:p>
            <a:endParaRPr lang="ru-RU" sz="1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GAS_NET –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системы уравнений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термо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-газодинамики;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– моделирование работы арматуры;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LOGIC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– моделирование логики прохождения дискретных и 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аналоговых сигналов;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GRS_Equipment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– модели уникального оборудования АГРС.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5513" y="6231977"/>
            <a:ext cx="51780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Системы уравнений цифрового двойника (ЛОРД-50, ПТПГ-30М) </a:t>
            </a:r>
            <a:endParaRPr lang="ru-RU" sz="1200" b="1" i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970414" y="6231976"/>
            <a:ext cx="575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Общий вид цифрового двойника в виде мнемосхемы АГРС</a:t>
            </a:r>
            <a:endParaRPr lang="ru-RU" sz="1200" b="1" i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082744" y="1561789"/>
            <a:ext cx="52620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Варианты применения</a:t>
            </a:r>
          </a:p>
          <a:p>
            <a:endParaRPr lang="ru-RU" sz="1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Аналитическое исследование АГРС в различных режимах работы;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Тренажер для персонала в целях обучения;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Включение в параллельную работу с АГРС для 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выявления отклонений от штатного режима работы и 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прогнозирования состояния оборудования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3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C:\Users\design\Desktop\TD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945" y="156128"/>
            <a:ext cx="1315176" cy="84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Текст 2"/>
          <p:cNvSpPr txBox="1">
            <a:spLocks/>
          </p:cNvSpPr>
          <p:nvPr/>
        </p:nvSpPr>
        <p:spPr>
          <a:xfrm>
            <a:off x="6810425" y="465611"/>
            <a:ext cx="5040560" cy="38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Перспективы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bject 3"/>
          <p:cNvSpPr/>
          <p:nvPr/>
        </p:nvSpPr>
        <p:spPr>
          <a:xfrm>
            <a:off x="2076550" y="199183"/>
            <a:ext cx="1671586" cy="624751"/>
          </a:xfrm>
          <a:custGeom>
            <a:avLst/>
            <a:gdLst/>
            <a:ahLst/>
            <a:cxnLst/>
            <a:rect l="l" t="t" r="r" b="b"/>
            <a:pathLst>
              <a:path w="2736215" h="1134110">
                <a:moveTo>
                  <a:pt x="272592" y="1037590"/>
                </a:moveTo>
                <a:lnTo>
                  <a:pt x="264744" y="1037590"/>
                </a:lnTo>
                <a:lnTo>
                  <a:pt x="245632" y="1041400"/>
                </a:lnTo>
                <a:lnTo>
                  <a:pt x="230073" y="1051560"/>
                </a:lnTo>
                <a:lnTo>
                  <a:pt x="219581" y="1068070"/>
                </a:lnTo>
                <a:lnTo>
                  <a:pt x="215671" y="1085850"/>
                </a:lnTo>
                <a:lnTo>
                  <a:pt x="219581" y="1104900"/>
                </a:lnTo>
                <a:lnTo>
                  <a:pt x="230073" y="1120140"/>
                </a:lnTo>
                <a:lnTo>
                  <a:pt x="245632" y="1130300"/>
                </a:lnTo>
                <a:lnTo>
                  <a:pt x="264744" y="1134110"/>
                </a:lnTo>
                <a:lnTo>
                  <a:pt x="283876" y="1130300"/>
                </a:lnTo>
                <a:lnTo>
                  <a:pt x="299448" y="1120140"/>
                </a:lnTo>
                <a:lnTo>
                  <a:pt x="309926" y="1104900"/>
                </a:lnTo>
                <a:lnTo>
                  <a:pt x="313778" y="1085850"/>
                </a:lnTo>
                <a:lnTo>
                  <a:pt x="313290" y="1079500"/>
                </a:lnTo>
                <a:lnTo>
                  <a:pt x="311875" y="1073150"/>
                </a:lnTo>
                <a:lnTo>
                  <a:pt x="309605" y="1066800"/>
                </a:lnTo>
                <a:lnTo>
                  <a:pt x="306552" y="1061720"/>
                </a:lnTo>
                <a:lnTo>
                  <a:pt x="317836" y="1042670"/>
                </a:lnTo>
                <a:lnTo>
                  <a:pt x="286461" y="1042670"/>
                </a:lnTo>
                <a:lnTo>
                  <a:pt x="279933" y="1040130"/>
                </a:lnTo>
                <a:lnTo>
                  <a:pt x="272592" y="1037590"/>
                </a:lnTo>
                <a:close/>
              </a:path>
              <a:path w="2736215" h="1134110">
                <a:moveTo>
                  <a:pt x="786498" y="1018540"/>
                </a:moveTo>
                <a:lnTo>
                  <a:pt x="332130" y="1018540"/>
                </a:lnTo>
                <a:lnTo>
                  <a:pt x="373547" y="1040130"/>
                </a:lnTo>
                <a:lnTo>
                  <a:pt x="417252" y="1056640"/>
                </a:lnTo>
                <a:lnTo>
                  <a:pt x="462992" y="1069340"/>
                </a:lnTo>
                <a:lnTo>
                  <a:pt x="510513" y="1076960"/>
                </a:lnTo>
                <a:lnTo>
                  <a:pt x="559562" y="1079500"/>
                </a:lnTo>
                <a:lnTo>
                  <a:pt x="612035" y="1076960"/>
                </a:lnTo>
                <a:lnTo>
                  <a:pt x="662750" y="1068070"/>
                </a:lnTo>
                <a:lnTo>
                  <a:pt x="711369" y="1054100"/>
                </a:lnTo>
                <a:lnTo>
                  <a:pt x="757554" y="1033780"/>
                </a:lnTo>
                <a:lnTo>
                  <a:pt x="786498" y="1018540"/>
                </a:lnTo>
                <a:close/>
              </a:path>
              <a:path w="2736215" h="1134110">
                <a:moveTo>
                  <a:pt x="296214" y="775970"/>
                </a:moveTo>
                <a:lnTo>
                  <a:pt x="131432" y="775970"/>
                </a:lnTo>
                <a:lnTo>
                  <a:pt x="150568" y="821690"/>
                </a:lnTo>
                <a:lnTo>
                  <a:pt x="174739" y="866140"/>
                </a:lnTo>
                <a:lnTo>
                  <a:pt x="203598" y="906780"/>
                </a:lnTo>
                <a:lnTo>
                  <a:pt x="236799" y="944880"/>
                </a:lnTo>
                <a:lnTo>
                  <a:pt x="273997" y="977900"/>
                </a:lnTo>
                <a:lnTo>
                  <a:pt x="314845" y="1008380"/>
                </a:lnTo>
                <a:lnTo>
                  <a:pt x="286461" y="1042670"/>
                </a:lnTo>
                <a:lnTo>
                  <a:pt x="317836" y="1042670"/>
                </a:lnTo>
                <a:lnTo>
                  <a:pt x="332130" y="1018540"/>
                </a:lnTo>
                <a:lnTo>
                  <a:pt x="786498" y="1018540"/>
                </a:lnTo>
                <a:lnTo>
                  <a:pt x="800969" y="1010920"/>
                </a:lnTo>
                <a:lnTo>
                  <a:pt x="841277" y="981710"/>
                </a:lnTo>
                <a:lnTo>
                  <a:pt x="878140" y="949960"/>
                </a:lnTo>
                <a:lnTo>
                  <a:pt x="895251" y="930910"/>
                </a:lnTo>
                <a:lnTo>
                  <a:pt x="559562" y="930910"/>
                </a:lnTo>
                <a:lnTo>
                  <a:pt x="522807" y="928370"/>
                </a:lnTo>
                <a:lnTo>
                  <a:pt x="487349" y="922020"/>
                </a:lnTo>
                <a:lnTo>
                  <a:pt x="453445" y="910590"/>
                </a:lnTo>
                <a:lnTo>
                  <a:pt x="421347" y="896620"/>
                </a:lnTo>
                <a:lnTo>
                  <a:pt x="432605" y="882650"/>
                </a:lnTo>
                <a:lnTo>
                  <a:pt x="397268" y="882650"/>
                </a:lnTo>
                <a:lnTo>
                  <a:pt x="367139" y="861060"/>
                </a:lnTo>
                <a:lnTo>
                  <a:pt x="340021" y="835660"/>
                </a:lnTo>
                <a:lnTo>
                  <a:pt x="316263" y="806450"/>
                </a:lnTo>
                <a:lnTo>
                  <a:pt x="296214" y="775970"/>
                </a:lnTo>
                <a:close/>
              </a:path>
              <a:path w="2736215" h="1134110">
                <a:moveTo>
                  <a:pt x="969733" y="820420"/>
                </a:moveTo>
                <a:lnTo>
                  <a:pt x="792187" y="820420"/>
                </a:lnTo>
                <a:lnTo>
                  <a:pt x="789711" y="824230"/>
                </a:lnTo>
                <a:lnTo>
                  <a:pt x="753419" y="859790"/>
                </a:lnTo>
                <a:lnTo>
                  <a:pt x="711387" y="889000"/>
                </a:lnTo>
                <a:lnTo>
                  <a:pt x="664486" y="911860"/>
                </a:lnTo>
                <a:lnTo>
                  <a:pt x="613587" y="925830"/>
                </a:lnTo>
                <a:lnTo>
                  <a:pt x="559562" y="930910"/>
                </a:lnTo>
                <a:lnTo>
                  <a:pt x="895251" y="930910"/>
                </a:lnTo>
                <a:lnTo>
                  <a:pt x="911222" y="913130"/>
                </a:lnTo>
                <a:lnTo>
                  <a:pt x="940185" y="873760"/>
                </a:lnTo>
                <a:lnTo>
                  <a:pt x="964691" y="830580"/>
                </a:lnTo>
                <a:lnTo>
                  <a:pt x="969733" y="820420"/>
                </a:lnTo>
                <a:close/>
              </a:path>
              <a:path w="2736215" h="1134110">
                <a:moveTo>
                  <a:pt x="384721" y="775970"/>
                </a:moveTo>
                <a:lnTo>
                  <a:pt x="346201" y="775970"/>
                </a:lnTo>
                <a:lnTo>
                  <a:pt x="362386" y="795020"/>
                </a:lnTo>
                <a:lnTo>
                  <a:pt x="380468" y="811530"/>
                </a:lnTo>
                <a:lnTo>
                  <a:pt x="400314" y="828040"/>
                </a:lnTo>
                <a:lnTo>
                  <a:pt x="421792" y="842010"/>
                </a:lnTo>
                <a:lnTo>
                  <a:pt x="397268" y="882650"/>
                </a:lnTo>
                <a:lnTo>
                  <a:pt x="432605" y="882650"/>
                </a:lnTo>
                <a:lnTo>
                  <a:pt x="453072" y="857250"/>
                </a:lnTo>
                <a:lnTo>
                  <a:pt x="670630" y="857250"/>
                </a:lnTo>
                <a:lnTo>
                  <a:pt x="683620" y="850900"/>
                </a:lnTo>
                <a:lnTo>
                  <a:pt x="561924" y="850900"/>
                </a:lnTo>
                <a:lnTo>
                  <a:pt x="538182" y="849630"/>
                </a:lnTo>
                <a:lnTo>
                  <a:pt x="515131" y="847090"/>
                </a:lnTo>
                <a:lnTo>
                  <a:pt x="492879" y="842010"/>
                </a:lnTo>
                <a:lnTo>
                  <a:pt x="471538" y="834390"/>
                </a:lnTo>
                <a:lnTo>
                  <a:pt x="485741" y="816610"/>
                </a:lnTo>
                <a:lnTo>
                  <a:pt x="436575" y="816610"/>
                </a:lnTo>
                <a:lnTo>
                  <a:pt x="422375" y="807720"/>
                </a:lnTo>
                <a:lnTo>
                  <a:pt x="408981" y="797560"/>
                </a:lnTo>
                <a:lnTo>
                  <a:pt x="396420" y="787400"/>
                </a:lnTo>
                <a:lnTo>
                  <a:pt x="384721" y="775970"/>
                </a:lnTo>
                <a:close/>
              </a:path>
              <a:path w="2736215" h="1134110">
                <a:moveTo>
                  <a:pt x="670630" y="857250"/>
                </a:moveTo>
                <a:lnTo>
                  <a:pt x="453072" y="857250"/>
                </a:lnTo>
                <a:lnTo>
                  <a:pt x="478567" y="866140"/>
                </a:lnTo>
                <a:lnTo>
                  <a:pt x="505317" y="873760"/>
                </a:lnTo>
                <a:lnTo>
                  <a:pt x="533157" y="877570"/>
                </a:lnTo>
                <a:lnTo>
                  <a:pt x="561924" y="878840"/>
                </a:lnTo>
                <a:lnTo>
                  <a:pt x="614144" y="873760"/>
                </a:lnTo>
                <a:lnTo>
                  <a:pt x="662835" y="861060"/>
                </a:lnTo>
                <a:lnTo>
                  <a:pt x="670630" y="857250"/>
                </a:lnTo>
                <a:close/>
              </a:path>
              <a:path w="2736215" h="1134110">
                <a:moveTo>
                  <a:pt x="777786" y="775970"/>
                </a:moveTo>
                <a:lnTo>
                  <a:pt x="739305" y="775970"/>
                </a:lnTo>
                <a:lnTo>
                  <a:pt x="703599" y="806450"/>
                </a:lnTo>
                <a:lnTo>
                  <a:pt x="661292" y="830580"/>
                </a:lnTo>
                <a:lnTo>
                  <a:pt x="613646" y="845820"/>
                </a:lnTo>
                <a:lnTo>
                  <a:pt x="561924" y="850900"/>
                </a:lnTo>
                <a:lnTo>
                  <a:pt x="683620" y="850900"/>
                </a:lnTo>
                <a:lnTo>
                  <a:pt x="707003" y="839470"/>
                </a:lnTo>
                <a:lnTo>
                  <a:pt x="745652" y="810260"/>
                </a:lnTo>
                <a:lnTo>
                  <a:pt x="777786" y="775970"/>
                </a:lnTo>
                <a:close/>
              </a:path>
              <a:path w="2736215" h="1134110">
                <a:moveTo>
                  <a:pt x="689544" y="421640"/>
                </a:moveTo>
                <a:lnTo>
                  <a:pt x="561924" y="421640"/>
                </a:lnTo>
                <a:lnTo>
                  <a:pt x="580851" y="422910"/>
                </a:lnTo>
                <a:lnTo>
                  <a:pt x="617368" y="427990"/>
                </a:lnTo>
                <a:lnTo>
                  <a:pt x="634860" y="433070"/>
                </a:lnTo>
                <a:lnTo>
                  <a:pt x="642759" y="472440"/>
                </a:lnTo>
                <a:lnTo>
                  <a:pt x="436575" y="816610"/>
                </a:lnTo>
                <a:lnTo>
                  <a:pt x="468401" y="816610"/>
                </a:lnTo>
                <a:lnTo>
                  <a:pt x="480736" y="798830"/>
                </a:lnTo>
                <a:lnTo>
                  <a:pt x="463613" y="798830"/>
                </a:lnTo>
                <a:lnTo>
                  <a:pt x="646823" y="492760"/>
                </a:lnTo>
                <a:lnTo>
                  <a:pt x="669551" y="492760"/>
                </a:lnTo>
                <a:lnTo>
                  <a:pt x="663981" y="463550"/>
                </a:lnTo>
                <a:lnTo>
                  <a:pt x="673455" y="448310"/>
                </a:lnTo>
                <a:lnTo>
                  <a:pt x="728034" y="448310"/>
                </a:lnTo>
                <a:lnTo>
                  <a:pt x="724903" y="445770"/>
                </a:lnTo>
                <a:lnTo>
                  <a:pt x="726666" y="443230"/>
                </a:lnTo>
                <a:lnTo>
                  <a:pt x="659930" y="443230"/>
                </a:lnTo>
                <a:lnTo>
                  <a:pt x="659561" y="441960"/>
                </a:lnTo>
                <a:lnTo>
                  <a:pt x="727547" y="441960"/>
                </a:lnTo>
                <a:lnTo>
                  <a:pt x="730191" y="438150"/>
                </a:lnTo>
                <a:lnTo>
                  <a:pt x="713549" y="438150"/>
                </a:lnTo>
                <a:lnTo>
                  <a:pt x="707383" y="434340"/>
                </a:lnTo>
                <a:lnTo>
                  <a:pt x="701066" y="430530"/>
                </a:lnTo>
                <a:lnTo>
                  <a:pt x="694609" y="426720"/>
                </a:lnTo>
                <a:lnTo>
                  <a:pt x="688022" y="424180"/>
                </a:lnTo>
                <a:lnTo>
                  <a:pt x="689544" y="421640"/>
                </a:lnTo>
                <a:close/>
              </a:path>
              <a:path w="2736215" h="1134110">
                <a:moveTo>
                  <a:pt x="679915" y="544830"/>
                </a:moveTo>
                <a:lnTo>
                  <a:pt x="656958" y="544830"/>
                </a:lnTo>
                <a:lnTo>
                  <a:pt x="662851" y="574040"/>
                </a:lnTo>
                <a:lnTo>
                  <a:pt x="468401" y="816610"/>
                </a:lnTo>
                <a:lnTo>
                  <a:pt x="485741" y="816610"/>
                </a:lnTo>
                <a:lnTo>
                  <a:pt x="666330" y="590550"/>
                </a:lnTo>
                <a:lnTo>
                  <a:pt x="689166" y="590550"/>
                </a:lnTo>
                <a:lnTo>
                  <a:pt x="684631" y="567690"/>
                </a:lnTo>
                <a:lnTo>
                  <a:pt x="698026" y="551180"/>
                </a:lnTo>
                <a:lnTo>
                  <a:pt x="681139" y="551180"/>
                </a:lnTo>
                <a:lnTo>
                  <a:pt x="679915" y="544830"/>
                </a:lnTo>
                <a:close/>
              </a:path>
              <a:path w="2736215" h="1134110">
                <a:moveTo>
                  <a:pt x="669551" y="492760"/>
                </a:moveTo>
                <a:lnTo>
                  <a:pt x="646823" y="492760"/>
                </a:lnTo>
                <a:lnTo>
                  <a:pt x="653275" y="525780"/>
                </a:lnTo>
                <a:lnTo>
                  <a:pt x="463613" y="798830"/>
                </a:lnTo>
                <a:lnTo>
                  <a:pt x="480736" y="798830"/>
                </a:lnTo>
                <a:lnTo>
                  <a:pt x="656958" y="544830"/>
                </a:lnTo>
                <a:lnTo>
                  <a:pt x="679915" y="544830"/>
                </a:lnTo>
                <a:lnTo>
                  <a:pt x="674776" y="518160"/>
                </a:lnTo>
                <a:lnTo>
                  <a:pt x="687170" y="500380"/>
                </a:lnTo>
                <a:lnTo>
                  <a:pt x="671004" y="500380"/>
                </a:lnTo>
                <a:lnTo>
                  <a:pt x="669551" y="492760"/>
                </a:lnTo>
                <a:close/>
              </a:path>
              <a:path w="2736215" h="1134110">
                <a:moveTo>
                  <a:pt x="487496" y="441960"/>
                </a:moveTo>
                <a:lnTo>
                  <a:pt x="464667" y="441960"/>
                </a:lnTo>
                <a:lnTo>
                  <a:pt x="404482" y="754380"/>
                </a:lnTo>
                <a:lnTo>
                  <a:pt x="0" y="754380"/>
                </a:lnTo>
                <a:lnTo>
                  <a:pt x="0" y="775970"/>
                </a:lnTo>
                <a:lnTo>
                  <a:pt x="423341" y="775970"/>
                </a:lnTo>
                <a:lnTo>
                  <a:pt x="487496" y="441960"/>
                </a:lnTo>
                <a:close/>
              </a:path>
              <a:path w="2736215" h="1134110">
                <a:moveTo>
                  <a:pt x="689166" y="590550"/>
                </a:moveTo>
                <a:lnTo>
                  <a:pt x="666330" y="590550"/>
                </a:lnTo>
                <a:lnTo>
                  <a:pt x="702944" y="775970"/>
                </a:lnTo>
                <a:lnTo>
                  <a:pt x="2736088" y="775970"/>
                </a:lnTo>
                <a:lnTo>
                  <a:pt x="2736088" y="754380"/>
                </a:lnTo>
                <a:lnTo>
                  <a:pt x="721664" y="754380"/>
                </a:lnTo>
                <a:lnTo>
                  <a:pt x="689166" y="590550"/>
                </a:lnTo>
                <a:close/>
              </a:path>
              <a:path w="2736215" h="1134110">
                <a:moveTo>
                  <a:pt x="571715" y="0"/>
                </a:moveTo>
                <a:lnTo>
                  <a:pt x="549567" y="0"/>
                </a:lnTo>
                <a:lnTo>
                  <a:pt x="513054" y="190500"/>
                </a:lnTo>
                <a:lnTo>
                  <a:pt x="465120" y="196850"/>
                </a:lnTo>
                <a:lnTo>
                  <a:pt x="418995" y="209550"/>
                </a:lnTo>
                <a:lnTo>
                  <a:pt x="374956" y="226060"/>
                </a:lnTo>
                <a:lnTo>
                  <a:pt x="333282" y="247650"/>
                </a:lnTo>
                <a:lnTo>
                  <a:pt x="294249" y="273050"/>
                </a:lnTo>
                <a:lnTo>
                  <a:pt x="258137" y="302260"/>
                </a:lnTo>
                <a:lnTo>
                  <a:pt x="225221" y="334010"/>
                </a:lnTo>
                <a:lnTo>
                  <a:pt x="195781" y="369570"/>
                </a:lnTo>
                <a:lnTo>
                  <a:pt x="170093" y="407670"/>
                </a:lnTo>
                <a:lnTo>
                  <a:pt x="148435" y="449580"/>
                </a:lnTo>
                <a:lnTo>
                  <a:pt x="131085" y="492760"/>
                </a:lnTo>
                <a:lnTo>
                  <a:pt x="118320" y="537210"/>
                </a:lnTo>
                <a:lnTo>
                  <a:pt x="110418" y="585470"/>
                </a:lnTo>
                <a:lnTo>
                  <a:pt x="107657" y="633730"/>
                </a:lnTo>
                <a:lnTo>
                  <a:pt x="108837" y="664210"/>
                </a:lnTo>
                <a:lnTo>
                  <a:pt x="112177" y="695960"/>
                </a:lnTo>
                <a:lnTo>
                  <a:pt x="117582" y="725170"/>
                </a:lnTo>
                <a:lnTo>
                  <a:pt x="124955" y="754380"/>
                </a:lnTo>
                <a:lnTo>
                  <a:pt x="285876" y="754380"/>
                </a:lnTo>
                <a:lnTo>
                  <a:pt x="274664" y="726440"/>
                </a:lnTo>
                <a:lnTo>
                  <a:pt x="266417" y="695960"/>
                </a:lnTo>
                <a:lnTo>
                  <a:pt x="261327" y="665480"/>
                </a:lnTo>
                <a:lnTo>
                  <a:pt x="259587" y="633730"/>
                </a:lnTo>
                <a:lnTo>
                  <a:pt x="263938" y="582930"/>
                </a:lnTo>
                <a:lnTo>
                  <a:pt x="276500" y="535940"/>
                </a:lnTo>
                <a:lnTo>
                  <a:pt x="296534" y="491490"/>
                </a:lnTo>
                <a:lnTo>
                  <a:pt x="323305" y="450850"/>
                </a:lnTo>
                <a:lnTo>
                  <a:pt x="356075" y="416560"/>
                </a:lnTo>
                <a:lnTo>
                  <a:pt x="394106" y="386080"/>
                </a:lnTo>
                <a:lnTo>
                  <a:pt x="436662" y="363220"/>
                </a:lnTo>
                <a:lnTo>
                  <a:pt x="483006" y="346710"/>
                </a:lnTo>
                <a:lnTo>
                  <a:pt x="505823" y="346710"/>
                </a:lnTo>
                <a:lnTo>
                  <a:pt x="506793" y="341630"/>
                </a:lnTo>
                <a:lnTo>
                  <a:pt x="519735" y="339090"/>
                </a:lnTo>
                <a:lnTo>
                  <a:pt x="546119" y="336550"/>
                </a:lnTo>
                <a:lnTo>
                  <a:pt x="657599" y="336550"/>
                </a:lnTo>
                <a:lnTo>
                  <a:pt x="712419" y="213360"/>
                </a:lnTo>
                <a:lnTo>
                  <a:pt x="704964" y="210820"/>
                </a:lnTo>
                <a:lnTo>
                  <a:pt x="658183" y="198120"/>
                </a:lnTo>
                <a:lnTo>
                  <a:pt x="634073" y="193040"/>
                </a:lnTo>
                <a:lnTo>
                  <a:pt x="609536" y="190500"/>
                </a:lnTo>
                <a:lnTo>
                  <a:pt x="609032" y="187960"/>
                </a:lnTo>
                <a:lnTo>
                  <a:pt x="536270" y="187960"/>
                </a:lnTo>
                <a:lnTo>
                  <a:pt x="560832" y="59690"/>
                </a:lnTo>
                <a:lnTo>
                  <a:pt x="583566" y="59690"/>
                </a:lnTo>
                <a:lnTo>
                  <a:pt x="571715" y="0"/>
                </a:lnTo>
                <a:close/>
              </a:path>
              <a:path w="2736215" h="1134110">
                <a:moveTo>
                  <a:pt x="505823" y="346710"/>
                </a:moveTo>
                <a:lnTo>
                  <a:pt x="483006" y="346710"/>
                </a:lnTo>
                <a:lnTo>
                  <a:pt x="470941" y="408940"/>
                </a:lnTo>
                <a:lnTo>
                  <a:pt x="423311" y="430530"/>
                </a:lnTo>
                <a:lnTo>
                  <a:pt x="381678" y="459740"/>
                </a:lnTo>
                <a:lnTo>
                  <a:pt x="347221" y="496570"/>
                </a:lnTo>
                <a:lnTo>
                  <a:pt x="321118" y="538480"/>
                </a:lnTo>
                <a:lnTo>
                  <a:pt x="304548" y="585470"/>
                </a:lnTo>
                <a:lnTo>
                  <a:pt x="298691" y="636270"/>
                </a:lnTo>
                <a:lnTo>
                  <a:pt x="301005" y="668020"/>
                </a:lnTo>
                <a:lnTo>
                  <a:pt x="307563" y="698500"/>
                </a:lnTo>
                <a:lnTo>
                  <a:pt x="318077" y="727710"/>
                </a:lnTo>
                <a:lnTo>
                  <a:pt x="332257" y="754380"/>
                </a:lnTo>
                <a:lnTo>
                  <a:pt x="367880" y="754380"/>
                </a:lnTo>
                <a:lnTo>
                  <a:pt x="351572" y="727710"/>
                </a:lnTo>
                <a:lnTo>
                  <a:pt x="339493" y="699770"/>
                </a:lnTo>
                <a:lnTo>
                  <a:pt x="331990" y="669290"/>
                </a:lnTo>
                <a:lnTo>
                  <a:pt x="329412" y="636270"/>
                </a:lnTo>
                <a:lnTo>
                  <a:pt x="335812" y="586740"/>
                </a:lnTo>
                <a:lnTo>
                  <a:pt x="354023" y="541020"/>
                </a:lnTo>
                <a:lnTo>
                  <a:pt x="382559" y="500380"/>
                </a:lnTo>
                <a:lnTo>
                  <a:pt x="419935" y="467360"/>
                </a:lnTo>
                <a:lnTo>
                  <a:pt x="464667" y="441960"/>
                </a:lnTo>
                <a:lnTo>
                  <a:pt x="487496" y="441960"/>
                </a:lnTo>
                <a:lnTo>
                  <a:pt x="489203" y="433070"/>
                </a:lnTo>
                <a:lnTo>
                  <a:pt x="506636" y="427990"/>
                </a:lnTo>
                <a:lnTo>
                  <a:pt x="543055" y="422910"/>
                </a:lnTo>
                <a:lnTo>
                  <a:pt x="561924" y="421640"/>
                </a:lnTo>
                <a:lnTo>
                  <a:pt x="689544" y="421640"/>
                </a:lnTo>
                <a:lnTo>
                  <a:pt x="691828" y="417830"/>
                </a:lnTo>
                <a:lnTo>
                  <a:pt x="675551" y="417830"/>
                </a:lnTo>
                <a:lnTo>
                  <a:pt x="668146" y="414020"/>
                </a:lnTo>
                <a:lnTo>
                  <a:pt x="653021" y="408940"/>
                </a:lnTo>
                <a:lnTo>
                  <a:pt x="651748" y="402590"/>
                </a:lnTo>
                <a:lnTo>
                  <a:pt x="495147" y="402590"/>
                </a:lnTo>
                <a:lnTo>
                  <a:pt x="505823" y="346710"/>
                </a:lnTo>
                <a:close/>
              </a:path>
              <a:path w="2736215" h="1134110">
                <a:moveTo>
                  <a:pt x="777359" y="499110"/>
                </a:moveTo>
                <a:lnTo>
                  <a:pt x="740270" y="499110"/>
                </a:lnTo>
                <a:lnTo>
                  <a:pt x="763092" y="528320"/>
                </a:lnTo>
                <a:lnTo>
                  <a:pt x="780203" y="561340"/>
                </a:lnTo>
                <a:lnTo>
                  <a:pt x="790949" y="598170"/>
                </a:lnTo>
                <a:lnTo>
                  <a:pt x="794677" y="636270"/>
                </a:lnTo>
                <a:lnTo>
                  <a:pt x="792086" y="669290"/>
                </a:lnTo>
                <a:lnTo>
                  <a:pt x="784556" y="699770"/>
                </a:lnTo>
                <a:lnTo>
                  <a:pt x="772447" y="727710"/>
                </a:lnTo>
                <a:lnTo>
                  <a:pt x="756119" y="754380"/>
                </a:lnTo>
                <a:lnTo>
                  <a:pt x="791832" y="754380"/>
                </a:lnTo>
                <a:lnTo>
                  <a:pt x="805983" y="727710"/>
                </a:lnTo>
                <a:lnTo>
                  <a:pt x="816494" y="698500"/>
                </a:lnTo>
                <a:lnTo>
                  <a:pt x="823059" y="668020"/>
                </a:lnTo>
                <a:lnTo>
                  <a:pt x="825372" y="636270"/>
                </a:lnTo>
                <a:lnTo>
                  <a:pt x="820729" y="591820"/>
                </a:lnTo>
                <a:lnTo>
                  <a:pt x="807531" y="548640"/>
                </a:lnTo>
                <a:lnTo>
                  <a:pt x="786619" y="510540"/>
                </a:lnTo>
                <a:lnTo>
                  <a:pt x="777359" y="499110"/>
                </a:lnTo>
                <a:close/>
              </a:path>
              <a:path w="2736215" h="1134110">
                <a:moveTo>
                  <a:pt x="1012558" y="488950"/>
                </a:moveTo>
                <a:lnTo>
                  <a:pt x="892479" y="488950"/>
                </a:lnTo>
                <a:lnTo>
                  <a:pt x="892479" y="723900"/>
                </a:lnTo>
                <a:lnTo>
                  <a:pt x="1012558" y="723900"/>
                </a:lnTo>
                <a:lnTo>
                  <a:pt x="1012558" y="635000"/>
                </a:lnTo>
                <a:lnTo>
                  <a:pt x="1231125" y="635000"/>
                </a:lnTo>
                <a:lnTo>
                  <a:pt x="1231125" y="571500"/>
                </a:lnTo>
                <a:lnTo>
                  <a:pt x="1012558" y="571500"/>
                </a:lnTo>
                <a:lnTo>
                  <a:pt x="1012558" y="488950"/>
                </a:lnTo>
                <a:close/>
              </a:path>
              <a:path w="2736215" h="1134110">
                <a:moveTo>
                  <a:pt x="1231125" y="635000"/>
                </a:moveTo>
                <a:lnTo>
                  <a:pt x="1110970" y="635000"/>
                </a:lnTo>
                <a:lnTo>
                  <a:pt x="1111046" y="723900"/>
                </a:lnTo>
                <a:lnTo>
                  <a:pt x="1438490" y="723900"/>
                </a:lnTo>
                <a:lnTo>
                  <a:pt x="1438490" y="720090"/>
                </a:lnTo>
                <a:lnTo>
                  <a:pt x="1492821" y="665480"/>
                </a:lnTo>
                <a:lnTo>
                  <a:pt x="1231125" y="665480"/>
                </a:lnTo>
                <a:lnTo>
                  <a:pt x="1231125" y="635000"/>
                </a:lnTo>
                <a:close/>
              </a:path>
              <a:path w="2736215" h="1134110">
                <a:moveTo>
                  <a:pt x="1672336" y="605790"/>
                </a:moveTo>
                <a:lnTo>
                  <a:pt x="1552206" y="605790"/>
                </a:lnTo>
                <a:lnTo>
                  <a:pt x="1552206" y="723900"/>
                </a:lnTo>
                <a:lnTo>
                  <a:pt x="1878507" y="723900"/>
                </a:lnTo>
                <a:lnTo>
                  <a:pt x="1878507" y="717550"/>
                </a:lnTo>
                <a:lnTo>
                  <a:pt x="1930440" y="665480"/>
                </a:lnTo>
                <a:lnTo>
                  <a:pt x="1672336" y="665480"/>
                </a:lnTo>
                <a:lnTo>
                  <a:pt x="1672336" y="605790"/>
                </a:lnTo>
                <a:close/>
              </a:path>
              <a:path w="2736215" h="1134110">
                <a:moveTo>
                  <a:pt x="2108847" y="607060"/>
                </a:moveTo>
                <a:lnTo>
                  <a:pt x="1988705" y="607060"/>
                </a:lnTo>
                <a:lnTo>
                  <a:pt x="1988705" y="723900"/>
                </a:lnTo>
                <a:lnTo>
                  <a:pt x="2315438" y="723900"/>
                </a:lnTo>
                <a:lnTo>
                  <a:pt x="2315438" y="665480"/>
                </a:lnTo>
                <a:lnTo>
                  <a:pt x="2108847" y="665480"/>
                </a:lnTo>
                <a:lnTo>
                  <a:pt x="2108847" y="607060"/>
                </a:lnTo>
                <a:close/>
              </a:path>
              <a:path w="2736215" h="1134110">
                <a:moveTo>
                  <a:pt x="2524785" y="562610"/>
                </a:moveTo>
                <a:lnTo>
                  <a:pt x="2404643" y="562610"/>
                </a:lnTo>
                <a:lnTo>
                  <a:pt x="2404643" y="723900"/>
                </a:lnTo>
                <a:lnTo>
                  <a:pt x="2734132" y="723900"/>
                </a:lnTo>
                <a:lnTo>
                  <a:pt x="2735287" y="665480"/>
                </a:lnTo>
                <a:lnTo>
                  <a:pt x="2524785" y="665480"/>
                </a:lnTo>
                <a:lnTo>
                  <a:pt x="2524785" y="562610"/>
                </a:lnTo>
                <a:close/>
              </a:path>
              <a:path w="2736215" h="1134110">
                <a:moveTo>
                  <a:pt x="1438490" y="488950"/>
                </a:moveTo>
                <a:lnTo>
                  <a:pt x="1318323" y="488950"/>
                </a:lnTo>
                <a:lnTo>
                  <a:pt x="1318323" y="665480"/>
                </a:lnTo>
                <a:lnTo>
                  <a:pt x="1492821" y="665480"/>
                </a:lnTo>
                <a:lnTo>
                  <a:pt x="1544625" y="613410"/>
                </a:lnTo>
                <a:lnTo>
                  <a:pt x="1438490" y="613410"/>
                </a:lnTo>
                <a:lnTo>
                  <a:pt x="1438490" y="488950"/>
                </a:lnTo>
                <a:close/>
              </a:path>
              <a:path w="2736215" h="1134110">
                <a:moveTo>
                  <a:pt x="1878507" y="488950"/>
                </a:moveTo>
                <a:lnTo>
                  <a:pt x="1758467" y="488950"/>
                </a:lnTo>
                <a:lnTo>
                  <a:pt x="1758467" y="665480"/>
                </a:lnTo>
                <a:lnTo>
                  <a:pt x="1930440" y="665480"/>
                </a:lnTo>
                <a:lnTo>
                  <a:pt x="1984905" y="610870"/>
                </a:lnTo>
                <a:lnTo>
                  <a:pt x="1878507" y="610870"/>
                </a:lnTo>
                <a:lnTo>
                  <a:pt x="1878507" y="488950"/>
                </a:lnTo>
                <a:close/>
              </a:path>
              <a:path w="2736215" h="1134110">
                <a:moveTo>
                  <a:pt x="2524785" y="488950"/>
                </a:moveTo>
                <a:lnTo>
                  <a:pt x="2195398" y="488950"/>
                </a:lnTo>
                <a:lnTo>
                  <a:pt x="2195398" y="665480"/>
                </a:lnTo>
                <a:lnTo>
                  <a:pt x="2315438" y="665480"/>
                </a:lnTo>
                <a:lnTo>
                  <a:pt x="2315438" y="562610"/>
                </a:lnTo>
                <a:lnTo>
                  <a:pt x="2524785" y="562610"/>
                </a:lnTo>
                <a:lnTo>
                  <a:pt x="2524785" y="488950"/>
                </a:lnTo>
                <a:close/>
              </a:path>
              <a:path w="2736215" h="1134110">
                <a:moveTo>
                  <a:pt x="1672336" y="488950"/>
                </a:moveTo>
                <a:lnTo>
                  <a:pt x="1555635" y="488950"/>
                </a:lnTo>
                <a:lnTo>
                  <a:pt x="1438490" y="613410"/>
                </a:lnTo>
                <a:lnTo>
                  <a:pt x="1544625" y="613410"/>
                </a:lnTo>
                <a:lnTo>
                  <a:pt x="1552206" y="605790"/>
                </a:lnTo>
                <a:lnTo>
                  <a:pt x="1672336" y="605790"/>
                </a:lnTo>
                <a:lnTo>
                  <a:pt x="1672336" y="488950"/>
                </a:lnTo>
                <a:close/>
              </a:path>
              <a:path w="2736215" h="1134110">
                <a:moveTo>
                  <a:pt x="2108847" y="488950"/>
                </a:moveTo>
                <a:lnTo>
                  <a:pt x="1988705" y="488950"/>
                </a:lnTo>
                <a:lnTo>
                  <a:pt x="1988705" y="492760"/>
                </a:lnTo>
                <a:lnTo>
                  <a:pt x="1878507" y="610870"/>
                </a:lnTo>
                <a:lnTo>
                  <a:pt x="1984905" y="610870"/>
                </a:lnTo>
                <a:lnTo>
                  <a:pt x="1988705" y="607060"/>
                </a:lnTo>
                <a:lnTo>
                  <a:pt x="2108847" y="607060"/>
                </a:lnTo>
                <a:lnTo>
                  <a:pt x="2108847" y="488950"/>
                </a:lnTo>
                <a:close/>
              </a:path>
              <a:path w="2736215" h="1134110">
                <a:moveTo>
                  <a:pt x="1231125" y="488950"/>
                </a:moveTo>
                <a:lnTo>
                  <a:pt x="1111046" y="488950"/>
                </a:lnTo>
                <a:lnTo>
                  <a:pt x="1111046" y="571500"/>
                </a:lnTo>
                <a:lnTo>
                  <a:pt x="1231125" y="571500"/>
                </a:lnTo>
                <a:lnTo>
                  <a:pt x="1231125" y="488950"/>
                </a:lnTo>
                <a:close/>
              </a:path>
              <a:path w="2736215" h="1134110">
                <a:moveTo>
                  <a:pt x="763923" y="469900"/>
                </a:moveTo>
                <a:lnTo>
                  <a:pt x="708418" y="469900"/>
                </a:lnTo>
                <a:lnTo>
                  <a:pt x="714208" y="474980"/>
                </a:lnTo>
                <a:lnTo>
                  <a:pt x="719848" y="478790"/>
                </a:lnTo>
                <a:lnTo>
                  <a:pt x="725317" y="483870"/>
                </a:lnTo>
                <a:lnTo>
                  <a:pt x="730592" y="488950"/>
                </a:lnTo>
                <a:lnTo>
                  <a:pt x="681139" y="551180"/>
                </a:lnTo>
                <a:lnTo>
                  <a:pt x="698026" y="551180"/>
                </a:lnTo>
                <a:lnTo>
                  <a:pt x="740270" y="499110"/>
                </a:lnTo>
                <a:lnTo>
                  <a:pt x="777359" y="499110"/>
                </a:lnTo>
                <a:lnTo>
                  <a:pt x="758837" y="476250"/>
                </a:lnTo>
                <a:lnTo>
                  <a:pt x="763923" y="469900"/>
                </a:lnTo>
                <a:close/>
              </a:path>
              <a:path w="2736215" h="1134110">
                <a:moveTo>
                  <a:pt x="728034" y="448310"/>
                </a:moveTo>
                <a:lnTo>
                  <a:pt x="673455" y="448310"/>
                </a:lnTo>
                <a:lnTo>
                  <a:pt x="679574" y="452120"/>
                </a:lnTo>
                <a:lnTo>
                  <a:pt x="685566" y="454660"/>
                </a:lnTo>
                <a:lnTo>
                  <a:pt x="691427" y="458470"/>
                </a:lnTo>
                <a:lnTo>
                  <a:pt x="697153" y="462280"/>
                </a:lnTo>
                <a:lnTo>
                  <a:pt x="671004" y="500380"/>
                </a:lnTo>
                <a:lnTo>
                  <a:pt x="687170" y="500380"/>
                </a:lnTo>
                <a:lnTo>
                  <a:pt x="708418" y="469900"/>
                </a:lnTo>
                <a:lnTo>
                  <a:pt x="763923" y="469900"/>
                </a:lnTo>
                <a:lnTo>
                  <a:pt x="766974" y="466090"/>
                </a:lnTo>
                <a:lnTo>
                  <a:pt x="748969" y="466090"/>
                </a:lnTo>
                <a:lnTo>
                  <a:pt x="743214" y="461010"/>
                </a:lnTo>
                <a:lnTo>
                  <a:pt x="737274" y="455930"/>
                </a:lnTo>
                <a:lnTo>
                  <a:pt x="731165" y="450850"/>
                </a:lnTo>
                <a:lnTo>
                  <a:pt x="728034" y="448310"/>
                </a:lnTo>
                <a:close/>
              </a:path>
              <a:path w="2736215" h="1134110">
                <a:moveTo>
                  <a:pt x="923366" y="248920"/>
                </a:moveTo>
                <a:lnTo>
                  <a:pt x="748969" y="466090"/>
                </a:lnTo>
                <a:lnTo>
                  <a:pt x="766974" y="466090"/>
                </a:lnTo>
                <a:lnTo>
                  <a:pt x="934796" y="256540"/>
                </a:lnTo>
                <a:lnTo>
                  <a:pt x="923366" y="248920"/>
                </a:lnTo>
                <a:close/>
              </a:path>
              <a:path w="2736215" h="1134110">
                <a:moveTo>
                  <a:pt x="727547" y="441960"/>
                </a:moveTo>
                <a:lnTo>
                  <a:pt x="660781" y="441960"/>
                </a:lnTo>
                <a:lnTo>
                  <a:pt x="659930" y="443230"/>
                </a:lnTo>
                <a:lnTo>
                  <a:pt x="726666" y="443230"/>
                </a:lnTo>
                <a:lnTo>
                  <a:pt x="727547" y="441960"/>
                </a:lnTo>
                <a:close/>
              </a:path>
              <a:path w="2736215" h="1134110">
                <a:moveTo>
                  <a:pt x="876020" y="204470"/>
                </a:moveTo>
                <a:lnTo>
                  <a:pt x="713549" y="438150"/>
                </a:lnTo>
                <a:lnTo>
                  <a:pt x="730191" y="438150"/>
                </a:lnTo>
                <a:lnTo>
                  <a:pt x="887958" y="210820"/>
                </a:lnTo>
                <a:lnTo>
                  <a:pt x="876020" y="204470"/>
                </a:lnTo>
                <a:close/>
              </a:path>
              <a:path w="2736215" h="1134110">
                <a:moveTo>
                  <a:pt x="827049" y="165100"/>
                </a:moveTo>
                <a:lnTo>
                  <a:pt x="675551" y="417830"/>
                </a:lnTo>
                <a:lnTo>
                  <a:pt x="691828" y="417830"/>
                </a:lnTo>
                <a:lnTo>
                  <a:pt x="839482" y="171450"/>
                </a:lnTo>
                <a:lnTo>
                  <a:pt x="827049" y="165100"/>
                </a:lnTo>
                <a:close/>
              </a:path>
              <a:path w="2736215" h="1134110">
                <a:moveTo>
                  <a:pt x="561924" y="393700"/>
                </a:moveTo>
                <a:lnTo>
                  <a:pt x="527859" y="396240"/>
                </a:lnTo>
                <a:lnTo>
                  <a:pt x="511321" y="398780"/>
                </a:lnTo>
                <a:lnTo>
                  <a:pt x="495147" y="402590"/>
                </a:lnTo>
                <a:lnTo>
                  <a:pt x="628624" y="402590"/>
                </a:lnTo>
                <a:lnTo>
                  <a:pt x="612500" y="398780"/>
                </a:lnTo>
                <a:lnTo>
                  <a:pt x="595974" y="396240"/>
                </a:lnTo>
                <a:lnTo>
                  <a:pt x="561924" y="393700"/>
                </a:lnTo>
                <a:close/>
              </a:path>
              <a:path w="2736215" h="1134110">
                <a:moveTo>
                  <a:pt x="657599" y="336550"/>
                </a:moveTo>
                <a:lnTo>
                  <a:pt x="574156" y="336550"/>
                </a:lnTo>
                <a:lnTo>
                  <a:pt x="588583" y="337820"/>
                </a:lnTo>
                <a:lnTo>
                  <a:pt x="616813" y="342900"/>
                </a:lnTo>
                <a:lnTo>
                  <a:pt x="628624" y="402590"/>
                </a:lnTo>
                <a:lnTo>
                  <a:pt x="651748" y="402590"/>
                </a:lnTo>
                <a:lnTo>
                  <a:pt x="640803" y="347980"/>
                </a:lnTo>
                <a:lnTo>
                  <a:pt x="652513" y="347980"/>
                </a:lnTo>
                <a:lnTo>
                  <a:pt x="657599" y="336550"/>
                </a:lnTo>
                <a:close/>
              </a:path>
              <a:path w="2736215" h="1134110">
                <a:moveTo>
                  <a:pt x="652513" y="347980"/>
                </a:moveTo>
                <a:lnTo>
                  <a:pt x="640803" y="347980"/>
                </a:lnTo>
                <a:lnTo>
                  <a:pt x="644550" y="349250"/>
                </a:lnTo>
                <a:lnTo>
                  <a:pt x="651382" y="350520"/>
                </a:lnTo>
                <a:lnTo>
                  <a:pt x="652513" y="347980"/>
                </a:lnTo>
                <a:close/>
              </a:path>
              <a:path w="2736215" h="1134110">
                <a:moveTo>
                  <a:pt x="583566" y="59690"/>
                </a:moveTo>
                <a:lnTo>
                  <a:pt x="560832" y="59690"/>
                </a:lnTo>
                <a:lnTo>
                  <a:pt x="586282" y="187960"/>
                </a:lnTo>
                <a:lnTo>
                  <a:pt x="609032" y="187960"/>
                </a:lnTo>
                <a:lnTo>
                  <a:pt x="583566" y="59690"/>
                </a:lnTo>
                <a:close/>
              </a:path>
            </a:pathLst>
          </a:custGeom>
          <a:solidFill>
            <a:srgbClr val="00518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Группа 3"/>
          <p:cNvGrpSpPr/>
          <p:nvPr/>
        </p:nvGrpSpPr>
        <p:grpSpPr>
          <a:xfrm>
            <a:off x="567945" y="1992589"/>
            <a:ext cx="10920903" cy="768350"/>
            <a:chOff x="567945" y="1992589"/>
            <a:chExt cx="10920903" cy="768350"/>
          </a:xfrm>
        </p:grpSpPr>
        <p:sp>
          <p:nvSpPr>
            <p:cNvPr id="34" name="object 39"/>
            <p:cNvSpPr/>
            <p:nvPr/>
          </p:nvSpPr>
          <p:spPr>
            <a:xfrm>
              <a:off x="567945" y="1992589"/>
              <a:ext cx="10920903" cy="768350"/>
            </a:xfrm>
            <a:custGeom>
              <a:avLst/>
              <a:gdLst/>
              <a:ahLst/>
              <a:cxnLst/>
              <a:rect l="l" t="t" r="r" b="b"/>
              <a:pathLst>
                <a:path w="9335135" h="768350">
                  <a:moveTo>
                    <a:pt x="0" y="768007"/>
                  </a:moveTo>
                  <a:lnTo>
                    <a:pt x="9334804" y="768007"/>
                  </a:lnTo>
                  <a:lnTo>
                    <a:pt x="9334804" y="0"/>
                  </a:lnTo>
                  <a:lnTo>
                    <a:pt x="0" y="0"/>
                  </a:lnTo>
                  <a:lnTo>
                    <a:pt x="0" y="768007"/>
                  </a:lnTo>
                  <a:close/>
                </a:path>
              </a:pathLst>
            </a:custGeom>
            <a:solidFill>
              <a:srgbClr val="E2EDD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4"/>
            <p:cNvSpPr/>
            <p:nvPr/>
          </p:nvSpPr>
          <p:spPr>
            <a:xfrm>
              <a:off x="833896" y="2112604"/>
              <a:ext cx="541274" cy="5412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67945" y="2808602"/>
            <a:ext cx="10920903" cy="768350"/>
            <a:chOff x="567945" y="2808602"/>
            <a:chExt cx="10920903" cy="768350"/>
          </a:xfrm>
        </p:grpSpPr>
        <p:sp>
          <p:nvSpPr>
            <p:cNvPr id="35" name="object 40"/>
            <p:cNvSpPr/>
            <p:nvPr/>
          </p:nvSpPr>
          <p:spPr>
            <a:xfrm>
              <a:off x="567945" y="2808602"/>
              <a:ext cx="10920903" cy="768350"/>
            </a:xfrm>
            <a:custGeom>
              <a:avLst/>
              <a:gdLst/>
              <a:ahLst/>
              <a:cxnLst/>
              <a:rect l="l" t="t" r="r" b="b"/>
              <a:pathLst>
                <a:path w="9335135" h="768350">
                  <a:moveTo>
                    <a:pt x="0" y="767994"/>
                  </a:moveTo>
                  <a:lnTo>
                    <a:pt x="9334804" y="767994"/>
                  </a:lnTo>
                  <a:lnTo>
                    <a:pt x="9334804" y="0"/>
                  </a:lnTo>
                  <a:lnTo>
                    <a:pt x="0" y="0"/>
                  </a:lnTo>
                  <a:lnTo>
                    <a:pt x="0" y="767994"/>
                  </a:lnTo>
                  <a:close/>
                </a:path>
              </a:pathLst>
            </a:custGeom>
            <a:solidFill>
              <a:srgbClr val="C5D4E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5"/>
            <p:cNvSpPr/>
            <p:nvPr/>
          </p:nvSpPr>
          <p:spPr>
            <a:xfrm>
              <a:off x="859372" y="2940605"/>
              <a:ext cx="501611" cy="5016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67945" y="4440603"/>
            <a:ext cx="10920903" cy="768350"/>
            <a:chOff x="567945" y="4440603"/>
            <a:chExt cx="10920903" cy="768350"/>
          </a:xfrm>
        </p:grpSpPr>
        <p:sp>
          <p:nvSpPr>
            <p:cNvPr id="39" name="object 42"/>
            <p:cNvSpPr/>
            <p:nvPr/>
          </p:nvSpPr>
          <p:spPr>
            <a:xfrm>
              <a:off x="567945" y="4440603"/>
              <a:ext cx="10920903" cy="768350"/>
            </a:xfrm>
            <a:custGeom>
              <a:avLst/>
              <a:gdLst/>
              <a:ahLst/>
              <a:cxnLst/>
              <a:rect l="l" t="t" r="r" b="b"/>
              <a:pathLst>
                <a:path w="9335135" h="768350">
                  <a:moveTo>
                    <a:pt x="0" y="767994"/>
                  </a:moveTo>
                  <a:lnTo>
                    <a:pt x="9334804" y="767994"/>
                  </a:lnTo>
                  <a:lnTo>
                    <a:pt x="9334804" y="0"/>
                  </a:lnTo>
                  <a:lnTo>
                    <a:pt x="0" y="0"/>
                  </a:lnTo>
                  <a:lnTo>
                    <a:pt x="0" y="767994"/>
                  </a:lnTo>
                  <a:close/>
                </a:path>
              </a:pathLst>
            </a:custGeom>
            <a:solidFill>
              <a:srgbClr val="E2EDD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6"/>
            <p:cNvSpPr/>
            <p:nvPr/>
          </p:nvSpPr>
          <p:spPr>
            <a:xfrm>
              <a:off x="813081" y="4584595"/>
              <a:ext cx="522986" cy="5229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67945" y="5256603"/>
            <a:ext cx="10920903" cy="768350"/>
            <a:chOff x="567945" y="5256603"/>
            <a:chExt cx="10920903" cy="768350"/>
          </a:xfrm>
        </p:grpSpPr>
        <p:sp>
          <p:nvSpPr>
            <p:cNvPr id="40" name="object 43"/>
            <p:cNvSpPr/>
            <p:nvPr/>
          </p:nvSpPr>
          <p:spPr>
            <a:xfrm>
              <a:off x="567945" y="5256603"/>
              <a:ext cx="10920903" cy="768350"/>
            </a:xfrm>
            <a:custGeom>
              <a:avLst/>
              <a:gdLst/>
              <a:ahLst/>
              <a:cxnLst/>
              <a:rect l="l" t="t" r="r" b="b"/>
              <a:pathLst>
                <a:path w="9335135" h="768350">
                  <a:moveTo>
                    <a:pt x="0" y="767994"/>
                  </a:moveTo>
                  <a:lnTo>
                    <a:pt x="9334804" y="767994"/>
                  </a:lnTo>
                  <a:lnTo>
                    <a:pt x="9334804" y="0"/>
                  </a:lnTo>
                  <a:lnTo>
                    <a:pt x="0" y="0"/>
                  </a:lnTo>
                  <a:lnTo>
                    <a:pt x="0" y="767994"/>
                  </a:lnTo>
                  <a:close/>
                </a:path>
              </a:pathLst>
            </a:custGeom>
            <a:solidFill>
              <a:srgbClr val="C5D4E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7"/>
            <p:cNvSpPr/>
            <p:nvPr/>
          </p:nvSpPr>
          <p:spPr>
            <a:xfrm>
              <a:off x="813081" y="5388607"/>
              <a:ext cx="522986" cy="52297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67945" y="3624602"/>
            <a:ext cx="10920903" cy="768350"/>
            <a:chOff x="567945" y="3624602"/>
            <a:chExt cx="10920903" cy="768350"/>
          </a:xfrm>
        </p:grpSpPr>
        <p:sp>
          <p:nvSpPr>
            <p:cNvPr id="36" name="object 41"/>
            <p:cNvSpPr/>
            <p:nvPr/>
          </p:nvSpPr>
          <p:spPr>
            <a:xfrm>
              <a:off x="567945" y="3624602"/>
              <a:ext cx="10920903" cy="768350"/>
            </a:xfrm>
            <a:custGeom>
              <a:avLst/>
              <a:gdLst/>
              <a:ahLst/>
              <a:cxnLst/>
              <a:rect l="l" t="t" r="r" b="b"/>
              <a:pathLst>
                <a:path w="9335135" h="768350">
                  <a:moveTo>
                    <a:pt x="0" y="767994"/>
                  </a:moveTo>
                  <a:lnTo>
                    <a:pt x="9334804" y="767994"/>
                  </a:lnTo>
                  <a:lnTo>
                    <a:pt x="9334804" y="0"/>
                  </a:lnTo>
                  <a:lnTo>
                    <a:pt x="0" y="0"/>
                  </a:lnTo>
                  <a:lnTo>
                    <a:pt x="0" y="767994"/>
                  </a:lnTo>
                  <a:close/>
                </a:path>
              </a:pathLst>
            </a:custGeom>
            <a:solidFill>
              <a:srgbClr val="D6EBE2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9"/>
            <p:cNvSpPr/>
            <p:nvPr/>
          </p:nvSpPr>
          <p:spPr>
            <a:xfrm>
              <a:off x="918099" y="3830394"/>
              <a:ext cx="60960" cy="50800"/>
            </a:xfrm>
            <a:custGeom>
              <a:avLst/>
              <a:gdLst/>
              <a:ahLst/>
              <a:cxnLst/>
              <a:rect l="l" t="t" r="r" b="b"/>
              <a:pathLst>
                <a:path w="60959" h="50800">
                  <a:moveTo>
                    <a:pt x="11607" y="16421"/>
                  </a:moveTo>
                  <a:lnTo>
                    <a:pt x="0" y="28028"/>
                  </a:lnTo>
                  <a:lnTo>
                    <a:pt x="22225" y="50253"/>
                  </a:lnTo>
                  <a:lnTo>
                    <a:pt x="45440" y="27038"/>
                  </a:lnTo>
                  <a:lnTo>
                    <a:pt x="22225" y="27038"/>
                  </a:lnTo>
                  <a:lnTo>
                    <a:pt x="11607" y="16421"/>
                  </a:lnTo>
                  <a:close/>
                </a:path>
                <a:path w="60959" h="50800">
                  <a:moveTo>
                    <a:pt x="49263" y="0"/>
                  </a:moveTo>
                  <a:lnTo>
                    <a:pt x="22225" y="27038"/>
                  </a:lnTo>
                  <a:lnTo>
                    <a:pt x="45440" y="27038"/>
                  </a:lnTo>
                  <a:lnTo>
                    <a:pt x="60871" y="11607"/>
                  </a:lnTo>
                  <a:lnTo>
                    <a:pt x="492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50"/>
            <p:cNvSpPr/>
            <p:nvPr/>
          </p:nvSpPr>
          <p:spPr>
            <a:xfrm>
              <a:off x="1005994" y="3836203"/>
              <a:ext cx="123189" cy="0"/>
            </a:xfrm>
            <a:custGeom>
              <a:avLst/>
              <a:gdLst/>
              <a:ahLst/>
              <a:cxnLst/>
              <a:rect l="l" t="t" r="r" b="b"/>
              <a:pathLst>
                <a:path w="123190">
                  <a:moveTo>
                    <a:pt x="0" y="0"/>
                  </a:moveTo>
                  <a:lnTo>
                    <a:pt x="123139" y="0"/>
                  </a:lnTo>
                </a:path>
              </a:pathLst>
            </a:custGeom>
            <a:ln w="16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51"/>
            <p:cNvSpPr/>
            <p:nvPr/>
          </p:nvSpPr>
          <p:spPr>
            <a:xfrm>
              <a:off x="1005994" y="3869046"/>
              <a:ext cx="123189" cy="0"/>
            </a:xfrm>
            <a:custGeom>
              <a:avLst/>
              <a:gdLst/>
              <a:ahLst/>
              <a:cxnLst/>
              <a:rect l="l" t="t" r="r" b="b"/>
              <a:pathLst>
                <a:path w="123190">
                  <a:moveTo>
                    <a:pt x="0" y="0"/>
                  </a:moveTo>
                  <a:lnTo>
                    <a:pt x="123139" y="0"/>
                  </a:lnTo>
                </a:path>
              </a:pathLst>
            </a:custGeom>
            <a:ln w="16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52"/>
            <p:cNvSpPr/>
            <p:nvPr/>
          </p:nvSpPr>
          <p:spPr>
            <a:xfrm>
              <a:off x="1005994" y="4033231"/>
              <a:ext cx="147955" cy="0"/>
            </a:xfrm>
            <a:custGeom>
              <a:avLst/>
              <a:gdLst/>
              <a:ahLst/>
              <a:cxnLst/>
              <a:rect l="l" t="t" r="r" b="b"/>
              <a:pathLst>
                <a:path w="147955">
                  <a:moveTo>
                    <a:pt x="0" y="0"/>
                  </a:moveTo>
                  <a:lnTo>
                    <a:pt x="147764" y="0"/>
                  </a:lnTo>
                </a:path>
              </a:pathLst>
            </a:custGeom>
            <a:ln w="16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53"/>
            <p:cNvSpPr/>
            <p:nvPr/>
          </p:nvSpPr>
          <p:spPr>
            <a:xfrm>
              <a:off x="1005994" y="4066061"/>
              <a:ext cx="147955" cy="0"/>
            </a:xfrm>
            <a:custGeom>
              <a:avLst/>
              <a:gdLst/>
              <a:ahLst/>
              <a:cxnLst/>
              <a:rect l="l" t="t" r="r" b="b"/>
              <a:pathLst>
                <a:path w="147955">
                  <a:moveTo>
                    <a:pt x="0" y="0"/>
                  </a:moveTo>
                  <a:lnTo>
                    <a:pt x="147764" y="0"/>
                  </a:lnTo>
                </a:path>
              </a:pathLst>
            </a:custGeom>
            <a:ln w="16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4"/>
            <p:cNvSpPr/>
            <p:nvPr/>
          </p:nvSpPr>
          <p:spPr>
            <a:xfrm>
              <a:off x="918107" y="4019213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11607" y="0"/>
                  </a:moveTo>
                  <a:lnTo>
                    <a:pt x="0" y="11607"/>
                  </a:lnTo>
                  <a:lnTo>
                    <a:pt x="18821" y="30429"/>
                  </a:lnTo>
                  <a:lnTo>
                    <a:pt x="0" y="49250"/>
                  </a:lnTo>
                  <a:lnTo>
                    <a:pt x="11607" y="60858"/>
                  </a:lnTo>
                  <a:lnTo>
                    <a:pt x="30429" y="42037"/>
                  </a:lnTo>
                  <a:lnTo>
                    <a:pt x="53644" y="42037"/>
                  </a:lnTo>
                  <a:lnTo>
                    <a:pt x="42037" y="30429"/>
                  </a:lnTo>
                  <a:lnTo>
                    <a:pt x="53644" y="18821"/>
                  </a:lnTo>
                  <a:lnTo>
                    <a:pt x="30429" y="18821"/>
                  </a:lnTo>
                  <a:lnTo>
                    <a:pt x="11607" y="0"/>
                  </a:lnTo>
                  <a:close/>
                </a:path>
                <a:path w="60959" h="60960">
                  <a:moveTo>
                    <a:pt x="53644" y="42037"/>
                  </a:moveTo>
                  <a:lnTo>
                    <a:pt x="30429" y="42037"/>
                  </a:lnTo>
                  <a:lnTo>
                    <a:pt x="49250" y="60858"/>
                  </a:lnTo>
                  <a:lnTo>
                    <a:pt x="60858" y="49250"/>
                  </a:lnTo>
                  <a:lnTo>
                    <a:pt x="53644" y="42037"/>
                  </a:lnTo>
                  <a:close/>
                </a:path>
                <a:path w="60959" h="60960">
                  <a:moveTo>
                    <a:pt x="49250" y="0"/>
                  </a:moveTo>
                  <a:lnTo>
                    <a:pt x="30429" y="18821"/>
                  </a:lnTo>
                  <a:lnTo>
                    <a:pt x="53644" y="18821"/>
                  </a:lnTo>
                  <a:lnTo>
                    <a:pt x="60858" y="11607"/>
                  </a:lnTo>
                  <a:lnTo>
                    <a:pt x="492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5"/>
            <p:cNvSpPr/>
            <p:nvPr/>
          </p:nvSpPr>
          <p:spPr>
            <a:xfrm>
              <a:off x="1005994" y="4164575"/>
              <a:ext cx="139700" cy="0"/>
            </a:xfrm>
            <a:custGeom>
              <a:avLst/>
              <a:gdLst/>
              <a:ahLst/>
              <a:cxnLst/>
              <a:rect l="l" t="t" r="r" b="b"/>
              <a:pathLst>
                <a:path w="139700">
                  <a:moveTo>
                    <a:pt x="0" y="0"/>
                  </a:moveTo>
                  <a:lnTo>
                    <a:pt x="139560" y="0"/>
                  </a:lnTo>
                </a:path>
              </a:pathLst>
            </a:custGeom>
            <a:ln w="16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6"/>
            <p:cNvSpPr/>
            <p:nvPr/>
          </p:nvSpPr>
          <p:spPr>
            <a:xfrm>
              <a:off x="918107" y="4117724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11607" y="0"/>
                  </a:moveTo>
                  <a:lnTo>
                    <a:pt x="0" y="11607"/>
                  </a:lnTo>
                  <a:lnTo>
                    <a:pt x="18821" y="30429"/>
                  </a:lnTo>
                  <a:lnTo>
                    <a:pt x="0" y="49250"/>
                  </a:lnTo>
                  <a:lnTo>
                    <a:pt x="11607" y="60858"/>
                  </a:lnTo>
                  <a:lnTo>
                    <a:pt x="30429" y="42037"/>
                  </a:lnTo>
                  <a:lnTo>
                    <a:pt x="53644" y="42037"/>
                  </a:lnTo>
                  <a:lnTo>
                    <a:pt x="42037" y="30429"/>
                  </a:lnTo>
                  <a:lnTo>
                    <a:pt x="53644" y="18821"/>
                  </a:lnTo>
                  <a:lnTo>
                    <a:pt x="30429" y="18821"/>
                  </a:lnTo>
                  <a:lnTo>
                    <a:pt x="11607" y="0"/>
                  </a:lnTo>
                  <a:close/>
                </a:path>
                <a:path w="60959" h="60960">
                  <a:moveTo>
                    <a:pt x="53644" y="42037"/>
                  </a:moveTo>
                  <a:lnTo>
                    <a:pt x="30429" y="42037"/>
                  </a:lnTo>
                  <a:lnTo>
                    <a:pt x="49250" y="60858"/>
                  </a:lnTo>
                  <a:lnTo>
                    <a:pt x="60858" y="49250"/>
                  </a:lnTo>
                  <a:lnTo>
                    <a:pt x="53644" y="42037"/>
                  </a:lnTo>
                  <a:close/>
                </a:path>
                <a:path w="60959" h="60960">
                  <a:moveTo>
                    <a:pt x="49250" y="0"/>
                  </a:moveTo>
                  <a:lnTo>
                    <a:pt x="30429" y="18821"/>
                  </a:lnTo>
                  <a:lnTo>
                    <a:pt x="53644" y="18821"/>
                  </a:lnTo>
                  <a:lnTo>
                    <a:pt x="60858" y="11607"/>
                  </a:lnTo>
                  <a:lnTo>
                    <a:pt x="492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7"/>
            <p:cNvSpPr/>
            <p:nvPr/>
          </p:nvSpPr>
          <p:spPr>
            <a:xfrm>
              <a:off x="918099" y="3928906"/>
              <a:ext cx="60960" cy="50800"/>
            </a:xfrm>
            <a:custGeom>
              <a:avLst/>
              <a:gdLst/>
              <a:ahLst/>
              <a:cxnLst/>
              <a:rect l="l" t="t" r="r" b="b"/>
              <a:pathLst>
                <a:path w="60959" h="50800">
                  <a:moveTo>
                    <a:pt x="11607" y="16421"/>
                  </a:moveTo>
                  <a:lnTo>
                    <a:pt x="0" y="28028"/>
                  </a:lnTo>
                  <a:lnTo>
                    <a:pt x="22225" y="50253"/>
                  </a:lnTo>
                  <a:lnTo>
                    <a:pt x="45440" y="27038"/>
                  </a:lnTo>
                  <a:lnTo>
                    <a:pt x="22225" y="27038"/>
                  </a:lnTo>
                  <a:lnTo>
                    <a:pt x="11607" y="16421"/>
                  </a:lnTo>
                  <a:close/>
                </a:path>
                <a:path w="60959" h="50800">
                  <a:moveTo>
                    <a:pt x="49263" y="0"/>
                  </a:moveTo>
                  <a:lnTo>
                    <a:pt x="22225" y="27038"/>
                  </a:lnTo>
                  <a:lnTo>
                    <a:pt x="45440" y="27038"/>
                  </a:lnTo>
                  <a:lnTo>
                    <a:pt x="60871" y="11607"/>
                  </a:lnTo>
                  <a:lnTo>
                    <a:pt x="492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8"/>
            <p:cNvSpPr/>
            <p:nvPr/>
          </p:nvSpPr>
          <p:spPr>
            <a:xfrm>
              <a:off x="1005994" y="3934717"/>
              <a:ext cx="180975" cy="0"/>
            </a:xfrm>
            <a:custGeom>
              <a:avLst/>
              <a:gdLst/>
              <a:ahLst/>
              <a:cxnLst/>
              <a:rect l="l" t="t" r="r" b="b"/>
              <a:pathLst>
                <a:path w="180975">
                  <a:moveTo>
                    <a:pt x="0" y="0"/>
                  </a:moveTo>
                  <a:lnTo>
                    <a:pt x="180606" y="0"/>
                  </a:lnTo>
                </a:path>
              </a:pathLst>
            </a:custGeom>
            <a:ln w="16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9"/>
            <p:cNvSpPr/>
            <p:nvPr/>
          </p:nvSpPr>
          <p:spPr>
            <a:xfrm>
              <a:off x="1005994" y="3967559"/>
              <a:ext cx="180975" cy="0"/>
            </a:xfrm>
            <a:custGeom>
              <a:avLst/>
              <a:gdLst/>
              <a:ahLst/>
              <a:cxnLst/>
              <a:rect l="l" t="t" r="r" b="b"/>
              <a:pathLst>
                <a:path w="180975">
                  <a:moveTo>
                    <a:pt x="0" y="0"/>
                  </a:moveTo>
                  <a:lnTo>
                    <a:pt x="180606" y="0"/>
                  </a:lnTo>
                </a:path>
              </a:pathLst>
            </a:custGeom>
            <a:ln w="164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60"/>
            <p:cNvSpPr/>
            <p:nvPr/>
          </p:nvSpPr>
          <p:spPr>
            <a:xfrm>
              <a:off x="874655" y="3762315"/>
              <a:ext cx="492759" cy="492759"/>
            </a:xfrm>
            <a:custGeom>
              <a:avLst/>
              <a:gdLst/>
              <a:ahLst/>
              <a:cxnLst/>
              <a:rect l="l" t="t" r="r" b="b"/>
              <a:pathLst>
                <a:path w="492759" h="492760">
                  <a:moveTo>
                    <a:pt x="463486" y="295795"/>
                  </a:moveTo>
                  <a:lnTo>
                    <a:pt x="423595" y="295795"/>
                  </a:lnTo>
                  <a:lnTo>
                    <a:pt x="444324" y="301631"/>
                  </a:lnTo>
                  <a:lnTo>
                    <a:pt x="460981" y="314191"/>
                  </a:lnTo>
                  <a:lnTo>
                    <a:pt x="472080" y="331857"/>
                  </a:lnTo>
                  <a:lnTo>
                    <a:pt x="476135" y="353009"/>
                  </a:lnTo>
                  <a:lnTo>
                    <a:pt x="476135" y="476148"/>
                  </a:lnTo>
                  <a:lnTo>
                    <a:pt x="295529" y="476148"/>
                  </a:lnTo>
                  <a:lnTo>
                    <a:pt x="295529" y="492556"/>
                  </a:lnTo>
                  <a:lnTo>
                    <a:pt x="492556" y="492556"/>
                  </a:lnTo>
                  <a:lnTo>
                    <a:pt x="492556" y="353009"/>
                  </a:lnTo>
                  <a:lnTo>
                    <a:pt x="486724" y="324261"/>
                  </a:lnTo>
                  <a:lnTo>
                    <a:pt x="470885" y="300786"/>
                  </a:lnTo>
                  <a:lnTo>
                    <a:pt x="463486" y="295795"/>
                  </a:lnTo>
                  <a:close/>
                </a:path>
                <a:path w="492759" h="492760">
                  <a:moveTo>
                    <a:pt x="290715" y="0"/>
                  </a:moveTo>
                  <a:lnTo>
                    <a:pt x="0" y="0"/>
                  </a:lnTo>
                  <a:lnTo>
                    <a:pt x="0" y="476148"/>
                  </a:lnTo>
                  <a:lnTo>
                    <a:pt x="311950" y="476148"/>
                  </a:lnTo>
                  <a:lnTo>
                    <a:pt x="311950" y="459727"/>
                  </a:lnTo>
                  <a:lnTo>
                    <a:pt x="16408" y="459727"/>
                  </a:lnTo>
                  <a:lnTo>
                    <a:pt x="16408" y="16421"/>
                  </a:lnTo>
                  <a:lnTo>
                    <a:pt x="307136" y="16421"/>
                  </a:lnTo>
                  <a:lnTo>
                    <a:pt x="290715" y="0"/>
                  </a:lnTo>
                  <a:close/>
                </a:path>
                <a:path w="492759" h="492760">
                  <a:moveTo>
                    <a:pt x="382816" y="295795"/>
                  </a:moveTo>
                  <a:lnTo>
                    <a:pt x="364490" y="295795"/>
                  </a:lnTo>
                  <a:lnTo>
                    <a:pt x="377342" y="321500"/>
                  </a:lnTo>
                  <a:lnTo>
                    <a:pt x="360667" y="429755"/>
                  </a:lnTo>
                  <a:lnTo>
                    <a:pt x="394042" y="463118"/>
                  </a:lnTo>
                  <a:lnTo>
                    <a:pt x="417258" y="439902"/>
                  </a:lnTo>
                  <a:lnTo>
                    <a:pt x="394042" y="439902"/>
                  </a:lnTo>
                  <a:lnTo>
                    <a:pt x="378155" y="424027"/>
                  </a:lnTo>
                  <a:lnTo>
                    <a:pt x="394042" y="320802"/>
                  </a:lnTo>
                  <a:lnTo>
                    <a:pt x="411117" y="320802"/>
                  </a:lnTo>
                  <a:lnTo>
                    <a:pt x="412403" y="318223"/>
                  </a:lnTo>
                  <a:lnTo>
                    <a:pt x="394042" y="318223"/>
                  </a:lnTo>
                  <a:lnTo>
                    <a:pt x="382816" y="295795"/>
                  </a:lnTo>
                  <a:close/>
                </a:path>
                <a:path w="492759" h="492760">
                  <a:moveTo>
                    <a:pt x="399757" y="155956"/>
                  </a:moveTo>
                  <a:lnTo>
                    <a:pt x="394042" y="155981"/>
                  </a:lnTo>
                  <a:lnTo>
                    <a:pt x="336575" y="155981"/>
                  </a:lnTo>
                  <a:lnTo>
                    <a:pt x="336575" y="213448"/>
                  </a:lnTo>
                  <a:lnTo>
                    <a:pt x="338260" y="227222"/>
                  </a:lnTo>
                  <a:lnTo>
                    <a:pt x="343111" y="240014"/>
                  </a:lnTo>
                  <a:lnTo>
                    <a:pt x="350850" y="251296"/>
                  </a:lnTo>
                  <a:lnTo>
                    <a:pt x="361200" y="260540"/>
                  </a:lnTo>
                  <a:lnTo>
                    <a:pt x="361200" y="279603"/>
                  </a:lnTo>
                  <a:lnTo>
                    <a:pt x="335183" y="287563"/>
                  </a:lnTo>
                  <a:lnTo>
                    <a:pt x="314372" y="303785"/>
                  </a:lnTo>
                  <a:lnTo>
                    <a:pt x="300557" y="326267"/>
                  </a:lnTo>
                  <a:lnTo>
                    <a:pt x="295529" y="353009"/>
                  </a:lnTo>
                  <a:lnTo>
                    <a:pt x="295529" y="459727"/>
                  </a:lnTo>
                  <a:lnTo>
                    <a:pt x="311950" y="459727"/>
                  </a:lnTo>
                  <a:lnTo>
                    <a:pt x="311950" y="353009"/>
                  </a:lnTo>
                  <a:lnTo>
                    <a:pt x="316000" y="331857"/>
                  </a:lnTo>
                  <a:lnTo>
                    <a:pt x="327099" y="314191"/>
                  </a:lnTo>
                  <a:lnTo>
                    <a:pt x="343759" y="301631"/>
                  </a:lnTo>
                  <a:lnTo>
                    <a:pt x="364490" y="295795"/>
                  </a:lnTo>
                  <a:lnTo>
                    <a:pt x="382816" y="295795"/>
                  </a:lnTo>
                  <a:lnTo>
                    <a:pt x="382689" y="295541"/>
                  </a:lnTo>
                  <a:lnTo>
                    <a:pt x="463110" y="295541"/>
                  </a:lnTo>
                  <a:lnTo>
                    <a:pt x="447410" y="284950"/>
                  </a:lnTo>
                  <a:lnTo>
                    <a:pt x="418668" y="279120"/>
                  </a:lnTo>
                  <a:lnTo>
                    <a:pt x="377621" y="279120"/>
                  </a:lnTo>
                  <a:lnTo>
                    <a:pt x="377621" y="268452"/>
                  </a:lnTo>
                  <a:lnTo>
                    <a:pt x="407306" y="268452"/>
                  </a:lnTo>
                  <a:lnTo>
                    <a:pt x="421390" y="264104"/>
                  </a:lnTo>
                  <a:lnTo>
                    <a:pt x="433181" y="254495"/>
                  </a:lnTo>
                  <a:lnTo>
                    <a:pt x="394042" y="254495"/>
                  </a:lnTo>
                  <a:lnTo>
                    <a:pt x="378074" y="251257"/>
                  </a:lnTo>
                  <a:lnTo>
                    <a:pt x="365032" y="242458"/>
                  </a:lnTo>
                  <a:lnTo>
                    <a:pt x="356234" y="229417"/>
                  </a:lnTo>
                  <a:lnTo>
                    <a:pt x="352996" y="213448"/>
                  </a:lnTo>
                  <a:lnTo>
                    <a:pt x="352996" y="205232"/>
                  </a:lnTo>
                  <a:lnTo>
                    <a:pt x="428826" y="205232"/>
                  </a:lnTo>
                  <a:lnTo>
                    <a:pt x="421870" y="200489"/>
                  </a:lnTo>
                  <a:lnTo>
                    <a:pt x="407892" y="194109"/>
                  </a:lnTo>
                  <a:lnTo>
                    <a:pt x="393038" y="190183"/>
                  </a:lnTo>
                  <a:lnTo>
                    <a:pt x="377621" y="188823"/>
                  </a:lnTo>
                  <a:lnTo>
                    <a:pt x="352996" y="188823"/>
                  </a:lnTo>
                  <a:lnTo>
                    <a:pt x="352996" y="172402"/>
                  </a:lnTo>
                  <a:lnTo>
                    <a:pt x="433582" y="172402"/>
                  </a:lnTo>
                  <a:lnTo>
                    <a:pt x="431010" y="169246"/>
                  </a:lnTo>
                  <a:lnTo>
                    <a:pt x="410908" y="158445"/>
                  </a:lnTo>
                  <a:lnTo>
                    <a:pt x="405434" y="156794"/>
                  </a:lnTo>
                  <a:lnTo>
                    <a:pt x="399757" y="155956"/>
                  </a:lnTo>
                  <a:close/>
                </a:path>
                <a:path w="492759" h="492760">
                  <a:moveTo>
                    <a:pt x="411117" y="320802"/>
                  </a:moveTo>
                  <a:lnTo>
                    <a:pt x="394042" y="320802"/>
                  </a:lnTo>
                  <a:lnTo>
                    <a:pt x="409930" y="424027"/>
                  </a:lnTo>
                  <a:lnTo>
                    <a:pt x="394042" y="439902"/>
                  </a:lnTo>
                  <a:lnTo>
                    <a:pt x="417258" y="439902"/>
                  </a:lnTo>
                  <a:lnTo>
                    <a:pt x="427405" y="429755"/>
                  </a:lnTo>
                  <a:lnTo>
                    <a:pt x="410768" y="321500"/>
                  </a:lnTo>
                  <a:lnTo>
                    <a:pt x="411117" y="320802"/>
                  </a:lnTo>
                  <a:close/>
                </a:path>
                <a:path w="492759" h="492760">
                  <a:moveTo>
                    <a:pt x="463110" y="295541"/>
                  </a:moveTo>
                  <a:lnTo>
                    <a:pt x="405384" y="295541"/>
                  </a:lnTo>
                  <a:lnTo>
                    <a:pt x="394042" y="318223"/>
                  </a:lnTo>
                  <a:lnTo>
                    <a:pt x="412403" y="318223"/>
                  </a:lnTo>
                  <a:lnTo>
                    <a:pt x="423595" y="295795"/>
                  </a:lnTo>
                  <a:lnTo>
                    <a:pt x="463486" y="295795"/>
                  </a:lnTo>
                  <a:lnTo>
                    <a:pt x="463110" y="295541"/>
                  </a:lnTo>
                  <a:close/>
                </a:path>
                <a:path w="492759" h="492760">
                  <a:moveTo>
                    <a:pt x="407306" y="268452"/>
                  </a:moveTo>
                  <a:lnTo>
                    <a:pt x="377621" y="268452"/>
                  </a:lnTo>
                  <a:lnTo>
                    <a:pt x="400340" y="270603"/>
                  </a:lnTo>
                  <a:lnTo>
                    <a:pt x="407306" y="268452"/>
                  </a:lnTo>
                  <a:close/>
                </a:path>
                <a:path w="492759" h="492760">
                  <a:moveTo>
                    <a:pt x="428826" y="205232"/>
                  </a:moveTo>
                  <a:lnTo>
                    <a:pt x="377621" y="205232"/>
                  </a:lnTo>
                  <a:lnTo>
                    <a:pt x="392847" y="206866"/>
                  </a:lnTo>
                  <a:lnTo>
                    <a:pt x="407271" y="211524"/>
                  </a:lnTo>
                  <a:lnTo>
                    <a:pt x="420450" y="219012"/>
                  </a:lnTo>
                  <a:lnTo>
                    <a:pt x="431939" y="229133"/>
                  </a:lnTo>
                  <a:lnTo>
                    <a:pt x="425673" y="239559"/>
                  </a:lnTo>
                  <a:lnTo>
                    <a:pt x="416834" y="247553"/>
                  </a:lnTo>
                  <a:lnTo>
                    <a:pt x="406073" y="252677"/>
                  </a:lnTo>
                  <a:lnTo>
                    <a:pt x="394042" y="254495"/>
                  </a:lnTo>
                  <a:lnTo>
                    <a:pt x="433181" y="254495"/>
                  </a:lnTo>
                  <a:lnTo>
                    <a:pt x="438466" y="250187"/>
                  </a:lnTo>
                  <a:lnTo>
                    <a:pt x="449262" y="230085"/>
                  </a:lnTo>
                  <a:lnTo>
                    <a:pt x="451246" y="209207"/>
                  </a:lnTo>
                  <a:lnTo>
                    <a:pt x="434657" y="209207"/>
                  </a:lnTo>
                  <a:lnTo>
                    <a:pt x="428826" y="205232"/>
                  </a:lnTo>
                  <a:close/>
                </a:path>
                <a:path w="492759" h="492760">
                  <a:moveTo>
                    <a:pt x="433582" y="172402"/>
                  </a:moveTo>
                  <a:lnTo>
                    <a:pt x="394042" y="172402"/>
                  </a:lnTo>
                  <a:lnTo>
                    <a:pt x="408936" y="175247"/>
                  </a:lnTo>
                  <a:lnTo>
                    <a:pt x="421417" y="183008"/>
                  </a:lnTo>
                  <a:lnTo>
                    <a:pt x="430365" y="194667"/>
                  </a:lnTo>
                  <a:lnTo>
                    <a:pt x="434657" y="209207"/>
                  </a:lnTo>
                  <a:lnTo>
                    <a:pt x="451246" y="209207"/>
                  </a:lnTo>
                  <a:lnTo>
                    <a:pt x="451420" y="207369"/>
                  </a:lnTo>
                  <a:lnTo>
                    <a:pt x="444925" y="186321"/>
                  </a:lnTo>
                  <a:lnTo>
                    <a:pt x="433582" y="172402"/>
                  </a:lnTo>
                  <a:close/>
                </a:path>
                <a:path w="492759" h="492760">
                  <a:moveTo>
                    <a:pt x="307136" y="16421"/>
                  </a:moveTo>
                  <a:lnTo>
                    <a:pt x="279107" y="16421"/>
                  </a:lnTo>
                  <a:lnTo>
                    <a:pt x="279107" y="98513"/>
                  </a:lnTo>
                  <a:lnTo>
                    <a:pt x="361200" y="98513"/>
                  </a:lnTo>
                  <a:lnTo>
                    <a:pt x="361200" y="155981"/>
                  </a:lnTo>
                  <a:lnTo>
                    <a:pt x="377621" y="155981"/>
                  </a:lnTo>
                  <a:lnTo>
                    <a:pt x="377621" y="86906"/>
                  </a:lnTo>
                  <a:lnTo>
                    <a:pt x="372808" y="82092"/>
                  </a:lnTo>
                  <a:lnTo>
                    <a:pt x="295529" y="82092"/>
                  </a:lnTo>
                  <a:lnTo>
                    <a:pt x="295529" y="28028"/>
                  </a:lnTo>
                  <a:lnTo>
                    <a:pt x="318744" y="28028"/>
                  </a:lnTo>
                  <a:lnTo>
                    <a:pt x="307136" y="16421"/>
                  </a:lnTo>
                  <a:close/>
                </a:path>
                <a:path w="492759" h="492760">
                  <a:moveTo>
                    <a:pt x="318744" y="28028"/>
                  </a:moveTo>
                  <a:lnTo>
                    <a:pt x="295529" y="28028"/>
                  </a:lnTo>
                  <a:lnTo>
                    <a:pt x="349592" y="82092"/>
                  </a:lnTo>
                  <a:lnTo>
                    <a:pt x="372808" y="82092"/>
                  </a:lnTo>
                  <a:lnTo>
                    <a:pt x="318744" y="2802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35801" y="1099551"/>
            <a:ext cx="11715184" cy="70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9565" marR="325755" lvl="0" algn="ctr">
              <a:lnSpc>
                <a:spcPct val="111100"/>
              </a:lnSpc>
              <a:spcBef>
                <a:spcPts val="365"/>
              </a:spcBef>
              <a:defRPr/>
            </a:pPr>
            <a:r>
              <a:rPr lang="ru-RU" b="1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Следующий этап развития системы - разработка ИСАУ АГРС с интеграцией функций АДСТП и цифрового двойника с применением дополнительных алгоритмов управления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86258" y="2179505"/>
            <a:ext cx="10073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АГРС и </a:t>
            </a:r>
            <a:r>
              <a:rPr lang="ru-RU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автоматический контроль </a:t>
            </a:r>
            <a:r>
              <a:rPr lang="ru-RU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технического </a:t>
            </a:r>
            <a:r>
              <a:rPr lang="ru-RU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состояния </a:t>
            </a:r>
            <a:r>
              <a:rPr lang="ru-RU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 </a:t>
            </a:r>
            <a:r>
              <a:rPr lang="ru-RU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(24/7</a:t>
            </a:r>
            <a:r>
              <a:rPr lang="ru-RU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486258" y="2939033"/>
            <a:ext cx="4720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1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pc="-15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ибербезопасность</a:t>
            </a:r>
            <a:r>
              <a:rPr lang="ru-RU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pc="-15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импортозамещение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486258" y="3778872"/>
            <a:ext cx="4817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pc="-1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оответствие требованиям ПАО «Газпром»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486258" y="4584595"/>
            <a:ext cx="6160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арантия 5 лет + сервисная поддержка и обслуживание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486258" y="5407532"/>
            <a:ext cx="2543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pc="-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окращение издержек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648013" y="5130613"/>
            <a:ext cx="4187833" cy="4925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1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2233</TotalTime>
  <Words>570</Words>
  <Application>Microsoft Office PowerPoint</Application>
  <PresentationFormat>Широкоэкранный</PresentationFormat>
  <Paragraphs>103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 Unicode MS</vt:lpstr>
      <vt:lpstr>Arial</vt:lpstr>
      <vt:lpstr>Calibri</vt:lpstr>
      <vt:lpstr>Calibri Light</vt:lpstr>
      <vt:lpstr>Myriad Pro</vt:lpstr>
      <vt:lpstr>Neo Sans Pro Cyr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Антоненко Андрей Анатольевич</dc:creator>
  <cp:lastModifiedBy>Антоненко Андрей Анатольевич</cp:lastModifiedBy>
  <cp:revision>146</cp:revision>
  <dcterms:created xsi:type="dcterms:W3CDTF">2019-01-22T06:54:43Z</dcterms:created>
  <dcterms:modified xsi:type="dcterms:W3CDTF">2019-10-17T11:19:47Z</dcterms:modified>
</cp:coreProperties>
</file>