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7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8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9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0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31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2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3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4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37.xml" ContentType="application/vnd.openxmlformats-officedocument.theme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8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39.xml" ContentType="application/vnd.openxmlformats-officedocument.theme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40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theme/theme41.xml" ContentType="application/vnd.openxmlformats-officedocument.theme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42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3.xml" ContentType="application/vnd.openxmlformats-officedocument.theme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theme/theme44.xml" ContentType="application/vnd.openxmlformats-officedocument.theme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theme/theme45.xml" ContentType="application/vnd.openxmlformats-officedocument.theme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46.xml" ContentType="application/vnd.openxmlformats-officedocument.theme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47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48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theme/theme49.xml" ContentType="application/vnd.openxmlformats-officedocument.theme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0.xml" ContentType="application/vnd.openxmlformats-officedocument.theme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51.xml" ContentType="application/vnd.openxmlformats-officedocument.theme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52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53.xml" ContentType="application/vnd.openxmlformats-officedocument.theme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theme/theme54.xml" ContentType="application/vnd.openxmlformats-officedocument.theme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theme/theme55.xml" ContentType="application/vnd.openxmlformats-officedocument.theme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56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theme/theme57.xml" ContentType="application/vnd.openxmlformats-officedocument.theme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theme/theme58.xml" ContentType="application/vnd.openxmlformats-officedocument.theme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theme/theme59.xml" ContentType="application/vnd.openxmlformats-officedocument.theme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theme/theme60.xml" ContentType="application/vnd.openxmlformats-officedocument.theme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61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62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theme/theme63.xml" ContentType="application/vnd.openxmlformats-officedocument.theme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theme/theme64.xml" ContentType="application/vnd.openxmlformats-officedocument.theme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theme/theme65.xml" ContentType="application/vnd.openxmlformats-officedocument.theme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55" r:id="rId12"/>
    <p:sldMasterId id="2147483754" r:id="rId13"/>
    <p:sldMasterId id="2147483766" r:id="rId14"/>
    <p:sldMasterId id="2147483778" r:id="rId15"/>
    <p:sldMasterId id="2147483790" r:id="rId16"/>
    <p:sldMasterId id="2147483802" r:id="rId17"/>
    <p:sldMasterId id="2147483814" r:id="rId18"/>
    <p:sldMasterId id="2147483826" r:id="rId19"/>
    <p:sldMasterId id="2147483992" r:id="rId20"/>
    <p:sldMasterId id="2147484004" r:id="rId21"/>
    <p:sldMasterId id="2147484016" r:id="rId22"/>
    <p:sldMasterId id="2147484028" r:id="rId23"/>
    <p:sldMasterId id="2147484040" r:id="rId24"/>
    <p:sldMasterId id="2147484052" r:id="rId25"/>
    <p:sldMasterId id="2147484064" r:id="rId26"/>
    <p:sldMasterId id="2147484076" r:id="rId27"/>
    <p:sldMasterId id="2147484088" r:id="rId28"/>
    <p:sldMasterId id="2147484101" r:id="rId29"/>
    <p:sldMasterId id="2147484113" r:id="rId30"/>
    <p:sldMasterId id="2147484125" r:id="rId31"/>
    <p:sldMasterId id="2147484137" r:id="rId32"/>
    <p:sldMasterId id="2147484149" r:id="rId33"/>
    <p:sldMasterId id="2147484161" r:id="rId34"/>
    <p:sldMasterId id="2147484173" r:id="rId35"/>
    <p:sldMasterId id="2147484185" r:id="rId36"/>
    <p:sldMasterId id="2147484197" r:id="rId37"/>
    <p:sldMasterId id="2147484210" r:id="rId38"/>
    <p:sldMasterId id="2147484222" r:id="rId39"/>
    <p:sldMasterId id="2147484234" r:id="rId40"/>
    <p:sldMasterId id="2147484246" r:id="rId41"/>
    <p:sldMasterId id="2147484258" r:id="rId42"/>
    <p:sldMasterId id="2147484270" r:id="rId43"/>
    <p:sldMasterId id="2147484282" r:id="rId44"/>
    <p:sldMasterId id="2147484295" r:id="rId45"/>
    <p:sldMasterId id="2147484307" r:id="rId46"/>
    <p:sldMasterId id="2147484319" r:id="rId47"/>
    <p:sldMasterId id="2147484332" r:id="rId48"/>
    <p:sldMasterId id="2147484344" r:id="rId49"/>
    <p:sldMasterId id="2147484356" r:id="rId50"/>
    <p:sldMasterId id="2147484369" r:id="rId51"/>
    <p:sldMasterId id="2147484383" r:id="rId52"/>
    <p:sldMasterId id="2147484396" r:id="rId53"/>
    <p:sldMasterId id="2147484408" r:id="rId54"/>
    <p:sldMasterId id="2147484421" r:id="rId55"/>
    <p:sldMasterId id="2147484434" r:id="rId56"/>
    <p:sldMasterId id="2147484447" r:id="rId57"/>
    <p:sldMasterId id="2147484461" r:id="rId58"/>
    <p:sldMasterId id="2147484475" r:id="rId59"/>
    <p:sldMasterId id="2147484487" r:id="rId60"/>
    <p:sldMasterId id="2147484500" r:id="rId61"/>
    <p:sldMasterId id="2147484513" r:id="rId62"/>
    <p:sldMasterId id="2147484526" r:id="rId63"/>
    <p:sldMasterId id="2147484539" r:id="rId64"/>
    <p:sldMasterId id="2147484552" r:id="rId65"/>
    <p:sldMasterId id="2147484564" r:id="rId66"/>
    <p:sldMasterId id="2147484577" r:id="rId67"/>
    <p:sldMasterId id="2147484589" r:id="rId68"/>
    <p:sldMasterId id="2147484601" r:id="rId69"/>
    <p:sldMasterId id="2147484613" r:id="rId70"/>
  </p:sldMasterIdLst>
  <p:notesMasterIdLst>
    <p:notesMasterId r:id="rId89"/>
  </p:notesMasterIdLst>
  <p:handoutMasterIdLst>
    <p:handoutMasterId r:id="rId90"/>
  </p:handoutMasterIdLst>
  <p:sldIdLst>
    <p:sldId id="554" r:id="rId71"/>
    <p:sldId id="1008" r:id="rId72"/>
    <p:sldId id="784" r:id="rId73"/>
    <p:sldId id="1009" r:id="rId74"/>
    <p:sldId id="1026" r:id="rId75"/>
    <p:sldId id="1012" r:id="rId76"/>
    <p:sldId id="1022" r:id="rId77"/>
    <p:sldId id="1019" r:id="rId78"/>
    <p:sldId id="1023" r:id="rId79"/>
    <p:sldId id="782" r:id="rId80"/>
    <p:sldId id="995" r:id="rId81"/>
    <p:sldId id="1016" r:id="rId82"/>
    <p:sldId id="1024" r:id="rId83"/>
    <p:sldId id="1025" r:id="rId84"/>
    <p:sldId id="869" r:id="rId85"/>
    <p:sldId id="867" r:id="rId86"/>
    <p:sldId id="1021" r:id="rId87"/>
    <p:sldId id="1020" r:id="rId88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6531"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3063"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69597"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6127"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2666" algn="l" defTabSz="913063" rtl="0" eaLnBrk="1" latinLnBrk="0" hangingPunct="1"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39200" algn="l" defTabSz="913063" rtl="0" eaLnBrk="1" latinLnBrk="0" hangingPunct="1"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195733" algn="l" defTabSz="913063" rtl="0" eaLnBrk="1" latinLnBrk="0" hangingPunct="1"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2269" algn="l" defTabSz="913063" rtl="0" eaLnBrk="1" latinLnBrk="0" hangingPunct="1"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A83F9F-1DA3-4D85-BA9D-BAA1A62C971E}">
          <p14:sldIdLst>
            <p14:sldId id="554"/>
            <p14:sldId id="1008"/>
            <p14:sldId id="784"/>
            <p14:sldId id="1009"/>
            <p14:sldId id="1026"/>
            <p14:sldId id="1012"/>
            <p14:sldId id="1022"/>
            <p14:sldId id="1019"/>
            <p14:sldId id="1023"/>
            <p14:sldId id="782"/>
            <p14:sldId id="995"/>
            <p14:sldId id="1016"/>
            <p14:sldId id="1024"/>
            <p14:sldId id="1025"/>
            <p14:sldId id="869"/>
            <p14:sldId id="867"/>
            <p14:sldId id="1021"/>
            <p14:sldId id="102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  <p15:guide id="5" orient="horz" pos="3108">
          <p15:clr>
            <a:srgbClr val="A4A3A4"/>
          </p15:clr>
        </p15:guide>
        <p15:guide id="6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рко Михаил Станиславович" initials="СМС" lastIdx="2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0066CC"/>
    <a:srgbClr val="00CCFF"/>
    <a:srgbClr val="FF9900"/>
    <a:srgbClr val="7A5E9C"/>
    <a:srgbClr val="FFCC99"/>
    <a:srgbClr val="3F09D9"/>
    <a:srgbClr val="CCCC00"/>
    <a:srgbClr val="9D87B7"/>
    <a:srgbClr val="5F4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145" autoAdjust="0"/>
    <p:restoredTop sz="67750" autoAdjust="0"/>
  </p:normalViewPr>
  <p:slideViewPr>
    <p:cSldViewPr snapToGrid="0">
      <p:cViewPr>
        <p:scale>
          <a:sx n="80" d="100"/>
          <a:sy n="80" d="100"/>
        </p:scale>
        <p:origin x="-1378" y="-58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37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36" y="1632"/>
      </p:cViewPr>
      <p:guideLst>
        <p:guide orient="horz" pos="3147"/>
        <p:guide orient="horz" pos="3148"/>
        <p:guide orient="horz" pos="3128"/>
        <p:guide pos="2161"/>
        <p:guide pos="2162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Master" Target="slideMasters/slideMaster22.xml"/><Relationship Id="rId39" Type="http://schemas.openxmlformats.org/officeDocument/2006/relationships/slideMaster" Target="slideMasters/slideMaster35.xml"/><Relationship Id="rId21" Type="http://schemas.openxmlformats.org/officeDocument/2006/relationships/slideMaster" Target="slideMasters/slideMaster17.xml"/><Relationship Id="rId34" Type="http://schemas.openxmlformats.org/officeDocument/2006/relationships/slideMaster" Target="slideMasters/slideMaster30.xml"/><Relationship Id="rId42" Type="http://schemas.openxmlformats.org/officeDocument/2006/relationships/slideMaster" Target="slideMasters/slideMaster38.xml"/><Relationship Id="rId47" Type="http://schemas.openxmlformats.org/officeDocument/2006/relationships/slideMaster" Target="slideMasters/slideMaster43.xml"/><Relationship Id="rId50" Type="http://schemas.openxmlformats.org/officeDocument/2006/relationships/slideMaster" Target="slideMasters/slideMaster46.xml"/><Relationship Id="rId55" Type="http://schemas.openxmlformats.org/officeDocument/2006/relationships/slideMaster" Target="slideMasters/slideMaster51.xml"/><Relationship Id="rId63" Type="http://schemas.openxmlformats.org/officeDocument/2006/relationships/slideMaster" Target="slideMasters/slideMaster59.xml"/><Relationship Id="rId68" Type="http://schemas.openxmlformats.org/officeDocument/2006/relationships/slideMaster" Target="slideMasters/slideMaster64.xml"/><Relationship Id="rId76" Type="http://schemas.openxmlformats.org/officeDocument/2006/relationships/slide" Target="slides/slide6.xml"/><Relationship Id="rId84" Type="http://schemas.openxmlformats.org/officeDocument/2006/relationships/slide" Target="slides/slide14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1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9" Type="http://schemas.openxmlformats.org/officeDocument/2006/relationships/slideMaster" Target="slideMasters/slideMaster25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Master" Target="slideMasters/slideMaster28.xml"/><Relationship Id="rId37" Type="http://schemas.openxmlformats.org/officeDocument/2006/relationships/slideMaster" Target="slideMasters/slideMaster33.xml"/><Relationship Id="rId40" Type="http://schemas.openxmlformats.org/officeDocument/2006/relationships/slideMaster" Target="slideMasters/slideMaster36.xml"/><Relationship Id="rId45" Type="http://schemas.openxmlformats.org/officeDocument/2006/relationships/slideMaster" Target="slideMasters/slideMaster41.xml"/><Relationship Id="rId53" Type="http://schemas.openxmlformats.org/officeDocument/2006/relationships/slideMaster" Target="slideMasters/slideMaster49.xml"/><Relationship Id="rId58" Type="http://schemas.openxmlformats.org/officeDocument/2006/relationships/slideMaster" Target="slideMasters/slideMaster54.xml"/><Relationship Id="rId66" Type="http://schemas.openxmlformats.org/officeDocument/2006/relationships/slideMaster" Target="slideMasters/slideMaster62.xml"/><Relationship Id="rId74" Type="http://schemas.openxmlformats.org/officeDocument/2006/relationships/slide" Target="slides/slide4.xml"/><Relationship Id="rId79" Type="http://schemas.openxmlformats.org/officeDocument/2006/relationships/slide" Target="slides/slide9.xml"/><Relationship Id="rId87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61" Type="http://schemas.openxmlformats.org/officeDocument/2006/relationships/slideMaster" Target="slideMasters/slideMaster57.xml"/><Relationship Id="rId82" Type="http://schemas.openxmlformats.org/officeDocument/2006/relationships/slide" Target="slides/slide12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19" Type="http://schemas.openxmlformats.org/officeDocument/2006/relationships/slideMaster" Target="slideMasters/slideMaster1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Master" Target="slideMasters/slideMaster23.xml"/><Relationship Id="rId30" Type="http://schemas.openxmlformats.org/officeDocument/2006/relationships/slideMaster" Target="slideMasters/slideMaster26.xml"/><Relationship Id="rId35" Type="http://schemas.openxmlformats.org/officeDocument/2006/relationships/slideMaster" Target="slideMasters/slideMaster31.xml"/><Relationship Id="rId43" Type="http://schemas.openxmlformats.org/officeDocument/2006/relationships/slideMaster" Target="slideMasters/slideMaster39.xml"/><Relationship Id="rId48" Type="http://schemas.openxmlformats.org/officeDocument/2006/relationships/slideMaster" Target="slideMasters/slideMaster44.xml"/><Relationship Id="rId56" Type="http://schemas.openxmlformats.org/officeDocument/2006/relationships/slideMaster" Target="slideMasters/slideMaster52.xml"/><Relationship Id="rId64" Type="http://schemas.openxmlformats.org/officeDocument/2006/relationships/slideMaster" Target="slideMasters/slideMaster60.xml"/><Relationship Id="rId69" Type="http://schemas.openxmlformats.org/officeDocument/2006/relationships/slideMaster" Target="slideMasters/slideMaster65.xml"/><Relationship Id="rId77" Type="http://schemas.openxmlformats.org/officeDocument/2006/relationships/slide" Target="slides/slide7.xml"/><Relationship Id="rId8" Type="http://schemas.openxmlformats.org/officeDocument/2006/relationships/slideMaster" Target="slideMasters/slideMaster4.xml"/><Relationship Id="rId51" Type="http://schemas.openxmlformats.org/officeDocument/2006/relationships/slideMaster" Target="slideMasters/slideMaster47.xml"/><Relationship Id="rId72" Type="http://schemas.openxmlformats.org/officeDocument/2006/relationships/slide" Target="slides/slide2.xml"/><Relationship Id="rId80" Type="http://schemas.openxmlformats.org/officeDocument/2006/relationships/slide" Target="slides/slide10.xml"/><Relationship Id="rId85" Type="http://schemas.openxmlformats.org/officeDocument/2006/relationships/slide" Target="slides/slide15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Master" Target="slideMasters/slideMaster29.xml"/><Relationship Id="rId38" Type="http://schemas.openxmlformats.org/officeDocument/2006/relationships/slideMaster" Target="slideMasters/slideMaster34.xml"/><Relationship Id="rId46" Type="http://schemas.openxmlformats.org/officeDocument/2006/relationships/slideMaster" Target="slideMasters/slideMaster42.xml"/><Relationship Id="rId59" Type="http://schemas.openxmlformats.org/officeDocument/2006/relationships/slideMaster" Target="slideMasters/slideMaster55.xml"/><Relationship Id="rId67" Type="http://schemas.openxmlformats.org/officeDocument/2006/relationships/slideMaster" Target="slideMasters/slideMaster63.xml"/><Relationship Id="rId20" Type="http://schemas.openxmlformats.org/officeDocument/2006/relationships/slideMaster" Target="slideMasters/slideMaster16.xml"/><Relationship Id="rId41" Type="http://schemas.openxmlformats.org/officeDocument/2006/relationships/slideMaster" Target="slideMasters/slideMaster37.xml"/><Relationship Id="rId54" Type="http://schemas.openxmlformats.org/officeDocument/2006/relationships/slideMaster" Target="slideMasters/slideMaster50.xml"/><Relationship Id="rId62" Type="http://schemas.openxmlformats.org/officeDocument/2006/relationships/slideMaster" Target="slideMasters/slideMaster58.xml"/><Relationship Id="rId70" Type="http://schemas.openxmlformats.org/officeDocument/2006/relationships/slideMaster" Target="slideMasters/slideMaster66.xml"/><Relationship Id="rId75" Type="http://schemas.openxmlformats.org/officeDocument/2006/relationships/slide" Target="slides/slide5.xml"/><Relationship Id="rId83" Type="http://schemas.openxmlformats.org/officeDocument/2006/relationships/slide" Target="slides/slide13.xml"/><Relationship Id="rId88" Type="http://schemas.openxmlformats.org/officeDocument/2006/relationships/slide" Target="slides/slide18.xml"/><Relationship Id="rId9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Master" Target="slideMasters/slideMaster24.xml"/><Relationship Id="rId36" Type="http://schemas.openxmlformats.org/officeDocument/2006/relationships/slideMaster" Target="slideMasters/slideMaster32.xml"/><Relationship Id="rId49" Type="http://schemas.openxmlformats.org/officeDocument/2006/relationships/slideMaster" Target="slideMasters/slideMaster45.xml"/><Relationship Id="rId57" Type="http://schemas.openxmlformats.org/officeDocument/2006/relationships/slideMaster" Target="slideMasters/slideMaster53.xml"/><Relationship Id="rId10" Type="http://schemas.openxmlformats.org/officeDocument/2006/relationships/slideMaster" Target="slideMasters/slideMaster6.xml"/><Relationship Id="rId31" Type="http://schemas.openxmlformats.org/officeDocument/2006/relationships/slideMaster" Target="slideMasters/slideMaster27.xml"/><Relationship Id="rId44" Type="http://schemas.openxmlformats.org/officeDocument/2006/relationships/slideMaster" Target="slideMasters/slideMaster40.xml"/><Relationship Id="rId52" Type="http://schemas.openxmlformats.org/officeDocument/2006/relationships/slideMaster" Target="slideMasters/slideMaster48.xml"/><Relationship Id="rId60" Type="http://schemas.openxmlformats.org/officeDocument/2006/relationships/slideMaster" Target="slideMasters/slideMaster56.xml"/><Relationship Id="rId65" Type="http://schemas.openxmlformats.org/officeDocument/2006/relationships/slideMaster" Target="slideMasters/slideMaster61.xml"/><Relationship Id="rId73" Type="http://schemas.openxmlformats.org/officeDocument/2006/relationships/slide" Target="slides/slide3.xml"/><Relationship Id="rId78" Type="http://schemas.openxmlformats.org/officeDocument/2006/relationships/slide" Target="slides/slide8.xml"/><Relationship Id="rId81" Type="http://schemas.openxmlformats.org/officeDocument/2006/relationships/slide" Target="slides/slide11.xml"/><Relationship Id="rId86" Type="http://schemas.openxmlformats.org/officeDocument/2006/relationships/slide" Target="slides/slide16.xml"/><Relationship Id="rId9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600"/>
            </a:pPr>
            <a:r>
              <a:rPr lang="ru-RU" sz="1600" dirty="0"/>
              <a:t>Сроки эксплуатации </a:t>
            </a:r>
            <a:r>
              <a:rPr lang="ru-RU" sz="1600" dirty="0" smtClean="0"/>
              <a:t>ГРС, лет</a:t>
            </a:r>
            <a:endParaRPr lang="ru-RU" sz="1600" dirty="0"/>
          </a:p>
        </c:rich>
      </c:tx>
      <c:layout>
        <c:manualLayout>
          <c:xMode val="edge"/>
          <c:yMode val="edge"/>
          <c:x val="0.1767181964828443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320522508952637"/>
          <c:y val="0.1882219135715138"/>
          <c:w val="0.25126037157914821"/>
          <c:h val="0.721743799954973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ГРС по сроку эксплуатации</c:v>
                </c:pt>
              </c:strCache>
            </c:strRef>
          </c:tx>
          <c:explosion val="3"/>
          <c:dPt>
            <c:idx val="0"/>
            <c:bubble3D val="0"/>
            <c:explosion val="0"/>
          </c:dPt>
          <c:dPt>
            <c:idx val="1"/>
            <c:bubble3D val="0"/>
            <c:explosion val="0"/>
            <c:spPr>
              <a:solidFill>
                <a:srgbClr val="00CCFF"/>
              </a:solidFill>
            </c:spPr>
          </c:dPt>
          <c:dPt>
            <c:idx val="2"/>
            <c:bubble3D val="0"/>
            <c:explosion val="0"/>
            <c:spPr>
              <a:solidFill>
                <a:srgbClr val="003366"/>
              </a:solidFill>
            </c:spPr>
          </c:dPt>
          <c:dPt>
            <c:idx val="3"/>
            <c:bubble3D val="0"/>
            <c:explosion val="0"/>
            <c:spPr>
              <a:solidFill>
                <a:srgbClr val="FF9900"/>
              </a:solidFill>
            </c:spPr>
          </c:dPt>
          <c:dLbls>
            <c:dLbl>
              <c:idx val="2"/>
              <c:layout>
                <c:manualLayout>
                  <c:x val="4.5222895461757813E-3"/>
                  <c:y val="-0.18321485272214433"/>
                </c:manualLayout>
              </c:layout>
              <c:spPr/>
              <c:txPr>
                <a:bodyPr rot="0" vert="horz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 sz="1400" b="1">
                    <a:solidFill>
                      <a:srgbClr val="003366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10 лет</c:v>
                </c:pt>
                <c:pt idx="1">
                  <c:v>11 - 20 лет</c:v>
                </c:pt>
                <c:pt idx="2">
                  <c:v>21 - 30 лет</c:v>
                </c:pt>
                <c:pt idx="3">
                  <c:v>свыше 30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6.9908814589665649E-2</c:v>
                </c:pt>
                <c:pt idx="1">
                  <c:v>0.21580547112462006</c:v>
                </c:pt>
                <c:pt idx="2">
                  <c:v>0.42857142857142855</c:v>
                </c:pt>
                <c:pt idx="3">
                  <c:v>0.2857142857142857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544897451804152"/>
          <c:y val="0.24314308314104638"/>
          <c:w val="0.45966093579391043"/>
          <c:h val="0.5696969269215626"/>
        </c:manualLayout>
      </c:layout>
      <c:overlay val="0"/>
      <c:txPr>
        <a:bodyPr rot="0" vert="horz"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rgbClr val="003366"/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600"/>
            </a:pPr>
            <a:r>
              <a:rPr lang="ru-RU" sz="1600" dirty="0" smtClean="0"/>
              <a:t>Производительность ГРС, тыс.м3/ч</a:t>
            </a:r>
            <a:endParaRPr lang="ru-RU" sz="1600" dirty="0"/>
          </a:p>
        </c:rich>
      </c:tx>
      <c:layout>
        <c:manualLayout>
          <c:xMode val="edge"/>
          <c:yMode val="edge"/>
          <c:x val="0.1679523825738368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16756563248021"/>
          <c:y val="0.13805512083463131"/>
          <c:w val="0.263841788152057"/>
          <c:h val="0.70602221529952236"/>
        </c:manualLayout>
      </c:layout>
      <c:pie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Возрастная структура газопроводов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rgbClr val="00CCFF"/>
              </a:solidFill>
            </c:spPr>
          </c:dPt>
          <c:dPt>
            <c:idx val="2"/>
            <c:bubble3D val="0"/>
            <c:spPr>
              <a:solidFill>
                <a:srgbClr val="003366"/>
              </a:solidFill>
            </c:spPr>
          </c:dPt>
          <c:dPt>
            <c:idx val="3"/>
            <c:bubble3D val="0"/>
            <c:spPr>
              <a:solidFill>
                <a:srgbClr val="FF9900"/>
              </a:solidFill>
            </c:spPr>
          </c:dPt>
          <c:dLbls>
            <c:dLbl>
              <c:idx val="2"/>
              <c:spPr/>
              <c:txPr>
                <a:bodyPr rot="0" vert="horz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 sz="1400" b="1">
                    <a:solidFill>
                      <a:srgbClr val="003366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15                          </c:v>
                </c:pt>
                <c:pt idx="1">
                  <c:v>от 16 до 30</c:v>
                </c:pt>
                <c:pt idx="2">
                  <c:v>от 31 до 150          </c:v>
                </c:pt>
                <c:pt idx="3">
                  <c:v>свыше 150               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0.45896656534954405</c:v>
                </c:pt>
                <c:pt idx="1">
                  <c:v>0.22796352583586627</c:v>
                </c:pt>
                <c:pt idx="2">
                  <c:v>0.23708206686930092</c:v>
                </c:pt>
                <c:pt idx="3">
                  <c:v>7.598784194528875E-2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4502153008552212"/>
          <c:y val="0.19735165685892539"/>
          <c:w val="0.45045825629774555"/>
          <c:h val="0.59560903290442391"/>
        </c:manualLayout>
      </c:layout>
      <c:overlay val="0"/>
      <c:txPr>
        <a:bodyPr rot="0" vert="horz"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rgbClr val="003366"/>
          </a:solidFill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600"/>
            </a:pPr>
            <a:r>
              <a:rPr lang="ru-RU" sz="1600" dirty="0" smtClean="0"/>
              <a:t>Форма обслуживания</a:t>
            </a:r>
            <a:endParaRPr lang="ru-RU" sz="1600" dirty="0"/>
          </a:p>
        </c:rich>
      </c:tx>
      <c:layout>
        <c:manualLayout>
          <c:xMode val="edge"/>
          <c:yMode val="edge"/>
          <c:x val="0.17671811793524814"/>
          <c:y val="4.067661644238570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454797000692937"/>
          <c:y val="0.20384555540637025"/>
          <c:w val="0.26939500078165274"/>
          <c:h val="0.743453263488799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ГРС по сроку эксплуатации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rgbClr val="00CCFF"/>
              </a:solidFill>
            </c:spPr>
          </c:dPt>
          <c:dPt>
            <c:idx val="2"/>
            <c:bubble3D val="0"/>
            <c:spPr>
              <a:solidFill>
                <a:srgbClr val="003366"/>
              </a:solidFill>
            </c:spPr>
          </c:dPt>
          <c:dPt>
            <c:idx val="3"/>
            <c:bubble3D val="0"/>
            <c:spPr>
              <a:solidFill>
                <a:srgbClr val="FF9900"/>
              </a:solidFill>
            </c:spPr>
          </c:dPt>
          <c:dLbls>
            <c:dLbl>
              <c:idx val="2"/>
              <c:layout>
                <c:manualLayout>
                  <c:x val="8.2587362788469801E-2"/>
                  <c:y val="9.787367375847128E-2"/>
                </c:manualLayout>
              </c:layout>
              <c:spPr/>
              <c:txPr>
                <a:bodyPr rot="0" vert="horz"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 sz="1400" b="1">
                    <a:solidFill>
                      <a:srgbClr val="003366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вахтовая</c:v>
                </c:pt>
                <c:pt idx="1">
                  <c:v>надомная</c:v>
                </c:pt>
                <c:pt idx="2">
                  <c:v>периодическая</c:v>
                </c:pt>
                <c:pt idx="3">
                  <c:v>централизованная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0.68</c:v>
                </c:pt>
                <c:pt idx="2">
                  <c:v>0.14000000000000001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191238257987501"/>
          <c:y val="0.24848888317964671"/>
          <c:w val="0.38319763195710493"/>
          <c:h val="0.67467442364889152"/>
        </c:manualLayout>
      </c:layout>
      <c:overlay val="0"/>
      <c:txPr>
        <a:bodyPr rot="0" vert="horz"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rgbClr val="003366"/>
          </a:solidFill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Уровень</a:t>
            </a:r>
            <a:r>
              <a:rPr lang="ru-RU" sz="1600" baseline="0" dirty="0" smtClean="0"/>
              <a:t> т</a:t>
            </a:r>
            <a:r>
              <a:rPr lang="ru-RU" sz="1600" dirty="0" smtClean="0"/>
              <a:t>елемеханизации ГРС</a:t>
            </a:r>
            <a:endParaRPr lang="ru-RU" sz="1600" dirty="0"/>
          </a:p>
        </c:rich>
      </c:tx>
      <c:layout>
        <c:manualLayout>
          <c:xMode val="edge"/>
          <c:yMode val="edge"/>
          <c:x val="0.15508634088851692"/>
          <c:y val="8.952551477170987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26687390757283"/>
          <c:y val="0.2241007386544516"/>
          <c:w val="0.26500646204473899"/>
          <c:h val="0.714515536790811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Телемеханизировано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телемеханизировано</c:v>
                </c:pt>
                <c:pt idx="1">
                  <c:v>не телемеханизировано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0.91800000000000004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489086829992226"/>
          <c:y val="0.32809614181120672"/>
          <c:w val="0.4708508697685384"/>
          <c:h val="0.472090076980609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3366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87559014842484"/>
          <c:y val="0.19190567114820575"/>
          <c:w val="0.46938077187649735"/>
          <c:h val="0.54832105794209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Оборудование ГРС</c:v>
                </c:pt>
              </c:strCache>
            </c:strRef>
          </c:tx>
          <c:dPt>
            <c:idx val="0"/>
            <c:bubble3D val="0"/>
            <c:spPr>
              <a:solidFill>
                <a:srgbClr val="003366"/>
              </a:solidFill>
            </c:spPr>
          </c:dPt>
          <c:dPt>
            <c:idx val="1"/>
            <c:bubble3D val="0"/>
            <c:spPr>
              <a:solidFill>
                <a:srgbClr val="99CC00"/>
              </a:solidFill>
            </c:spPr>
          </c:dPt>
          <c:dPt>
            <c:idx val="2"/>
            <c:bubble3D val="0"/>
            <c:spPr>
              <a:solidFill>
                <a:srgbClr val="FF990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Комплексный ремонт</c:v>
                </c:pt>
                <c:pt idx="1">
                  <c:v>Узловой ремонт</c:v>
                </c:pt>
                <c:pt idx="2">
                  <c:v>Ремонт ЗиС</c:v>
                </c:pt>
                <c:pt idx="3">
                  <c:v>Устранение дефектов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4</c:v>
                </c:pt>
                <c:pt idx="1">
                  <c:v>9</c:v>
                </c:pt>
                <c:pt idx="2">
                  <c:v>6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82040818985877872"/>
          <c:w val="1"/>
          <c:h val="0.15476813317479191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3366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10941056290686"/>
          <c:y val="0.21214930051219325"/>
          <c:w val="0.63194631732793605"/>
          <c:h val="0.559031865555640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Оборудование ГРС</c:v>
                </c:pt>
              </c:strCache>
            </c:strRef>
          </c:tx>
          <c:dPt>
            <c:idx val="0"/>
            <c:bubble3D val="0"/>
            <c:spPr>
              <a:solidFill>
                <a:srgbClr val="003366"/>
              </a:solidFill>
            </c:spPr>
          </c:dPt>
          <c:dPt>
            <c:idx val="1"/>
            <c:bubble3D val="0"/>
            <c:spPr>
              <a:solidFill>
                <a:srgbClr val="99CC00"/>
              </a:solidFill>
            </c:spPr>
          </c:dPt>
          <c:dPt>
            <c:idx val="2"/>
            <c:bubble3D val="0"/>
            <c:spPr>
              <a:solidFill>
                <a:srgbClr val="FF990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Ремонт шумоизоляции</c:v>
                </c:pt>
                <c:pt idx="1">
                  <c:v>Ремонт подогревателей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24256741126362466"/>
          <c:y val="0.84348100298142348"/>
          <c:w val="0.70743229714414568"/>
          <c:h val="0.13224715235838241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3366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2027805707368"/>
          <c:y val="0.1524722130397865"/>
          <c:w val="0.76884743983882353"/>
          <c:h val="0.56859143028006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Подряд</c:v>
                </c:pt>
              </c:strCache>
            </c:strRef>
          </c:tx>
          <c:spPr>
            <a:solidFill>
              <a:srgbClr val="003366"/>
            </a:solidFill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003366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Хозспособ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003366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2225">
                <a:solidFill>
                  <a:srgbClr val="00B050"/>
                </a:solidFill>
              </a:ln>
            </c:spPr>
            <c:trendlineType val="poly"/>
            <c:order val="4"/>
            <c:dispRSqr val="0"/>
            <c:dispEq val="0"/>
          </c:trendline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24</c:v>
                </c:pt>
                <c:pt idx="3">
                  <c:v>11</c:v>
                </c:pt>
                <c:pt idx="4">
                  <c:v>6</c:v>
                </c:pt>
                <c:pt idx="5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17920"/>
        <c:axId val="49636096"/>
      </c:barChart>
      <c:catAx>
        <c:axId val="4961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9636096"/>
        <c:crosses val="autoZero"/>
        <c:auto val="1"/>
        <c:lblAlgn val="ctr"/>
        <c:lblOffset val="100"/>
        <c:noMultiLvlLbl val="0"/>
      </c:catAx>
      <c:valAx>
        <c:axId val="4963609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617920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5719872740225864E-2"/>
          <c:y val="0.87031137156251392"/>
          <c:w val="0.68790308271367395"/>
          <c:h val="9.7038149437198587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3366"/>
                </a:solidFill>
              </a:defRPr>
            </a:pPr>
            <a:r>
              <a:rPr lang="ru-RU" sz="1600" dirty="0" smtClean="0">
                <a:solidFill>
                  <a:srgbClr val="003366"/>
                </a:solidFill>
              </a:rPr>
              <a:t>Подтверждение технической возможности подачи газа в 2013-2016</a:t>
            </a:r>
            <a:r>
              <a:rPr lang="ru-RU" sz="1600" baseline="0" dirty="0" smtClean="0">
                <a:solidFill>
                  <a:srgbClr val="003366"/>
                </a:solidFill>
              </a:rPr>
              <a:t> гг.</a:t>
            </a:r>
            <a:endParaRPr lang="ru-RU" sz="1600" dirty="0">
              <a:solidFill>
                <a:srgbClr val="003366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801318666368089"/>
          <c:y val="0.23049343723713242"/>
          <c:w val="0.75551932402501731"/>
          <c:h val="0.5179471884196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подтвержденного газа, млрд.м3/год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="1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2.1040000000000001</c:v>
                </c:pt>
                <c:pt idx="1">
                  <c:v>1.95</c:v>
                </c:pt>
                <c:pt idx="2">
                  <c:v>1.7450000000000001</c:v>
                </c:pt>
                <c:pt idx="3">
                  <c:v>1.06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655232"/>
        <c:axId val="158656768"/>
      </c:barChart>
      <c:catAx>
        <c:axId val="15865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rgbClr val="003366"/>
                </a:solidFill>
              </a:defRPr>
            </a:pPr>
            <a:endParaRPr lang="ru-RU"/>
          </a:p>
        </c:txPr>
        <c:crossAx val="158656768"/>
        <c:crosses val="autoZero"/>
        <c:auto val="1"/>
        <c:lblAlgn val="ctr"/>
        <c:lblOffset val="100"/>
        <c:noMultiLvlLbl val="0"/>
      </c:catAx>
      <c:valAx>
        <c:axId val="158656768"/>
        <c:scaling>
          <c:orientation val="minMax"/>
          <c:max val="2.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rgbClr val="003366"/>
                </a:solidFill>
              </a:defRPr>
            </a:pPr>
            <a:endParaRPr lang="ru-RU"/>
          </a:p>
        </c:txPr>
        <c:crossAx val="15865523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>
                <a:solidFill>
                  <a:srgbClr val="003366"/>
                </a:solidFill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600">
              <a:solidFill>
                <a:srgbClr val="003366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0.16981</cdr:x>
      <cdr:y>0.03935</cdr:y>
    </cdr:from>
    <cdr:to>
      <cdr:x>0.64151</cdr:x>
      <cdr:y>0.19676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72008"/>
          <a:ext cx="18002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0.15552</cdr:x>
      <cdr:y>0.06106</cdr:y>
    </cdr:from>
    <cdr:to>
      <cdr:x>0.84022</cdr:x>
      <cdr:y>0.14358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2216" y="192323"/>
          <a:ext cx="2519265" cy="259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err="1" smtClean="0">
              <a:solidFill>
                <a:srgbClr val="003366"/>
              </a:solidFill>
            </a:rPr>
            <a:t>Хозспособ</a:t>
          </a:r>
          <a:r>
            <a:rPr lang="ru-RU" sz="1600" b="1" dirty="0" smtClean="0">
              <a:solidFill>
                <a:srgbClr val="003366"/>
              </a:solidFill>
            </a:rPr>
            <a:t>, шт.</a:t>
          </a:r>
        </a:p>
        <a:p xmlns:a="http://schemas.openxmlformats.org/drawingml/2006/main">
          <a:pPr algn="ctr"/>
          <a:endParaRPr lang="ru-RU" sz="1800" b="1" dirty="0">
            <a:solidFill>
              <a:srgbClr val="003366"/>
            </a:solidFill>
          </a:endParaRPr>
        </a:p>
      </cdr:txBody>
    </cdr:sp>
  </cdr:relSizeAnchor>
  <cdr:relSizeAnchor xmlns:cdr="http://schemas.openxmlformats.org/drawingml/2006/chartDrawing">
    <cdr:from>
      <cdr:x>0.42044</cdr:x>
      <cdr:y>0.3694</cdr:y>
    </cdr:from>
    <cdr:to>
      <cdr:x>0.56213</cdr:x>
      <cdr:y>0.56393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46938" y="1163495"/>
          <a:ext cx="521348" cy="612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</a:rPr>
            <a:t>47</a:t>
          </a:r>
          <a:endParaRPr lang="ru-RU" sz="2000" b="1" dirty="0">
            <a:solidFill>
              <a:srgbClr val="00206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0.19536</cdr:x>
      <cdr:y>0.08234</cdr:y>
    </cdr:from>
    <cdr:to>
      <cdr:x>0.88006</cdr:x>
      <cdr:y>0.20052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2555" y="258505"/>
          <a:ext cx="1901555" cy="371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366"/>
              </a:solidFill>
            </a:rPr>
            <a:t>Подрядный способ, шт.</a:t>
          </a:r>
        </a:p>
        <a:p xmlns:a="http://schemas.openxmlformats.org/drawingml/2006/main">
          <a:pPr algn="ctr"/>
          <a:endParaRPr lang="ru-RU" sz="1400" b="1" dirty="0">
            <a:solidFill>
              <a:srgbClr val="003366"/>
            </a:solidFill>
          </a:endParaRPr>
        </a:p>
      </cdr:txBody>
    </cdr:sp>
  </cdr:relSizeAnchor>
  <cdr:relSizeAnchor xmlns:cdr="http://schemas.openxmlformats.org/drawingml/2006/chartDrawing">
    <cdr:from>
      <cdr:x>0.45913</cdr:x>
      <cdr:y>0.38494</cdr:y>
    </cdr:from>
    <cdr:to>
      <cdr:x>0.62092</cdr:x>
      <cdr:y>0.61053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75110" y="1208489"/>
          <a:ext cx="449318" cy="708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rgbClr val="002060"/>
              </a:solidFill>
            </a:rPr>
            <a:t>6</a:t>
          </a:r>
          <a:endParaRPr lang="ru-RU" sz="2400" b="1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0.14464</cdr:x>
      <cdr:y>0.00521</cdr:y>
    </cdr:from>
    <cdr:to>
      <cdr:x>0.9372</cdr:x>
      <cdr:y>0.12405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9742" y="16331"/>
          <a:ext cx="2519265" cy="372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3366"/>
              </a:solidFill>
            </a:rPr>
            <a:t>Способ выполнения КР ГРС, шт.</a:t>
          </a:r>
        </a:p>
        <a:p xmlns:a="http://schemas.openxmlformats.org/drawingml/2006/main">
          <a:pPr algn="ctr"/>
          <a:endParaRPr lang="ru-RU" sz="1600" b="1" dirty="0">
            <a:solidFill>
              <a:srgbClr val="003366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0.72598</cdr:x>
      <cdr:y>0.42922</cdr:y>
    </cdr:from>
    <cdr:to>
      <cdr:x>0.85146</cdr:x>
      <cdr:y>0.51264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05362" y="1618992"/>
          <a:ext cx="571304" cy="314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366"/>
              </a:solidFill>
            </a:rPr>
            <a:t>275</a:t>
          </a:r>
          <a:endParaRPr lang="ru-RU" sz="1600" b="1" dirty="0">
            <a:solidFill>
              <a:srgbClr val="003366"/>
            </a:solidFill>
          </a:endParaRPr>
        </a:p>
      </cdr:txBody>
    </cdr:sp>
  </cdr:relSizeAnchor>
  <cdr:relSizeAnchor xmlns:cdr="http://schemas.openxmlformats.org/drawingml/2006/chartDrawing">
    <cdr:from>
      <cdr:x>0.5333</cdr:x>
      <cdr:y>0.27329</cdr:y>
    </cdr:from>
    <cdr:to>
      <cdr:x>0.66946</cdr:x>
      <cdr:y>0.37709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28068" y="1030828"/>
          <a:ext cx="619931" cy="391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3366"/>
              </a:solidFill>
            </a:rPr>
            <a:t>360</a:t>
          </a:r>
          <a:endParaRPr lang="ru-RU" sz="1600" b="1" dirty="0">
            <a:solidFill>
              <a:srgbClr val="003366"/>
            </a:solidFill>
          </a:endParaRPr>
        </a:p>
      </cdr:txBody>
    </cdr:sp>
  </cdr:relSizeAnchor>
  <cdr:relSizeAnchor xmlns:cdr="http://schemas.openxmlformats.org/drawingml/2006/chartDrawing">
    <cdr:from>
      <cdr:x>0.34703</cdr:x>
      <cdr:y>0.23755</cdr:y>
    </cdr:from>
    <cdr:to>
      <cdr:x>0.48117</cdr:x>
      <cdr:y>0.32846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79988" y="896001"/>
          <a:ext cx="610762" cy="342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3366"/>
              </a:solidFill>
            </a:rPr>
            <a:t>432</a:t>
          </a:r>
          <a:endParaRPr lang="ru-RU" sz="1600" b="1" dirty="0">
            <a:solidFill>
              <a:srgbClr val="003366"/>
            </a:solidFill>
          </a:endParaRPr>
        </a:p>
      </cdr:txBody>
    </cdr:sp>
  </cdr:relSizeAnchor>
  <cdr:relSizeAnchor xmlns:cdr="http://schemas.openxmlformats.org/drawingml/2006/chartDrawing">
    <cdr:from>
      <cdr:x>0.16245</cdr:x>
      <cdr:y>0.2158</cdr:y>
    </cdr:from>
    <cdr:to>
      <cdr:x>0.29498</cdr:x>
      <cdr:y>0.30671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39616" y="813971"/>
          <a:ext cx="603409" cy="342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3366"/>
              </a:solidFill>
            </a:rPr>
            <a:t>609</a:t>
          </a:r>
          <a:endParaRPr lang="ru-RU" sz="1600" b="1" dirty="0">
            <a:solidFill>
              <a:srgbClr val="003366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887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887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2CFD159-C5A4-4949-BAEA-A9B4D4D6C6EE}" type="datetimeFigureOut">
              <a:rPr lang="ru-RU"/>
              <a:pPr>
                <a:defRPr/>
              </a:pPr>
              <a:t>23.10.2016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762"/>
            <a:ext cx="2946400" cy="496887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9762"/>
            <a:ext cx="2946400" cy="496887"/>
          </a:xfrm>
          <a:prstGeom prst="rect">
            <a:avLst/>
          </a:prstGeom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6FD3A3-A376-4DB3-8AB8-51C5680330C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598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5299"/>
          </a:xfrm>
          <a:prstGeom prst="rect">
            <a:avLst/>
          </a:prstGeom>
        </p:spPr>
        <p:txBody>
          <a:bodyPr vert="horz" lIns="88193" tIns="44097" rIns="88193" bIns="4409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2"/>
            <a:ext cx="2946400" cy="495299"/>
          </a:xfrm>
          <a:prstGeom prst="rect">
            <a:avLst/>
          </a:prstGeom>
        </p:spPr>
        <p:txBody>
          <a:bodyPr vert="horz" lIns="88193" tIns="44097" rIns="88193" bIns="4409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198FBD3-ADF1-4FB9-B24D-6C120A460EF8}" type="datetimeFigureOut">
              <a:rPr lang="ru-RU"/>
              <a:pPr>
                <a:defRPr/>
              </a:pPr>
              <a:t>23.10.2016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10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3" tIns="44097" rIns="88193" bIns="4409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7" y="4714888"/>
            <a:ext cx="5438775" cy="4467225"/>
          </a:xfrm>
          <a:prstGeom prst="rect">
            <a:avLst/>
          </a:prstGeom>
        </p:spPr>
        <p:txBody>
          <a:bodyPr vert="horz" lIns="88193" tIns="44097" rIns="88193" bIns="4409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351"/>
            <a:ext cx="2946400" cy="495299"/>
          </a:xfrm>
          <a:prstGeom prst="rect">
            <a:avLst/>
          </a:prstGeom>
        </p:spPr>
        <p:txBody>
          <a:bodyPr vert="horz" lIns="88193" tIns="44097" rIns="88193" bIns="4409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31351"/>
            <a:ext cx="2946400" cy="495299"/>
          </a:xfrm>
          <a:prstGeom prst="rect">
            <a:avLst/>
          </a:prstGeom>
        </p:spPr>
        <p:txBody>
          <a:bodyPr vert="horz" wrap="square" lIns="88193" tIns="44097" rIns="88193" bIns="440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1E2C8F-1521-4FAA-85AB-B35CAC52691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075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3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1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66" algn="l" defTabSz="913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00" algn="l" defTabSz="913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733" algn="l" defTabSz="913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269" algn="l" defTabSz="913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6125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Добрый день, уважаемый Вячеслав Александрович!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Добрый день, уважаемые участники совещания, коллеги!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Представляю Вашему вниманию доклад </a:t>
            </a:r>
            <a:r>
              <a:rPr lang="ru-RU" alt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0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ГРС».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37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just" defTabSz="922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подготовки обоснованных документально заключений требовалось выполнение значительного количества расчетов. Учитывая ограниченное время подготовки (14 рабочих дней) процесс необходимо было автоматизировать.</a:t>
            </a:r>
          </a:p>
          <a:p>
            <a:pPr marL="0" marR="0" lvl="1" indent="0" algn="just" defTabSz="922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Поэтому основной целью разработки Обществом в 2013 году программы «Загрузка ГРС» было «</a:t>
            </a:r>
            <a:r>
              <a:rPr lang="ru-RU" sz="1200" dirty="0" smtClean="0">
                <a:solidFill>
                  <a:srgbClr val="003366"/>
                </a:solidFill>
              </a:rPr>
              <a:t>Бесперебойная подача газа потребителям с обеспечением заданного уровня надежности оборудования в переделах эксплуатационной производительности ГРС»</a:t>
            </a:r>
          </a:p>
          <a:p>
            <a:pPr marL="0" marR="0" lvl="1" indent="0" algn="just" defTabSz="922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3366"/>
                </a:solidFill>
              </a:rPr>
              <a:t>Данная цель достигалась посредством решения следующих задач: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Рассчитать возможный объем («дельту») дополнительной подачи газа через коммуникации ГРС с учетом существующих режимов работы ГТС;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Рассчитать оптимальный режим работы ГРС, с учетом возможного повышения входного и выходного давления;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 предел эксплуатационной производительности ГРС с учетом фактического режима работы ГТС и диаметров трубопроводной обвязки ГРС;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Автоматизировать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сократить время расчета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пропускной способности при подготовке заключения о технической возможности подачи газа через ГРС.</a:t>
            </a:r>
          </a:p>
          <a:p>
            <a:pPr marL="0" marR="0" lvl="1" indent="0" algn="just" defTabSz="922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</a:t>
            </a:r>
            <a:r>
              <a:rPr lang="ru-RU" sz="1200" b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Наличие оперативной информация о резерве пропускной способности и режиме работы ГРС.</a:t>
            </a:r>
          </a:p>
          <a:p>
            <a:pPr marL="0" marR="0" lvl="1" indent="0" algn="just" defTabSz="922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just" defTabSz="922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rgbClr val="00336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just" defTabSz="922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rgbClr val="00336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E2C8F-1521-4FAA-85AB-B35CAC526910}" type="slidenum">
              <a:rPr lang="ru-RU" altLang="ru-RU" smtClean="0">
                <a:solidFill>
                  <a:prstClr val="white"/>
                </a:solidFill>
              </a:rPr>
              <a:pPr/>
              <a:t>10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01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Программа</a:t>
            </a:r>
            <a:r>
              <a:rPr lang="ru-RU" baseline="0" dirty="0" smtClean="0"/>
              <a:t> «Загрузка ГРС» разрабатывалась специалистами службы автоматизации Общества на основании разработанной отделом по эксплуатации ГРС принципиальной формы предоставления информации в основе которой лежат следующие основные принципы: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Расчет скорости газа рассчитывается отдельно для участка «от входного крана до линии редуцирования» и для участка от линии редуцирования до выходного крана ГРС»;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Расчет Максимальной эксплуатационной производительности ГРС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рассчитывается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учетом существующих режимов работы ГТС выбирая из диспетчерской автоматической системы управления технологическими процессами (АСУТП)  ГОФО-2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наихудшие за последние 3 года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параметры влияющие на производительность (температура газа, давление газа, максимальная производительность) при условии не превышения скорости газа в коммуникациях ГРС более 25 м/с.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Резерв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пропускной способности ГРС рассчитывается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из разницы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baseline="0" dirty="0" smtClean="0"/>
              <a:t>Максимальной эксплуатационной производительности ГРС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и фактически достигнутой максимальной производительности станции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программой осуществляется следующим образом.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интерактивном поиске выбираем ГРС по которой поступил запрос на подтверждение технической возможности подачи газа;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И выполняем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пробный расчет.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сразу выгрузить отчет с полученными результатами в формате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«Обновление таблицы минимальных значений за последние три года из  архива ЭДЖ ( запускается 1 раз в год в начале года)»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0F211-2D73-492D-8E18-EF5981BB786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31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слайде мы видим интерфейс программы с полученными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оперативными расчетами.</a:t>
            </a:r>
          </a:p>
          <a:p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На экране будет отражено: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Наименование ГРС;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Год ввода;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Проектные и фактические значения по производительности ГРС отдельно по каждому выходу;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Проектное входное давление и минимально-достигнутое фактическое входное давление на ГРС;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Минимальные температуру газа на входе и выходе с ГРС отдельно по каждому выходу;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Условные диаметры трубопроводной обвязки отдельно на участке </a:t>
            </a:r>
            <a:r>
              <a:rPr lang="ru-RU" baseline="0" dirty="0" smtClean="0"/>
              <a:t>«от входного крана до линии редуцирования» и «от линии редуцирования до выходного крана ГРС» отдельно по каждому выходу, при этом 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наличии разных диаметров принимается минимальное значение.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Отдельно показан расчет скорости газа на входном участке и отдельно по каждому выходу и в итоге показан Объем 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езерва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пропускной способности ГРС.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Полученные результаты можно вывести в отчетную форму и распечатать.</a:t>
            </a:r>
            <a:endParaRPr lang="ru-RU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0F211-2D73-492D-8E18-EF5981BB786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3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Программу «загрузка ГРС» можно использовать для проработки вариантов оптимизации режима работы ГРС с целью увеличения Объема 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езерва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пропускной способности ГРС и обеспечения надежной и безопасной эксплуатации трубопроводной обвязки исключающей превышение допустимого значения скорости газа в коммуникациях.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левой части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данного слайда показан пример, как на практике по ГРС Горький-2 при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фактическом минимально-достигнутом входном давлении на ГРС 1,6 МПа скорость газа на участке «от входного крана до линии редуцирования» достигала 36 м/с, что на прямую влияет на эрозионный износ трубопроводов.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Путем ручного внесения значений в поле «минимальное фактическое входное давление» мы можем автоматически видеть изменение скорости газа на входном участке.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 показывает, что при входном давлении 2,6 МПа скорость газа не будет превышать 23 м/с.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0F211-2D73-492D-8E18-EF5981BB786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31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 показан пример использования программы для расчета влияния увеличения выходного давления на резерв пропускной способности.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левой части слайда мы видим, что при фактическом выходном давлении 0,9 МПа по 1 выходу с ГРС Горький -2 отсутствовал резерв эксплуатационной производительности по </a:t>
            </a:r>
            <a:r>
              <a:rPr lang="ru-RU" baseline="0" dirty="0" smtClean="0"/>
              <a:t>дополнительной </a:t>
            </a:r>
            <a:r>
              <a:rPr lang="ru-RU" baseline="0" dirty="0" smtClean="0"/>
              <a:t>подаче газа потребителям, т.е. ГРС по данному выходу работала на пределе.</a:t>
            </a:r>
          </a:p>
          <a:p>
            <a:r>
              <a:rPr lang="ru-RU" baseline="0" dirty="0" smtClean="0"/>
              <a:t>В правой части слайда мы видим, что при повышении фактического выходного давления до проектного значения в 1,2 МПа появляется резерв по пропускной способности ГРС в объеме 29 тыс.м3/час без превышения допустимого значения по скорости газа.</a:t>
            </a:r>
          </a:p>
          <a:p>
            <a:r>
              <a:rPr lang="ru-RU" baseline="0" dirty="0" smtClean="0"/>
              <a:t>Т.е.  Появляется дополнительный объем газа который можно поставить потребителю с учетом допустимого режима работы обеспечивающей </a:t>
            </a:r>
            <a:r>
              <a:rPr lang="ru-RU" sz="1200" dirty="0" smtClean="0">
                <a:solidFill>
                  <a:srgbClr val="003366"/>
                </a:solidFill>
              </a:rPr>
              <a:t>надежную и безопасную эксплуатацию оборудования ГРС.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0F211-2D73-492D-8E18-EF5981BB786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31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«загрузка ГРС» позволила без каких либо дополнительных финансовых затрат </a:t>
            </a:r>
            <a:r>
              <a:rPr lang="ru-RU" sz="1200" dirty="0" smtClean="0">
                <a:solidFill>
                  <a:srgbClr val="003366"/>
                </a:solidFill>
                <a:cs typeface="Arial" charset="0"/>
              </a:rPr>
              <a:t>при подготовке заключения о технической возможности подачи газа через ГРС: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66"/>
                </a:solidFill>
                <a:cs typeface="Arial" charset="0"/>
              </a:rPr>
              <a:t>автоматизировать </a:t>
            </a:r>
            <a:r>
              <a:rPr lang="ru-RU" sz="1200" dirty="0" smtClean="0">
                <a:solidFill>
                  <a:srgbClr val="003366"/>
                </a:solidFill>
                <a:cs typeface="Arial" charset="0"/>
              </a:rPr>
              <a:t>процесс </a:t>
            </a:r>
            <a:r>
              <a:rPr lang="ru-RU" sz="1200" dirty="0" smtClean="0">
                <a:solidFill>
                  <a:srgbClr val="003366"/>
                </a:solidFill>
                <a:cs typeface="Arial" charset="0"/>
              </a:rPr>
              <a:t>и сократить время расчета </a:t>
            </a:r>
            <a:r>
              <a:rPr lang="ru-RU" sz="1200" dirty="0" smtClean="0">
                <a:solidFill>
                  <a:srgbClr val="003366"/>
                </a:solidFill>
                <a:cs typeface="Arial" charset="0"/>
              </a:rPr>
              <a:t>эксплуатационной производительности станции с учетом фактического режима работы ГТС;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66"/>
                </a:solidFill>
                <a:cs typeface="Arial" charset="0"/>
              </a:rPr>
              <a:t>Рассчитывать оптимальный</a:t>
            </a:r>
            <a:r>
              <a:rPr lang="ru-RU" sz="1200" baseline="0" dirty="0" smtClean="0">
                <a:solidFill>
                  <a:srgbClr val="003366"/>
                </a:solidFill>
                <a:cs typeface="Arial" charset="0"/>
              </a:rPr>
              <a:t> режим работы ГРС для дальнейшей проработки вопроса с газораспределительными организациями по формированию совместных программ по повышению выходного давления;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66"/>
                </a:solidFill>
                <a:cs typeface="Arial" charset="0"/>
              </a:rPr>
              <a:t>Повысить уровень загрузки существующих мощностей ГРС;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aseline="0" dirty="0" smtClean="0">
                <a:solidFill>
                  <a:srgbClr val="003366"/>
                </a:solidFill>
                <a:cs typeface="Arial" charset="0"/>
              </a:rPr>
              <a:t>Проводить предварительные расчеты по определению объектов для разработки обоснования безопасности ОПО с целью подтверждения возможности безопасной работы ГРС свыше проектной производительности без проведения ее реконструкции.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0F211-2D73-492D-8E18-EF5981BB786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57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509" y="4715418"/>
            <a:ext cx="5976664" cy="4467469"/>
          </a:xfrm>
        </p:spPr>
        <p:txBody>
          <a:bodyPr>
            <a:no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Доклад окончен, Спасибо за внимание!</a:t>
            </a:r>
            <a:endParaRPr lang="ru-R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CEEE43-DB50-4E82-9FE2-A7EDF697C9B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73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ГРС Павлово.</a:t>
            </a:r>
          </a:p>
          <a:p>
            <a:r>
              <a:rPr lang="ru-RU" dirty="0" smtClean="0"/>
              <a:t>Планируется проведение работ по обоснованию безопасности ГРС Павлово для уменьшения безопасного расстояния с целью исключения из перечня крупных построек и дальнейшей организации исковой работы по сносу гаражного комплекса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200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cs typeface="Arial" charset="0"/>
              </a:rPr>
              <a:t>Через разработку обоснований безопасности ОПО,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учитывая положительный опыт ГРС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Лысково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lang="ru-RU" sz="1200" b="0" dirty="0" smtClean="0">
                <a:cs typeface="Arial" charset="0"/>
              </a:rPr>
              <a:t>предлагается устранять нарушения МР от ГРС по которым проведена </a:t>
            </a:r>
            <a:r>
              <a:rPr lang="ru-RU" sz="1200" b="0" dirty="0" err="1" smtClean="0">
                <a:cs typeface="Arial" charset="0"/>
              </a:rPr>
              <a:t>претензионно</a:t>
            </a:r>
            <a:r>
              <a:rPr lang="ru-RU" sz="1200" b="0" dirty="0" smtClean="0">
                <a:cs typeface="Arial" charset="0"/>
              </a:rPr>
              <a:t>-исковая работа и получены отрицательные решения и нарушения по которым вероятность вынесения положительного решения крайне низкая</a:t>
            </a:r>
            <a:endParaRPr lang="ru-RU" sz="1200" b="0" kern="0" dirty="0" smtClean="0">
              <a:cs typeface="Arial" charset="0"/>
            </a:endParaRPr>
          </a:p>
          <a:p>
            <a:endParaRPr lang="ru-RU" sz="1200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20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Структура объектов управления ГРС состоит из 331 газораспределительной станции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как арендованных у ПАО «Газпром» так и находящихся 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собственности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Общества.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Также в границах деятельности Общества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расположены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44 ГРС на балансе сторонних организаций.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технологического оборудования эксплуатируемых ГРС представлены на слайде.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E2C8F-1521-4FAA-85AB-B35CAC526910}" type="slidenum">
              <a:rPr lang="ru-RU" altLang="ru-RU" smtClean="0">
                <a:solidFill>
                  <a:prstClr val="white"/>
                </a:solidFill>
              </a:rPr>
              <a:pPr/>
              <a:t>2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1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технические характеристики эксплуатируемых Обществом ГРС представлены на слайде.</a:t>
            </a:r>
          </a:p>
          <a:p>
            <a:r>
              <a: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Отмечу, что: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 (235) ГРС эксплуатируется свыше 20 лет.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 ГРС имеют проектную производительность до 30 тыс.м3/час;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E2C8F-1521-4FAA-85AB-B35CAC526910}" type="slidenum">
              <a:rPr lang="ru-RU" altLang="ru-RU" smtClean="0">
                <a:solidFill>
                  <a:prstClr val="white"/>
                </a:solidFill>
              </a:rPr>
              <a:pPr/>
              <a:t>3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1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Коротко представлю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результаты выполнения Обществом в 2016 году сводных показателей программы повышения надежности ГРС включенных с состав утвержденной ПАО «Газпром» «Комплексной программы….на 2015-2019гг».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капитального ремонта технологического оборудования 21 ГРС  в 2016 году выполнен на 100%;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по предварительному обследованию и диагностике ГРС выполнены на 100%, предварительные отчеты получены, от подрядной организации в октябре-ноябре месяце ожидаем подготовленных отчетов. Риски оцениваем как низкие;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Обучение, переподготовка, повышение квалификации специалистов и рабочих в УПЦ проводится в соответствии с утвержденными графиками и до конца года будут выполнены на 100%.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2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решениями предыдущего отраслевого совещания,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октябре 2015 года, Обществу было выдано 7 поручений, из которых 6 выполнено и 1 поручение по восстановлению проектной и исполнительной документации остается в работе.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0F211-2D73-492D-8E18-EF5981BB786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3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Коротко об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основных результатах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проделанной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работы: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п.1.1 Решений отраслевого совещания 2015 года, отдел с учетом требований действующих НТД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 Газпром 2-1.12-434-2010, ПОСТАНОВЛЕНИЕ ПРАВИТЕЛЬСТВО РОССИЙСКОЙ ФЕДЕРАЦИИ от 16 февраля 2008 года N 87, ГОСТ Р 51872-2002, ГОСТ Р 21.1101-2013, ВСН 012-88,  ВСН 478-86 и т.д.) разработал и согласовал со специалистами ИТЦ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формы таблиц с обязательными разделами и перечнем документов для проверки комплектности проектной и исполнительной документации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хранящихся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архивах Общества. </a:t>
            </a:r>
            <a:endParaRPr lang="ru-RU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формы были заполнены Филиалами по каждой ГРС с отметками о наличии или отсутствии того или иного документа в комплектах проектной и исполнительной документации.</a:t>
            </a:r>
            <a:endParaRPr lang="ru-RU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основе анализа полученных данных разработан и утвержден план мероприятий включающий в себя 3 этапа восстановления документации. В настоящее время 1 этап выполнен в полном объеме.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2 и 3 этапе Планом предусмотрено проведение работы с 29 проектными организациями по предоставлению копий проектной документации и работа с диагностическими организациями для восстановления исполнительной документации в рамках проведения ЭПБ ГРС. 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74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1.2 Решений отраслевого совещания, а также с учетом вопросов возникавших в 2014-2016 годах по работе подрядных организаций на объектах капитального ремонта ГРС Общество приняло решение с 2018 года весь объем работ по капитальному ремонту ГРС , в том числе и 4 комплексных ремонта, 9 поузловых, 6 ремонтов зданий и устранение замечаний на 28 ГРС по результатам ЭПБ выполнить хозяйственным способом.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Подрядным способом планируется выполнить только узко-специализированные работы такие, как ремонт подогревателей газа в заводских условиях.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EE43-DB50-4E82-9FE2-A7EDF697C9B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соответствии с решением 1.5 Отраслевого совещания 2015 года, Обществом было разработано обоснование безопасности по ГРС </a:t>
            </a:r>
            <a:r>
              <a:rPr lang="ru-RU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Лысково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которое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подтвердило возможность уменьшения безопасного расстояния от ГРС до 3-х жилых домов нарушающих минимальные</a:t>
            </a:r>
            <a:r>
              <a:rPr lang="ru-RU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расстояния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20%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(со 150 м до 120 м). Проведена экспертиза промышленной безопасности</a:t>
            </a:r>
            <a:r>
              <a:rPr lang="ru-RU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 регистрацией заключения в </a:t>
            </a:r>
            <a:r>
              <a:rPr lang="ru-RU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Ростехнадзоре</a:t>
            </a:r>
            <a:r>
              <a:rPr lang="ru-RU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«Газпром </a:t>
            </a:r>
            <a:r>
              <a:rPr lang="ru-RU" sz="12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газнадзор</a:t>
            </a:r>
            <a:r>
              <a:rPr lang="ru-RU" sz="12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» по результатам</a:t>
            </a:r>
            <a:r>
              <a:rPr lang="ru-RU" sz="1200" b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рассмотрения Обоснования безопасности и экспертизы принял решение о снятии </a:t>
            </a:r>
            <a:r>
              <a:rPr lang="ru-RU" sz="12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 контроля нарушения минимального расстояние от ГРС </a:t>
            </a:r>
            <a:r>
              <a:rPr lang="ru-RU" sz="12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Лысково</a:t>
            </a:r>
            <a:r>
              <a:rPr lang="ru-RU" sz="12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Учитывая положительный опыт, ч</a:t>
            </a:r>
            <a:r>
              <a:rPr lang="ru-RU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ерез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разработку обоснования безопасности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предлагается устранять нарушения МР от ГРС по которым проведена </a:t>
            </a:r>
            <a:r>
              <a:rPr lang="ru-RU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претензионно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-исковая работа и получены отрицательные решения и нарушения по которым вероятность вынесения положительного решения крайне низкая.</a:t>
            </a:r>
            <a:endParaRPr lang="ru-RU" sz="1200" b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0F211-2D73-492D-8E18-EF5981BB786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3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just" defTabSz="922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u="none" strike="noStrike" kern="120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Поручение отраслевого совещания 2015 года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00" b="0" i="0" u="none" strike="noStrike" kern="120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 1.8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«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Проработке вопроса определения резервов пропускной способности ГРС, для обоснования возможности безопасной эксплуатации действующих ГРС…» направлено на обеспечение качественного выполнения </a:t>
            </a:r>
            <a:r>
              <a:rPr lang="ru-RU" sz="1000" b="0" i="0" u="none" strike="noStrike" kern="120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газотранспортными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организациями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целого ряда задач и функциональных обязанностей возложенных на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Общества ПАО «Газпром», НТД, Законами и Постановлениями Российской Федерации с заданным уровнем надежности, безопасности и эффективности.</a:t>
            </a:r>
          </a:p>
          <a:p>
            <a:pPr marL="0" marR="0" lvl="1" indent="0" algn="just" defTabSz="922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чего это нужно на практике???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Постановлением Правительства Российской Федерации от 30 декабря 2013 года №1314 </a:t>
            </a:r>
            <a:r>
              <a:rPr lang="ru-RU" sz="10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(п.56-58)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были утверждены «Правила подключения к сетям газораспределения…» в соответствии с которым газотранспортные организации должны при поступлении обращения от потребителя с расходом газа свыше 300 м3/час в течении 14 рабочих дней подготовить заключение о технической возможности подачи газа через эксплуатируемые объекты газотранспортной системы в том числе и ГРС.</a:t>
            </a:r>
          </a:p>
          <a:p>
            <a:pPr marL="0" marR="0" lvl="1" indent="0" algn="just" defTabSz="922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выдаваемых заключений по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Обществу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составляет от 360 до 609 в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год,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объем подтвержденного объема газа от 1,7 до 2,1 млрд.м3.</a:t>
            </a:r>
          </a:p>
          <a:p>
            <a:pPr marL="0" marR="0" lvl="1" indent="0" algn="just" defTabSz="922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этом коллеги, как мы все понимаем объем дополнительной возможности подачи газа через ГРС определять разницей между проектной производительностью и фактическим расходом газа </a:t>
            </a:r>
            <a:r>
              <a:rPr lang="ru-RU" sz="1000" b="1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некорректно!!!!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т.к. проектная производительность как правило проектными организациями рассчитывается исходя из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расчета,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скорость газа в коммуникациях ГРС не должна превышать 25 м/с (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п. 9.1.7. СТО Газпром 2-3.5-051-2006 «Нормы технологического проектирования магистральных газопроводов»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при этом в расчеты принимались идеальные условия - максимального рабочего давления ГТС (например 55 или 75 кг) и максимального проектного выходного давления (12, 6 или 3 кг.), что на практике  не всегда соответствует фактически установленному режиму работы ГТС и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согласованному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потребителем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выходному давлению </a:t>
            </a: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ГРС.</a:t>
            </a:r>
          </a:p>
          <a:p>
            <a:pPr marL="0" marR="0" lvl="1" indent="0" algn="just" defTabSz="922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u="none" strike="noStrike" kern="1200" baseline="0" dirty="0" smtClean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поэтому эксплуатационная производительность ГРС может значительно отличаться от проектной производительности.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E2C8F-1521-4FAA-85AB-B35CAC526910}" type="slidenum">
              <a:rPr lang="ru-RU" altLang="ru-RU" smtClean="0">
                <a:solidFill>
                  <a:prstClr val="white"/>
                </a:solidFill>
              </a:rPr>
              <a:pPr/>
              <a:t>9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0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381538"/>
      </p:ext>
    </p:extLst>
  </p:cSld>
  <p:clrMapOvr>
    <a:masterClrMapping/>
  </p:clrMapOvr>
  <p:transition spd="med" advClick="0" advTm="1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919108"/>
      </p:ext>
    </p:extLst>
  </p:cSld>
  <p:clrMapOvr>
    <a:masterClrMapping/>
  </p:clrMapOvr>
  <p:transition spd="med" advClick="0" advTm="1000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A95A6-2E34-4509-A215-2F27CCFFC4F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520003"/>
      </p:ext>
    </p:extLst>
  </p:cSld>
  <p:clrMapOvr>
    <a:masterClrMapping/>
  </p:clrMapOvr>
  <p:transition spd="med" advClick="0" advTm="1000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416C5-B360-42D8-8B2E-58F6651C499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340383"/>
      </p:ext>
    </p:extLst>
  </p:cSld>
  <p:clrMapOvr>
    <a:masterClrMapping/>
  </p:clrMapOvr>
  <p:transition spd="med" advClick="0" advTm="1000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896EF-F90F-4467-A45E-3FFDAEA626A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510200"/>
      </p:ext>
    </p:extLst>
  </p:cSld>
  <p:clrMapOvr>
    <a:masterClrMapping/>
  </p:clrMapOvr>
  <p:transition spd="med" advClick="0" advTm="1000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8933B-4895-4781-B3FA-465FC4FD557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176164"/>
      </p:ext>
    </p:extLst>
  </p:cSld>
  <p:clrMapOvr>
    <a:masterClrMapping/>
  </p:clrMapOvr>
  <p:transition spd="med" advClick="0" advTm="1000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39472-3783-4B81-A754-4001D90852FB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275331"/>
      </p:ext>
    </p:extLst>
  </p:cSld>
  <p:clrMapOvr>
    <a:masterClrMapping/>
  </p:clrMapOvr>
  <p:transition spd="med" advClick="0" advTm="1000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D9648-4436-496D-AB22-713789ABB66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245384"/>
      </p:ext>
    </p:extLst>
  </p:cSld>
  <p:clrMapOvr>
    <a:masterClrMapping/>
  </p:clrMapOvr>
  <p:transition spd="med" advClick="0" advTm="1000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C2E77-4DA4-4BD4-8543-1DDAA6533A7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00981"/>
      </p:ext>
    </p:extLst>
  </p:cSld>
  <p:clrMapOvr>
    <a:masterClrMapping/>
  </p:clrMapOvr>
  <p:transition spd="med" advClick="0" advTm="1000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282FE-63D7-4F7F-8414-B0D0D006C7ED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827715"/>
      </p:ext>
    </p:extLst>
  </p:cSld>
  <p:clrMapOvr>
    <a:masterClrMapping/>
  </p:clrMapOvr>
  <p:transition spd="med" advClick="0" advTm="1000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B4019-39B0-4C1D-9D2E-BF9B28A3C29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713038"/>
      </p:ext>
    </p:extLst>
  </p:cSld>
  <p:clrMapOvr>
    <a:masterClrMapping/>
  </p:clrMapOvr>
  <p:transition spd="med" advClick="0" advTm="1000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9BCD5-B0AD-43A6-B951-AED18B1CC24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337836"/>
      </p:ext>
    </p:extLst>
  </p:cSld>
  <p:clrMapOvr>
    <a:masterClrMapping/>
  </p:clrMapOvr>
  <p:transition spd="med" advClick="0" advTm="1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418265"/>
      </p:ext>
    </p:extLst>
  </p:cSld>
  <p:clrMapOvr>
    <a:masterClrMapping/>
  </p:clrMapOvr>
  <p:transition spd="med" advClick="0" advTm="1000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D143A-5420-493F-99AC-7FA2C05EE87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875265"/>
      </p:ext>
    </p:extLst>
  </p:cSld>
  <p:clrMapOvr>
    <a:masterClrMapping/>
  </p:clrMapOvr>
  <p:transition spd="med" advClick="0" advTm="1000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95A0E-333A-4F19-90CA-DFED13980B4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469442"/>
      </p:ext>
    </p:extLst>
  </p:cSld>
  <p:clrMapOvr>
    <a:masterClrMapping/>
  </p:clrMapOvr>
  <p:transition spd="med" advClick="0" advTm="1000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9BD88-DCFA-40A4-BA0D-E426780496B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961661"/>
      </p:ext>
    </p:extLst>
  </p:cSld>
  <p:clrMapOvr>
    <a:masterClrMapping/>
  </p:clrMapOvr>
  <p:transition spd="med" advClick="0" advTm="1000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BE3C6-4FFA-49A7-9999-BB3BB2F4C24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969819"/>
      </p:ext>
    </p:extLst>
  </p:cSld>
  <p:clrMapOvr>
    <a:masterClrMapping/>
  </p:clrMapOvr>
  <p:transition spd="med" advClick="0" advTm="1000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D8E3F-EEB2-4F07-88BC-74C1E16BCA9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758773"/>
      </p:ext>
    </p:extLst>
  </p:cSld>
  <p:clrMapOvr>
    <a:masterClrMapping/>
  </p:clrMapOvr>
  <p:transition spd="med" advClick="0" advTm="1000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DF557-DCD6-4DD7-B874-30A19381F6C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106295"/>
      </p:ext>
    </p:extLst>
  </p:cSld>
  <p:clrMapOvr>
    <a:masterClrMapping/>
  </p:clrMapOvr>
  <p:transition spd="med" advClick="0" advTm="1000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C4446-39CA-4E03-9C12-0AC6057466F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068216"/>
      </p:ext>
    </p:extLst>
  </p:cSld>
  <p:clrMapOvr>
    <a:masterClrMapping/>
  </p:clrMapOvr>
  <p:transition spd="med" advClick="0" advTm="1000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424B-682B-4E31-932D-39B4357709E1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795064"/>
      </p:ext>
    </p:extLst>
  </p:cSld>
  <p:clrMapOvr>
    <a:masterClrMapping/>
  </p:clrMapOvr>
  <p:transition spd="med" advClick="0" advTm="1000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E8583-0801-424F-A18B-EB92AAACFEF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998514"/>
      </p:ext>
    </p:extLst>
  </p:cSld>
  <p:clrMapOvr>
    <a:masterClrMapping/>
  </p:clrMapOvr>
  <p:transition spd="med" advClick="0" advTm="1000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27639-2318-4E1F-B2EF-2964F937225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83969"/>
      </p:ext>
    </p:extLst>
  </p:cSld>
  <p:clrMapOvr>
    <a:masterClrMapping/>
  </p:clrMapOvr>
  <p:transition spd="med" advClick="0" advTm="1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D1FE3-6C42-490D-A193-F3DE8936462C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890644"/>
      </p:ext>
    </p:extLst>
  </p:cSld>
  <p:clrMapOvr>
    <a:masterClrMapping/>
  </p:clrMapOvr>
  <p:transition spd="med" advClick="0" advTm="1000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0CAA2-A5DB-417B-B1A4-BDF9E9F395A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231132"/>
      </p:ext>
    </p:extLst>
  </p:cSld>
  <p:clrMapOvr>
    <a:masterClrMapping/>
  </p:clrMapOvr>
  <p:transition spd="med" advClick="0" advTm="1000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846CA-7579-4D61-8F68-00289D8329C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140374"/>
      </p:ext>
    </p:extLst>
  </p:cSld>
  <p:clrMapOvr>
    <a:masterClrMapping/>
  </p:clrMapOvr>
  <p:transition spd="med" advClick="0" advTm="1000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18D01-EDE1-4D1C-BB2A-85A4AD37161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090371"/>
      </p:ext>
    </p:extLst>
  </p:cSld>
  <p:clrMapOvr>
    <a:masterClrMapping/>
  </p:clrMapOvr>
  <p:transition spd="med" advClick="0" advTm="1000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16459-C9CD-4BDE-8D0B-CBE9A58DAAA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226482"/>
      </p:ext>
    </p:extLst>
  </p:cSld>
  <p:clrMapOvr>
    <a:masterClrMapping/>
  </p:clrMapOvr>
  <p:transition spd="med" advClick="0" advTm="1000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2FE45-9C5A-4913-BF89-4783A3F7A8CD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011124"/>
      </p:ext>
    </p:extLst>
  </p:cSld>
  <p:clrMapOvr>
    <a:masterClrMapping/>
  </p:clrMapOvr>
  <p:transition spd="med" advClick="0" advTm="1000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622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83B56-AEB3-4C13-8B9E-DECF4F98C3E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189318"/>
      </p:ext>
    </p:extLst>
  </p:cSld>
  <p:clrMapOvr>
    <a:masterClrMapping/>
  </p:clrMapOvr>
  <p:transition spd="med" advClick="0" advTm="1000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EE81C-36D3-4DDB-9D6C-26D8A2E6ABA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167259"/>
      </p:ext>
    </p:extLst>
  </p:cSld>
  <p:clrMapOvr>
    <a:masterClrMapping/>
  </p:clrMapOvr>
  <p:transition spd="med" advClick="0" advTm="1000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783A1-F8DD-4B53-8188-425E7813067B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441955"/>
      </p:ext>
    </p:extLst>
  </p:cSld>
  <p:clrMapOvr>
    <a:masterClrMapping/>
  </p:clrMapOvr>
  <p:transition spd="med" advClick="0" advTm="1000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EA89-FDB0-4444-B556-E82ECEDA4B57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278050"/>
      </p:ext>
    </p:extLst>
  </p:cSld>
  <p:clrMapOvr>
    <a:masterClrMapping/>
  </p:clrMapOvr>
  <p:transition spd="med" advClick="0" advTm="1000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9BCAB-55D5-47B7-B736-E6EEDB7E8F6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737757"/>
      </p:ext>
    </p:extLst>
  </p:cSld>
  <p:clrMapOvr>
    <a:masterClrMapping/>
  </p:clrMapOvr>
  <p:transition spd="med" advClick="0" advTm="1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D4AAA-C074-40A1-8A3E-33E3B39976A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395077"/>
      </p:ext>
    </p:extLst>
  </p:cSld>
  <p:clrMapOvr>
    <a:masterClrMapping/>
  </p:clrMapOvr>
  <p:transition spd="med" advClick="0" advTm="1000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EAD08-C188-415F-859F-01991A94FF0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518352"/>
      </p:ext>
    </p:extLst>
  </p:cSld>
  <p:clrMapOvr>
    <a:masterClrMapping/>
  </p:clrMapOvr>
  <p:transition spd="med" advClick="0" advTm="1000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EC945-0494-4CE0-9428-C72A857F26F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901516"/>
      </p:ext>
    </p:extLst>
  </p:cSld>
  <p:clrMapOvr>
    <a:masterClrMapping/>
  </p:clrMapOvr>
  <p:transition spd="med" advClick="0" advTm="1000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"/>
            <a:ext cx="2286000" cy="47315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"/>
            <a:ext cx="6705600" cy="47315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1E232-00B4-4677-9801-DD716238E60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738123"/>
      </p:ext>
    </p:extLst>
  </p:cSld>
  <p:clrMapOvr>
    <a:masterClrMapping/>
  </p:clrMapOvr>
  <p:transition spd="med" advClick="0" advTm="1000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CB02F-7232-4D05-B574-FC6984056FF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0710"/>
      </p:ext>
    </p:extLst>
  </p:cSld>
  <p:clrMapOvr>
    <a:masterClrMapping/>
  </p:clrMapOvr>
  <p:transition spd="med" advClick="0" advTm="1000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CE6E2-77BB-41A7-804F-3A6A60E55627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073324"/>
      </p:ext>
    </p:extLst>
  </p:cSld>
  <p:clrMapOvr>
    <a:masterClrMapping/>
  </p:clrMapOvr>
  <p:transition spd="med" advClick="0" advTm="1000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225F9-043C-4C5A-AF6A-F6C78BD860B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700800"/>
      </p:ext>
    </p:extLst>
  </p:cSld>
  <p:clrMapOvr>
    <a:masterClrMapping/>
  </p:clrMapOvr>
  <p:transition spd="med" advClick="0" advTm="1000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825105"/>
            <a:ext cx="1452563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5"/>
            <a:ext cx="1454150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127DF-DBBD-4E7E-8448-20023754A1E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462597"/>
      </p:ext>
    </p:extLst>
  </p:cSld>
  <p:clrMapOvr>
    <a:masterClrMapping/>
  </p:clrMapOvr>
  <p:transition spd="med" advClick="0" advTm="1000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546F9-DE64-4659-A854-94BF1F0732D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15507"/>
      </p:ext>
    </p:extLst>
  </p:cSld>
  <p:clrMapOvr>
    <a:masterClrMapping/>
  </p:clrMapOvr>
  <p:transition spd="med" advClick="0" advTm="1000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C01C9-BCB3-43EE-B098-1E9035F3E08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175553"/>
      </p:ext>
    </p:extLst>
  </p:cSld>
  <p:clrMapOvr>
    <a:masterClrMapping/>
  </p:clrMapOvr>
  <p:transition spd="med" advClick="0" advTm="1000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6ECB1-458F-44CD-9819-E34CA8F4762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821214"/>
      </p:ext>
    </p:extLst>
  </p:cSld>
  <p:clrMapOvr>
    <a:masterClrMapping/>
  </p:clrMapOvr>
  <p:transition spd="med" advClick="0" advTm="1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7958B-690A-421C-B969-D57C31EE1CB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25742"/>
      </p:ext>
    </p:extLst>
  </p:cSld>
  <p:clrMapOvr>
    <a:masterClrMapping/>
  </p:clrMapOvr>
  <p:transition spd="med" advClick="0" advTm="1000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18A81-094B-46E0-8193-C45E32D3CE4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025202"/>
      </p:ext>
    </p:extLst>
  </p:cSld>
  <p:clrMapOvr>
    <a:masterClrMapping/>
  </p:clrMapOvr>
  <p:transition spd="med" advClick="0" advTm="1000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69044-A136-4A0F-8363-E2E3D825CE6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123619"/>
      </p:ext>
    </p:extLst>
  </p:cSld>
  <p:clrMapOvr>
    <a:masterClrMapping/>
  </p:clrMapOvr>
  <p:transition spd="med" advClick="0" advTm="1000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DF4AE-2845-4F22-9B19-37C9B501DCDB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304099"/>
      </p:ext>
    </p:extLst>
  </p:cSld>
  <p:clrMapOvr>
    <a:masterClrMapping/>
  </p:clrMapOvr>
  <p:transition spd="med" advClick="0" advTm="1000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47446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3F196-59E1-41D9-97BF-D7E2B4B1271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30039"/>
      </p:ext>
    </p:extLst>
  </p:cSld>
  <p:clrMapOvr>
    <a:masterClrMapping/>
  </p:clrMapOvr>
  <p:transition spd="med" advClick="0" advTm="1000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204203"/>
      </p:ext>
    </p:extLst>
  </p:cSld>
  <p:clrMapOvr>
    <a:masterClrMapping/>
  </p:clrMapOvr>
  <p:transition spd="med" advClick="0" advTm="1000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046999"/>
      </p:ext>
    </p:extLst>
  </p:cSld>
  <p:clrMapOvr>
    <a:masterClrMapping/>
  </p:clrMapOvr>
  <p:transition spd="med" advClick="0" advTm="1000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066766"/>
      </p:ext>
    </p:extLst>
  </p:cSld>
  <p:clrMapOvr>
    <a:masterClrMapping/>
  </p:clrMapOvr>
  <p:transition spd="med" advClick="0" advTm="1000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240787"/>
      </p:ext>
    </p:extLst>
  </p:cSld>
  <p:clrMapOvr>
    <a:masterClrMapping/>
  </p:clrMapOvr>
  <p:transition spd="med" advClick="0" advTm="1000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657401"/>
      </p:ext>
    </p:extLst>
  </p:cSld>
  <p:clrMapOvr>
    <a:masterClrMapping/>
  </p:clrMapOvr>
  <p:transition spd="med" advClick="0" advTm="1000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189379"/>
      </p:ext>
    </p:extLst>
  </p:cSld>
  <p:clrMapOvr>
    <a:masterClrMapping/>
  </p:clrMapOvr>
  <p:transition spd="med" advClick="0" advTm="1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D9A21-FF19-4754-8C1A-CC6887E0FF2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357551"/>
      </p:ext>
    </p:extLst>
  </p:cSld>
  <p:clrMapOvr>
    <a:masterClrMapping/>
  </p:clrMapOvr>
  <p:transition spd="med" advClick="0" advTm="1000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483506"/>
      </p:ext>
    </p:extLst>
  </p:cSld>
  <p:clrMapOvr>
    <a:masterClrMapping/>
  </p:clrMapOvr>
  <p:transition spd="med" advClick="0" advTm="1000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269191"/>
      </p:ext>
    </p:extLst>
  </p:cSld>
  <p:clrMapOvr>
    <a:masterClrMapping/>
  </p:clrMapOvr>
  <p:transition spd="med" advClick="0" advTm="1000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923149"/>
      </p:ext>
    </p:extLst>
  </p:cSld>
  <p:clrMapOvr>
    <a:masterClrMapping/>
  </p:clrMapOvr>
  <p:transition spd="med" advClick="0" advTm="1000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465539"/>
      </p:ext>
    </p:extLst>
  </p:cSld>
  <p:clrMapOvr>
    <a:masterClrMapping/>
  </p:clrMapOvr>
  <p:transition spd="med" advClick="0" advTm="1000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368425"/>
      </p:ext>
    </p:extLst>
  </p:cSld>
  <p:clrMapOvr>
    <a:masterClrMapping/>
  </p:clrMapOvr>
  <p:transition spd="med" advClick="0" advTm="1000">
    <p:wip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13998"/>
      </p:ext>
    </p:extLst>
  </p:cSld>
  <p:clrMapOvr>
    <a:masterClrMapping/>
  </p:clrMapOvr>
  <p:transition spd="med" advClick="0" advTm="1000">
    <p:wip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00687"/>
      </p:ext>
    </p:extLst>
  </p:cSld>
  <p:clrMapOvr>
    <a:masterClrMapping/>
  </p:clrMapOvr>
  <p:transition spd="med" advClick="0" advTm="1000">
    <p:wip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  <a:prstGeom prst="rect">
            <a:avLst/>
          </a:prstGeom>
        </p:spPr>
        <p:txBody>
          <a:bodyPr lIns="91306" tIns="45658" rIns="91306" bIns="45658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3033487"/>
      </p:ext>
    </p:extLst>
  </p:cSld>
  <p:clrMapOvr>
    <a:masterClrMapping/>
  </p:clrMapOvr>
  <p:transition spd="med" advClick="0" advTm="1000">
    <p:wip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55127"/>
      </p:ext>
    </p:extLst>
  </p:cSld>
  <p:clrMapOvr>
    <a:masterClrMapping/>
  </p:clrMapOvr>
  <p:transition spd="med" advClick="0" advTm="1000">
    <p:wip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99805"/>
      </p:ext>
    </p:extLst>
  </p:cSld>
  <p:clrMapOvr>
    <a:masterClrMapping/>
  </p:clrMapOvr>
  <p:transition spd="med" advClick="0" advTm="1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91A58-338D-4C8E-AB9A-E2D6A10AC49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100559"/>
      </p:ext>
    </p:extLst>
  </p:cSld>
  <p:clrMapOvr>
    <a:masterClrMapping/>
  </p:clrMapOvr>
  <p:transition spd="med" advClick="0" advTm="1000">
    <p:wip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66772"/>
      </p:ext>
    </p:extLst>
  </p:cSld>
  <p:clrMapOvr>
    <a:masterClrMapping/>
  </p:clrMapOvr>
  <p:transition spd="med" advClick="0" advTm="1000">
    <p:wip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186410"/>
      </p:ext>
    </p:extLst>
  </p:cSld>
  <p:clrMapOvr>
    <a:masterClrMapping/>
  </p:clrMapOvr>
  <p:transition spd="med" advClick="0" advTm="1000">
    <p:wip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  <a:prstGeom prst="rect">
            <a:avLst/>
          </a:prstGeom>
        </p:spPr>
        <p:txBody>
          <a:bodyPr lIns="91306" tIns="45658" rIns="91306" bIns="4565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3901783"/>
      </p:ext>
    </p:extLst>
  </p:cSld>
  <p:clrMapOvr>
    <a:masterClrMapping/>
  </p:clrMapOvr>
  <p:transition spd="med" advClick="0" advTm="1000">
    <p:wip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  <a:prstGeom prst="rect">
            <a:avLst/>
          </a:prstGeom>
        </p:spPr>
        <p:txBody>
          <a:bodyPr lIns="91306" tIns="45658" rIns="91306" bIns="4565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5250023"/>
      </p:ext>
    </p:extLst>
  </p:cSld>
  <p:clrMapOvr>
    <a:masterClrMapping/>
  </p:clrMapOvr>
  <p:transition spd="med" advClick="0" advTm="1000">
    <p:wip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74829"/>
      </p:ext>
    </p:extLst>
  </p:cSld>
  <p:clrMapOvr>
    <a:masterClrMapping/>
  </p:clrMapOvr>
  <p:transition spd="med" advClick="0" advTm="1000">
    <p:wip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7"/>
            <a:ext cx="2057400" cy="4388644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7"/>
            <a:ext cx="6019800" cy="4388644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25842"/>
      </p:ext>
    </p:extLst>
  </p:cSld>
  <p:clrMapOvr>
    <a:masterClrMapping/>
  </p:clrMapOvr>
  <p:transition spd="med" advClick="0" advTm="1000">
    <p:wip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71034"/>
      </p:ext>
    </p:extLst>
  </p:cSld>
  <p:clrMapOvr>
    <a:masterClrMapping/>
  </p:clrMapOvr>
  <p:transition spd="med" advClick="0" advTm="1000">
    <p:wip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42218"/>
      </p:ext>
    </p:extLst>
  </p:cSld>
  <p:clrMapOvr>
    <a:masterClrMapping/>
  </p:clrMapOvr>
  <p:transition spd="med" advClick="0" advTm="1000">
    <p:wip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14017"/>
      </p:ext>
    </p:extLst>
  </p:cSld>
  <p:clrMapOvr>
    <a:masterClrMapping/>
  </p:clrMapOvr>
  <p:transition spd="med" advClick="0" advTm="1000">
    <p:wip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20797"/>
      </p:ext>
    </p:extLst>
  </p:cSld>
  <p:clrMapOvr>
    <a:masterClrMapping/>
  </p:clrMapOvr>
  <p:transition spd="med" advClick="0" advTm="1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FCCD6-2340-40EC-A4D2-C190EC798E2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568704"/>
      </p:ext>
    </p:extLst>
  </p:cSld>
  <p:clrMapOvr>
    <a:masterClrMapping/>
  </p:clrMapOvr>
  <p:transition spd="med" advClick="0" advTm="1000">
    <p:wip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6534"/>
      </p:ext>
    </p:extLst>
  </p:cSld>
  <p:clrMapOvr>
    <a:masterClrMapping/>
  </p:clrMapOvr>
  <p:transition spd="med" advClick="0" advTm="1000">
    <p:wip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10878"/>
      </p:ext>
    </p:extLst>
  </p:cSld>
  <p:clrMapOvr>
    <a:masterClrMapping/>
  </p:clrMapOvr>
  <p:transition spd="med" advClick="0" advTm="1000">
    <p:wip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75748"/>
      </p:ext>
    </p:extLst>
  </p:cSld>
  <p:clrMapOvr>
    <a:masterClrMapping/>
  </p:clrMapOvr>
  <p:transition spd="med" advClick="0" advTm="1000">
    <p:wip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95246"/>
      </p:ext>
    </p:extLst>
  </p:cSld>
  <p:clrMapOvr>
    <a:masterClrMapping/>
  </p:clrMapOvr>
  <p:transition spd="med" advClick="0" advTm="1000">
    <p:wip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02220"/>
      </p:ext>
    </p:extLst>
  </p:cSld>
  <p:clrMapOvr>
    <a:masterClrMapping/>
  </p:clrMapOvr>
  <p:transition spd="med" advClick="0" advTm="1000">
    <p:wip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18011"/>
      </p:ext>
    </p:extLst>
  </p:cSld>
  <p:clrMapOvr>
    <a:masterClrMapping/>
  </p:clrMapOvr>
  <p:transition spd="med" advClick="0" advTm="1000">
    <p:wip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51546"/>
      </p:ext>
    </p:extLst>
  </p:cSld>
  <p:clrMapOvr>
    <a:masterClrMapping/>
  </p:clrMapOvr>
  <p:transition spd="med" advClick="0" advTm="1000">
    <p:wip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80226"/>
      </p:ext>
    </p:extLst>
  </p:cSld>
  <p:clrMapOvr>
    <a:masterClrMapping/>
  </p:clrMapOvr>
  <p:transition spd="med" advClick="0" advTm="1000">
    <p:wip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50959"/>
      </p:ext>
    </p:extLst>
  </p:cSld>
  <p:clrMapOvr>
    <a:masterClrMapping/>
  </p:clrMapOvr>
  <p:transition spd="med" advClick="0" advTm="1000">
    <p:wip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30655"/>
      </p:ext>
    </p:extLst>
  </p:cSld>
  <p:clrMapOvr>
    <a:masterClrMapping/>
  </p:clrMapOvr>
  <p:transition spd="med" advClick="0" advTm="1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1C235-E33B-4A1A-81DD-4C972882EA11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552372"/>
      </p:ext>
    </p:extLst>
  </p:cSld>
  <p:clrMapOvr>
    <a:masterClrMapping/>
  </p:clrMapOvr>
  <p:transition spd="med" advClick="0" advTm="1000">
    <p:wip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57228"/>
      </p:ext>
    </p:extLst>
  </p:cSld>
  <p:clrMapOvr>
    <a:masterClrMapping/>
  </p:clrMapOvr>
  <p:transition spd="med" advClick="0" advTm="1000">
    <p:wip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45831"/>
      </p:ext>
    </p:extLst>
  </p:cSld>
  <p:clrMapOvr>
    <a:masterClrMapping/>
  </p:clrMapOvr>
  <p:transition spd="med" advClick="0" advTm="1000">
    <p:wip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01304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21994"/>
      </p:ext>
    </p:extLst>
  </p:cSld>
  <p:clrMapOvr>
    <a:masterClrMapping/>
  </p:clrMapOvr>
  <p:transition spd="med" advClick="0" advTm="1000">
    <p:wip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66972"/>
      </p:ext>
    </p:extLst>
  </p:cSld>
  <p:clrMapOvr>
    <a:masterClrMapping/>
  </p:clrMapOvr>
  <p:transition spd="med" advClick="0" advTm="1000">
    <p:wip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6607"/>
      </p:ext>
    </p:extLst>
  </p:cSld>
  <p:clrMapOvr>
    <a:masterClrMapping/>
  </p:clrMapOvr>
  <p:transition spd="med" advClick="0" advTm="1000">
    <p:wip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66392"/>
      </p:ext>
    </p:extLst>
  </p:cSld>
  <p:clrMapOvr>
    <a:masterClrMapping/>
  </p:clrMapOvr>
  <p:transition spd="med" advClick="0" advTm="1000">
    <p:wip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94645"/>
      </p:ext>
    </p:extLst>
  </p:cSld>
  <p:clrMapOvr>
    <a:masterClrMapping/>
  </p:clrMapOvr>
  <p:transition spd="med" advClick="0" advTm="1000">
    <p:wip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73155"/>
      </p:ext>
    </p:extLst>
  </p:cSld>
  <p:clrMapOvr>
    <a:masterClrMapping/>
  </p:clrMapOvr>
  <p:transition spd="med" advClick="0" advTm="1000">
    <p:wip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30274"/>
      </p:ext>
    </p:extLst>
  </p:cSld>
  <p:clrMapOvr>
    <a:masterClrMapping/>
  </p:clrMapOvr>
  <p:transition spd="med" advClick="0" advTm="1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3EABC-CF27-49C9-944E-EE6CF930FDD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892397"/>
      </p:ext>
    </p:extLst>
  </p:cSld>
  <p:clrMapOvr>
    <a:masterClrMapping/>
  </p:clrMapOvr>
  <p:transition spd="med" advClick="0" advTm="1000">
    <p:wip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65551"/>
      </p:ext>
    </p:extLst>
  </p:cSld>
  <p:clrMapOvr>
    <a:masterClrMapping/>
  </p:clrMapOvr>
  <p:transition spd="med" advClick="0" advTm="1000">
    <p:wip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75467"/>
      </p:ext>
    </p:extLst>
  </p:cSld>
  <p:clrMapOvr>
    <a:masterClrMapping/>
  </p:clrMapOvr>
  <p:transition spd="med" advClick="0" advTm="1000">
    <p:wip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32016"/>
      </p:ext>
    </p:extLst>
  </p:cSld>
  <p:clrMapOvr>
    <a:masterClrMapping/>
  </p:clrMapOvr>
  <p:transition spd="med" advClick="0" advTm="1000">
    <p:wip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12442"/>
      </p:ext>
    </p:extLst>
  </p:cSld>
  <p:clrMapOvr>
    <a:masterClrMapping/>
  </p:clrMapOvr>
  <p:transition spd="med" advClick="0" advTm="1000">
    <p:wip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54368"/>
      </p:ext>
    </p:extLst>
  </p:cSld>
  <p:clrMapOvr>
    <a:masterClrMapping/>
  </p:clrMapOvr>
  <p:transition spd="med" advClick="0" advTm="1000">
    <p:wip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00965"/>
      </p:ext>
    </p:extLst>
  </p:cSld>
  <p:clrMapOvr>
    <a:masterClrMapping/>
  </p:clrMapOvr>
  <p:transition spd="med" advClick="0" advTm="1000">
    <p:wip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36652"/>
      </p:ext>
    </p:extLst>
  </p:cSld>
  <p:clrMapOvr>
    <a:masterClrMapping/>
  </p:clrMapOvr>
  <p:transition spd="med" advClick="0" advTm="1000">
    <p:wip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21326"/>
      </p:ext>
    </p:extLst>
  </p:cSld>
  <p:clrMapOvr>
    <a:masterClrMapping/>
  </p:clrMapOvr>
  <p:transition spd="med" advClick="0" advTm="1000">
    <p:wip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92933"/>
      </p:ext>
    </p:extLst>
  </p:cSld>
  <p:clrMapOvr>
    <a:masterClrMapping/>
  </p:clrMapOvr>
  <p:transition spd="med" advClick="0" advTm="1000">
    <p:wip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69880"/>
      </p:ext>
    </p:extLst>
  </p:cSld>
  <p:clrMapOvr>
    <a:masterClrMapping/>
  </p:clrMapOvr>
  <p:transition spd="med" advClick="0" advTm="1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723678"/>
      </p:ext>
    </p:extLst>
  </p:cSld>
  <p:clrMapOvr>
    <a:masterClrMapping/>
  </p:clrMapOvr>
  <p:transition spd="med" advClick="0" advTm="1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46BDB-52E3-403D-91B7-13D75BA7DF3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940638"/>
      </p:ext>
    </p:extLst>
  </p:cSld>
  <p:clrMapOvr>
    <a:masterClrMapping/>
  </p:clrMapOvr>
  <p:transition spd="med" advClick="0" advTm="1000">
    <p:wip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01547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61598"/>
      </p:ext>
    </p:extLst>
  </p:cSld>
  <p:clrMapOvr>
    <a:masterClrMapping/>
  </p:clrMapOvr>
  <p:transition spd="med" advClick="0" advTm="1000">
    <p:wip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20107"/>
      </p:ext>
    </p:extLst>
  </p:cSld>
  <p:clrMapOvr>
    <a:masterClrMapping/>
  </p:clrMapOvr>
  <p:transition spd="med" advClick="0" advTm="1000">
    <p:wip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605"/>
      </p:ext>
    </p:extLst>
  </p:cSld>
  <p:clrMapOvr>
    <a:masterClrMapping/>
  </p:clrMapOvr>
  <p:transition spd="med" advClick="0" advTm="1000">
    <p:wip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58524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42436"/>
      </p:ext>
    </p:extLst>
  </p:cSld>
  <p:clrMapOvr>
    <a:masterClrMapping/>
  </p:clrMapOvr>
  <p:transition spd="med" advClick="0" advTm="1000">
    <p:wip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64755"/>
      </p:ext>
    </p:extLst>
  </p:cSld>
  <p:clrMapOvr>
    <a:masterClrMapping/>
  </p:clrMapOvr>
  <p:transition spd="med" advClick="0" advTm="1000">
    <p:wip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27676"/>
      </p:ext>
    </p:extLst>
  </p:cSld>
  <p:clrMapOvr>
    <a:masterClrMapping/>
  </p:clrMapOvr>
  <p:transition spd="med" advClick="0" advTm="1000">
    <p:wip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462"/>
      </p:ext>
    </p:extLst>
  </p:cSld>
  <p:clrMapOvr>
    <a:masterClrMapping/>
  </p:clrMapOvr>
  <p:transition spd="med" advClick="0" advTm="1000">
    <p:wip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83678"/>
      </p:ext>
    </p:extLst>
  </p:cSld>
  <p:clrMapOvr>
    <a:masterClrMapping/>
  </p:clrMapOvr>
  <p:transition spd="med" advClick="0" advTm="1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1E70C-3BFD-467A-B471-F674DA51462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590961"/>
      </p:ext>
    </p:extLst>
  </p:cSld>
  <p:clrMapOvr>
    <a:masterClrMapping/>
  </p:clrMapOvr>
  <p:transition spd="med" advClick="0" advTm="1000">
    <p:wip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9"/>
            <a:ext cx="6985000" cy="75723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455"/>
            <a:ext cx="67691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Бюджетный комитет № 32.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97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84277"/>
      </p:ext>
    </p:extLst>
  </p:cSld>
  <p:clrMapOvr>
    <a:masterClrMapping/>
  </p:clrMapOvr>
  <p:transition spd="med" advClick="0" advTm="1000">
    <p:wip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10388"/>
      </p:ext>
    </p:extLst>
  </p:cSld>
  <p:clrMapOvr>
    <a:masterClrMapping/>
  </p:clrMapOvr>
  <p:transition spd="med" advClick="0" advTm="1000">
    <p:wip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76554"/>
      </p:ext>
    </p:extLst>
  </p:cSld>
  <p:clrMapOvr>
    <a:masterClrMapping/>
  </p:clrMapOvr>
  <p:transition spd="med" advClick="0" advTm="1000">
    <p:wip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23119"/>
      </p:ext>
    </p:extLst>
  </p:cSld>
  <p:clrMapOvr>
    <a:masterClrMapping/>
  </p:clrMapOvr>
  <p:transition spd="med" advClick="0" advTm="1000">
    <p:wip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4110"/>
      </p:ext>
    </p:extLst>
  </p:cSld>
  <p:clrMapOvr>
    <a:masterClrMapping/>
  </p:clrMapOvr>
  <p:transition spd="med" advClick="0" advTm="1000">
    <p:wip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90463"/>
      </p:ext>
    </p:extLst>
  </p:cSld>
  <p:clrMapOvr>
    <a:masterClrMapping/>
  </p:clrMapOvr>
  <p:transition spd="med" advClick="0" advTm="1000">
    <p:wip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16824"/>
      </p:ext>
    </p:extLst>
  </p:cSld>
  <p:clrMapOvr>
    <a:masterClrMapping/>
  </p:clrMapOvr>
  <p:transition spd="med" advClick="0" advTm="1000">
    <p:wip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0783"/>
      </p:ext>
    </p:extLst>
  </p:cSld>
  <p:clrMapOvr>
    <a:masterClrMapping/>
  </p:clrMapOvr>
  <p:transition spd="med" advClick="0" advTm="1000">
    <p:wip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80156"/>
      </p:ext>
    </p:extLst>
  </p:cSld>
  <p:clrMapOvr>
    <a:masterClrMapping/>
  </p:clrMapOvr>
  <p:transition spd="med" advClick="0" advTm="1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5342-1949-4CCC-9006-16B89EEBF8A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415406"/>
      </p:ext>
    </p:extLst>
  </p:cSld>
  <p:clrMapOvr>
    <a:masterClrMapping/>
  </p:clrMapOvr>
  <p:transition spd="med" advClick="0" advTm="1000">
    <p:wip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08976"/>
      </p:ext>
    </p:extLst>
  </p:cSld>
  <p:clrMapOvr>
    <a:masterClrMapping/>
  </p:clrMapOvr>
  <p:transition spd="med" advClick="0" advTm="1000">
    <p:wip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45989"/>
      </p:ext>
    </p:extLst>
  </p:cSld>
  <p:clrMapOvr>
    <a:masterClrMapping/>
  </p:clrMapOvr>
  <p:transition spd="med" advClick="0" advTm="1000">
    <p:wip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52389"/>
      </p:ext>
    </p:extLst>
  </p:cSld>
  <p:clrMapOvr>
    <a:masterClrMapping/>
  </p:clrMapOvr>
  <p:transition spd="med" advClick="0" advTm="1000">
    <p:wip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47967"/>
      </p:ext>
    </p:extLst>
  </p:cSld>
  <p:clrMapOvr>
    <a:masterClrMapping/>
  </p:clrMapOvr>
  <p:transition spd="med" advClick="0" advTm="1000">
    <p:wip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7147"/>
      </p:ext>
    </p:extLst>
  </p:cSld>
  <p:clrMapOvr>
    <a:masterClrMapping/>
  </p:clrMapOvr>
  <p:transition spd="med" advClick="0" advTm="1000">
    <p:wip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76828"/>
      </p:ext>
    </p:extLst>
  </p:cSld>
  <p:clrMapOvr>
    <a:masterClrMapping/>
  </p:clrMapOvr>
  <p:transition spd="med" advClick="0" advTm="1000">
    <p:wip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98747"/>
      </p:ext>
    </p:extLst>
  </p:cSld>
  <p:clrMapOvr>
    <a:masterClrMapping/>
  </p:clrMapOvr>
  <p:transition spd="med" advClick="0" advTm="1000">
    <p:wip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62268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57990"/>
      </p:ext>
    </p:extLst>
  </p:cSld>
  <p:clrMapOvr>
    <a:masterClrMapping/>
  </p:clrMapOvr>
  <p:transition spd="med" advClick="0" advTm="1000">
    <p:wip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4849"/>
      </p:ext>
    </p:extLst>
  </p:cSld>
  <p:clrMapOvr>
    <a:masterClrMapping/>
  </p:clrMapOvr>
  <p:transition spd="med" advClick="0" advTm="1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238795"/>
      </p:ext>
    </p:extLst>
  </p:cSld>
  <p:clrMapOvr>
    <a:masterClrMapping/>
  </p:clrMapOvr>
  <p:transition spd="med" advClick="0" advTm="1000">
    <p:wip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35440"/>
      </p:ext>
    </p:extLst>
  </p:cSld>
  <p:clrMapOvr>
    <a:masterClrMapping/>
  </p:clrMapOvr>
  <p:transition spd="med" advClick="0" advTm="1000">
    <p:wip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80042"/>
      </p:ext>
    </p:extLst>
  </p:cSld>
  <p:clrMapOvr>
    <a:masterClrMapping/>
  </p:clrMapOvr>
  <p:transition spd="med" advClick="0" advTm="1000">
    <p:wip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65642"/>
      </p:ext>
    </p:extLst>
  </p:cSld>
  <p:clrMapOvr>
    <a:masterClrMapping/>
  </p:clrMapOvr>
  <p:transition spd="med" advClick="0" advTm="1000">
    <p:wip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93525"/>
      </p:ext>
    </p:extLst>
  </p:cSld>
  <p:clrMapOvr>
    <a:masterClrMapping/>
  </p:clrMapOvr>
  <p:transition spd="med" advClick="0" advTm="1000">
    <p:wip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17223"/>
      </p:ext>
    </p:extLst>
  </p:cSld>
  <p:clrMapOvr>
    <a:masterClrMapping/>
  </p:clrMapOvr>
  <p:transition spd="med" advClick="0" advTm="1000">
    <p:wip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37108"/>
      </p:ext>
    </p:extLst>
  </p:cSld>
  <p:clrMapOvr>
    <a:masterClrMapping/>
  </p:clrMapOvr>
  <p:transition spd="med" advClick="0" advTm="1000">
    <p:wip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85227"/>
      </p:ext>
    </p:extLst>
  </p:cSld>
  <p:clrMapOvr>
    <a:masterClrMapping/>
  </p:clrMapOvr>
  <p:transition spd="med" advClick="0" advTm="1000">
    <p:wip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08584"/>
      </p:ext>
    </p:extLst>
  </p:cSld>
  <p:clrMapOvr>
    <a:masterClrMapping/>
  </p:clrMapOvr>
  <p:transition spd="med" advClick="0" advTm="1000">
    <p:wip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54064"/>
      </p:ext>
    </p:extLst>
  </p:cSld>
  <p:clrMapOvr>
    <a:masterClrMapping/>
  </p:clrMapOvr>
  <p:transition spd="med" advClick="0" advTm="1000">
    <p:wip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33108"/>
      </p:ext>
    </p:extLst>
  </p:cSld>
  <p:clrMapOvr>
    <a:masterClrMapping/>
  </p:clrMapOvr>
  <p:transition spd="med" advClick="0" advTm="1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002480"/>
      </p:ext>
    </p:extLst>
  </p:cSld>
  <p:clrMapOvr>
    <a:masterClrMapping/>
  </p:clrMapOvr>
  <p:transition spd="med" advClick="0" advTm="1000">
    <p:wip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99699"/>
      </p:ext>
    </p:extLst>
  </p:cSld>
  <p:clrMapOvr>
    <a:masterClrMapping/>
  </p:clrMapOvr>
  <p:transition spd="med" advClick="0" advTm="1000">
    <p:wip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14082"/>
      </p:ext>
    </p:extLst>
  </p:cSld>
  <p:clrMapOvr>
    <a:masterClrMapping/>
  </p:clrMapOvr>
  <p:transition spd="med" advClick="0" advTm="1000">
    <p:wip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73331"/>
      </p:ext>
    </p:extLst>
  </p:cSld>
  <p:clrMapOvr>
    <a:masterClrMapping/>
  </p:clrMapOvr>
  <p:transition spd="med" advClick="0" advTm="1000">
    <p:wip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15873"/>
      </p:ext>
    </p:extLst>
  </p:cSld>
  <p:clrMapOvr>
    <a:masterClrMapping/>
  </p:clrMapOvr>
  <p:transition spd="med" advClick="0" advTm="1000">
    <p:wip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42297"/>
      </p:ext>
    </p:extLst>
  </p:cSld>
  <p:clrMapOvr>
    <a:masterClrMapping/>
  </p:clrMapOvr>
  <p:transition spd="med" advClick="0" advTm="1000">
    <p:wip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42154"/>
      </p:ext>
    </p:extLst>
  </p:cSld>
  <p:clrMapOvr>
    <a:masterClrMapping/>
  </p:clrMapOvr>
  <p:transition spd="med" advClick="0" advTm="1000">
    <p:wip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14559"/>
      </p:ext>
    </p:extLst>
  </p:cSld>
  <p:clrMapOvr>
    <a:masterClrMapping/>
  </p:clrMapOvr>
  <p:transition spd="med" advClick="0" advTm="1000">
    <p:wip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17186"/>
      </p:ext>
    </p:extLst>
  </p:cSld>
  <p:clrMapOvr>
    <a:masterClrMapping/>
  </p:clrMapOvr>
  <p:transition spd="med" advClick="0" advTm="1000">
    <p:wip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3346"/>
      </p:ext>
    </p:extLst>
  </p:cSld>
  <p:clrMapOvr>
    <a:masterClrMapping/>
  </p:clrMapOvr>
  <p:transition spd="med" advClick="0" advTm="1000">
    <p:wip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63405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377653"/>
      </p:ext>
    </p:extLst>
  </p:cSld>
  <p:clrMapOvr>
    <a:masterClrMapping/>
  </p:clrMapOvr>
  <p:transition spd="med" advClick="0" advTm="1000">
    <p:wip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93934"/>
      </p:ext>
    </p:extLst>
  </p:cSld>
  <p:clrMapOvr>
    <a:masterClrMapping/>
  </p:clrMapOvr>
  <p:transition spd="med" advClick="0" advTm="1000">
    <p:wip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10696"/>
      </p:ext>
    </p:extLst>
  </p:cSld>
  <p:clrMapOvr>
    <a:masterClrMapping/>
  </p:clrMapOvr>
  <p:transition spd="med" advClick="0" advTm="1000">
    <p:wip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28851"/>
      </p:ext>
    </p:extLst>
  </p:cSld>
  <p:clrMapOvr>
    <a:masterClrMapping/>
  </p:clrMapOvr>
  <p:transition spd="med" advClick="0" advTm="1000">
    <p:wip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64955"/>
      </p:ext>
    </p:extLst>
  </p:cSld>
  <p:clrMapOvr>
    <a:masterClrMapping/>
  </p:clrMapOvr>
  <p:transition spd="med" advClick="0" advTm="1000">
    <p:wip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39250"/>
      </p:ext>
    </p:extLst>
  </p:cSld>
  <p:clrMapOvr>
    <a:masterClrMapping/>
  </p:clrMapOvr>
  <p:transition spd="med" advClick="0" advTm="1000">
    <p:wip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57329"/>
      </p:ext>
    </p:extLst>
  </p:cSld>
  <p:clrMapOvr>
    <a:masterClrMapping/>
  </p:clrMapOvr>
  <p:transition spd="med" advClick="0" advTm="1000">
    <p:wip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09267"/>
      </p:ext>
    </p:extLst>
  </p:cSld>
  <p:clrMapOvr>
    <a:masterClrMapping/>
  </p:clrMapOvr>
  <p:transition spd="med" advClick="0" advTm="1000">
    <p:wip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48053"/>
      </p:ext>
    </p:extLst>
  </p:cSld>
  <p:clrMapOvr>
    <a:masterClrMapping/>
  </p:clrMapOvr>
  <p:transition spd="med" advClick="0" advTm="1000">
    <p:wip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54363"/>
      </p:ext>
    </p:extLst>
  </p:cSld>
  <p:clrMapOvr>
    <a:masterClrMapping/>
  </p:clrMapOvr>
  <p:transition spd="med" advClick="0" advTm="1000">
    <p:wip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06300"/>
      </p:ext>
    </p:extLst>
  </p:cSld>
  <p:clrMapOvr>
    <a:masterClrMapping/>
  </p:clrMapOvr>
  <p:transition spd="med" advClick="0" advTm="1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112995"/>
      </p:ext>
    </p:extLst>
  </p:cSld>
  <p:clrMapOvr>
    <a:masterClrMapping/>
  </p:clrMapOvr>
  <p:transition spd="med" advClick="0" advTm="1000">
    <p:wip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01575"/>
      </p:ext>
    </p:extLst>
  </p:cSld>
  <p:clrMapOvr>
    <a:masterClrMapping/>
  </p:clrMapOvr>
  <p:transition spd="med" advClick="0" advTm="1000">
    <p:wip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73323"/>
      </p:ext>
    </p:extLst>
  </p:cSld>
  <p:clrMapOvr>
    <a:masterClrMapping/>
  </p:clrMapOvr>
  <p:transition spd="med" advClick="0" advTm="1000">
    <p:wip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34928"/>
      </p:ext>
    </p:extLst>
  </p:cSld>
  <p:clrMapOvr>
    <a:masterClrMapping/>
  </p:clrMapOvr>
  <p:transition spd="med" advClick="0" advTm="1000">
    <p:wip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65309"/>
      </p:ext>
    </p:extLst>
  </p:cSld>
  <p:clrMapOvr>
    <a:masterClrMapping/>
  </p:clrMapOvr>
  <p:transition spd="med" advClick="0" advTm="1000">
    <p:wip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29174"/>
      </p:ext>
    </p:extLst>
  </p:cSld>
  <p:clrMapOvr>
    <a:masterClrMapping/>
  </p:clrMapOvr>
  <p:transition spd="med" advClick="0" advTm="1000">
    <p:wip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3623"/>
      </p:ext>
    </p:extLst>
  </p:cSld>
  <p:clrMapOvr>
    <a:masterClrMapping/>
  </p:clrMapOvr>
  <p:transition spd="med" advClick="0" advTm="1000">
    <p:wip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77"/>
            <a:ext cx="8229600" cy="8548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8044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200155"/>
            <a:ext cx="4038600" cy="3398044"/>
          </a:xfrm>
          <a:prstGeom prst="rect">
            <a:avLst/>
          </a:prstGeom>
        </p:spPr>
        <p:txBody>
          <a:bodyPr lIns="91306" tIns="45658" rIns="91306" bIns="45658"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/>
            </a:lvl1pPr>
          </a:lstStyle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/>
            </a:lvl1pPr>
          </a:lstStyle>
          <a:p>
            <a:fld id="{790DD2AE-0DE1-475A-AF4E-9C8F7B3AF1AD}" type="slidenum">
              <a:rPr lang="ru-RU" sz="170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83904"/>
      </p:ext>
    </p:extLst>
  </p:cSld>
  <p:clrMapOvr>
    <a:masterClrMapping/>
  </p:clrMapOvr>
  <p:transition spd="med" advClick="0" advTm="1000">
    <p:wip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83999"/>
      </p:ext>
    </p:extLst>
  </p:cSld>
  <p:clrMapOvr>
    <a:masterClrMapping/>
  </p:clrMapOvr>
  <p:transition spd="med" advClick="0" advTm="1000">
    <p:wip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95353"/>
      </p:ext>
    </p:extLst>
  </p:cSld>
  <p:clrMapOvr>
    <a:masterClrMapping/>
  </p:clrMapOvr>
  <p:transition spd="med" advClick="0" advTm="1000">
    <p:wip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29332"/>
      </p:ext>
    </p:extLst>
  </p:cSld>
  <p:clrMapOvr>
    <a:masterClrMapping/>
  </p:clrMapOvr>
  <p:transition spd="med" advClick="0" advTm="1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35967"/>
      </p:ext>
    </p:extLst>
  </p:cSld>
  <p:clrMapOvr>
    <a:masterClrMapping/>
  </p:clrMapOvr>
  <p:transition spd="med" advClick="0" advTm="1000">
    <p:wip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83332"/>
      </p:ext>
    </p:extLst>
  </p:cSld>
  <p:clrMapOvr>
    <a:masterClrMapping/>
  </p:clrMapOvr>
  <p:transition spd="med" advClick="0" advTm="1000">
    <p:wip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40112"/>
      </p:ext>
    </p:extLst>
  </p:cSld>
  <p:clrMapOvr>
    <a:masterClrMapping/>
  </p:clrMapOvr>
  <p:transition spd="med" advClick="0" advTm="1000">
    <p:wip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32628"/>
      </p:ext>
    </p:extLst>
  </p:cSld>
  <p:clrMapOvr>
    <a:masterClrMapping/>
  </p:clrMapOvr>
  <p:transition spd="med" advClick="0" advTm="1000">
    <p:wip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48836"/>
      </p:ext>
    </p:extLst>
  </p:cSld>
  <p:clrMapOvr>
    <a:masterClrMapping/>
  </p:clrMapOvr>
  <p:transition spd="med" advClick="0" advTm="1000">
    <p:wip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83686"/>
      </p:ext>
    </p:extLst>
  </p:cSld>
  <p:clrMapOvr>
    <a:masterClrMapping/>
  </p:clrMapOvr>
  <p:transition spd="med" advClick="0" advTm="1000">
    <p:wip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62945"/>
      </p:ext>
    </p:extLst>
  </p:cSld>
  <p:clrMapOvr>
    <a:masterClrMapping/>
  </p:clrMapOvr>
  <p:transition spd="med" advClick="0" advTm="1000">
    <p:wip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68266"/>
      </p:ext>
    </p:extLst>
  </p:cSld>
  <p:clrMapOvr>
    <a:masterClrMapping/>
  </p:clrMapOvr>
  <p:transition spd="med" advClick="0" advTm="1000">
    <p:wip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56308"/>
      </p:ext>
    </p:extLst>
  </p:cSld>
  <p:clrMapOvr>
    <a:masterClrMapping/>
  </p:clrMapOvr>
  <p:transition spd="med" advClick="0" advTm="1000">
    <p:wip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75164"/>
      </p:ext>
    </p:extLst>
  </p:cSld>
  <p:clrMapOvr>
    <a:masterClrMapping/>
  </p:clrMapOvr>
  <p:transition spd="med" advClick="0" advTm="1000">
    <p:wip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19016"/>
      </p:ext>
    </p:extLst>
  </p:cSld>
  <p:clrMapOvr>
    <a:masterClrMapping/>
  </p:clrMapOvr>
  <p:transition spd="med" advClick="0" advTm="1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004495"/>
      </p:ext>
    </p:extLst>
  </p:cSld>
  <p:clrMapOvr>
    <a:masterClrMapping/>
  </p:clrMapOvr>
  <p:transition spd="med" advClick="0" advTm="1000">
    <p:wip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48345"/>
      </p:ext>
    </p:extLst>
  </p:cSld>
  <p:clrMapOvr>
    <a:masterClrMapping/>
  </p:clrMapOvr>
  <p:transition spd="med" advClick="0" advTm="1000">
    <p:wip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1297"/>
      </p:ext>
    </p:extLst>
  </p:cSld>
  <p:clrMapOvr>
    <a:masterClrMapping/>
  </p:clrMapOvr>
  <p:transition spd="med" advClick="0" advTm="1000">
    <p:wip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63854"/>
      </p:ext>
    </p:extLst>
  </p:cSld>
  <p:clrMapOvr>
    <a:masterClrMapping/>
  </p:clrMapOvr>
  <p:transition spd="med" advClick="0" advTm="1000">
    <p:wip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82200"/>
      </p:ext>
    </p:extLst>
  </p:cSld>
  <p:clrMapOvr>
    <a:masterClrMapping/>
  </p:clrMapOvr>
  <p:transition spd="med" advClick="0" advTm="1000">
    <p:wip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94735"/>
      </p:ext>
    </p:extLst>
  </p:cSld>
  <p:clrMapOvr>
    <a:masterClrMapping/>
  </p:clrMapOvr>
  <p:transition spd="med" advClick="0" advTm="1000">
    <p:wip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08780"/>
      </p:ext>
    </p:extLst>
  </p:cSld>
  <p:clrMapOvr>
    <a:masterClrMapping/>
  </p:clrMapOvr>
  <p:transition spd="med" advClick="0" advTm="1000">
    <p:wip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47892"/>
      </p:ext>
    </p:extLst>
  </p:cSld>
  <p:clrMapOvr>
    <a:masterClrMapping/>
  </p:clrMapOvr>
  <p:transition spd="med" advClick="0" advTm="1000">
    <p:wip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07966"/>
      </p:ext>
    </p:extLst>
  </p:cSld>
  <p:clrMapOvr>
    <a:masterClrMapping/>
  </p:clrMapOvr>
  <p:transition spd="med" advClick="0" advTm="1000">
    <p:wip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78317"/>
      </p:ext>
    </p:extLst>
  </p:cSld>
  <p:clrMapOvr>
    <a:masterClrMapping/>
  </p:clrMapOvr>
  <p:transition spd="med" advClick="0" advTm="1000">
    <p:wip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52356"/>
      </p:ext>
    </p:extLst>
  </p:cSld>
  <p:clrMapOvr>
    <a:masterClrMapping/>
  </p:clrMapOvr>
  <p:transition spd="med" advClick="0" advTm="1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534828"/>
      </p:ext>
    </p:extLst>
  </p:cSld>
  <p:clrMapOvr>
    <a:masterClrMapping/>
  </p:clrMapOvr>
  <p:transition spd="med" advClick="0" advTm="1000">
    <p:wip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10845"/>
      </p:ext>
    </p:extLst>
  </p:cSld>
  <p:clrMapOvr>
    <a:masterClrMapping/>
  </p:clrMapOvr>
  <p:transition spd="med" advClick="0" advTm="1000">
    <p:wip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48788"/>
      </p:ext>
    </p:extLst>
  </p:cSld>
  <p:clrMapOvr>
    <a:masterClrMapping/>
  </p:clrMapOvr>
  <p:transition spd="med" advClick="0" advTm="1000">
    <p:wip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61015"/>
      </p:ext>
    </p:extLst>
  </p:cSld>
  <p:clrMapOvr>
    <a:masterClrMapping/>
  </p:clrMapOvr>
  <p:transition spd="med" advClick="0" advTm="1000">
    <p:wip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3016"/>
      </p:ext>
    </p:extLst>
  </p:cSld>
  <p:clrMapOvr>
    <a:masterClrMapping/>
  </p:clrMapOvr>
  <p:transition spd="med" advClick="0" advTm="1000">
    <p:wip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92458"/>
      </p:ext>
    </p:extLst>
  </p:cSld>
  <p:clrMapOvr>
    <a:masterClrMapping/>
  </p:clrMapOvr>
  <p:transition spd="med" advClick="0" advTm="1000">
    <p:wip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81685"/>
      </p:ext>
    </p:extLst>
  </p:cSld>
  <p:clrMapOvr>
    <a:masterClrMapping/>
  </p:clrMapOvr>
  <p:transition spd="med" advClick="0" advTm="1000">
    <p:wip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80817"/>
      </p:ext>
    </p:extLst>
  </p:cSld>
  <p:clrMapOvr>
    <a:masterClrMapping/>
  </p:clrMapOvr>
  <p:transition spd="med" advClick="0" advTm="1000">
    <p:wip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18896"/>
      </p:ext>
    </p:extLst>
  </p:cSld>
  <p:clrMapOvr>
    <a:masterClrMapping/>
  </p:clrMapOvr>
  <p:transition spd="med" advClick="0" advTm="1000">
    <p:wip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80064"/>
      </p:ext>
    </p:extLst>
  </p:cSld>
  <p:clrMapOvr>
    <a:masterClrMapping/>
  </p:clrMapOvr>
  <p:transition spd="med" advClick="0" advTm="1000">
    <p:wip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4544"/>
      </p:ext>
    </p:extLst>
  </p:cSld>
  <p:clrMapOvr>
    <a:masterClrMapping/>
  </p:clrMapOvr>
  <p:transition spd="med" advClick="0" advTm="1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621904"/>
      </p:ext>
    </p:extLst>
  </p:cSld>
  <p:clrMapOvr>
    <a:masterClrMapping/>
  </p:clrMapOvr>
  <p:transition spd="med" advClick="0" advTm="1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38930"/>
      </p:ext>
    </p:extLst>
  </p:cSld>
  <p:clrMapOvr>
    <a:masterClrMapping/>
  </p:clrMapOvr>
  <p:transition spd="med" advClick="0" advTm="1000">
    <p:wip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73676"/>
      </p:ext>
    </p:extLst>
  </p:cSld>
  <p:clrMapOvr>
    <a:masterClrMapping/>
  </p:clrMapOvr>
  <p:transition spd="med" advClick="0" advTm="1000">
    <p:wip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614"/>
      </p:ext>
    </p:extLst>
  </p:cSld>
  <p:clrMapOvr>
    <a:masterClrMapping/>
  </p:clrMapOvr>
  <p:transition spd="med" advClick="0" advTm="1000">
    <p:wip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79841"/>
      </p:ext>
    </p:extLst>
  </p:cSld>
  <p:clrMapOvr>
    <a:masterClrMapping/>
  </p:clrMapOvr>
  <p:transition spd="med" advClick="0" advTm="1000">
    <p:wip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93285"/>
      </p:ext>
    </p:extLst>
  </p:cSld>
  <p:clrMapOvr>
    <a:masterClrMapping/>
  </p:clrMapOvr>
  <p:transition spd="med" advClick="0" advTm="1000">
    <p:wip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92705"/>
      </p:ext>
    </p:extLst>
  </p:cSld>
  <p:clrMapOvr>
    <a:masterClrMapping/>
  </p:clrMapOvr>
  <p:transition spd="med" advClick="0" advTm="1000">
    <p:wip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72355"/>
      </p:ext>
    </p:extLst>
  </p:cSld>
  <p:clrMapOvr>
    <a:masterClrMapping/>
  </p:clrMapOvr>
  <p:transition spd="med" advClick="0" advTm="1000">
    <p:wip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2643"/>
      </p:ext>
    </p:extLst>
  </p:cSld>
  <p:clrMapOvr>
    <a:masterClrMapping/>
  </p:clrMapOvr>
  <p:transition spd="med" advClick="0" advTm="1000">
    <p:wip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31698"/>
      </p:ext>
    </p:extLst>
  </p:cSld>
  <p:clrMapOvr>
    <a:masterClrMapping/>
  </p:clrMapOvr>
  <p:transition spd="med" advClick="0" advTm="1000">
    <p:wip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27625"/>
      </p:ext>
    </p:extLst>
  </p:cSld>
  <p:clrMapOvr>
    <a:masterClrMapping/>
  </p:clrMapOvr>
  <p:transition spd="med" advClick="0" advTm="1000">
    <p:wip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48362"/>
      </p:ext>
    </p:extLst>
  </p:cSld>
  <p:clrMapOvr>
    <a:masterClrMapping/>
  </p:clrMapOvr>
  <p:transition spd="med" advClick="0" advTm="1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707370"/>
      </p:ext>
    </p:extLst>
  </p:cSld>
  <p:clrMapOvr>
    <a:masterClrMapping/>
  </p:clrMapOvr>
  <p:transition spd="med" advClick="0" advTm="1000">
    <p:wip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676"/>
      </p:ext>
    </p:extLst>
  </p:cSld>
  <p:clrMapOvr>
    <a:masterClrMapping/>
  </p:clrMapOvr>
  <p:transition spd="med" advClick="0" advTm="1000">
    <p:wip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62282"/>
      </p:ext>
    </p:extLst>
  </p:cSld>
  <p:clrMapOvr>
    <a:masterClrMapping/>
  </p:clrMapOvr>
  <p:transition spd="med" advClick="0" advTm="1000">
    <p:wip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74080"/>
      </p:ext>
    </p:extLst>
  </p:cSld>
  <p:clrMapOvr>
    <a:masterClrMapping/>
  </p:clrMapOvr>
  <p:transition spd="med" advClick="0" advTm="1000">
    <p:wip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13913"/>
      </p:ext>
    </p:extLst>
  </p:cSld>
  <p:clrMapOvr>
    <a:masterClrMapping/>
  </p:clrMapOvr>
  <p:transition spd="med" advClick="0" advTm="1000">
    <p:wip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61321"/>
      </p:ext>
    </p:extLst>
  </p:cSld>
  <p:clrMapOvr>
    <a:masterClrMapping/>
  </p:clrMapOvr>
  <p:transition spd="med" advClick="0" advTm="1000">
    <p:wip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68088"/>
      </p:ext>
    </p:extLst>
  </p:cSld>
  <p:clrMapOvr>
    <a:masterClrMapping/>
  </p:clrMapOvr>
  <p:transition spd="med" advClick="0" advTm="1000">
    <p:wip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15227"/>
      </p:ext>
    </p:extLst>
  </p:cSld>
  <p:clrMapOvr>
    <a:masterClrMapping/>
  </p:clrMapOvr>
  <p:transition spd="med" advClick="0" advTm="1000">
    <p:wip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96903"/>
      </p:ext>
    </p:extLst>
  </p:cSld>
  <p:clrMapOvr>
    <a:masterClrMapping/>
  </p:clrMapOvr>
  <p:transition spd="med" advClick="0" advTm="1000">
    <p:wip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20893"/>
      </p:ext>
    </p:extLst>
  </p:cSld>
  <p:clrMapOvr>
    <a:masterClrMapping/>
  </p:clrMapOvr>
  <p:transition spd="med" advClick="0" advTm="1000">
    <p:wip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36823"/>
      </p:ext>
    </p:extLst>
  </p:cSld>
  <p:clrMapOvr>
    <a:masterClrMapping/>
  </p:clrMapOvr>
  <p:transition spd="med" advClick="0" advTm="1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045715"/>
      </p:ext>
    </p:extLst>
  </p:cSld>
  <p:clrMapOvr>
    <a:masterClrMapping/>
  </p:clrMapOvr>
  <p:transition spd="med" advClick="0" advTm="1000">
    <p:wip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76065"/>
      </p:ext>
    </p:extLst>
  </p:cSld>
  <p:clrMapOvr>
    <a:masterClrMapping/>
  </p:clrMapOvr>
  <p:transition spd="med" advClick="0" advTm="1000">
    <p:wip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3407"/>
      </p:ext>
    </p:extLst>
  </p:cSld>
  <p:clrMapOvr>
    <a:masterClrMapping/>
  </p:clrMapOvr>
  <p:transition spd="med" advClick="0" advTm="1000">
    <p:wip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4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82520"/>
      </p:ext>
    </p:extLst>
  </p:cSld>
  <p:clrMapOvr>
    <a:masterClrMapping/>
  </p:clrMapOvr>
  <p:transition spd="med" advClick="0" advTm="1000">
    <p:wip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09458"/>
      </p:ext>
    </p:extLst>
  </p:cSld>
  <p:clrMapOvr>
    <a:masterClrMapping/>
  </p:clrMapOvr>
  <p:transition spd="med" advClick="0" advTm="1000">
    <p:wip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8945"/>
      </p:ext>
    </p:extLst>
  </p:cSld>
  <p:clrMapOvr>
    <a:masterClrMapping/>
  </p:clrMapOvr>
  <p:transition spd="med" advClick="0" advTm="1000">
    <p:wip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41358"/>
      </p:ext>
    </p:extLst>
  </p:cSld>
  <p:clrMapOvr>
    <a:masterClrMapping/>
  </p:clrMapOvr>
  <p:transition spd="med" advClick="0" advTm="1000">
    <p:wip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37784"/>
      </p:ext>
    </p:extLst>
  </p:cSld>
  <p:clrMapOvr>
    <a:masterClrMapping/>
  </p:clrMapOvr>
  <p:transition spd="med" advClick="0" advTm="1000">
    <p:wip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39912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72296"/>
      </p:ext>
    </p:extLst>
  </p:cSld>
  <p:clrMapOvr>
    <a:masterClrMapping/>
  </p:clrMapOvr>
  <p:transition spd="med" advClick="0" advTm="1000">
    <p:wip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53763"/>
      </p:ext>
    </p:extLst>
  </p:cSld>
  <p:clrMapOvr>
    <a:masterClrMapping/>
  </p:clrMapOvr>
  <p:transition spd="med" advClick="0" advTm="1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561679"/>
      </p:ext>
    </p:extLst>
  </p:cSld>
  <p:clrMapOvr>
    <a:masterClrMapping/>
  </p:clrMapOvr>
  <p:transition spd="med" advClick="0" advTm="1000">
    <p:wip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223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54542"/>
      </p:ext>
    </p:extLst>
  </p:cSld>
  <p:clrMapOvr>
    <a:masterClrMapping/>
  </p:clrMapOvr>
  <p:transition spd="med" advClick="0" advTm="1000">
    <p:wip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67757"/>
      </p:ext>
    </p:extLst>
  </p:cSld>
  <p:clrMapOvr>
    <a:masterClrMapping/>
  </p:clrMapOvr>
  <p:transition spd="med" advClick="0" advTm="1000">
    <p:wip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91171"/>
      </p:ext>
    </p:extLst>
  </p:cSld>
  <p:clrMapOvr>
    <a:masterClrMapping/>
  </p:clrMapOvr>
  <p:transition spd="med" advClick="0" advTm="1000">
    <p:wip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7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CC13C-3B93-4497-AC21-B15B2A4C4F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65597"/>
      </p:ext>
    </p:extLst>
  </p:cSld>
  <p:clrMapOvr>
    <a:masterClrMapping/>
  </p:clrMapOvr>
  <p:transition spd="med" advClick="0" advTm="1000">
    <p:wip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252D5-4EE4-4085-A9A9-A7514AAD583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3074"/>
      </p:ext>
    </p:extLst>
  </p:cSld>
  <p:clrMapOvr>
    <a:masterClrMapping/>
  </p:clrMapOvr>
  <p:transition spd="med" advClick="0" advTm="1000">
    <p:wip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E5C74-51E1-45CC-B629-BBB762950F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43423"/>
      </p:ext>
    </p:extLst>
  </p:cSld>
  <p:clrMapOvr>
    <a:masterClrMapping/>
  </p:clrMapOvr>
  <p:transition spd="med" advClick="0" advTm="1000">
    <p:wip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CE0A-AE0A-4EA6-A510-54CFCFED6F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15673"/>
      </p:ext>
    </p:extLst>
  </p:cSld>
  <p:clrMapOvr>
    <a:masterClrMapping/>
  </p:clrMapOvr>
  <p:transition spd="med" advClick="0" advTm="1000">
    <p:wip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90529-AC9B-4A00-BC9F-01AD365DA1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54915"/>
      </p:ext>
    </p:extLst>
  </p:cSld>
  <p:clrMapOvr>
    <a:masterClrMapping/>
  </p:clrMapOvr>
  <p:transition spd="med" advClick="0" advTm="1000">
    <p:wip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27C25-4F95-42C5-A207-B4C39087FD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13922"/>
      </p:ext>
    </p:extLst>
  </p:cSld>
  <p:clrMapOvr>
    <a:masterClrMapping/>
  </p:clrMapOvr>
  <p:transition spd="med" advClick="0" advTm="1000">
    <p:wip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D2DBE-DEC2-4392-8CE2-244CF4DEBD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38772"/>
      </p:ext>
    </p:extLst>
  </p:cSld>
  <p:clrMapOvr>
    <a:masterClrMapping/>
  </p:clrMapOvr>
  <p:transition spd="med" advClick="0" advTm="1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D9BAA-8FEB-45FE-AC3D-5B05E3C1AE6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77175"/>
      </p:ext>
    </p:extLst>
  </p:cSld>
  <p:clrMapOvr>
    <a:masterClrMapping/>
  </p:clrMapOvr>
  <p:transition spd="med" advClick="0" advTm="1000">
    <p:wip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1E1B-CFA8-42E4-A1F3-516A1C29E2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14802"/>
      </p:ext>
    </p:extLst>
  </p:cSld>
  <p:clrMapOvr>
    <a:masterClrMapping/>
  </p:clrMapOvr>
  <p:transition spd="med" advClick="0" advTm="1000">
    <p:wip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2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CD4A-8F5F-4A53-8C84-5DA59A1E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6470"/>
      </p:ext>
    </p:extLst>
  </p:cSld>
  <p:clrMapOvr>
    <a:masterClrMapping/>
  </p:clrMapOvr>
  <p:transition spd="med" advClick="0" advTm="1000">
    <p:wip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25054-BC65-4567-8BF4-6A3A9C0704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0338"/>
      </p:ext>
    </p:extLst>
  </p:cSld>
  <p:clrMapOvr>
    <a:masterClrMapping/>
  </p:clrMapOvr>
  <p:transition spd="med" advClick="0" advTm="1000">
    <p:wip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EFC3A-323C-489F-A9B3-7F18C4649B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0155"/>
      </p:ext>
    </p:extLst>
  </p:cSld>
  <p:clrMapOvr>
    <a:masterClrMapping/>
  </p:clrMapOvr>
  <p:transition spd="med" advClick="0" advTm="1000">
    <p:wip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2002"/>
      </p:ext>
    </p:extLst>
  </p:cSld>
  <p:clrMapOvr>
    <a:masterClrMapping/>
  </p:clrMapOvr>
  <p:transition spd="med" advClick="0" advTm="1000">
    <p:wip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9977"/>
      </p:ext>
    </p:extLst>
  </p:cSld>
  <p:clrMapOvr>
    <a:masterClrMapping/>
  </p:clrMapOvr>
  <p:transition spd="med" advClick="0" advTm="1000">
    <p:wip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66307"/>
      </p:ext>
    </p:extLst>
  </p:cSld>
  <p:clrMapOvr>
    <a:masterClrMapping/>
  </p:clrMapOvr>
  <p:transition spd="med" advClick="0" advTm="1000">
    <p:wip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76156"/>
      </p:ext>
    </p:extLst>
  </p:cSld>
  <p:clrMapOvr>
    <a:masterClrMapping/>
  </p:clrMapOvr>
  <p:transition spd="med" advClick="0" advTm="1000">
    <p:wip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54951"/>
      </p:ext>
    </p:extLst>
  </p:cSld>
  <p:clrMapOvr>
    <a:masterClrMapping/>
  </p:clrMapOvr>
  <p:transition spd="med" advClick="0" advTm="1000">
    <p:wip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64933"/>
      </p:ext>
    </p:extLst>
  </p:cSld>
  <p:clrMapOvr>
    <a:masterClrMapping/>
  </p:clrMapOvr>
  <p:transition spd="med" advClick="0" advTm="1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544BB-09C8-4961-9849-87052B8E9CD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688771"/>
      </p:ext>
    </p:extLst>
  </p:cSld>
  <p:clrMapOvr>
    <a:masterClrMapping/>
  </p:clrMapOvr>
  <p:transition spd="med" advClick="0" advTm="1000">
    <p:wip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23155"/>
      </p:ext>
    </p:extLst>
  </p:cSld>
  <p:clrMapOvr>
    <a:masterClrMapping/>
  </p:clrMapOvr>
  <p:transition spd="med" advClick="0" advTm="1000">
    <p:wip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8085"/>
      </p:ext>
    </p:extLst>
  </p:cSld>
  <p:clrMapOvr>
    <a:masterClrMapping/>
  </p:clrMapOvr>
  <p:transition spd="med" advClick="0" advTm="1000">
    <p:wip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0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61732"/>
      </p:ext>
    </p:extLst>
  </p:cSld>
  <p:clrMapOvr>
    <a:masterClrMapping/>
  </p:clrMapOvr>
  <p:transition spd="med" advClick="0" advTm="1000">
    <p:wip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39887"/>
      </p:ext>
    </p:extLst>
  </p:cSld>
  <p:clrMapOvr>
    <a:masterClrMapping/>
  </p:clrMapOvr>
  <p:transition spd="med" advClick="0" advTm="1000">
    <p:wip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19978"/>
      </p:ext>
    </p:extLst>
  </p:cSld>
  <p:clrMapOvr>
    <a:masterClrMapping/>
  </p:clrMapOvr>
  <p:transition spd="med" advClick="0" advTm="1000">
    <p:wip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29028"/>
      </p:ext>
    </p:extLst>
  </p:cSld>
  <p:clrMapOvr>
    <a:masterClrMapping/>
  </p:clrMapOvr>
  <p:transition spd="med" advClick="0" advTm="1000">
    <p:wip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42494"/>
      </p:ext>
    </p:extLst>
  </p:cSld>
  <p:clrMapOvr>
    <a:masterClrMapping/>
  </p:clrMapOvr>
  <p:transition spd="med" advClick="0" advTm="1000">
    <p:wip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380"/>
      </p:ext>
    </p:extLst>
  </p:cSld>
  <p:clrMapOvr>
    <a:masterClrMapping/>
  </p:clrMapOvr>
  <p:transition spd="med" advClick="0" advTm="1000">
    <p:wip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90081"/>
      </p:ext>
    </p:extLst>
  </p:cSld>
  <p:clrMapOvr>
    <a:masterClrMapping/>
  </p:clrMapOvr>
  <p:transition spd="med" advClick="0" advTm="1000">
    <p:wip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09241"/>
      </p:ext>
    </p:extLst>
  </p:cSld>
  <p:clrMapOvr>
    <a:masterClrMapping/>
  </p:clrMapOvr>
  <p:transition spd="med" advClick="0" advTm="1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32A50-7620-4DB8-8923-3C67801315B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698830"/>
      </p:ext>
    </p:extLst>
  </p:cSld>
  <p:clrMapOvr>
    <a:masterClrMapping/>
  </p:clrMapOvr>
  <p:transition spd="med" advClick="0" advTm="1000">
    <p:wip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93319"/>
      </p:ext>
    </p:extLst>
  </p:cSld>
  <p:clrMapOvr>
    <a:masterClrMapping/>
  </p:clrMapOvr>
  <p:transition spd="med" advClick="0" advTm="1000">
    <p:wip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66736"/>
      </p:ext>
    </p:extLst>
  </p:cSld>
  <p:clrMapOvr>
    <a:masterClrMapping/>
  </p:clrMapOvr>
  <p:transition spd="med" advClick="0" advTm="1000">
    <p:wip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66829"/>
      </p:ext>
    </p:extLst>
  </p:cSld>
  <p:clrMapOvr>
    <a:masterClrMapping/>
  </p:clrMapOvr>
  <p:transition spd="med" advClick="0" advTm="1000">
    <p:wip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08980"/>
      </p:ext>
    </p:extLst>
  </p:cSld>
  <p:clrMapOvr>
    <a:masterClrMapping/>
  </p:clrMapOvr>
  <p:transition spd="med" advClick="0" advTm="1000">
    <p:wip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77136"/>
      </p:ext>
    </p:extLst>
  </p:cSld>
  <p:clrMapOvr>
    <a:masterClrMapping/>
  </p:clrMapOvr>
  <p:transition spd="med" advClick="0" advTm="1000">
    <p:wip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83839"/>
      </p:ext>
    </p:extLst>
  </p:cSld>
  <p:clrMapOvr>
    <a:masterClrMapping/>
  </p:clrMapOvr>
  <p:transition spd="med" advClick="0" advTm="1000">
    <p:wip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84418"/>
      </p:ext>
    </p:extLst>
  </p:cSld>
  <p:clrMapOvr>
    <a:masterClrMapping/>
  </p:clrMapOvr>
  <p:transition spd="med" advClick="0" advTm="1000">
    <p:wip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74578"/>
      </p:ext>
    </p:extLst>
  </p:cSld>
  <p:clrMapOvr>
    <a:masterClrMapping/>
  </p:clrMapOvr>
  <p:transition spd="med" advClick="0" advTm="1000">
    <p:wip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2172"/>
      </p:ext>
    </p:extLst>
  </p:cSld>
  <p:clrMapOvr>
    <a:masterClrMapping/>
  </p:clrMapOvr>
  <p:transition spd="med" advClick="0" advTm="1000">
    <p:wip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71463"/>
      </p:ext>
    </p:extLst>
  </p:cSld>
  <p:clrMapOvr>
    <a:masterClrMapping/>
  </p:clrMapOvr>
  <p:transition spd="med" advClick="0" advTm="1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15179-FF9F-49C3-AB43-80556562698C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993198"/>
      </p:ext>
    </p:extLst>
  </p:cSld>
  <p:clrMapOvr>
    <a:masterClrMapping/>
  </p:clrMapOvr>
  <p:transition spd="med" advClick="0" advTm="1000">
    <p:wip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60938"/>
      </p:ext>
    </p:extLst>
  </p:cSld>
  <p:clrMapOvr>
    <a:masterClrMapping/>
  </p:clrMapOvr>
  <p:transition spd="med" advClick="0" advTm="1000">
    <p:wip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06926"/>
      </p:ext>
    </p:extLst>
  </p:cSld>
  <p:clrMapOvr>
    <a:masterClrMapping/>
  </p:clrMapOvr>
  <p:transition spd="med" advClick="0" advTm="1000">
    <p:wip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1813"/>
      </p:ext>
    </p:extLst>
  </p:cSld>
  <p:clrMapOvr>
    <a:masterClrMapping/>
  </p:clrMapOvr>
  <p:transition spd="med" advClick="0" advTm="1000">
    <p:wip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70006"/>
      </p:ext>
    </p:extLst>
  </p:cSld>
  <p:clrMapOvr>
    <a:masterClrMapping/>
  </p:clrMapOvr>
  <p:transition spd="med" advClick="0" advTm="1000">
    <p:wip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5891"/>
      </p:ext>
    </p:extLst>
  </p:cSld>
  <p:clrMapOvr>
    <a:masterClrMapping/>
  </p:clrMapOvr>
  <p:transition spd="med" advClick="0" advTm="1000">
    <p:wip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41544"/>
      </p:ext>
    </p:extLst>
  </p:cSld>
  <p:clrMapOvr>
    <a:masterClrMapping/>
  </p:clrMapOvr>
  <p:transition spd="med" advClick="0" advTm="1000">
    <p:wip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74279"/>
      </p:ext>
    </p:extLst>
  </p:cSld>
  <p:clrMapOvr>
    <a:masterClrMapping/>
  </p:clrMapOvr>
  <p:transition spd="med" advClick="0" advTm="1000">
    <p:wip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6709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0889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66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468C9-DD7E-4C60-BE7C-E7209E5D6F6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3198"/>
      </p:ext>
    </p:extLst>
  </p:cSld>
  <p:clrMapOvr>
    <a:masterClrMapping/>
  </p:clrMapOvr>
  <p:transition spd="med" advClick="0" advTm="1000">
    <p:wip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631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5392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8885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9089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9252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0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1105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9306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5220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9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8882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12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2158E-0998-42C4-BBF4-D415BA29D3BB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126513"/>
      </p:ext>
    </p:extLst>
  </p:cSld>
  <p:clrMapOvr>
    <a:masterClrMapping/>
  </p:clrMapOvr>
  <p:transition spd="med" advClick="0" advTm="1000">
    <p:wip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8628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6207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0231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3922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5826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4384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73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0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3831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0118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9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068599"/>
      </p:ext>
    </p:extLst>
  </p:cSld>
  <p:clrMapOvr>
    <a:masterClrMapping/>
  </p:clrMapOvr>
  <p:transition spd="med" advClick="0" advTm="1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1DE49-F669-4C59-B24B-858DC9F643F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460005"/>
      </p:ext>
    </p:extLst>
  </p:cSld>
  <p:clrMapOvr>
    <a:masterClrMapping/>
  </p:clrMapOvr>
  <p:transition spd="med" advClick="0" advTm="1000">
    <p:wip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3164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9977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2996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1642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4889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02945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449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7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9852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1818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45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C1943-64E2-4769-A089-7D4966B6745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626958"/>
      </p:ext>
    </p:extLst>
  </p:cSld>
  <p:clrMapOvr>
    <a:masterClrMapping/>
  </p:clrMapOvr>
  <p:transition spd="med" advClick="0" advTm="1000">
    <p:wip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2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8886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9695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035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1672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4346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86569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2640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8768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0421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50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65B84-FE38-46A4-9F07-28815BDF477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596095"/>
      </p:ext>
    </p:extLst>
  </p:cSld>
  <p:clrMapOvr>
    <a:masterClrMapping/>
  </p:clrMapOvr>
  <p:transition spd="med" advClick="0" advTm="1000">
    <p:wip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8517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79678"/>
      </p:ext>
    </p:extLst>
  </p:cSld>
  <p:clrMapOvr>
    <a:masterClrMapping/>
  </p:clrMapOvr>
  <p:transition spd="med" advClick="0" advTm="1000">
    <p:wip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57414"/>
      </p:ext>
    </p:extLst>
  </p:cSld>
  <p:clrMapOvr>
    <a:masterClrMapping/>
  </p:clrMapOvr>
  <p:transition spd="med" advClick="0" advTm="1000">
    <p:wip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1898"/>
      </p:ext>
    </p:extLst>
  </p:cSld>
  <p:clrMapOvr>
    <a:masterClrMapping/>
  </p:clrMapOvr>
  <p:transition spd="med" advClick="0" advTm="1000">
    <p:wip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0521"/>
      </p:ext>
    </p:extLst>
  </p:cSld>
  <p:clrMapOvr>
    <a:masterClrMapping/>
  </p:clrMapOvr>
  <p:transition spd="med" advClick="0" advTm="1000">
    <p:wip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76495"/>
      </p:ext>
    </p:extLst>
  </p:cSld>
  <p:clrMapOvr>
    <a:masterClrMapping/>
  </p:clrMapOvr>
  <p:transition spd="med" advClick="0" advTm="1000">
    <p:wip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81297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78482"/>
      </p:ext>
    </p:extLst>
  </p:cSld>
  <p:clrMapOvr>
    <a:masterClrMapping/>
  </p:clrMapOvr>
  <p:transition spd="med" advClick="0" advTm="1000">
    <p:wip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15380"/>
      </p:ext>
    </p:extLst>
  </p:cSld>
  <p:clrMapOvr>
    <a:masterClrMapping/>
  </p:clrMapOvr>
  <p:transition spd="med" advClick="0" advTm="1000">
    <p:wip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5688"/>
      </p:ext>
    </p:extLst>
  </p:cSld>
  <p:clrMapOvr>
    <a:masterClrMapping/>
  </p:clrMapOvr>
  <p:transition spd="med" advClick="0" advTm="1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91ED4-03D2-4F3A-84EE-9886E9E221E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423135"/>
      </p:ext>
    </p:extLst>
  </p:cSld>
  <p:clrMapOvr>
    <a:masterClrMapping/>
  </p:clrMapOvr>
  <p:transition spd="med" advClick="0" advTm="1000">
    <p:wip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20387"/>
      </p:ext>
    </p:extLst>
  </p:cSld>
  <p:clrMapOvr>
    <a:masterClrMapping/>
  </p:clrMapOvr>
  <p:transition spd="med" advClick="0" advTm="1000">
    <p:wip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54238"/>
      </p:ext>
    </p:extLst>
  </p:cSld>
  <p:clrMapOvr>
    <a:masterClrMapping/>
  </p:clrMapOvr>
  <p:transition spd="med" advClick="0" advTm="1000">
    <p:wip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5069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27424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8408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7050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64328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6656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4691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26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7D5BA-AD41-4AD0-A30F-B0DE79F94C2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706344"/>
      </p:ext>
    </p:extLst>
  </p:cSld>
  <p:clrMapOvr>
    <a:masterClrMapping/>
  </p:clrMapOvr>
  <p:transition spd="med" advClick="0" advTm="1000">
    <p:wip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39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51098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606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69059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30031"/>
      </p:ext>
    </p:extLst>
  </p:cSld>
  <p:clrMapOvr>
    <a:masterClrMapping/>
  </p:clrMapOvr>
  <p:transition spd="med" advClick="0" advTm="1000">
    <p:wip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82898"/>
      </p:ext>
    </p:extLst>
  </p:cSld>
  <p:clrMapOvr>
    <a:masterClrMapping/>
  </p:clrMapOvr>
  <p:transition spd="med" advClick="0" advTm="1000">
    <p:wipe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41689"/>
      </p:ext>
    </p:extLst>
  </p:cSld>
  <p:clrMapOvr>
    <a:masterClrMapping/>
  </p:clrMapOvr>
  <p:transition spd="med" advClick="0" advTm="1000">
    <p:wip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5209"/>
      </p:ext>
    </p:extLst>
  </p:cSld>
  <p:clrMapOvr>
    <a:masterClrMapping/>
  </p:clrMapOvr>
  <p:transition spd="med" advClick="0" advTm="1000">
    <p:wip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80236"/>
      </p:ext>
    </p:extLst>
  </p:cSld>
  <p:clrMapOvr>
    <a:masterClrMapping/>
  </p:clrMapOvr>
  <p:transition spd="med" advClick="0" advTm="1000">
    <p:wipe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76883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162"/>
      </p:ext>
    </p:extLst>
  </p:cSld>
  <p:clrMapOvr>
    <a:masterClrMapping/>
  </p:clrMapOvr>
  <p:transition spd="med" advClick="0" advTm="1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EE49E-254B-4687-96E3-D51E0A13044D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048575"/>
      </p:ext>
    </p:extLst>
  </p:cSld>
  <p:clrMapOvr>
    <a:masterClrMapping/>
  </p:clrMapOvr>
  <p:transition spd="med" advClick="0" advTm="1000">
    <p:wip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6344"/>
      </p:ext>
    </p:extLst>
  </p:cSld>
  <p:clrMapOvr>
    <a:masterClrMapping/>
  </p:clrMapOvr>
  <p:transition spd="med" advClick="0" advTm="1000">
    <p:wip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00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15624"/>
      </p:ext>
    </p:extLst>
  </p:cSld>
  <p:clrMapOvr>
    <a:masterClrMapping/>
  </p:clrMapOvr>
  <p:transition spd="med" advClick="0" advTm="1000">
    <p:wip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9581"/>
      </p:ext>
    </p:extLst>
  </p:cSld>
  <p:clrMapOvr>
    <a:masterClrMapping/>
  </p:clrMapOvr>
  <p:transition spd="med" advClick="0" advTm="1000">
    <p:wip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76736"/>
      </p:ext>
    </p:extLst>
  </p:cSld>
  <p:clrMapOvr>
    <a:masterClrMapping/>
  </p:clrMapOvr>
  <p:transition spd="med" advClick="0" advTm="1000">
    <p:wip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23654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4941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6340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02740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7301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1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7F744-A8BF-45E2-B8A8-24A2C3DA5DB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676974"/>
      </p:ext>
    </p:extLst>
  </p:cSld>
  <p:clrMapOvr>
    <a:masterClrMapping/>
  </p:clrMapOvr>
  <p:transition spd="med" advClick="0" advTm="1000">
    <p:wip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09315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4103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3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04893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3200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089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85340"/>
      </p:ext>
    </p:extLst>
  </p:cSld>
  <p:clrMapOvr>
    <a:masterClrMapping/>
  </p:clrMapOvr>
  <p:transition spd="med" advClick="0" advTm="1000">
    <p:wip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57808"/>
      </p:ext>
    </p:extLst>
  </p:cSld>
  <p:clrMapOvr>
    <a:masterClrMapping/>
  </p:clrMapOvr>
  <p:transition spd="med" advClick="0" advTm="1000">
    <p:wip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28991"/>
      </p:ext>
    </p:extLst>
  </p:cSld>
  <p:clrMapOvr>
    <a:masterClrMapping/>
  </p:clrMapOvr>
  <p:transition spd="med" advClick="0" advTm="1000">
    <p:wip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65903"/>
      </p:ext>
    </p:extLst>
  </p:cSld>
  <p:clrMapOvr>
    <a:masterClrMapping/>
  </p:clrMapOvr>
  <p:transition spd="med" advClick="0" advTm="1000">
    <p:wip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57095"/>
      </p:ext>
    </p:extLst>
  </p:cSld>
  <p:clrMapOvr>
    <a:masterClrMapping/>
  </p:clrMapOvr>
  <p:transition spd="med" advClick="0" advTm="1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7D8F7-2172-476C-A25A-CD17166A9DD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915497"/>
      </p:ext>
    </p:extLst>
  </p:cSld>
  <p:clrMapOvr>
    <a:masterClrMapping/>
  </p:clrMapOvr>
  <p:transition spd="med" advClick="0" advTm="1000">
    <p:wip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35154"/>
      </p:ext>
    </p:extLst>
  </p:cSld>
  <p:clrMapOvr>
    <a:masterClrMapping/>
  </p:clrMapOvr>
  <p:transition spd="med" advClick="0" advTm="1000">
    <p:wip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8825"/>
      </p:ext>
    </p:extLst>
  </p:cSld>
  <p:clrMapOvr>
    <a:masterClrMapping/>
  </p:clrMapOvr>
  <p:transition spd="med" advClick="0" advTm="1000">
    <p:wip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67627"/>
      </p:ext>
    </p:extLst>
  </p:cSld>
  <p:clrMapOvr>
    <a:masterClrMapping/>
  </p:clrMapOvr>
  <p:transition spd="med" advClick="0" advTm="1000">
    <p:wip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74533"/>
      </p:ext>
    </p:extLst>
  </p:cSld>
  <p:clrMapOvr>
    <a:masterClrMapping/>
  </p:clrMapOvr>
  <p:transition spd="med" advClick="0" advTm="1000">
    <p:wip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3836"/>
      </p:ext>
    </p:extLst>
  </p:cSld>
  <p:clrMapOvr>
    <a:masterClrMapping/>
  </p:clrMapOvr>
  <p:transition spd="med" advClick="0" advTm="1000">
    <p:wip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07953"/>
      </p:ext>
    </p:extLst>
  </p:cSld>
  <p:clrMapOvr>
    <a:masterClrMapping/>
  </p:clrMapOvr>
  <p:transition spd="med" advClick="0" advTm="1000">
    <p:wip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83778"/>
      </p:ext>
    </p:extLst>
  </p:cSld>
  <p:clrMapOvr>
    <a:masterClrMapping/>
  </p:clrMapOvr>
  <p:transition spd="med" advClick="0" advTm="1000">
    <p:wip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15763"/>
      </p:ext>
    </p:extLst>
  </p:cSld>
  <p:clrMapOvr>
    <a:masterClrMapping/>
  </p:clrMapOvr>
  <p:transition spd="med" advClick="0" advTm="1000">
    <p:wip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79599"/>
      </p:ext>
    </p:extLst>
  </p:cSld>
  <p:clrMapOvr>
    <a:masterClrMapping/>
  </p:clrMapOvr>
  <p:transition spd="med" advClick="0" advTm="1000">
    <p:wip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11276"/>
      </p:ext>
    </p:extLst>
  </p:cSld>
  <p:clrMapOvr>
    <a:masterClrMapping/>
  </p:clrMapOvr>
  <p:transition spd="med" advClick="0" advTm="1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622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F7804-C293-465E-9328-CEDBF384D6F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141775"/>
      </p:ext>
    </p:extLst>
  </p:cSld>
  <p:clrMapOvr>
    <a:masterClrMapping/>
  </p:clrMapOvr>
  <p:transition spd="med" advClick="0" advTm="1000">
    <p:wip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23779"/>
      </p:ext>
    </p:extLst>
  </p:cSld>
  <p:clrMapOvr>
    <a:masterClrMapping/>
  </p:clrMapOvr>
  <p:transition spd="med" advClick="0" advTm="1000">
    <p:wip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34195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85021"/>
      </p:ext>
    </p:extLst>
  </p:cSld>
  <p:clrMapOvr>
    <a:masterClrMapping/>
  </p:clrMapOvr>
  <p:transition spd="med" advClick="0" advTm="1000">
    <p:wip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79404"/>
      </p:ext>
    </p:extLst>
  </p:cSld>
  <p:clrMapOvr>
    <a:masterClrMapping/>
  </p:clrMapOvr>
  <p:transition spd="med" advClick="0" advTm="1000">
    <p:wip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65027"/>
      </p:ext>
    </p:extLst>
  </p:cSld>
  <p:clrMapOvr>
    <a:masterClrMapping/>
  </p:clrMapOvr>
  <p:transition spd="med" advClick="0" advTm="1000">
    <p:wip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80795"/>
      </p:ext>
    </p:extLst>
  </p:cSld>
  <p:clrMapOvr>
    <a:masterClrMapping/>
  </p:clrMapOvr>
  <p:transition spd="med" advClick="0" advTm="1000">
    <p:wip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65585"/>
      </p:ext>
    </p:extLst>
  </p:cSld>
  <p:clrMapOvr>
    <a:masterClrMapping/>
  </p:clrMapOvr>
  <p:transition spd="med" advClick="0" advTm="1000">
    <p:wip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7157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88347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21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5ECD1-67A2-4F29-B2F7-7F5398C1958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373306"/>
      </p:ext>
    </p:extLst>
  </p:cSld>
  <p:clrMapOvr>
    <a:masterClrMapping/>
  </p:clrMapOvr>
  <p:transition spd="med" advClick="0" advTm="1000">
    <p:wip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31487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6857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6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8606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63969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39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500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5062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49670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73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5526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3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78233"/>
      </p:ext>
    </p:extLst>
  </p:cSld>
  <p:clrMapOvr>
    <a:masterClrMapping/>
  </p:clrMapOvr>
  <p:transition spd="med" advClick="0" advTm="1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BF0BD-1FF6-4E87-8CC0-D04771B7A58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9290"/>
      </p:ext>
    </p:extLst>
  </p:cSld>
  <p:clrMapOvr>
    <a:masterClrMapping/>
  </p:clrMapOvr>
  <p:transition spd="med" advClick="0" advTm="1000">
    <p:wip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5983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05457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4145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66432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69525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9502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4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72905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30287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0069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97447"/>
      </p:ext>
    </p:extLst>
  </p:cSld>
  <p:clrMapOvr>
    <a:masterClrMapping/>
  </p:clrMapOvr>
  <p:transition spd="med" advClick="0" advTm="1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73A3B-53DD-4BB9-BDC9-B87073193917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748235"/>
      </p:ext>
    </p:extLst>
  </p:cSld>
  <p:clrMapOvr>
    <a:masterClrMapping/>
  </p:clrMapOvr>
  <p:transition spd="med" advClick="0" advTm="1000">
    <p:wip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12571"/>
      </p:ext>
    </p:extLst>
  </p:cSld>
  <p:clrMapOvr>
    <a:masterClrMapping/>
  </p:clrMapOvr>
  <p:transition spd="med" advClick="0" advTm="1000">
    <p:wip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07167"/>
      </p:ext>
    </p:extLst>
  </p:cSld>
  <p:clrMapOvr>
    <a:masterClrMapping/>
  </p:clrMapOvr>
  <p:transition spd="med" advClick="0" advTm="1000">
    <p:wip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78765"/>
      </p:ext>
    </p:extLst>
  </p:cSld>
  <p:clrMapOvr>
    <a:masterClrMapping/>
  </p:clrMapOvr>
  <p:transition spd="med" advClick="0" advTm="1000">
    <p:wip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3222"/>
      </p:ext>
    </p:extLst>
  </p:cSld>
  <p:clrMapOvr>
    <a:masterClrMapping/>
  </p:clrMapOvr>
  <p:transition spd="med" advClick="0" advTm="1000">
    <p:wip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99781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09097"/>
      </p:ext>
    </p:extLst>
  </p:cSld>
  <p:clrMapOvr>
    <a:masterClrMapping/>
  </p:clrMapOvr>
  <p:transition spd="med" advClick="0" advTm="1000">
    <p:wip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78949"/>
      </p:ext>
    </p:extLst>
  </p:cSld>
  <p:clrMapOvr>
    <a:masterClrMapping/>
  </p:clrMapOvr>
  <p:transition spd="med" advClick="0" advTm="1000">
    <p:wip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85458"/>
      </p:ext>
    </p:extLst>
  </p:cSld>
  <p:clrMapOvr>
    <a:masterClrMapping/>
  </p:clrMapOvr>
  <p:transition spd="med" advClick="0" advTm="1000">
    <p:wip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1214"/>
      </p:ext>
    </p:extLst>
  </p:cSld>
  <p:clrMapOvr>
    <a:masterClrMapping/>
  </p:clrMapOvr>
  <p:transition spd="med" advClick="0" advTm="1000">
    <p:wip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70608"/>
      </p:ext>
    </p:extLst>
  </p:cSld>
  <p:clrMapOvr>
    <a:masterClrMapping/>
  </p:clrMapOvr>
  <p:transition spd="med" advClick="0" advTm="1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96A99-5B7F-4759-A0C4-FEF002F06C4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542925"/>
      </p:ext>
    </p:extLst>
  </p:cSld>
  <p:clrMapOvr>
    <a:masterClrMapping/>
  </p:clrMapOvr>
  <p:transition spd="med" advClick="0" advTm="1000">
    <p:wip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7311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83405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95524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49096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53735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4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94039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195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39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8580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AFC93-190F-407F-BF2D-6C1E607841D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346490"/>
      </p:ext>
    </p:extLst>
  </p:cSld>
  <p:clrMapOvr>
    <a:masterClrMapping/>
  </p:clrMapOvr>
  <p:transition spd="med" advClick="0" advTm="1000">
    <p:wip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0132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8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51920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659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9846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68744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62424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70867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80136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9157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6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1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00131-2CA8-4D4F-A1A3-73623CB59561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822077"/>
      </p:ext>
    </p:extLst>
  </p:cSld>
  <p:clrMapOvr>
    <a:masterClrMapping/>
  </p:clrMapOvr>
  <p:transition spd="med" advClick="0" advTm="1000">
    <p:wip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6014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15544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Выполнение целевых показателей по АСУ ТП за 1-ое полугодие 2014 года.  Задачи на 2-ое полугодие </a:t>
            </a:r>
          </a:p>
        </p:txBody>
      </p:sp>
    </p:spTree>
    <p:extLst>
      <p:ext uri="{BB962C8B-B14F-4D97-AF65-F5344CB8AC3E}">
        <p14:creationId xmlns:p14="http://schemas.microsoft.com/office/powerpoint/2010/main" val="261262571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16754"/>
      </p:ext>
    </p:extLst>
  </p:cSld>
  <p:clrMapOvr>
    <a:masterClrMapping/>
  </p:clrMapOvr>
  <p:transition spd="med" advClick="0" advTm="1000">
    <p:wip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99455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1307"/>
      </p:ext>
    </p:extLst>
  </p:cSld>
  <p:clrMapOvr>
    <a:masterClrMapping/>
  </p:clrMapOvr>
  <p:transition spd="med" advClick="0" advTm="1000">
    <p:wip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70355"/>
      </p:ext>
    </p:extLst>
  </p:cSld>
  <p:clrMapOvr>
    <a:masterClrMapping/>
  </p:clrMapOvr>
  <p:transition spd="med" advClick="0" advTm="1000">
    <p:wip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18231"/>
      </p:ext>
    </p:extLst>
  </p:cSld>
  <p:clrMapOvr>
    <a:masterClrMapping/>
  </p:clrMapOvr>
  <p:transition spd="med" advClick="0" advTm="1000">
    <p:wip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88398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49056"/>
      </p:ext>
    </p:extLst>
  </p:cSld>
  <p:clrMapOvr>
    <a:masterClrMapping/>
  </p:clrMapOvr>
  <p:transition spd="med" advClick="0" advTm="1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"/>
            <a:ext cx="2286000" cy="47315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"/>
            <a:ext cx="6705600" cy="47315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2C1EC-60D1-49B2-89FC-8B802AACF09C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674773"/>
      </p:ext>
    </p:extLst>
  </p:cSld>
  <p:clrMapOvr>
    <a:masterClrMapping/>
  </p:clrMapOvr>
  <p:transition spd="med" advClick="0" advTm="1000">
    <p:wip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82095"/>
      </p:ext>
    </p:extLst>
  </p:cSld>
  <p:clrMapOvr>
    <a:masterClrMapping/>
  </p:clrMapOvr>
  <p:transition spd="med" advClick="0" advTm="1000">
    <p:wip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21412"/>
      </p:ext>
    </p:extLst>
  </p:cSld>
  <p:clrMapOvr>
    <a:masterClrMapping/>
  </p:clrMapOvr>
  <p:transition spd="med" advClick="0" advTm="1000">
    <p:wip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16704"/>
      </p:ext>
    </p:extLst>
  </p:cSld>
  <p:clrMapOvr>
    <a:masterClrMapping/>
  </p:clrMapOvr>
  <p:transition spd="med" advClick="0" advTm="1000">
    <p:wip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10144"/>
      </p:ext>
    </p:extLst>
  </p:cSld>
  <p:clrMapOvr>
    <a:masterClrMapping/>
  </p:clrMapOvr>
  <p:transition spd="med" advClick="0" advTm="1000">
    <p:wip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25988"/>
      </p:ext>
    </p:extLst>
  </p:cSld>
  <p:clrMapOvr>
    <a:masterClrMapping/>
  </p:clrMapOvr>
  <p:transition spd="med" advClick="0" advTm="1000">
    <p:wip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08359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68773"/>
      </p:ext>
    </p:extLst>
  </p:cSld>
  <p:clrMapOvr>
    <a:masterClrMapping/>
  </p:clrMapOvr>
  <p:transition spd="med" advClick="0" advTm="1000">
    <p:wip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52075"/>
      </p:ext>
    </p:extLst>
  </p:cSld>
  <p:clrMapOvr>
    <a:masterClrMapping/>
  </p:clrMapOvr>
  <p:transition spd="med" advClick="0" advTm="1000">
    <p:wipe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94364"/>
      </p:ext>
    </p:extLst>
  </p:cSld>
  <p:clrMapOvr>
    <a:masterClrMapping/>
  </p:clrMapOvr>
  <p:transition spd="med" advClick="0" advTm="1000">
    <p:wipe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88429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C3E21-E529-427B-BC97-86B7100FD86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128037"/>
      </p:ext>
    </p:extLst>
  </p:cSld>
  <p:clrMapOvr>
    <a:masterClrMapping/>
  </p:clrMapOvr>
  <p:transition spd="med" advClick="0" advTm="1000">
    <p:wip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50552"/>
      </p:ext>
    </p:extLst>
  </p:cSld>
  <p:clrMapOvr>
    <a:masterClrMapping/>
  </p:clrMapOvr>
  <p:transition spd="med" advClick="0" advTm="1000">
    <p:wipe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36890"/>
      </p:ext>
    </p:extLst>
  </p:cSld>
  <p:clrMapOvr>
    <a:masterClrMapping/>
  </p:clrMapOvr>
  <p:transition spd="med" advClick="0" advTm="1000">
    <p:wipe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30567"/>
      </p:ext>
    </p:extLst>
  </p:cSld>
  <p:clrMapOvr>
    <a:masterClrMapping/>
  </p:clrMapOvr>
  <p:transition spd="med" advClick="0" advTm="1000">
    <p:wipe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78804"/>
      </p:ext>
    </p:extLst>
  </p:cSld>
  <p:clrMapOvr>
    <a:masterClrMapping/>
  </p:clrMapOvr>
  <p:transition spd="med" advClick="0" advTm="1000">
    <p:wipe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27289"/>
      </p:ext>
    </p:extLst>
  </p:cSld>
  <p:clrMapOvr>
    <a:masterClrMapping/>
  </p:clrMapOvr>
  <p:transition spd="med" advClick="0" advTm="1000">
    <p:wipe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0211"/>
      </p:ext>
    </p:extLst>
  </p:cSld>
  <p:clrMapOvr>
    <a:masterClrMapping/>
  </p:clrMapOvr>
  <p:transition spd="med" advClick="0" advTm="1000">
    <p:wipe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38384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09790"/>
      </p:ext>
    </p:extLst>
  </p:cSld>
  <p:clrMapOvr>
    <a:masterClrMapping/>
  </p:clrMapOvr>
  <p:transition spd="med" advClick="0" advTm="1000">
    <p:wipe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17276"/>
      </p:ext>
    </p:extLst>
  </p:cSld>
  <p:clrMapOvr>
    <a:masterClrMapping/>
  </p:clrMapOvr>
  <p:transition spd="med" advClick="0" advTm="1000">
    <p:wipe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46851"/>
      </p:ext>
    </p:extLst>
  </p:cSld>
  <p:clrMapOvr>
    <a:masterClrMapping/>
  </p:clrMapOvr>
  <p:transition spd="med" advClick="0" advTm="1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0519D-4A37-4220-9485-C82731C412D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550154"/>
      </p:ext>
    </p:extLst>
  </p:cSld>
  <p:clrMapOvr>
    <a:masterClrMapping/>
  </p:clrMapOvr>
  <p:transition spd="med" advClick="0" advTm="1000">
    <p:wip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32190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92012"/>
      </p:ext>
    </p:extLst>
  </p:cSld>
  <p:clrMapOvr>
    <a:masterClrMapping/>
  </p:clrMapOvr>
  <p:transition spd="med" advClick="0" advTm="1000">
    <p:wipe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38754"/>
      </p:ext>
    </p:extLst>
  </p:cSld>
  <p:clrMapOvr>
    <a:masterClrMapping/>
  </p:clrMapOvr>
  <p:transition spd="med" advClick="0" advTm="1000">
    <p:wipe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419"/>
      </p:ext>
    </p:extLst>
  </p:cSld>
  <p:clrMapOvr>
    <a:masterClrMapping/>
  </p:clrMapOvr>
  <p:transition spd="med" advClick="0" advTm="1000">
    <p:wipe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95596"/>
      </p:ext>
    </p:extLst>
  </p:cSld>
  <p:clrMapOvr>
    <a:masterClrMapping/>
  </p:clrMapOvr>
  <p:transition spd="med" advClick="0" advTm="1000">
    <p:wipe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13552"/>
      </p:ext>
    </p:extLst>
  </p:cSld>
  <p:clrMapOvr>
    <a:masterClrMapping/>
  </p:clrMapOvr>
  <p:transition spd="med" advClick="0" advTm="1000">
    <p:wipe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51050"/>
      </p:ext>
    </p:extLst>
  </p:cSld>
  <p:clrMapOvr>
    <a:masterClrMapping/>
  </p:clrMapOvr>
  <p:transition spd="med" advClick="0" advTm="1000">
    <p:wipe/>
  </p:transition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11969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40724"/>
      </p:ext>
    </p:extLst>
  </p:cSld>
  <p:clrMapOvr>
    <a:masterClrMapping/>
  </p:clrMapOvr>
  <p:transition spd="med" advClick="0" advTm="1000">
    <p:wipe/>
  </p:transition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38473"/>
      </p:ext>
    </p:extLst>
  </p:cSld>
  <p:clrMapOvr>
    <a:masterClrMapping/>
  </p:clrMapOvr>
  <p:transition spd="med" advClick="0" advTm="1000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B7DFB-5A71-4C49-9BEB-0C2FBCA2237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295505"/>
      </p:ext>
    </p:extLst>
  </p:cSld>
  <p:clrMapOvr>
    <a:masterClrMapping/>
  </p:clrMapOvr>
  <p:transition spd="med" advClick="0" advTm="1000">
    <p:wip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01717"/>
      </p:ext>
    </p:extLst>
  </p:cSld>
  <p:clrMapOvr>
    <a:masterClrMapping/>
  </p:clrMapOvr>
  <p:transition spd="med" advClick="0" advTm="1000">
    <p:wipe/>
  </p:transition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23955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82949"/>
      </p:ext>
    </p:extLst>
  </p:cSld>
  <p:clrMapOvr>
    <a:masterClrMapping/>
  </p:clrMapOvr>
  <p:transition spd="med" advClick="0" advTm="1000">
    <p:wipe/>
  </p:transition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31452"/>
      </p:ext>
    </p:extLst>
  </p:cSld>
  <p:clrMapOvr>
    <a:masterClrMapping/>
  </p:clrMapOvr>
  <p:transition spd="med" advClick="0" advTm="1000">
    <p:wipe/>
  </p:transition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86484"/>
      </p:ext>
    </p:extLst>
  </p:cSld>
  <p:clrMapOvr>
    <a:masterClrMapping/>
  </p:clrMapOvr>
  <p:transition spd="med" advClick="0" advTm="1000">
    <p:wipe/>
  </p:transition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96554"/>
      </p:ext>
    </p:extLst>
  </p:cSld>
  <p:clrMapOvr>
    <a:masterClrMapping/>
  </p:clrMapOvr>
  <p:transition spd="med" advClick="0" advTm="1000">
    <p:wipe/>
  </p:transition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88520"/>
      </p:ext>
    </p:extLst>
  </p:cSld>
  <p:clrMapOvr>
    <a:masterClrMapping/>
  </p:clrMapOvr>
  <p:transition spd="med" advClick="0" advTm="1000">
    <p:wipe/>
  </p:transition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75016"/>
      </p:ext>
    </p:extLst>
  </p:cSld>
  <p:clrMapOvr>
    <a:masterClrMapping/>
  </p:clrMapOvr>
  <p:transition spd="med" advClick="0" advTm="1000">
    <p:wipe/>
  </p:transition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11129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44077"/>
      </p:ext>
    </p:extLst>
  </p:cSld>
  <p:clrMapOvr>
    <a:masterClrMapping/>
  </p:clrMapOvr>
  <p:transition spd="med" advClick="0" advTm="1000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825105"/>
            <a:ext cx="1452563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5"/>
            <a:ext cx="1454150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4043A-CAC5-4FF3-9E4C-88E41DEDAB5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430910"/>
      </p:ext>
    </p:extLst>
  </p:cSld>
  <p:clrMapOvr>
    <a:masterClrMapping/>
  </p:clrMapOvr>
  <p:transition spd="med" advClick="0" advTm="1000">
    <p:wipe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22996"/>
      </p:ext>
    </p:extLst>
  </p:cSld>
  <p:clrMapOvr>
    <a:masterClrMapping/>
  </p:clrMapOvr>
  <p:transition spd="med" advClick="0" advTm="1000">
    <p:wipe/>
  </p:transition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8362"/>
      </p:ext>
    </p:extLst>
  </p:cSld>
  <p:clrMapOvr>
    <a:masterClrMapping/>
  </p:clrMapOvr>
  <p:transition spd="med" advClick="0" advTm="1000">
    <p:wipe/>
  </p:transition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00514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49334"/>
      </p:ext>
    </p:extLst>
  </p:cSld>
  <p:clrMapOvr>
    <a:masterClrMapping/>
  </p:clrMapOvr>
  <p:transition spd="med" advClick="0" advTm="1000">
    <p:wipe/>
  </p:transition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29797"/>
      </p:ext>
    </p:extLst>
  </p:cSld>
  <p:clrMapOvr>
    <a:masterClrMapping/>
  </p:clrMapOvr>
  <p:transition spd="med" advClick="0" advTm="1000">
    <p:wipe/>
  </p:transition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3549"/>
      </p:ext>
    </p:extLst>
  </p:cSld>
  <p:clrMapOvr>
    <a:masterClrMapping/>
  </p:clrMapOvr>
  <p:transition spd="med" advClick="0" advTm="1000">
    <p:wipe/>
  </p:transition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01014"/>
      </p:ext>
    </p:extLst>
  </p:cSld>
  <p:clrMapOvr>
    <a:masterClrMapping/>
  </p:clrMapOvr>
  <p:transition spd="med" advClick="0" advTm="1000">
    <p:wipe/>
  </p:transition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31619"/>
      </p:ext>
    </p:extLst>
  </p:cSld>
  <p:clrMapOvr>
    <a:masterClrMapping/>
  </p:clrMapOvr>
  <p:transition spd="med" advClick="0" advTm="1000">
    <p:wipe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0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22" indent="0" algn="ctr">
              <a:buNone/>
              <a:defRPr/>
            </a:lvl2pPr>
            <a:lvl3pPr marL="913041" indent="0" algn="ctr">
              <a:buNone/>
              <a:defRPr/>
            </a:lvl3pPr>
            <a:lvl4pPr marL="1369561" indent="0" algn="ctr">
              <a:buNone/>
              <a:defRPr/>
            </a:lvl4pPr>
            <a:lvl5pPr marL="1826083" indent="0" algn="ctr">
              <a:buNone/>
              <a:defRPr/>
            </a:lvl5pPr>
            <a:lvl6pPr marL="2282611" indent="0" algn="ctr">
              <a:buNone/>
              <a:defRPr/>
            </a:lvl6pPr>
            <a:lvl7pPr marL="2739130" indent="0" algn="ctr">
              <a:buNone/>
              <a:defRPr/>
            </a:lvl7pPr>
            <a:lvl8pPr marL="3195653" indent="0" algn="ctr">
              <a:buNone/>
              <a:defRPr/>
            </a:lvl8pPr>
            <a:lvl9pPr marL="3652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38159-9025-49CC-8ED2-F9655558E1A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FC17-074D-40B0-8D38-273E356A18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611961"/>
      </p:ext>
    </p:extLst>
  </p:cSld>
  <p:clrMapOvr>
    <a:masterClrMapping/>
  </p:clrMapOvr>
  <p:transition spd="med" advClick="0" advTm="1000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A4A1A-D306-4A4F-BC93-7D4951369E4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901251"/>
      </p:ext>
    </p:extLst>
  </p:cSld>
  <p:clrMapOvr>
    <a:masterClrMapping/>
  </p:clrMapOvr>
  <p:transition spd="med" advClick="0" advTm="1000">
    <p:wipe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37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22" indent="0">
              <a:buNone/>
              <a:defRPr sz="1900"/>
            </a:lvl2pPr>
            <a:lvl3pPr marL="913041" indent="0">
              <a:buNone/>
              <a:defRPr sz="1600"/>
            </a:lvl3pPr>
            <a:lvl4pPr marL="1369561" indent="0">
              <a:buNone/>
              <a:defRPr sz="1500"/>
            </a:lvl4pPr>
            <a:lvl5pPr marL="1826083" indent="0">
              <a:buNone/>
              <a:defRPr sz="1500"/>
            </a:lvl5pPr>
            <a:lvl6pPr marL="2282611" indent="0">
              <a:buNone/>
              <a:defRPr sz="1500"/>
            </a:lvl6pPr>
            <a:lvl7pPr marL="2739130" indent="0">
              <a:buNone/>
              <a:defRPr sz="1500"/>
            </a:lvl7pPr>
            <a:lvl8pPr marL="3195653" indent="0">
              <a:buNone/>
              <a:defRPr sz="1500"/>
            </a:lvl8pPr>
            <a:lvl9pPr marL="365217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02C7-9706-4C97-AF1E-ED98A5B9F3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8B553-BD56-4CCE-99E1-77105C19732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2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AE551-2537-4519-AE27-1F0904C3E9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0EBA-AC1B-4D03-99A6-85E31331E4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DF07-89B8-41D7-A970-AF0AF70AAA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0BA7B-DDAB-4238-AF37-D07F74D53C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6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2" indent="0">
              <a:buNone/>
              <a:defRPr sz="2800"/>
            </a:lvl2pPr>
            <a:lvl3pPr marL="913041" indent="0">
              <a:buNone/>
              <a:defRPr sz="2400"/>
            </a:lvl3pPr>
            <a:lvl4pPr marL="1369561" indent="0">
              <a:buNone/>
              <a:defRPr sz="2000"/>
            </a:lvl4pPr>
            <a:lvl5pPr marL="1826083" indent="0">
              <a:buNone/>
              <a:defRPr sz="2000"/>
            </a:lvl5pPr>
            <a:lvl6pPr marL="2282611" indent="0">
              <a:buNone/>
              <a:defRPr sz="2000"/>
            </a:lvl6pPr>
            <a:lvl7pPr marL="2739130" indent="0">
              <a:buNone/>
              <a:defRPr sz="2000"/>
            </a:lvl7pPr>
            <a:lvl8pPr marL="3195653" indent="0">
              <a:buNone/>
              <a:defRPr sz="2000"/>
            </a:lvl8pPr>
            <a:lvl9pPr marL="365217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698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1FED-85E0-4799-9EF3-F7DEC6423E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1346-4B5F-4194-8B48-2E58EA1F49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C70C-7D6B-44D9-A6E3-63C08B9089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0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22" indent="0" algn="ctr">
              <a:buNone/>
              <a:defRPr/>
            </a:lvl2pPr>
            <a:lvl3pPr marL="913041" indent="0" algn="ctr">
              <a:buNone/>
              <a:defRPr/>
            </a:lvl3pPr>
            <a:lvl4pPr marL="1369561" indent="0" algn="ctr">
              <a:buNone/>
              <a:defRPr/>
            </a:lvl4pPr>
            <a:lvl5pPr marL="1826083" indent="0" algn="ctr">
              <a:buNone/>
              <a:defRPr/>
            </a:lvl5pPr>
            <a:lvl6pPr marL="2282611" indent="0" algn="ctr">
              <a:buNone/>
              <a:defRPr/>
            </a:lvl6pPr>
            <a:lvl7pPr marL="2739130" indent="0" algn="ctr">
              <a:buNone/>
              <a:defRPr/>
            </a:lvl7pPr>
            <a:lvl8pPr marL="3195653" indent="0" algn="ctr">
              <a:buNone/>
              <a:defRPr/>
            </a:lvl8pPr>
            <a:lvl9pPr marL="3652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F204-AABF-4153-B889-4D319AB97C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3D1F9-69B4-480D-BF75-1BA6CD90130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65683"/>
      </p:ext>
    </p:extLst>
  </p:cSld>
  <p:clrMapOvr>
    <a:masterClrMapping/>
  </p:clrMapOvr>
  <p:transition spd="med" advClick="0" advTm="1000">
    <p:wipe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1ADC-6B45-40A2-8F7D-78C47B66CF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37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22" indent="0">
              <a:buNone/>
              <a:defRPr sz="1900"/>
            </a:lvl2pPr>
            <a:lvl3pPr marL="913041" indent="0">
              <a:buNone/>
              <a:defRPr sz="1600"/>
            </a:lvl3pPr>
            <a:lvl4pPr marL="1369561" indent="0">
              <a:buNone/>
              <a:defRPr sz="1500"/>
            </a:lvl4pPr>
            <a:lvl5pPr marL="1826083" indent="0">
              <a:buNone/>
              <a:defRPr sz="1500"/>
            </a:lvl5pPr>
            <a:lvl6pPr marL="2282611" indent="0">
              <a:buNone/>
              <a:defRPr sz="1500"/>
            </a:lvl6pPr>
            <a:lvl7pPr marL="2739130" indent="0">
              <a:buNone/>
              <a:defRPr sz="1500"/>
            </a:lvl7pPr>
            <a:lvl8pPr marL="3195653" indent="0">
              <a:buNone/>
              <a:defRPr sz="1500"/>
            </a:lvl8pPr>
            <a:lvl9pPr marL="365217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3972-FC81-44F6-8554-B9CEB2FBF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0553-CB3D-46EA-B2E4-55165B07A2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2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6F2F-E818-4B7D-A725-7D229A4588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91DA-A1F9-4EDA-808B-6FCBFAC4C1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36D2-C55D-4657-B58A-739ED6D322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5C68-30E5-4EEB-8CA8-308A6A933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6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2" indent="0">
              <a:buNone/>
              <a:defRPr sz="2800"/>
            </a:lvl2pPr>
            <a:lvl3pPr marL="913041" indent="0">
              <a:buNone/>
              <a:defRPr sz="2400"/>
            </a:lvl3pPr>
            <a:lvl4pPr marL="1369561" indent="0">
              <a:buNone/>
              <a:defRPr sz="2000"/>
            </a:lvl4pPr>
            <a:lvl5pPr marL="1826083" indent="0">
              <a:buNone/>
              <a:defRPr sz="2000"/>
            </a:lvl5pPr>
            <a:lvl6pPr marL="2282611" indent="0">
              <a:buNone/>
              <a:defRPr sz="2000"/>
            </a:lvl6pPr>
            <a:lvl7pPr marL="2739130" indent="0">
              <a:buNone/>
              <a:defRPr sz="2000"/>
            </a:lvl7pPr>
            <a:lvl8pPr marL="3195653" indent="0">
              <a:buNone/>
              <a:defRPr sz="2000"/>
            </a:lvl8pPr>
            <a:lvl9pPr marL="365217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698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57F5-E485-406F-9496-8DA2657674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2510-1F3B-4320-BE3C-34C048297E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9F15-53D2-4088-9928-6599761456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A4E8F-BF02-4686-8026-47B503CA894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949668"/>
      </p:ext>
    </p:extLst>
  </p:cSld>
  <p:clrMapOvr>
    <a:masterClrMapping/>
  </p:clrMapOvr>
  <p:transition spd="med" advClick="0" advTm="1000">
    <p:wipe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94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22" indent="0" algn="ctr">
              <a:buNone/>
              <a:defRPr/>
            </a:lvl2pPr>
            <a:lvl3pPr marL="913041" indent="0" algn="ctr">
              <a:buNone/>
              <a:defRPr/>
            </a:lvl3pPr>
            <a:lvl4pPr marL="1369561" indent="0" algn="ctr">
              <a:buNone/>
              <a:defRPr/>
            </a:lvl4pPr>
            <a:lvl5pPr marL="1826083" indent="0" algn="ctr">
              <a:buNone/>
              <a:defRPr/>
            </a:lvl5pPr>
            <a:lvl6pPr marL="2282611" indent="0" algn="ctr">
              <a:buNone/>
              <a:defRPr/>
            </a:lvl6pPr>
            <a:lvl7pPr marL="2739130" indent="0" algn="ctr">
              <a:buNone/>
              <a:defRPr/>
            </a:lvl7pPr>
            <a:lvl8pPr marL="3195653" indent="0" algn="ctr">
              <a:buNone/>
              <a:defRPr/>
            </a:lvl8pPr>
            <a:lvl9pPr marL="3652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F204-AABF-4153-B889-4D319AB97C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1ADC-6B45-40A2-8F7D-78C47B66CF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2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22" indent="0">
              <a:buNone/>
              <a:defRPr sz="1900"/>
            </a:lvl2pPr>
            <a:lvl3pPr marL="913041" indent="0">
              <a:buNone/>
              <a:defRPr sz="1600"/>
            </a:lvl3pPr>
            <a:lvl4pPr marL="1369561" indent="0">
              <a:buNone/>
              <a:defRPr sz="1500"/>
            </a:lvl4pPr>
            <a:lvl5pPr marL="1826083" indent="0">
              <a:buNone/>
              <a:defRPr sz="1500"/>
            </a:lvl5pPr>
            <a:lvl6pPr marL="2282611" indent="0">
              <a:buNone/>
              <a:defRPr sz="1500"/>
            </a:lvl6pPr>
            <a:lvl7pPr marL="2739130" indent="0">
              <a:buNone/>
              <a:defRPr sz="1500"/>
            </a:lvl7pPr>
            <a:lvl8pPr marL="3195653" indent="0">
              <a:buNone/>
              <a:defRPr sz="1500"/>
            </a:lvl8pPr>
            <a:lvl9pPr marL="365217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3972-FC81-44F6-8554-B9CEB2FBF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0553-CB3D-46EA-B2E4-55165B07A2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2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6F2F-E818-4B7D-A725-7D229A4588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91DA-A1F9-4EDA-808B-6FCBFAC4C1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36D2-C55D-4657-B58A-739ED6D322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5C68-30E5-4EEB-8CA8-308A6A933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565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2" indent="0">
              <a:buNone/>
              <a:defRPr sz="2800"/>
            </a:lvl2pPr>
            <a:lvl3pPr marL="913041" indent="0">
              <a:buNone/>
              <a:defRPr sz="2400"/>
            </a:lvl3pPr>
            <a:lvl4pPr marL="1369561" indent="0">
              <a:buNone/>
              <a:defRPr sz="2000"/>
            </a:lvl4pPr>
            <a:lvl5pPr marL="1826083" indent="0">
              <a:buNone/>
              <a:defRPr sz="2000"/>
            </a:lvl5pPr>
            <a:lvl6pPr marL="2282611" indent="0">
              <a:buNone/>
              <a:defRPr sz="2000"/>
            </a:lvl6pPr>
            <a:lvl7pPr marL="2739130" indent="0">
              <a:buNone/>
              <a:defRPr sz="2000"/>
            </a:lvl7pPr>
            <a:lvl8pPr marL="3195653" indent="0">
              <a:buNone/>
              <a:defRPr sz="2000"/>
            </a:lvl8pPr>
            <a:lvl9pPr marL="365217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6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57F5-E485-406F-9496-8DA2657674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EB846-ABBD-40B5-AA06-BEE7DB35545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087874"/>
      </p:ext>
    </p:extLst>
  </p:cSld>
  <p:clrMapOvr>
    <a:masterClrMapping/>
  </p:clrMapOvr>
  <p:transition spd="med" advClick="0" advTm="1000">
    <p:wipe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2510-1F3B-4320-BE3C-34C048297E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9F15-53D2-4088-9928-6599761456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85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4" tIns="45657" rIns="91304" bIns="45657"/>
          <a:lstStyle>
            <a:lvl1pPr marL="0" indent="0" algn="ctr">
              <a:buNone/>
              <a:defRPr/>
            </a:lvl1pPr>
            <a:lvl2pPr marL="456522" indent="0" algn="ctr">
              <a:buNone/>
              <a:defRPr/>
            </a:lvl2pPr>
            <a:lvl3pPr marL="913041" indent="0" algn="ctr">
              <a:buNone/>
              <a:defRPr/>
            </a:lvl3pPr>
            <a:lvl4pPr marL="1369561" indent="0" algn="ctr">
              <a:buNone/>
              <a:defRPr/>
            </a:lvl4pPr>
            <a:lvl5pPr marL="1826083" indent="0" algn="ctr">
              <a:buNone/>
              <a:defRPr/>
            </a:lvl5pPr>
            <a:lvl6pPr marL="2282611" indent="0" algn="ctr">
              <a:buNone/>
              <a:defRPr/>
            </a:lvl6pPr>
            <a:lvl7pPr marL="2739130" indent="0" algn="ctr">
              <a:buNone/>
              <a:defRPr/>
            </a:lvl7pPr>
            <a:lvl8pPr marL="3195653" indent="0" algn="ctr">
              <a:buNone/>
              <a:defRPr/>
            </a:lvl8pPr>
            <a:lvl9pPr marL="3652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91304" tIns="45657" rIns="91304" bIns="4565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20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4" tIns="45657" rIns="91304" bIns="45657" anchor="b"/>
          <a:lstStyle>
            <a:lvl1pPr marL="0" indent="0">
              <a:buNone/>
              <a:defRPr sz="2000"/>
            </a:lvl1pPr>
            <a:lvl2pPr marL="456522" indent="0">
              <a:buNone/>
              <a:defRPr sz="1900"/>
            </a:lvl2pPr>
            <a:lvl3pPr marL="913041" indent="0">
              <a:buNone/>
              <a:defRPr sz="1600"/>
            </a:lvl3pPr>
            <a:lvl4pPr marL="1369561" indent="0">
              <a:buNone/>
              <a:defRPr sz="1500"/>
            </a:lvl4pPr>
            <a:lvl5pPr marL="1826083" indent="0">
              <a:buNone/>
              <a:defRPr sz="1500"/>
            </a:lvl5pPr>
            <a:lvl6pPr marL="2282611" indent="0">
              <a:buNone/>
              <a:defRPr sz="1500"/>
            </a:lvl6pPr>
            <a:lvl7pPr marL="2739130" indent="0">
              <a:buNone/>
              <a:defRPr sz="1500"/>
            </a:lvl7pPr>
            <a:lvl8pPr marL="3195653" indent="0">
              <a:buNone/>
              <a:defRPr sz="1500"/>
            </a:lvl8pPr>
            <a:lvl9pPr marL="365217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  <a:prstGeom prst="rect">
            <a:avLst/>
          </a:prstGeom>
        </p:spPr>
        <p:txBody>
          <a:bodyPr lIns="91304" tIns="45657" rIns="91304" bIns="4565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  <a:prstGeom prst="rect">
            <a:avLst/>
          </a:prstGeom>
        </p:spPr>
        <p:txBody>
          <a:bodyPr lIns="91304" tIns="45657" rIns="91304" bIns="4565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4" tIns="45657" rIns="91304" bIns="45657"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4" tIns="45657" rIns="91304" bIns="45657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2" y="1151341"/>
            <a:ext cx="4041775" cy="479822"/>
          </a:xfrm>
          <a:prstGeom prst="rect">
            <a:avLst/>
          </a:prstGeom>
        </p:spPr>
        <p:txBody>
          <a:bodyPr lIns="91304" tIns="45657" rIns="91304" bIns="45657"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2" y="1631156"/>
            <a:ext cx="4041775" cy="2963466"/>
          </a:xfrm>
          <a:prstGeom prst="rect">
            <a:avLst/>
          </a:prstGeom>
        </p:spPr>
        <p:txBody>
          <a:bodyPr lIns="91304" tIns="45657" rIns="91304" bIns="45657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9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F977C-A8E8-47FE-B1D9-2043FAEC470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31304"/>
      </p:ext>
    </p:extLst>
  </p:cSld>
  <p:clrMapOvr>
    <a:masterClrMapping/>
  </p:clrMapOvr>
  <p:transition spd="med" advClick="0" advTm="1000">
    <p:wipe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4" tIns="45657" rIns="91304" bIns="4565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 lIns="91304" tIns="45657" rIns="91304" bIns="45657"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482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4" tIns="45657" rIns="91304" bIns="45657"/>
          <a:lstStyle>
            <a:lvl1pPr marL="0" indent="0">
              <a:buNone/>
              <a:defRPr sz="3200"/>
            </a:lvl1pPr>
            <a:lvl2pPr marL="456522" indent="0">
              <a:buNone/>
              <a:defRPr sz="2800"/>
            </a:lvl2pPr>
            <a:lvl3pPr marL="913041" indent="0">
              <a:buNone/>
              <a:defRPr sz="2400"/>
            </a:lvl3pPr>
            <a:lvl4pPr marL="1369561" indent="0">
              <a:buNone/>
              <a:defRPr sz="2000"/>
            </a:lvl4pPr>
            <a:lvl5pPr marL="1826083" indent="0">
              <a:buNone/>
              <a:defRPr sz="2000"/>
            </a:lvl5pPr>
            <a:lvl6pPr marL="2282611" indent="0">
              <a:buNone/>
              <a:defRPr sz="2000"/>
            </a:lvl6pPr>
            <a:lvl7pPr marL="2739130" indent="0">
              <a:buNone/>
              <a:defRPr sz="2000"/>
            </a:lvl7pPr>
            <a:lvl8pPr marL="3195653" indent="0">
              <a:buNone/>
              <a:defRPr sz="2000"/>
            </a:lvl8pPr>
            <a:lvl9pPr marL="365217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528"/>
            <a:ext cx="5486400" cy="603647"/>
          </a:xfrm>
          <a:prstGeom prst="rect">
            <a:avLst/>
          </a:prstGeom>
        </p:spPr>
        <p:txBody>
          <a:bodyPr lIns="91304" tIns="45657" rIns="91304" bIns="45657"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eaVert" lIns="91304" tIns="45657" rIns="91304" bIns="4565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1" y="4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4"/>
            <a:ext cx="6362700" cy="4594622"/>
          </a:xfrm>
          <a:prstGeom prst="rect">
            <a:avLst/>
          </a:prstGeom>
        </p:spPr>
        <p:txBody>
          <a:bodyPr vert="eaVert" lIns="91304" tIns="45657" rIns="91304" bIns="4565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6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77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22" indent="0" algn="ctr">
              <a:buNone/>
              <a:defRPr/>
            </a:lvl2pPr>
            <a:lvl3pPr marL="913041" indent="0" algn="ctr">
              <a:buNone/>
              <a:defRPr/>
            </a:lvl3pPr>
            <a:lvl4pPr marL="1369561" indent="0" algn="ctr">
              <a:buNone/>
              <a:defRPr/>
            </a:lvl4pPr>
            <a:lvl5pPr marL="1826083" indent="0" algn="ctr">
              <a:buNone/>
              <a:defRPr/>
            </a:lvl5pPr>
            <a:lvl6pPr marL="2282611" indent="0" algn="ctr">
              <a:buNone/>
              <a:defRPr/>
            </a:lvl6pPr>
            <a:lvl7pPr marL="2739130" indent="0" algn="ctr">
              <a:buNone/>
              <a:defRPr/>
            </a:lvl7pPr>
            <a:lvl8pPr marL="3195653" indent="0" algn="ctr">
              <a:buNone/>
              <a:defRPr/>
            </a:lvl8pPr>
            <a:lvl9pPr marL="3652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F204-AABF-4153-B889-4D319AB97C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1ADC-6B45-40A2-8F7D-78C47B66CF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12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22" indent="0">
              <a:buNone/>
              <a:defRPr sz="1900"/>
            </a:lvl2pPr>
            <a:lvl3pPr marL="913041" indent="0">
              <a:buNone/>
              <a:defRPr sz="1600"/>
            </a:lvl3pPr>
            <a:lvl4pPr marL="1369561" indent="0">
              <a:buNone/>
              <a:defRPr sz="1500"/>
            </a:lvl4pPr>
            <a:lvl5pPr marL="1826083" indent="0">
              <a:buNone/>
              <a:defRPr sz="1500"/>
            </a:lvl5pPr>
            <a:lvl6pPr marL="2282611" indent="0">
              <a:buNone/>
              <a:defRPr sz="1500"/>
            </a:lvl6pPr>
            <a:lvl7pPr marL="2739130" indent="0">
              <a:buNone/>
              <a:defRPr sz="1500"/>
            </a:lvl7pPr>
            <a:lvl8pPr marL="3195653" indent="0">
              <a:buNone/>
              <a:defRPr sz="1500"/>
            </a:lvl8pPr>
            <a:lvl9pPr marL="365217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3972-FC81-44F6-8554-B9CEB2FBF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0553-CB3D-46EA-B2E4-55165B07A2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2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6F2F-E818-4B7D-A725-7D229A4588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91DA-A1F9-4EDA-808B-6FCBFAC4C1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33C21-E44E-4D00-9931-6FC10F7860B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049781"/>
      </p:ext>
    </p:extLst>
  </p:cSld>
  <p:clrMapOvr>
    <a:masterClrMapping/>
  </p:clrMapOvr>
  <p:transition spd="med" advClick="0" advTm="1000">
    <p:wipe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36D2-C55D-4657-B58A-739ED6D322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5C68-30E5-4EEB-8CA8-308A6A933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395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2" indent="0">
              <a:buNone/>
              <a:defRPr sz="2800"/>
            </a:lvl2pPr>
            <a:lvl3pPr marL="913041" indent="0">
              <a:buNone/>
              <a:defRPr sz="2400"/>
            </a:lvl3pPr>
            <a:lvl4pPr marL="1369561" indent="0">
              <a:buNone/>
              <a:defRPr sz="2000"/>
            </a:lvl4pPr>
            <a:lvl5pPr marL="1826083" indent="0">
              <a:buNone/>
              <a:defRPr sz="2000"/>
            </a:lvl5pPr>
            <a:lvl6pPr marL="2282611" indent="0">
              <a:buNone/>
              <a:defRPr sz="2000"/>
            </a:lvl6pPr>
            <a:lvl7pPr marL="2739130" indent="0">
              <a:buNone/>
              <a:defRPr sz="2000"/>
            </a:lvl7pPr>
            <a:lvl8pPr marL="3195653" indent="0">
              <a:buNone/>
              <a:defRPr sz="2000"/>
            </a:lvl8pPr>
            <a:lvl9pPr marL="365217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443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57F5-E485-406F-9496-8DA2657674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2510-1F3B-4320-BE3C-34C048297E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9F15-53D2-4088-9928-6599761456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68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22" indent="0" algn="ctr">
              <a:buNone/>
              <a:defRPr/>
            </a:lvl2pPr>
            <a:lvl3pPr marL="913041" indent="0" algn="ctr">
              <a:buNone/>
              <a:defRPr/>
            </a:lvl3pPr>
            <a:lvl4pPr marL="1369561" indent="0" algn="ctr">
              <a:buNone/>
              <a:defRPr/>
            </a:lvl4pPr>
            <a:lvl5pPr marL="1826083" indent="0" algn="ctr">
              <a:buNone/>
              <a:defRPr/>
            </a:lvl5pPr>
            <a:lvl6pPr marL="2282611" indent="0" algn="ctr">
              <a:buNone/>
              <a:defRPr/>
            </a:lvl6pPr>
            <a:lvl7pPr marL="2739130" indent="0" algn="ctr">
              <a:buNone/>
              <a:defRPr/>
            </a:lvl7pPr>
            <a:lvl8pPr marL="3195653" indent="0" algn="ctr">
              <a:buNone/>
              <a:defRPr/>
            </a:lvl8pPr>
            <a:lvl9pPr marL="3652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F204-AABF-4153-B889-4D319AB97C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1ADC-6B45-40A2-8F7D-78C47B66CF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03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22" indent="0">
              <a:buNone/>
              <a:defRPr sz="1900"/>
            </a:lvl2pPr>
            <a:lvl3pPr marL="913041" indent="0">
              <a:buNone/>
              <a:defRPr sz="1600"/>
            </a:lvl3pPr>
            <a:lvl4pPr marL="1369561" indent="0">
              <a:buNone/>
              <a:defRPr sz="1500"/>
            </a:lvl4pPr>
            <a:lvl5pPr marL="1826083" indent="0">
              <a:buNone/>
              <a:defRPr sz="1500"/>
            </a:lvl5pPr>
            <a:lvl6pPr marL="2282611" indent="0">
              <a:buNone/>
              <a:defRPr sz="1500"/>
            </a:lvl6pPr>
            <a:lvl7pPr marL="2739130" indent="0">
              <a:buNone/>
              <a:defRPr sz="1500"/>
            </a:lvl7pPr>
            <a:lvl8pPr marL="3195653" indent="0">
              <a:buNone/>
              <a:defRPr sz="1500"/>
            </a:lvl8pPr>
            <a:lvl9pPr marL="365217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3972-FC81-44F6-8554-B9CEB2FBF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0553-CB3D-46EA-B2E4-55165B07A2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47446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BD16A-E16C-4A88-8240-A1BBB3966ECB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695928"/>
      </p:ext>
    </p:extLst>
  </p:cSld>
  <p:clrMapOvr>
    <a:masterClrMapping/>
  </p:clrMapOvr>
  <p:transition spd="med" advClick="0" advTm="1000">
    <p:wipe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2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6F2F-E818-4B7D-A725-7D229A4588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91DA-A1F9-4EDA-808B-6FCBFAC4C1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36D2-C55D-4657-B58A-739ED6D322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5C68-30E5-4EEB-8CA8-308A6A933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307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2" indent="0">
              <a:buNone/>
              <a:defRPr sz="2800"/>
            </a:lvl2pPr>
            <a:lvl3pPr marL="913041" indent="0">
              <a:buNone/>
              <a:defRPr sz="2400"/>
            </a:lvl3pPr>
            <a:lvl4pPr marL="1369561" indent="0">
              <a:buNone/>
              <a:defRPr sz="2000"/>
            </a:lvl4pPr>
            <a:lvl5pPr marL="1826083" indent="0">
              <a:buNone/>
              <a:defRPr sz="2000"/>
            </a:lvl5pPr>
            <a:lvl6pPr marL="2282611" indent="0">
              <a:buNone/>
              <a:defRPr sz="2000"/>
            </a:lvl6pPr>
            <a:lvl7pPr marL="2739130" indent="0">
              <a:buNone/>
              <a:defRPr sz="2000"/>
            </a:lvl7pPr>
            <a:lvl8pPr marL="3195653" indent="0">
              <a:buNone/>
              <a:defRPr sz="2000"/>
            </a:lvl8pPr>
            <a:lvl9pPr marL="365217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359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57F5-E485-406F-9496-8DA2657674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2510-1F3B-4320-BE3C-34C048297E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9F15-53D2-4088-9928-6599761456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2521878209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814029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562954"/>
      </p:ext>
    </p:extLst>
  </p:cSld>
  <p:clrMapOvr>
    <a:masterClrMapping/>
  </p:clrMapOvr>
  <p:transition spd="med" advClick="0" advTm="1000">
    <p:wipe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414439694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3901380118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1007007069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55690340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1119047400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2551945312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430486175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11796097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3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120741602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78719"/>
      </p:ext>
    </p:extLst>
  </p:cSld>
  <p:clrMapOvr>
    <a:masterClrMapping/>
  </p:clrMapOvr>
  <p:transition spd="med" advClick="0" advTm="1000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536340"/>
      </p:ext>
    </p:extLst>
  </p:cSld>
  <p:clrMapOvr>
    <a:masterClrMapping/>
  </p:clrMapOvr>
  <p:transition spd="med" advClick="0" advTm="1000">
    <p:wipe/>
  </p:transition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06248"/>
      </p:ext>
    </p:extLst>
  </p:cSld>
  <p:clrMapOvr>
    <a:masterClrMapping/>
  </p:clrMapOvr>
  <p:transition spd="med" advClick="0" advTm="1000">
    <p:wipe/>
  </p:transition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93709"/>
      </p:ext>
    </p:extLst>
  </p:cSld>
  <p:clrMapOvr>
    <a:masterClrMapping/>
  </p:clrMapOvr>
  <p:transition spd="med" advClick="0" advTm="1000">
    <p:wipe/>
  </p:transition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60858"/>
      </p:ext>
    </p:extLst>
  </p:cSld>
  <p:clrMapOvr>
    <a:masterClrMapping/>
  </p:clrMapOvr>
  <p:transition spd="med" advClick="0" advTm="1000">
    <p:wipe/>
  </p:transition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53752"/>
      </p:ext>
    </p:extLst>
  </p:cSld>
  <p:clrMapOvr>
    <a:masterClrMapping/>
  </p:clrMapOvr>
  <p:transition spd="med" advClick="0" advTm="1000">
    <p:wipe/>
  </p:transition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29896"/>
      </p:ext>
    </p:extLst>
  </p:cSld>
  <p:clrMapOvr>
    <a:masterClrMapping/>
  </p:clrMapOvr>
  <p:transition spd="med" advClick="0" advTm="1000">
    <p:wipe/>
  </p:transition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77274"/>
      </p:ext>
    </p:extLst>
  </p:cSld>
  <p:clrMapOvr>
    <a:masterClrMapping/>
  </p:clrMapOvr>
  <p:transition spd="med" advClick="0" advTm="1000">
    <p:wipe/>
  </p:transition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33029"/>
      </p:ext>
    </p:extLst>
  </p:cSld>
  <p:clrMapOvr>
    <a:masterClrMapping/>
  </p:clrMapOvr>
  <p:transition spd="med" advClick="0" advTm="1000">
    <p:wipe/>
  </p:transition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53335"/>
      </p:ext>
    </p:extLst>
  </p:cSld>
  <p:clrMapOvr>
    <a:masterClrMapping/>
  </p:clrMapOvr>
  <p:transition spd="med" advClick="0" advTm="1000">
    <p:wipe/>
  </p:transition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33811"/>
      </p:ext>
    </p:extLst>
  </p:cSld>
  <p:clrMapOvr>
    <a:masterClrMapping/>
  </p:clrMapOvr>
  <p:transition spd="med" advClick="0" advTm="1000">
    <p:wipe/>
  </p:transition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7655"/>
      </p:ext>
    </p:extLst>
  </p:cSld>
  <p:clrMapOvr>
    <a:masterClrMapping/>
  </p:clrMapOvr>
  <p:transition spd="med" advClick="0" advTm="1000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21003"/>
      </p:ext>
    </p:extLst>
  </p:cSld>
  <p:clrMapOvr>
    <a:masterClrMapping/>
  </p:clrMapOvr>
  <p:transition spd="med" advClick="0" advTm="1000">
    <p:wipe/>
  </p:transition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D72C7-7709-4800-8F78-F60C7FA1D7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34925893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2D8C-F67A-4AE9-9547-5F3F43FC6E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87126856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A4A5-88F9-415A-AD73-80038B8261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27985881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B02-BC6B-4B65-9F9A-F868DC0B6E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97679577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BE1D-6943-4DA6-B4EB-35D798CE6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35651710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80E9-20F1-4D8B-BD41-C971741A10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70306597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AFBC0-BF96-4086-A5C1-025E858B0D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73850875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4485-35A6-423A-966B-226EB0ED1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46303396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E10CE-B13F-42A0-A900-FE911F96EC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5949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960959"/>
      </p:ext>
    </p:extLst>
  </p:cSld>
  <p:clrMapOvr>
    <a:masterClrMapping/>
  </p:clrMapOvr>
  <p:transition spd="med" advClick="0" advTm="1000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519683"/>
      </p:ext>
    </p:extLst>
  </p:cSld>
  <p:clrMapOvr>
    <a:masterClrMapping/>
  </p:clrMapOvr>
  <p:transition spd="med" advClick="0" advTm="1000">
    <p:wipe/>
  </p:transition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8548D-C9DC-4908-A680-B1BB440E66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83685739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5A0A-C285-4391-A584-F59F4C1629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29277786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D5F5-6E8F-4D0A-B02A-B49026B9CA7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45414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AE4A-B383-4E69-B2F8-BB521AE987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28132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A51B-250B-47E9-BCE9-1CE6BBA9EDA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71698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E667-45D6-4E92-BA0E-498CD2BE9B7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78639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8FC5-0ACB-4901-AB2A-28FC8D0B8ED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59043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5F9A-BB66-46F0-983F-F12331D7D5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14411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935F-0A4B-4469-A7A2-E8FEE5F3A94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723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8516-CC24-4C86-91A5-B0955A66E5E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14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509029"/>
      </p:ext>
    </p:extLst>
  </p:cSld>
  <p:clrMapOvr>
    <a:masterClrMapping/>
  </p:clrMapOvr>
  <p:transition spd="med" advClick="0" advTm="1000">
    <p:wipe/>
  </p:transition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C9EA-D3AA-4D13-B7D5-66F6F5F3C24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90846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BA9-13E3-456A-9EAC-6A406CF0D07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91208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CCEF-4601-41CC-93F6-A38DC5C6EF1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94199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CB6-BA11-49B4-88E8-581D8834C6C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51772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AC59-B3F4-4014-BE59-50B16D5941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24621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249-DD57-454A-A138-9F06049B989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13739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BF0D-C308-465D-95D5-19EA016D684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09511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7475-06D9-4DAD-987D-7939700BFBB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19984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4ECA-B885-4D85-8692-6BA8926176F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3794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B640-6454-4035-9DA4-0F599311388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685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24537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EC90-8212-4405-9EEE-778B1D3FA3C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88096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7FD-A619-4AC6-918E-C80DEDF96C0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57267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5AEF-60AD-479E-90DD-D01F07878B0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97884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FB3-B307-4597-B8FB-BE49A678704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04866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2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D5F5-6E8F-4D0A-B02A-B49026B9CA7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39576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AE4A-B383-4E69-B2F8-BB521AE987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81985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81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5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13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91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70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48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26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A51B-250B-47E9-BCE9-1CE6BBA9EDA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45281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E667-45D6-4E92-BA0E-498CD2BE9B7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69409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7835" indent="0">
              <a:buNone/>
              <a:defRPr sz="1800" b="1"/>
            </a:lvl2pPr>
            <a:lvl3pPr marL="815671" indent="0">
              <a:buNone/>
              <a:defRPr sz="1600" b="1"/>
            </a:lvl3pPr>
            <a:lvl4pPr marL="1223507" indent="0">
              <a:buNone/>
              <a:defRPr sz="1400" b="1"/>
            </a:lvl4pPr>
            <a:lvl5pPr marL="1631342" indent="0">
              <a:buNone/>
              <a:defRPr sz="1400" b="1"/>
            </a:lvl5pPr>
            <a:lvl6pPr marL="2039180" indent="0">
              <a:buNone/>
              <a:defRPr sz="1400" b="1"/>
            </a:lvl6pPr>
            <a:lvl7pPr marL="2447018" indent="0">
              <a:buNone/>
              <a:defRPr sz="1400" b="1"/>
            </a:lvl7pPr>
            <a:lvl8pPr marL="2854853" indent="0">
              <a:buNone/>
              <a:defRPr sz="1400" b="1"/>
            </a:lvl8pPr>
            <a:lvl9pPr marL="326269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7835" indent="0">
              <a:buNone/>
              <a:defRPr sz="1800" b="1"/>
            </a:lvl2pPr>
            <a:lvl3pPr marL="815671" indent="0">
              <a:buNone/>
              <a:defRPr sz="1600" b="1"/>
            </a:lvl3pPr>
            <a:lvl4pPr marL="1223507" indent="0">
              <a:buNone/>
              <a:defRPr sz="1400" b="1"/>
            </a:lvl4pPr>
            <a:lvl5pPr marL="1631342" indent="0">
              <a:buNone/>
              <a:defRPr sz="1400" b="1"/>
            </a:lvl5pPr>
            <a:lvl6pPr marL="2039180" indent="0">
              <a:buNone/>
              <a:defRPr sz="1400" b="1"/>
            </a:lvl6pPr>
            <a:lvl7pPr marL="2447018" indent="0">
              <a:buNone/>
              <a:defRPr sz="1400" b="1"/>
            </a:lvl7pPr>
            <a:lvl8pPr marL="2854853" indent="0">
              <a:buNone/>
              <a:defRPr sz="1400" b="1"/>
            </a:lvl8pPr>
            <a:lvl9pPr marL="326269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8FC5-0ACB-4901-AB2A-28FC8D0B8ED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39828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5F9A-BB66-46F0-983F-F12331D7D5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607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214527"/>
      </p:ext>
    </p:extLst>
  </p:cSld>
  <p:clrMapOvr>
    <a:masterClrMapping/>
  </p:clrMapOvr>
  <p:transition spd="med" advClick="0" advTm="1000">
    <p:wipe/>
  </p:transition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935F-0A4B-4469-A7A2-E8FEE5F3A94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72808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7835" indent="0">
              <a:buNone/>
              <a:defRPr sz="1100"/>
            </a:lvl2pPr>
            <a:lvl3pPr marL="815671" indent="0">
              <a:buNone/>
              <a:defRPr sz="900"/>
            </a:lvl3pPr>
            <a:lvl4pPr marL="1223507" indent="0">
              <a:buNone/>
              <a:defRPr sz="800"/>
            </a:lvl4pPr>
            <a:lvl5pPr marL="1631342" indent="0">
              <a:buNone/>
              <a:defRPr sz="800"/>
            </a:lvl5pPr>
            <a:lvl6pPr marL="2039180" indent="0">
              <a:buNone/>
              <a:defRPr sz="800"/>
            </a:lvl6pPr>
            <a:lvl7pPr marL="2447018" indent="0">
              <a:buNone/>
              <a:defRPr sz="800"/>
            </a:lvl7pPr>
            <a:lvl8pPr marL="2854853" indent="0">
              <a:buNone/>
              <a:defRPr sz="800"/>
            </a:lvl8pPr>
            <a:lvl9pPr marL="326269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8516-CC24-4C86-91A5-B0955A66E5E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52209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7835" indent="0">
              <a:buNone/>
              <a:defRPr sz="2500"/>
            </a:lvl2pPr>
            <a:lvl3pPr marL="815671" indent="0">
              <a:buNone/>
              <a:defRPr sz="2200"/>
            </a:lvl3pPr>
            <a:lvl4pPr marL="1223507" indent="0">
              <a:buNone/>
              <a:defRPr sz="1800"/>
            </a:lvl4pPr>
            <a:lvl5pPr marL="1631342" indent="0">
              <a:buNone/>
              <a:defRPr sz="1800"/>
            </a:lvl5pPr>
            <a:lvl6pPr marL="2039180" indent="0">
              <a:buNone/>
              <a:defRPr sz="1800"/>
            </a:lvl6pPr>
            <a:lvl7pPr marL="2447018" indent="0">
              <a:buNone/>
              <a:defRPr sz="1800"/>
            </a:lvl7pPr>
            <a:lvl8pPr marL="2854853" indent="0">
              <a:buNone/>
              <a:defRPr sz="1800"/>
            </a:lvl8pPr>
            <a:lvl9pPr marL="3262691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7835" indent="0">
              <a:buNone/>
              <a:defRPr sz="1100"/>
            </a:lvl2pPr>
            <a:lvl3pPr marL="815671" indent="0">
              <a:buNone/>
              <a:defRPr sz="900"/>
            </a:lvl3pPr>
            <a:lvl4pPr marL="1223507" indent="0">
              <a:buNone/>
              <a:defRPr sz="800"/>
            </a:lvl4pPr>
            <a:lvl5pPr marL="1631342" indent="0">
              <a:buNone/>
              <a:defRPr sz="800"/>
            </a:lvl5pPr>
            <a:lvl6pPr marL="2039180" indent="0">
              <a:buNone/>
              <a:defRPr sz="800"/>
            </a:lvl6pPr>
            <a:lvl7pPr marL="2447018" indent="0">
              <a:buNone/>
              <a:defRPr sz="800"/>
            </a:lvl7pPr>
            <a:lvl8pPr marL="2854853" indent="0">
              <a:buNone/>
              <a:defRPr sz="800"/>
            </a:lvl8pPr>
            <a:lvl9pPr marL="326269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C9EA-D3AA-4D13-B7D5-66F6F5F3C24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5636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BA9-13E3-456A-9EAC-6A406CF0D07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2073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CCEF-4601-41CC-93F6-A38DC5C6EF1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23.10.2016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16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045062"/>
      </p:ext>
    </p:extLst>
  </p:cSld>
  <p:clrMapOvr>
    <a:masterClrMapping/>
  </p:clrMapOvr>
  <p:transition spd="med" advClick="0" advTm="1000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19928"/>
      </p:ext>
    </p:extLst>
  </p:cSld>
  <p:clrMapOvr>
    <a:masterClrMapping/>
  </p:clrMapOvr>
  <p:transition spd="med" advClick="0" advTm="1000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390111"/>
      </p:ext>
    </p:extLst>
  </p:cSld>
  <p:clrMapOvr>
    <a:masterClrMapping/>
  </p:clrMapOvr>
  <p:transition spd="med" advClick="0" advTm="1000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700689"/>
      </p:ext>
    </p:extLst>
  </p:cSld>
  <p:clrMapOvr>
    <a:masterClrMapping/>
  </p:clrMapOvr>
  <p:transition spd="med" advClick="0" advTm="1000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94429"/>
      </p:ext>
    </p:extLst>
  </p:cSld>
  <p:clrMapOvr>
    <a:masterClrMapping/>
  </p:clrMapOvr>
  <p:transition spd="med" advClick="0" advTm="1000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95412"/>
      </p:ext>
    </p:extLst>
  </p:cSld>
  <p:clrMapOvr>
    <a:masterClrMapping/>
  </p:clrMapOvr>
  <p:transition spd="med" advClick="0" advTm="1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93240"/>
      </p:ext>
    </p:extLst>
  </p:cSld>
  <p:clrMapOvr>
    <a:masterClrMapping/>
  </p:clrMapOvr>
  <p:transition spd="med" advClick="0" advTm="1000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  <a:prstGeom prst="rect">
            <a:avLst/>
          </a:prstGeom>
        </p:spPr>
        <p:txBody>
          <a:bodyPr lIns="91306" tIns="45658" rIns="91306" bIns="45658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072008"/>
      </p:ext>
    </p:extLst>
  </p:cSld>
  <p:clrMapOvr>
    <a:masterClrMapping/>
  </p:clrMapOvr>
  <p:transition spd="med" advClick="0" advTm="1000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89089"/>
      </p:ext>
    </p:extLst>
  </p:cSld>
  <p:clrMapOvr>
    <a:masterClrMapping/>
  </p:clrMapOvr>
  <p:transition spd="med" advClick="0" advTm="1000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9663"/>
      </p:ext>
    </p:extLst>
  </p:cSld>
  <p:clrMapOvr>
    <a:masterClrMapping/>
  </p:clrMapOvr>
  <p:transition spd="med" advClick="0" advTm="1000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4641"/>
      </p:ext>
    </p:extLst>
  </p:cSld>
  <p:clrMapOvr>
    <a:masterClrMapping/>
  </p:clrMapOvr>
  <p:transition spd="med" advClick="0" advTm="1000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079123"/>
      </p:ext>
    </p:extLst>
  </p:cSld>
  <p:clrMapOvr>
    <a:masterClrMapping/>
  </p:clrMapOvr>
  <p:transition spd="med" advClick="0" advTm="1000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  <a:prstGeom prst="rect">
            <a:avLst/>
          </a:prstGeom>
        </p:spPr>
        <p:txBody>
          <a:bodyPr lIns="91306" tIns="45658" rIns="91306" bIns="4565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3746595"/>
      </p:ext>
    </p:extLst>
  </p:cSld>
  <p:clrMapOvr>
    <a:masterClrMapping/>
  </p:clrMapOvr>
  <p:transition spd="med" advClick="0" advTm="1000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  <a:prstGeom prst="rect">
            <a:avLst/>
          </a:prstGeom>
        </p:spPr>
        <p:txBody>
          <a:bodyPr lIns="91306" tIns="45658" rIns="91306" bIns="4565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8036352"/>
      </p:ext>
    </p:extLst>
  </p:cSld>
  <p:clrMapOvr>
    <a:masterClrMapping/>
  </p:clrMapOvr>
  <p:transition spd="med" advClick="0" advTm="1000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7259"/>
      </p:ext>
    </p:extLst>
  </p:cSld>
  <p:clrMapOvr>
    <a:masterClrMapping/>
  </p:clrMapOvr>
  <p:transition spd="med" advClick="0" advTm="1000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7"/>
            <a:ext cx="2057400" cy="4388644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7"/>
            <a:ext cx="6019800" cy="4388644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30253"/>
      </p:ext>
    </p:extLst>
  </p:cSld>
  <p:clrMapOvr>
    <a:masterClrMapping/>
  </p:clrMapOvr>
  <p:transition spd="med" advClick="0" advTm="1000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AC2D3-819D-450F-8B14-E1B4784EBB6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891376"/>
      </p:ext>
    </p:extLst>
  </p:cSld>
  <p:clrMapOvr>
    <a:masterClrMapping/>
  </p:clrMapOvr>
  <p:transition spd="med" advClick="0" advTm="1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982246"/>
      </p:ext>
    </p:extLst>
  </p:cSld>
  <p:clrMapOvr>
    <a:masterClrMapping/>
  </p:clrMapOvr>
  <p:transition spd="med" advClick="0" advTm="1000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98319-9891-4BF6-9D36-C0CA840E245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134450"/>
      </p:ext>
    </p:extLst>
  </p:cSld>
  <p:clrMapOvr>
    <a:masterClrMapping/>
  </p:clrMapOvr>
  <p:transition spd="med" advClick="0" advTm="1000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CF97A-4C5D-47A7-8807-D2008E76397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360069"/>
      </p:ext>
    </p:extLst>
  </p:cSld>
  <p:clrMapOvr>
    <a:masterClrMapping/>
  </p:clrMapOvr>
  <p:transition spd="med" advClick="0" advTm="1000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5C78A-9B1A-4428-B7E6-A6853FCF21D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5804"/>
      </p:ext>
    </p:extLst>
  </p:cSld>
  <p:clrMapOvr>
    <a:masterClrMapping/>
  </p:clrMapOvr>
  <p:transition spd="med" advClick="0" advTm="1000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268B8-0C77-4BF8-A016-DFF3F325872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111993"/>
      </p:ext>
    </p:extLst>
  </p:cSld>
  <p:clrMapOvr>
    <a:masterClrMapping/>
  </p:clrMapOvr>
  <p:transition spd="med" advClick="0" advTm="1000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B1D9B-72EB-4494-9C2F-B01DB0EFD2D7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822491"/>
      </p:ext>
    </p:extLst>
  </p:cSld>
  <p:clrMapOvr>
    <a:masterClrMapping/>
  </p:clrMapOvr>
  <p:transition spd="med" advClick="0" advTm="1000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22413-456C-4417-BE6E-1AED72D60E9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267626"/>
      </p:ext>
    </p:extLst>
  </p:cSld>
  <p:clrMapOvr>
    <a:masterClrMapping/>
  </p:clrMapOvr>
  <p:transition spd="med" advClick="0" advTm="1000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DA683-B6DE-40F5-A6E2-B3CDADB73D2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109765"/>
      </p:ext>
    </p:extLst>
  </p:cSld>
  <p:clrMapOvr>
    <a:masterClrMapping/>
  </p:clrMapOvr>
  <p:transition spd="med" advClick="0" advTm="1000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DE594-385E-4A24-92F9-E93BBB8E3D9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485418"/>
      </p:ext>
    </p:extLst>
  </p:cSld>
  <p:clrMapOvr>
    <a:masterClrMapping/>
  </p:clrMapOvr>
  <p:transition spd="med" advClick="0" advTm="1000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C8739-1754-424E-A346-49981309227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09060"/>
      </p:ext>
    </p:extLst>
  </p:cSld>
  <p:clrMapOvr>
    <a:masterClrMapping/>
  </p:clrMapOvr>
  <p:transition spd="med" advClick="0" advTm="1000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EF7E4-A2DF-4A71-912A-2AE478D6145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23675"/>
      </p:ext>
    </p:extLst>
  </p:cSld>
  <p:clrMapOvr>
    <a:masterClrMapping/>
  </p:clrMapOvr>
  <p:transition spd="med" advClick="0" advTm="1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1.w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8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11" Type="http://schemas.openxmlformats.org/officeDocument/2006/relationships/slideLayout" Target="../slideLayouts/slideLayout442.xml"/><Relationship Id="rId5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4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45.xml"/><Relationship Id="rId7" Type="http://schemas.openxmlformats.org/officeDocument/2006/relationships/slideLayout" Target="../slideLayouts/slideLayout449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4.xml"/><Relationship Id="rId1" Type="http://schemas.openxmlformats.org/officeDocument/2006/relationships/slideLayout" Target="../slideLayouts/slideLayout443.xml"/><Relationship Id="rId6" Type="http://schemas.openxmlformats.org/officeDocument/2006/relationships/slideLayout" Target="../slideLayouts/slideLayout448.xml"/><Relationship Id="rId11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47.xml"/><Relationship Id="rId10" Type="http://schemas.openxmlformats.org/officeDocument/2006/relationships/slideLayout" Target="../slideLayouts/slideLayout452.xml"/><Relationship Id="rId4" Type="http://schemas.openxmlformats.org/officeDocument/2006/relationships/slideLayout" Target="../slideLayouts/slideLayout446.xml"/><Relationship Id="rId9" Type="http://schemas.openxmlformats.org/officeDocument/2006/relationships/slideLayout" Target="../slideLayouts/slideLayout45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60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54.xml"/><Relationship Id="rId6" Type="http://schemas.openxmlformats.org/officeDocument/2006/relationships/slideLayout" Target="../slideLayouts/slideLayout459.xml"/><Relationship Id="rId11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58.xml"/><Relationship Id="rId10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57.xml"/><Relationship Id="rId9" Type="http://schemas.openxmlformats.org/officeDocument/2006/relationships/slideLayout" Target="../slideLayouts/slideLayout46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67.xml"/><Relationship Id="rId7" Type="http://schemas.openxmlformats.org/officeDocument/2006/relationships/slideLayout" Target="../slideLayouts/slideLayout471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6.xm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5" Type="http://schemas.openxmlformats.org/officeDocument/2006/relationships/slideLayout" Target="../slideLayouts/slideLayout469.xml"/><Relationship Id="rId10" Type="http://schemas.openxmlformats.org/officeDocument/2006/relationships/slideLayout" Target="../slideLayouts/slideLayout474.xm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78.xml"/><Relationship Id="rId7" Type="http://schemas.openxmlformats.org/officeDocument/2006/relationships/slideLayout" Target="../slideLayouts/slideLayout482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7.xml"/><Relationship Id="rId1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81.xml"/><Relationship Id="rId11" Type="http://schemas.openxmlformats.org/officeDocument/2006/relationships/slideLayout" Target="../slideLayouts/slideLayout486.xml"/><Relationship Id="rId5" Type="http://schemas.openxmlformats.org/officeDocument/2006/relationships/slideLayout" Target="../slideLayouts/slideLayout480.xml"/><Relationship Id="rId10" Type="http://schemas.openxmlformats.org/officeDocument/2006/relationships/slideLayout" Target="../slideLayouts/slideLayout485.xml"/><Relationship Id="rId4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89.xml"/><Relationship Id="rId7" Type="http://schemas.openxmlformats.org/officeDocument/2006/relationships/slideLayout" Target="../slideLayouts/slideLayout493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8.xml"/><Relationship Id="rId1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92.xml"/><Relationship Id="rId11" Type="http://schemas.openxmlformats.org/officeDocument/2006/relationships/slideLayout" Target="../slideLayouts/slideLayout497.xml"/><Relationship Id="rId5" Type="http://schemas.openxmlformats.org/officeDocument/2006/relationships/slideLayout" Target="../slideLayouts/slideLayout491.xml"/><Relationship Id="rId10" Type="http://schemas.openxmlformats.org/officeDocument/2006/relationships/slideLayout" Target="../slideLayouts/slideLayout496.xml"/><Relationship Id="rId4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5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10.xml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6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1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11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24.xml"/><Relationship Id="rId10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23.xml"/><Relationship Id="rId9" Type="http://schemas.openxmlformats.org/officeDocument/2006/relationships/slideLayout" Target="../slideLayouts/slideLayout52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42.xml"/><Relationship Id="rId2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9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43.xml"/><Relationship Id="rId6" Type="http://schemas.openxmlformats.org/officeDocument/2006/relationships/slideLayout" Target="../slideLayouts/slideLayout548.xml"/><Relationship Id="rId11" Type="http://schemas.openxmlformats.org/officeDocument/2006/relationships/slideLayout" Target="../slideLayouts/slideLayout553.xml"/><Relationship Id="rId5" Type="http://schemas.openxmlformats.org/officeDocument/2006/relationships/slideLayout" Target="../slideLayouts/slideLayout547.xml"/><Relationship Id="rId10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546.xml"/><Relationship Id="rId9" Type="http://schemas.openxmlformats.org/officeDocument/2006/relationships/slideLayout" Target="../slideLayouts/slideLayout551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60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5.xml"/><Relationship Id="rId1" Type="http://schemas.openxmlformats.org/officeDocument/2006/relationships/slideLayout" Target="../slideLayouts/slideLayout554.xml"/><Relationship Id="rId6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64.xml"/><Relationship Id="rId5" Type="http://schemas.openxmlformats.org/officeDocument/2006/relationships/slideLayout" Target="../slideLayouts/slideLayout558.xml"/><Relationship Id="rId10" Type="http://schemas.openxmlformats.org/officeDocument/2006/relationships/slideLayout" Target="../slideLayouts/slideLayout563.xml"/><Relationship Id="rId4" Type="http://schemas.openxmlformats.org/officeDocument/2006/relationships/slideLayout" Target="../slideLayouts/slideLayout557.xml"/><Relationship Id="rId9" Type="http://schemas.openxmlformats.org/officeDocument/2006/relationships/slideLayout" Target="../slideLayouts/slideLayout562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67.xml"/><Relationship Id="rId7" Type="http://schemas.openxmlformats.org/officeDocument/2006/relationships/slideLayout" Target="../slideLayouts/slideLayout571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6.xml"/><Relationship Id="rId1" Type="http://schemas.openxmlformats.org/officeDocument/2006/relationships/slideLayout" Target="../slideLayouts/slideLayout565.xml"/><Relationship Id="rId6" Type="http://schemas.openxmlformats.org/officeDocument/2006/relationships/slideLayout" Target="../slideLayouts/slideLayout570.xml"/><Relationship Id="rId11" Type="http://schemas.openxmlformats.org/officeDocument/2006/relationships/slideLayout" Target="../slideLayouts/slideLayout575.xml"/><Relationship Id="rId5" Type="http://schemas.openxmlformats.org/officeDocument/2006/relationships/slideLayout" Target="../slideLayouts/slideLayout569.xml"/><Relationship Id="rId10" Type="http://schemas.openxmlformats.org/officeDocument/2006/relationships/slideLayout" Target="../slideLayouts/slideLayout574.xml"/><Relationship Id="rId4" Type="http://schemas.openxmlformats.org/officeDocument/2006/relationships/slideLayout" Target="../slideLayouts/slideLayout568.xml"/><Relationship Id="rId9" Type="http://schemas.openxmlformats.org/officeDocument/2006/relationships/slideLayout" Target="../slideLayouts/slideLayout573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93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8.xml"/><Relationship Id="rId1" Type="http://schemas.openxmlformats.org/officeDocument/2006/relationships/slideLayout" Target="../slideLayouts/slideLayout587.xml"/><Relationship Id="rId6" Type="http://schemas.openxmlformats.org/officeDocument/2006/relationships/slideLayout" Target="../slideLayouts/slideLayout592.xml"/><Relationship Id="rId11" Type="http://schemas.openxmlformats.org/officeDocument/2006/relationships/slideLayout" Target="../slideLayouts/slideLayout597.xml"/><Relationship Id="rId5" Type="http://schemas.openxmlformats.org/officeDocument/2006/relationships/slideLayout" Target="../slideLayouts/slideLayout591.xml"/><Relationship Id="rId10" Type="http://schemas.openxmlformats.org/officeDocument/2006/relationships/slideLayout" Target="../slideLayouts/slideLayout596.xml"/><Relationship Id="rId4" Type="http://schemas.openxmlformats.org/officeDocument/2006/relationships/slideLayout" Target="../slideLayouts/slideLayout590.xml"/><Relationship Id="rId9" Type="http://schemas.openxmlformats.org/officeDocument/2006/relationships/slideLayout" Target="../slideLayouts/slideLayout59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00.xml"/><Relationship Id="rId7" Type="http://schemas.openxmlformats.org/officeDocument/2006/relationships/slideLayout" Target="../slideLayouts/slideLayout604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9.xml"/><Relationship Id="rId1" Type="http://schemas.openxmlformats.org/officeDocument/2006/relationships/slideLayout" Target="../slideLayouts/slideLayout598.xml"/><Relationship Id="rId6" Type="http://schemas.openxmlformats.org/officeDocument/2006/relationships/slideLayout" Target="../slideLayouts/slideLayout603.xml"/><Relationship Id="rId11" Type="http://schemas.openxmlformats.org/officeDocument/2006/relationships/slideLayout" Target="../slideLayouts/slideLayout608.xml"/><Relationship Id="rId5" Type="http://schemas.openxmlformats.org/officeDocument/2006/relationships/slideLayout" Target="../slideLayouts/slideLayout602.xml"/><Relationship Id="rId10" Type="http://schemas.openxmlformats.org/officeDocument/2006/relationships/slideLayout" Target="../slideLayouts/slideLayout607.xml"/><Relationship Id="rId4" Type="http://schemas.openxmlformats.org/officeDocument/2006/relationships/slideLayout" Target="../slideLayouts/slideLayout601.xml"/><Relationship Id="rId9" Type="http://schemas.openxmlformats.org/officeDocument/2006/relationships/slideLayout" Target="../slideLayouts/slideLayout606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6.xml"/><Relationship Id="rId13" Type="http://schemas.openxmlformats.org/officeDocument/2006/relationships/theme" Target="../theme/theme56.xml"/><Relationship Id="rId3" Type="http://schemas.openxmlformats.org/officeDocument/2006/relationships/slideLayout" Target="../slideLayouts/slideLayout611.xml"/><Relationship Id="rId7" Type="http://schemas.openxmlformats.org/officeDocument/2006/relationships/slideLayout" Target="../slideLayouts/slideLayout615.xml"/><Relationship Id="rId12" Type="http://schemas.openxmlformats.org/officeDocument/2006/relationships/slideLayout" Target="../slideLayouts/slideLayout620.xml"/><Relationship Id="rId2" Type="http://schemas.openxmlformats.org/officeDocument/2006/relationships/slideLayout" Target="../slideLayouts/slideLayout610.xml"/><Relationship Id="rId1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4.xml"/><Relationship Id="rId11" Type="http://schemas.openxmlformats.org/officeDocument/2006/relationships/slideLayout" Target="../slideLayouts/slideLayout619.xml"/><Relationship Id="rId5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618.xml"/><Relationship Id="rId4" Type="http://schemas.openxmlformats.org/officeDocument/2006/relationships/slideLayout" Target="../slideLayouts/slideLayout612.xml"/><Relationship Id="rId9" Type="http://schemas.openxmlformats.org/officeDocument/2006/relationships/slideLayout" Target="../slideLayouts/slideLayout617.xml"/><Relationship Id="rId14" Type="http://schemas.openxmlformats.org/officeDocument/2006/relationships/image" Target="../media/image1.wmf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8.xml"/><Relationship Id="rId13" Type="http://schemas.openxmlformats.org/officeDocument/2006/relationships/theme" Target="../theme/theme57.xml"/><Relationship Id="rId3" Type="http://schemas.openxmlformats.org/officeDocument/2006/relationships/slideLayout" Target="../slideLayouts/slideLayout623.xml"/><Relationship Id="rId7" Type="http://schemas.openxmlformats.org/officeDocument/2006/relationships/slideLayout" Target="../slideLayouts/slideLayout627.xml"/><Relationship Id="rId12" Type="http://schemas.openxmlformats.org/officeDocument/2006/relationships/slideLayout" Target="../slideLayouts/slideLayout632.xml"/><Relationship Id="rId2" Type="http://schemas.openxmlformats.org/officeDocument/2006/relationships/slideLayout" Target="../slideLayouts/slideLayout622.xml"/><Relationship Id="rId1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6.xml"/><Relationship Id="rId11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9.xml"/><Relationship Id="rId14" Type="http://schemas.openxmlformats.org/officeDocument/2006/relationships/image" Target="../media/image1.wmf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9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34.xml"/><Relationship Id="rId1" Type="http://schemas.openxmlformats.org/officeDocument/2006/relationships/slideLayout" Target="../slideLayouts/slideLayout633.xml"/><Relationship Id="rId6" Type="http://schemas.openxmlformats.org/officeDocument/2006/relationships/slideLayout" Target="../slideLayouts/slideLayout638.xml"/><Relationship Id="rId11" Type="http://schemas.openxmlformats.org/officeDocument/2006/relationships/slideLayout" Target="../slideLayouts/slideLayout643.xml"/><Relationship Id="rId5" Type="http://schemas.openxmlformats.org/officeDocument/2006/relationships/slideLayout" Target="../slideLayouts/slideLayout637.xml"/><Relationship Id="rId10" Type="http://schemas.openxmlformats.org/officeDocument/2006/relationships/slideLayout" Target="../slideLayouts/slideLayout642.xml"/><Relationship Id="rId4" Type="http://schemas.openxmlformats.org/officeDocument/2006/relationships/slideLayout" Target="../slideLayouts/slideLayout636.xml"/><Relationship Id="rId9" Type="http://schemas.openxmlformats.org/officeDocument/2006/relationships/slideLayout" Target="../slideLayouts/slideLayout641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1.xml"/><Relationship Id="rId13" Type="http://schemas.openxmlformats.org/officeDocument/2006/relationships/theme" Target="../theme/theme59.xml"/><Relationship Id="rId3" Type="http://schemas.openxmlformats.org/officeDocument/2006/relationships/slideLayout" Target="../slideLayouts/slideLayout646.xml"/><Relationship Id="rId7" Type="http://schemas.openxmlformats.org/officeDocument/2006/relationships/slideLayout" Target="../slideLayouts/slideLayout650.xml"/><Relationship Id="rId12" Type="http://schemas.openxmlformats.org/officeDocument/2006/relationships/slideLayout" Target="../slideLayouts/slideLayout655.xml"/><Relationship Id="rId2" Type="http://schemas.openxmlformats.org/officeDocument/2006/relationships/slideLayout" Target="../slideLayouts/slideLayout645.xml"/><Relationship Id="rId1" Type="http://schemas.openxmlformats.org/officeDocument/2006/relationships/slideLayout" Target="../slideLayouts/slideLayout644.xml"/><Relationship Id="rId6" Type="http://schemas.openxmlformats.org/officeDocument/2006/relationships/slideLayout" Target="../slideLayouts/slideLayout649.xml"/><Relationship Id="rId11" Type="http://schemas.openxmlformats.org/officeDocument/2006/relationships/slideLayout" Target="../slideLayouts/slideLayout654.xml"/><Relationship Id="rId5" Type="http://schemas.openxmlformats.org/officeDocument/2006/relationships/slideLayout" Target="../slideLayouts/slideLayout648.xml"/><Relationship Id="rId10" Type="http://schemas.openxmlformats.org/officeDocument/2006/relationships/slideLayout" Target="../slideLayouts/slideLayout653.xml"/><Relationship Id="rId4" Type="http://schemas.openxmlformats.org/officeDocument/2006/relationships/slideLayout" Target="../slideLayouts/slideLayout647.xml"/><Relationship Id="rId9" Type="http://schemas.openxmlformats.org/officeDocument/2006/relationships/slideLayout" Target="../slideLayouts/slideLayout652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3.xml"/><Relationship Id="rId13" Type="http://schemas.openxmlformats.org/officeDocument/2006/relationships/theme" Target="../theme/theme60.xml"/><Relationship Id="rId3" Type="http://schemas.openxmlformats.org/officeDocument/2006/relationships/slideLayout" Target="../slideLayouts/slideLayout658.xml"/><Relationship Id="rId7" Type="http://schemas.openxmlformats.org/officeDocument/2006/relationships/slideLayout" Target="../slideLayouts/slideLayout662.xml"/><Relationship Id="rId12" Type="http://schemas.openxmlformats.org/officeDocument/2006/relationships/slideLayout" Target="../slideLayouts/slideLayout667.xml"/><Relationship Id="rId2" Type="http://schemas.openxmlformats.org/officeDocument/2006/relationships/slideLayout" Target="../slideLayouts/slideLayout657.xml"/><Relationship Id="rId1" Type="http://schemas.openxmlformats.org/officeDocument/2006/relationships/slideLayout" Target="../slideLayouts/slideLayout656.xml"/><Relationship Id="rId6" Type="http://schemas.openxmlformats.org/officeDocument/2006/relationships/slideLayout" Target="../slideLayouts/slideLayout661.xml"/><Relationship Id="rId11" Type="http://schemas.openxmlformats.org/officeDocument/2006/relationships/slideLayout" Target="../slideLayouts/slideLayout666.xml"/><Relationship Id="rId5" Type="http://schemas.openxmlformats.org/officeDocument/2006/relationships/slideLayout" Target="../slideLayouts/slideLayout660.xml"/><Relationship Id="rId10" Type="http://schemas.openxmlformats.org/officeDocument/2006/relationships/slideLayout" Target="../slideLayouts/slideLayout665.xml"/><Relationship Id="rId4" Type="http://schemas.openxmlformats.org/officeDocument/2006/relationships/slideLayout" Target="../slideLayouts/slideLayout659.xml"/><Relationship Id="rId9" Type="http://schemas.openxmlformats.org/officeDocument/2006/relationships/slideLayout" Target="../slideLayouts/slideLayout664.xml"/><Relationship Id="rId14" Type="http://schemas.openxmlformats.org/officeDocument/2006/relationships/image" Target="../media/image1.wmf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70.xml"/><Relationship Id="rId7" Type="http://schemas.openxmlformats.org/officeDocument/2006/relationships/slideLayout" Target="../slideLayouts/slideLayout674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9.xml"/><Relationship Id="rId1" Type="http://schemas.openxmlformats.org/officeDocument/2006/relationships/slideLayout" Target="../slideLayouts/slideLayout668.xml"/><Relationship Id="rId6" Type="http://schemas.openxmlformats.org/officeDocument/2006/relationships/slideLayout" Target="../slideLayouts/slideLayout673.xml"/><Relationship Id="rId11" Type="http://schemas.openxmlformats.org/officeDocument/2006/relationships/slideLayout" Target="../slideLayouts/slideLayout678.xml"/><Relationship Id="rId5" Type="http://schemas.openxmlformats.org/officeDocument/2006/relationships/slideLayout" Target="../slideLayouts/slideLayout672.xml"/><Relationship Id="rId10" Type="http://schemas.openxmlformats.org/officeDocument/2006/relationships/slideLayout" Target="../slideLayouts/slideLayout677.xml"/><Relationship Id="rId4" Type="http://schemas.openxmlformats.org/officeDocument/2006/relationships/slideLayout" Target="../slideLayouts/slideLayout671.xml"/><Relationship Id="rId9" Type="http://schemas.openxmlformats.org/officeDocument/2006/relationships/slideLayout" Target="../slideLayouts/slideLayout676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6.xml"/><Relationship Id="rId13" Type="http://schemas.openxmlformats.org/officeDocument/2006/relationships/theme" Target="../theme/theme62.xml"/><Relationship Id="rId3" Type="http://schemas.openxmlformats.org/officeDocument/2006/relationships/slideLayout" Target="../slideLayouts/slideLayout681.xml"/><Relationship Id="rId7" Type="http://schemas.openxmlformats.org/officeDocument/2006/relationships/slideLayout" Target="../slideLayouts/slideLayout685.xml"/><Relationship Id="rId12" Type="http://schemas.openxmlformats.org/officeDocument/2006/relationships/slideLayout" Target="../slideLayouts/slideLayout690.xml"/><Relationship Id="rId2" Type="http://schemas.openxmlformats.org/officeDocument/2006/relationships/slideLayout" Target="../slideLayouts/slideLayout680.xml"/><Relationship Id="rId1" Type="http://schemas.openxmlformats.org/officeDocument/2006/relationships/slideLayout" Target="../slideLayouts/slideLayout679.xml"/><Relationship Id="rId6" Type="http://schemas.openxmlformats.org/officeDocument/2006/relationships/slideLayout" Target="../slideLayouts/slideLayout684.xml"/><Relationship Id="rId11" Type="http://schemas.openxmlformats.org/officeDocument/2006/relationships/slideLayout" Target="../slideLayouts/slideLayout689.xml"/><Relationship Id="rId5" Type="http://schemas.openxmlformats.org/officeDocument/2006/relationships/slideLayout" Target="../slideLayouts/slideLayout683.xml"/><Relationship Id="rId10" Type="http://schemas.openxmlformats.org/officeDocument/2006/relationships/slideLayout" Target="../slideLayouts/slideLayout688.xml"/><Relationship Id="rId4" Type="http://schemas.openxmlformats.org/officeDocument/2006/relationships/slideLayout" Target="../slideLayouts/slideLayout682.xml"/><Relationship Id="rId9" Type="http://schemas.openxmlformats.org/officeDocument/2006/relationships/slideLayout" Target="../slideLayouts/slideLayout687.xml"/><Relationship Id="rId14" Type="http://schemas.openxmlformats.org/officeDocument/2006/relationships/image" Target="../media/image1.wmf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93.xml"/><Relationship Id="rId7" Type="http://schemas.openxmlformats.org/officeDocument/2006/relationships/slideLayout" Target="../slideLayouts/slideLayout697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92.xml"/><Relationship Id="rId1" Type="http://schemas.openxmlformats.org/officeDocument/2006/relationships/slideLayout" Target="../slideLayouts/slideLayout691.xml"/><Relationship Id="rId6" Type="http://schemas.openxmlformats.org/officeDocument/2006/relationships/slideLayout" Target="../slideLayouts/slideLayout696.xml"/><Relationship Id="rId11" Type="http://schemas.openxmlformats.org/officeDocument/2006/relationships/slideLayout" Target="../slideLayouts/slideLayout701.xml"/><Relationship Id="rId5" Type="http://schemas.openxmlformats.org/officeDocument/2006/relationships/slideLayout" Target="../slideLayouts/slideLayout695.xml"/><Relationship Id="rId10" Type="http://schemas.openxmlformats.org/officeDocument/2006/relationships/slideLayout" Target="../slideLayouts/slideLayout700.xml"/><Relationship Id="rId4" Type="http://schemas.openxmlformats.org/officeDocument/2006/relationships/slideLayout" Target="../slideLayouts/slideLayout694.xml"/><Relationship Id="rId9" Type="http://schemas.openxmlformats.org/officeDocument/2006/relationships/slideLayout" Target="../slideLayouts/slideLayout699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04.xml"/><Relationship Id="rId7" Type="http://schemas.openxmlformats.org/officeDocument/2006/relationships/slideLayout" Target="../slideLayouts/slideLayout708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703.xml"/><Relationship Id="rId1" Type="http://schemas.openxmlformats.org/officeDocument/2006/relationships/slideLayout" Target="../slideLayouts/slideLayout702.xml"/><Relationship Id="rId6" Type="http://schemas.openxmlformats.org/officeDocument/2006/relationships/slideLayout" Target="../slideLayouts/slideLayout707.xml"/><Relationship Id="rId11" Type="http://schemas.openxmlformats.org/officeDocument/2006/relationships/slideLayout" Target="../slideLayouts/slideLayout712.xml"/><Relationship Id="rId5" Type="http://schemas.openxmlformats.org/officeDocument/2006/relationships/slideLayout" Target="../slideLayouts/slideLayout706.xml"/><Relationship Id="rId10" Type="http://schemas.openxmlformats.org/officeDocument/2006/relationships/slideLayout" Target="../slideLayouts/slideLayout711.xml"/><Relationship Id="rId4" Type="http://schemas.openxmlformats.org/officeDocument/2006/relationships/slideLayout" Target="../slideLayouts/slideLayout705.xml"/><Relationship Id="rId9" Type="http://schemas.openxmlformats.org/officeDocument/2006/relationships/slideLayout" Target="../slideLayouts/slideLayout710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15.xml"/><Relationship Id="rId7" Type="http://schemas.openxmlformats.org/officeDocument/2006/relationships/slideLayout" Target="../slideLayouts/slideLayout719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14.xml"/><Relationship Id="rId1" Type="http://schemas.openxmlformats.org/officeDocument/2006/relationships/slideLayout" Target="../slideLayouts/slideLayout713.xml"/><Relationship Id="rId6" Type="http://schemas.openxmlformats.org/officeDocument/2006/relationships/slideLayout" Target="../slideLayouts/slideLayout718.xml"/><Relationship Id="rId11" Type="http://schemas.openxmlformats.org/officeDocument/2006/relationships/slideLayout" Target="../slideLayouts/slideLayout723.xml"/><Relationship Id="rId5" Type="http://schemas.openxmlformats.org/officeDocument/2006/relationships/slideLayout" Target="../slideLayouts/slideLayout717.xml"/><Relationship Id="rId10" Type="http://schemas.openxmlformats.org/officeDocument/2006/relationships/slideLayout" Target="../slideLayouts/slideLayout722.xml"/><Relationship Id="rId4" Type="http://schemas.openxmlformats.org/officeDocument/2006/relationships/slideLayout" Target="../slideLayouts/slideLayout716.xml"/><Relationship Id="rId9" Type="http://schemas.openxmlformats.org/officeDocument/2006/relationships/slideLayout" Target="../slideLayouts/slideLayout721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26.xml"/><Relationship Id="rId7" Type="http://schemas.openxmlformats.org/officeDocument/2006/relationships/slideLayout" Target="../slideLayouts/slideLayout730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25.xml"/><Relationship Id="rId1" Type="http://schemas.openxmlformats.org/officeDocument/2006/relationships/slideLayout" Target="../slideLayouts/slideLayout724.xml"/><Relationship Id="rId6" Type="http://schemas.openxmlformats.org/officeDocument/2006/relationships/slideLayout" Target="../slideLayouts/slideLayout729.xml"/><Relationship Id="rId11" Type="http://schemas.openxmlformats.org/officeDocument/2006/relationships/slideLayout" Target="../slideLayouts/slideLayout734.xml"/><Relationship Id="rId5" Type="http://schemas.openxmlformats.org/officeDocument/2006/relationships/slideLayout" Target="../slideLayouts/slideLayout728.xml"/><Relationship Id="rId10" Type="http://schemas.openxmlformats.org/officeDocument/2006/relationships/slideLayout" Target="../slideLayouts/slideLayout733.xml"/><Relationship Id="rId4" Type="http://schemas.openxmlformats.org/officeDocument/2006/relationships/slideLayout" Target="../slideLayouts/slideLayout727.xml"/><Relationship Id="rId9" Type="http://schemas.openxmlformats.org/officeDocument/2006/relationships/slideLayout" Target="../slideLayouts/slideLayout7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0243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0255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0256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0257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24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8AE1778A-FD63-40CF-968A-7FF0B6257F07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253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0254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1267" name="Rectangle 23"/>
          <p:cNvSpPr>
            <a:spLocks noChangeArrowheads="1"/>
          </p:cNvSpPr>
          <p:nvPr/>
        </p:nvSpPr>
        <p:spPr bwMode="auto">
          <a:xfrm>
            <a:off x="0" y="1619269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1279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1280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1281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27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0F127EC7-4DAA-4E0A-9BC6-E7B51359CA1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1276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277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1278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35174" y="808439"/>
            <a:ext cx="7208837" cy="394692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2303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2305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2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2006"/>
            <a:ext cx="193675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662B9BFB-62A3-4BBE-BCAA-B82BCF111B0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2300" name="Line 17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2302" name="Picture 20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883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27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0668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57541" y="815580"/>
            <a:ext cx="6086475" cy="393858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332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332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332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3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" y="825105"/>
            <a:ext cx="3059113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BCCAA982-C093-43F7-8F35-68766AE735E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325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3326" name="Picture 19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883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27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0668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4349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4350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4351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34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4346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4348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0" y="4735116"/>
            <a:ext cx="9144000" cy="408384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5366" name="Line 15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367" name="Line 33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368" name="Line 3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5369" name="Picture 35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spd="med" advClick="0" advTm="1000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3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06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59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12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85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89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323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3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473" r:id="rId12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44" y="1955013"/>
            <a:ext cx="7204075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2063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19D5B9D5-1B30-4D31-9231-033DC1AAE0B7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2061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96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8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7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74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04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08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24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03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69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417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1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44" y="1955013"/>
            <a:ext cx="7204075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4739438"/>
            <a:ext cx="9144000" cy="404813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3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7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83C702AA-F29E-46FC-B601-2830778741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61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4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0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00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0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95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4349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350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351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34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4346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4348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1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29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1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267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3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267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0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297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8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69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6F5E60AD-0EDE-4472-AA03-3A981E1AFC31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2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65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291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53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2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3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291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05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36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2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44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601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2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6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2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253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7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174" y="808439"/>
            <a:ext cx="7208837" cy="394692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5136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5137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2006"/>
            <a:ext cx="193675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B2D46B50-575A-404E-85B1-E81BE37DD26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5132" name="Line 17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33" name="Line 18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5134" name="Picture 20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883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27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0668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9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53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9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3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2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79" tIns="0" rIns="21567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20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40892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9" y="4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1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1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802" y="47742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38FAA5BC-5FB1-4A42-B9DB-5623D6DEA2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42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" y="6788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75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522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04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6956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608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391" indent="-342391"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1850" indent="-2853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04" indent="-2282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26" indent="-2282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47" indent="-2282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868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390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3914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436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2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5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79" tIns="0" rIns="21567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69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40891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9" y="4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1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1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802" y="47742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EE71DCF7-7C43-4A3F-87B8-E050FBD139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42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" y="6788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69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522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04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6956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608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391" indent="-342391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1850" indent="-2853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04" indent="-2282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26" indent="-2282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47" indent="-2282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868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390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3914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436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2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5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79" tIns="0" rIns="21567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69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40807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9" y="4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1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1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802" y="4774141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EE71DCF7-7C43-4A3F-87B8-E050FBD139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4141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" y="6788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9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522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04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6956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608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391" indent="-342391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1850" indent="-2853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04" indent="-2282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26" indent="-2282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47" indent="-2282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868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390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3914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436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2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5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40723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9" y="4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1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1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4057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" y="6788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89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522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04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6956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608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391" indent="-342391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1850" indent="-2853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04" indent="-2282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26" indent="-2282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47" indent="-2282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868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390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3914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436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2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5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79" tIns="0" rIns="21567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69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40637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9" y="4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1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1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802" y="4773970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EE71DCF7-7C43-4A3F-87B8-E050FBD139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3970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" y="6788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0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  <p:sldLayoutId id="214748453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522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04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6956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608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391" indent="-342391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1850" indent="-2853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04" indent="-2282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26" indent="-2282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47" indent="-2282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868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390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3914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436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2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5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7541" y="815580"/>
            <a:ext cx="6086475" cy="393858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6160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6161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" y="825105"/>
            <a:ext cx="3059113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CF241B-E14F-4C0C-B664-F1C3789AA5E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6158" name="Picture 19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883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27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0668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79" tIns="0" rIns="21567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69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40550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9" y="4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1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1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802" y="4773883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EE71DCF7-7C43-4A3F-87B8-E050FBD139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3883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" y="6788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522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04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6956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608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391" indent="-342391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1850" indent="-2853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04" indent="-2282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26" indent="-2282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47" indent="-2282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868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390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3914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436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2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5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92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7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3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25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1619254"/>
            <a:ext cx="9144000" cy="312062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4738692"/>
            <a:ext cx="9144000" cy="404813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71365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71366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27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E87C009B-0727-4227-B41F-E0FBFDDDE6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1278" name="Picture 26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71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99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06" tIns="45658" rIns="91306" bIns="456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6" tIns="45658" rIns="91306" bIns="456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306" tIns="45658" rIns="91306" bIns="456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B755A2-4243-4BF7-903F-93629333AEC2}" type="datetime1"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23.10.2016</a:t>
            </a:fld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306" tIns="45658" rIns="91306" bIns="456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306" tIns="45658" rIns="91306" bIns="456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</p:sldLayoutIdLst>
  <p:hf sldNum="0" hdr="0" ftr="0" dt="0"/>
  <p:txStyles>
    <p:titleStyle>
      <a:lvl1pPr algn="ctr" defTabSz="4565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0" indent="-342400" algn="l" defTabSz="456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68" indent="-285327" algn="l" defTabSz="45653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34" indent="-228266" algn="l" defTabSz="4565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66" indent="-228266" algn="l" defTabSz="45653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98" indent="-228266" algn="l" defTabSz="45653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32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6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0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4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06" tIns="45658" rIns="91306" bIns="456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6" tIns="45658" rIns="91306" bIns="456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306" tIns="45658" rIns="91306" bIns="456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F35BA8-7E58-4749-90D0-D119DFC4F822}" type="datetime1"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23.10.2016</a:t>
            </a:fld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306" tIns="45658" rIns="91306" bIns="456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306" tIns="45658" rIns="91306" bIns="456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2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hf sldNum="0" hdr="0" dt="0"/>
  <p:txStyles>
    <p:titleStyle>
      <a:lvl1pPr algn="ctr" defTabSz="4565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0" indent="-342400" algn="l" defTabSz="456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68" indent="-285327" algn="l" defTabSz="45653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34" indent="-228266" algn="l" defTabSz="4565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66" indent="-228266" algn="l" defTabSz="45653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98" indent="-228266" algn="l" defTabSz="45653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32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6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0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4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567" tIns="40787" rIns="81567" bIns="407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567" tIns="40787" rIns="81567" bIns="407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81567" tIns="40787" rIns="81567" bIns="4078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B755A2-4243-4BF7-903F-93629333AEC2}" type="datetime1"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23.10.2016</a:t>
            </a:fld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81567" tIns="40787" rIns="81567" bIns="4078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81567" tIns="40787" rIns="81567" bIns="4078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7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</p:sldLayoutIdLst>
  <p:hf sldNum="0" hdr="0" ftr="0" dt="0"/>
  <p:txStyles>
    <p:titleStyle>
      <a:lvl1pPr algn="ctr" defTabSz="407835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878" indent="-305878" algn="l" defTabSz="407835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735" indent="-254894" algn="l" defTabSz="407835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591" indent="-203918" algn="l" defTabSz="40783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426" indent="-203918" algn="l" defTabSz="407835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262" indent="-203918" algn="l" defTabSz="407835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3099" indent="-203918" algn="l" defTabSz="40783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34" indent="-203918" algn="l" defTabSz="40783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772" indent="-203918" algn="l" defTabSz="40783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609" indent="-203918" algn="l" defTabSz="40783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35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71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507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342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180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018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853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691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4735116"/>
            <a:ext cx="9144000" cy="408384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8199" name="Line 33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8200" name="Line 3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8201" name="Picture 35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med" advClick="0" advTm="1000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0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5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1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1939944" y="1955013"/>
            <a:ext cx="7204075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9230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9231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9232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922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D61CBBA9-17F1-47BD-8839-9A46D0DE4F2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9227" name="Line 2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9228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9229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0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0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0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0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08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703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9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3.xml"/><Relationship Id="rId6" Type="http://schemas.openxmlformats.org/officeDocument/2006/relationships/image" Target="../media/image15.png"/><Relationship Id="rId5" Type="http://schemas.openxmlformats.org/officeDocument/2006/relationships/chart" Target="../charts/char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05" y="1199932"/>
            <a:ext cx="3514196" cy="257971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14851" y="238224"/>
            <a:ext cx="6985000" cy="524996"/>
          </a:xfrm>
          <a:prstGeom prst="rect">
            <a:avLst/>
          </a:prstGeom>
        </p:spPr>
        <p:txBody>
          <a:bodyPr lIns="91306" tIns="45658" rIns="91306" bIns="45658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33824" y="892281"/>
            <a:ext cx="5166027" cy="3723971"/>
          </a:xfrm>
          <a:prstGeom prst="rect">
            <a:avLst/>
          </a:prstGeom>
          <a:noFill/>
        </p:spPr>
        <p:txBody>
          <a:bodyPr wrap="square" lIns="91306" tIns="45658" rIns="91306" bIns="45658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66CC"/>
                </a:solidFill>
                <a:latin typeface="Arial Narrow"/>
                <a:cs typeface="+mn-cs"/>
              </a:rPr>
              <a:t/>
            </a:r>
            <a:br>
              <a:rPr lang="ru-RU" sz="2400" b="1" dirty="0">
                <a:solidFill>
                  <a:srgbClr val="0066CC"/>
                </a:solidFill>
                <a:latin typeface="Arial Narrow"/>
                <a:cs typeface="+mn-cs"/>
              </a:rPr>
            </a:br>
            <a:r>
              <a:rPr lang="ru-RU" sz="2400" b="1" dirty="0">
                <a:solidFill>
                  <a:srgbClr val="0066CC"/>
                </a:solidFill>
                <a:latin typeface="Arial Narrow"/>
                <a:cs typeface="+mn-cs"/>
              </a:rPr>
              <a:t>«</a:t>
            </a:r>
            <a:r>
              <a:rPr lang="ru-RU" sz="2000" b="1" dirty="0">
                <a:solidFill>
                  <a:srgbClr val="0066CC"/>
                </a:solidFill>
                <a:latin typeface="Arial Narrow"/>
                <a:cs typeface="+mn-cs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ГРС»</a:t>
            </a:r>
            <a:r>
              <a:rPr lang="ru-RU" sz="2000" dirty="0">
                <a:solidFill>
                  <a:srgbClr val="0066CC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sz="2800" dirty="0">
              <a:solidFill>
                <a:srgbClr val="0066CC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66CC"/>
                </a:solidFill>
              </a:rPr>
              <a:t>Начальник производственного отдела по эксплуатации ГРС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66CC"/>
                </a:solidFill>
              </a:rPr>
              <a:t>Степан Алексеевич </a:t>
            </a:r>
            <a:r>
              <a:rPr lang="ru-RU" sz="2000" b="1" dirty="0" err="1">
                <a:solidFill>
                  <a:srgbClr val="0066CC"/>
                </a:solidFill>
              </a:rPr>
              <a:t>Наволоцкий</a:t>
            </a:r>
            <a:endParaRPr lang="ru-RU" sz="2000" b="1" dirty="0">
              <a:solidFill>
                <a:srgbClr val="0066C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03121" y="57150"/>
            <a:ext cx="7028813" cy="667836"/>
          </a:xfrm>
          <a:prstGeom prst="rect">
            <a:avLst/>
          </a:prstGeom>
          <a:extLst/>
        </p:spPr>
        <p:txBody>
          <a:bodyPr vert="horz" lIns="91306" tIns="45658" rIns="91306" bIns="45658" rtlCol="0" anchor="ctr">
            <a:noAutofit/>
          </a:bodyPr>
          <a:lstStyle>
            <a:lvl1pPr algn="ctr" defTabSz="457200" eaLnBrk="1" latinLnBrk="0" hangingPunct="1">
              <a:buNone/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63"/>
            <a:r>
              <a:rPr lang="ru-RU" sz="1800" dirty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Ежегодное отраслевое совещание руководителей и специалистов структурных подразделений администрации, дочерних обществ и организаций ПАО «Газпром» по вопросам эксплуатации ГРС и СГ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3" y="4785232"/>
            <a:ext cx="7056783" cy="338530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24-28 октября 2016 года, Республика Беларусь, </a:t>
            </a:r>
            <a:r>
              <a:rPr lang="ru-RU" sz="1600" dirty="0" err="1">
                <a:solidFill>
                  <a:schemeClr val="tx1"/>
                </a:solidFill>
              </a:rPr>
              <a:t>г.Минск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5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80975" y="826303"/>
            <a:ext cx="8839200" cy="386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155372" y="76199"/>
            <a:ext cx="6881124" cy="657225"/>
          </a:xfrm>
        </p:spPr>
        <p:txBody>
          <a:bodyPr anchor="ctr">
            <a:noAutofit/>
          </a:bodyPr>
          <a:lstStyle/>
          <a:p>
            <a:pPr algn="l"/>
            <a:r>
              <a:rPr lang="ru-RU" sz="2400" dirty="0" smtClean="0"/>
              <a:t>Основные Цели </a:t>
            </a:r>
            <a:r>
              <a:rPr lang="ru-RU" sz="2400" dirty="0"/>
              <a:t>и задачи при разработке программы </a:t>
            </a:r>
            <a:r>
              <a:rPr lang="ru-RU" sz="2400" dirty="0" smtClean="0"/>
              <a:t>«</a:t>
            </a:r>
            <a:r>
              <a:rPr lang="ru-RU" sz="2400" dirty="0"/>
              <a:t>Загрузка ГРС»</a:t>
            </a:r>
          </a:p>
        </p:txBody>
      </p:sp>
      <p:sp>
        <p:nvSpPr>
          <p:cNvPr id="21" name="Номер слайда 4"/>
          <p:cNvSpPr txBox="1">
            <a:spLocks/>
          </p:cNvSpPr>
          <p:nvPr/>
        </p:nvSpPr>
        <p:spPr bwMode="auto">
          <a:xfrm>
            <a:off x="17" y="4759357"/>
            <a:ext cx="1908175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29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</a:rPr>
              <a:pPr>
                <a:defRPr/>
              </a:pPr>
              <a:t>10</a:t>
            </a:fld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" y="903105"/>
            <a:ext cx="8768715" cy="707761"/>
          </a:xfrm>
          <a:prstGeom prst="rect">
            <a:avLst/>
          </a:prstGeom>
          <a:noFill/>
        </p:spPr>
        <p:txBody>
          <a:bodyPr wrap="square" lIns="91306" tIns="45658" rIns="91306" bIns="45658" rtlCol="0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</a:rPr>
              <a:t>ЦЕЛЬ:</a:t>
            </a:r>
            <a:r>
              <a:rPr lang="ru-RU" sz="2000" dirty="0" smtClean="0">
                <a:solidFill>
                  <a:srgbClr val="003366"/>
                </a:solidFill>
              </a:rPr>
              <a:t> Бесперебойная подача </a:t>
            </a:r>
            <a:r>
              <a:rPr lang="ru-RU" sz="2000" dirty="0">
                <a:solidFill>
                  <a:srgbClr val="003366"/>
                </a:solidFill>
              </a:rPr>
              <a:t>газа потребителям </a:t>
            </a:r>
            <a:r>
              <a:rPr lang="ru-RU" sz="2000" dirty="0" smtClean="0">
                <a:solidFill>
                  <a:srgbClr val="003366"/>
                </a:solidFill>
              </a:rPr>
              <a:t>с обеспечением заданного уровня надежности оборудования в переделах эксплуатационной производительности ГРС</a:t>
            </a:r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460" y="4053099"/>
            <a:ext cx="8892538" cy="707761"/>
          </a:xfrm>
          <a:prstGeom prst="rect">
            <a:avLst/>
          </a:prstGeom>
        </p:spPr>
        <p:txBody>
          <a:bodyPr wrap="square" lIns="91306" tIns="45658" rIns="91306" bIns="45658">
            <a:spAutoFit/>
          </a:bodyPr>
          <a:lstStyle/>
          <a:p>
            <a:pPr>
              <a:tabLst>
                <a:tab pos="264724" algn="l"/>
              </a:tabLst>
            </a:pPr>
            <a:r>
              <a:rPr lang="ru-RU" sz="2000" b="1" dirty="0" smtClean="0">
                <a:solidFill>
                  <a:srgbClr val="003366"/>
                </a:solidFill>
              </a:rPr>
              <a:t>РЕЗУЛЬТАТ: </a:t>
            </a:r>
            <a:r>
              <a:rPr lang="ru-RU" sz="2000" dirty="0" smtClean="0">
                <a:solidFill>
                  <a:srgbClr val="003366"/>
                </a:solidFill>
                <a:cs typeface="Arial" charset="0"/>
              </a:rPr>
              <a:t>Оперативная информация о фактическом наличии резерва пропускной способности и режиме работы ГРС.</a:t>
            </a:r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4901612" y="1191646"/>
            <a:ext cx="978408" cy="363474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3063"/>
            <a:endParaRPr lang="ru-RU" sz="1700"/>
          </a:p>
        </p:txBody>
      </p:sp>
      <p:sp>
        <p:nvSpPr>
          <p:cNvPr id="2" name="Прямоугольник 1"/>
          <p:cNvSpPr/>
          <p:nvPr/>
        </p:nvSpPr>
        <p:spPr>
          <a:xfrm>
            <a:off x="251462" y="1551400"/>
            <a:ext cx="8785036" cy="2654448"/>
          </a:xfrm>
          <a:prstGeom prst="rect">
            <a:avLst/>
          </a:prstGeom>
        </p:spPr>
        <p:txBody>
          <a:bodyPr wrap="square" lIns="91306" tIns="45658" rIns="91306" bIns="45658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3366"/>
                </a:solidFill>
                <a:cs typeface="Arial" charset="0"/>
              </a:rPr>
              <a:t>ОСНОВНЫЕ ЗАДАЧИ:</a:t>
            </a:r>
          </a:p>
          <a:p>
            <a:pPr marL="342400" indent="-342400"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3366"/>
                </a:solidFill>
                <a:cs typeface="Arial" charset="0"/>
              </a:rPr>
              <a:t>Рассчитать возможный объем («дельту») дополнительной подачи газа через коммуникации ГРС с учетом существующих режимов работы ГТС;</a:t>
            </a:r>
          </a:p>
          <a:p>
            <a:pPr marL="342400" indent="-342400"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3366"/>
                </a:solidFill>
                <a:cs typeface="Arial" charset="0"/>
              </a:rPr>
              <a:t>Рассчитать оптимальный режим работы ГРС, с учетом возможного повышения входного и выходного давления;</a:t>
            </a:r>
          </a:p>
          <a:p>
            <a:pPr marL="342400" indent="-342400"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3366"/>
                </a:solidFill>
                <a:cs typeface="Arial" charset="0"/>
              </a:rPr>
              <a:t>Определить предел эксплуатационной производительности ГРС с учетом фактического режима работы ГТС и </a:t>
            </a:r>
            <a:r>
              <a:rPr lang="ru-RU" sz="1800" dirty="0" smtClean="0">
                <a:solidFill>
                  <a:srgbClr val="003366"/>
                </a:solidFill>
                <a:cs typeface="Arial" charset="0"/>
              </a:rPr>
              <a:t>диаметров </a:t>
            </a:r>
            <a:r>
              <a:rPr lang="ru-RU" sz="1800" dirty="0">
                <a:solidFill>
                  <a:srgbClr val="003366"/>
                </a:solidFill>
                <a:cs typeface="Arial" charset="0"/>
              </a:rPr>
              <a:t>трубопроводной обвязки ГРС;</a:t>
            </a:r>
          </a:p>
          <a:p>
            <a:pPr marL="342400" indent="-342400"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3366"/>
                </a:solidFill>
                <a:cs typeface="Arial" charset="0"/>
              </a:rPr>
              <a:t>Автоматизировать </a:t>
            </a:r>
            <a:r>
              <a:rPr lang="ru-RU" sz="1800" dirty="0">
                <a:solidFill>
                  <a:srgbClr val="003366"/>
                </a:solidFill>
                <a:cs typeface="Arial" charset="0"/>
              </a:rPr>
              <a:t>процесс </a:t>
            </a:r>
            <a:r>
              <a:rPr lang="ru-RU" sz="1800" dirty="0" smtClean="0">
                <a:solidFill>
                  <a:srgbClr val="003366"/>
                </a:solidFill>
                <a:cs typeface="Arial" charset="0"/>
              </a:rPr>
              <a:t>и сократить время расчета </a:t>
            </a:r>
            <a:r>
              <a:rPr lang="ru-RU" sz="1800" dirty="0">
                <a:solidFill>
                  <a:srgbClr val="003366"/>
                </a:solidFill>
                <a:cs typeface="Arial" charset="0"/>
              </a:rPr>
              <a:t>пропускной способности при подготовке заключения о технической возможности подачи газа через ГРС</a:t>
            </a:r>
            <a:r>
              <a:rPr lang="ru-RU" sz="1800" dirty="0" smtClean="0">
                <a:solidFill>
                  <a:srgbClr val="003366"/>
                </a:solidFill>
                <a:cs typeface="Arial" charset="0"/>
              </a:rPr>
              <a:t>;</a:t>
            </a:r>
            <a:endParaRPr lang="ru-RU" sz="18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89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</a:rPr>
              <a:pPr>
                <a:defRPr/>
              </a:pPr>
              <a:t>11</a:t>
            </a:fld>
            <a:endParaRPr lang="ru-RU" sz="2000" dirty="0">
              <a:solidFill>
                <a:srgbClr val="0033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203721"/>
            <a:ext cx="5807528" cy="345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 1 3"/>
          <p:cNvSpPr/>
          <p:nvPr/>
        </p:nvSpPr>
        <p:spPr>
          <a:xfrm>
            <a:off x="5772158" y="917971"/>
            <a:ext cx="1943100" cy="571500"/>
          </a:xfrm>
          <a:prstGeom prst="borderCallout1">
            <a:avLst>
              <a:gd name="adj1" fmla="val 25000"/>
              <a:gd name="adj2" fmla="val 100141"/>
              <a:gd name="adj3" fmla="val 70833"/>
              <a:gd name="adj4" fmla="val 1361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ru-RU" sz="2000" dirty="0"/>
              <a:t>Интерактивный поиск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5772158" y="1752391"/>
            <a:ext cx="1943100" cy="735806"/>
          </a:xfrm>
          <a:prstGeom prst="borderCallout1">
            <a:avLst>
              <a:gd name="adj1" fmla="val -667"/>
              <a:gd name="adj2" fmla="val 49953"/>
              <a:gd name="adj3" fmla="val -3681"/>
              <a:gd name="adj4" fmla="val 1473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ru-RU" sz="1800" dirty="0"/>
              <a:t>Пробный расчет</a:t>
            </a:r>
          </a:p>
        </p:txBody>
      </p:sp>
      <p:sp>
        <p:nvSpPr>
          <p:cNvPr id="11" name="Выноска 1 10"/>
          <p:cNvSpPr/>
          <p:nvPr/>
        </p:nvSpPr>
        <p:spPr>
          <a:xfrm>
            <a:off x="6829433" y="2731464"/>
            <a:ext cx="1943100" cy="621506"/>
          </a:xfrm>
          <a:prstGeom prst="borderCallout1">
            <a:avLst>
              <a:gd name="adj1" fmla="val -106154"/>
              <a:gd name="adj2" fmla="val 90875"/>
              <a:gd name="adj3" fmla="val -1293"/>
              <a:gd name="adj4" fmla="val 500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ru-RU" sz="2000" dirty="0"/>
              <a:t>Выгрузка отчета</a:t>
            </a:r>
          </a:p>
        </p:txBody>
      </p:sp>
      <p:sp>
        <p:nvSpPr>
          <p:cNvPr id="23" name="Прямоугольник 22">
            <a:hlinkClick r:id="" action="ppaction://noaction"/>
          </p:cNvPr>
          <p:cNvSpPr/>
          <p:nvPr/>
        </p:nvSpPr>
        <p:spPr>
          <a:xfrm>
            <a:off x="8410583" y="1604968"/>
            <a:ext cx="361950" cy="194830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410583" y="1884767"/>
            <a:ext cx="361950" cy="194830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573460" y="4336260"/>
            <a:ext cx="398145" cy="185738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410583" y="1285886"/>
            <a:ext cx="361950" cy="214313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2198913" y="44533"/>
            <a:ext cx="6850087" cy="704250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Разработка </a:t>
            </a:r>
            <a:r>
              <a:rPr lang="ru-RU" sz="2400" dirty="0" smtClean="0"/>
              <a:t>программы «Загрузка </a:t>
            </a:r>
            <a:r>
              <a:rPr lang="ru-RU" sz="2400" dirty="0"/>
              <a:t>ГРС»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5422470" y="3489891"/>
            <a:ext cx="2292788" cy="1193007"/>
          </a:xfrm>
          <a:prstGeom prst="borderCallout1">
            <a:avLst>
              <a:gd name="adj1" fmla="val 51951"/>
              <a:gd name="adj2" fmla="val -855"/>
              <a:gd name="adj3" fmla="val 80564"/>
              <a:gd name="adj4" fmla="val 1357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ru-RU" sz="1800" dirty="0" smtClean="0"/>
              <a:t>Обновление </a:t>
            </a:r>
            <a:r>
              <a:rPr lang="ru-RU" sz="1800" dirty="0"/>
              <a:t>минимальных значений за последние 3 </a:t>
            </a:r>
            <a:r>
              <a:rPr lang="ru-RU" sz="1800" dirty="0" smtClean="0"/>
              <a:t>года из архива ЭДЖ</a:t>
            </a:r>
            <a:endParaRPr lang="ru-RU" sz="18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" y="1205978"/>
            <a:ext cx="2073274" cy="2736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47" y="2305050"/>
            <a:ext cx="1933927" cy="2355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7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44533"/>
            <a:ext cx="6905876" cy="7042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Интерфейс программы «Загрузка ГРС»</a:t>
            </a:r>
            <a:endParaRPr lang="ru-RU" sz="2400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</a:rPr>
              <a:pPr>
                <a:defRPr/>
              </a:pPr>
              <a:t>12</a:t>
            </a:fld>
            <a:endParaRPr lang="ru-RU" sz="2000" dirty="0">
              <a:solidFill>
                <a:srgbClr val="003366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8" y="1534683"/>
            <a:ext cx="5063793" cy="3159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26" y="1534683"/>
            <a:ext cx="3311169" cy="3159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05308" y="4229101"/>
            <a:ext cx="352425" cy="12858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657725" y="3679032"/>
            <a:ext cx="1064952" cy="550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 txBox="1">
            <a:spLocks/>
          </p:cNvSpPr>
          <p:nvPr/>
        </p:nvSpPr>
        <p:spPr>
          <a:xfrm>
            <a:off x="116058" y="866701"/>
            <a:ext cx="9027942" cy="530035"/>
          </a:xfrm>
          <a:prstGeom prst="rect">
            <a:avLst/>
          </a:prstGeom>
        </p:spPr>
        <p:txBody>
          <a:bodyPr lIns="91416" tIns="45708" rIns="91416" bIns="45708" anchor="ctr"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ru-RU" sz="2000" b="0" kern="0" dirty="0">
                <a:cs typeface="Arial" charset="0"/>
              </a:rPr>
              <a:t>Автоматический расчет проводится с учетом данных АСУТП ГОФО-2 и предельно-допустимой скорости движения газа в коммуникациях ГРС </a:t>
            </a:r>
            <a:r>
              <a:rPr lang="ru-RU" sz="2000" kern="0" dirty="0">
                <a:cs typeface="Arial" charset="0"/>
              </a:rPr>
              <a:t>(25 м/с)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82549" y="4234819"/>
            <a:ext cx="374073" cy="4171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</a:rPr>
              <a:pPr>
                <a:defRPr/>
              </a:pPr>
              <a:t>13</a:t>
            </a:fld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8913" y="44533"/>
            <a:ext cx="6850087" cy="70425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Пример использования программы «Загрузка </a:t>
            </a:r>
            <a:r>
              <a:rPr lang="ru-RU" sz="2400" dirty="0"/>
              <a:t>ГРС</a:t>
            </a:r>
            <a:r>
              <a:rPr lang="ru-RU" sz="2400" dirty="0" smtClean="0"/>
              <a:t>» для подбора оптимального режима работы ГРС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9" y="897994"/>
            <a:ext cx="4197071" cy="34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05" y="897995"/>
            <a:ext cx="4197071" cy="348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4140" y="2404110"/>
            <a:ext cx="304800" cy="118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87540" y="2421255"/>
            <a:ext cx="304800" cy="118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02280" y="3341370"/>
            <a:ext cx="304800" cy="118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45680" y="3341370"/>
            <a:ext cx="304800" cy="118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</a:rPr>
              <a:pPr>
                <a:defRPr/>
              </a:pPr>
              <a:t>14</a:t>
            </a:fld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8913" y="44533"/>
            <a:ext cx="6850087" cy="704250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Пример использования программы «Загрузка ГРС» для подбора оптимального режима работы ГРС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9" y="1050394"/>
            <a:ext cx="4197071" cy="34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30" y="1050394"/>
            <a:ext cx="4209190" cy="350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91740" y="1954530"/>
            <a:ext cx="304800" cy="247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80860" y="1983105"/>
            <a:ext cx="304800" cy="247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53740" y="1954530"/>
            <a:ext cx="647700" cy="247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20000" y="1983105"/>
            <a:ext cx="647700" cy="247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0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4915" y="915198"/>
            <a:ext cx="8435517" cy="3785527"/>
          </a:xfrm>
          <a:prstGeom prst="rect">
            <a:avLst/>
          </a:prstGeom>
        </p:spPr>
        <p:txBody>
          <a:bodyPr wrap="square" lIns="91306" tIns="45658" rIns="91306" bIns="45658" anchor="ctr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3366"/>
                </a:solidFill>
              </a:rPr>
              <a:t>Программа «Загрузка ГРС» позволяет:</a:t>
            </a:r>
          </a:p>
          <a:p>
            <a:pPr marL="342400" indent="-342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66"/>
                </a:solidFill>
                <a:cs typeface="Arial" charset="0"/>
              </a:rPr>
              <a:t>А</a:t>
            </a:r>
            <a:r>
              <a:rPr lang="ru-RU" sz="2000" dirty="0" smtClean="0">
                <a:solidFill>
                  <a:srgbClr val="003366"/>
                </a:solidFill>
                <a:cs typeface="Arial" charset="0"/>
              </a:rPr>
              <a:t>втоматизировать </a:t>
            </a:r>
            <a:r>
              <a:rPr lang="ru-RU" sz="2000" dirty="0">
                <a:solidFill>
                  <a:srgbClr val="003366"/>
                </a:solidFill>
                <a:cs typeface="Arial" charset="0"/>
              </a:rPr>
              <a:t>процесс </a:t>
            </a:r>
            <a:r>
              <a:rPr lang="ru-RU" sz="2000" dirty="0" smtClean="0">
                <a:solidFill>
                  <a:srgbClr val="003366"/>
                </a:solidFill>
                <a:cs typeface="Arial" charset="0"/>
              </a:rPr>
              <a:t>и с</a:t>
            </a:r>
            <a:r>
              <a:rPr lang="ru-RU" sz="2000" dirty="0" smtClean="0">
                <a:solidFill>
                  <a:srgbClr val="003366"/>
                </a:solidFill>
                <a:cs typeface="Arial" charset="0"/>
              </a:rPr>
              <a:t>ократить время расчета </a:t>
            </a:r>
            <a:r>
              <a:rPr lang="ru-RU" sz="2000" dirty="0">
                <a:solidFill>
                  <a:srgbClr val="003366"/>
                </a:solidFill>
                <a:cs typeface="Arial" charset="0"/>
              </a:rPr>
              <a:t>эксплуатационной производительности станции с учетом фактического режима работы </a:t>
            </a:r>
            <a:r>
              <a:rPr lang="ru-RU" sz="2000" dirty="0" smtClean="0">
                <a:solidFill>
                  <a:srgbClr val="003366"/>
                </a:solidFill>
                <a:cs typeface="Arial" charset="0"/>
              </a:rPr>
              <a:t>ГТС для подготовки заключений о наличии технической возможности дополнительной подачи газа потребителям;</a:t>
            </a:r>
          </a:p>
          <a:p>
            <a:pPr marL="342400" indent="-342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3366"/>
                </a:solidFill>
                <a:cs typeface="Arial" charset="0"/>
              </a:rPr>
              <a:t>Рассчитать </a:t>
            </a:r>
            <a:r>
              <a:rPr lang="ru-RU" sz="2000" dirty="0">
                <a:solidFill>
                  <a:srgbClr val="003366"/>
                </a:solidFill>
                <a:cs typeface="Arial" charset="0"/>
              </a:rPr>
              <a:t>оптимальный режим работы ГРС, с учетом возможного повышения входного и выходного давления; </a:t>
            </a:r>
            <a:endParaRPr lang="ru-RU" sz="2000" dirty="0" smtClean="0">
              <a:solidFill>
                <a:srgbClr val="003366"/>
              </a:solidFill>
              <a:cs typeface="Arial" charset="0"/>
            </a:endParaRPr>
          </a:p>
          <a:p>
            <a:pPr marL="342400" indent="-342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3366"/>
                </a:solidFill>
                <a:cs typeface="Arial" charset="0"/>
              </a:rPr>
              <a:t>Повысить </a:t>
            </a:r>
            <a:r>
              <a:rPr lang="ru-RU" sz="2000" dirty="0">
                <a:solidFill>
                  <a:srgbClr val="003366"/>
                </a:solidFill>
                <a:cs typeface="Arial" charset="0"/>
              </a:rPr>
              <a:t>уровень загрузки существующих мощностей </a:t>
            </a:r>
            <a:r>
              <a:rPr lang="ru-RU" sz="2000" dirty="0" smtClean="0">
                <a:solidFill>
                  <a:srgbClr val="003366"/>
                </a:solidFill>
                <a:cs typeface="Arial" charset="0"/>
              </a:rPr>
              <a:t>ГРС;</a:t>
            </a:r>
          </a:p>
          <a:p>
            <a:pPr marL="342400" indent="-342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66"/>
                </a:solidFill>
                <a:cs typeface="Arial" charset="0"/>
              </a:rPr>
              <a:t>Провести предварительные расчеты по определению объекта для разработки обоснования безопасности ОПО с целью подтверждения возможности </a:t>
            </a:r>
            <a:r>
              <a:rPr lang="ru-RU" sz="2000" b="1" dirty="0">
                <a:solidFill>
                  <a:srgbClr val="003366"/>
                </a:solidFill>
                <a:cs typeface="Arial" charset="0"/>
              </a:rPr>
              <a:t>безопасной работы ГРС свыше проектной производительности без </a:t>
            </a:r>
            <a:r>
              <a:rPr lang="ru-RU" sz="2000" b="1" dirty="0" smtClean="0">
                <a:solidFill>
                  <a:srgbClr val="003366"/>
                </a:solidFill>
                <a:cs typeface="Arial" charset="0"/>
              </a:rPr>
              <a:t>проведения ее реконструкции</a:t>
            </a:r>
            <a:r>
              <a:rPr lang="ru-RU" sz="2000" dirty="0" smtClean="0">
                <a:solidFill>
                  <a:srgbClr val="003366"/>
                </a:solidFill>
                <a:cs typeface="Arial" charset="0"/>
              </a:rPr>
              <a:t>.</a:t>
            </a:r>
            <a:endParaRPr lang="ru-RU" sz="20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7900" y="228308"/>
            <a:ext cx="6582532" cy="409867"/>
          </a:xfrm>
          <a:prstGeom prst="rect">
            <a:avLst/>
          </a:prstGeom>
        </p:spPr>
        <p:txBody>
          <a:bodyPr vert="horz" lIns="91306" tIns="45658" rIns="91306" bIns="45658" rtlCol="0" anchor="b">
            <a:noAutofit/>
          </a:bodyPr>
          <a:lstStyle>
            <a:lvl1pPr algn="ctr" defTabSz="457200" eaLnBrk="1" latinLnBrk="0" hangingPunct="1">
              <a:buNone/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</a:rPr>
              <a:pPr>
                <a:defRPr/>
              </a:pPr>
              <a:t>15</a:t>
            </a:fld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89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17961"/>
            <a:ext cx="9144000" cy="94297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/>
            <a:r>
              <a:rPr lang="ru-RU" sz="3200" b="1" dirty="0">
                <a:solidFill>
                  <a:srgbClr val="003366"/>
                </a:solidFill>
              </a:rPr>
              <a:t>  </a:t>
            </a:r>
            <a:r>
              <a:rPr lang="ru-RU" sz="3200" b="1" dirty="0" smtClean="0">
                <a:solidFill>
                  <a:srgbClr val="003366"/>
                </a:solidFill>
              </a:rPr>
              <a:t>  СПАСИБО </a:t>
            </a:r>
            <a:r>
              <a:rPr lang="ru-RU" sz="3200" b="1" dirty="0">
                <a:solidFill>
                  <a:srgbClr val="003366"/>
                </a:solidFill>
              </a:rPr>
              <a:t>ЗА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1761" y="1810226"/>
            <a:ext cx="6492240" cy="2763212"/>
          </a:xfrm>
          <a:prstGeom prst="rect">
            <a:avLst/>
          </a:prstGeom>
          <a:noFill/>
        </p:spPr>
        <p:txBody>
          <a:bodyPr wrap="square" lIns="103011" tIns="51508" rIns="103011" bIns="51508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3366"/>
                </a:solidFill>
                <a:cs typeface="Arial" charset="0"/>
              </a:rPr>
              <a:t>Степан Алексеевич </a:t>
            </a:r>
            <a:r>
              <a:rPr lang="ru-RU" sz="2400" dirty="0">
                <a:solidFill>
                  <a:srgbClr val="003366"/>
                </a:solidFill>
                <a:cs typeface="Arial" charset="0"/>
              </a:rPr>
              <a:t>Наволоцкий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003366"/>
                </a:solidFill>
                <a:cs typeface="Arial" charset="0"/>
              </a:rPr>
              <a:t>Начальник производственного отдела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003366"/>
                </a:solidFill>
                <a:cs typeface="Arial" charset="0"/>
              </a:rPr>
              <a:t>по эксплуатации газораспределительных </a:t>
            </a:r>
            <a:r>
              <a:rPr lang="ru-RU" sz="2400" dirty="0" smtClean="0">
                <a:solidFill>
                  <a:srgbClr val="003366"/>
                </a:solidFill>
                <a:cs typeface="Arial" charset="0"/>
              </a:rPr>
              <a:t>станций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3366"/>
                </a:solidFill>
                <a:cs typeface="Arial" charset="0"/>
              </a:rPr>
              <a:t>ООО «Газпром </a:t>
            </a:r>
            <a:r>
              <a:rPr lang="ru-RU" sz="2400" dirty="0" err="1" smtClean="0">
                <a:solidFill>
                  <a:srgbClr val="003366"/>
                </a:solidFill>
                <a:cs typeface="Arial" charset="0"/>
              </a:rPr>
              <a:t>трансгаз</a:t>
            </a:r>
            <a:r>
              <a:rPr lang="ru-RU" sz="2400" dirty="0" smtClean="0">
                <a:solidFill>
                  <a:srgbClr val="003366"/>
                </a:solidFill>
                <a:cs typeface="Arial" charset="0"/>
              </a:rPr>
              <a:t> Нижний Новгород»</a:t>
            </a:r>
            <a:endParaRPr lang="ru-RU" sz="2400" dirty="0">
              <a:solidFill>
                <a:srgbClr val="003366"/>
              </a:solidFill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003366"/>
                </a:solidFill>
                <a:cs typeface="Arial" charset="0"/>
              </a:rPr>
              <a:t>т</a:t>
            </a:r>
            <a:r>
              <a:rPr lang="ru-RU" sz="2400" dirty="0" smtClean="0">
                <a:solidFill>
                  <a:srgbClr val="003366"/>
                </a:solidFill>
                <a:cs typeface="Arial" charset="0"/>
              </a:rPr>
              <a:t>ел</a:t>
            </a:r>
            <a:r>
              <a:rPr lang="ru-RU" sz="2400" dirty="0">
                <a:solidFill>
                  <a:srgbClr val="003366"/>
                </a:solidFill>
                <a:cs typeface="Arial" charset="0"/>
              </a:rPr>
              <a:t>. газ.: (730) 2-32-02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3366"/>
                </a:solidFill>
                <a:cs typeface="Arial" charset="0"/>
              </a:rPr>
              <a:t>E-mail</a:t>
            </a:r>
            <a:r>
              <a:rPr lang="ru-RU" sz="2400" dirty="0">
                <a:solidFill>
                  <a:srgbClr val="003366"/>
                </a:solidFill>
                <a:cs typeface="Arial" charset="0"/>
              </a:rPr>
              <a:t>:  </a:t>
            </a:r>
            <a:r>
              <a:rPr lang="en-US" sz="2400" dirty="0">
                <a:solidFill>
                  <a:srgbClr val="003366"/>
                </a:solidFill>
                <a:cs typeface="Arial" charset="0"/>
              </a:rPr>
              <a:t>S.Navolotsky@VTG.GAZPROM.RU</a:t>
            </a:r>
            <a:endParaRPr lang="ru-RU" sz="2400" dirty="0">
              <a:solidFill>
                <a:srgbClr val="0033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051050" y="33343"/>
            <a:ext cx="7084891" cy="680824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algn="ctr" eaLnBrk="0" hangingPunct="0">
              <a:defRPr sz="2400" kern="0">
                <a:solidFill>
                  <a:srgbClr val="1A62BA"/>
                </a:solidFill>
                <a:latin typeface="+mj-lt"/>
                <a:ea typeface="+mj-ea"/>
                <a:cs typeface="+mj-cs"/>
              </a:defRPr>
            </a:lvl1pPr>
            <a:lvl2pPr eaLnBrk="0" hangingPunct="0"/>
            <a:lvl3pPr eaLnBrk="0" hangingPunct="0"/>
            <a:lvl4pPr eaLnBrk="0" hangingPunct="0"/>
            <a:lvl5pPr eaLnBrk="0" hangingPunct="0"/>
            <a:lvl6pPr marL="457200" fontAlgn="base">
              <a:spcBef>
                <a:spcPct val="0"/>
              </a:spcBef>
              <a:spcAft>
                <a:spcPct val="0"/>
              </a:spcAft>
            </a:lvl6pPr>
            <a:lvl7pPr marL="914400" fontAlgn="base">
              <a:spcBef>
                <a:spcPct val="0"/>
              </a:spcBef>
              <a:spcAft>
                <a:spcPct val="0"/>
              </a:spcAft>
            </a:lvl7pPr>
            <a:lvl8pPr marL="1371600" fontAlgn="base">
              <a:spcBef>
                <a:spcPct val="0"/>
              </a:spcBef>
              <a:spcAft>
                <a:spcPct val="0"/>
              </a:spcAft>
            </a:lvl8pPr>
            <a:lvl9pPr marL="1828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Нарушение минимального расстояния от ГРС Павлово</a:t>
            </a:r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 bwMode="auto">
          <a:xfrm>
            <a:off x="0" y="4758929"/>
            <a:ext cx="1908175" cy="3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83" tIns="0" rIns="0" bIns="0" anchor="ctr"/>
          <a:lstStyle>
            <a:defPPr>
              <a:defRPr lang="ru-RU"/>
            </a:defPPr>
            <a:lvl1pPr>
              <a:defRPr sz="2000">
                <a:solidFill>
                  <a:srgbClr val="003366"/>
                </a:solidFill>
                <a:cs typeface="Arial" panose="020B0604020202020204" pitchFamily="34" charset="0"/>
              </a:defRPr>
            </a:lvl1pPr>
          </a:lstStyle>
          <a:p>
            <a:fld id="{E28D5F38-2FFE-4846-BEF2-744AA260E7F2}" type="slidenum">
              <a:rPr lang="ru-RU"/>
              <a:pPr/>
              <a:t>17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" y="1030407"/>
            <a:ext cx="4397073" cy="3660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3862" y="648275"/>
            <a:ext cx="3612287" cy="4472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76926" y="4767270"/>
            <a:ext cx="7212072" cy="362952"/>
          </a:xfrm>
        </p:spPr>
        <p:txBody>
          <a:bodyPr/>
          <a:lstStyle/>
          <a:p>
            <a:pPr algn="l">
              <a:defRPr/>
            </a:pPr>
            <a:r>
              <a:rPr lang="ru-RU" dirty="0" smtClean="0">
                <a:solidFill>
                  <a:srgbClr val="003366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3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051050" y="33343"/>
            <a:ext cx="7084891" cy="77099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ctr" eaLnBrk="0" hangingPunct="0">
              <a:defRPr sz="2400" kern="0">
                <a:solidFill>
                  <a:srgbClr val="1A62BA"/>
                </a:solidFill>
                <a:latin typeface="+mj-lt"/>
                <a:ea typeface="+mj-ea"/>
                <a:cs typeface="+mj-cs"/>
              </a:defRPr>
            </a:lvl1pPr>
            <a:lvl2pPr eaLnBrk="0" hangingPunct="0"/>
            <a:lvl3pPr eaLnBrk="0" hangingPunct="0"/>
            <a:lvl4pPr eaLnBrk="0" hangingPunct="0"/>
            <a:lvl5pPr eaLnBrk="0" hangingPunct="0"/>
            <a:lvl6pPr marL="457200" fontAlgn="base">
              <a:spcBef>
                <a:spcPct val="0"/>
              </a:spcBef>
              <a:spcAft>
                <a:spcPct val="0"/>
              </a:spcAft>
            </a:lvl6pPr>
            <a:lvl7pPr marL="914400" fontAlgn="base">
              <a:spcBef>
                <a:spcPct val="0"/>
              </a:spcBef>
              <a:spcAft>
                <a:spcPct val="0"/>
              </a:spcAft>
            </a:lvl7pPr>
            <a:lvl8pPr marL="1371600" fontAlgn="base">
              <a:spcBef>
                <a:spcPct val="0"/>
              </a:spcBef>
              <a:spcAft>
                <a:spcPct val="0"/>
              </a:spcAft>
            </a:lvl8pPr>
            <a:lvl9pPr marL="1828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ru-RU" sz="2000" dirty="0" smtClean="0"/>
              <a:t>Планируемая работа по устранению нарушений МР от ГРС через обоснование безопасности ОПО</a:t>
            </a:r>
            <a:endParaRPr lang="ru-RU" sz="2000" dirty="0"/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 bwMode="auto">
          <a:xfrm>
            <a:off x="0" y="4758929"/>
            <a:ext cx="1908175" cy="3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83" tIns="0" rIns="0" bIns="0" anchor="ctr"/>
          <a:lstStyle>
            <a:defPPr>
              <a:defRPr lang="ru-RU"/>
            </a:defPPr>
            <a:lvl1pPr>
              <a:defRPr sz="2000">
                <a:solidFill>
                  <a:srgbClr val="003366"/>
                </a:solidFill>
                <a:cs typeface="Arial" panose="020B0604020202020204" pitchFamily="34" charset="0"/>
              </a:defRPr>
            </a:lvl1pPr>
          </a:lstStyle>
          <a:p>
            <a:fld id="{E28D5F38-2FFE-4846-BEF2-744AA260E7F2}" type="slidenum">
              <a:rPr lang="ru-RU"/>
              <a:pPr/>
              <a:t>18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63623"/>
              </p:ext>
            </p:extLst>
          </p:nvPr>
        </p:nvGraphicFramePr>
        <p:xfrm>
          <a:off x="66359" y="2117546"/>
          <a:ext cx="9012325" cy="2519158"/>
        </p:xfrm>
        <a:graphic>
          <a:graphicData uri="http://schemas.openxmlformats.org/drawingml/2006/table">
            <a:tbl>
              <a:tblPr/>
              <a:tblGrid>
                <a:gridCol w="297018"/>
                <a:gridCol w="1021152"/>
                <a:gridCol w="400375"/>
                <a:gridCol w="774637"/>
                <a:gridCol w="591858"/>
                <a:gridCol w="583154"/>
                <a:gridCol w="1648426"/>
                <a:gridCol w="893083"/>
                <a:gridCol w="818156"/>
                <a:gridCol w="670193"/>
                <a:gridCol w="1314273"/>
              </a:tblGrid>
              <a:tr h="1451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Наименование объекта</a:t>
                      </a:r>
                      <a:endParaRPr lang="ru-RU" sz="10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/>
                      </a:endParaRP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Г</a:t>
                      </a:r>
                      <a:r>
                        <a:rPr lang="ru-RU" sz="10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од </a:t>
                      </a:r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ввода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Дата обнаружения нарушения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МР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Объект нарушения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Характеристика объекта нарушения (по каждой постройке)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норма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Тип постройки </a:t>
                      </a:r>
                      <a:r>
                        <a:rPr lang="ru-RU" sz="9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(жилая/нежилая</a:t>
                      </a:r>
                      <a:r>
                        <a:rPr lang="ru-RU" sz="9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3366"/>
                        </a:solidFill>
                        <a:effectLst/>
                        <a:latin typeface="Times New Roman"/>
                      </a:endParaRP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Конструкция (материал)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Год постройки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Собственник объекта</a:t>
                      </a:r>
                      <a:endParaRPr lang="ru-RU" sz="10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/>
                      </a:endParaRP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ГРС Павлово </a:t>
                      </a:r>
                      <a:r>
                        <a:rPr lang="ru-RU" sz="1000" b="0" i="0" u="none" strike="noStrike" dirty="0" err="1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Приокского</a:t>
                      </a:r>
                      <a:r>
                        <a:rPr lang="ru-RU" sz="1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 ЛПУМГ</a:t>
                      </a:r>
                      <a:endParaRPr lang="ru-RU" sz="1000" b="0" i="0" u="none" strike="noStrike" dirty="0">
                        <a:solidFill>
                          <a:srgbClr val="003366"/>
                        </a:solidFill>
                        <a:effectLst/>
                        <a:latin typeface="Times New Roman"/>
                      </a:endParaRP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1973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2003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135,21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Общежитие </a:t>
                      </a:r>
                      <a:r>
                        <a:rPr lang="ru-RU" sz="1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ПТУ (5 этажей)</a:t>
                      </a:r>
                      <a:endParaRPr lang="ru-RU" sz="1000" b="0" i="0" u="none" strike="noStrike" dirty="0">
                        <a:solidFill>
                          <a:srgbClr val="003366"/>
                        </a:solidFill>
                        <a:effectLst/>
                        <a:latin typeface="Times New Roman"/>
                      </a:endParaRP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жилая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Кирпич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Администрация </a:t>
                      </a:r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Павловского р-на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79,42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Склады, цеха (10шт.)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нежилая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Металл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124,45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Мастерская ПТУ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нежилая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Кирпич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140,22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Жилой дом </a:t>
                      </a:r>
                      <a:b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(бывший ДО)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жилая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Кирпич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77,05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Гаражный комплекс (16 шт.) 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нежилая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Кирпич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85,37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Гаражный комплекс (6 шт.) 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нежилая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Кирпич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145,52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Гаражный комплекс (6 шт.) 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нежилая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Металл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100,57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Хозпостройка</a:t>
                      </a:r>
                      <a:endParaRPr lang="ru-RU" sz="1000" b="0" i="0" u="none" strike="noStrike" dirty="0">
                        <a:solidFill>
                          <a:srgbClr val="003366"/>
                        </a:solidFill>
                        <a:effectLst/>
                        <a:latin typeface="Times New Roman"/>
                      </a:endParaRP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нежилая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Деревянный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ГРС Дзержинск1 </a:t>
                      </a:r>
                      <a:r>
                        <a:rPr lang="ru-RU" sz="1000" b="0" i="0" u="none" strike="noStrike" dirty="0" err="1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Приокского</a:t>
                      </a:r>
                      <a:r>
                        <a:rPr lang="ru-RU" sz="1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 ЛПУМГ</a:t>
                      </a:r>
                      <a:endParaRPr lang="ru-RU" sz="1000" b="0" i="0" u="none" strike="noStrike" dirty="0">
                        <a:solidFill>
                          <a:srgbClr val="003366"/>
                        </a:solidFill>
                        <a:effectLst/>
                        <a:latin typeface="Times New Roman"/>
                      </a:endParaRP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1961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Автодорога </a:t>
                      </a:r>
                      <a:r>
                        <a:rPr lang="en-US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II </a:t>
                      </a:r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категории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ГКУ автодорог Нижегородской </a:t>
                      </a:r>
                      <a:r>
                        <a:rPr lang="ru-RU" sz="10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Times New Roman"/>
                        </a:rPr>
                        <a:t>области</a:t>
                      </a:r>
                      <a:endParaRPr lang="ru-RU" sz="1000" b="0" i="0" u="none" strike="noStrike" dirty="0">
                        <a:solidFill>
                          <a:srgbClr val="003366"/>
                        </a:solidFill>
                        <a:effectLst/>
                        <a:latin typeface="Times New Roman"/>
                      </a:endParaRPr>
                    </a:p>
                  </a:txBody>
                  <a:tcPr marL="3755" marR="3755" marT="3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3" y="829368"/>
            <a:ext cx="9143997" cy="8264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ru-RU" sz="2000" b="0" dirty="0" smtClean="0">
                <a:cs typeface="Arial" charset="0"/>
              </a:rPr>
              <a:t>Через разработку обоснований безопасности ОПО предлагается устранять нарушения МР от ГРС по которым проведена </a:t>
            </a:r>
            <a:r>
              <a:rPr lang="ru-RU" sz="2000" b="0" dirty="0" err="1" smtClean="0">
                <a:cs typeface="Arial" charset="0"/>
              </a:rPr>
              <a:t>претензионно</a:t>
            </a:r>
            <a:r>
              <a:rPr lang="ru-RU" sz="2000" b="0" dirty="0" smtClean="0">
                <a:cs typeface="Arial" charset="0"/>
              </a:rPr>
              <a:t>-исковая работа и получены отрицательные решения и нарушения по которым вероятность вынесения положительного решения крайне низкая</a:t>
            </a:r>
            <a:endParaRPr lang="ru-RU" sz="2000" b="0" kern="0" dirty="0">
              <a:cs typeface="Arial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76926" y="4767270"/>
            <a:ext cx="7212072" cy="362952"/>
          </a:xfrm>
        </p:spPr>
        <p:txBody>
          <a:bodyPr/>
          <a:lstStyle/>
          <a:p>
            <a:pPr algn="l">
              <a:defRPr/>
            </a:pPr>
            <a:r>
              <a:rPr lang="ru-RU" dirty="0" smtClean="0">
                <a:solidFill>
                  <a:srgbClr val="003366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9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7452320" y="2679762"/>
            <a:ext cx="1512168" cy="540060"/>
          </a:xfrm>
          <a:prstGeom prst="roundRect">
            <a:avLst/>
          </a:prstGeom>
          <a:solidFill>
            <a:srgbClr val="0066FF">
              <a:alpha val="31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>
                <a:solidFill>
                  <a:srgbClr val="003366"/>
                </a:solidFill>
                <a:cs typeface="Arial" charset="0"/>
              </a:rPr>
              <a:t>ТПА</a:t>
            </a:r>
            <a:endParaRPr lang="en-US" sz="1400" dirty="0">
              <a:solidFill>
                <a:srgbClr val="003366"/>
              </a:solidFill>
              <a:cs typeface="Arial" charset="0"/>
            </a:endParaRPr>
          </a:p>
          <a:p>
            <a:pPr algn="ctr"/>
            <a:r>
              <a:rPr lang="ru-RU" sz="1400" b="1" dirty="0">
                <a:solidFill>
                  <a:srgbClr val="003366"/>
                </a:solidFill>
                <a:cs typeface="Arial" charset="0"/>
              </a:rPr>
              <a:t>8820 шт</a:t>
            </a:r>
            <a:r>
              <a:rPr lang="ru-RU" sz="1400" dirty="0">
                <a:solidFill>
                  <a:srgbClr val="003366"/>
                </a:solidFill>
                <a:cs typeface="Arial" charset="0"/>
              </a:rPr>
              <a:t>.</a:t>
            </a:r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3491880" y="2679762"/>
            <a:ext cx="2088232" cy="540060"/>
          </a:xfrm>
          <a:prstGeom prst="roundRect">
            <a:avLst/>
          </a:prstGeom>
          <a:solidFill>
            <a:srgbClr val="0066FF">
              <a:alpha val="31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err="1">
                <a:solidFill>
                  <a:srgbClr val="003366"/>
                </a:solidFill>
                <a:cs typeface="Arial" charset="0"/>
              </a:rPr>
              <a:t>Одоризационные</a:t>
            </a:r>
            <a:r>
              <a:rPr lang="ru-RU" sz="1400" dirty="0">
                <a:solidFill>
                  <a:srgbClr val="003366"/>
                </a:solidFill>
                <a:cs typeface="Arial" charset="0"/>
              </a:rPr>
              <a:t> установки</a:t>
            </a:r>
            <a:br>
              <a:rPr lang="ru-RU" sz="1400" dirty="0">
                <a:solidFill>
                  <a:srgbClr val="003366"/>
                </a:solidFill>
                <a:cs typeface="Arial" charset="0"/>
              </a:rPr>
            </a:br>
            <a:r>
              <a:rPr lang="ru-RU" sz="1400" b="1" dirty="0">
                <a:solidFill>
                  <a:srgbClr val="003366"/>
                </a:solidFill>
                <a:cs typeface="Arial" charset="0"/>
              </a:rPr>
              <a:t>388 шт</a:t>
            </a:r>
            <a:r>
              <a:rPr lang="ru-RU" sz="1400" dirty="0">
                <a:solidFill>
                  <a:srgbClr val="003366"/>
                </a:solidFill>
                <a:cs typeface="Arial" charset="0"/>
              </a:rPr>
              <a:t>.</a:t>
            </a:r>
          </a:p>
        </p:txBody>
      </p:sp>
      <p:sp>
        <p:nvSpPr>
          <p:cNvPr id="76" name="Скругленный прямоугольник 75"/>
          <p:cNvSpPr/>
          <p:nvPr/>
        </p:nvSpPr>
        <p:spPr bwMode="auto">
          <a:xfrm>
            <a:off x="179514" y="2679762"/>
            <a:ext cx="1656184" cy="540060"/>
          </a:xfrm>
          <a:prstGeom prst="roundRect">
            <a:avLst/>
          </a:prstGeom>
          <a:solidFill>
            <a:srgbClr val="0066FF">
              <a:alpha val="31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spcAft>
                <a:spcPts val="0"/>
              </a:spcAft>
            </a:pPr>
            <a:r>
              <a:rPr lang="ru-RU" sz="1400" dirty="0">
                <a:solidFill>
                  <a:srgbClr val="003366"/>
                </a:solidFill>
                <a:cs typeface="Arial" charset="0"/>
              </a:rPr>
              <a:t>Регуляторы</a:t>
            </a:r>
          </a:p>
          <a:p>
            <a:pPr algn="ctr" defTabSz="710167">
              <a:spcAft>
                <a:spcPts val="0"/>
              </a:spcAft>
            </a:pPr>
            <a:r>
              <a:rPr lang="ru-RU" sz="1400" b="1" dirty="0">
                <a:solidFill>
                  <a:srgbClr val="003366"/>
                </a:solidFill>
                <a:cs typeface="Arial" charset="0"/>
              </a:rPr>
              <a:t>1730 </a:t>
            </a:r>
            <a:r>
              <a:rPr lang="ru-RU" sz="1400" b="1" dirty="0" err="1">
                <a:solidFill>
                  <a:srgbClr val="003366"/>
                </a:solidFill>
                <a:cs typeface="Arial" charset="0"/>
              </a:rPr>
              <a:t>шт</a:t>
            </a:r>
            <a:r>
              <a:rPr lang="ru-RU" sz="1400" b="1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400" dirty="0">
                <a:solidFill>
                  <a:srgbClr val="003366"/>
                </a:solidFill>
                <a:cs typeface="Arial" charset="0"/>
              </a:rPr>
              <a:t>.</a:t>
            </a: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1979713" y="2679762"/>
            <a:ext cx="1368152" cy="540060"/>
          </a:xfrm>
          <a:prstGeom prst="roundRect">
            <a:avLst/>
          </a:prstGeom>
          <a:solidFill>
            <a:schemeClr val="bg1">
              <a:lumMod val="75000"/>
              <a:alpha val="78000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spcAft>
                <a:spcPts val="0"/>
              </a:spcAft>
            </a:pPr>
            <a:r>
              <a:rPr lang="ru-RU" sz="1400" dirty="0">
                <a:solidFill>
                  <a:srgbClr val="003366"/>
                </a:solidFill>
                <a:cs typeface="Arial" charset="0"/>
              </a:rPr>
              <a:t>Подогреватели  </a:t>
            </a:r>
          </a:p>
          <a:p>
            <a:pPr algn="ctr" defTabSz="710167">
              <a:spcAft>
                <a:spcPts val="0"/>
              </a:spcAft>
            </a:pPr>
            <a:r>
              <a:rPr lang="ru-RU" sz="1400" b="1" dirty="0">
                <a:solidFill>
                  <a:srgbClr val="003366"/>
                </a:solidFill>
                <a:cs typeface="Arial" charset="0"/>
              </a:rPr>
              <a:t>353 шт</a:t>
            </a:r>
            <a:r>
              <a:rPr lang="ru-RU" sz="1400" dirty="0">
                <a:solidFill>
                  <a:srgbClr val="003366"/>
                </a:solidFill>
                <a:cs typeface="Arial" charset="0"/>
              </a:rPr>
              <a:t>.          </a:t>
            </a:r>
          </a:p>
        </p:txBody>
      </p:sp>
      <p:sp>
        <p:nvSpPr>
          <p:cNvPr id="108" name="Скругленный прямоугольник 107"/>
          <p:cNvSpPr/>
          <p:nvPr/>
        </p:nvSpPr>
        <p:spPr bwMode="auto">
          <a:xfrm>
            <a:off x="5076056" y="4300052"/>
            <a:ext cx="1008120" cy="378047"/>
          </a:xfrm>
          <a:prstGeom prst="roundRect">
            <a:avLst/>
          </a:prstGeom>
          <a:solidFill>
            <a:srgbClr val="BFBFB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СРД </a:t>
            </a:r>
          </a:p>
          <a:p>
            <a:pPr algn="ctr" defTabSz="710167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(185 шт.)</a:t>
            </a:r>
          </a:p>
        </p:txBody>
      </p:sp>
      <p:sp>
        <p:nvSpPr>
          <p:cNvPr id="110" name="Скругленный прямоугольник 109"/>
          <p:cNvSpPr/>
          <p:nvPr/>
        </p:nvSpPr>
        <p:spPr bwMode="auto">
          <a:xfrm>
            <a:off x="5076056" y="3435846"/>
            <a:ext cx="1008120" cy="378042"/>
          </a:xfrm>
          <a:prstGeom prst="roundRect">
            <a:avLst/>
          </a:prstGeom>
          <a:solidFill>
            <a:srgbClr val="BFBFB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ПЕО  </a:t>
            </a:r>
          </a:p>
          <a:p>
            <a:pPr algn="ctr" defTabSz="710167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(343 шт.)</a:t>
            </a:r>
          </a:p>
        </p:txBody>
      </p:sp>
      <p:sp>
        <p:nvSpPr>
          <p:cNvPr id="111" name="Скругленный прямоугольник 110"/>
          <p:cNvSpPr/>
          <p:nvPr/>
        </p:nvSpPr>
        <p:spPr bwMode="auto">
          <a:xfrm>
            <a:off x="5076056" y="3867894"/>
            <a:ext cx="1008120" cy="378042"/>
          </a:xfrm>
          <a:prstGeom prst="roundRect">
            <a:avLst/>
          </a:prstGeom>
          <a:solidFill>
            <a:srgbClr val="BFBFB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ПЕК </a:t>
            </a:r>
          </a:p>
          <a:p>
            <a:pPr algn="ctr" defTabSz="710167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(273 шт.)</a:t>
            </a:r>
          </a:p>
        </p:txBody>
      </p:sp>
      <p:sp>
        <p:nvSpPr>
          <p:cNvPr id="106" name="Скругленный прямоугольник 105"/>
          <p:cNvSpPr/>
          <p:nvPr/>
        </p:nvSpPr>
        <p:spPr bwMode="auto">
          <a:xfrm>
            <a:off x="3707904" y="3489852"/>
            <a:ext cx="1224136" cy="54006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Капельные (ручные)</a:t>
            </a:r>
            <a:br>
              <a:rPr lang="ru-RU" sz="1200" dirty="0">
                <a:solidFill>
                  <a:srgbClr val="003366"/>
                </a:solidFill>
                <a:cs typeface="Arial" charset="0"/>
              </a:rPr>
            </a:br>
            <a:r>
              <a:rPr lang="ru-RU" sz="1200" dirty="0">
                <a:solidFill>
                  <a:srgbClr val="003366"/>
                </a:solidFill>
                <a:cs typeface="Arial" charset="0"/>
              </a:rPr>
              <a:t>(265 шт.)</a:t>
            </a:r>
          </a:p>
        </p:txBody>
      </p:sp>
      <p:sp>
        <p:nvSpPr>
          <p:cNvPr id="115" name="Скругленный прямоугольник 114"/>
          <p:cNvSpPr/>
          <p:nvPr/>
        </p:nvSpPr>
        <p:spPr bwMode="auto">
          <a:xfrm>
            <a:off x="107504" y="4300052"/>
            <a:ext cx="1008120" cy="378047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РДМ</a:t>
            </a:r>
          </a:p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(104 шт.)</a:t>
            </a:r>
            <a:endParaRPr lang="en-US" sz="12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 bwMode="auto">
          <a:xfrm>
            <a:off x="107504" y="3867894"/>
            <a:ext cx="1008120" cy="378042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РД</a:t>
            </a:r>
          </a:p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(422 шт.)</a:t>
            </a:r>
            <a:endParaRPr lang="en-US" sz="12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 bwMode="auto">
          <a:xfrm>
            <a:off x="1259632" y="3867894"/>
            <a:ext cx="1008120" cy="378042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РДО</a:t>
            </a:r>
          </a:p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(34 шт.)</a:t>
            </a:r>
            <a:endParaRPr lang="en-US" sz="12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 bwMode="auto">
          <a:xfrm>
            <a:off x="107504" y="3435846"/>
            <a:ext cx="1008120" cy="378042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ЛОРД</a:t>
            </a:r>
          </a:p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(184 шт.)</a:t>
            </a:r>
            <a:endParaRPr lang="en-US" sz="1200" dirty="0">
              <a:solidFill>
                <a:sysClr val="windowText" lastClr="000000"/>
              </a:solidFill>
              <a:cs typeface="Arial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 flipV="1">
            <a:off x="2339752" y="3219822"/>
            <a:ext cx="0" cy="1242138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Прямая соединительная линия 85"/>
          <p:cNvCxnSpPr/>
          <p:nvPr/>
        </p:nvCxnSpPr>
        <p:spPr bwMode="auto">
          <a:xfrm>
            <a:off x="1115616" y="3507854"/>
            <a:ext cx="144016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Прямая соединительная линия 79"/>
          <p:cNvCxnSpPr/>
          <p:nvPr/>
        </p:nvCxnSpPr>
        <p:spPr bwMode="auto">
          <a:xfrm flipV="1">
            <a:off x="1187624" y="3219822"/>
            <a:ext cx="0" cy="1242138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>
            <a:endCxn id="4" idx="2"/>
          </p:cNvCxnSpPr>
          <p:nvPr/>
        </p:nvCxnSpPr>
        <p:spPr bwMode="auto">
          <a:xfrm flipV="1">
            <a:off x="4572000" y="1491630"/>
            <a:ext cx="0" cy="1134126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50" name="Группа 1049"/>
          <p:cNvGrpSpPr/>
          <p:nvPr/>
        </p:nvGrpSpPr>
        <p:grpSpPr>
          <a:xfrm>
            <a:off x="899592" y="1995765"/>
            <a:ext cx="7344816" cy="2641334"/>
            <a:chOff x="981419" y="2639289"/>
            <a:chExt cx="7201181" cy="3521778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62653" y="4941867"/>
              <a:ext cx="914400" cy="1219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049" name="Соединительная линия уступом 1048"/>
            <p:cNvCxnSpPr/>
            <p:nvPr/>
          </p:nvCxnSpPr>
          <p:spPr bwMode="auto">
            <a:xfrm rot="5400000">
              <a:off x="2604838" y="2967337"/>
              <a:ext cx="668795" cy="12700"/>
            </a:xfrm>
            <a:prstGeom prst="bentConnector3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Прямая соединительная линия 35"/>
            <p:cNvCxnSpPr/>
            <p:nvPr/>
          </p:nvCxnSpPr>
          <p:spPr bwMode="auto">
            <a:xfrm flipH="1" flipV="1">
              <a:off x="4669160" y="2702533"/>
              <a:ext cx="206830" cy="1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Прямая соединительная линия 44"/>
            <p:cNvCxnSpPr/>
            <p:nvPr/>
          </p:nvCxnSpPr>
          <p:spPr bwMode="auto">
            <a:xfrm>
              <a:off x="981419" y="3479280"/>
              <a:ext cx="7201181" cy="0"/>
            </a:xfrm>
            <a:prstGeom prst="line">
              <a:avLst/>
            </a:prstGeom>
            <a:noFill/>
            <a:ln w="1905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Заголовок 1"/>
          <p:cNvSpPr txBox="1">
            <a:spLocks/>
          </p:cNvSpPr>
          <p:nvPr/>
        </p:nvSpPr>
        <p:spPr bwMode="auto">
          <a:xfrm>
            <a:off x="2103121" y="0"/>
            <a:ext cx="7028813" cy="814388"/>
          </a:xfrm>
          <a:prstGeom prst="rect">
            <a:avLst/>
          </a:prstGeom>
          <a:extLst/>
        </p:spPr>
        <p:txBody>
          <a:bodyPr vert="horz" lIns="91306" tIns="45658" rIns="91306" bIns="45658" rtlCol="0" anchor="ctr">
            <a:noAutofit/>
          </a:bodyPr>
          <a:lstStyle>
            <a:lvl1pPr algn="ctr" defTabSz="457200" eaLnBrk="1" latinLnBrk="0" hangingPunct="1">
              <a:buNone/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1A62BA"/>
                </a:solidFill>
              </a:rPr>
              <a:t>Структура объектов управления ГРС </a:t>
            </a:r>
            <a:br>
              <a:rPr lang="ru-RU" dirty="0">
                <a:solidFill>
                  <a:srgbClr val="1A62BA"/>
                </a:solidFill>
              </a:rPr>
            </a:br>
            <a:r>
              <a:rPr lang="ru-RU" dirty="0">
                <a:solidFill>
                  <a:srgbClr val="1A62BA"/>
                </a:solidFill>
              </a:rPr>
              <a:t>ООО «Газпром трансгаз Нижний Новгород»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 flipV="1">
            <a:off x="2699792" y="2625775"/>
            <a:ext cx="0" cy="54017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Скругленный прямоугольник 3"/>
          <p:cNvSpPr/>
          <p:nvPr/>
        </p:nvSpPr>
        <p:spPr bwMode="auto">
          <a:xfrm>
            <a:off x="179514" y="897564"/>
            <a:ext cx="8784976" cy="594066"/>
          </a:xfrm>
          <a:prstGeom prst="roundRect">
            <a:avLst/>
          </a:prstGeom>
          <a:solidFill>
            <a:srgbClr val="0066FF">
              <a:alpha val="46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21388">
              <a:spcAft>
                <a:spcPts val="0"/>
              </a:spcAft>
              <a:tabLst>
                <a:tab pos="3668123" algn="l"/>
                <a:tab pos="4031126" algn="l"/>
                <a:tab pos="4302191" algn="l"/>
              </a:tabLst>
            </a:pPr>
            <a:r>
              <a:rPr lang="ru-RU" sz="1800" b="1" dirty="0">
                <a:solidFill>
                  <a:srgbClr val="003366"/>
                </a:solidFill>
                <a:cs typeface="Arial" charset="0"/>
              </a:rPr>
              <a:t>ГРС</a:t>
            </a:r>
            <a:r>
              <a:rPr lang="en-US" sz="1800" b="1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800" b="1" dirty="0">
                <a:solidFill>
                  <a:srgbClr val="003366"/>
                </a:solidFill>
                <a:cs typeface="Arial" charset="0"/>
              </a:rPr>
              <a:t>331 шт</a:t>
            </a:r>
            <a:r>
              <a:rPr lang="ru-RU" sz="1800" dirty="0">
                <a:solidFill>
                  <a:srgbClr val="003366"/>
                </a:solidFill>
                <a:cs typeface="Arial" charset="0"/>
              </a:rPr>
              <a:t>.</a:t>
            </a:r>
            <a:endParaRPr lang="en-US" sz="1800" dirty="0">
              <a:solidFill>
                <a:srgbClr val="003366"/>
              </a:solidFill>
              <a:cs typeface="Arial" charset="0"/>
            </a:endParaRPr>
          </a:p>
          <a:p>
            <a:pPr algn="just" defTabSz="621388">
              <a:spcAft>
                <a:spcPts val="0"/>
              </a:spcAft>
            </a:pPr>
            <a:r>
              <a:rPr lang="en-US" sz="1800" dirty="0">
                <a:solidFill>
                  <a:srgbClr val="003366"/>
                </a:solidFill>
                <a:cs typeface="Arial" charset="0"/>
              </a:rPr>
              <a:t>     </a:t>
            </a:r>
            <a:r>
              <a:rPr lang="ru-RU" sz="1800" dirty="0">
                <a:solidFill>
                  <a:srgbClr val="003366"/>
                </a:solidFill>
                <a:cs typeface="Arial" charset="0"/>
              </a:rPr>
              <a:t>ПАО «Газпром» - 317 ГРС</a:t>
            </a:r>
            <a:r>
              <a:rPr lang="en-US" sz="1800" dirty="0">
                <a:solidFill>
                  <a:srgbClr val="003366"/>
                </a:solidFill>
                <a:cs typeface="Arial" charset="0"/>
              </a:rPr>
              <a:t>                            </a:t>
            </a:r>
            <a:r>
              <a:rPr lang="ru-RU" sz="1800" dirty="0">
                <a:solidFill>
                  <a:srgbClr val="003366"/>
                </a:solidFill>
                <a:cs typeface="Arial" charset="0"/>
              </a:rPr>
              <a:t>ООО «Газпром трансгаз Нижний Новгород» – 14 ГРС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788025" y="1599642"/>
            <a:ext cx="4176464" cy="918102"/>
          </a:xfrm>
          <a:prstGeom prst="round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166697" indent="-1076338" defTabSz="621388">
              <a:lnSpc>
                <a:spcPct val="8000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3366"/>
                </a:solidFill>
                <a:cs typeface="Arial" charset="0"/>
              </a:rPr>
              <a:t>                       </a:t>
            </a:r>
            <a:r>
              <a:rPr lang="ru-RU" sz="1200" b="1" dirty="0">
                <a:solidFill>
                  <a:srgbClr val="003366"/>
                </a:solidFill>
                <a:cs typeface="Arial" charset="0"/>
              </a:rPr>
              <a:t>        Производительность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/>
            </a:r>
            <a:br>
              <a:rPr lang="ru-RU" sz="1200" dirty="0">
                <a:solidFill>
                  <a:srgbClr val="003366"/>
                </a:solidFill>
                <a:cs typeface="Arial" charset="0"/>
              </a:rPr>
            </a:br>
            <a:r>
              <a:rPr lang="ru-RU" sz="1200" b="1" dirty="0">
                <a:solidFill>
                  <a:srgbClr val="003366"/>
                </a:solidFill>
                <a:cs typeface="Arial" charset="0"/>
              </a:rPr>
              <a:t>ГРС </a:t>
            </a:r>
            <a:r>
              <a:rPr lang="ru-RU" sz="1200" b="1" dirty="0" err="1">
                <a:solidFill>
                  <a:srgbClr val="003366"/>
                </a:solidFill>
                <a:cs typeface="Arial" charset="0"/>
              </a:rPr>
              <a:t>тыс</a:t>
            </a:r>
            <a:r>
              <a:rPr lang="ru-RU" sz="1200" b="1" dirty="0">
                <a:solidFill>
                  <a:srgbClr val="003366"/>
                </a:solidFill>
                <a:cs typeface="Arial" charset="0"/>
              </a:rPr>
              <a:t> м</a:t>
            </a:r>
            <a:r>
              <a:rPr lang="ru-RU" sz="1200" b="1" baseline="30000" dirty="0">
                <a:solidFill>
                  <a:srgbClr val="003366"/>
                </a:solidFill>
                <a:cs typeface="Arial" charset="0"/>
              </a:rPr>
              <a:t>3</a:t>
            </a:r>
            <a:r>
              <a:rPr lang="ru-RU" sz="1200" b="1" dirty="0">
                <a:solidFill>
                  <a:srgbClr val="003366"/>
                </a:solidFill>
                <a:cs typeface="Arial" charset="0"/>
              </a:rPr>
              <a:t>/час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	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   </a:t>
            </a:r>
            <a:r>
              <a:rPr lang="ru-RU" sz="1200" b="1" dirty="0">
                <a:solidFill>
                  <a:srgbClr val="003366"/>
                </a:solidFill>
                <a:cs typeface="Arial" charset="0"/>
              </a:rPr>
              <a:t>шт.</a:t>
            </a:r>
            <a:endParaRPr lang="en-US" sz="1200" b="1" baseline="30000" dirty="0">
              <a:solidFill>
                <a:srgbClr val="003366"/>
              </a:solidFill>
              <a:cs typeface="Arial" charset="0"/>
            </a:endParaRPr>
          </a:p>
          <a:p>
            <a:pPr marL="1166697" defTabSz="621388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до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15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                     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    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151</a:t>
            </a:r>
            <a:endParaRPr lang="ru-RU" sz="1200" dirty="0">
              <a:solidFill>
                <a:srgbClr val="003366"/>
              </a:solidFill>
              <a:cs typeface="Arial" charset="0"/>
            </a:endParaRPr>
          </a:p>
          <a:p>
            <a:pPr marL="1166697" defTabSz="621388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от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16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до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3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0	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       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    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 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75</a:t>
            </a:r>
            <a:endParaRPr lang="ru-RU" sz="1200" dirty="0">
              <a:solidFill>
                <a:srgbClr val="003366"/>
              </a:solidFill>
              <a:cs typeface="Arial" charset="0"/>
            </a:endParaRPr>
          </a:p>
          <a:p>
            <a:pPr marL="1166697" defTabSz="621388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от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3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1 до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150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   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    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7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8</a:t>
            </a:r>
          </a:p>
          <a:p>
            <a:pPr marL="1166697" defTabSz="621388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свыше 1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50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     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 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    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25</a:t>
            </a:r>
            <a:endParaRPr lang="ru-RU" sz="12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351" y="1869762"/>
            <a:ext cx="184460" cy="492317"/>
          </a:xfrm>
          <a:prstGeom prst="rect">
            <a:avLst/>
          </a:prstGeom>
          <a:noFill/>
        </p:spPr>
        <p:txBody>
          <a:bodyPr wrap="none" lIns="91306" tIns="45658" rIns="91306" bIns="45658" rtlCol="0">
            <a:spAutoFit/>
          </a:bodyPr>
          <a:lstStyle/>
          <a:p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179512" y="1599642"/>
            <a:ext cx="4176464" cy="918102"/>
          </a:xfrm>
          <a:prstGeom prst="round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21388">
              <a:lnSpc>
                <a:spcPct val="80000"/>
              </a:lnSpc>
              <a:spcAft>
                <a:spcPts val="0"/>
              </a:spcAft>
            </a:pPr>
            <a:r>
              <a:rPr lang="en-US" sz="1200" dirty="0">
                <a:solidFill>
                  <a:srgbClr val="003366"/>
                </a:solidFill>
                <a:cs typeface="Arial" charset="0"/>
              </a:rPr>
              <a:t>             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	           </a:t>
            </a:r>
            <a:r>
              <a:rPr lang="ru-RU" sz="1200" b="1" dirty="0">
                <a:solidFill>
                  <a:srgbClr val="003366"/>
                </a:solidFill>
                <a:cs typeface="Arial" charset="0"/>
              </a:rPr>
              <a:t>Тип ГРС </a:t>
            </a:r>
            <a:r>
              <a:rPr lang="en-US" sz="1200" b="1" dirty="0">
                <a:solidFill>
                  <a:srgbClr val="003366"/>
                </a:solidFill>
                <a:cs typeface="Arial" charset="0"/>
              </a:rPr>
              <a:t>          </a:t>
            </a:r>
            <a:r>
              <a:rPr lang="ru-RU" sz="1200" b="1" dirty="0">
                <a:solidFill>
                  <a:srgbClr val="003366"/>
                </a:solidFill>
                <a:cs typeface="Arial" charset="0"/>
              </a:rPr>
              <a:t>шт.</a:t>
            </a:r>
            <a:r>
              <a:rPr lang="en-US" sz="1200" b="1" dirty="0">
                <a:solidFill>
                  <a:srgbClr val="003366"/>
                </a:solidFill>
                <a:cs typeface="Arial" charset="0"/>
              </a:rPr>
              <a:t>     </a:t>
            </a:r>
            <a:r>
              <a:rPr lang="ru-RU" sz="1200" b="1" dirty="0">
                <a:solidFill>
                  <a:srgbClr val="003366"/>
                </a:solidFill>
                <a:cs typeface="Arial" charset="0"/>
              </a:rPr>
              <a:t>Тип ГРС </a:t>
            </a:r>
            <a:r>
              <a:rPr lang="en-US" sz="1200" b="1" dirty="0">
                <a:solidFill>
                  <a:srgbClr val="003366"/>
                </a:solidFill>
                <a:cs typeface="Arial" charset="0"/>
              </a:rPr>
              <a:t>    </a:t>
            </a:r>
            <a:r>
              <a:rPr lang="ru-RU" sz="1200" b="1" dirty="0">
                <a:solidFill>
                  <a:srgbClr val="003366"/>
                </a:solidFill>
                <a:cs typeface="Arial" charset="0"/>
              </a:rPr>
              <a:t>шт.</a:t>
            </a:r>
          </a:p>
          <a:p>
            <a:pPr algn="ctr" defTabSz="621388">
              <a:lnSpc>
                <a:spcPct val="80000"/>
              </a:lnSpc>
              <a:spcAft>
                <a:spcPts val="0"/>
              </a:spcAft>
            </a:pPr>
            <a:r>
              <a:rPr lang="ru-RU" sz="1200" dirty="0" err="1">
                <a:solidFill>
                  <a:srgbClr val="003366"/>
                </a:solidFill>
                <a:cs typeface="Arial" charset="0"/>
              </a:rPr>
              <a:t>Газпроммаш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 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4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    Ташкент    53</a:t>
            </a:r>
          </a:p>
          <a:p>
            <a:pPr algn="ctr" defTabSz="621388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Инд. проект 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121       Энергия     34</a:t>
            </a:r>
          </a:p>
          <a:p>
            <a:pPr algn="ctr" defTabSz="621388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БК-ГРС       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21       Урожай     16</a:t>
            </a:r>
          </a:p>
          <a:p>
            <a:pPr algn="ctr" defTabSz="621388">
              <a:lnSpc>
                <a:spcPct val="8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Исток           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  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11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 АГРС         56</a:t>
            </a:r>
            <a:endParaRPr lang="en-US" sz="1200" dirty="0">
              <a:solidFill>
                <a:srgbClr val="003366"/>
              </a:solidFill>
              <a:cs typeface="Arial" charset="0"/>
            </a:endParaRPr>
          </a:p>
          <a:p>
            <a:pPr defTabSz="621388">
              <a:lnSpc>
                <a:spcPct val="80000"/>
              </a:lnSpc>
              <a:spcAft>
                <a:spcPts val="0"/>
              </a:spcAft>
            </a:pPr>
            <a:r>
              <a:rPr lang="en-US" sz="1200" dirty="0">
                <a:solidFill>
                  <a:srgbClr val="003366"/>
                </a:solidFill>
                <a:cs typeface="Arial" charset="0"/>
              </a:rPr>
              <a:t>            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              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Прочие              13             </a:t>
            </a: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5724130" y="2679762"/>
            <a:ext cx="1584176" cy="540060"/>
          </a:xfrm>
          <a:prstGeom prst="roundRect">
            <a:avLst/>
          </a:prstGeom>
          <a:solidFill>
            <a:srgbClr val="BFBFBF">
              <a:alpha val="75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spcAft>
                <a:spcPts val="0"/>
              </a:spcAft>
            </a:pPr>
            <a:r>
              <a:rPr lang="ru-RU" sz="1400" dirty="0">
                <a:solidFill>
                  <a:srgbClr val="003366"/>
                </a:solidFill>
                <a:cs typeface="Arial" charset="0"/>
              </a:rPr>
              <a:t>Емкости  </a:t>
            </a:r>
          </a:p>
          <a:p>
            <a:pPr algn="ctr" defTabSz="710167">
              <a:spcAft>
                <a:spcPts val="0"/>
              </a:spcAft>
            </a:pPr>
            <a:r>
              <a:rPr lang="ru-RU" sz="1400" b="1" dirty="0">
                <a:solidFill>
                  <a:srgbClr val="003366"/>
                </a:solidFill>
                <a:cs typeface="Arial" charset="0"/>
              </a:rPr>
              <a:t>801 шт</a:t>
            </a:r>
            <a:r>
              <a:rPr lang="ru-RU" sz="1400" dirty="0">
                <a:solidFill>
                  <a:srgbClr val="003366"/>
                </a:solidFill>
                <a:cs typeface="Arial" charset="0"/>
              </a:rPr>
              <a:t>.</a:t>
            </a:r>
          </a:p>
        </p:txBody>
      </p:sp>
      <p:sp>
        <p:nvSpPr>
          <p:cNvPr id="81" name="Скругленный прямоугольник 80"/>
          <p:cNvSpPr/>
          <p:nvPr/>
        </p:nvSpPr>
        <p:spPr bwMode="auto">
          <a:xfrm>
            <a:off x="7740352" y="3489852"/>
            <a:ext cx="1296144" cy="54006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lnSpc>
                <a:spcPct val="80000"/>
              </a:lnSpc>
              <a:spcAft>
                <a:spcPct val="3500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От 300 до 400 мм</a:t>
            </a:r>
            <a:br>
              <a:rPr lang="ru-RU" sz="1200" dirty="0">
                <a:solidFill>
                  <a:srgbClr val="003366"/>
                </a:solidFill>
                <a:cs typeface="Arial" charset="0"/>
              </a:rPr>
            </a:br>
            <a:r>
              <a:rPr lang="ru-RU" sz="1200" dirty="0">
                <a:solidFill>
                  <a:srgbClr val="003366"/>
                </a:solidFill>
                <a:cs typeface="Arial" charset="0"/>
              </a:rPr>
              <a:t>(613 шт.)</a:t>
            </a:r>
          </a:p>
        </p:txBody>
      </p:sp>
      <p:sp>
        <p:nvSpPr>
          <p:cNvPr id="82" name="Скругленный прямоугольник 81"/>
          <p:cNvSpPr/>
          <p:nvPr/>
        </p:nvSpPr>
        <p:spPr bwMode="auto">
          <a:xfrm>
            <a:off x="6300192" y="3489852"/>
            <a:ext cx="1296144" cy="54006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От 50 до 100 мм</a:t>
            </a:r>
            <a:br>
              <a:rPr lang="ru-RU" sz="1200" dirty="0">
                <a:solidFill>
                  <a:srgbClr val="003366"/>
                </a:solidFill>
                <a:cs typeface="Arial" charset="0"/>
              </a:rPr>
            </a:br>
            <a:r>
              <a:rPr lang="ru-RU" sz="1200" dirty="0">
                <a:solidFill>
                  <a:srgbClr val="003366"/>
                </a:solidFill>
                <a:cs typeface="Arial" charset="0"/>
              </a:rPr>
              <a:t>(3247 шт.)</a:t>
            </a: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6300192" y="4137924"/>
            <a:ext cx="1296144" cy="54006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От 100 до 200 мм (4902 шт.)</a:t>
            </a:r>
          </a:p>
        </p:txBody>
      </p:sp>
      <p:sp>
        <p:nvSpPr>
          <p:cNvPr id="90" name="Скругленный прямоугольник 89"/>
          <p:cNvSpPr/>
          <p:nvPr/>
        </p:nvSpPr>
        <p:spPr bwMode="auto">
          <a:xfrm>
            <a:off x="7740352" y="4137924"/>
            <a:ext cx="1296144" cy="54006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lnSpc>
                <a:spcPct val="90000"/>
              </a:lnSpc>
              <a:spcAft>
                <a:spcPct val="35000"/>
              </a:spcAft>
            </a:pPr>
            <a:r>
              <a:rPr lang="ru-RU" sz="1200" spc="-150" dirty="0">
                <a:solidFill>
                  <a:srgbClr val="003366"/>
                </a:solidFill>
                <a:cs typeface="Arial" charset="0"/>
              </a:rPr>
              <a:t>От 500 до 1000 мм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/>
            </a:r>
            <a:br>
              <a:rPr lang="ru-RU" sz="1200" dirty="0">
                <a:solidFill>
                  <a:srgbClr val="003366"/>
                </a:solidFill>
                <a:cs typeface="Arial" charset="0"/>
              </a:rPr>
            </a:br>
            <a:r>
              <a:rPr lang="ru-RU" sz="1200" dirty="0">
                <a:solidFill>
                  <a:srgbClr val="003366"/>
                </a:solidFill>
                <a:cs typeface="Arial" charset="0"/>
              </a:rPr>
              <a:t>(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58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шт.)</a:t>
            </a:r>
          </a:p>
        </p:txBody>
      </p:sp>
      <p:sp>
        <p:nvSpPr>
          <p:cNvPr id="107" name="Скругленный прямоугольник 106"/>
          <p:cNvSpPr/>
          <p:nvPr/>
        </p:nvSpPr>
        <p:spPr bwMode="auto">
          <a:xfrm>
            <a:off x="3707904" y="4137924"/>
            <a:ext cx="1224136" cy="54006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Автоматические</a:t>
            </a:r>
            <a:br>
              <a:rPr lang="ru-RU" sz="1200" dirty="0">
                <a:solidFill>
                  <a:srgbClr val="003366"/>
                </a:solidFill>
                <a:cs typeface="Arial" charset="0"/>
              </a:rPr>
            </a:br>
            <a:r>
              <a:rPr lang="ru-RU" sz="1200" dirty="0">
                <a:solidFill>
                  <a:srgbClr val="003366"/>
                </a:solidFill>
                <a:cs typeface="Arial" charset="0"/>
              </a:rPr>
              <a:t>(123 шт.)</a:t>
            </a:r>
          </a:p>
        </p:txBody>
      </p:sp>
      <p:sp>
        <p:nvSpPr>
          <p:cNvPr id="112" name="Скругленный прямоугольник 111"/>
          <p:cNvSpPr/>
          <p:nvPr/>
        </p:nvSpPr>
        <p:spPr bwMode="auto">
          <a:xfrm>
            <a:off x="2411760" y="4300052"/>
            <a:ext cx="1080136" cy="378047"/>
          </a:xfrm>
          <a:prstGeom prst="roundRect">
            <a:avLst/>
          </a:prstGeom>
          <a:solidFill>
            <a:srgbClr val="BFBFB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spc="-150" dirty="0">
                <a:solidFill>
                  <a:srgbClr val="003366"/>
                </a:solidFill>
                <a:cs typeface="Arial" charset="0"/>
              </a:rPr>
              <a:t>Теплообменники</a:t>
            </a:r>
          </a:p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(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49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шт.)         </a:t>
            </a:r>
            <a:endParaRPr lang="en-US" sz="12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 bwMode="auto">
          <a:xfrm>
            <a:off x="2411760" y="3435846"/>
            <a:ext cx="1080136" cy="378042"/>
          </a:xfrm>
          <a:prstGeom prst="roundRect">
            <a:avLst/>
          </a:prstGeom>
          <a:solidFill>
            <a:srgbClr val="BFBFB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ПГА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/>
            </a:r>
            <a:br>
              <a:rPr lang="ru-RU" sz="1200" dirty="0">
                <a:solidFill>
                  <a:srgbClr val="003366"/>
                </a:solidFill>
                <a:cs typeface="Arial" charset="0"/>
              </a:rPr>
            </a:br>
            <a:r>
              <a:rPr lang="ru-RU" sz="1200" dirty="0">
                <a:solidFill>
                  <a:srgbClr val="003366"/>
                </a:solidFill>
                <a:cs typeface="Arial" charset="0"/>
              </a:rPr>
              <a:t>(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119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 шт.)</a:t>
            </a:r>
          </a:p>
        </p:txBody>
      </p:sp>
      <p:sp>
        <p:nvSpPr>
          <p:cNvPr id="114" name="Скругленный прямоугольник 113"/>
          <p:cNvSpPr/>
          <p:nvPr/>
        </p:nvSpPr>
        <p:spPr bwMode="auto">
          <a:xfrm>
            <a:off x="2411760" y="3867894"/>
            <a:ext cx="1080136" cy="378042"/>
          </a:xfrm>
          <a:prstGeom prst="roundRect">
            <a:avLst/>
          </a:prstGeom>
          <a:solidFill>
            <a:srgbClr val="BFBFB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ПГ и ПТПГ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/>
            </a:r>
            <a:br>
              <a:rPr lang="ru-RU" sz="1200" dirty="0">
                <a:solidFill>
                  <a:srgbClr val="003366"/>
                </a:solidFill>
                <a:cs typeface="Arial" charset="0"/>
              </a:rPr>
            </a:br>
            <a:r>
              <a:rPr lang="en-US" sz="1200" dirty="0">
                <a:solidFill>
                  <a:srgbClr val="003366"/>
                </a:solidFill>
                <a:cs typeface="Arial" charset="0"/>
              </a:rPr>
              <a:t>(185 </a:t>
            </a:r>
            <a:r>
              <a:rPr lang="ru-RU" sz="1200" dirty="0">
                <a:solidFill>
                  <a:srgbClr val="003366"/>
                </a:solidFill>
                <a:cs typeface="Arial" charset="0"/>
              </a:rPr>
              <a:t>шт.</a:t>
            </a:r>
            <a:r>
              <a:rPr lang="en-US" sz="1200" dirty="0">
                <a:solidFill>
                  <a:srgbClr val="003366"/>
                </a:solidFill>
                <a:cs typeface="Arial" charset="0"/>
              </a:rPr>
              <a:t>) </a:t>
            </a:r>
          </a:p>
        </p:txBody>
      </p:sp>
      <p:sp>
        <p:nvSpPr>
          <p:cNvPr id="118" name="Скругленный прямоугольник 117"/>
          <p:cNvSpPr/>
          <p:nvPr/>
        </p:nvSpPr>
        <p:spPr bwMode="auto">
          <a:xfrm>
            <a:off x="1259632" y="4300052"/>
            <a:ext cx="1008120" cy="378047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Прочие</a:t>
            </a:r>
          </a:p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(57 шт.)</a:t>
            </a:r>
            <a:endParaRPr lang="en-US" sz="12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 bwMode="auto">
          <a:xfrm>
            <a:off x="1259632" y="3435846"/>
            <a:ext cx="1008120" cy="378042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РДУ</a:t>
            </a:r>
          </a:p>
          <a:p>
            <a:pPr algn="ctr" defTabSz="710167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cs typeface="Arial" charset="0"/>
              </a:rPr>
              <a:t>(929 шт.)</a:t>
            </a:r>
            <a:endParaRPr lang="en-US" sz="1200" dirty="0">
              <a:solidFill>
                <a:srgbClr val="003366"/>
              </a:solidFill>
              <a:cs typeface="Arial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 bwMode="auto">
          <a:xfrm>
            <a:off x="1115616" y="3975906"/>
            <a:ext cx="144016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Прямая соединительная линия 121"/>
          <p:cNvCxnSpPr/>
          <p:nvPr/>
        </p:nvCxnSpPr>
        <p:spPr bwMode="auto">
          <a:xfrm>
            <a:off x="1115616" y="4461960"/>
            <a:ext cx="144016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Прямая соединительная линия 122"/>
          <p:cNvCxnSpPr/>
          <p:nvPr/>
        </p:nvCxnSpPr>
        <p:spPr bwMode="auto">
          <a:xfrm>
            <a:off x="2339752" y="4461960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Прямая соединительная линия 123"/>
          <p:cNvCxnSpPr/>
          <p:nvPr/>
        </p:nvCxnSpPr>
        <p:spPr bwMode="auto">
          <a:xfrm>
            <a:off x="2339752" y="4029912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Прямая соединительная линия 124"/>
          <p:cNvCxnSpPr/>
          <p:nvPr/>
        </p:nvCxnSpPr>
        <p:spPr bwMode="auto">
          <a:xfrm>
            <a:off x="2339752" y="3597864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Прямая соединительная линия 125"/>
          <p:cNvCxnSpPr/>
          <p:nvPr/>
        </p:nvCxnSpPr>
        <p:spPr bwMode="auto">
          <a:xfrm flipV="1">
            <a:off x="3635896" y="3219822"/>
            <a:ext cx="0" cy="1188132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Прямая соединительная линия 126"/>
          <p:cNvCxnSpPr/>
          <p:nvPr/>
        </p:nvCxnSpPr>
        <p:spPr bwMode="auto">
          <a:xfrm>
            <a:off x="3635897" y="4407954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Прямая соединительная линия 127"/>
          <p:cNvCxnSpPr/>
          <p:nvPr/>
        </p:nvCxnSpPr>
        <p:spPr bwMode="auto">
          <a:xfrm>
            <a:off x="3635897" y="3651870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Прямая соединительная линия 128"/>
          <p:cNvCxnSpPr/>
          <p:nvPr/>
        </p:nvCxnSpPr>
        <p:spPr bwMode="auto">
          <a:xfrm flipV="1">
            <a:off x="6156176" y="3219822"/>
            <a:ext cx="0" cy="1242138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Прямая соединительная линия 129"/>
          <p:cNvCxnSpPr/>
          <p:nvPr/>
        </p:nvCxnSpPr>
        <p:spPr bwMode="auto">
          <a:xfrm>
            <a:off x="6084170" y="4461960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Прямая соединительная линия 130"/>
          <p:cNvCxnSpPr/>
          <p:nvPr/>
        </p:nvCxnSpPr>
        <p:spPr bwMode="auto">
          <a:xfrm>
            <a:off x="6084170" y="4029912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Прямая соединительная линия 131"/>
          <p:cNvCxnSpPr/>
          <p:nvPr/>
        </p:nvCxnSpPr>
        <p:spPr bwMode="auto">
          <a:xfrm>
            <a:off x="6084170" y="3597864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Прямая соединительная линия 132"/>
          <p:cNvCxnSpPr/>
          <p:nvPr/>
        </p:nvCxnSpPr>
        <p:spPr bwMode="auto">
          <a:xfrm flipV="1">
            <a:off x="7668344" y="3219822"/>
            <a:ext cx="0" cy="1242138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Прямая соединительная линия 133"/>
          <p:cNvCxnSpPr/>
          <p:nvPr/>
        </p:nvCxnSpPr>
        <p:spPr bwMode="auto">
          <a:xfrm>
            <a:off x="7668347" y="4461960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Прямая соединительная линия 135"/>
          <p:cNvCxnSpPr/>
          <p:nvPr/>
        </p:nvCxnSpPr>
        <p:spPr bwMode="auto">
          <a:xfrm>
            <a:off x="7668347" y="3759882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Прямая соединительная линия 136"/>
          <p:cNvCxnSpPr/>
          <p:nvPr/>
        </p:nvCxnSpPr>
        <p:spPr bwMode="auto">
          <a:xfrm>
            <a:off x="7596337" y="4461960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Прямая соединительная линия 137"/>
          <p:cNvCxnSpPr/>
          <p:nvPr/>
        </p:nvCxnSpPr>
        <p:spPr bwMode="auto">
          <a:xfrm>
            <a:off x="7596337" y="3759882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Прямая соединительная линия 138"/>
          <p:cNvCxnSpPr/>
          <p:nvPr/>
        </p:nvCxnSpPr>
        <p:spPr bwMode="auto">
          <a:xfrm flipV="1">
            <a:off x="899592" y="2625775"/>
            <a:ext cx="0" cy="54017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Прямая соединительная линия 139"/>
          <p:cNvCxnSpPr/>
          <p:nvPr/>
        </p:nvCxnSpPr>
        <p:spPr bwMode="auto">
          <a:xfrm flipV="1">
            <a:off x="4572000" y="2625775"/>
            <a:ext cx="0" cy="54017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Прямая соединительная линия 140"/>
          <p:cNvCxnSpPr/>
          <p:nvPr/>
        </p:nvCxnSpPr>
        <p:spPr bwMode="auto">
          <a:xfrm flipV="1">
            <a:off x="6516216" y="2625775"/>
            <a:ext cx="0" cy="54017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Прямая соединительная линия 141"/>
          <p:cNvCxnSpPr/>
          <p:nvPr/>
        </p:nvCxnSpPr>
        <p:spPr bwMode="auto">
          <a:xfrm flipV="1">
            <a:off x="8244408" y="2625775"/>
            <a:ext cx="0" cy="54017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5" name="Номер слайда 4"/>
          <p:cNvSpPr txBox="1">
            <a:spLocks/>
          </p:cNvSpPr>
          <p:nvPr/>
        </p:nvSpPr>
        <p:spPr bwMode="auto">
          <a:xfrm>
            <a:off x="7" y="4759357"/>
            <a:ext cx="1908175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</a:rPr>
              <a:pPr>
                <a:defRPr/>
              </a:pPr>
              <a:t>2</a:t>
            </a:fld>
            <a:endParaRPr lang="ru-RU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7" y="4759357"/>
            <a:ext cx="1908175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</a:rPr>
              <a:pPr>
                <a:defRPr/>
              </a:pPr>
              <a:t>3</a:t>
            </a:fld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 bwMode="auto">
          <a:xfrm>
            <a:off x="2116669" y="92869"/>
            <a:ext cx="6897896" cy="643832"/>
          </a:xfrm>
          <a:prstGeom prst="rect">
            <a:avLst/>
          </a:prstGeom>
          <a:extLst/>
        </p:spPr>
        <p:txBody>
          <a:bodyPr vert="horz" lIns="91306" tIns="45658" rIns="91306" bIns="45658" rtlCol="0" anchor="ctr">
            <a:noAutofit/>
          </a:bodyPr>
          <a:lstStyle>
            <a:defPPr>
              <a:defRPr lang="ru-RU"/>
            </a:defPPr>
            <a:lvl1pPr algn="ctr" defTabSz="457200" eaLnBrk="1" latinLnBrk="0" hangingPunct="1">
              <a:buNone/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Основные характеристики ГРС </a:t>
            </a:r>
          </a:p>
          <a:p>
            <a:pPr algn="l"/>
            <a:r>
              <a:rPr lang="ru-RU" dirty="0"/>
              <a:t>ООО «Газпром </a:t>
            </a:r>
            <a:r>
              <a:rPr lang="ru-RU" dirty="0" err="1"/>
              <a:t>трансгаз</a:t>
            </a:r>
            <a:r>
              <a:rPr lang="ru-RU" dirty="0"/>
              <a:t> Нижний Новгород»</a:t>
            </a:r>
          </a:p>
        </p:txBody>
      </p:sp>
      <p:graphicFrame>
        <p:nvGraphicFramePr>
          <p:cNvPr id="5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2045"/>
              </p:ext>
            </p:extLst>
          </p:nvPr>
        </p:nvGraphicFramePr>
        <p:xfrm>
          <a:off x="7" y="864393"/>
          <a:ext cx="4669853" cy="1983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028690"/>
              </p:ext>
            </p:extLst>
          </p:nvPr>
        </p:nvGraphicFramePr>
        <p:xfrm>
          <a:off x="4797524" y="843070"/>
          <a:ext cx="4346476" cy="197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76451"/>
              </p:ext>
            </p:extLst>
          </p:nvPr>
        </p:nvGraphicFramePr>
        <p:xfrm>
          <a:off x="7" y="2771775"/>
          <a:ext cx="4644006" cy="198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012520"/>
              </p:ext>
            </p:extLst>
          </p:nvPr>
        </p:nvGraphicFramePr>
        <p:xfrm>
          <a:off x="4752975" y="2714625"/>
          <a:ext cx="4391025" cy="198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5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62185" y="28575"/>
            <a:ext cx="7235808" cy="812005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Результаты выполнения в 2016 году </a:t>
            </a:r>
            <a:r>
              <a:rPr lang="ru-RU" sz="2400" dirty="0" smtClean="0"/>
              <a:t>Программы </a:t>
            </a:r>
            <a:r>
              <a:rPr lang="ru-RU" sz="2400" dirty="0"/>
              <a:t>повышения надежности ГРС на 2015-2019 гг.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08861"/>
              </p:ext>
            </p:extLst>
          </p:nvPr>
        </p:nvGraphicFramePr>
        <p:xfrm>
          <a:off x="77627" y="1866900"/>
          <a:ext cx="9001000" cy="2819402"/>
        </p:xfrm>
        <a:graphic>
          <a:graphicData uri="http://schemas.openxmlformats.org/drawingml/2006/table">
            <a:tbl>
              <a:tblPr/>
              <a:tblGrid>
                <a:gridCol w="243309"/>
                <a:gridCol w="2654854"/>
                <a:gridCol w="491066"/>
                <a:gridCol w="711200"/>
                <a:gridCol w="804334"/>
                <a:gridCol w="753533"/>
                <a:gridCol w="838200"/>
                <a:gridCol w="711200"/>
                <a:gridCol w="668867"/>
                <a:gridCol w="1124437"/>
              </a:tblGrid>
              <a:tr h="531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Ед. изм.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План</a:t>
                      </a:r>
                      <a:b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2016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Факт за 9 месяцев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Выполнение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Ожидаемое 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на 31.12.2016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Индикатор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План 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2017 года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Ответственный сотрудник отдела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Капитальный ремонт ГРС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шт.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А - - -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С.В. Соседов 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Диагностика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шт.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67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67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67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А - - -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О.О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Санников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Реконструкция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шт.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А+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А.В. Новосельцев 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Капитальное строительство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шт.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А+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А.В. Новосельцев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Обучение,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 переподготовка, повышение квалификации специалистов и рабочих в УПЦ 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чел.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351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264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75,2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351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66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274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О.О</a:t>
                      </a:r>
                      <a:r>
                        <a:rPr lang="ru-RU" sz="1100" b="0" i="0" u="none" strike="noStrike" baseline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1100" b="0" i="0" u="none" strike="noStrike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Санников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5.1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Обучение персонала обслуживающего ГРС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 повышение, подтверждение квалификации (рабочие) 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184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159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86,4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184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66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232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О.О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Санников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5.2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Подготовка к аттестации специалистов осуществляющих эксплуатацию систем газораспределения и газопотребления (ИТР)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167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62,8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167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66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О.О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11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</a:rPr>
                        <a:t>Санников</a:t>
                      </a:r>
                      <a:endParaRPr lang="ru-RU" sz="1100" b="0" i="0" u="none" strike="noStrike" dirty="0">
                        <a:solidFill>
                          <a:srgbClr val="0033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840580"/>
            <a:ext cx="9036496" cy="1015638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2000" b="1" dirty="0">
                <a:solidFill>
                  <a:srgbClr val="003366"/>
                </a:solidFill>
                <a:cs typeface="Arial" charset="0"/>
              </a:rPr>
              <a:t>Комплексная программа повышения надежности и безопасности объектов ГТС Общества на  2015-2019 гг., утвержденная ПАО «Газпром» (В.А. Михаленко), по направлению ПОЭГРС в 2016 году будет выполнена в полном объеме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 bwMode="auto">
          <a:xfrm>
            <a:off x="7" y="4759357"/>
            <a:ext cx="1908175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</a:rPr>
              <a:pPr>
                <a:defRPr/>
              </a:pPr>
              <a:t>4</a:t>
            </a:fld>
            <a:endParaRPr lang="ru-RU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001" y="44533"/>
            <a:ext cx="6985000" cy="704250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Отчет о выполнении Решений </a:t>
            </a:r>
            <a:r>
              <a:rPr lang="ru-RU" sz="2400" dirty="0" smtClean="0"/>
              <a:t>отраслевого совещания по </a:t>
            </a:r>
            <a:r>
              <a:rPr lang="ru-RU" sz="2400" dirty="0"/>
              <a:t>вопросам эксплуатации </a:t>
            </a:r>
            <a:r>
              <a:rPr lang="ru-RU" sz="2400" dirty="0" smtClean="0"/>
              <a:t>ГРС и СГ 2015 </a:t>
            </a:r>
            <a:r>
              <a:rPr lang="ru-RU" sz="2400" dirty="0"/>
              <a:t>года 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</a:rPr>
              <a:pPr>
                <a:defRPr/>
              </a:pPr>
              <a:t>5</a:t>
            </a:fld>
            <a:endParaRPr lang="ru-RU" sz="2000" dirty="0">
              <a:solidFill>
                <a:srgbClr val="003366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62135"/>
              </p:ext>
            </p:extLst>
          </p:nvPr>
        </p:nvGraphicFramePr>
        <p:xfrm>
          <a:off x="85725" y="904880"/>
          <a:ext cx="895077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08"/>
                <a:gridCol w="5878031"/>
                <a:gridCol w="1032163"/>
                <a:gridCol w="1485770"/>
              </a:tblGrid>
              <a:tr h="402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поручения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Стадия выполнения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Подтверждающий документ</a:t>
                      </a:r>
                      <a:endParaRPr lang="ru-RU" sz="1200" dirty="0"/>
                    </a:p>
                  </a:txBody>
                  <a:tcPr marT="34290" marB="34290" anchor="ctr"/>
                </a:tc>
              </a:tr>
              <a:tr h="229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1.1.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Организовать работы по восстановлению утраченной проектной, исполнительной документации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200" dirty="0" smtClean="0"/>
                        <a:t>в работе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200" dirty="0" smtClean="0"/>
                        <a:t>Письмо от 07.10.2016 года № 28/10938</a:t>
                      </a:r>
                      <a:endParaRPr lang="ru-RU" sz="1200" dirty="0"/>
                    </a:p>
                  </a:txBody>
                  <a:tcPr marT="34290" marB="34290" anchor="ctr"/>
                </a:tc>
              </a:tr>
              <a:tr h="402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1.2.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Обеспечить положительный тренд объемов выполнения КР ГРС хозяйственным способом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выполнено</a:t>
                      </a:r>
                      <a:endParaRPr lang="ru-RU" sz="12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Программа ДТОиР 2016-2020 гг.</a:t>
                      </a:r>
                      <a:endParaRPr lang="ru-RU" sz="1200" b="0" dirty="0"/>
                    </a:p>
                  </a:txBody>
                  <a:tcPr marT="34290" marB="34290" anchor="ctr"/>
                </a:tc>
              </a:tr>
              <a:tr h="402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1.3. 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 разработке проектно-сметной документации, а так же на этапе формирования ТЗ на изготовление ГРС руководствоваться Решениями Совещания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выполнено</a:t>
                      </a:r>
                      <a:endParaRPr lang="ru-RU" sz="12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T="34290" marB="34290" anchor="ctr"/>
                </a:tc>
              </a:tr>
              <a:tr h="402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1.4. 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Продолжить работу по внесению сведений по техническим неисправностям в отчетную форму ИФОТЕХ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выполнено</a:t>
                      </a:r>
                      <a:endParaRPr lang="ru-RU" sz="12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/>
                        <a:t>Письмо</a:t>
                      </a:r>
                      <a:r>
                        <a:rPr lang="ru-RU" sz="1200" b="0" baseline="0" smtClean="0"/>
                        <a:t> от 07.05.2014 года № 3722</a:t>
                      </a:r>
                    </a:p>
                  </a:txBody>
                  <a:tcPr marT="34290" marB="34290" anchor="ctr"/>
                </a:tc>
              </a:tr>
              <a:tr h="402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1.5. 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Проработать вопрос обоснования промышленной безопасности по ГРС имеющим нарушения МР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выполнено</a:t>
                      </a:r>
                      <a:endParaRPr lang="ru-RU" sz="12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Письмо от 20.09.2016 года № 28/10071</a:t>
                      </a:r>
                      <a:endParaRPr lang="ru-RU" sz="1200" b="0" dirty="0"/>
                    </a:p>
                  </a:txBody>
                  <a:tcPr marT="34290" marB="34290" anchor="ctr"/>
                </a:tc>
              </a:tr>
              <a:tr h="575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1.8.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Проработать вопрос по</a:t>
                      </a:r>
                      <a:r>
                        <a:rPr lang="ru-RU" sz="1200" baseline="0" dirty="0" smtClean="0"/>
                        <a:t> определению резервов пропускной способности перегруженных ГРС, для обоснования возможности безопасной эксплуатации действующих ГРС, с превышением проектной производительности.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выполнено</a:t>
                      </a:r>
                      <a:endParaRPr lang="ru-RU" sz="12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Письмо от 29.03.2016</a:t>
                      </a:r>
                      <a:r>
                        <a:rPr lang="ru-RU" sz="1200" b="0" baseline="0" dirty="0" smtClean="0"/>
                        <a:t> года № 28/3000</a:t>
                      </a:r>
                      <a:endParaRPr lang="ru-RU" sz="1200" b="0" dirty="0"/>
                    </a:p>
                  </a:txBody>
                  <a:tcPr marT="34290" marB="34290" anchor="ctr"/>
                </a:tc>
              </a:tr>
              <a:tr h="402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1.9.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Представить в Управление 308/8 графики устранения нарушений требований промышленной безопасности, выявленных ООО «Газпром газнадзор»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выполнено</a:t>
                      </a:r>
                      <a:endParaRPr lang="ru-RU" sz="12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Письмо от 07.12.2015</a:t>
                      </a:r>
                      <a:r>
                        <a:rPr lang="ru-RU" sz="1200" b="0" baseline="0" dirty="0" smtClean="0"/>
                        <a:t> года</a:t>
                      </a:r>
                      <a:r>
                        <a:rPr lang="ru-RU" sz="1200" b="0" dirty="0" smtClean="0"/>
                        <a:t> № 28/11292</a:t>
                      </a:r>
                      <a:endParaRPr lang="ru-RU" sz="1200" b="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8" y="1262651"/>
            <a:ext cx="8564578" cy="1544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8" y="3190875"/>
            <a:ext cx="8564578" cy="1523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0" y="4758928"/>
            <a:ext cx="1908175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eaLnBrk="0" hangingPunct="0"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fld id="{1FDE436E-29D8-4285-9965-5E01B49991E5}" type="slidenum">
              <a:rPr lang="ru-RU" altLang="ru-RU" sz="2000" b="0"/>
              <a:pPr eaLnBrk="1" hangingPunct="1">
                <a:buFontTx/>
                <a:buNone/>
              </a:pPr>
              <a:t>6</a:t>
            </a:fld>
            <a:endParaRPr lang="ru-RU" altLang="ru-RU" sz="2000" b="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09775" y="0"/>
            <a:ext cx="7025583" cy="781050"/>
          </a:xfrm>
        </p:spPr>
        <p:txBody>
          <a:bodyPr vert="horz" lIns="91330" tIns="45670" rIns="91330" bIns="45670" rtlCol="0" anchor="ctr"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ru-RU" sz="2400" dirty="0"/>
              <a:t>Восстановление исполнительной и проектной документации на ГРС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818" y="810684"/>
            <a:ext cx="783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</a:rPr>
              <a:t>Таблица сбора информации по наличию исполнительной документации</a:t>
            </a:r>
            <a:endParaRPr lang="ru-RU" sz="2000" b="1" dirty="0">
              <a:solidFill>
                <a:srgbClr val="0033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818" y="2773724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</a:rPr>
              <a:t>Таблица сбора информации по наличию проектной документации</a:t>
            </a:r>
            <a:endParaRPr lang="ru-RU" sz="20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14727" y="26832"/>
            <a:ext cx="7029273" cy="7357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2400" b="0" dirty="0" smtClean="0"/>
              <a:t>Способ выполнения ремонта </a:t>
            </a:r>
            <a:r>
              <a:rPr lang="ru-RU" sz="2400" b="0" dirty="0"/>
              <a:t>ГРС </a:t>
            </a:r>
            <a:r>
              <a:rPr lang="ru-RU" sz="2400" b="0" dirty="0" smtClean="0"/>
              <a:t>в 2018 году</a:t>
            </a:r>
            <a:endParaRPr lang="ru-RU" sz="2400" b="0" dirty="0"/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  <a:cs typeface="Arial" panose="020B0604020202020204" pitchFamily="34" charset="0"/>
              </a:rPr>
              <a:pPr>
                <a:defRPr/>
              </a:pPr>
              <a:t>7</a:t>
            </a:fld>
            <a:endParaRPr lang="ru-RU" sz="200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-2" y="809627"/>
            <a:ext cx="914400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>
              <a:spcBef>
                <a:spcPts val="0"/>
              </a:spcBef>
            </a:pPr>
            <a:r>
              <a:rPr lang="ru-RU" sz="2000" b="0" kern="0" dirty="0" smtClean="0"/>
              <a:t>Комплексный капитальный ремонт 4-х ГРС включенных в план 2018 года планируется выполнить хозяйственным способом</a:t>
            </a:r>
            <a:endParaRPr lang="ru-RU" sz="2000" b="0" kern="0" dirty="0"/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450532"/>
              </p:ext>
            </p:extLst>
          </p:nvPr>
        </p:nvGraphicFramePr>
        <p:xfrm>
          <a:off x="3641697" y="1609266"/>
          <a:ext cx="3514477" cy="31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913264"/>
              </p:ext>
            </p:extLst>
          </p:nvPr>
        </p:nvGraphicFramePr>
        <p:xfrm>
          <a:off x="6464410" y="1546860"/>
          <a:ext cx="2572085" cy="313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811430289"/>
              </p:ext>
            </p:extLst>
          </p:nvPr>
        </p:nvGraphicFramePr>
        <p:xfrm>
          <a:off x="87086" y="1534887"/>
          <a:ext cx="3920371" cy="3132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5075852" y="1429362"/>
            <a:ext cx="2519265" cy="3722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3366"/>
                </a:solidFill>
              </a:rPr>
              <a:t>Капитальный ремонт ГРС 2018 года</a:t>
            </a:r>
            <a:endParaRPr lang="ru-RU" sz="2000" b="1" dirty="0" smtClean="0">
              <a:solidFill>
                <a:srgbClr val="003366"/>
              </a:solidFill>
            </a:endParaRPr>
          </a:p>
          <a:p>
            <a:pPr algn="ctr"/>
            <a:endParaRPr lang="ru-RU" sz="18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</a:rPr>
              <a:pPr>
                <a:defRPr/>
              </a:pPr>
              <a:t>8</a:t>
            </a:fld>
            <a:endParaRPr lang="ru-RU" sz="2000" dirty="0">
              <a:solidFill>
                <a:srgbClr val="003366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57" y="1805062"/>
            <a:ext cx="1829519" cy="2730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1" y="1765668"/>
            <a:ext cx="3475867" cy="2686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0764" y="2189224"/>
            <a:ext cx="1981651" cy="2452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86864" y="166036"/>
            <a:ext cx="6957136" cy="519764"/>
          </a:xfrm>
          <a:prstGeom prst="rect">
            <a:avLst/>
          </a:prstGeom>
        </p:spPr>
        <p:txBody>
          <a:bodyPr lIns="91416" tIns="45708" rIns="91416" bIns="45708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400" kern="0" dirty="0">
                <a:solidFill>
                  <a:schemeClr val="tx1"/>
                </a:solidFill>
              </a:rPr>
              <a:t>Обоснование безопасности ОПО ГРС Лысково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147826" y="808795"/>
            <a:ext cx="8996173" cy="826471"/>
          </a:xfrm>
          <a:prstGeom prst="rect">
            <a:avLst/>
          </a:prstGeom>
        </p:spPr>
        <p:txBody>
          <a:bodyPr lIns="91416" tIns="45708" rIns="91416" bIns="45708"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ru-RU" sz="2000" b="0" dirty="0">
                <a:cs typeface="Arial" charset="0"/>
              </a:rPr>
              <a:t>Обоснование безопасности ОПО ГРС </a:t>
            </a:r>
            <a:r>
              <a:rPr lang="ru-RU" sz="2000" b="0" dirty="0" err="1">
                <a:cs typeface="Arial" charset="0"/>
              </a:rPr>
              <a:t>Лысково</a:t>
            </a:r>
            <a:r>
              <a:rPr lang="ru-RU" sz="2000" b="0" dirty="0">
                <a:cs typeface="Arial" charset="0"/>
              </a:rPr>
              <a:t> разработанное АО «</a:t>
            </a:r>
            <a:r>
              <a:rPr lang="ru-RU" sz="2000" b="0" dirty="0" err="1">
                <a:cs typeface="Arial" charset="0"/>
              </a:rPr>
              <a:t>Гипрогазцентр</a:t>
            </a:r>
            <a:r>
              <a:rPr lang="ru-RU" sz="2000" b="0" dirty="0">
                <a:cs typeface="Arial" charset="0"/>
              </a:rPr>
              <a:t>» подтвердило возможность уменьшения безопасного расстояния от ГРС </a:t>
            </a:r>
            <a:r>
              <a:rPr lang="ru-RU" sz="2000" b="0" dirty="0" err="1">
                <a:cs typeface="Arial" charset="0"/>
              </a:rPr>
              <a:t>Лысково</a:t>
            </a:r>
            <a:r>
              <a:rPr lang="ru-RU" sz="2000" b="0" dirty="0">
                <a:cs typeface="Arial" charset="0"/>
              </a:rPr>
              <a:t> до жилых домов </a:t>
            </a:r>
            <a:r>
              <a:rPr lang="ru-RU" sz="2000" dirty="0">
                <a:cs typeface="Arial" charset="0"/>
              </a:rPr>
              <a:t>на 20% </a:t>
            </a:r>
            <a:r>
              <a:rPr lang="ru-RU" sz="2000" b="0" dirty="0">
                <a:cs typeface="Arial" charset="0"/>
              </a:rPr>
              <a:t>(с 150 м до 120 м).</a:t>
            </a:r>
            <a:endParaRPr lang="ru-RU" sz="2000" b="0" kern="0" dirty="0"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0764" y="3434269"/>
            <a:ext cx="2042036" cy="5779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87" y="1765668"/>
            <a:ext cx="1862655" cy="2529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03" y="2460220"/>
            <a:ext cx="1832311" cy="2229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10" y="1765668"/>
            <a:ext cx="1971208" cy="2378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57" y="2467044"/>
            <a:ext cx="1825643" cy="2222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242240" y="3395995"/>
            <a:ext cx="1901760" cy="5779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4"/>
          <p:cNvSpPr txBox="1">
            <a:spLocks/>
          </p:cNvSpPr>
          <p:nvPr/>
        </p:nvSpPr>
        <p:spPr bwMode="auto">
          <a:xfrm>
            <a:off x="17" y="4759357"/>
            <a:ext cx="1908175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29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rgbClr val="003366"/>
                </a:solidFill>
              </a:rPr>
              <a:pPr>
                <a:defRPr/>
              </a:pPr>
              <a:t>9</a:t>
            </a:fld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4901612" y="1191646"/>
            <a:ext cx="978408" cy="363474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3063"/>
            <a:endParaRPr lang="ru-RU" sz="17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" y="952324"/>
            <a:ext cx="2178014" cy="3260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D:\Users\kononchuksv\Рабочий стол\скан0181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32" y="1737537"/>
            <a:ext cx="2063520" cy="29499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1979712" y="141514"/>
            <a:ext cx="7164288" cy="543451"/>
          </a:xfrm>
        </p:spPr>
        <p:txBody>
          <a:bodyPr anchor="ctr">
            <a:noAutofit/>
          </a:bodyPr>
          <a:lstStyle/>
          <a:p>
            <a:pPr algn="l"/>
            <a:r>
              <a:rPr lang="ru-RU" sz="2400" dirty="0" smtClean="0"/>
              <a:t>Предпосылки для разработки программы «Загрузка ГРС»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ОПЫТ ООО «ГАЗПРОМ ТРАНСГАЗ НИЖНИЙ НОВГОРОД» ПО РАЗРАБОТКЕ ПРОГРАММЫ «ЗАГРУЗКА ГРС» ДЛЯ АВТОМАТИЧЕСКОГО ОПРЕДЕЛЕНИЯ ОПТИМАЛЬНЫХ РЕЖИМОВ РАБОТЫ И ПРЕДЕЛА ЭКСПЛУАТАЦИОННОЙ ПРОИЗВОДИТЕЛЬНОСТИ ГРС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05754332"/>
              </p:ext>
            </p:extLst>
          </p:nvPr>
        </p:nvGraphicFramePr>
        <p:xfrm>
          <a:off x="4591050" y="915569"/>
          <a:ext cx="455295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66" y="958296"/>
            <a:ext cx="2368376" cy="3483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38266" y="2666555"/>
            <a:ext cx="2224085" cy="442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3706208"/>
            <a:ext cx="4198288" cy="50656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 стрелкой 3"/>
          <p:cNvCxnSpPr>
            <a:stCxn id="9" idx="2"/>
          </p:cNvCxnSpPr>
          <p:nvPr/>
        </p:nvCxnSpPr>
        <p:spPr>
          <a:xfrm flipH="1">
            <a:off x="3450308" y="3108960"/>
            <a:ext cx="1" cy="597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3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cs typeface="+mn-cs"/>
          </a:defRPr>
        </a:defPPr>
      </a:lstStyle>
    </a:tx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6_Специальное оформле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58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59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Специальное оформле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60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0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1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57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61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2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2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3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4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5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6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7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8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253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49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0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2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3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1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2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54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2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6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Газпром">
    <a:dk1>
      <a:srgbClr val="FFFFFF"/>
    </a:dk1>
    <a:lt1>
      <a:srgbClr val="FFFFFF"/>
    </a:lt1>
    <a:dk2>
      <a:srgbClr val="0066CC"/>
    </a:dk2>
    <a:lt2>
      <a:srgbClr val="0066CC"/>
    </a:lt2>
    <a:accent1>
      <a:srgbClr val="99CC00"/>
    </a:accent1>
    <a:accent2>
      <a:srgbClr val="FFFFFF"/>
    </a:accent2>
    <a:accent3>
      <a:srgbClr val="FF9900"/>
    </a:accent3>
    <a:accent4>
      <a:srgbClr val="00B0F0"/>
    </a:accent4>
    <a:accent5>
      <a:srgbClr val="FBE665"/>
    </a:accent5>
    <a:accent6>
      <a:srgbClr val="3399FF"/>
    </a:accent6>
    <a:hlink>
      <a:srgbClr val="003366"/>
    </a:hlink>
    <a:folHlink>
      <a:srgbClr val="FF9900"/>
    </a:folHlink>
  </a:clrScheme>
  <a:fontScheme name="6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Газпром">
    <a:dk1>
      <a:srgbClr val="FFFFFF"/>
    </a:dk1>
    <a:lt1>
      <a:srgbClr val="FFFFFF"/>
    </a:lt1>
    <a:dk2>
      <a:srgbClr val="0066CC"/>
    </a:dk2>
    <a:lt2>
      <a:srgbClr val="0066CC"/>
    </a:lt2>
    <a:accent1>
      <a:srgbClr val="99CC00"/>
    </a:accent1>
    <a:accent2>
      <a:srgbClr val="FFFFFF"/>
    </a:accent2>
    <a:accent3>
      <a:srgbClr val="FF9900"/>
    </a:accent3>
    <a:accent4>
      <a:srgbClr val="00B0F0"/>
    </a:accent4>
    <a:accent5>
      <a:srgbClr val="FBE665"/>
    </a:accent5>
    <a:accent6>
      <a:srgbClr val="3399FF"/>
    </a:accent6>
    <a:hlink>
      <a:srgbClr val="003366"/>
    </a:hlink>
    <a:folHlink>
      <a:srgbClr val="FF9900"/>
    </a:folHlink>
  </a:clrScheme>
  <a:fontScheme name="6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Газпром">
    <a:dk1>
      <a:srgbClr val="FFFFFF"/>
    </a:dk1>
    <a:lt1>
      <a:srgbClr val="FFFFFF"/>
    </a:lt1>
    <a:dk2>
      <a:srgbClr val="0066CC"/>
    </a:dk2>
    <a:lt2>
      <a:srgbClr val="0066CC"/>
    </a:lt2>
    <a:accent1>
      <a:srgbClr val="99CC00"/>
    </a:accent1>
    <a:accent2>
      <a:srgbClr val="FFFFFF"/>
    </a:accent2>
    <a:accent3>
      <a:srgbClr val="FF9900"/>
    </a:accent3>
    <a:accent4>
      <a:srgbClr val="00B0F0"/>
    </a:accent4>
    <a:accent5>
      <a:srgbClr val="FBE665"/>
    </a:accent5>
    <a:accent6>
      <a:srgbClr val="3399FF"/>
    </a:accent6>
    <a:hlink>
      <a:srgbClr val="003366"/>
    </a:hlink>
    <a:folHlink>
      <a:srgbClr val="FF9900"/>
    </a:folHlink>
  </a:clrScheme>
  <a:fontScheme name="6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Газпром">
    <a:dk1>
      <a:srgbClr val="FFFFFF"/>
    </a:dk1>
    <a:lt1>
      <a:srgbClr val="FFFFFF"/>
    </a:lt1>
    <a:dk2>
      <a:srgbClr val="0066CC"/>
    </a:dk2>
    <a:lt2>
      <a:srgbClr val="0066CC"/>
    </a:lt2>
    <a:accent1>
      <a:srgbClr val="99CC00"/>
    </a:accent1>
    <a:accent2>
      <a:srgbClr val="FFFFFF"/>
    </a:accent2>
    <a:accent3>
      <a:srgbClr val="FF9900"/>
    </a:accent3>
    <a:accent4>
      <a:srgbClr val="00B0F0"/>
    </a:accent4>
    <a:accent5>
      <a:srgbClr val="FBE665"/>
    </a:accent5>
    <a:accent6>
      <a:srgbClr val="3399FF"/>
    </a:accent6>
    <a:hlink>
      <a:srgbClr val="003366"/>
    </a:hlink>
    <a:folHlink>
      <a:srgbClr val="FF9900"/>
    </a:folHlink>
  </a:clrScheme>
  <a:fontScheme name="6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3__x043e__x0434_ xmlns="b27188c0-280d-41ad-a822-1ba3b700ec2a" xsi:nil="true"/>
    <_x0421__x0442__x0430__x0442__x0443__x0441_ xmlns="b27188c0-280d-41ad-a822-1ba3b700ec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409B8182CB8F449FED83F45C5C66B8" ma:contentTypeVersion="76" ma:contentTypeDescription="Создание документа." ma:contentTypeScope="" ma:versionID="6e9a6f29fb6ed42f4cab906b353da8c2">
  <xsd:schema xmlns:xsd="http://www.w3.org/2001/XMLSchema" xmlns:xs="http://www.w3.org/2001/XMLSchema" xmlns:p="http://schemas.microsoft.com/office/2006/metadata/properties" xmlns:ns2="b27188c0-280d-41ad-a822-1ba3b700ec2a" targetNamespace="http://schemas.microsoft.com/office/2006/metadata/properties" ma:root="true" ma:fieldsID="dde63b7b58c6accfa75a302e53b16094" ns2:_="">
    <xsd:import namespace="b27188c0-280d-41ad-a822-1ba3b700ec2a"/>
    <xsd:element name="properties">
      <xsd:complexType>
        <xsd:sequence>
          <xsd:element name="documentManagement">
            <xsd:complexType>
              <xsd:all>
                <xsd:element ref="ns2:_x0413__x043e__x0434_" minOccurs="0"/>
                <xsd:element ref="ns2:_x0421__x0442__x0430__x0442__x0443__x044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188c0-280d-41ad-a822-1ba3b700ec2a" elementFormDefault="qualified">
    <xsd:import namespace="http://schemas.microsoft.com/office/2006/documentManagement/types"/>
    <xsd:import namespace="http://schemas.microsoft.com/office/infopath/2007/PartnerControls"/>
    <xsd:element name="_x0413__x043e__x0434_" ma:index="8" nillable="true" ma:displayName="Год" ma:internalName="_x0413__x043e__x0434_">
      <xsd:simpleType>
        <xsd:restriction base="dms:Text">
          <xsd:maxLength value="255"/>
        </xsd:restriction>
      </xsd:simpleType>
    </xsd:element>
    <xsd:element name="_x0421__x0442__x0430__x0442__x0443__x0441_" ma:index="9" nillable="true" ma:displayName="Статус" ma:default="проект" ma:format="RadioButtons" ma:internalName="_x0421__x0442__x0430__x0442__x0443__x0441_">
      <xsd:simpleType>
        <xsd:restriction base="dms:Choice">
          <xsd:enumeration value="проект"/>
          <xsd:enumeration value="утвержден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E578E82D-9E2C-4017-9BAE-521E4138B3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84E5D1-BDD1-44F2-8764-B70FAFD155AB}">
  <ds:schemaRefs>
    <ds:schemaRef ds:uri="b27188c0-280d-41ad-a822-1ba3b700ec2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090B37-4E1F-4B5C-AA19-D133404433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7188c0-280d-41ad-a822-1ba3b700e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6632EF1-4B7A-4484-B7FF-6F2D4706A80F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41404</TotalTime>
  <Words>3325</Words>
  <Application>Microsoft Office PowerPoint</Application>
  <PresentationFormat>Экран (16:9)</PresentationFormat>
  <Paragraphs>470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66</vt:i4>
      </vt:variant>
      <vt:variant>
        <vt:lpstr>Заголовки слайдов</vt:lpstr>
      </vt:variant>
      <vt:variant>
        <vt:i4>18</vt:i4>
      </vt:variant>
    </vt:vector>
  </HeadingPairs>
  <TitlesOfParts>
    <vt:vector size="84" baseType="lpstr">
      <vt:lpstr>Шаблон презентации ГТНН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15_Специальное оформление</vt:lpstr>
      <vt:lpstr>3_Специальное оформление</vt:lpstr>
      <vt:lpstr>16_Специальное оформление</vt:lpstr>
      <vt:lpstr>17_Специальное оформление</vt:lpstr>
      <vt:lpstr>18_Специальное оформление</vt:lpstr>
      <vt:lpstr>19_Специальное оформление</vt:lpstr>
      <vt:lpstr>20_Специальное оформление</vt:lpstr>
      <vt:lpstr>21_Специальное оформление</vt:lpstr>
      <vt:lpstr>22_Специальное оформление</vt:lpstr>
      <vt:lpstr>23_Специальное оформление</vt:lpstr>
      <vt:lpstr>24_Специальное оформление</vt:lpstr>
      <vt:lpstr>25_Специальное оформление</vt:lpstr>
      <vt:lpstr>26_Специальное оформление</vt:lpstr>
      <vt:lpstr>27_Специальное оформление</vt:lpstr>
      <vt:lpstr>28_Специальное оформление</vt:lpstr>
      <vt:lpstr>29_Специальное оформление</vt:lpstr>
      <vt:lpstr>30_Специальное оформление</vt:lpstr>
      <vt:lpstr>33_Специальное оформление</vt:lpstr>
      <vt:lpstr>31_Специальное оформление</vt:lpstr>
      <vt:lpstr>32_Специальное оформление</vt:lpstr>
      <vt:lpstr>34_Специальное оформление</vt:lpstr>
      <vt:lpstr>35_Специальное оформление</vt:lpstr>
      <vt:lpstr>36_Специальное оформление</vt:lpstr>
      <vt:lpstr>58_Специальное оформление</vt:lpstr>
      <vt:lpstr>59_Специальное оформление</vt:lpstr>
      <vt:lpstr>37_Специальное оформление</vt:lpstr>
      <vt:lpstr>38_Специальное оформление</vt:lpstr>
      <vt:lpstr>39_Специальное оформление</vt:lpstr>
      <vt:lpstr>60_Специальное оформление</vt:lpstr>
      <vt:lpstr>40_Специальное оформление</vt:lpstr>
      <vt:lpstr>41_Специальное оформление</vt:lpstr>
      <vt:lpstr>57_Специальное оформление</vt:lpstr>
      <vt:lpstr>61_Специальное оформление</vt:lpstr>
      <vt:lpstr>42_Специальное оформление</vt:lpstr>
      <vt:lpstr>62_Специальное оформление</vt:lpstr>
      <vt:lpstr>43_Специальное оформление</vt:lpstr>
      <vt:lpstr>44_Специальное оформление</vt:lpstr>
      <vt:lpstr>45_Специальное оформление</vt:lpstr>
      <vt:lpstr>46_Специальное оформление</vt:lpstr>
      <vt:lpstr>47_Специальное оформление</vt:lpstr>
      <vt:lpstr>48_Специальное оформление</vt:lpstr>
      <vt:lpstr>253_Специальное оформление</vt:lpstr>
      <vt:lpstr>49_Специальное оформление</vt:lpstr>
      <vt:lpstr>50_Специальное оформление</vt:lpstr>
      <vt:lpstr>51_Специальное оформление</vt:lpstr>
      <vt:lpstr>52_Специальное оформление</vt:lpstr>
      <vt:lpstr>53_Специальное оформление</vt:lpstr>
      <vt:lpstr>1_Шаблон презентации ГТНН</vt:lpstr>
      <vt:lpstr>2_Шаблон презентации ГТНН</vt:lpstr>
      <vt:lpstr>54_Специальное оформление</vt:lpstr>
      <vt:lpstr>1_Тема по умолчанию</vt:lpstr>
      <vt:lpstr>2_Тема по умолчанию</vt:lpstr>
      <vt:lpstr>6_Тема по умолчанию</vt:lpstr>
      <vt:lpstr>Презентация PowerPoint</vt:lpstr>
      <vt:lpstr>Презентация PowerPoint</vt:lpstr>
      <vt:lpstr>Презентация PowerPoint</vt:lpstr>
      <vt:lpstr>Результаты выполнения в 2016 году Программы повышения надежности ГРС на 2015-2019 гг.</vt:lpstr>
      <vt:lpstr>Отчет о выполнении Решений отраслевого совещания по вопросам эксплуатации ГРС и СГ 2015 года </vt:lpstr>
      <vt:lpstr>Восстановление исполнительной и проектной документации на ГРС</vt:lpstr>
      <vt:lpstr>Способ выполнения ремонта ГРС в 2018 году</vt:lpstr>
      <vt:lpstr>Презентация PowerPoint</vt:lpstr>
      <vt:lpstr>Предпосылки для разработки программы «Загрузка ГРС»</vt:lpstr>
      <vt:lpstr>Основные Цели и задачи при разработке программы «Загрузка ГРС»</vt:lpstr>
      <vt:lpstr>Разработка программы «Загрузка ГРС»</vt:lpstr>
      <vt:lpstr>Интерфейс программы «Загрузка ГРС»</vt:lpstr>
      <vt:lpstr>Пример использования программы «Загрузка ГРС» для подбора оптимального режима работы ГРС</vt:lpstr>
      <vt:lpstr>Пример использования программы «Загрузка ГРС» для подбора оптимального режима работы ГРС</vt:lpstr>
      <vt:lpstr>Презентация PowerPoint</vt:lpstr>
      <vt:lpstr>    СПАСИБО ЗА ВНИМАНИЕ</vt:lpstr>
      <vt:lpstr>Презентация PowerPoint</vt:lpstr>
      <vt:lpstr>Презентация PowerPoint</vt:lpstr>
    </vt:vector>
  </TitlesOfParts>
  <Company>ООО "Газпром трансгаз Нижний Новгород"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БК Газпром по ГТНН за 2013</dc:title>
  <dc:creator>Бабичев С.А.</dc:creator>
  <cp:lastModifiedBy>Наволоцкий Степан Алексеевич</cp:lastModifiedBy>
  <cp:revision>4101</cp:revision>
  <cp:lastPrinted>2016-10-23T16:33:04Z</cp:lastPrinted>
  <dcterms:created xsi:type="dcterms:W3CDTF">2009-10-29T13:34:50Z</dcterms:created>
  <dcterms:modified xsi:type="dcterms:W3CDTF">2016-10-23T16:45:44Z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ContentTypeId">
    <vt:lpwstr>0x01010010409B8182CB8F449FED83F45C5C66B8</vt:lpwstr>
  </property>
  <property fmtid="{D5CDD505-2E9C-101B-9397-08002B2CF9AE}" pid="6" name="ContentType">
    <vt:lpwstr>Документ</vt:lpwstr>
  </property>
</Properties>
</file>