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  <p:sldMasterId id="2147483751" r:id="rId9"/>
    <p:sldMasterId id="2147483761" r:id="rId10"/>
  </p:sldMasterIdLst>
  <p:notesMasterIdLst>
    <p:notesMasterId r:id="rId35"/>
  </p:notesMasterIdLst>
  <p:handoutMasterIdLst>
    <p:handoutMasterId r:id="rId36"/>
  </p:handoutMasterIdLst>
  <p:sldIdLst>
    <p:sldId id="257" r:id="rId11"/>
    <p:sldId id="282" r:id="rId12"/>
    <p:sldId id="268" r:id="rId13"/>
    <p:sldId id="260" r:id="rId14"/>
    <p:sldId id="266" r:id="rId15"/>
    <p:sldId id="279" r:id="rId16"/>
    <p:sldId id="269" r:id="rId17"/>
    <p:sldId id="280" r:id="rId18"/>
    <p:sldId id="259" r:id="rId19"/>
    <p:sldId id="281" r:id="rId20"/>
    <p:sldId id="270" r:id="rId21"/>
    <p:sldId id="272" r:id="rId22"/>
    <p:sldId id="274" r:id="rId23"/>
    <p:sldId id="273" r:id="rId24"/>
    <p:sldId id="271" r:id="rId25"/>
    <p:sldId id="275" r:id="rId26"/>
    <p:sldId id="277" r:id="rId27"/>
    <p:sldId id="284" r:id="rId28"/>
    <p:sldId id="285" r:id="rId29"/>
    <p:sldId id="286" r:id="rId30"/>
    <p:sldId id="287" r:id="rId31"/>
    <p:sldId id="289" r:id="rId32"/>
    <p:sldId id="278" r:id="rId33"/>
    <p:sldId id="283" r:id="rId3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80">
          <p15:clr>
            <a:srgbClr val="A4A3A4"/>
          </p15:clr>
        </p15:guide>
        <p15:guide id="2" orient="horz" pos="2812">
          <p15:clr>
            <a:srgbClr val="A4A3A4"/>
          </p15:clr>
        </p15:guide>
        <p15:guide id="3" orient="horz" pos="3875">
          <p15:clr>
            <a:srgbClr val="A4A3A4"/>
          </p15:clr>
        </p15:guide>
        <p15:guide id="4" orient="horz" pos="825">
          <p15:clr>
            <a:srgbClr val="A4A3A4"/>
          </p15:clr>
        </p15:guide>
        <p15:guide id="5" orient="horz" pos="3268">
          <p15:clr>
            <a:srgbClr val="A4A3A4"/>
          </p15:clr>
        </p15:guide>
        <p15:guide id="6" orient="horz" pos="589">
          <p15:clr>
            <a:srgbClr val="A4A3A4"/>
          </p15:clr>
        </p15:guide>
        <p15:guide id="7" orient="horz" pos="1247">
          <p15:clr>
            <a:srgbClr val="A4A3A4"/>
          </p15:clr>
        </p15:guide>
        <p15:guide id="8" pos="141">
          <p15:clr>
            <a:srgbClr val="A4A3A4"/>
          </p15:clr>
        </p15:guide>
        <p15:guide id="9" pos="1089">
          <p15:clr>
            <a:srgbClr val="A4A3A4"/>
          </p15:clr>
        </p15:guide>
        <p15:guide id="10" pos="1558">
          <p15:clr>
            <a:srgbClr val="A4A3A4"/>
          </p15:clr>
        </p15:guide>
        <p15:guide id="11" pos="5423">
          <p15:clr>
            <a:srgbClr val="A4A3A4"/>
          </p15:clr>
        </p15:guide>
        <p15:guide id="12" pos="3763">
          <p15:clr>
            <a:srgbClr val="A4A3A4"/>
          </p15:clr>
        </p15:guide>
        <p15:guide id="13" pos="5626">
          <p15:clr>
            <a:srgbClr val="A4A3A4"/>
          </p15:clr>
        </p15:guide>
        <p15:guide id="14" pos="1363">
          <p15:clr>
            <a:srgbClr val="A4A3A4"/>
          </p15:clr>
        </p15:guide>
        <p15:guide id="15" pos="289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Хасанов Р.Н." initials="ХР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66CC"/>
    <a:srgbClr val="FF0066"/>
    <a:srgbClr val="8652BA"/>
    <a:srgbClr val="996633"/>
    <a:srgbClr val="FF6600"/>
    <a:srgbClr val="8E30DC"/>
    <a:srgbClr val="A457E3"/>
    <a:srgbClr val="99FF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94695" autoAdjust="0"/>
  </p:normalViewPr>
  <p:slideViewPr>
    <p:cSldViewPr snapToGrid="0">
      <p:cViewPr varScale="1">
        <p:scale>
          <a:sx n="126" d="100"/>
          <a:sy n="126" d="100"/>
        </p:scale>
        <p:origin x="-1194" y="-96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-3510" y="-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t" anchorCtr="0" compatLnSpc="1">
            <a:prstTxWarp prst="textNoShape">
              <a:avLst/>
            </a:prstTxWarp>
          </a:bodyPr>
          <a:lstStyle>
            <a:lvl1pPr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t" anchorCtr="0" compatLnSpc="1">
            <a:prstTxWarp prst="textNoShape">
              <a:avLst/>
            </a:prstTxWarp>
          </a:bodyPr>
          <a:lstStyle>
            <a:lvl1pPr algn="r"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b" anchorCtr="0" compatLnSpc="1">
            <a:prstTxWarp prst="textNoShape">
              <a:avLst/>
            </a:prstTxWarp>
          </a:bodyPr>
          <a:lstStyle>
            <a:lvl1pPr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b" anchorCtr="0" compatLnSpc="1">
            <a:prstTxWarp prst="textNoShape">
              <a:avLst/>
            </a:prstTxWarp>
          </a:bodyPr>
          <a:lstStyle>
            <a:lvl1pPr algn="r"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06FAAF9-94AF-4514-AF18-8EA47795A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5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1" rIns="95539" bIns="47771" numCol="1" anchor="t" anchorCtr="0" compatLnSpc="1">
            <a:prstTxWarp prst="textNoShape">
              <a:avLst/>
            </a:prstTxWarp>
          </a:bodyPr>
          <a:lstStyle>
            <a:lvl1pPr defTabSz="955732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1" rIns="95539" bIns="47771" numCol="1" anchor="t" anchorCtr="0" compatLnSpc="1">
            <a:prstTxWarp prst="textNoShape">
              <a:avLst/>
            </a:prstTxWarp>
          </a:bodyPr>
          <a:lstStyle>
            <a:lvl1pPr algn="r" defTabSz="955732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6463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1" rIns="95539" bIns="477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1" rIns="95539" bIns="47771" numCol="1" anchor="b" anchorCtr="0" compatLnSpc="1">
            <a:prstTxWarp prst="textNoShape">
              <a:avLst/>
            </a:prstTxWarp>
          </a:bodyPr>
          <a:lstStyle>
            <a:lvl1pPr defTabSz="955732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1" rIns="95539" bIns="47771" numCol="1" anchor="b" anchorCtr="0" compatLnSpc="1">
            <a:prstTxWarp prst="textNoShape">
              <a:avLst/>
            </a:prstTxWarp>
          </a:bodyPr>
          <a:lstStyle>
            <a:lvl1pPr algn="r" defTabSz="955732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C6AEF7C-883F-45C1-A6DF-DB9F3D42F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13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78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9EB70-1C74-4488-B869-5BFF28F7D27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8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AEF7C-883F-45C1-A6DF-DB9F3D42F2F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9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01A49-3BC4-4F8B-9571-8662C7A54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2224853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6141440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740"/>
            <a:ext cx="3008313" cy="1160981"/>
          </a:xfrm>
        </p:spPr>
        <p:txBody>
          <a:bodyPr/>
          <a:lstStyle>
            <a:lvl1pPr algn="l">
              <a:defRPr sz="20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741"/>
            <a:ext cx="5111750" cy="5853212"/>
          </a:xfrm>
        </p:spPr>
        <p:txBody>
          <a:bodyPr/>
          <a:lstStyle>
            <a:lvl1pPr>
              <a:defRPr sz="3246"/>
            </a:lvl1pPr>
            <a:lvl2pPr>
              <a:defRPr sz="2840"/>
            </a:lvl2pPr>
            <a:lvl3pPr>
              <a:defRPr sz="2434"/>
            </a:lvl3pPr>
            <a:lvl4pPr>
              <a:defRPr sz="2029"/>
            </a:lvl4pPr>
            <a:lvl5pPr>
              <a:defRPr sz="2029"/>
            </a:lvl5pPr>
            <a:lvl6pPr>
              <a:defRPr sz="2029"/>
            </a:lvl6pPr>
            <a:lvl7pPr>
              <a:defRPr sz="2029"/>
            </a:lvl7pPr>
            <a:lvl8pPr>
              <a:defRPr sz="2029"/>
            </a:lvl8pPr>
            <a:lvl9pPr>
              <a:defRPr sz="202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4723"/>
            <a:ext cx="3008313" cy="4692231"/>
          </a:xfrm>
        </p:spPr>
        <p:txBody>
          <a:bodyPr/>
          <a:lstStyle>
            <a:lvl1pPr marL="0" indent="0">
              <a:buNone/>
              <a:defRPr sz="1420"/>
            </a:lvl1pPr>
            <a:lvl2pPr marL="463738" indent="0">
              <a:buNone/>
              <a:defRPr sz="1217"/>
            </a:lvl2pPr>
            <a:lvl3pPr marL="927476" indent="0">
              <a:buNone/>
              <a:defRPr sz="1014"/>
            </a:lvl3pPr>
            <a:lvl4pPr marL="1391214" indent="0">
              <a:buNone/>
              <a:defRPr sz="913"/>
            </a:lvl4pPr>
            <a:lvl5pPr marL="1854952" indent="0">
              <a:buNone/>
              <a:defRPr sz="913"/>
            </a:lvl5pPr>
            <a:lvl6pPr marL="2318690" indent="0">
              <a:buNone/>
              <a:defRPr sz="913"/>
            </a:lvl6pPr>
            <a:lvl7pPr marL="2782428" indent="0">
              <a:buNone/>
              <a:defRPr sz="913"/>
            </a:lvl7pPr>
            <a:lvl8pPr marL="3246166" indent="0">
              <a:buNone/>
              <a:defRPr sz="913"/>
            </a:lvl8pPr>
            <a:lvl9pPr marL="3709904" indent="0">
              <a:buNone/>
              <a:defRPr sz="9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204034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118"/>
            <a:ext cx="5486400" cy="566803"/>
          </a:xfrm>
        </p:spPr>
        <p:txBody>
          <a:bodyPr/>
          <a:lstStyle>
            <a:lvl1pPr algn="l">
              <a:defRPr sz="202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501"/>
            <a:ext cx="5486400" cy="4114155"/>
          </a:xfrm>
        </p:spPr>
        <p:txBody>
          <a:bodyPr/>
          <a:lstStyle>
            <a:lvl1pPr marL="0" indent="0">
              <a:buNone/>
              <a:defRPr sz="3246"/>
            </a:lvl1pPr>
            <a:lvl2pPr marL="463738" indent="0">
              <a:buNone/>
              <a:defRPr sz="2840"/>
            </a:lvl2pPr>
            <a:lvl3pPr marL="927476" indent="0">
              <a:buNone/>
              <a:defRPr sz="2434"/>
            </a:lvl3pPr>
            <a:lvl4pPr marL="1391214" indent="0">
              <a:buNone/>
              <a:defRPr sz="2029"/>
            </a:lvl4pPr>
            <a:lvl5pPr marL="1854952" indent="0">
              <a:buNone/>
              <a:defRPr sz="2029"/>
            </a:lvl5pPr>
            <a:lvl6pPr marL="2318690" indent="0">
              <a:buNone/>
              <a:defRPr sz="2029"/>
            </a:lvl6pPr>
            <a:lvl7pPr marL="2782428" indent="0">
              <a:buNone/>
              <a:defRPr sz="2029"/>
            </a:lvl7pPr>
            <a:lvl8pPr marL="3246166" indent="0">
              <a:buNone/>
              <a:defRPr sz="2029"/>
            </a:lvl8pPr>
            <a:lvl9pPr marL="3709904" indent="0">
              <a:buNone/>
              <a:defRPr sz="2029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6921"/>
            <a:ext cx="5486400" cy="805119"/>
          </a:xfrm>
        </p:spPr>
        <p:txBody>
          <a:bodyPr/>
          <a:lstStyle>
            <a:lvl1pPr marL="0" indent="0">
              <a:buNone/>
              <a:defRPr sz="1420"/>
            </a:lvl1pPr>
            <a:lvl2pPr marL="463738" indent="0">
              <a:buNone/>
              <a:defRPr sz="1217"/>
            </a:lvl2pPr>
            <a:lvl3pPr marL="927476" indent="0">
              <a:buNone/>
              <a:defRPr sz="1014"/>
            </a:lvl3pPr>
            <a:lvl4pPr marL="1391214" indent="0">
              <a:buNone/>
              <a:defRPr sz="913"/>
            </a:lvl4pPr>
            <a:lvl5pPr marL="1854952" indent="0">
              <a:buNone/>
              <a:defRPr sz="913"/>
            </a:lvl5pPr>
            <a:lvl6pPr marL="2318690" indent="0">
              <a:buNone/>
              <a:defRPr sz="913"/>
            </a:lvl6pPr>
            <a:lvl7pPr marL="2782428" indent="0">
              <a:buNone/>
              <a:defRPr sz="913"/>
            </a:lvl7pPr>
            <a:lvl8pPr marL="3246166" indent="0">
              <a:buNone/>
              <a:defRPr sz="913"/>
            </a:lvl8pPr>
            <a:lvl9pPr marL="3709904" indent="0">
              <a:buNone/>
              <a:defRPr sz="9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133907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0001697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5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5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5365488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1" y="1"/>
            <a:ext cx="6985000" cy="10096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1080470"/>
            <a:ext cx="4495800" cy="1528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80470"/>
            <a:ext cx="4495800" cy="1528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6724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74D0-5E2E-48A1-B397-531CF6083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EA7D7-2C47-43A8-A48E-D061B467B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294DE-40CA-4136-8106-DEBE517C4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445EE-A068-46A9-83D7-DBAC3CF32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1E004-2C97-4D80-A3D8-B4AF37F09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006A3-BDA0-43E8-AEFA-0A86EB85C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E5CB-F364-4875-A7BC-52EF64F00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5509-770F-4C68-A7A5-3AEA2C925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387A9-8301-4172-83B7-86C86F1A9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3A17-ECDB-4747-8BDB-AD818C00D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7E73-391E-43AB-8FEE-11A91E1C4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7EDC2-3D42-48E8-BC5C-639F0C04E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7507E-1683-448C-AC99-209D0F37D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0ADD2-C0C8-4F04-A3D0-0D61A05B2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46E1C-8259-4276-BAD1-C8D392BA1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3B8E3-4075-41A0-8F0E-E34F34FF58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08AFE-8194-4553-9318-4427A3C3B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C681-CE64-4330-9DC7-65445FC75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86EAC-F60F-48B1-9B55-5FBFA276C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2BDF1-9E39-4F48-B063-32C77DB15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D097-7F59-42A8-AB51-4C5B2FF4E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1E08-DBBA-4B95-8CDB-4EE6BD0E9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6627-5ABE-4F2A-A7D1-9F1C91A70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E835A-B16F-468F-BB18-F51208778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37E7-8B88-471B-BDCE-9C72CF13D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A19C-25A8-4AF8-90A8-EDAE95425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2D9D7-57BA-4F0B-A06C-6E158B85A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98824-16A3-44F5-B1CF-E6C68470E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EBBE7-E3B1-404B-9231-544136333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EB6DB-B445-456A-A1DE-DDBFD7632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2E9C2-D6E1-42F6-9068-9905D82EA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4E227-9036-425F-9AAF-8348DA50A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614EC-3BA9-42B0-93DE-45C7A9CD8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A4BA7-F2D6-4CB2-91C7-781B40E54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458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B45BB-E8CC-4BCA-A4CD-2B2BD52E6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45F53-217B-4D83-BC1B-A9B1DD90F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5224-D184-420E-94FF-437D03E48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5F18B-D2B2-4EA3-A3F4-A636CB096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CA53-3758-4D57-9639-CC0071F8A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5C5EE-7CBE-4B07-B9A9-A0A2383DE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5F840-CA9D-4EC8-8A5B-DD3390EA6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F58B-1D6D-4FBC-9B8E-D16593748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1E7F-D610-42DA-B104-0894AC4D4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65D30-C122-4BFB-866D-18D89A00A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54B3-8BF8-49C2-BE24-2B7DBC54E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FCB76-E117-4542-878F-4AFB4B25C3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7552-6D05-47A3-A792-27B5DA4C1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7C19-3779-43C4-BA93-DED9AE3FC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BB62D-F804-449C-A2CC-8AD139768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4040D-06AC-4ED2-9AEA-611FF31F7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0B0FA-9AC8-49ED-8569-326A7BDC2F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92AD0-86B1-4133-BD35-06F0F3B29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0477248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82797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048338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9508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72511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526823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04660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318674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13931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7025324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345"/>
            <a:ext cx="7772400" cy="14701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5503"/>
            <a:ext cx="6400800" cy="1753548"/>
          </a:xfrm>
        </p:spPr>
        <p:txBody>
          <a:bodyPr/>
          <a:lstStyle>
            <a:lvl1pPr marL="0" indent="0" algn="ctr">
              <a:buNone/>
              <a:defRPr/>
            </a:lvl1pPr>
            <a:lvl2pPr marL="463738" indent="0" algn="ctr">
              <a:buNone/>
              <a:defRPr/>
            </a:lvl2pPr>
            <a:lvl3pPr marL="927476" indent="0" algn="ctr">
              <a:buNone/>
              <a:defRPr/>
            </a:lvl3pPr>
            <a:lvl4pPr marL="1391214" indent="0" algn="ctr">
              <a:buNone/>
              <a:defRPr/>
            </a:lvl4pPr>
            <a:lvl5pPr marL="1854952" indent="0" algn="ctr">
              <a:buNone/>
              <a:defRPr/>
            </a:lvl5pPr>
            <a:lvl6pPr marL="2318690" indent="0" algn="ctr">
              <a:buNone/>
              <a:defRPr/>
            </a:lvl6pPr>
            <a:lvl7pPr marL="2782428" indent="0" algn="ctr">
              <a:buNone/>
              <a:defRPr/>
            </a:lvl7pPr>
            <a:lvl8pPr marL="3246166" indent="0" algn="ctr">
              <a:buNone/>
              <a:defRPr/>
            </a:lvl8pPr>
            <a:lvl9pPr marL="370990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593388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531627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221"/>
            <a:ext cx="7772400" cy="1362261"/>
          </a:xfrm>
        </p:spPr>
        <p:txBody>
          <a:bodyPr anchor="t"/>
          <a:lstStyle>
            <a:lvl1pPr algn="l">
              <a:defRPr sz="4057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479"/>
            <a:ext cx="7772400" cy="1500741"/>
          </a:xfrm>
        </p:spPr>
        <p:txBody>
          <a:bodyPr anchor="b"/>
          <a:lstStyle>
            <a:lvl1pPr marL="0" indent="0">
              <a:buNone/>
              <a:defRPr sz="2029"/>
            </a:lvl1pPr>
            <a:lvl2pPr marL="463738" indent="0">
              <a:buNone/>
              <a:defRPr sz="1826"/>
            </a:lvl2pPr>
            <a:lvl3pPr marL="927476" indent="0">
              <a:buNone/>
              <a:defRPr sz="1623"/>
            </a:lvl3pPr>
            <a:lvl4pPr marL="1391214" indent="0">
              <a:buNone/>
              <a:defRPr sz="1420"/>
            </a:lvl4pPr>
            <a:lvl5pPr marL="1854952" indent="0">
              <a:buNone/>
              <a:defRPr sz="1420"/>
            </a:lvl5pPr>
            <a:lvl6pPr marL="2318690" indent="0">
              <a:buNone/>
              <a:defRPr sz="1420"/>
            </a:lvl6pPr>
            <a:lvl7pPr marL="2782428" indent="0">
              <a:buNone/>
              <a:defRPr sz="1420"/>
            </a:lvl7pPr>
            <a:lvl8pPr marL="3246166" indent="0">
              <a:buNone/>
              <a:defRPr sz="1420"/>
            </a:lvl8pPr>
            <a:lvl9pPr marL="3709904" indent="0">
              <a:buNone/>
              <a:defRPr sz="142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0481701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80470"/>
            <a:ext cx="4495800" cy="1528114"/>
          </a:xfrm>
        </p:spPr>
        <p:txBody>
          <a:bodyPr/>
          <a:lstStyle>
            <a:lvl1pPr>
              <a:defRPr sz="2840"/>
            </a:lvl1pPr>
            <a:lvl2pPr>
              <a:defRPr sz="2434"/>
            </a:lvl2pPr>
            <a:lvl3pPr>
              <a:defRPr sz="2029"/>
            </a:lvl3pPr>
            <a:lvl4pPr>
              <a:defRPr sz="1826"/>
            </a:lvl4pPr>
            <a:lvl5pPr>
              <a:defRPr sz="1826"/>
            </a:lvl5pPr>
            <a:lvl6pPr>
              <a:defRPr sz="1826"/>
            </a:lvl6pPr>
            <a:lvl7pPr>
              <a:defRPr sz="1826"/>
            </a:lvl7pPr>
            <a:lvl8pPr>
              <a:defRPr sz="1826"/>
            </a:lvl8pPr>
            <a:lvl9pPr>
              <a:defRPr sz="18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80470"/>
            <a:ext cx="4495800" cy="1528114"/>
          </a:xfrm>
        </p:spPr>
        <p:txBody>
          <a:bodyPr/>
          <a:lstStyle>
            <a:lvl1pPr>
              <a:defRPr sz="2840"/>
            </a:lvl1pPr>
            <a:lvl2pPr>
              <a:defRPr sz="2434"/>
            </a:lvl2pPr>
            <a:lvl3pPr>
              <a:defRPr sz="2029"/>
            </a:lvl3pPr>
            <a:lvl4pPr>
              <a:defRPr sz="1826"/>
            </a:lvl4pPr>
            <a:lvl5pPr>
              <a:defRPr sz="1826"/>
            </a:lvl5pPr>
            <a:lvl6pPr>
              <a:defRPr sz="1826"/>
            </a:lvl6pPr>
            <a:lvl7pPr>
              <a:defRPr sz="1826"/>
            </a:lvl7pPr>
            <a:lvl8pPr>
              <a:defRPr sz="1826"/>
            </a:lvl8pPr>
            <a:lvl9pPr>
              <a:defRPr sz="18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434167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351"/>
            <a:ext cx="8229600" cy="114165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557"/>
            <a:ext cx="4040188" cy="640874"/>
          </a:xfrm>
        </p:spPr>
        <p:txBody>
          <a:bodyPr anchor="b"/>
          <a:lstStyle>
            <a:lvl1pPr marL="0" indent="0">
              <a:buNone/>
              <a:defRPr sz="2434" b="1"/>
            </a:lvl1pPr>
            <a:lvl2pPr marL="463738" indent="0">
              <a:buNone/>
              <a:defRPr sz="2029" b="1"/>
            </a:lvl2pPr>
            <a:lvl3pPr marL="927476" indent="0">
              <a:buNone/>
              <a:defRPr sz="1826" b="1"/>
            </a:lvl3pPr>
            <a:lvl4pPr marL="1391214" indent="0">
              <a:buNone/>
              <a:defRPr sz="1623" b="1"/>
            </a:lvl4pPr>
            <a:lvl5pPr marL="1854952" indent="0">
              <a:buNone/>
              <a:defRPr sz="1623" b="1"/>
            </a:lvl5pPr>
            <a:lvl6pPr marL="2318690" indent="0">
              <a:buNone/>
              <a:defRPr sz="1623" b="1"/>
            </a:lvl6pPr>
            <a:lvl7pPr marL="2782428" indent="0">
              <a:buNone/>
              <a:defRPr sz="1623" b="1"/>
            </a:lvl7pPr>
            <a:lvl8pPr marL="3246166" indent="0">
              <a:buNone/>
              <a:defRPr sz="1623" b="1"/>
            </a:lvl8pPr>
            <a:lvl9pPr marL="3709904" indent="0">
              <a:buNone/>
              <a:defRPr sz="16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431"/>
            <a:ext cx="4040188" cy="3951522"/>
          </a:xfrm>
        </p:spPr>
        <p:txBody>
          <a:bodyPr/>
          <a:lstStyle>
            <a:lvl1pPr>
              <a:defRPr sz="2434"/>
            </a:lvl1pPr>
            <a:lvl2pPr>
              <a:defRPr sz="2029"/>
            </a:lvl2pPr>
            <a:lvl3pPr>
              <a:defRPr sz="1826"/>
            </a:lvl3pPr>
            <a:lvl4pPr>
              <a:defRPr sz="1623"/>
            </a:lvl4pPr>
            <a:lvl5pPr>
              <a:defRPr sz="1623"/>
            </a:lvl5pPr>
            <a:lvl6pPr>
              <a:defRPr sz="1623"/>
            </a:lvl6pPr>
            <a:lvl7pPr>
              <a:defRPr sz="1623"/>
            </a:lvl7pPr>
            <a:lvl8pPr>
              <a:defRPr sz="1623"/>
            </a:lvl8pPr>
            <a:lvl9pPr>
              <a:defRPr sz="16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4557"/>
            <a:ext cx="4041775" cy="640874"/>
          </a:xfrm>
        </p:spPr>
        <p:txBody>
          <a:bodyPr anchor="b"/>
          <a:lstStyle>
            <a:lvl1pPr marL="0" indent="0">
              <a:buNone/>
              <a:defRPr sz="2434" b="1"/>
            </a:lvl1pPr>
            <a:lvl2pPr marL="463738" indent="0">
              <a:buNone/>
              <a:defRPr sz="2029" b="1"/>
            </a:lvl2pPr>
            <a:lvl3pPr marL="927476" indent="0">
              <a:buNone/>
              <a:defRPr sz="1826" b="1"/>
            </a:lvl3pPr>
            <a:lvl4pPr marL="1391214" indent="0">
              <a:buNone/>
              <a:defRPr sz="1623" b="1"/>
            </a:lvl4pPr>
            <a:lvl5pPr marL="1854952" indent="0">
              <a:buNone/>
              <a:defRPr sz="1623" b="1"/>
            </a:lvl5pPr>
            <a:lvl6pPr marL="2318690" indent="0">
              <a:buNone/>
              <a:defRPr sz="1623" b="1"/>
            </a:lvl6pPr>
            <a:lvl7pPr marL="2782428" indent="0">
              <a:buNone/>
              <a:defRPr sz="1623" b="1"/>
            </a:lvl7pPr>
            <a:lvl8pPr marL="3246166" indent="0">
              <a:buNone/>
              <a:defRPr sz="1623" b="1"/>
            </a:lvl8pPr>
            <a:lvl9pPr marL="3709904" indent="0">
              <a:buNone/>
              <a:defRPr sz="16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5431"/>
            <a:ext cx="4041775" cy="3951522"/>
          </a:xfrm>
        </p:spPr>
        <p:txBody>
          <a:bodyPr/>
          <a:lstStyle>
            <a:lvl1pPr>
              <a:defRPr sz="2434"/>
            </a:lvl1pPr>
            <a:lvl2pPr>
              <a:defRPr sz="2029"/>
            </a:lvl2pPr>
            <a:lvl3pPr>
              <a:defRPr sz="1826"/>
            </a:lvl3pPr>
            <a:lvl4pPr>
              <a:defRPr sz="1623"/>
            </a:lvl4pPr>
            <a:lvl5pPr>
              <a:defRPr sz="1623"/>
            </a:lvl5pPr>
            <a:lvl6pPr>
              <a:defRPr sz="1623"/>
            </a:lvl6pPr>
            <a:lvl7pPr>
              <a:defRPr sz="1623"/>
            </a:lvl7pPr>
            <a:lvl8pPr>
              <a:defRPr sz="1623"/>
            </a:lvl8pPr>
            <a:lvl9pPr>
              <a:defRPr sz="162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17769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1.wmf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/>
              <a:t>&lt;#&gt;</a:t>
            </a:r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2060" name="Group 18"/>
          <p:cNvGrpSpPr>
            <a:grpSpLocks noChangeAspect="1"/>
          </p:cNvGrpSpPr>
          <p:nvPr userDrawn="1"/>
        </p:nvGrpSpPr>
        <p:grpSpPr bwMode="auto">
          <a:xfrm>
            <a:off x="177800" y="114300"/>
            <a:ext cx="1560513" cy="844550"/>
            <a:chOff x="106" y="57"/>
            <a:chExt cx="983" cy="532"/>
          </a:xfrm>
        </p:grpSpPr>
        <p:sp>
          <p:nvSpPr>
            <p:cNvPr id="1041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106" y="57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443" y="403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20"/>
            <p:cNvSpPr>
              <a:spLocks noEditPoints="1"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341" y="259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316" y="83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28"/>
            <p:cNvSpPr>
              <a:spLocks noEditPoints="1"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537" y="241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9" name="Freeform 35"/>
            <p:cNvSpPr>
              <a:spLocks noEditPoints="1"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813" y="241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2" name="Freeform 38"/>
            <p:cNvSpPr>
              <a:spLocks noEditPoints="1"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905" y="241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459" y="419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4" name="Freeform 50"/>
            <p:cNvSpPr>
              <a:spLocks noEditPoints="1"/>
            </p:cNvSpPr>
            <p:nvPr userDrawn="1"/>
          </p:nvSpPr>
          <p:spPr bwMode="auto">
            <a:xfrm>
              <a:off x="539" y="419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5" name="Freeform 51"/>
            <p:cNvSpPr>
              <a:spLocks noEditPoints="1"/>
            </p:cNvSpPr>
            <p:nvPr userDrawn="1"/>
          </p:nvSpPr>
          <p:spPr bwMode="auto">
            <a:xfrm>
              <a:off x="616" y="419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auto">
            <a:xfrm>
              <a:off x="704" y="419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790" y="418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876" y="419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9" name="Freeform 55"/>
            <p:cNvSpPr>
              <a:spLocks noEditPoints="1"/>
            </p:cNvSpPr>
            <p:nvPr userDrawn="1"/>
          </p:nvSpPr>
          <p:spPr bwMode="auto">
            <a:xfrm>
              <a:off x="946" y="419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1032" y="418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6" name="TextBox 55"/>
          <p:cNvSpPr txBox="1"/>
          <p:nvPr userDrawn="1"/>
        </p:nvSpPr>
        <p:spPr>
          <a:xfrm>
            <a:off x="600075" y="828675"/>
            <a:ext cx="12618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dirty="0"/>
              <a:t>Ч А Й К О В С К И Й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0470"/>
            <a:ext cx="9144000" cy="152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0" y="6318571"/>
            <a:ext cx="9144000" cy="539430"/>
            <a:chOff x="0" y="3974"/>
            <a:chExt cx="5760" cy="340"/>
          </a:xfrm>
        </p:grpSpPr>
        <p:sp>
          <p:nvSpPr>
            <p:cNvPr id="1093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94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ffectLst/>
            <a:extLst/>
          </p:spPr>
          <p:txBody>
            <a:bodyPr wrap="none" lIns="0" tIns="0" rIns="0" bIns="0" anchor="ctr"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95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</p:grpSp>
      <p:sp>
        <p:nvSpPr>
          <p:cNvPr id="1028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8047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24" smtClean="0">
              <a:solidFill>
                <a:srgbClr val="FFFFFF"/>
              </a:solidFill>
            </a:endParaRPr>
          </a:p>
        </p:txBody>
      </p:sp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8047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724" smtClean="0">
              <a:solidFill>
                <a:srgbClr val="FFFFFF"/>
              </a:solidFill>
            </a:endParaRPr>
          </a:p>
        </p:txBody>
      </p:sp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8047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1"/>
            <a:ext cx="6985000" cy="100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047"/>
            <a:ext cx="6769100" cy="4766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29"/>
            </a:lvl1pPr>
          </a:lstStyle>
          <a:p>
            <a:pPr>
              <a:defRPr/>
            </a:pPr>
            <a:r>
              <a:rPr lang="ru-RU" altLang="ru-RU">
                <a:solidFill>
                  <a:srgbClr val="FFFFFF"/>
                </a:solidFill>
                <a:latin typeface="Arial Narrow"/>
              </a:rPr>
              <a:t>НАЗВАНИЕ ПРЕЗЕНТАЦИИ</a:t>
            </a:r>
          </a:p>
        </p:txBody>
      </p:sp>
      <p:sp>
        <p:nvSpPr>
          <p:cNvPr id="1033" name="Line 14"/>
          <p:cNvSpPr>
            <a:spLocks noChangeShapeType="1"/>
          </p:cNvSpPr>
          <p:nvPr userDrawn="1"/>
        </p:nvSpPr>
        <p:spPr bwMode="auto">
          <a:xfrm>
            <a:off x="0" y="631535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4" name="Line 15"/>
          <p:cNvSpPr>
            <a:spLocks noChangeShapeType="1"/>
          </p:cNvSpPr>
          <p:nvPr userDrawn="1"/>
        </p:nvSpPr>
        <p:spPr bwMode="auto">
          <a:xfrm>
            <a:off x="0" y="108047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035" name="AutoShape 18"/>
          <p:cNvSpPr>
            <a:spLocks noChangeAspect="1" noChangeArrowheads="1" noTextEdit="1"/>
          </p:cNvSpPr>
          <p:nvPr userDrawn="1"/>
        </p:nvSpPr>
        <p:spPr bwMode="auto">
          <a:xfrm>
            <a:off x="3476626" y="-434763"/>
            <a:ext cx="9142413" cy="69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1724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1036" name="Group 140"/>
          <p:cNvGrpSpPr>
            <a:grpSpLocks/>
          </p:cNvGrpSpPr>
          <p:nvPr userDrawn="1"/>
        </p:nvGrpSpPr>
        <p:grpSpPr bwMode="auto">
          <a:xfrm>
            <a:off x="146050" y="85344"/>
            <a:ext cx="1550988" cy="850205"/>
            <a:chOff x="2357" y="-176"/>
            <a:chExt cx="880" cy="476"/>
          </a:xfrm>
        </p:grpSpPr>
        <p:sp>
          <p:nvSpPr>
            <p:cNvPr id="1037" name="Rectangle 141"/>
            <p:cNvSpPr>
              <a:spLocks noChangeArrowheads="1"/>
            </p:cNvSpPr>
            <p:nvPr userDrawn="1"/>
          </p:nvSpPr>
          <p:spPr bwMode="auto">
            <a:xfrm>
              <a:off x="2659" y="134"/>
              <a:ext cx="578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142"/>
            <p:cNvSpPr>
              <a:spLocks noEditPoints="1"/>
            </p:cNvSpPr>
            <p:nvPr userDrawn="1"/>
          </p:nvSpPr>
          <p:spPr bwMode="auto">
            <a:xfrm>
              <a:off x="2534" y="-176"/>
              <a:ext cx="94" cy="300"/>
            </a:xfrm>
            <a:custGeom>
              <a:avLst/>
              <a:gdLst>
                <a:gd name="T0" fmla="*/ 1 w 282"/>
                <a:gd name="T1" fmla="*/ 2 h 901"/>
                <a:gd name="T2" fmla="*/ 1 w 282"/>
                <a:gd name="T3" fmla="*/ 2 h 901"/>
                <a:gd name="T4" fmla="*/ 1 w 282"/>
                <a:gd name="T5" fmla="*/ 2 h 901"/>
                <a:gd name="T6" fmla="*/ 1 w 282"/>
                <a:gd name="T7" fmla="*/ 2 h 901"/>
                <a:gd name="T8" fmla="*/ 1 w 282"/>
                <a:gd name="T9" fmla="*/ 2 h 901"/>
                <a:gd name="T10" fmla="*/ 1 w 282"/>
                <a:gd name="T11" fmla="*/ 1 h 901"/>
                <a:gd name="T12" fmla="*/ 1 w 282"/>
                <a:gd name="T13" fmla="*/ 1 h 901"/>
                <a:gd name="T14" fmla="*/ 0 w 282"/>
                <a:gd name="T15" fmla="*/ 1 h 901"/>
                <a:gd name="T16" fmla="*/ 0 w 282"/>
                <a:gd name="T17" fmla="*/ 2 h 901"/>
                <a:gd name="T18" fmla="*/ 0 w 282"/>
                <a:gd name="T19" fmla="*/ 2 h 901"/>
                <a:gd name="T20" fmla="*/ 0 w 282"/>
                <a:gd name="T21" fmla="*/ 2 h 901"/>
                <a:gd name="T22" fmla="*/ 0 w 282"/>
                <a:gd name="T23" fmla="*/ 2 h 901"/>
                <a:gd name="T24" fmla="*/ 0 w 282"/>
                <a:gd name="T25" fmla="*/ 2 h 901"/>
                <a:gd name="T26" fmla="*/ 0 w 282"/>
                <a:gd name="T27" fmla="*/ 2 h 901"/>
                <a:gd name="T28" fmla="*/ 0 w 282"/>
                <a:gd name="T29" fmla="*/ 2 h 901"/>
                <a:gd name="T30" fmla="*/ 0 w 282"/>
                <a:gd name="T31" fmla="*/ 1 h 901"/>
                <a:gd name="T32" fmla="*/ 0 w 282"/>
                <a:gd name="T33" fmla="*/ 1 h 901"/>
                <a:gd name="T34" fmla="*/ 0 w 282"/>
                <a:gd name="T35" fmla="*/ 1 h 901"/>
                <a:gd name="T36" fmla="*/ 0 w 282"/>
                <a:gd name="T37" fmla="*/ 1 h 901"/>
                <a:gd name="T38" fmla="*/ 1 w 282"/>
                <a:gd name="T39" fmla="*/ 0 h 901"/>
                <a:gd name="T40" fmla="*/ 1 w 282"/>
                <a:gd name="T41" fmla="*/ 0 h 901"/>
                <a:gd name="T42" fmla="*/ 1 w 282"/>
                <a:gd name="T43" fmla="*/ 1 h 901"/>
                <a:gd name="T44" fmla="*/ 1 w 282"/>
                <a:gd name="T45" fmla="*/ 1 h 901"/>
                <a:gd name="T46" fmla="*/ 1 w 282"/>
                <a:gd name="T47" fmla="*/ 1 h 901"/>
                <a:gd name="T48" fmla="*/ 1 w 282"/>
                <a:gd name="T49" fmla="*/ 2 h 901"/>
                <a:gd name="T50" fmla="*/ 1 w 282"/>
                <a:gd name="T51" fmla="*/ 4 h 901"/>
                <a:gd name="T52" fmla="*/ 1 w 282"/>
                <a:gd name="T53" fmla="*/ 3 h 901"/>
                <a:gd name="T54" fmla="*/ 0 w 282"/>
                <a:gd name="T55" fmla="*/ 3 h 901"/>
                <a:gd name="T56" fmla="*/ 0 w 282"/>
                <a:gd name="T57" fmla="*/ 3 h 901"/>
                <a:gd name="T58" fmla="*/ 0 w 282"/>
                <a:gd name="T59" fmla="*/ 3 h 901"/>
                <a:gd name="T60" fmla="*/ 1 w 282"/>
                <a:gd name="T61" fmla="*/ 2 h 901"/>
                <a:gd name="T62" fmla="*/ 1 w 282"/>
                <a:gd name="T63" fmla="*/ 2 h 901"/>
                <a:gd name="T64" fmla="*/ 1 w 282"/>
                <a:gd name="T65" fmla="*/ 2 h 901"/>
                <a:gd name="T66" fmla="*/ 1 w 282"/>
                <a:gd name="T67" fmla="*/ 3 h 901"/>
                <a:gd name="T68" fmla="*/ 1 w 282"/>
                <a:gd name="T69" fmla="*/ 3 h 901"/>
                <a:gd name="T70" fmla="*/ 1 w 282"/>
                <a:gd name="T71" fmla="*/ 3 h 901"/>
                <a:gd name="T72" fmla="*/ 1 w 282"/>
                <a:gd name="T73" fmla="*/ 3 h 901"/>
                <a:gd name="T74" fmla="*/ 1 w 282"/>
                <a:gd name="T75" fmla="*/ 4 h 901"/>
                <a:gd name="T76" fmla="*/ 1 w 282"/>
                <a:gd name="T77" fmla="*/ 1 h 901"/>
                <a:gd name="T78" fmla="*/ 1 w 282"/>
                <a:gd name="T79" fmla="*/ 1 h 901"/>
                <a:gd name="T80" fmla="*/ 1 w 282"/>
                <a:gd name="T81" fmla="*/ 0 h 901"/>
                <a:gd name="T82" fmla="*/ 1 w 282"/>
                <a:gd name="T83" fmla="*/ 0 h 901"/>
                <a:gd name="T84" fmla="*/ 0 w 282"/>
                <a:gd name="T85" fmla="*/ 0 h 901"/>
                <a:gd name="T86" fmla="*/ 0 w 282"/>
                <a:gd name="T87" fmla="*/ 0 h 901"/>
                <a:gd name="T88" fmla="*/ 0 w 282"/>
                <a:gd name="T89" fmla="*/ 1 h 901"/>
                <a:gd name="T90" fmla="*/ 0 w 282"/>
                <a:gd name="T91" fmla="*/ 1 h 901"/>
                <a:gd name="T92" fmla="*/ 0 w 282"/>
                <a:gd name="T93" fmla="*/ 1 h 901"/>
                <a:gd name="T94" fmla="*/ 0 w 282"/>
                <a:gd name="T95" fmla="*/ 2 h 901"/>
                <a:gd name="T96" fmla="*/ 0 w 282"/>
                <a:gd name="T97" fmla="*/ 2 h 901"/>
                <a:gd name="T98" fmla="*/ 0 w 282"/>
                <a:gd name="T99" fmla="*/ 2 h 901"/>
                <a:gd name="T100" fmla="*/ 0 w 282"/>
                <a:gd name="T101" fmla="*/ 3 h 901"/>
                <a:gd name="T102" fmla="*/ 0 w 282"/>
                <a:gd name="T103" fmla="*/ 3 h 901"/>
                <a:gd name="T104" fmla="*/ 0 w 282"/>
                <a:gd name="T105" fmla="*/ 3 h 901"/>
                <a:gd name="T106" fmla="*/ 0 w 282"/>
                <a:gd name="T107" fmla="*/ 4 h 901"/>
                <a:gd name="T108" fmla="*/ 1 w 282"/>
                <a:gd name="T109" fmla="*/ 4 h 901"/>
                <a:gd name="T110" fmla="*/ 1 w 282"/>
                <a:gd name="T111" fmla="*/ 3 h 901"/>
                <a:gd name="T112" fmla="*/ 1 w 282"/>
                <a:gd name="T113" fmla="*/ 3 h 901"/>
                <a:gd name="T114" fmla="*/ 1 w 282"/>
                <a:gd name="T115" fmla="*/ 3 h 901"/>
                <a:gd name="T116" fmla="*/ 1 w 282"/>
                <a:gd name="T117" fmla="*/ 3 h 901"/>
                <a:gd name="T118" fmla="*/ 1 w 282"/>
                <a:gd name="T119" fmla="*/ 2 h 901"/>
                <a:gd name="T120" fmla="*/ 1 w 282"/>
                <a:gd name="T121" fmla="*/ 2 h 901"/>
                <a:gd name="T122" fmla="*/ 1 w 282"/>
                <a:gd name="T123" fmla="*/ 1 h 9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901">
                  <a:moveTo>
                    <a:pt x="249" y="481"/>
                  </a:moveTo>
                  <a:lnTo>
                    <a:pt x="247" y="519"/>
                  </a:lnTo>
                  <a:lnTo>
                    <a:pt x="243" y="557"/>
                  </a:lnTo>
                  <a:lnTo>
                    <a:pt x="239" y="589"/>
                  </a:lnTo>
                  <a:lnTo>
                    <a:pt x="234" y="617"/>
                  </a:lnTo>
                  <a:lnTo>
                    <a:pt x="235" y="596"/>
                  </a:lnTo>
                  <a:lnTo>
                    <a:pt x="234" y="572"/>
                  </a:lnTo>
                  <a:lnTo>
                    <a:pt x="233" y="548"/>
                  </a:lnTo>
                  <a:lnTo>
                    <a:pt x="231" y="523"/>
                  </a:lnTo>
                  <a:lnTo>
                    <a:pt x="228" y="497"/>
                  </a:lnTo>
                  <a:lnTo>
                    <a:pt x="225" y="473"/>
                  </a:lnTo>
                  <a:lnTo>
                    <a:pt x="222" y="448"/>
                  </a:lnTo>
                  <a:lnTo>
                    <a:pt x="217" y="424"/>
                  </a:lnTo>
                  <a:lnTo>
                    <a:pt x="211" y="400"/>
                  </a:lnTo>
                  <a:lnTo>
                    <a:pt x="203" y="373"/>
                  </a:lnTo>
                  <a:lnTo>
                    <a:pt x="195" y="344"/>
                  </a:lnTo>
                  <a:lnTo>
                    <a:pt x="185" y="315"/>
                  </a:lnTo>
                  <a:lnTo>
                    <a:pt x="174" y="287"/>
                  </a:lnTo>
                  <a:lnTo>
                    <a:pt x="162" y="260"/>
                  </a:lnTo>
                  <a:lnTo>
                    <a:pt x="152" y="236"/>
                  </a:lnTo>
                  <a:lnTo>
                    <a:pt x="141" y="216"/>
                  </a:lnTo>
                  <a:lnTo>
                    <a:pt x="130" y="235"/>
                  </a:lnTo>
                  <a:lnTo>
                    <a:pt x="120" y="257"/>
                  </a:lnTo>
                  <a:lnTo>
                    <a:pt x="109" y="282"/>
                  </a:lnTo>
                  <a:lnTo>
                    <a:pt x="99" y="309"/>
                  </a:lnTo>
                  <a:lnTo>
                    <a:pt x="89" y="337"/>
                  </a:lnTo>
                  <a:lnTo>
                    <a:pt x="80" y="366"/>
                  </a:lnTo>
                  <a:lnTo>
                    <a:pt x="72" y="395"/>
                  </a:lnTo>
                  <a:lnTo>
                    <a:pt x="64" y="424"/>
                  </a:lnTo>
                  <a:lnTo>
                    <a:pt x="59" y="453"/>
                  </a:lnTo>
                  <a:lnTo>
                    <a:pt x="54" y="482"/>
                  </a:lnTo>
                  <a:lnTo>
                    <a:pt x="51" y="512"/>
                  </a:lnTo>
                  <a:lnTo>
                    <a:pt x="49" y="540"/>
                  </a:lnTo>
                  <a:lnTo>
                    <a:pt x="48" y="566"/>
                  </a:lnTo>
                  <a:lnTo>
                    <a:pt x="47" y="587"/>
                  </a:lnTo>
                  <a:lnTo>
                    <a:pt x="47" y="605"/>
                  </a:lnTo>
                  <a:lnTo>
                    <a:pt x="47" y="618"/>
                  </a:lnTo>
                  <a:lnTo>
                    <a:pt x="45" y="608"/>
                  </a:lnTo>
                  <a:lnTo>
                    <a:pt x="42" y="591"/>
                  </a:lnTo>
                  <a:lnTo>
                    <a:pt x="40" y="571"/>
                  </a:lnTo>
                  <a:lnTo>
                    <a:pt x="38" y="547"/>
                  </a:lnTo>
                  <a:lnTo>
                    <a:pt x="36" y="520"/>
                  </a:lnTo>
                  <a:lnTo>
                    <a:pt x="34" y="491"/>
                  </a:lnTo>
                  <a:lnTo>
                    <a:pt x="34" y="461"/>
                  </a:lnTo>
                  <a:lnTo>
                    <a:pt x="34" y="429"/>
                  </a:lnTo>
                  <a:lnTo>
                    <a:pt x="36" y="405"/>
                  </a:lnTo>
                  <a:lnTo>
                    <a:pt x="38" y="379"/>
                  </a:lnTo>
                  <a:lnTo>
                    <a:pt x="41" y="354"/>
                  </a:lnTo>
                  <a:lnTo>
                    <a:pt x="46" y="330"/>
                  </a:lnTo>
                  <a:lnTo>
                    <a:pt x="50" y="309"/>
                  </a:lnTo>
                  <a:lnTo>
                    <a:pt x="54" y="289"/>
                  </a:lnTo>
                  <a:lnTo>
                    <a:pt x="59" y="273"/>
                  </a:lnTo>
                  <a:lnTo>
                    <a:pt x="62" y="259"/>
                  </a:lnTo>
                  <a:lnTo>
                    <a:pt x="75" y="220"/>
                  </a:lnTo>
                  <a:lnTo>
                    <a:pt x="87" y="185"/>
                  </a:lnTo>
                  <a:lnTo>
                    <a:pt x="100" y="154"/>
                  </a:lnTo>
                  <a:lnTo>
                    <a:pt x="111" y="128"/>
                  </a:lnTo>
                  <a:lnTo>
                    <a:pt x="121" y="106"/>
                  </a:lnTo>
                  <a:lnTo>
                    <a:pt x="130" y="89"/>
                  </a:lnTo>
                  <a:lnTo>
                    <a:pt x="136" y="77"/>
                  </a:lnTo>
                  <a:lnTo>
                    <a:pt x="141" y="70"/>
                  </a:lnTo>
                  <a:lnTo>
                    <a:pt x="145" y="77"/>
                  </a:lnTo>
                  <a:lnTo>
                    <a:pt x="153" y="92"/>
                  </a:lnTo>
                  <a:lnTo>
                    <a:pt x="162" y="110"/>
                  </a:lnTo>
                  <a:lnTo>
                    <a:pt x="173" y="134"/>
                  </a:lnTo>
                  <a:lnTo>
                    <a:pt x="186" y="161"/>
                  </a:lnTo>
                  <a:lnTo>
                    <a:pt x="198" y="191"/>
                  </a:lnTo>
                  <a:lnTo>
                    <a:pt x="210" y="222"/>
                  </a:lnTo>
                  <a:lnTo>
                    <a:pt x="220" y="256"/>
                  </a:lnTo>
                  <a:lnTo>
                    <a:pt x="228" y="289"/>
                  </a:lnTo>
                  <a:lnTo>
                    <a:pt x="235" y="322"/>
                  </a:lnTo>
                  <a:lnTo>
                    <a:pt x="240" y="353"/>
                  </a:lnTo>
                  <a:lnTo>
                    <a:pt x="244" y="383"/>
                  </a:lnTo>
                  <a:lnTo>
                    <a:pt x="247" y="411"/>
                  </a:lnTo>
                  <a:lnTo>
                    <a:pt x="248" y="437"/>
                  </a:lnTo>
                  <a:lnTo>
                    <a:pt x="249" y="461"/>
                  </a:lnTo>
                  <a:lnTo>
                    <a:pt x="249" y="481"/>
                  </a:lnTo>
                  <a:close/>
                  <a:moveTo>
                    <a:pt x="141" y="868"/>
                  </a:moveTo>
                  <a:lnTo>
                    <a:pt x="135" y="856"/>
                  </a:lnTo>
                  <a:lnTo>
                    <a:pt x="129" y="842"/>
                  </a:lnTo>
                  <a:lnTo>
                    <a:pt x="122" y="826"/>
                  </a:lnTo>
                  <a:lnTo>
                    <a:pt x="116" y="806"/>
                  </a:lnTo>
                  <a:lnTo>
                    <a:pt x="111" y="785"/>
                  </a:lnTo>
                  <a:lnTo>
                    <a:pt x="106" y="761"/>
                  </a:lnTo>
                  <a:lnTo>
                    <a:pt x="103" y="734"/>
                  </a:lnTo>
                  <a:lnTo>
                    <a:pt x="101" y="705"/>
                  </a:lnTo>
                  <a:lnTo>
                    <a:pt x="101" y="690"/>
                  </a:lnTo>
                  <a:lnTo>
                    <a:pt x="102" y="676"/>
                  </a:lnTo>
                  <a:lnTo>
                    <a:pt x="103" y="662"/>
                  </a:lnTo>
                  <a:lnTo>
                    <a:pt x="105" y="648"/>
                  </a:lnTo>
                  <a:lnTo>
                    <a:pt x="111" y="622"/>
                  </a:lnTo>
                  <a:lnTo>
                    <a:pt x="117" y="599"/>
                  </a:lnTo>
                  <a:lnTo>
                    <a:pt x="125" y="578"/>
                  </a:lnTo>
                  <a:lnTo>
                    <a:pt x="131" y="562"/>
                  </a:lnTo>
                  <a:lnTo>
                    <a:pt x="136" y="550"/>
                  </a:lnTo>
                  <a:lnTo>
                    <a:pt x="142" y="543"/>
                  </a:lnTo>
                  <a:lnTo>
                    <a:pt x="145" y="550"/>
                  </a:lnTo>
                  <a:lnTo>
                    <a:pt x="150" y="561"/>
                  </a:lnTo>
                  <a:lnTo>
                    <a:pt x="157" y="576"/>
                  </a:lnTo>
                  <a:lnTo>
                    <a:pt x="162" y="595"/>
                  </a:lnTo>
                  <a:lnTo>
                    <a:pt x="169" y="616"/>
                  </a:lnTo>
                  <a:lnTo>
                    <a:pt x="174" y="641"/>
                  </a:lnTo>
                  <a:lnTo>
                    <a:pt x="179" y="668"/>
                  </a:lnTo>
                  <a:lnTo>
                    <a:pt x="181" y="697"/>
                  </a:lnTo>
                  <a:lnTo>
                    <a:pt x="181" y="712"/>
                  </a:lnTo>
                  <a:lnTo>
                    <a:pt x="180" y="726"/>
                  </a:lnTo>
                  <a:lnTo>
                    <a:pt x="179" y="740"/>
                  </a:lnTo>
                  <a:lnTo>
                    <a:pt x="177" y="753"/>
                  </a:lnTo>
                  <a:lnTo>
                    <a:pt x="173" y="778"/>
                  </a:lnTo>
                  <a:lnTo>
                    <a:pt x="168" y="802"/>
                  </a:lnTo>
                  <a:lnTo>
                    <a:pt x="160" y="823"/>
                  </a:lnTo>
                  <a:lnTo>
                    <a:pt x="154" y="841"/>
                  </a:lnTo>
                  <a:lnTo>
                    <a:pt x="147" y="856"/>
                  </a:lnTo>
                  <a:lnTo>
                    <a:pt x="141" y="868"/>
                  </a:lnTo>
                  <a:close/>
                  <a:moveTo>
                    <a:pt x="257" y="257"/>
                  </a:moveTo>
                  <a:lnTo>
                    <a:pt x="251" y="232"/>
                  </a:lnTo>
                  <a:lnTo>
                    <a:pt x="244" y="208"/>
                  </a:lnTo>
                  <a:lnTo>
                    <a:pt x="236" y="185"/>
                  </a:lnTo>
                  <a:lnTo>
                    <a:pt x="228" y="163"/>
                  </a:lnTo>
                  <a:lnTo>
                    <a:pt x="219" y="142"/>
                  </a:lnTo>
                  <a:lnTo>
                    <a:pt x="210" y="122"/>
                  </a:lnTo>
                  <a:lnTo>
                    <a:pt x="201" y="103"/>
                  </a:lnTo>
                  <a:lnTo>
                    <a:pt x="192" y="85"/>
                  </a:lnTo>
                  <a:lnTo>
                    <a:pt x="174" y="54"/>
                  </a:lnTo>
                  <a:lnTo>
                    <a:pt x="159" y="29"/>
                  </a:lnTo>
                  <a:lnTo>
                    <a:pt x="147" y="11"/>
                  </a:lnTo>
                  <a:lnTo>
                    <a:pt x="141" y="0"/>
                  </a:lnTo>
                  <a:lnTo>
                    <a:pt x="133" y="12"/>
                  </a:lnTo>
                  <a:lnTo>
                    <a:pt x="121" y="30"/>
                  </a:lnTo>
                  <a:lnTo>
                    <a:pt x="107" y="54"/>
                  </a:lnTo>
                  <a:lnTo>
                    <a:pt x="92" y="82"/>
                  </a:lnTo>
                  <a:lnTo>
                    <a:pt x="76" y="113"/>
                  </a:lnTo>
                  <a:lnTo>
                    <a:pt x="61" y="149"/>
                  </a:lnTo>
                  <a:lnTo>
                    <a:pt x="53" y="167"/>
                  </a:lnTo>
                  <a:lnTo>
                    <a:pt x="46" y="185"/>
                  </a:lnTo>
                  <a:lnTo>
                    <a:pt x="39" y="205"/>
                  </a:lnTo>
                  <a:lnTo>
                    <a:pt x="33" y="224"/>
                  </a:lnTo>
                  <a:lnTo>
                    <a:pt x="27" y="246"/>
                  </a:lnTo>
                  <a:lnTo>
                    <a:pt x="22" y="268"/>
                  </a:lnTo>
                  <a:lnTo>
                    <a:pt x="18" y="289"/>
                  </a:lnTo>
                  <a:lnTo>
                    <a:pt x="13" y="311"/>
                  </a:lnTo>
                  <a:lnTo>
                    <a:pt x="7" y="352"/>
                  </a:lnTo>
                  <a:lnTo>
                    <a:pt x="3" y="393"/>
                  </a:lnTo>
                  <a:lnTo>
                    <a:pt x="0" y="433"/>
                  </a:lnTo>
                  <a:lnTo>
                    <a:pt x="1" y="472"/>
                  </a:lnTo>
                  <a:lnTo>
                    <a:pt x="3" y="510"/>
                  </a:lnTo>
                  <a:lnTo>
                    <a:pt x="7" y="549"/>
                  </a:lnTo>
                  <a:lnTo>
                    <a:pt x="9" y="569"/>
                  </a:lnTo>
                  <a:lnTo>
                    <a:pt x="12" y="587"/>
                  </a:lnTo>
                  <a:lnTo>
                    <a:pt x="15" y="607"/>
                  </a:lnTo>
                  <a:lnTo>
                    <a:pt x="20" y="625"/>
                  </a:lnTo>
                  <a:lnTo>
                    <a:pt x="28" y="661"/>
                  </a:lnTo>
                  <a:lnTo>
                    <a:pt x="38" y="692"/>
                  </a:lnTo>
                  <a:lnTo>
                    <a:pt x="47" y="719"/>
                  </a:lnTo>
                  <a:lnTo>
                    <a:pt x="54" y="739"/>
                  </a:lnTo>
                  <a:lnTo>
                    <a:pt x="60" y="752"/>
                  </a:lnTo>
                  <a:lnTo>
                    <a:pt x="61" y="758"/>
                  </a:lnTo>
                  <a:lnTo>
                    <a:pt x="71" y="778"/>
                  </a:lnTo>
                  <a:lnTo>
                    <a:pt x="80" y="799"/>
                  </a:lnTo>
                  <a:lnTo>
                    <a:pt x="91" y="819"/>
                  </a:lnTo>
                  <a:lnTo>
                    <a:pt x="102" y="839"/>
                  </a:lnTo>
                  <a:lnTo>
                    <a:pt x="113" y="857"/>
                  </a:lnTo>
                  <a:lnTo>
                    <a:pt x="122" y="874"/>
                  </a:lnTo>
                  <a:lnTo>
                    <a:pt x="132" y="888"/>
                  </a:lnTo>
                  <a:lnTo>
                    <a:pt x="142" y="901"/>
                  </a:lnTo>
                  <a:lnTo>
                    <a:pt x="156" y="881"/>
                  </a:lnTo>
                  <a:lnTo>
                    <a:pt x="173" y="854"/>
                  </a:lnTo>
                  <a:lnTo>
                    <a:pt x="182" y="838"/>
                  </a:lnTo>
                  <a:lnTo>
                    <a:pt x="192" y="819"/>
                  </a:lnTo>
                  <a:lnTo>
                    <a:pt x="201" y="800"/>
                  </a:lnTo>
                  <a:lnTo>
                    <a:pt x="211" y="778"/>
                  </a:lnTo>
                  <a:lnTo>
                    <a:pt x="221" y="757"/>
                  </a:lnTo>
                  <a:lnTo>
                    <a:pt x="230" y="732"/>
                  </a:lnTo>
                  <a:lnTo>
                    <a:pt x="239" y="707"/>
                  </a:lnTo>
                  <a:lnTo>
                    <a:pt x="248" y="680"/>
                  </a:lnTo>
                  <a:lnTo>
                    <a:pt x="255" y="653"/>
                  </a:lnTo>
                  <a:lnTo>
                    <a:pt x="263" y="624"/>
                  </a:lnTo>
                  <a:lnTo>
                    <a:pt x="269" y="595"/>
                  </a:lnTo>
                  <a:lnTo>
                    <a:pt x="274" y="563"/>
                  </a:lnTo>
                  <a:lnTo>
                    <a:pt x="278" y="529"/>
                  </a:lnTo>
                  <a:lnTo>
                    <a:pt x="281" y="495"/>
                  </a:lnTo>
                  <a:lnTo>
                    <a:pt x="282" y="461"/>
                  </a:lnTo>
                  <a:lnTo>
                    <a:pt x="282" y="425"/>
                  </a:lnTo>
                  <a:lnTo>
                    <a:pt x="279" y="387"/>
                  </a:lnTo>
                  <a:lnTo>
                    <a:pt x="275" y="347"/>
                  </a:lnTo>
                  <a:lnTo>
                    <a:pt x="267" y="304"/>
                  </a:lnTo>
                  <a:lnTo>
                    <a:pt x="257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39" name="Freeform 143"/>
            <p:cNvSpPr>
              <a:spLocks/>
            </p:cNvSpPr>
            <p:nvPr userDrawn="1"/>
          </p:nvSpPr>
          <p:spPr bwMode="auto">
            <a:xfrm>
              <a:off x="2357" y="-30"/>
              <a:ext cx="285" cy="329"/>
            </a:xfrm>
            <a:custGeom>
              <a:avLst/>
              <a:gdLst>
                <a:gd name="T0" fmla="*/ 2 w 853"/>
                <a:gd name="T1" fmla="*/ 3 h 987"/>
                <a:gd name="T2" fmla="*/ 2 w 853"/>
                <a:gd name="T3" fmla="*/ 3 h 987"/>
                <a:gd name="T4" fmla="*/ 2 w 853"/>
                <a:gd name="T5" fmla="*/ 2 h 987"/>
                <a:gd name="T6" fmla="*/ 3 w 853"/>
                <a:gd name="T7" fmla="*/ 3 h 987"/>
                <a:gd name="T8" fmla="*/ 3 w 853"/>
                <a:gd name="T9" fmla="*/ 3 h 987"/>
                <a:gd name="T10" fmla="*/ 3 w 853"/>
                <a:gd name="T11" fmla="*/ 3 h 987"/>
                <a:gd name="T12" fmla="*/ 3 w 853"/>
                <a:gd name="T13" fmla="*/ 3 h 987"/>
                <a:gd name="T14" fmla="*/ 3 w 853"/>
                <a:gd name="T15" fmla="*/ 3 h 987"/>
                <a:gd name="T16" fmla="*/ 3 w 853"/>
                <a:gd name="T17" fmla="*/ 3 h 987"/>
                <a:gd name="T18" fmla="*/ 3 w 853"/>
                <a:gd name="T19" fmla="*/ 3 h 987"/>
                <a:gd name="T20" fmla="*/ 3 w 853"/>
                <a:gd name="T21" fmla="*/ 4 h 987"/>
                <a:gd name="T22" fmla="*/ 3 w 853"/>
                <a:gd name="T23" fmla="*/ 4 h 987"/>
                <a:gd name="T24" fmla="*/ 2 w 853"/>
                <a:gd name="T25" fmla="*/ 4 h 987"/>
                <a:gd name="T26" fmla="*/ 2 w 853"/>
                <a:gd name="T27" fmla="*/ 4 h 987"/>
                <a:gd name="T28" fmla="*/ 2 w 853"/>
                <a:gd name="T29" fmla="*/ 4 h 987"/>
                <a:gd name="T30" fmla="*/ 2 w 853"/>
                <a:gd name="T31" fmla="*/ 4 h 987"/>
                <a:gd name="T32" fmla="*/ 2 w 853"/>
                <a:gd name="T33" fmla="*/ 4 h 987"/>
                <a:gd name="T34" fmla="*/ 1 w 853"/>
                <a:gd name="T35" fmla="*/ 4 h 987"/>
                <a:gd name="T36" fmla="*/ 1 w 853"/>
                <a:gd name="T37" fmla="*/ 3 h 987"/>
                <a:gd name="T38" fmla="*/ 1 w 853"/>
                <a:gd name="T39" fmla="*/ 3 h 987"/>
                <a:gd name="T40" fmla="*/ 1 w 853"/>
                <a:gd name="T41" fmla="*/ 3 h 987"/>
                <a:gd name="T42" fmla="*/ 1 w 853"/>
                <a:gd name="T43" fmla="*/ 2 h 987"/>
                <a:gd name="T44" fmla="*/ 1 w 853"/>
                <a:gd name="T45" fmla="*/ 2 h 987"/>
                <a:gd name="T46" fmla="*/ 1 w 853"/>
                <a:gd name="T47" fmla="*/ 2 h 987"/>
                <a:gd name="T48" fmla="*/ 1 w 853"/>
                <a:gd name="T49" fmla="*/ 2 h 987"/>
                <a:gd name="T50" fmla="*/ 2 w 853"/>
                <a:gd name="T51" fmla="*/ 2 h 987"/>
                <a:gd name="T52" fmla="*/ 2 w 853"/>
                <a:gd name="T53" fmla="*/ 2 h 987"/>
                <a:gd name="T54" fmla="*/ 2 w 853"/>
                <a:gd name="T55" fmla="*/ 2 h 987"/>
                <a:gd name="T56" fmla="*/ 2 w 853"/>
                <a:gd name="T57" fmla="*/ 0 h 987"/>
                <a:gd name="T58" fmla="*/ 1 w 853"/>
                <a:gd name="T59" fmla="*/ 0 h 987"/>
                <a:gd name="T60" fmla="*/ 1 w 853"/>
                <a:gd name="T61" fmla="*/ 0 h 987"/>
                <a:gd name="T62" fmla="*/ 1 w 853"/>
                <a:gd name="T63" fmla="*/ 0 h 987"/>
                <a:gd name="T64" fmla="*/ 0 w 853"/>
                <a:gd name="T65" fmla="*/ 1 h 987"/>
                <a:gd name="T66" fmla="*/ 0 w 853"/>
                <a:gd name="T67" fmla="*/ 1 h 987"/>
                <a:gd name="T68" fmla="*/ 0 w 853"/>
                <a:gd name="T69" fmla="*/ 1 h 987"/>
                <a:gd name="T70" fmla="*/ 0 w 853"/>
                <a:gd name="T71" fmla="*/ 2 h 987"/>
                <a:gd name="T72" fmla="*/ 0 w 853"/>
                <a:gd name="T73" fmla="*/ 2 h 987"/>
                <a:gd name="T74" fmla="*/ 0 w 853"/>
                <a:gd name="T75" fmla="*/ 3 h 987"/>
                <a:gd name="T76" fmla="*/ 0 w 853"/>
                <a:gd name="T77" fmla="*/ 3 h 987"/>
                <a:gd name="T78" fmla="*/ 0 w 853"/>
                <a:gd name="T79" fmla="*/ 3 h 987"/>
                <a:gd name="T80" fmla="*/ 1 w 853"/>
                <a:gd name="T81" fmla="*/ 4 h 987"/>
                <a:gd name="T82" fmla="*/ 1 w 853"/>
                <a:gd name="T83" fmla="*/ 4 h 987"/>
                <a:gd name="T84" fmla="*/ 1 w 853"/>
                <a:gd name="T85" fmla="*/ 4 h 987"/>
                <a:gd name="T86" fmla="*/ 2 w 853"/>
                <a:gd name="T87" fmla="*/ 4 h 987"/>
                <a:gd name="T88" fmla="*/ 2 w 853"/>
                <a:gd name="T89" fmla="*/ 4 h 987"/>
                <a:gd name="T90" fmla="*/ 3 w 853"/>
                <a:gd name="T91" fmla="*/ 4 h 987"/>
                <a:gd name="T92" fmla="*/ 3 w 853"/>
                <a:gd name="T93" fmla="*/ 4 h 987"/>
                <a:gd name="T94" fmla="*/ 3 w 853"/>
                <a:gd name="T95" fmla="*/ 4 h 987"/>
                <a:gd name="T96" fmla="*/ 3 w 853"/>
                <a:gd name="T97" fmla="*/ 2 h 9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53" h="987">
                  <a:moveTo>
                    <a:pt x="724" y="494"/>
                  </a:moveTo>
                  <a:lnTo>
                    <a:pt x="494" y="494"/>
                  </a:lnTo>
                  <a:lnTo>
                    <a:pt x="494" y="648"/>
                  </a:lnTo>
                  <a:lnTo>
                    <a:pt x="494" y="647"/>
                  </a:lnTo>
                  <a:lnTo>
                    <a:pt x="504" y="638"/>
                  </a:lnTo>
                  <a:lnTo>
                    <a:pt x="515" y="630"/>
                  </a:lnTo>
                  <a:lnTo>
                    <a:pt x="527" y="623"/>
                  </a:lnTo>
                  <a:lnTo>
                    <a:pt x="540" y="617"/>
                  </a:lnTo>
                  <a:lnTo>
                    <a:pt x="553" y="612"/>
                  </a:lnTo>
                  <a:lnTo>
                    <a:pt x="566" y="609"/>
                  </a:lnTo>
                  <a:lnTo>
                    <a:pt x="579" y="607"/>
                  </a:lnTo>
                  <a:lnTo>
                    <a:pt x="592" y="607"/>
                  </a:lnTo>
                  <a:lnTo>
                    <a:pt x="605" y="607"/>
                  </a:lnTo>
                  <a:lnTo>
                    <a:pt x="619" y="609"/>
                  </a:lnTo>
                  <a:lnTo>
                    <a:pt x="632" y="612"/>
                  </a:lnTo>
                  <a:lnTo>
                    <a:pt x="644" y="617"/>
                  </a:lnTo>
                  <a:lnTo>
                    <a:pt x="657" y="623"/>
                  </a:lnTo>
                  <a:lnTo>
                    <a:pt x="669" y="630"/>
                  </a:lnTo>
                  <a:lnTo>
                    <a:pt x="679" y="638"/>
                  </a:lnTo>
                  <a:lnTo>
                    <a:pt x="690" y="647"/>
                  </a:lnTo>
                  <a:lnTo>
                    <a:pt x="700" y="658"/>
                  </a:lnTo>
                  <a:lnTo>
                    <a:pt x="707" y="670"/>
                  </a:lnTo>
                  <a:lnTo>
                    <a:pt x="715" y="681"/>
                  </a:lnTo>
                  <a:lnTo>
                    <a:pt x="720" y="693"/>
                  </a:lnTo>
                  <a:lnTo>
                    <a:pt x="725" y="706"/>
                  </a:lnTo>
                  <a:lnTo>
                    <a:pt x="728" y="719"/>
                  </a:lnTo>
                  <a:lnTo>
                    <a:pt x="730" y="732"/>
                  </a:lnTo>
                  <a:lnTo>
                    <a:pt x="730" y="745"/>
                  </a:lnTo>
                  <a:lnTo>
                    <a:pt x="730" y="759"/>
                  </a:lnTo>
                  <a:lnTo>
                    <a:pt x="728" y="772"/>
                  </a:lnTo>
                  <a:lnTo>
                    <a:pt x="725" y="785"/>
                  </a:lnTo>
                  <a:lnTo>
                    <a:pt x="720" y="798"/>
                  </a:lnTo>
                  <a:lnTo>
                    <a:pt x="715" y="810"/>
                  </a:lnTo>
                  <a:lnTo>
                    <a:pt x="707" y="822"/>
                  </a:lnTo>
                  <a:lnTo>
                    <a:pt x="700" y="833"/>
                  </a:lnTo>
                  <a:lnTo>
                    <a:pt x="690" y="843"/>
                  </a:lnTo>
                  <a:lnTo>
                    <a:pt x="689" y="844"/>
                  </a:lnTo>
                  <a:lnTo>
                    <a:pt x="678" y="854"/>
                  </a:lnTo>
                  <a:lnTo>
                    <a:pt x="667" y="864"/>
                  </a:lnTo>
                  <a:lnTo>
                    <a:pt x="657" y="873"/>
                  </a:lnTo>
                  <a:lnTo>
                    <a:pt x="645" y="880"/>
                  </a:lnTo>
                  <a:lnTo>
                    <a:pt x="634" y="888"/>
                  </a:lnTo>
                  <a:lnTo>
                    <a:pt x="622" y="894"/>
                  </a:lnTo>
                  <a:lnTo>
                    <a:pt x="609" y="900"/>
                  </a:lnTo>
                  <a:lnTo>
                    <a:pt x="597" y="905"/>
                  </a:lnTo>
                  <a:lnTo>
                    <a:pt x="584" y="910"/>
                  </a:lnTo>
                  <a:lnTo>
                    <a:pt x="571" y="914"/>
                  </a:lnTo>
                  <a:lnTo>
                    <a:pt x="559" y="918"/>
                  </a:lnTo>
                  <a:lnTo>
                    <a:pt x="546" y="920"/>
                  </a:lnTo>
                  <a:lnTo>
                    <a:pt x="532" y="922"/>
                  </a:lnTo>
                  <a:lnTo>
                    <a:pt x="520" y="924"/>
                  </a:lnTo>
                  <a:lnTo>
                    <a:pt x="507" y="925"/>
                  </a:lnTo>
                  <a:lnTo>
                    <a:pt x="494" y="925"/>
                  </a:lnTo>
                  <a:lnTo>
                    <a:pt x="480" y="925"/>
                  </a:lnTo>
                  <a:lnTo>
                    <a:pt x="467" y="924"/>
                  </a:lnTo>
                  <a:lnTo>
                    <a:pt x="454" y="922"/>
                  </a:lnTo>
                  <a:lnTo>
                    <a:pt x="441" y="920"/>
                  </a:lnTo>
                  <a:lnTo>
                    <a:pt x="428" y="918"/>
                  </a:lnTo>
                  <a:lnTo>
                    <a:pt x="415" y="914"/>
                  </a:lnTo>
                  <a:lnTo>
                    <a:pt x="402" y="910"/>
                  </a:lnTo>
                  <a:lnTo>
                    <a:pt x="389" y="905"/>
                  </a:lnTo>
                  <a:lnTo>
                    <a:pt x="377" y="900"/>
                  </a:lnTo>
                  <a:lnTo>
                    <a:pt x="364" y="894"/>
                  </a:lnTo>
                  <a:lnTo>
                    <a:pt x="352" y="887"/>
                  </a:lnTo>
                  <a:lnTo>
                    <a:pt x="341" y="880"/>
                  </a:lnTo>
                  <a:lnTo>
                    <a:pt x="329" y="871"/>
                  </a:lnTo>
                  <a:lnTo>
                    <a:pt x="319" y="863"/>
                  </a:lnTo>
                  <a:lnTo>
                    <a:pt x="308" y="854"/>
                  </a:lnTo>
                  <a:lnTo>
                    <a:pt x="297" y="844"/>
                  </a:lnTo>
                  <a:lnTo>
                    <a:pt x="288" y="835"/>
                  </a:lnTo>
                  <a:lnTo>
                    <a:pt x="281" y="826"/>
                  </a:lnTo>
                  <a:lnTo>
                    <a:pt x="273" y="816"/>
                  </a:lnTo>
                  <a:lnTo>
                    <a:pt x="266" y="807"/>
                  </a:lnTo>
                  <a:lnTo>
                    <a:pt x="253" y="786"/>
                  </a:lnTo>
                  <a:lnTo>
                    <a:pt x="242" y="765"/>
                  </a:lnTo>
                  <a:lnTo>
                    <a:pt x="232" y="743"/>
                  </a:lnTo>
                  <a:lnTo>
                    <a:pt x="226" y="720"/>
                  </a:lnTo>
                  <a:lnTo>
                    <a:pt x="220" y="697"/>
                  </a:lnTo>
                  <a:lnTo>
                    <a:pt x="217" y="674"/>
                  </a:lnTo>
                  <a:lnTo>
                    <a:pt x="216" y="650"/>
                  </a:lnTo>
                  <a:lnTo>
                    <a:pt x="217" y="626"/>
                  </a:lnTo>
                  <a:lnTo>
                    <a:pt x="220" y="604"/>
                  </a:lnTo>
                  <a:lnTo>
                    <a:pt x="225" y="581"/>
                  </a:lnTo>
                  <a:lnTo>
                    <a:pt x="231" y="558"/>
                  </a:lnTo>
                  <a:lnTo>
                    <a:pt x="240" y="536"/>
                  </a:lnTo>
                  <a:lnTo>
                    <a:pt x="251" y="514"/>
                  </a:lnTo>
                  <a:lnTo>
                    <a:pt x="264" y="494"/>
                  </a:lnTo>
                  <a:lnTo>
                    <a:pt x="271" y="483"/>
                  </a:lnTo>
                  <a:lnTo>
                    <a:pt x="280" y="472"/>
                  </a:lnTo>
                  <a:lnTo>
                    <a:pt x="288" y="462"/>
                  </a:lnTo>
                  <a:lnTo>
                    <a:pt x="297" y="453"/>
                  </a:lnTo>
                  <a:lnTo>
                    <a:pt x="308" y="443"/>
                  </a:lnTo>
                  <a:lnTo>
                    <a:pt x="319" y="433"/>
                  </a:lnTo>
                  <a:lnTo>
                    <a:pt x="329" y="424"/>
                  </a:lnTo>
                  <a:lnTo>
                    <a:pt x="341" y="417"/>
                  </a:lnTo>
                  <a:lnTo>
                    <a:pt x="352" y="409"/>
                  </a:lnTo>
                  <a:lnTo>
                    <a:pt x="364" y="403"/>
                  </a:lnTo>
                  <a:lnTo>
                    <a:pt x="377" y="397"/>
                  </a:lnTo>
                  <a:lnTo>
                    <a:pt x="389" y="392"/>
                  </a:lnTo>
                  <a:lnTo>
                    <a:pt x="402" y="387"/>
                  </a:lnTo>
                  <a:lnTo>
                    <a:pt x="415" y="382"/>
                  </a:lnTo>
                  <a:lnTo>
                    <a:pt x="428" y="379"/>
                  </a:lnTo>
                  <a:lnTo>
                    <a:pt x="441" y="377"/>
                  </a:lnTo>
                  <a:lnTo>
                    <a:pt x="454" y="375"/>
                  </a:lnTo>
                  <a:lnTo>
                    <a:pt x="467" y="373"/>
                  </a:lnTo>
                  <a:lnTo>
                    <a:pt x="480" y="372"/>
                  </a:lnTo>
                  <a:lnTo>
                    <a:pt x="494" y="372"/>
                  </a:lnTo>
                  <a:lnTo>
                    <a:pt x="494" y="0"/>
                  </a:lnTo>
                  <a:lnTo>
                    <a:pt x="468" y="1"/>
                  </a:lnTo>
                  <a:lnTo>
                    <a:pt x="443" y="3"/>
                  </a:lnTo>
                  <a:lnTo>
                    <a:pt x="418" y="7"/>
                  </a:lnTo>
                  <a:lnTo>
                    <a:pt x="394" y="11"/>
                  </a:lnTo>
                  <a:lnTo>
                    <a:pt x="370" y="16"/>
                  </a:lnTo>
                  <a:lnTo>
                    <a:pt x="347" y="23"/>
                  </a:lnTo>
                  <a:lnTo>
                    <a:pt x="324" y="30"/>
                  </a:lnTo>
                  <a:lnTo>
                    <a:pt x="301" y="39"/>
                  </a:lnTo>
                  <a:lnTo>
                    <a:pt x="280" y="50"/>
                  </a:lnTo>
                  <a:lnTo>
                    <a:pt x="258" y="61"/>
                  </a:lnTo>
                  <a:lnTo>
                    <a:pt x="238" y="72"/>
                  </a:lnTo>
                  <a:lnTo>
                    <a:pt x="217" y="85"/>
                  </a:lnTo>
                  <a:lnTo>
                    <a:pt x="198" y="98"/>
                  </a:lnTo>
                  <a:lnTo>
                    <a:pt x="179" y="113"/>
                  </a:lnTo>
                  <a:lnTo>
                    <a:pt x="162" y="129"/>
                  </a:lnTo>
                  <a:lnTo>
                    <a:pt x="145" y="145"/>
                  </a:lnTo>
                  <a:lnTo>
                    <a:pt x="129" y="162"/>
                  </a:lnTo>
                  <a:lnTo>
                    <a:pt x="112" y="180"/>
                  </a:lnTo>
                  <a:lnTo>
                    <a:pt x="98" y="199"/>
                  </a:lnTo>
                  <a:lnTo>
                    <a:pt x="84" y="218"/>
                  </a:lnTo>
                  <a:lnTo>
                    <a:pt x="71" y="238"/>
                  </a:lnTo>
                  <a:lnTo>
                    <a:pt x="60" y="259"/>
                  </a:lnTo>
                  <a:lnTo>
                    <a:pt x="49" y="280"/>
                  </a:lnTo>
                  <a:lnTo>
                    <a:pt x="39" y="301"/>
                  </a:lnTo>
                  <a:lnTo>
                    <a:pt x="30" y="324"/>
                  </a:lnTo>
                  <a:lnTo>
                    <a:pt x="22" y="347"/>
                  </a:lnTo>
                  <a:lnTo>
                    <a:pt x="15" y="370"/>
                  </a:lnTo>
                  <a:lnTo>
                    <a:pt x="10" y="394"/>
                  </a:lnTo>
                  <a:lnTo>
                    <a:pt x="6" y="419"/>
                  </a:lnTo>
                  <a:lnTo>
                    <a:pt x="2" y="444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0" y="519"/>
                  </a:lnTo>
                  <a:lnTo>
                    <a:pt x="2" y="544"/>
                  </a:lnTo>
                  <a:lnTo>
                    <a:pt x="6" y="569"/>
                  </a:lnTo>
                  <a:lnTo>
                    <a:pt x="10" y="593"/>
                  </a:lnTo>
                  <a:lnTo>
                    <a:pt x="15" y="617"/>
                  </a:lnTo>
                  <a:lnTo>
                    <a:pt x="22" y="640"/>
                  </a:lnTo>
                  <a:lnTo>
                    <a:pt x="30" y="663"/>
                  </a:lnTo>
                  <a:lnTo>
                    <a:pt x="39" y="686"/>
                  </a:lnTo>
                  <a:lnTo>
                    <a:pt x="49" y="707"/>
                  </a:lnTo>
                  <a:lnTo>
                    <a:pt x="60" y="729"/>
                  </a:lnTo>
                  <a:lnTo>
                    <a:pt x="71" y="749"/>
                  </a:lnTo>
                  <a:lnTo>
                    <a:pt x="84" y="770"/>
                  </a:lnTo>
                  <a:lnTo>
                    <a:pt x="98" y="789"/>
                  </a:lnTo>
                  <a:lnTo>
                    <a:pt x="112" y="808"/>
                  </a:lnTo>
                  <a:lnTo>
                    <a:pt x="129" y="825"/>
                  </a:lnTo>
                  <a:lnTo>
                    <a:pt x="145" y="842"/>
                  </a:lnTo>
                  <a:lnTo>
                    <a:pt x="162" y="859"/>
                  </a:lnTo>
                  <a:lnTo>
                    <a:pt x="179" y="875"/>
                  </a:lnTo>
                  <a:lnTo>
                    <a:pt x="198" y="889"/>
                  </a:lnTo>
                  <a:lnTo>
                    <a:pt x="217" y="903"/>
                  </a:lnTo>
                  <a:lnTo>
                    <a:pt x="238" y="916"/>
                  </a:lnTo>
                  <a:lnTo>
                    <a:pt x="258" y="928"/>
                  </a:lnTo>
                  <a:lnTo>
                    <a:pt x="280" y="938"/>
                  </a:lnTo>
                  <a:lnTo>
                    <a:pt x="301" y="948"/>
                  </a:lnTo>
                  <a:lnTo>
                    <a:pt x="324" y="957"/>
                  </a:lnTo>
                  <a:lnTo>
                    <a:pt x="347" y="965"/>
                  </a:lnTo>
                  <a:lnTo>
                    <a:pt x="370" y="972"/>
                  </a:lnTo>
                  <a:lnTo>
                    <a:pt x="394" y="977"/>
                  </a:lnTo>
                  <a:lnTo>
                    <a:pt x="418" y="982"/>
                  </a:lnTo>
                  <a:lnTo>
                    <a:pt x="443" y="985"/>
                  </a:lnTo>
                  <a:lnTo>
                    <a:pt x="468" y="986"/>
                  </a:lnTo>
                  <a:lnTo>
                    <a:pt x="494" y="987"/>
                  </a:lnTo>
                  <a:lnTo>
                    <a:pt x="520" y="986"/>
                  </a:lnTo>
                  <a:lnTo>
                    <a:pt x="545" y="984"/>
                  </a:lnTo>
                  <a:lnTo>
                    <a:pt x="571" y="981"/>
                  </a:lnTo>
                  <a:lnTo>
                    <a:pt x="597" y="976"/>
                  </a:lnTo>
                  <a:lnTo>
                    <a:pt x="622" y="970"/>
                  </a:lnTo>
                  <a:lnTo>
                    <a:pt x="646" y="963"/>
                  </a:lnTo>
                  <a:lnTo>
                    <a:pt x="670" y="955"/>
                  </a:lnTo>
                  <a:lnTo>
                    <a:pt x="693" y="945"/>
                  </a:lnTo>
                  <a:lnTo>
                    <a:pt x="715" y="934"/>
                  </a:lnTo>
                  <a:lnTo>
                    <a:pt x="738" y="922"/>
                  </a:lnTo>
                  <a:lnTo>
                    <a:pt x="758" y="909"/>
                  </a:lnTo>
                  <a:lnTo>
                    <a:pt x="779" y="896"/>
                  </a:lnTo>
                  <a:lnTo>
                    <a:pt x="799" y="881"/>
                  </a:lnTo>
                  <a:lnTo>
                    <a:pt x="818" y="865"/>
                  </a:lnTo>
                  <a:lnTo>
                    <a:pt x="836" y="849"/>
                  </a:lnTo>
                  <a:lnTo>
                    <a:pt x="853" y="830"/>
                  </a:lnTo>
                  <a:lnTo>
                    <a:pt x="853" y="494"/>
                  </a:lnTo>
                  <a:lnTo>
                    <a:pt x="724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0" name="Freeform 144"/>
            <p:cNvSpPr>
              <a:spLocks/>
            </p:cNvSpPr>
            <p:nvPr userDrawn="1"/>
          </p:nvSpPr>
          <p:spPr bwMode="auto">
            <a:xfrm>
              <a:off x="2659" y="-30"/>
              <a:ext cx="53" cy="145"/>
            </a:xfrm>
            <a:custGeom>
              <a:avLst/>
              <a:gdLst>
                <a:gd name="T0" fmla="*/ 0 w 160"/>
                <a:gd name="T1" fmla="*/ 0 h 433"/>
                <a:gd name="T2" fmla="*/ 1 w 160"/>
                <a:gd name="T3" fmla="*/ 0 h 433"/>
                <a:gd name="T4" fmla="*/ 1 w 160"/>
                <a:gd name="T5" fmla="*/ 0 h 433"/>
                <a:gd name="T6" fmla="*/ 0 w 160"/>
                <a:gd name="T7" fmla="*/ 0 h 433"/>
                <a:gd name="T8" fmla="*/ 0 w 160"/>
                <a:gd name="T9" fmla="*/ 2 h 433"/>
                <a:gd name="T10" fmla="*/ 0 w 160"/>
                <a:gd name="T11" fmla="*/ 2 h 433"/>
                <a:gd name="T12" fmla="*/ 0 w 160"/>
                <a:gd name="T13" fmla="*/ 0 h 4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433">
                  <a:moveTo>
                    <a:pt x="0" y="0"/>
                  </a:moveTo>
                  <a:lnTo>
                    <a:pt x="160" y="0"/>
                  </a:lnTo>
                  <a:lnTo>
                    <a:pt x="160" y="54"/>
                  </a:lnTo>
                  <a:lnTo>
                    <a:pt x="84" y="54"/>
                  </a:lnTo>
                  <a:lnTo>
                    <a:pt x="84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1" name="Freeform 145"/>
            <p:cNvSpPr>
              <a:spLocks noEditPoints="1"/>
            </p:cNvSpPr>
            <p:nvPr userDrawn="1"/>
          </p:nvSpPr>
          <p:spPr bwMode="auto">
            <a:xfrm>
              <a:off x="2713" y="-30"/>
              <a:ext cx="73" cy="145"/>
            </a:xfrm>
            <a:custGeom>
              <a:avLst/>
              <a:gdLst>
                <a:gd name="T0" fmla="*/ 0 w 218"/>
                <a:gd name="T1" fmla="*/ 2 h 433"/>
                <a:gd name="T2" fmla="*/ 0 w 218"/>
                <a:gd name="T3" fmla="*/ 2 h 433"/>
                <a:gd name="T4" fmla="*/ 0 w 218"/>
                <a:gd name="T5" fmla="*/ 1 h 433"/>
                <a:gd name="T6" fmla="*/ 1 w 218"/>
                <a:gd name="T7" fmla="*/ 1 h 433"/>
                <a:gd name="T8" fmla="*/ 1 w 218"/>
                <a:gd name="T9" fmla="*/ 2 h 433"/>
                <a:gd name="T10" fmla="*/ 1 w 218"/>
                <a:gd name="T11" fmla="*/ 2 h 433"/>
                <a:gd name="T12" fmla="*/ 1 w 218"/>
                <a:gd name="T13" fmla="*/ 0 h 433"/>
                <a:gd name="T14" fmla="*/ 0 w 218"/>
                <a:gd name="T15" fmla="*/ 0 h 433"/>
                <a:gd name="T16" fmla="*/ 0 w 218"/>
                <a:gd name="T17" fmla="*/ 2 h 433"/>
                <a:gd name="T18" fmla="*/ 0 w 218"/>
                <a:gd name="T19" fmla="*/ 1 h 433"/>
                <a:gd name="T20" fmla="*/ 0 w 218"/>
                <a:gd name="T21" fmla="*/ 0 h 433"/>
                <a:gd name="T22" fmla="*/ 0 w 218"/>
                <a:gd name="T23" fmla="*/ 0 h 433"/>
                <a:gd name="T24" fmla="*/ 1 w 218"/>
                <a:gd name="T25" fmla="*/ 1 h 433"/>
                <a:gd name="T26" fmla="*/ 0 w 218"/>
                <a:gd name="T27" fmla="*/ 1 h 4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" h="433">
                  <a:moveTo>
                    <a:pt x="0" y="433"/>
                  </a:moveTo>
                  <a:lnTo>
                    <a:pt x="82" y="433"/>
                  </a:lnTo>
                  <a:lnTo>
                    <a:pt x="90" y="318"/>
                  </a:lnTo>
                  <a:lnTo>
                    <a:pt x="128" y="318"/>
                  </a:lnTo>
                  <a:lnTo>
                    <a:pt x="136" y="433"/>
                  </a:lnTo>
                  <a:lnTo>
                    <a:pt x="218" y="433"/>
                  </a:lnTo>
                  <a:lnTo>
                    <a:pt x="175" y="0"/>
                  </a:lnTo>
                  <a:lnTo>
                    <a:pt x="43" y="0"/>
                  </a:lnTo>
                  <a:lnTo>
                    <a:pt x="0" y="433"/>
                  </a:lnTo>
                  <a:close/>
                  <a:moveTo>
                    <a:pt x="93" y="270"/>
                  </a:moveTo>
                  <a:lnTo>
                    <a:pt x="107" y="54"/>
                  </a:lnTo>
                  <a:lnTo>
                    <a:pt x="111" y="54"/>
                  </a:lnTo>
                  <a:lnTo>
                    <a:pt x="125" y="270"/>
                  </a:lnTo>
                  <a:lnTo>
                    <a:pt x="93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2" name="Freeform 146"/>
            <p:cNvSpPr>
              <a:spLocks/>
            </p:cNvSpPr>
            <p:nvPr userDrawn="1"/>
          </p:nvSpPr>
          <p:spPr bwMode="auto">
            <a:xfrm>
              <a:off x="2798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1 h 433"/>
                <a:gd name="T10" fmla="*/ 0 w 193"/>
                <a:gd name="T11" fmla="*/ 1 h 433"/>
                <a:gd name="T12" fmla="*/ 0 w 193"/>
                <a:gd name="T13" fmla="*/ 1 h 433"/>
                <a:gd name="T14" fmla="*/ 0 w 193"/>
                <a:gd name="T15" fmla="*/ 1 h 433"/>
                <a:gd name="T16" fmla="*/ 0 w 193"/>
                <a:gd name="T17" fmla="*/ 1 h 433"/>
                <a:gd name="T18" fmla="*/ 0 w 193"/>
                <a:gd name="T19" fmla="*/ 1 h 433"/>
                <a:gd name="T20" fmla="*/ 0 w 193"/>
                <a:gd name="T21" fmla="*/ 1 h 433"/>
                <a:gd name="T22" fmla="*/ 0 w 193"/>
                <a:gd name="T23" fmla="*/ 0 h 433"/>
                <a:gd name="T24" fmla="*/ 0 w 193"/>
                <a:gd name="T25" fmla="*/ 0 h 433"/>
                <a:gd name="T26" fmla="*/ 0 w 193"/>
                <a:gd name="T27" fmla="*/ 0 h 433"/>
                <a:gd name="T28" fmla="*/ 0 w 193"/>
                <a:gd name="T29" fmla="*/ 0 h 433"/>
                <a:gd name="T30" fmla="*/ 0 w 193"/>
                <a:gd name="T31" fmla="*/ 1 h 433"/>
                <a:gd name="T32" fmla="*/ 0 w 193"/>
                <a:gd name="T33" fmla="*/ 0 h 433"/>
                <a:gd name="T34" fmla="*/ 0 w 193"/>
                <a:gd name="T35" fmla="*/ 0 h 433"/>
                <a:gd name="T36" fmla="*/ 0 w 193"/>
                <a:gd name="T37" fmla="*/ 0 h 433"/>
                <a:gd name="T38" fmla="*/ 0 w 193"/>
                <a:gd name="T39" fmla="*/ 0 h 433"/>
                <a:gd name="T40" fmla="*/ 0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1 h 433"/>
                <a:gd name="T54" fmla="*/ 1 w 193"/>
                <a:gd name="T55" fmla="*/ 1 h 433"/>
                <a:gd name="T56" fmla="*/ 1 w 193"/>
                <a:gd name="T57" fmla="*/ 1 h 433"/>
                <a:gd name="T58" fmla="*/ 1 w 193"/>
                <a:gd name="T59" fmla="*/ 1 h 433"/>
                <a:gd name="T60" fmla="*/ 1 w 193"/>
                <a:gd name="T61" fmla="*/ 1 h 433"/>
                <a:gd name="T62" fmla="*/ 1 w 193"/>
                <a:gd name="T63" fmla="*/ 1 h 433"/>
                <a:gd name="T64" fmla="*/ 1 w 193"/>
                <a:gd name="T65" fmla="*/ 1 h 433"/>
                <a:gd name="T66" fmla="*/ 1 w 193"/>
                <a:gd name="T67" fmla="*/ 1 h 433"/>
                <a:gd name="T68" fmla="*/ 1 w 193"/>
                <a:gd name="T69" fmla="*/ 1 h 433"/>
                <a:gd name="T70" fmla="*/ 1 w 193"/>
                <a:gd name="T71" fmla="*/ 2 h 433"/>
                <a:gd name="T72" fmla="*/ 1 w 193"/>
                <a:gd name="T73" fmla="*/ 2 h 433"/>
                <a:gd name="T74" fmla="*/ 1 w 193"/>
                <a:gd name="T75" fmla="*/ 2 h 433"/>
                <a:gd name="T76" fmla="*/ 1 w 193"/>
                <a:gd name="T77" fmla="*/ 2 h 433"/>
                <a:gd name="T78" fmla="*/ 1 w 193"/>
                <a:gd name="T79" fmla="*/ 2 h 433"/>
                <a:gd name="T80" fmla="*/ 0 w 193"/>
                <a:gd name="T81" fmla="*/ 2 h 433"/>
                <a:gd name="T82" fmla="*/ 0 w 193"/>
                <a:gd name="T83" fmla="*/ 2 h 433"/>
                <a:gd name="T84" fmla="*/ 0 w 193"/>
                <a:gd name="T85" fmla="*/ 2 h 433"/>
                <a:gd name="T86" fmla="*/ 0 w 193"/>
                <a:gd name="T87" fmla="*/ 2 h 433"/>
                <a:gd name="T88" fmla="*/ 0 w 193"/>
                <a:gd name="T89" fmla="*/ 1 h 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3" h="433">
                  <a:moveTo>
                    <a:pt x="83" y="282"/>
                  </a:moveTo>
                  <a:lnTo>
                    <a:pt x="83" y="363"/>
                  </a:lnTo>
                  <a:lnTo>
                    <a:pt x="83" y="367"/>
                  </a:lnTo>
                  <a:lnTo>
                    <a:pt x="84" y="371"/>
                  </a:lnTo>
                  <a:lnTo>
                    <a:pt x="86" y="373"/>
                  </a:lnTo>
                  <a:lnTo>
                    <a:pt x="87" y="375"/>
                  </a:lnTo>
                  <a:lnTo>
                    <a:pt x="92" y="377"/>
                  </a:lnTo>
                  <a:lnTo>
                    <a:pt x="96" y="377"/>
                  </a:lnTo>
                  <a:lnTo>
                    <a:pt x="99" y="377"/>
                  </a:lnTo>
                  <a:lnTo>
                    <a:pt x="101" y="376"/>
                  </a:lnTo>
                  <a:lnTo>
                    <a:pt x="103" y="375"/>
                  </a:lnTo>
                  <a:lnTo>
                    <a:pt x="106" y="373"/>
                  </a:lnTo>
                  <a:lnTo>
                    <a:pt x="108" y="368"/>
                  </a:lnTo>
                  <a:lnTo>
                    <a:pt x="109" y="363"/>
                  </a:lnTo>
                  <a:lnTo>
                    <a:pt x="109" y="263"/>
                  </a:lnTo>
                  <a:lnTo>
                    <a:pt x="109" y="257"/>
                  </a:lnTo>
                  <a:lnTo>
                    <a:pt x="109" y="252"/>
                  </a:lnTo>
                  <a:lnTo>
                    <a:pt x="107" y="248"/>
                  </a:lnTo>
                  <a:lnTo>
                    <a:pt x="105" y="243"/>
                  </a:lnTo>
                  <a:lnTo>
                    <a:pt x="100" y="240"/>
                  </a:lnTo>
                  <a:lnTo>
                    <a:pt x="94" y="237"/>
                  </a:lnTo>
                  <a:lnTo>
                    <a:pt x="86" y="235"/>
                  </a:lnTo>
                  <a:lnTo>
                    <a:pt x="75" y="235"/>
                  </a:lnTo>
                  <a:lnTo>
                    <a:pt x="42" y="235"/>
                  </a:lnTo>
                  <a:lnTo>
                    <a:pt x="42" y="186"/>
                  </a:lnTo>
                  <a:lnTo>
                    <a:pt x="76" y="186"/>
                  </a:lnTo>
                  <a:lnTo>
                    <a:pt x="85" y="186"/>
                  </a:lnTo>
                  <a:lnTo>
                    <a:pt x="92" y="185"/>
                  </a:lnTo>
                  <a:lnTo>
                    <a:pt x="98" y="183"/>
                  </a:lnTo>
                  <a:lnTo>
                    <a:pt x="102" y="181"/>
                  </a:lnTo>
                  <a:lnTo>
                    <a:pt x="106" y="176"/>
                  </a:lnTo>
                  <a:lnTo>
                    <a:pt x="108" y="171"/>
                  </a:lnTo>
                  <a:lnTo>
                    <a:pt x="109" y="163"/>
                  </a:lnTo>
                  <a:lnTo>
                    <a:pt x="109" y="155"/>
                  </a:lnTo>
                  <a:lnTo>
                    <a:pt x="109" y="68"/>
                  </a:lnTo>
                  <a:lnTo>
                    <a:pt x="108" y="63"/>
                  </a:lnTo>
                  <a:lnTo>
                    <a:pt x="106" y="59"/>
                  </a:lnTo>
                  <a:lnTo>
                    <a:pt x="103" y="56"/>
                  </a:lnTo>
                  <a:lnTo>
                    <a:pt x="101" y="55"/>
                  </a:lnTo>
                  <a:lnTo>
                    <a:pt x="99" y="54"/>
                  </a:lnTo>
                  <a:lnTo>
                    <a:pt x="96" y="54"/>
                  </a:lnTo>
                  <a:lnTo>
                    <a:pt x="92" y="54"/>
                  </a:lnTo>
                  <a:lnTo>
                    <a:pt x="87" y="56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3" y="64"/>
                  </a:lnTo>
                  <a:lnTo>
                    <a:pt x="83" y="68"/>
                  </a:lnTo>
                  <a:lnTo>
                    <a:pt x="83" y="138"/>
                  </a:lnTo>
                  <a:lnTo>
                    <a:pt x="0" y="13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2" y="47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2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0" y="2"/>
                  </a:lnTo>
                  <a:lnTo>
                    <a:pt x="159" y="5"/>
                  </a:lnTo>
                  <a:lnTo>
                    <a:pt x="165" y="8"/>
                  </a:lnTo>
                  <a:lnTo>
                    <a:pt x="171" y="12"/>
                  </a:lnTo>
                  <a:lnTo>
                    <a:pt x="176" y="16"/>
                  </a:lnTo>
                  <a:lnTo>
                    <a:pt x="180" y="22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89" y="40"/>
                  </a:lnTo>
                  <a:lnTo>
                    <a:pt x="190" y="47"/>
                  </a:lnTo>
                  <a:lnTo>
                    <a:pt x="191" y="53"/>
                  </a:lnTo>
                  <a:lnTo>
                    <a:pt x="192" y="65"/>
                  </a:lnTo>
                  <a:lnTo>
                    <a:pt x="193" y="78"/>
                  </a:lnTo>
                  <a:lnTo>
                    <a:pt x="193" y="147"/>
                  </a:lnTo>
                  <a:lnTo>
                    <a:pt x="192" y="156"/>
                  </a:lnTo>
                  <a:lnTo>
                    <a:pt x="191" y="163"/>
                  </a:lnTo>
                  <a:lnTo>
                    <a:pt x="190" y="170"/>
                  </a:lnTo>
                  <a:lnTo>
                    <a:pt x="188" y="176"/>
                  </a:lnTo>
                  <a:lnTo>
                    <a:pt x="184" y="182"/>
                  </a:lnTo>
                  <a:lnTo>
                    <a:pt x="181" y="186"/>
                  </a:lnTo>
                  <a:lnTo>
                    <a:pt x="178" y="190"/>
                  </a:lnTo>
                  <a:lnTo>
                    <a:pt x="174" y="195"/>
                  </a:lnTo>
                  <a:lnTo>
                    <a:pt x="165" y="200"/>
                  </a:lnTo>
                  <a:lnTo>
                    <a:pt x="155" y="203"/>
                  </a:lnTo>
                  <a:lnTo>
                    <a:pt x="146" y="205"/>
                  </a:lnTo>
                  <a:lnTo>
                    <a:pt x="136" y="205"/>
                  </a:lnTo>
                  <a:lnTo>
                    <a:pt x="136" y="210"/>
                  </a:lnTo>
                  <a:lnTo>
                    <a:pt x="146" y="210"/>
                  </a:lnTo>
                  <a:lnTo>
                    <a:pt x="154" y="212"/>
                  </a:lnTo>
                  <a:lnTo>
                    <a:pt x="162" y="214"/>
                  </a:lnTo>
                  <a:lnTo>
                    <a:pt x="168" y="216"/>
                  </a:lnTo>
                  <a:lnTo>
                    <a:pt x="174" y="219"/>
                  </a:lnTo>
                  <a:lnTo>
                    <a:pt x="179" y="224"/>
                  </a:lnTo>
                  <a:lnTo>
                    <a:pt x="182" y="228"/>
                  </a:lnTo>
                  <a:lnTo>
                    <a:pt x="186" y="233"/>
                  </a:lnTo>
                  <a:lnTo>
                    <a:pt x="190" y="243"/>
                  </a:lnTo>
                  <a:lnTo>
                    <a:pt x="192" y="253"/>
                  </a:lnTo>
                  <a:lnTo>
                    <a:pt x="193" y="262"/>
                  </a:lnTo>
                  <a:lnTo>
                    <a:pt x="193" y="269"/>
                  </a:lnTo>
                  <a:lnTo>
                    <a:pt x="193" y="356"/>
                  </a:lnTo>
                  <a:lnTo>
                    <a:pt x="192" y="367"/>
                  </a:lnTo>
                  <a:lnTo>
                    <a:pt x="191" y="380"/>
                  </a:lnTo>
                  <a:lnTo>
                    <a:pt x="190" y="387"/>
                  </a:lnTo>
                  <a:lnTo>
                    <a:pt x="189" y="393"/>
                  </a:lnTo>
                  <a:lnTo>
                    <a:pt x="187" y="400"/>
                  </a:lnTo>
                  <a:lnTo>
                    <a:pt x="183" y="406"/>
                  </a:lnTo>
                  <a:lnTo>
                    <a:pt x="180" y="412"/>
                  </a:lnTo>
                  <a:lnTo>
                    <a:pt x="176" y="417"/>
                  </a:lnTo>
                  <a:lnTo>
                    <a:pt x="171" y="421"/>
                  </a:lnTo>
                  <a:lnTo>
                    <a:pt x="165" y="426"/>
                  </a:lnTo>
                  <a:lnTo>
                    <a:pt x="159" y="429"/>
                  </a:lnTo>
                  <a:lnTo>
                    <a:pt x="150" y="431"/>
                  </a:lnTo>
                  <a:lnTo>
                    <a:pt x="141" y="433"/>
                  </a:lnTo>
                  <a:lnTo>
                    <a:pt x="130" y="433"/>
                  </a:lnTo>
                  <a:lnTo>
                    <a:pt x="61" y="433"/>
                  </a:lnTo>
                  <a:lnTo>
                    <a:pt x="51" y="433"/>
                  </a:lnTo>
                  <a:lnTo>
                    <a:pt x="42" y="431"/>
                  </a:lnTo>
                  <a:lnTo>
                    <a:pt x="34" y="429"/>
                  </a:lnTo>
                  <a:lnTo>
                    <a:pt x="27" y="426"/>
                  </a:lnTo>
                  <a:lnTo>
                    <a:pt x="21" y="421"/>
                  </a:lnTo>
                  <a:lnTo>
                    <a:pt x="16" y="417"/>
                  </a:lnTo>
                  <a:lnTo>
                    <a:pt x="12" y="412"/>
                  </a:lnTo>
                  <a:lnTo>
                    <a:pt x="8" y="406"/>
                  </a:lnTo>
                  <a:lnTo>
                    <a:pt x="5" y="400"/>
                  </a:lnTo>
                  <a:lnTo>
                    <a:pt x="3" y="393"/>
                  </a:lnTo>
                  <a:lnTo>
                    <a:pt x="2" y="387"/>
                  </a:lnTo>
                  <a:lnTo>
                    <a:pt x="1" y="380"/>
                  </a:lnTo>
                  <a:lnTo>
                    <a:pt x="0" y="367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83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3" name="Freeform 147"/>
            <p:cNvSpPr>
              <a:spLocks/>
            </p:cNvSpPr>
            <p:nvPr userDrawn="1"/>
          </p:nvSpPr>
          <p:spPr bwMode="auto">
            <a:xfrm>
              <a:off x="2881" y="-30"/>
              <a:ext cx="64" cy="145"/>
            </a:xfrm>
            <a:custGeom>
              <a:avLst/>
              <a:gdLst>
                <a:gd name="T0" fmla="*/ 0 w 193"/>
                <a:gd name="T1" fmla="*/ 0 h 433"/>
                <a:gd name="T2" fmla="*/ 1 w 193"/>
                <a:gd name="T3" fmla="*/ 0 h 433"/>
                <a:gd name="T4" fmla="*/ 1 w 193"/>
                <a:gd name="T5" fmla="*/ 2 h 433"/>
                <a:gd name="T6" fmla="*/ 0 w 193"/>
                <a:gd name="T7" fmla="*/ 2 h 433"/>
                <a:gd name="T8" fmla="*/ 0 w 193"/>
                <a:gd name="T9" fmla="*/ 0 h 433"/>
                <a:gd name="T10" fmla="*/ 0 w 193"/>
                <a:gd name="T11" fmla="*/ 0 h 433"/>
                <a:gd name="T12" fmla="*/ 0 w 193"/>
                <a:gd name="T13" fmla="*/ 2 h 433"/>
                <a:gd name="T14" fmla="*/ 0 w 193"/>
                <a:gd name="T15" fmla="*/ 2 h 433"/>
                <a:gd name="T16" fmla="*/ 0 w 193"/>
                <a:gd name="T17" fmla="*/ 0 h 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3" h="433">
                  <a:moveTo>
                    <a:pt x="0" y="0"/>
                  </a:moveTo>
                  <a:lnTo>
                    <a:pt x="193" y="0"/>
                  </a:lnTo>
                  <a:lnTo>
                    <a:pt x="193" y="433"/>
                  </a:lnTo>
                  <a:lnTo>
                    <a:pt x="109" y="433"/>
                  </a:lnTo>
                  <a:lnTo>
                    <a:pt x="109" y="54"/>
                  </a:lnTo>
                  <a:lnTo>
                    <a:pt x="83" y="54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4" name="Freeform 148"/>
            <p:cNvSpPr>
              <a:spLocks noEditPoints="1"/>
            </p:cNvSpPr>
            <p:nvPr userDrawn="1"/>
          </p:nvSpPr>
          <p:spPr bwMode="auto">
            <a:xfrm>
              <a:off x="2964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1 h 433"/>
                <a:gd name="T6" fmla="*/ 1 w 193"/>
                <a:gd name="T7" fmla="*/ 1 h 433"/>
                <a:gd name="T8" fmla="*/ 1 w 193"/>
                <a:gd name="T9" fmla="*/ 1 h 433"/>
                <a:gd name="T10" fmla="*/ 1 w 193"/>
                <a:gd name="T11" fmla="*/ 1 h 433"/>
                <a:gd name="T12" fmla="*/ 1 w 193"/>
                <a:gd name="T13" fmla="*/ 1 h 433"/>
                <a:gd name="T14" fmla="*/ 1 w 193"/>
                <a:gd name="T15" fmla="*/ 1 h 433"/>
                <a:gd name="T16" fmla="*/ 1 w 193"/>
                <a:gd name="T17" fmla="*/ 1 h 433"/>
                <a:gd name="T18" fmla="*/ 1 w 193"/>
                <a:gd name="T19" fmla="*/ 1 h 433"/>
                <a:gd name="T20" fmla="*/ 1 w 193"/>
                <a:gd name="T21" fmla="*/ 1 h 433"/>
                <a:gd name="T22" fmla="*/ 1 w 193"/>
                <a:gd name="T23" fmla="*/ 1 h 433"/>
                <a:gd name="T24" fmla="*/ 1 w 193"/>
                <a:gd name="T25" fmla="*/ 1 h 433"/>
                <a:gd name="T26" fmla="*/ 1 w 193"/>
                <a:gd name="T27" fmla="*/ 1 h 433"/>
                <a:gd name="T28" fmla="*/ 1 w 193"/>
                <a:gd name="T29" fmla="*/ 1 h 433"/>
                <a:gd name="T30" fmla="*/ 1 w 193"/>
                <a:gd name="T31" fmla="*/ 1 h 433"/>
                <a:gd name="T32" fmla="*/ 1 w 193"/>
                <a:gd name="T33" fmla="*/ 1 h 433"/>
                <a:gd name="T34" fmla="*/ 1 w 193"/>
                <a:gd name="T35" fmla="*/ 1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0 h 433"/>
                <a:gd name="T54" fmla="*/ 1 w 193"/>
                <a:gd name="T55" fmla="*/ 0 h 433"/>
                <a:gd name="T56" fmla="*/ 1 w 193"/>
                <a:gd name="T57" fmla="*/ 0 h 433"/>
                <a:gd name="T58" fmla="*/ 1 w 193"/>
                <a:gd name="T59" fmla="*/ 0 h 433"/>
                <a:gd name="T60" fmla="*/ 1 w 193"/>
                <a:gd name="T61" fmla="*/ 0 h 433"/>
                <a:gd name="T62" fmla="*/ 1 w 193"/>
                <a:gd name="T63" fmla="*/ 0 h 433"/>
                <a:gd name="T64" fmla="*/ 1 w 193"/>
                <a:gd name="T65" fmla="*/ 0 h 433"/>
                <a:gd name="T66" fmla="*/ 0 w 193"/>
                <a:gd name="T67" fmla="*/ 0 h 433"/>
                <a:gd name="T68" fmla="*/ 0 w 193"/>
                <a:gd name="T69" fmla="*/ 2 h 433"/>
                <a:gd name="T70" fmla="*/ 0 w 193"/>
                <a:gd name="T71" fmla="*/ 1 h 433"/>
                <a:gd name="T72" fmla="*/ 0 w 193"/>
                <a:gd name="T73" fmla="*/ 0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0 h 433"/>
                <a:gd name="T88" fmla="*/ 0 w 193"/>
                <a:gd name="T89" fmla="*/ 0 h 433"/>
                <a:gd name="T90" fmla="*/ 0 w 193"/>
                <a:gd name="T91" fmla="*/ 0 h 433"/>
                <a:gd name="T92" fmla="*/ 0 w 193"/>
                <a:gd name="T93" fmla="*/ 1 h 433"/>
                <a:gd name="T94" fmla="*/ 0 w 193"/>
                <a:gd name="T95" fmla="*/ 1 h 433"/>
                <a:gd name="T96" fmla="*/ 0 w 193"/>
                <a:gd name="T97" fmla="*/ 1 h 433"/>
                <a:gd name="T98" fmla="*/ 0 w 193"/>
                <a:gd name="T99" fmla="*/ 1 h 433"/>
                <a:gd name="T100" fmla="*/ 0 w 193"/>
                <a:gd name="T101" fmla="*/ 1 h 433"/>
                <a:gd name="T102" fmla="*/ 0 w 193"/>
                <a:gd name="T103" fmla="*/ 1 h 433"/>
                <a:gd name="T104" fmla="*/ 0 w 193"/>
                <a:gd name="T105" fmla="*/ 1 h 433"/>
                <a:gd name="T106" fmla="*/ 0 w 193"/>
                <a:gd name="T107" fmla="*/ 1 h 433"/>
                <a:gd name="T108" fmla="*/ 0 w 193"/>
                <a:gd name="T109" fmla="*/ 1 h 433"/>
                <a:gd name="T110" fmla="*/ 0 w 193"/>
                <a:gd name="T111" fmla="*/ 1 h 4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3" h="433">
                  <a:moveTo>
                    <a:pt x="0" y="433"/>
                  </a:moveTo>
                  <a:lnTo>
                    <a:pt x="83" y="433"/>
                  </a:lnTo>
                  <a:lnTo>
                    <a:pt x="83" y="286"/>
                  </a:lnTo>
                  <a:lnTo>
                    <a:pt x="130" y="286"/>
                  </a:lnTo>
                  <a:lnTo>
                    <a:pt x="141" y="285"/>
                  </a:lnTo>
                  <a:lnTo>
                    <a:pt x="150" y="284"/>
                  </a:lnTo>
                  <a:lnTo>
                    <a:pt x="158" y="281"/>
                  </a:lnTo>
                  <a:lnTo>
                    <a:pt x="165" y="278"/>
                  </a:lnTo>
                  <a:lnTo>
                    <a:pt x="171" y="275"/>
                  </a:lnTo>
                  <a:lnTo>
                    <a:pt x="176" y="269"/>
                  </a:lnTo>
                  <a:lnTo>
                    <a:pt x="180" y="265"/>
                  </a:lnTo>
                  <a:lnTo>
                    <a:pt x="183" y="258"/>
                  </a:lnTo>
                  <a:lnTo>
                    <a:pt x="186" y="253"/>
                  </a:lnTo>
                  <a:lnTo>
                    <a:pt x="188" y="246"/>
                  </a:lnTo>
                  <a:lnTo>
                    <a:pt x="190" y="240"/>
                  </a:lnTo>
                  <a:lnTo>
                    <a:pt x="191" y="233"/>
                  </a:lnTo>
                  <a:lnTo>
                    <a:pt x="193" y="221"/>
                  </a:lnTo>
                  <a:lnTo>
                    <a:pt x="193" y="209"/>
                  </a:lnTo>
                  <a:lnTo>
                    <a:pt x="193" y="78"/>
                  </a:lnTo>
                  <a:lnTo>
                    <a:pt x="193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1" y="12"/>
                  </a:lnTo>
                  <a:lnTo>
                    <a:pt x="165" y="8"/>
                  </a:lnTo>
                  <a:lnTo>
                    <a:pt x="158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433"/>
                  </a:lnTo>
                  <a:close/>
                  <a:moveTo>
                    <a:pt x="83" y="238"/>
                  </a:moveTo>
                  <a:lnTo>
                    <a:pt x="83" y="54"/>
                  </a:lnTo>
                  <a:lnTo>
                    <a:pt x="93" y="54"/>
                  </a:lnTo>
                  <a:lnTo>
                    <a:pt x="97" y="54"/>
                  </a:lnTo>
                  <a:lnTo>
                    <a:pt x="100" y="55"/>
                  </a:lnTo>
                  <a:lnTo>
                    <a:pt x="102" y="57"/>
                  </a:lnTo>
                  <a:lnTo>
                    <a:pt x="104" y="60"/>
                  </a:lnTo>
                  <a:lnTo>
                    <a:pt x="106" y="63"/>
                  </a:lnTo>
                  <a:lnTo>
                    <a:pt x="107" y="66"/>
                  </a:lnTo>
                  <a:lnTo>
                    <a:pt x="109" y="70"/>
                  </a:lnTo>
                  <a:lnTo>
                    <a:pt x="109" y="76"/>
                  </a:lnTo>
                  <a:lnTo>
                    <a:pt x="109" y="217"/>
                  </a:lnTo>
                  <a:lnTo>
                    <a:pt x="109" y="222"/>
                  </a:lnTo>
                  <a:lnTo>
                    <a:pt x="107" y="226"/>
                  </a:lnTo>
                  <a:lnTo>
                    <a:pt x="106" y="229"/>
                  </a:lnTo>
                  <a:lnTo>
                    <a:pt x="104" y="232"/>
                  </a:lnTo>
                  <a:lnTo>
                    <a:pt x="102" y="235"/>
                  </a:lnTo>
                  <a:lnTo>
                    <a:pt x="100" y="237"/>
                  </a:lnTo>
                  <a:lnTo>
                    <a:pt x="97" y="238"/>
                  </a:lnTo>
                  <a:lnTo>
                    <a:pt x="93" y="238"/>
                  </a:lnTo>
                  <a:lnTo>
                    <a:pt x="83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5" name="Freeform 149"/>
            <p:cNvSpPr>
              <a:spLocks noEditPoints="1"/>
            </p:cNvSpPr>
            <p:nvPr userDrawn="1"/>
          </p:nvSpPr>
          <p:spPr bwMode="auto">
            <a:xfrm>
              <a:off x="3046" y="-30"/>
              <a:ext cx="65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2 h 433"/>
                <a:gd name="T10" fmla="*/ 0 w 193"/>
                <a:gd name="T11" fmla="*/ 2 h 433"/>
                <a:gd name="T12" fmla="*/ 0 w 193"/>
                <a:gd name="T13" fmla="*/ 2 h 433"/>
                <a:gd name="T14" fmla="*/ 1 w 193"/>
                <a:gd name="T15" fmla="*/ 2 h 433"/>
                <a:gd name="T16" fmla="*/ 1 w 193"/>
                <a:gd name="T17" fmla="*/ 2 h 433"/>
                <a:gd name="T18" fmla="*/ 1 w 193"/>
                <a:gd name="T19" fmla="*/ 2 h 433"/>
                <a:gd name="T20" fmla="*/ 1 w 193"/>
                <a:gd name="T21" fmla="*/ 2 h 433"/>
                <a:gd name="T22" fmla="*/ 1 w 193"/>
                <a:gd name="T23" fmla="*/ 2 h 433"/>
                <a:gd name="T24" fmla="*/ 1 w 193"/>
                <a:gd name="T25" fmla="*/ 2 h 433"/>
                <a:gd name="T26" fmla="*/ 1 w 193"/>
                <a:gd name="T27" fmla="*/ 2 h 433"/>
                <a:gd name="T28" fmla="*/ 1 w 193"/>
                <a:gd name="T29" fmla="*/ 1 h 433"/>
                <a:gd name="T30" fmla="*/ 1 w 193"/>
                <a:gd name="T31" fmla="*/ 0 h 433"/>
                <a:gd name="T32" fmla="*/ 1 w 193"/>
                <a:gd name="T33" fmla="*/ 0 h 433"/>
                <a:gd name="T34" fmla="*/ 1 w 193"/>
                <a:gd name="T35" fmla="*/ 0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0 w 193"/>
                <a:gd name="T45" fmla="*/ 0 h 433"/>
                <a:gd name="T46" fmla="*/ 0 w 193"/>
                <a:gd name="T47" fmla="*/ 0 h 433"/>
                <a:gd name="T48" fmla="*/ 0 w 193"/>
                <a:gd name="T49" fmla="*/ 0 h 433"/>
                <a:gd name="T50" fmla="*/ 0 w 193"/>
                <a:gd name="T51" fmla="*/ 0 h 433"/>
                <a:gd name="T52" fmla="*/ 0 w 193"/>
                <a:gd name="T53" fmla="*/ 0 h 433"/>
                <a:gd name="T54" fmla="*/ 0 w 193"/>
                <a:gd name="T55" fmla="*/ 0 h 433"/>
                <a:gd name="T56" fmla="*/ 0 w 193"/>
                <a:gd name="T57" fmla="*/ 0 h 433"/>
                <a:gd name="T58" fmla="*/ 0 w 193"/>
                <a:gd name="T59" fmla="*/ 0 h 433"/>
                <a:gd name="T60" fmla="*/ 0 w 193"/>
                <a:gd name="T61" fmla="*/ 2 h 433"/>
                <a:gd name="T62" fmla="*/ 0 w 193"/>
                <a:gd name="T63" fmla="*/ 2 h 433"/>
                <a:gd name="T64" fmla="*/ 0 w 193"/>
                <a:gd name="T65" fmla="*/ 2 h 433"/>
                <a:gd name="T66" fmla="*/ 0 w 193"/>
                <a:gd name="T67" fmla="*/ 2 h 433"/>
                <a:gd name="T68" fmla="*/ 0 w 193"/>
                <a:gd name="T69" fmla="*/ 2 h 433"/>
                <a:gd name="T70" fmla="*/ 0 w 193"/>
                <a:gd name="T71" fmla="*/ 2 h 433"/>
                <a:gd name="T72" fmla="*/ 0 w 193"/>
                <a:gd name="T73" fmla="*/ 2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2 h 4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3" h="433">
                  <a:moveTo>
                    <a:pt x="0" y="356"/>
                  </a:moveTo>
                  <a:lnTo>
                    <a:pt x="0" y="367"/>
                  </a:lnTo>
                  <a:lnTo>
                    <a:pt x="1" y="380"/>
                  </a:lnTo>
                  <a:lnTo>
                    <a:pt x="2" y="387"/>
                  </a:lnTo>
                  <a:lnTo>
                    <a:pt x="4" y="393"/>
                  </a:lnTo>
                  <a:lnTo>
                    <a:pt x="6" y="400"/>
                  </a:lnTo>
                  <a:lnTo>
                    <a:pt x="9" y="406"/>
                  </a:lnTo>
                  <a:lnTo>
                    <a:pt x="12" y="412"/>
                  </a:lnTo>
                  <a:lnTo>
                    <a:pt x="16" y="417"/>
                  </a:lnTo>
                  <a:lnTo>
                    <a:pt x="21" y="421"/>
                  </a:lnTo>
                  <a:lnTo>
                    <a:pt x="27" y="426"/>
                  </a:lnTo>
                  <a:lnTo>
                    <a:pt x="34" y="429"/>
                  </a:lnTo>
                  <a:lnTo>
                    <a:pt x="42" y="431"/>
                  </a:lnTo>
                  <a:lnTo>
                    <a:pt x="52" y="433"/>
                  </a:lnTo>
                  <a:lnTo>
                    <a:pt x="61" y="433"/>
                  </a:lnTo>
                  <a:lnTo>
                    <a:pt x="131" y="433"/>
                  </a:lnTo>
                  <a:lnTo>
                    <a:pt x="141" y="433"/>
                  </a:lnTo>
                  <a:lnTo>
                    <a:pt x="150" y="431"/>
                  </a:lnTo>
                  <a:lnTo>
                    <a:pt x="159" y="429"/>
                  </a:lnTo>
                  <a:lnTo>
                    <a:pt x="165" y="426"/>
                  </a:lnTo>
                  <a:lnTo>
                    <a:pt x="172" y="421"/>
                  </a:lnTo>
                  <a:lnTo>
                    <a:pt x="176" y="417"/>
                  </a:lnTo>
                  <a:lnTo>
                    <a:pt x="180" y="412"/>
                  </a:lnTo>
                  <a:lnTo>
                    <a:pt x="183" y="406"/>
                  </a:lnTo>
                  <a:lnTo>
                    <a:pt x="187" y="400"/>
                  </a:lnTo>
                  <a:lnTo>
                    <a:pt x="189" y="393"/>
                  </a:lnTo>
                  <a:lnTo>
                    <a:pt x="190" y="387"/>
                  </a:lnTo>
                  <a:lnTo>
                    <a:pt x="191" y="380"/>
                  </a:lnTo>
                  <a:lnTo>
                    <a:pt x="192" y="367"/>
                  </a:lnTo>
                  <a:lnTo>
                    <a:pt x="193" y="356"/>
                  </a:lnTo>
                  <a:lnTo>
                    <a:pt x="193" y="78"/>
                  </a:lnTo>
                  <a:lnTo>
                    <a:pt x="192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9" y="40"/>
                  </a:lnTo>
                  <a:lnTo>
                    <a:pt x="187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2" y="12"/>
                  </a:lnTo>
                  <a:lnTo>
                    <a:pt x="165" y="8"/>
                  </a:lnTo>
                  <a:lnTo>
                    <a:pt x="159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5"/>
                  </a:lnTo>
                  <a:lnTo>
                    <a:pt x="27" y="8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2" y="22"/>
                  </a:lnTo>
                  <a:lnTo>
                    <a:pt x="9" y="27"/>
                  </a:lnTo>
                  <a:lnTo>
                    <a:pt x="6" y="34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5"/>
                  </a:lnTo>
                  <a:lnTo>
                    <a:pt x="0" y="78"/>
                  </a:lnTo>
                  <a:lnTo>
                    <a:pt x="0" y="356"/>
                  </a:lnTo>
                  <a:close/>
                  <a:moveTo>
                    <a:pt x="109" y="363"/>
                  </a:moveTo>
                  <a:lnTo>
                    <a:pt x="109" y="368"/>
                  </a:lnTo>
                  <a:lnTo>
                    <a:pt x="106" y="373"/>
                  </a:lnTo>
                  <a:lnTo>
                    <a:pt x="104" y="375"/>
                  </a:lnTo>
                  <a:lnTo>
                    <a:pt x="101" y="376"/>
                  </a:lnTo>
                  <a:lnTo>
                    <a:pt x="99" y="377"/>
                  </a:lnTo>
                  <a:lnTo>
                    <a:pt x="96" y="377"/>
                  </a:lnTo>
                  <a:lnTo>
                    <a:pt x="92" y="377"/>
                  </a:lnTo>
                  <a:lnTo>
                    <a:pt x="87" y="375"/>
                  </a:lnTo>
                  <a:lnTo>
                    <a:pt x="86" y="373"/>
                  </a:lnTo>
                  <a:lnTo>
                    <a:pt x="84" y="371"/>
                  </a:lnTo>
                  <a:lnTo>
                    <a:pt x="83" y="367"/>
                  </a:lnTo>
                  <a:lnTo>
                    <a:pt x="83" y="363"/>
                  </a:lnTo>
                  <a:lnTo>
                    <a:pt x="83" y="68"/>
                  </a:lnTo>
                  <a:lnTo>
                    <a:pt x="83" y="64"/>
                  </a:lnTo>
                  <a:lnTo>
                    <a:pt x="84" y="61"/>
                  </a:lnTo>
                  <a:lnTo>
                    <a:pt x="86" y="59"/>
                  </a:lnTo>
                  <a:lnTo>
                    <a:pt x="87" y="56"/>
                  </a:lnTo>
                  <a:lnTo>
                    <a:pt x="92" y="54"/>
                  </a:lnTo>
                  <a:lnTo>
                    <a:pt x="96" y="54"/>
                  </a:lnTo>
                  <a:lnTo>
                    <a:pt x="99" y="54"/>
                  </a:lnTo>
                  <a:lnTo>
                    <a:pt x="101" y="55"/>
                  </a:lnTo>
                  <a:lnTo>
                    <a:pt x="104" y="56"/>
                  </a:lnTo>
                  <a:lnTo>
                    <a:pt x="106" y="59"/>
                  </a:lnTo>
                  <a:lnTo>
                    <a:pt x="109" y="63"/>
                  </a:lnTo>
                  <a:lnTo>
                    <a:pt x="109" y="68"/>
                  </a:lnTo>
                  <a:lnTo>
                    <a:pt x="109" y="3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6" name="Freeform 150"/>
            <p:cNvSpPr>
              <a:spLocks/>
            </p:cNvSpPr>
            <p:nvPr userDrawn="1"/>
          </p:nvSpPr>
          <p:spPr bwMode="auto">
            <a:xfrm>
              <a:off x="3129" y="-30"/>
              <a:ext cx="108" cy="145"/>
            </a:xfrm>
            <a:custGeom>
              <a:avLst/>
              <a:gdLst>
                <a:gd name="T0" fmla="*/ 1 w 325"/>
                <a:gd name="T1" fmla="*/ 0 h 433"/>
                <a:gd name="T2" fmla="*/ 1 w 325"/>
                <a:gd name="T3" fmla="*/ 0 h 433"/>
                <a:gd name="T4" fmla="*/ 1 w 325"/>
                <a:gd name="T5" fmla="*/ 2 h 433"/>
                <a:gd name="T6" fmla="*/ 1 w 325"/>
                <a:gd name="T7" fmla="*/ 2 h 433"/>
                <a:gd name="T8" fmla="*/ 1 w 325"/>
                <a:gd name="T9" fmla="*/ 1 h 433"/>
                <a:gd name="T10" fmla="*/ 1 w 325"/>
                <a:gd name="T11" fmla="*/ 1 h 433"/>
                <a:gd name="T12" fmla="*/ 1 w 325"/>
                <a:gd name="T13" fmla="*/ 2 h 433"/>
                <a:gd name="T14" fmla="*/ 1 w 325"/>
                <a:gd name="T15" fmla="*/ 2 h 433"/>
                <a:gd name="T16" fmla="*/ 0 w 325"/>
                <a:gd name="T17" fmla="*/ 1 h 433"/>
                <a:gd name="T18" fmla="*/ 0 w 325"/>
                <a:gd name="T19" fmla="*/ 1 h 433"/>
                <a:gd name="T20" fmla="*/ 0 w 325"/>
                <a:gd name="T21" fmla="*/ 2 h 433"/>
                <a:gd name="T22" fmla="*/ 0 w 325"/>
                <a:gd name="T23" fmla="*/ 2 h 433"/>
                <a:gd name="T24" fmla="*/ 0 w 325"/>
                <a:gd name="T25" fmla="*/ 0 h 433"/>
                <a:gd name="T26" fmla="*/ 0 w 325"/>
                <a:gd name="T27" fmla="*/ 0 h 433"/>
                <a:gd name="T28" fmla="*/ 1 w 325"/>
                <a:gd name="T29" fmla="*/ 1 h 433"/>
                <a:gd name="T30" fmla="*/ 1 w 325"/>
                <a:gd name="T31" fmla="*/ 0 h 4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25" h="433">
                  <a:moveTo>
                    <a:pt x="217" y="0"/>
                  </a:moveTo>
                  <a:lnTo>
                    <a:pt x="325" y="0"/>
                  </a:lnTo>
                  <a:lnTo>
                    <a:pt x="325" y="433"/>
                  </a:lnTo>
                  <a:lnTo>
                    <a:pt x="242" y="433"/>
                  </a:lnTo>
                  <a:lnTo>
                    <a:pt x="242" y="161"/>
                  </a:lnTo>
                  <a:lnTo>
                    <a:pt x="239" y="161"/>
                  </a:lnTo>
                  <a:lnTo>
                    <a:pt x="196" y="433"/>
                  </a:lnTo>
                  <a:lnTo>
                    <a:pt x="130" y="433"/>
                  </a:lnTo>
                  <a:lnTo>
                    <a:pt x="87" y="161"/>
                  </a:lnTo>
                  <a:lnTo>
                    <a:pt x="83" y="161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63" y="305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7" name="Freeform 151"/>
            <p:cNvSpPr>
              <a:spLocks/>
            </p:cNvSpPr>
            <p:nvPr userDrawn="1"/>
          </p:nvSpPr>
          <p:spPr bwMode="auto">
            <a:xfrm>
              <a:off x="2659" y="240"/>
              <a:ext cx="33" cy="60"/>
            </a:xfrm>
            <a:custGeom>
              <a:avLst/>
              <a:gdLst>
                <a:gd name="T0" fmla="*/ 0 w 101"/>
                <a:gd name="T1" fmla="*/ 0 h 177"/>
                <a:gd name="T2" fmla="*/ 0 w 101"/>
                <a:gd name="T3" fmla="*/ 0 h 177"/>
                <a:gd name="T4" fmla="*/ 0 w 101"/>
                <a:gd name="T5" fmla="*/ 0 h 177"/>
                <a:gd name="T6" fmla="*/ 0 w 101"/>
                <a:gd name="T7" fmla="*/ 0 h 177"/>
                <a:gd name="T8" fmla="*/ 0 w 101"/>
                <a:gd name="T9" fmla="*/ 0 h 177"/>
                <a:gd name="T10" fmla="*/ 0 w 101"/>
                <a:gd name="T11" fmla="*/ 0 h 177"/>
                <a:gd name="T12" fmla="*/ 0 w 101"/>
                <a:gd name="T13" fmla="*/ 0 h 177"/>
                <a:gd name="T14" fmla="*/ 0 w 101"/>
                <a:gd name="T15" fmla="*/ 0 h 177"/>
                <a:gd name="T16" fmla="*/ 0 w 101"/>
                <a:gd name="T17" fmla="*/ 0 h 177"/>
                <a:gd name="T18" fmla="*/ 0 w 101"/>
                <a:gd name="T19" fmla="*/ 0 h 177"/>
                <a:gd name="T20" fmla="*/ 0 w 101"/>
                <a:gd name="T21" fmla="*/ 0 h 177"/>
                <a:gd name="T22" fmla="*/ 0 w 101"/>
                <a:gd name="T23" fmla="*/ 0 h 177"/>
                <a:gd name="T24" fmla="*/ 0 w 101"/>
                <a:gd name="T25" fmla="*/ 0 h 177"/>
                <a:gd name="T26" fmla="*/ 0 w 101"/>
                <a:gd name="T27" fmla="*/ 0 h 177"/>
                <a:gd name="T28" fmla="*/ 0 w 101"/>
                <a:gd name="T29" fmla="*/ 1 h 177"/>
                <a:gd name="T30" fmla="*/ 0 w 101"/>
                <a:gd name="T31" fmla="*/ 1 h 177"/>
                <a:gd name="T32" fmla="*/ 0 w 101"/>
                <a:gd name="T33" fmla="*/ 0 h 177"/>
                <a:gd name="T34" fmla="*/ 0 w 101"/>
                <a:gd name="T35" fmla="*/ 0 h 177"/>
                <a:gd name="T36" fmla="*/ 0 w 101"/>
                <a:gd name="T37" fmla="*/ 0 h 177"/>
                <a:gd name="T38" fmla="*/ 0 w 101"/>
                <a:gd name="T39" fmla="*/ 0 h 177"/>
                <a:gd name="T40" fmla="*/ 0 w 101"/>
                <a:gd name="T41" fmla="*/ 0 h 177"/>
                <a:gd name="T42" fmla="*/ 0 w 101"/>
                <a:gd name="T43" fmla="*/ 0 h 177"/>
                <a:gd name="T44" fmla="*/ 0 w 101"/>
                <a:gd name="T45" fmla="*/ 0 h 177"/>
                <a:gd name="T46" fmla="*/ 0 w 101"/>
                <a:gd name="T47" fmla="*/ 0 h 177"/>
                <a:gd name="T48" fmla="*/ 0 w 101"/>
                <a:gd name="T49" fmla="*/ 0 h 177"/>
                <a:gd name="T50" fmla="*/ 0 w 101"/>
                <a:gd name="T51" fmla="*/ 0 h 177"/>
                <a:gd name="T52" fmla="*/ 0 w 101"/>
                <a:gd name="T53" fmla="*/ 0 h 177"/>
                <a:gd name="T54" fmla="*/ 0 w 101"/>
                <a:gd name="T55" fmla="*/ 0 h 177"/>
                <a:gd name="T56" fmla="*/ 0 w 101"/>
                <a:gd name="T57" fmla="*/ 0 h 177"/>
                <a:gd name="T58" fmla="*/ 0 w 101"/>
                <a:gd name="T59" fmla="*/ 0 h 177"/>
                <a:gd name="T60" fmla="*/ 0 w 101"/>
                <a:gd name="T61" fmla="*/ 0 h 177"/>
                <a:gd name="T62" fmla="*/ 0 w 101"/>
                <a:gd name="T63" fmla="*/ 0 h 177"/>
                <a:gd name="T64" fmla="*/ 0 w 101"/>
                <a:gd name="T65" fmla="*/ 0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77">
                  <a:moveTo>
                    <a:pt x="20" y="0"/>
                  </a:moveTo>
                  <a:lnTo>
                    <a:pt x="20" y="44"/>
                  </a:lnTo>
                  <a:lnTo>
                    <a:pt x="20" y="53"/>
                  </a:lnTo>
                  <a:lnTo>
                    <a:pt x="22" y="59"/>
                  </a:lnTo>
                  <a:lnTo>
                    <a:pt x="24" y="65"/>
                  </a:lnTo>
                  <a:lnTo>
                    <a:pt x="27" y="69"/>
                  </a:lnTo>
                  <a:lnTo>
                    <a:pt x="31" y="71"/>
                  </a:lnTo>
                  <a:lnTo>
                    <a:pt x="37" y="73"/>
                  </a:lnTo>
                  <a:lnTo>
                    <a:pt x="44" y="75"/>
                  </a:lnTo>
                  <a:lnTo>
                    <a:pt x="53" y="75"/>
                  </a:lnTo>
                  <a:lnTo>
                    <a:pt x="67" y="75"/>
                  </a:lnTo>
                  <a:lnTo>
                    <a:pt x="82" y="73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01" y="177"/>
                  </a:lnTo>
                  <a:lnTo>
                    <a:pt x="82" y="177"/>
                  </a:lnTo>
                  <a:lnTo>
                    <a:pt x="82" y="91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56" y="93"/>
                  </a:lnTo>
                  <a:lnTo>
                    <a:pt x="49" y="93"/>
                  </a:lnTo>
                  <a:lnTo>
                    <a:pt x="38" y="92"/>
                  </a:lnTo>
                  <a:lnTo>
                    <a:pt x="28" y="91"/>
                  </a:lnTo>
                  <a:lnTo>
                    <a:pt x="19" y="87"/>
                  </a:lnTo>
                  <a:lnTo>
                    <a:pt x="13" y="83"/>
                  </a:lnTo>
                  <a:lnTo>
                    <a:pt x="10" y="80"/>
                  </a:lnTo>
                  <a:lnTo>
                    <a:pt x="7" y="77"/>
                  </a:lnTo>
                  <a:lnTo>
                    <a:pt x="5" y="72"/>
                  </a:lnTo>
                  <a:lnTo>
                    <a:pt x="3" y="69"/>
                  </a:lnTo>
                  <a:lnTo>
                    <a:pt x="1" y="58"/>
                  </a:lnTo>
                  <a:lnTo>
                    <a:pt x="0" y="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8" name="Freeform 152"/>
            <p:cNvSpPr>
              <a:spLocks noEditPoints="1"/>
            </p:cNvSpPr>
            <p:nvPr userDrawn="1"/>
          </p:nvSpPr>
          <p:spPr bwMode="auto">
            <a:xfrm>
              <a:off x="2714" y="240"/>
              <a:ext cx="42" cy="60"/>
            </a:xfrm>
            <a:custGeom>
              <a:avLst/>
              <a:gdLst>
                <a:gd name="T0" fmla="*/ 0 w 127"/>
                <a:gd name="T1" fmla="*/ 0 h 177"/>
                <a:gd name="T2" fmla="*/ 0 w 127"/>
                <a:gd name="T3" fmla="*/ 0 h 177"/>
                <a:gd name="T4" fmla="*/ 0 w 127"/>
                <a:gd name="T5" fmla="*/ 0 h 177"/>
                <a:gd name="T6" fmla="*/ 0 w 127"/>
                <a:gd name="T7" fmla="*/ 0 h 177"/>
                <a:gd name="T8" fmla="*/ 0 w 127"/>
                <a:gd name="T9" fmla="*/ 0 h 177"/>
                <a:gd name="T10" fmla="*/ 0 w 127"/>
                <a:gd name="T11" fmla="*/ 0 h 177"/>
                <a:gd name="T12" fmla="*/ 0 w 127"/>
                <a:gd name="T13" fmla="*/ 0 h 177"/>
                <a:gd name="T14" fmla="*/ 1 w 127"/>
                <a:gd name="T15" fmla="*/ 1 h 177"/>
                <a:gd name="T16" fmla="*/ 0 w 127"/>
                <a:gd name="T17" fmla="*/ 1 h 177"/>
                <a:gd name="T18" fmla="*/ 0 w 127"/>
                <a:gd name="T19" fmla="*/ 1 h 177"/>
                <a:gd name="T20" fmla="*/ 0 w 127"/>
                <a:gd name="T21" fmla="*/ 1 h 177"/>
                <a:gd name="T22" fmla="*/ 0 w 127"/>
                <a:gd name="T23" fmla="*/ 1 h 177"/>
                <a:gd name="T24" fmla="*/ 0 w 127"/>
                <a:gd name="T25" fmla="*/ 1 h 177"/>
                <a:gd name="T26" fmla="*/ 0 w 127"/>
                <a:gd name="T27" fmla="*/ 0 h 1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7">
                  <a:moveTo>
                    <a:pt x="64" y="14"/>
                  </a:moveTo>
                  <a:lnTo>
                    <a:pt x="64" y="14"/>
                  </a:lnTo>
                  <a:lnTo>
                    <a:pt x="40" y="108"/>
                  </a:lnTo>
                  <a:lnTo>
                    <a:pt x="87" y="108"/>
                  </a:lnTo>
                  <a:lnTo>
                    <a:pt x="64" y="14"/>
                  </a:lnTo>
                  <a:close/>
                  <a:moveTo>
                    <a:pt x="51" y="0"/>
                  </a:moveTo>
                  <a:lnTo>
                    <a:pt x="77" y="0"/>
                  </a:lnTo>
                  <a:lnTo>
                    <a:pt x="127" y="177"/>
                  </a:lnTo>
                  <a:lnTo>
                    <a:pt x="105" y="177"/>
                  </a:lnTo>
                  <a:lnTo>
                    <a:pt x="91" y="126"/>
                  </a:lnTo>
                  <a:lnTo>
                    <a:pt x="36" y="126"/>
                  </a:lnTo>
                  <a:lnTo>
                    <a:pt x="22" y="177"/>
                  </a:lnTo>
                  <a:lnTo>
                    <a:pt x="0" y="17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49" name="Freeform 153"/>
            <p:cNvSpPr>
              <a:spLocks noEditPoints="1"/>
            </p:cNvSpPr>
            <p:nvPr userDrawn="1"/>
          </p:nvSpPr>
          <p:spPr bwMode="auto">
            <a:xfrm>
              <a:off x="2778" y="226"/>
              <a:ext cx="37" cy="73"/>
            </a:xfrm>
            <a:custGeom>
              <a:avLst/>
              <a:gdLst>
                <a:gd name="T0" fmla="*/ 0 w 111"/>
                <a:gd name="T1" fmla="*/ 0 h 219"/>
                <a:gd name="T2" fmla="*/ 0 w 111"/>
                <a:gd name="T3" fmla="*/ 0 h 219"/>
                <a:gd name="T4" fmla="*/ 0 w 111"/>
                <a:gd name="T5" fmla="*/ 0 h 219"/>
                <a:gd name="T6" fmla="*/ 0 w 111"/>
                <a:gd name="T7" fmla="*/ 0 h 219"/>
                <a:gd name="T8" fmla="*/ 0 w 111"/>
                <a:gd name="T9" fmla="*/ 0 h 219"/>
                <a:gd name="T10" fmla="*/ 0 w 111"/>
                <a:gd name="T11" fmla="*/ 0 h 219"/>
                <a:gd name="T12" fmla="*/ 0 w 111"/>
                <a:gd name="T13" fmla="*/ 0 h 219"/>
                <a:gd name="T14" fmla="*/ 0 w 111"/>
                <a:gd name="T15" fmla="*/ 0 h 219"/>
                <a:gd name="T16" fmla="*/ 0 w 111"/>
                <a:gd name="T17" fmla="*/ 0 h 219"/>
                <a:gd name="T18" fmla="*/ 0 w 111"/>
                <a:gd name="T19" fmla="*/ 0 h 219"/>
                <a:gd name="T20" fmla="*/ 0 w 111"/>
                <a:gd name="T21" fmla="*/ 0 h 219"/>
                <a:gd name="T22" fmla="*/ 0 w 111"/>
                <a:gd name="T23" fmla="*/ 0 h 219"/>
                <a:gd name="T24" fmla="*/ 0 w 111"/>
                <a:gd name="T25" fmla="*/ 0 h 219"/>
                <a:gd name="T26" fmla="*/ 0 w 111"/>
                <a:gd name="T27" fmla="*/ 0 h 219"/>
                <a:gd name="T28" fmla="*/ 0 w 111"/>
                <a:gd name="T29" fmla="*/ 0 h 219"/>
                <a:gd name="T30" fmla="*/ 0 w 111"/>
                <a:gd name="T31" fmla="*/ 0 h 219"/>
                <a:gd name="T32" fmla="*/ 0 w 111"/>
                <a:gd name="T33" fmla="*/ 0 h 219"/>
                <a:gd name="T34" fmla="*/ 0 w 111"/>
                <a:gd name="T35" fmla="*/ 0 h 219"/>
                <a:gd name="T36" fmla="*/ 0 w 111"/>
                <a:gd name="T37" fmla="*/ 0 h 219"/>
                <a:gd name="T38" fmla="*/ 0 w 111"/>
                <a:gd name="T39" fmla="*/ 0 h 219"/>
                <a:gd name="T40" fmla="*/ 0 w 111"/>
                <a:gd name="T41" fmla="*/ 0 h 219"/>
                <a:gd name="T42" fmla="*/ 0 w 111"/>
                <a:gd name="T43" fmla="*/ 0 h 219"/>
                <a:gd name="T44" fmla="*/ 0 w 111"/>
                <a:gd name="T45" fmla="*/ 0 h 219"/>
                <a:gd name="T46" fmla="*/ 0 w 111"/>
                <a:gd name="T47" fmla="*/ 0 h 219"/>
                <a:gd name="T48" fmla="*/ 0 w 111"/>
                <a:gd name="T49" fmla="*/ 0 h 219"/>
                <a:gd name="T50" fmla="*/ 0 w 111"/>
                <a:gd name="T51" fmla="*/ 0 h 219"/>
                <a:gd name="T52" fmla="*/ 0 w 111"/>
                <a:gd name="T53" fmla="*/ 0 h 219"/>
                <a:gd name="T54" fmla="*/ 0 w 111"/>
                <a:gd name="T55" fmla="*/ 0 h 219"/>
                <a:gd name="T56" fmla="*/ 0 w 111"/>
                <a:gd name="T57" fmla="*/ 0 h 219"/>
                <a:gd name="T58" fmla="*/ 0 w 111"/>
                <a:gd name="T59" fmla="*/ 0 h 219"/>
                <a:gd name="T60" fmla="*/ 0 w 111"/>
                <a:gd name="T61" fmla="*/ 0 h 219"/>
                <a:gd name="T62" fmla="*/ 0 w 111"/>
                <a:gd name="T63" fmla="*/ 0 h 219"/>
                <a:gd name="T64" fmla="*/ 0 w 111"/>
                <a:gd name="T65" fmla="*/ 0 h 219"/>
                <a:gd name="T66" fmla="*/ 0 w 111"/>
                <a:gd name="T67" fmla="*/ 0 h 219"/>
                <a:gd name="T68" fmla="*/ 0 w 111"/>
                <a:gd name="T69" fmla="*/ 0 h 219"/>
                <a:gd name="T70" fmla="*/ 0 w 111"/>
                <a:gd name="T71" fmla="*/ 0 h 219"/>
                <a:gd name="T72" fmla="*/ 0 w 111"/>
                <a:gd name="T73" fmla="*/ 1 h 219"/>
                <a:gd name="T74" fmla="*/ 0 w 111"/>
                <a:gd name="T75" fmla="*/ 1 h 219"/>
                <a:gd name="T76" fmla="*/ 0 w 111"/>
                <a:gd name="T77" fmla="*/ 1 h 219"/>
                <a:gd name="T78" fmla="*/ 0 w 111"/>
                <a:gd name="T79" fmla="*/ 1 h 219"/>
                <a:gd name="T80" fmla="*/ 0 w 111"/>
                <a:gd name="T81" fmla="*/ 1 h 219"/>
                <a:gd name="T82" fmla="*/ 0 w 111"/>
                <a:gd name="T83" fmla="*/ 1 h 219"/>
                <a:gd name="T84" fmla="*/ 0 w 111"/>
                <a:gd name="T85" fmla="*/ 0 h 219"/>
                <a:gd name="T86" fmla="*/ 0 w 111"/>
                <a:gd name="T87" fmla="*/ 0 h 219"/>
                <a:gd name="T88" fmla="*/ 0 w 111"/>
                <a:gd name="T89" fmla="*/ 1 h 219"/>
                <a:gd name="T90" fmla="*/ 0 w 111"/>
                <a:gd name="T91" fmla="*/ 1 h 219"/>
                <a:gd name="T92" fmla="*/ 0 w 111"/>
                <a:gd name="T93" fmla="*/ 0 h 219"/>
                <a:gd name="T94" fmla="*/ 0 w 111"/>
                <a:gd name="T95" fmla="*/ 0 h 219"/>
                <a:gd name="T96" fmla="*/ 0 w 111"/>
                <a:gd name="T97" fmla="*/ 0 h 219"/>
                <a:gd name="T98" fmla="*/ 0 w 111"/>
                <a:gd name="T99" fmla="*/ 0 h 219"/>
                <a:gd name="T100" fmla="*/ 0 w 111"/>
                <a:gd name="T101" fmla="*/ 0 h 219"/>
                <a:gd name="T102" fmla="*/ 0 w 111"/>
                <a:gd name="T103" fmla="*/ 0 h 219"/>
                <a:gd name="T104" fmla="*/ 0 w 111"/>
                <a:gd name="T105" fmla="*/ 1 h 219"/>
                <a:gd name="T106" fmla="*/ 0 w 111"/>
                <a:gd name="T107" fmla="*/ 1 h 219"/>
                <a:gd name="T108" fmla="*/ 0 w 111"/>
                <a:gd name="T109" fmla="*/ 0 h 219"/>
                <a:gd name="T110" fmla="*/ 0 w 111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1" h="219">
                  <a:moveTo>
                    <a:pt x="32" y="0"/>
                  </a:moveTo>
                  <a:lnTo>
                    <a:pt x="33" y="4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3" y="15"/>
                  </a:lnTo>
                  <a:lnTo>
                    <a:pt x="46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9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2" y="12"/>
                  </a:lnTo>
                  <a:lnTo>
                    <a:pt x="74" y="9"/>
                  </a:lnTo>
                  <a:lnTo>
                    <a:pt x="75" y="5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86" y="7"/>
                  </a:lnTo>
                  <a:lnTo>
                    <a:pt x="84" y="14"/>
                  </a:lnTo>
                  <a:lnTo>
                    <a:pt x="81" y="19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66" y="29"/>
                  </a:lnTo>
                  <a:lnTo>
                    <a:pt x="60" y="30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1" y="29"/>
                  </a:lnTo>
                  <a:lnTo>
                    <a:pt x="36" y="27"/>
                  </a:lnTo>
                  <a:lnTo>
                    <a:pt x="31" y="24"/>
                  </a:lnTo>
                  <a:lnTo>
                    <a:pt x="27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1" y="0"/>
                  </a:lnTo>
                  <a:lnTo>
                    <a:pt x="32" y="0"/>
                  </a:lnTo>
                  <a:close/>
                  <a:moveTo>
                    <a:pt x="20" y="42"/>
                  </a:moveTo>
                  <a:lnTo>
                    <a:pt x="20" y="187"/>
                  </a:lnTo>
                  <a:lnTo>
                    <a:pt x="20" y="196"/>
                  </a:lnTo>
                  <a:lnTo>
                    <a:pt x="20" y="206"/>
                  </a:lnTo>
                  <a:lnTo>
                    <a:pt x="23" y="194"/>
                  </a:lnTo>
                  <a:lnTo>
                    <a:pt x="27" y="181"/>
                  </a:lnTo>
                  <a:lnTo>
                    <a:pt x="82" y="42"/>
                  </a:lnTo>
                  <a:lnTo>
                    <a:pt x="111" y="42"/>
                  </a:lnTo>
                  <a:lnTo>
                    <a:pt x="111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8" y="66"/>
                  </a:lnTo>
                  <a:lnTo>
                    <a:pt x="85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0" name="Freeform 154"/>
            <p:cNvSpPr>
              <a:spLocks/>
            </p:cNvSpPr>
            <p:nvPr userDrawn="1"/>
          </p:nvSpPr>
          <p:spPr bwMode="auto">
            <a:xfrm>
              <a:off x="2841" y="240"/>
              <a:ext cx="41" cy="60"/>
            </a:xfrm>
            <a:custGeom>
              <a:avLst/>
              <a:gdLst>
                <a:gd name="T0" fmla="*/ 0 w 112"/>
                <a:gd name="T1" fmla="*/ 0 h 177"/>
                <a:gd name="T2" fmla="*/ 0 w 112"/>
                <a:gd name="T3" fmla="*/ 0 h 177"/>
                <a:gd name="T4" fmla="*/ 1 w 112"/>
                <a:gd name="T5" fmla="*/ 0 h 177"/>
                <a:gd name="T6" fmla="*/ 0 w 112"/>
                <a:gd name="T7" fmla="*/ 0 h 177"/>
                <a:gd name="T8" fmla="*/ 1 w 112"/>
                <a:gd name="T9" fmla="*/ 1 h 177"/>
                <a:gd name="T10" fmla="*/ 0 w 112"/>
                <a:gd name="T11" fmla="*/ 1 h 177"/>
                <a:gd name="T12" fmla="*/ 0 w 112"/>
                <a:gd name="T13" fmla="*/ 0 h 177"/>
                <a:gd name="T14" fmla="*/ 0 w 112"/>
                <a:gd name="T15" fmla="*/ 0 h 177"/>
                <a:gd name="T16" fmla="*/ 0 w 112"/>
                <a:gd name="T17" fmla="*/ 1 h 177"/>
                <a:gd name="T18" fmla="*/ 0 w 112"/>
                <a:gd name="T19" fmla="*/ 1 h 177"/>
                <a:gd name="T20" fmla="*/ 0 w 112"/>
                <a:gd name="T21" fmla="*/ 0 h 177"/>
                <a:gd name="T22" fmla="*/ 0 w 112"/>
                <a:gd name="T23" fmla="*/ 0 h 177"/>
                <a:gd name="T24" fmla="*/ 0 w 112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7">
                  <a:moveTo>
                    <a:pt x="21" y="91"/>
                  </a:moveTo>
                  <a:lnTo>
                    <a:pt x="85" y="0"/>
                  </a:lnTo>
                  <a:lnTo>
                    <a:pt x="110" y="0"/>
                  </a:lnTo>
                  <a:lnTo>
                    <a:pt x="53" y="73"/>
                  </a:lnTo>
                  <a:lnTo>
                    <a:pt x="112" y="177"/>
                  </a:lnTo>
                  <a:lnTo>
                    <a:pt x="88" y="177"/>
                  </a:lnTo>
                  <a:lnTo>
                    <a:pt x="41" y="90"/>
                  </a:lnTo>
                  <a:lnTo>
                    <a:pt x="21" y="116"/>
                  </a:lnTo>
                  <a:lnTo>
                    <a:pt x="21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1" name="Freeform 155"/>
            <p:cNvSpPr>
              <a:spLocks noEditPoints="1"/>
            </p:cNvSpPr>
            <p:nvPr userDrawn="1"/>
          </p:nvSpPr>
          <p:spPr bwMode="auto">
            <a:xfrm>
              <a:off x="2897" y="239"/>
              <a:ext cx="39" cy="61"/>
            </a:xfrm>
            <a:custGeom>
              <a:avLst/>
              <a:gdLst>
                <a:gd name="T0" fmla="*/ 0 w 116"/>
                <a:gd name="T1" fmla="*/ 0 h 185"/>
                <a:gd name="T2" fmla="*/ 0 w 116"/>
                <a:gd name="T3" fmla="*/ 0 h 185"/>
                <a:gd name="T4" fmla="*/ 0 w 116"/>
                <a:gd name="T5" fmla="*/ 0 h 185"/>
                <a:gd name="T6" fmla="*/ 0 w 116"/>
                <a:gd name="T7" fmla="*/ 0 h 185"/>
                <a:gd name="T8" fmla="*/ 0 w 116"/>
                <a:gd name="T9" fmla="*/ 0 h 185"/>
                <a:gd name="T10" fmla="*/ 0 w 116"/>
                <a:gd name="T11" fmla="*/ 0 h 185"/>
                <a:gd name="T12" fmla="*/ 0 w 116"/>
                <a:gd name="T13" fmla="*/ 0 h 185"/>
                <a:gd name="T14" fmla="*/ 0 w 116"/>
                <a:gd name="T15" fmla="*/ 1 h 185"/>
                <a:gd name="T16" fmla="*/ 0 w 116"/>
                <a:gd name="T17" fmla="*/ 1 h 185"/>
                <a:gd name="T18" fmla="*/ 0 w 116"/>
                <a:gd name="T19" fmla="*/ 1 h 185"/>
                <a:gd name="T20" fmla="*/ 0 w 116"/>
                <a:gd name="T21" fmla="*/ 1 h 185"/>
                <a:gd name="T22" fmla="*/ 0 w 116"/>
                <a:gd name="T23" fmla="*/ 1 h 185"/>
                <a:gd name="T24" fmla="*/ 0 w 116"/>
                <a:gd name="T25" fmla="*/ 1 h 185"/>
                <a:gd name="T26" fmla="*/ 0 w 116"/>
                <a:gd name="T27" fmla="*/ 1 h 185"/>
                <a:gd name="T28" fmla="*/ 0 w 116"/>
                <a:gd name="T29" fmla="*/ 1 h 185"/>
                <a:gd name="T30" fmla="*/ 0 w 116"/>
                <a:gd name="T31" fmla="*/ 1 h 185"/>
                <a:gd name="T32" fmla="*/ 0 w 116"/>
                <a:gd name="T33" fmla="*/ 1 h 185"/>
                <a:gd name="T34" fmla="*/ 0 w 116"/>
                <a:gd name="T35" fmla="*/ 0 h 185"/>
                <a:gd name="T36" fmla="*/ 0 w 116"/>
                <a:gd name="T37" fmla="*/ 0 h 185"/>
                <a:gd name="T38" fmla="*/ 0 w 116"/>
                <a:gd name="T39" fmla="*/ 0 h 185"/>
                <a:gd name="T40" fmla="*/ 0 w 116"/>
                <a:gd name="T41" fmla="*/ 0 h 185"/>
                <a:gd name="T42" fmla="*/ 0 w 116"/>
                <a:gd name="T43" fmla="*/ 0 h 185"/>
                <a:gd name="T44" fmla="*/ 0 w 116"/>
                <a:gd name="T45" fmla="*/ 0 h 185"/>
                <a:gd name="T46" fmla="*/ 0 w 116"/>
                <a:gd name="T47" fmla="*/ 0 h 185"/>
                <a:gd name="T48" fmla="*/ 0 w 116"/>
                <a:gd name="T49" fmla="*/ 0 h 185"/>
                <a:gd name="T50" fmla="*/ 0 w 116"/>
                <a:gd name="T51" fmla="*/ 0 h 185"/>
                <a:gd name="T52" fmla="*/ 0 w 116"/>
                <a:gd name="T53" fmla="*/ 0 h 185"/>
                <a:gd name="T54" fmla="*/ 0 w 116"/>
                <a:gd name="T55" fmla="*/ 0 h 185"/>
                <a:gd name="T56" fmla="*/ 0 w 116"/>
                <a:gd name="T57" fmla="*/ 0 h 185"/>
                <a:gd name="T58" fmla="*/ 0 w 116"/>
                <a:gd name="T59" fmla="*/ 0 h 185"/>
                <a:gd name="T60" fmla="*/ 0 w 116"/>
                <a:gd name="T61" fmla="*/ 0 h 185"/>
                <a:gd name="T62" fmla="*/ 0 w 116"/>
                <a:gd name="T63" fmla="*/ 0 h 185"/>
                <a:gd name="T64" fmla="*/ 0 w 116"/>
                <a:gd name="T65" fmla="*/ 0 h 185"/>
                <a:gd name="T66" fmla="*/ 0 w 116"/>
                <a:gd name="T67" fmla="*/ 0 h 185"/>
                <a:gd name="T68" fmla="*/ 0 w 116"/>
                <a:gd name="T69" fmla="*/ 0 h 185"/>
                <a:gd name="T70" fmla="*/ 0 w 116"/>
                <a:gd name="T71" fmla="*/ 0 h 185"/>
                <a:gd name="T72" fmla="*/ 0 w 116"/>
                <a:gd name="T73" fmla="*/ 0 h 185"/>
                <a:gd name="T74" fmla="*/ 0 w 116"/>
                <a:gd name="T75" fmla="*/ 0 h 185"/>
                <a:gd name="T76" fmla="*/ 0 w 116"/>
                <a:gd name="T77" fmla="*/ 0 h 185"/>
                <a:gd name="T78" fmla="*/ 0 w 116"/>
                <a:gd name="T79" fmla="*/ 1 h 185"/>
                <a:gd name="T80" fmla="*/ 0 w 116"/>
                <a:gd name="T81" fmla="*/ 1 h 185"/>
                <a:gd name="T82" fmla="*/ 0 w 116"/>
                <a:gd name="T83" fmla="*/ 1 h 185"/>
                <a:gd name="T84" fmla="*/ 0 w 116"/>
                <a:gd name="T85" fmla="*/ 1 h 185"/>
                <a:gd name="T86" fmla="*/ 0 w 116"/>
                <a:gd name="T87" fmla="*/ 1 h 185"/>
                <a:gd name="T88" fmla="*/ 0 w 116"/>
                <a:gd name="T89" fmla="*/ 1 h 185"/>
                <a:gd name="T90" fmla="*/ 0 w 116"/>
                <a:gd name="T91" fmla="*/ 1 h 185"/>
                <a:gd name="T92" fmla="*/ 0 w 116"/>
                <a:gd name="T93" fmla="*/ 1 h 185"/>
                <a:gd name="T94" fmla="*/ 0 w 116"/>
                <a:gd name="T95" fmla="*/ 1 h 185"/>
                <a:gd name="T96" fmla="*/ 0 w 116"/>
                <a:gd name="T97" fmla="*/ 1 h 185"/>
                <a:gd name="T98" fmla="*/ 0 w 116"/>
                <a:gd name="T99" fmla="*/ 1 h 185"/>
                <a:gd name="T100" fmla="*/ 0 w 116"/>
                <a:gd name="T101" fmla="*/ 1 h 185"/>
                <a:gd name="T102" fmla="*/ 0 w 116"/>
                <a:gd name="T103" fmla="*/ 1 h 185"/>
                <a:gd name="T104" fmla="*/ 0 w 116"/>
                <a:gd name="T105" fmla="*/ 0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6" h="185">
                  <a:moveTo>
                    <a:pt x="57" y="18"/>
                  </a:moveTo>
                  <a:lnTo>
                    <a:pt x="52" y="18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39" y="23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4" y="49"/>
                  </a:lnTo>
                  <a:lnTo>
                    <a:pt x="21" y="61"/>
                  </a:lnTo>
                  <a:lnTo>
                    <a:pt x="20" y="74"/>
                  </a:lnTo>
                  <a:lnTo>
                    <a:pt x="20" y="88"/>
                  </a:lnTo>
                  <a:lnTo>
                    <a:pt x="20" y="107"/>
                  </a:lnTo>
                  <a:lnTo>
                    <a:pt x="21" y="123"/>
                  </a:lnTo>
                  <a:lnTo>
                    <a:pt x="24" y="136"/>
                  </a:lnTo>
                  <a:lnTo>
                    <a:pt x="27" y="148"/>
                  </a:lnTo>
                  <a:lnTo>
                    <a:pt x="29" y="152"/>
                  </a:lnTo>
                  <a:lnTo>
                    <a:pt x="31" y="156"/>
                  </a:lnTo>
                  <a:lnTo>
                    <a:pt x="34" y="159"/>
                  </a:lnTo>
                  <a:lnTo>
                    <a:pt x="39" y="163"/>
                  </a:lnTo>
                  <a:lnTo>
                    <a:pt x="42" y="165"/>
                  </a:lnTo>
                  <a:lnTo>
                    <a:pt x="47" y="166"/>
                  </a:lnTo>
                  <a:lnTo>
                    <a:pt x="52" y="167"/>
                  </a:lnTo>
                  <a:lnTo>
                    <a:pt x="58" y="167"/>
                  </a:lnTo>
                  <a:lnTo>
                    <a:pt x="63" y="167"/>
                  </a:lnTo>
                  <a:lnTo>
                    <a:pt x="69" y="166"/>
                  </a:lnTo>
                  <a:lnTo>
                    <a:pt x="73" y="165"/>
                  </a:lnTo>
                  <a:lnTo>
                    <a:pt x="77" y="163"/>
                  </a:lnTo>
                  <a:lnTo>
                    <a:pt x="81" y="159"/>
                  </a:lnTo>
                  <a:lnTo>
                    <a:pt x="84" y="156"/>
                  </a:lnTo>
                  <a:lnTo>
                    <a:pt x="87" y="152"/>
                  </a:lnTo>
                  <a:lnTo>
                    <a:pt x="89" y="148"/>
                  </a:lnTo>
                  <a:lnTo>
                    <a:pt x="93" y="136"/>
                  </a:lnTo>
                  <a:lnTo>
                    <a:pt x="95" y="123"/>
                  </a:lnTo>
                  <a:lnTo>
                    <a:pt x="96" y="107"/>
                  </a:lnTo>
                  <a:lnTo>
                    <a:pt x="96" y="89"/>
                  </a:lnTo>
                  <a:lnTo>
                    <a:pt x="96" y="74"/>
                  </a:lnTo>
                  <a:lnTo>
                    <a:pt x="95" y="61"/>
                  </a:lnTo>
                  <a:lnTo>
                    <a:pt x="92" y="49"/>
                  </a:lnTo>
                  <a:lnTo>
                    <a:pt x="88" y="39"/>
                  </a:lnTo>
                  <a:lnTo>
                    <a:pt x="86" y="34"/>
                  </a:lnTo>
                  <a:lnTo>
                    <a:pt x="83" y="30"/>
                  </a:lnTo>
                  <a:lnTo>
                    <a:pt x="80" y="27"/>
                  </a:lnTo>
                  <a:lnTo>
                    <a:pt x="76" y="23"/>
                  </a:lnTo>
                  <a:lnTo>
                    <a:pt x="72" y="21"/>
                  </a:lnTo>
                  <a:lnTo>
                    <a:pt x="68" y="19"/>
                  </a:lnTo>
                  <a:lnTo>
                    <a:pt x="63" y="18"/>
                  </a:lnTo>
                  <a:lnTo>
                    <a:pt x="57" y="18"/>
                  </a:lnTo>
                  <a:close/>
                  <a:moveTo>
                    <a:pt x="0" y="91"/>
                  </a:moveTo>
                  <a:lnTo>
                    <a:pt x="0" y="76"/>
                  </a:lnTo>
                  <a:lnTo>
                    <a:pt x="1" y="60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7" y="18"/>
                  </a:lnTo>
                  <a:lnTo>
                    <a:pt x="21" y="14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8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5" y="14"/>
                  </a:lnTo>
                  <a:lnTo>
                    <a:pt x="99" y="18"/>
                  </a:lnTo>
                  <a:lnTo>
                    <a:pt x="103" y="25"/>
                  </a:lnTo>
                  <a:lnTo>
                    <a:pt x="107" y="31"/>
                  </a:lnTo>
                  <a:lnTo>
                    <a:pt x="110" y="37"/>
                  </a:lnTo>
                  <a:lnTo>
                    <a:pt x="112" y="45"/>
                  </a:lnTo>
                  <a:lnTo>
                    <a:pt x="113" y="53"/>
                  </a:lnTo>
                  <a:lnTo>
                    <a:pt x="114" y="60"/>
                  </a:lnTo>
                  <a:lnTo>
                    <a:pt x="116" y="76"/>
                  </a:lnTo>
                  <a:lnTo>
                    <a:pt x="116" y="91"/>
                  </a:lnTo>
                  <a:lnTo>
                    <a:pt x="116" y="110"/>
                  </a:lnTo>
                  <a:lnTo>
                    <a:pt x="114" y="127"/>
                  </a:lnTo>
                  <a:lnTo>
                    <a:pt x="113" y="136"/>
                  </a:lnTo>
                  <a:lnTo>
                    <a:pt x="112" y="143"/>
                  </a:lnTo>
                  <a:lnTo>
                    <a:pt x="109" y="150"/>
                  </a:lnTo>
                  <a:lnTo>
                    <a:pt x="107" y="157"/>
                  </a:lnTo>
                  <a:lnTo>
                    <a:pt x="103" y="163"/>
                  </a:lnTo>
                  <a:lnTo>
                    <a:pt x="99" y="168"/>
                  </a:lnTo>
                  <a:lnTo>
                    <a:pt x="95" y="174"/>
                  </a:lnTo>
                  <a:lnTo>
                    <a:pt x="88" y="178"/>
                  </a:lnTo>
                  <a:lnTo>
                    <a:pt x="83" y="181"/>
                  </a:lnTo>
                  <a:lnTo>
                    <a:pt x="75" y="183"/>
                  </a:lnTo>
                  <a:lnTo>
                    <a:pt x="67" y="184"/>
                  </a:lnTo>
                  <a:lnTo>
                    <a:pt x="58" y="185"/>
                  </a:lnTo>
                  <a:lnTo>
                    <a:pt x="48" y="184"/>
                  </a:lnTo>
                  <a:lnTo>
                    <a:pt x="41" y="183"/>
                  </a:lnTo>
                  <a:lnTo>
                    <a:pt x="33" y="181"/>
                  </a:lnTo>
                  <a:lnTo>
                    <a:pt x="27" y="178"/>
                  </a:lnTo>
                  <a:lnTo>
                    <a:pt x="21" y="174"/>
                  </a:lnTo>
                  <a:lnTo>
                    <a:pt x="17" y="168"/>
                  </a:lnTo>
                  <a:lnTo>
                    <a:pt x="13" y="163"/>
                  </a:lnTo>
                  <a:lnTo>
                    <a:pt x="9" y="157"/>
                  </a:lnTo>
                  <a:lnTo>
                    <a:pt x="6" y="150"/>
                  </a:lnTo>
                  <a:lnTo>
                    <a:pt x="4" y="143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2" name="Freeform 156"/>
            <p:cNvSpPr>
              <a:spLocks noEditPoints="1"/>
            </p:cNvSpPr>
            <p:nvPr userDrawn="1"/>
          </p:nvSpPr>
          <p:spPr bwMode="auto">
            <a:xfrm>
              <a:off x="2961" y="240"/>
              <a:ext cx="32" cy="60"/>
            </a:xfrm>
            <a:custGeom>
              <a:avLst/>
              <a:gdLst>
                <a:gd name="T0" fmla="*/ 0 w 100"/>
                <a:gd name="T1" fmla="*/ 1 h 177"/>
                <a:gd name="T2" fmla="*/ 0 w 100"/>
                <a:gd name="T3" fmla="*/ 1 h 177"/>
                <a:gd name="T4" fmla="*/ 0 w 100"/>
                <a:gd name="T5" fmla="*/ 1 h 177"/>
                <a:gd name="T6" fmla="*/ 0 w 100"/>
                <a:gd name="T7" fmla="*/ 1 h 177"/>
                <a:gd name="T8" fmla="*/ 0 w 100"/>
                <a:gd name="T9" fmla="*/ 1 h 177"/>
                <a:gd name="T10" fmla="*/ 0 w 100"/>
                <a:gd name="T11" fmla="*/ 0 h 177"/>
                <a:gd name="T12" fmla="*/ 0 w 100"/>
                <a:gd name="T13" fmla="*/ 0 h 177"/>
                <a:gd name="T14" fmla="*/ 0 w 100"/>
                <a:gd name="T15" fmla="*/ 0 h 177"/>
                <a:gd name="T16" fmla="*/ 0 w 100"/>
                <a:gd name="T17" fmla="*/ 0 h 177"/>
                <a:gd name="T18" fmla="*/ 0 w 100"/>
                <a:gd name="T19" fmla="*/ 1 h 177"/>
                <a:gd name="T20" fmla="*/ 0 w 100"/>
                <a:gd name="T21" fmla="*/ 0 h 177"/>
                <a:gd name="T22" fmla="*/ 0 w 100"/>
                <a:gd name="T23" fmla="*/ 0 h 177"/>
                <a:gd name="T24" fmla="*/ 0 w 100"/>
                <a:gd name="T25" fmla="*/ 0 h 177"/>
                <a:gd name="T26" fmla="*/ 0 w 100"/>
                <a:gd name="T27" fmla="*/ 0 h 177"/>
                <a:gd name="T28" fmla="*/ 0 w 100"/>
                <a:gd name="T29" fmla="*/ 0 h 177"/>
                <a:gd name="T30" fmla="*/ 0 w 100"/>
                <a:gd name="T31" fmla="*/ 0 h 177"/>
                <a:gd name="T32" fmla="*/ 0 w 100"/>
                <a:gd name="T33" fmla="*/ 0 h 177"/>
                <a:gd name="T34" fmla="*/ 0 w 100"/>
                <a:gd name="T35" fmla="*/ 0 h 177"/>
                <a:gd name="T36" fmla="*/ 0 w 100"/>
                <a:gd name="T37" fmla="*/ 0 h 177"/>
                <a:gd name="T38" fmla="*/ 0 w 100"/>
                <a:gd name="T39" fmla="*/ 0 h 177"/>
                <a:gd name="T40" fmla="*/ 0 w 100"/>
                <a:gd name="T41" fmla="*/ 0 h 177"/>
                <a:gd name="T42" fmla="*/ 0 w 100"/>
                <a:gd name="T43" fmla="*/ 0 h 177"/>
                <a:gd name="T44" fmla="*/ 0 w 100"/>
                <a:gd name="T45" fmla="*/ 0 h 177"/>
                <a:gd name="T46" fmla="*/ 0 w 100"/>
                <a:gd name="T47" fmla="*/ 0 h 177"/>
                <a:gd name="T48" fmla="*/ 0 w 100"/>
                <a:gd name="T49" fmla="*/ 0 h 177"/>
                <a:gd name="T50" fmla="*/ 0 w 100"/>
                <a:gd name="T51" fmla="*/ 0 h 177"/>
                <a:gd name="T52" fmla="*/ 0 w 100"/>
                <a:gd name="T53" fmla="*/ 0 h 177"/>
                <a:gd name="T54" fmla="*/ 0 w 100"/>
                <a:gd name="T55" fmla="*/ 0 h 177"/>
                <a:gd name="T56" fmla="*/ 0 w 100"/>
                <a:gd name="T57" fmla="*/ 0 h 177"/>
                <a:gd name="T58" fmla="*/ 0 w 100"/>
                <a:gd name="T59" fmla="*/ 0 h 177"/>
                <a:gd name="T60" fmla="*/ 0 w 100"/>
                <a:gd name="T61" fmla="*/ 0 h 177"/>
                <a:gd name="T62" fmla="*/ 0 w 100"/>
                <a:gd name="T63" fmla="*/ 0 h 177"/>
                <a:gd name="T64" fmla="*/ 0 w 100"/>
                <a:gd name="T65" fmla="*/ 0 h 177"/>
                <a:gd name="T66" fmla="*/ 0 w 100"/>
                <a:gd name="T67" fmla="*/ 1 h 177"/>
                <a:gd name="T68" fmla="*/ 0 w 100"/>
                <a:gd name="T69" fmla="*/ 1 h 177"/>
                <a:gd name="T70" fmla="*/ 0 w 100"/>
                <a:gd name="T71" fmla="*/ 1 h 177"/>
                <a:gd name="T72" fmla="*/ 0 w 100"/>
                <a:gd name="T73" fmla="*/ 1 h 177"/>
                <a:gd name="T74" fmla="*/ 0 w 100"/>
                <a:gd name="T75" fmla="*/ 1 h 1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77">
                  <a:moveTo>
                    <a:pt x="19" y="159"/>
                  </a:moveTo>
                  <a:lnTo>
                    <a:pt x="49" y="159"/>
                  </a:lnTo>
                  <a:lnTo>
                    <a:pt x="56" y="159"/>
                  </a:lnTo>
                  <a:lnTo>
                    <a:pt x="63" y="158"/>
                  </a:lnTo>
                  <a:lnTo>
                    <a:pt x="68" y="154"/>
                  </a:lnTo>
                  <a:lnTo>
                    <a:pt x="72" y="151"/>
                  </a:lnTo>
                  <a:lnTo>
                    <a:pt x="76" y="147"/>
                  </a:lnTo>
                  <a:lnTo>
                    <a:pt x="78" y="140"/>
                  </a:lnTo>
                  <a:lnTo>
                    <a:pt x="79" y="134"/>
                  </a:lnTo>
                  <a:lnTo>
                    <a:pt x="80" y="126"/>
                  </a:lnTo>
                  <a:lnTo>
                    <a:pt x="79" y="118"/>
                  </a:lnTo>
                  <a:lnTo>
                    <a:pt x="78" y="110"/>
                  </a:lnTo>
                  <a:lnTo>
                    <a:pt x="74" y="105"/>
                  </a:lnTo>
                  <a:lnTo>
                    <a:pt x="71" y="100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19" y="93"/>
                  </a:lnTo>
                  <a:lnTo>
                    <a:pt x="19" y="159"/>
                  </a:lnTo>
                  <a:close/>
                  <a:moveTo>
                    <a:pt x="19" y="75"/>
                  </a:moveTo>
                  <a:lnTo>
                    <a:pt x="44" y="75"/>
                  </a:lnTo>
                  <a:lnTo>
                    <a:pt x="51" y="75"/>
                  </a:lnTo>
                  <a:lnTo>
                    <a:pt x="57" y="73"/>
                  </a:lnTo>
                  <a:lnTo>
                    <a:pt x="63" y="71"/>
                  </a:lnTo>
                  <a:lnTo>
                    <a:pt x="67" y="68"/>
                  </a:lnTo>
                  <a:lnTo>
                    <a:pt x="70" y="65"/>
                  </a:lnTo>
                  <a:lnTo>
                    <a:pt x="72" y="59"/>
                  </a:lnTo>
                  <a:lnTo>
                    <a:pt x="74" y="53"/>
                  </a:lnTo>
                  <a:lnTo>
                    <a:pt x="74" y="45"/>
                  </a:lnTo>
                  <a:lnTo>
                    <a:pt x="74" y="38"/>
                  </a:lnTo>
                  <a:lnTo>
                    <a:pt x="72" y="32"/>
                  </a:lnTo>
                  <a:lnTo>
                    <a:pt x="70" y="27"/>
                  </a:lnTo>
                  <a:lnTo>
                    <a:pt x="67" y="24"/>
                  </a:lnTo>
                  <a:lnTo>
                    <a:pt x="63" y="21"/>
                  </a:lnTo>
                  <a:lnTo>
                    <a:pt x="58" y="18"/>
                  </a:lnTo>
                  <a:lnTo>
                    <a:pt x="52" y="17"/>
                  </a:lnTo>
                  <a:lnTo>
                    <a:pt x="45" y="17"/>
                  </a:lnTo>
                  <a:lnTo>
                    <a:pt x="19" y="17"/>
                  </a:lnTo>
                  <a:lnTo>
                    <a:pt x="19" y="75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58" y="0"/>
                  </a:lnTo>
                  <a:lnTo>
                    <a:pt x="68" y="3"/>
                  </a:lnTo>
                  <a:lnTo>
                    <a:pt x="77" y="6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92" y="26"/>
                  </a:lnTo>
                  <a:lnTo>
                    <a:pt x="94" y="35"/>
                  </a:lnTo>
                  <a:lnTo>
                    <a:pt x="95" y="44"/>
                  </a:lnTo>
                  <a:lnTo>
                    <a:pt x="95" y="51"/>
                  </a:lnTo>
                  <a:lnTo>
                    <a:pt x="94" y="57"/>
                  </a:lnTo>
                  <a:lnTo>
                    <a:pt x="92" y="64"/>
                  </a:lnTo>
                  <a:lnTo>
                    <a:pt x="89" y="69"/>
                  </a:lnTo>
                  <a:lnTo>
                    <a:pt x="85" y="73"/>
                  </a:lnTo>
                  <a:lnTo>
                    <a:pt x="80" y="78"/>
                  </a:lnTo>
                  <a:lnTo>
                    <a:pt x="76" y="80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76" y="84"/>
                  </a:lnTo>
                  <a:lnTo>
                    <a:pt x="81" y="87"/>
                  </a:lnTo>
                  <a:lnTo>
                    <a:pt x="86" y="91"/>
                  </a:lnTo>
                  <a:lnTo>
                    <a:pt x="91" y="96"/>
                  </a:lnTo>
                  <a:lnTo>
                    <a:pt x="95" y="103"/>
                  </a:lnTo>
                  <a:lnTo>
                    <a:pt x="97" y="109"/>
                  </a:lnTo>
                  <a:lnTo>
                    <a:pt x="99" y="118"/>
                  </a:lnTo>
                  <a:lnTo>
                    <a:pt x="100" y="126"/>
                  </a:lnTo>
                  <a:lnTo>
                    <a:pt x="99" y="138"/>
                  </a:lnTo>
                  <a:lnTo>
                    <a:pt x="97" y="148"/>
                  </a:lnTo>
                  <a:lnTo>
                    <a:pt x="93" y="157"/>
                  </a:lnTo>
                  <a:lnTo>
                    <a:pt x="86" y="164"/>
                  </a:lnTo>
                  <a:lnTo>
                    <a:pt x="80" y="170"/>
                  </a:lnTo>
                  <a:lnTo>
                    <a:pt x="71" y="174"/>
                  </a:lnTo>
                  <a:lnTo>
                    <a:pt x="60" y="176"/>
                  </a:lnTo>
                  <a:lnTo>
                    <a:pt x="49" y="177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3" name="Freeform 157"/>
            <p:cNvSpPr>
              <a:spLocks/>
            </p:cNvSpPr>
            <p:nvPr userDrawn="1"/>
          </p:nvSpPr>
          <p:spPr bwMode="auto">
            <a:xfrm>
              <a:off x="3017" y="239"/>
              <a:ext cx="36" cy="61"/>
            </a:xfrm>
            <a:custGeom>
              <a:avLst/>
              <a:gdLst>
                <a:gd name="T0" fmla="*/ 0 w 106"/>
                <a:gd name="T1" fmla="*/ 0 h 185"/>
                <a:gd name="T2" fmla="*/ 0 w 106"/>
                <a:gd name="T3" fmla="*/ 0 h 185"/>
                <a:gd name="T4" fmla="*/ 0 w 106"/>
                <a:gd name="T5" fmla="*/ 0 h 185"/>
                <a:gd name="T6" fmla="*/ 0 w 106"/>
                <a:gd name="T7" fmla="*/ 0 h 185"/>
                <a:gd name="T8" fmla="*/ 0 w 106"/>
                <a:gd name="T9" fmla="*/ 0 h 185"/>
                <a:gd name="T10" fmla="*/ 0 w 106"/>
                <a:gd name="T11" fmla="*/ 0 h 185"/>
                <a:gd name="T12" fmla="*/ 0 w 106"/>
                <a:gd name="T13" fmla="*/ 0 h 185"/>
                <a:gd name="T14" fmla="*/ 0 w 106"/>
                <a:gd name="T15" fmla="*/ 0 h 185"/>
                <a:gd name="T16" fmla="*/ 0 w 106"/>
                <a:gd name="T17" fmla="*/ 0 h 185"/>
                <a:gd name="T18" fmla="*/ 0 w 106"/>
                <a:gd name="T19" fmla="*/ 0 h 185"/>
                <a:gd name="T20" fmla="*/ 0 w 106"/>
                <a:gd name="T21" fmla="*/ 0 h 185"/>
                <a:gd name="T22" fmla="*/ 0 w 106"/>
                <a:gd name="T23" fmla="*/ 1 h 185"/>
                <a:gd name="T24" fmla="*/ 0 w 106"/>
                <a:gd name="T25" fmla="*/ 1 h 185"/>
                <a:gd name="T26" fmla="*/ 0 w 106"/>
                <a:gd name="T27" fmla="*/ 1 h 185"/>
                <a:gd name="T28" fmla="*/ 0 w 106"/>
                <a:gd name="T29" fmla="*/ 1 h 185"/>
                <a:gd name="T30" fmla="*/ 0 w 106"/>
                <a:gd name="T31" fmla="*/ 1 h 185"/>
                <a:gd name="T32" fmla="*/ 0 w 106"/>
                <a:gd name="T33" fmla="*/ 1 h 185"/>
                <a:gd name="T34" fmla="*/ 0 w 106"/>
                <a:gd name="T35" fmla="*/ 1 h 185"/>
                <a:gd name="T36" fmla="*/ 0 w 106"/>
                <a:gd name="T37" fmla="*/ 1 h 185"/>
                <a:gd name="T38" fmla="*/ 0 w 106"/>
                <a:gd name="T39" fmla="*/ 1 h 185"/>
                <a:gd name="T40" fmla="*/ 0 w 106"/>
                <a:gd name="T41" fmla="*/ 1 h 185"/>
                <a:gd name="T42" fmla="*/ 0 w 106"/>
                <a:gd name="T43" fmla="*/ 0 h 185"/>
                <a:gd name="T44" fmla="*/ 0 w 106"/>
                <a:gd name="T45" fmla="*/ 1 h 185"/>
                <a:gd name="T46" fmla="*/ 0 w 106"/>
                <a:gd name="T47" fmla="*/ 1 h 185"/>
                <a:gd name="T48" fmla="*/ 0 w 106"/>
                <a:gd name="T49" fmla="*/ 1 h 185"/>
                <a:gd name="T50" fmla="*/ 0 w 106"/>
                <a:gd name="T51" fmla="*/ 1 h 185"/>
                <a:gd name="T52" fmla="*/ 0 w 106"/>
                <a:gd name="T53" fmla="*/ 1 h 185"/>
                <a:gd name="T54" fmla="*/ 0 w 106"/>
                <a:gd name="T55" fmla="*/ 1 h 185"/>
                <a:gd name="T56" fmla="*/ 0 w 106"/>
                <a:gd name="T57" fmla="*/ 1 h 185"/>
                <a:gd name="T58" fmla="*/ 0 w 106"/>
                <a:gd name="T59" fmla="*/ 1 h 185"/>
                <a:gd name="T60" fmla="*/ 0 w 106"/>
                <a:gd name="T61" fmla="*/ 1 h 185"/>
                <a:gd name="T62" fmla="*/ 0 w 106"/>
                <a:gd name="T63" fmla="*/ 1 h 185"/>
                <a:gd name="T64" fmla="*/ 0 w 106"/>
                <a:gd name="T65" fmla="*/ 1 h 185"/>
                <a:gd name="T66" fmla="*/ 0 w 106"/>
                <a:gd name="T67" fmla="*/ 0 h 185"/>
                <a:gd name="T68" fmla="*/ 0 w 106"/>
                <a:gd name="T69" fmla="*/ 0 h 185"/>
                <a:gd name="T70" fmla="*/ 0 w 106"/>
                <a:gd name="T71" fmla="*/ 0 h 185"/>
                <a:gd name="T72" fmla="*/ 0 w 106"/>
                <a:gd name="T73" fmla="*/ 0 h 185"/>
                <a:gd name="T74" fmla="*/ 0 w 106"/>
                <a:gd name="T75" fmla="*/ 0 h 185"/>
                <a:gd name="T76" fmla="*/ 0 w 106"/>
                <a:gd name="T77" fmla="*/ 0 h 185"/>
                <a:gd name="T78" fmla="*/ 0 w 106"/>
                <a:gd name="T79" fmla="*/ 0 h 185"/>
                <a:gd name="T80" fmla="*/ 0 w 106"/>
                <a:gd name="T81" fmla="*/ 0 h 185"/>
                <a:gd name="T82" fmla="*/ 0 w 106"/>
                <a:gd name="T83" fmla="*/ 0 h 185"/>
                <a:gd name="T84" fmla="*/ 0 w 106"/>
                <a:gd name="T85" fmla="*/ 0 h 185"/>
                <a:gd name="T86" fmla="*/ 0 w 106"/>
                <a:gd name="T87" fmla="*/ 0 h 185"/>
                <a:gd name="T88" fmla="*/ 0 w 106"/>
                <a:gd name="T89" fmla="*/ 0 h 185"/>
                <a:gd name="T90" fmla="*/ 0 w 106"/>
                <a:gd name="T91" fmla="*/ 0 h 1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185">
                  <a:moveTo>
                    <a:pt x="87" y="57"/>
                  </a:moveTo>
                  <a:lnTo>
                    <a:pt x="87" y="49"/>
                  </a:lnTo>
                  <a:lnTo>
                    <a:pt x="86" y="42"/>
                  </a:lnTo>
                  <a:lnTo>
                    <a:pt x="84" y="35"/>
                  </a:lnTo>
                  <a:lnTo>
                    <a:pt x="80" y="29"/>
                  </a:lnTo>
                  <a:lnTo>
                    <a:pt x="76" y="25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4" y="20"/>
                  </a:lnTo>
                  <a:lnTo>
                    <a:pt x="39" y="22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40"/>
                  </a:lnTo>
                  <a:lnTo>
                    <a:pt x="25" y="45"/>
                  </a:lnTo>
                  <a:lnTo>
                    <a:pt x="23" y="57"/>
                  </a:lnTo>
                  <a:lnTo>
                    <a:pt x="21" y="69"/>
                  </a:lnTo>
                  <a:lnTo>
                    <a:pt x="21" y="80"/>
                  </a:lnTo>
                  <a:lnTo>
                    <a:pt x="21" y="89"/>
                  </a:lnTo>
                  <a:lnTo>
                    <a:pt x="21" y="103"/>
                  </a:lnTo>
                  <a:lnTo>
                    <a:pt x="22" y="116"/>
                  </a:lnTo>
                  <a:lnTo>
                    <a:pt x="23" y="130"/>
                  </a:lnTo>
                  <a:lnTo>
                    <a:pt x="26" y="142"/>
                  </a:lnTo>
                  <a:lnTo>
                    <a:pt x="27" y="148"/>
                  </a:lnTo>
                  <a:lnTo>
                    <a:pt x="30" y="152"/>
                  </a:lnTo>
                  <a:lnTo>
                    <a:pt x="33" y="156"/>
                  </a:lnTo>
                  <a:lnTo>
                    <a:pt x="36" y="161"/>
                  </a:lnTo>
                  <a:lnTo>
                    <a:pt x="40" y="163"/>
                  </a:lnTo>
                  <a:lnTo>
                    <a:pt x="45" y="165"/>
                  </a:lnTo>
                  <a:lnTo>
                    <a:pt x="49" y="167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4" y="166"/>
                  </a:lnTo>
                  <a:lnTo>
                    <a:pt x="67" y="165"/>
                  </a:lnTo>
                  <a:lnTo>
                    <a:pt x="71" y="164"/>
                  </a:lnTo>
                  <a:lnTo>
                    <a:pt x="76" y="159"/>
                  </a:lnTo>
                  <a:lnTo>
                    <a:pt x="80" y="153"/>
                  </a:lnTo>
                  <a:lnTo>
                    <a:pt x="83" y="145"/>
                  </a:lnTo>
                  <a:lnTo>
                    <a:pt x="85" y="137"/>
                  </a:lnTo>
                  <a:lnTo>
                    <a:pt x="86" y="127"/>
                  </a:lnTo>
                  <a:lnTo>
                    <a:pt x="87" y="116"/>
                  </a:lnTo>
                  <a:lnTo>
                    <a:pt x="106" y="116"/>
                  </a:lnTo>
                  <a:lnTo>
                    <a:pt x="105" y="131"/>
                  </a:lnTo>
                  <a:lnTo>
                    <a:pt x="103" y="144"/>
                  </a:lnTo>
                  <a:lnTo>
                    <a:pt x="100" y="156"/>
                  </a:lnTo>
                  <a:lnTo>
                    <a:pt x="96" y="166"/>
                  </a:lnTo>
                  <a:lnTo>
                    <a:pt x="92" y="170"/>
                  </a:lnTo>
                  <a:lnTo>
                    <a:pt x="89" y="175"/>
                  </a:lnTo>
                  <a:lnTo>
                    <a:pt x="85" y="178"/>
                  </a:lnTo>
                  <a:lnTo>
                    <a:pt x="80" y="180"/>
                  </a:lnTo>
                  <a:lnTo>
                    <a:pt x="75" y="182"/>
                  </a:lnTo>
                  <a:lnTo>
                    <a:pt x="70" y="183"/>
                  </a:lnTo>
                  <a:lnTo>
                    <a:pt x="63" y="184"/>
                  </a:lnTo>
                  <a:lnTo>
                    <a:pt x="57" y="185"/>
                  </a:lnTo>
                  <a:lnTo>
                    <a:pt x="48" y="184"/>
                  </a:lnTo>
                  <a:lnTo>
                    <a:pt x="39" y="182"/>
                  </a:lnTo>
                  <a:lnTo>
                    <a:pt x="32" y="180"/>
                  </a:lnTo>
                  <a:lnTo>
                    <a:pt x="26" y="176"/>
                  </a:lnTo>
                  <a:lnTo>
                    <a:pt x="21" y="171"/>
                  </a:lnTo>
                  <a:lnTo>
                    <a:pt x="16" y="166"/>
                  </a:lnTo>
                  <a:lnTo>
                    <a:pt x="12" y="159"/>
                  </a:lnTo>
                  <a:lnTo>
                    <a:pt x="9" y="153"/>
                  </a:lnTo>
                  <a:lnTo>
                    <a:pt x="5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3" y="59"/>
                  </a:lnTo>
                  <a:lnTo>
                    <a:pt x="5" y="44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8" y="18"/>
                  </a:lnTo>
                  <a:lnTo>
                    <a:pt x="22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0" y="2"/>
                  </a:lnTo>
                  <a:lnTo>
                    <a:pt x="48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9" y="1"/>
                  </a:lnTo>
                  <a:lnTo>
                    <a:pt x="74" y="3"/>
                  </a:lnTo>
                  <a:lnTo>
                    <a:pt x="78" y="4"/>
                  </a:lnTo>
                  <a:lnTo>
                    <a:pt x="83" y="7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4" y="17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6" y="45"/>
                  </a:lnTo>
                  <a:lnTo>
                    <a:pt x="106" y="57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4" name="Freeform 158"/>
            <p:cNvSpPr>
              <a:spLocks/>
            </p:cNvSpPr>
            <p:nvPr userDrawn="1"/>
          </p:nvSpPr>
          <p:spPr bwMode="auto">
            <a:xfrm>
              <a:off x="3078" y="240"/>
              <a:ext cx="36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0 h 177"/>
                <a:gd name="T4" fmla="*/ 0 w 110"/>
                <a:gd name="T5" fmla="*/ 0 h 177"/>
                <a:gd name="T6" fmla="*/ 0 w 110"/>
                <a:gd name="T7" fmla="*/ 0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0 h 177"/>
                <a:gd name="T14" fmla="*/ 0 w 110"/>
                <a:gd name="T15" fmla="*/ 0 h 177"/>
                <a:gd name="T16" fmla="*/ 0 w 110"/>
                <a:gd name="T17" fmla="*/ 1 h 177"/>
                <a:gd name="T18" fmla="*/ 0 w 110"/>
                <a:gd name="T19" fmla="*/ 1 h 177"/>
                <a:gd name="T20" fmla="*/ 0 w 110"/>
                <a:gd name="T21" fmla="*/ 0 h 177"/>
                <a:gd name="T22" fmla="*/ 0 w 110"/>
                <a:gd name="T23" fmla="*/ 0 h 177"/>
                <a:gd name="T24" fmla="*/ 0 w 110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77">
                  <a:moveTo>
                    <a:pt x="19" y="91"/>
                  </a:moveTo>
                  <a:lnTo>
                    <a:pt x="84" y="0"/>
                  </a:lnTo>
                  <a:lnTo>
                    <a:pt x="109" y="0"/>
                  </a:lnTo>
                  <a:lnTo>
                    <a:pt x="52" y="73"/>
                  </a:lnTo>
                  <a:lnTo>
                    <a:pt x="110" y="177"/>
                  </a:lnTo>
                  <a:lnTo>
                    <a:pt x="87" y="177"/>
                  </a:lnTo>
                  <a:lnTo>
                    <a:pt x="40" y="90"/>
                  </a:lnTo>
                  <a:lnTo>
                    <a:pt x="19" y="116"/>
                  </a:lnTo>
                  <a:lnTo>
                    <a:pt x="1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5" name="Freeform 159"/>
            <p:cNvSpPr>
              <a:spLocks/>
            </p:cNvSpPr>
            <p:nvPr userDrawn="1"/>
          </p:nvSpPr>
          <p:spPr bwMode="auto">
            <a:xfrm>
              <a:off x="3136" y="240"/>
              <a:ext cx="37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1 h 177"/>
                <a:gd name="T4" fmla="*/ 0 w 110"/>
                <a:gd name="T5" fmla="*/ 1 h 177"/>
                <a:gd name="T6" fmla="*/ 0 w 110"/>
                <a:gd name="T7" fmla="*/ 1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1 h 177"/>
                <a:gd name="T14" fmla="*/ 0 w 110"/>
                <a:gd name="T15" fmla="*/ 0 h 177"/>
                <a:gd name="T16" fmla="*/ 0 w 110"/>
                <a:gd name="T17" fmla="*/ 0 h 177"/>
                <a:gd name="T18" fmla="*/ 0 w 110"/>
                <a:gd name="T19" fmla="*/ 1 h 177"/>
                <a:gd name="T20" fmla="*/ 0 w 110"/>
                <a:gd name="T21" fmla="*/ 1 h 177"/>
                <a:gd name="T22" fmla="*/ 0 w 110"/>
                <a:gd name="T23" fmla="*/ 0 h 177"/>
                <a:gd name="T24" fmla="*/ 0 w 110"/>
                <a:gd name="T25" fmla="*/ 0 h 177"/>
                <a:gd name="T26" fmla="*/ 0 w 110"/>
                <a:gd name="T27" fmla="*/ 0 h 177"/>
                <a:gd name="T28" fmla="*/ 0 w 110"/>
                <a:gd name="T29" fmla="*/ 0 h 177"/>
                <a:gd name="T30" fmla="*/ 0 w 110"/>
                <a:gd name="T31" fmla="*/ 0 h 177"/>
                <a:gd name="T32" fmla="*/ 0 w 110"/>
                <a:gd name="T33" fmla="*/ 0 h 177"/>
                <a:gd name="T34" fmla="*/ 0 w 110"/>
                <a:gd name="T35" fmla="*/ 1 h 177"/>
                <a:gd name="T36" fmla="*/ 0 w 110"/>
                <a:gd name="T37" fmla="*/ 1 h 177"/>
                <a:gd name="T38" fmla="*/ 0 w 110"/>
                <a:gd name="T39" fmla="*/ 0 h 177"/>
                <a:gd name="T40" fmla="*/ 0 w 110"/>
                <a:gd name="T41" fmla="*/ 0 h 1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" h="177">
                  <a:moveTo>
                    <a:pt x="19" y="0"/>
                  </a:moveTo>
                  <a:lnTo>
                    <a:pt x="19" y="145"/>
                  </a:lnTo>
                  <a:lnTo>
                    <a:pt x="19" y="154"/>
                  </a:lnTo>
                  <a:lnTo>
                    <a:pt x="19" y="164"/>
                  </a:lnTo>
                  <a:lnTo>
                    <a:pt x="23" y="152"/>
                  </a:lnTo>
                  <a:lnTo>
                    <a:pt x="27" y="139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77"/>
                  </a:lnTo>
                  <a:lnTo>
                    <a:pt x="91" y="177"/>
                  </a:lnTo>
                  <a:lnTo>
                    <a:pt x="91" y="36"/>
                  </a:lnTo>
                  <a:lnTo>
                    <a:pt x="91" y="22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8" y="24"/>
                  </a:lnTo>
                  <a:lnTo>
                    <a:pt x="84" y="37"/>
                  </a:lnTo>
                  <a:lnTo>
                    <a:pt x="2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6" name="Freeform 160"/>
            <p:cNvSpPr>
              <a:spLocks noEditPoints="1"/>
            </p:cNvSpPr>
            <p:nvPr userDrawn="1"/>
          </p:nvSpPr>
          <p:spPr bwMode="auto">
            <a:xfrm>
              <a:off x="3200" y="226"/>
              <a:ext cx="37" cy="73"/>
            </a:xfrm>
            <a:custGeom>
              <a:avLst/>
              <a:gdLst>
                <a:gd name="T0" fmla="*/ 0 w 110"/>
                <a:gd name="T1" fmla="*/ 0 h 219"/>
                <a:gd name="T2" fmla="*/ 0 w 110"/>
                <a:gd name="T3" fmla="*/ 0 h 219"/>
                <a:gd name="T4" fmla="*/ 0 w 110"/>
                <a:gd name="T5" fmla="*/ 0 h 219"/>
                <a:gd name="T6" fmla="*/ 0 w 110"/>
                <a:gd name="T7" fmla="*/ 0 h 219"/>
                <a:gd name="T8" fmla="*/ 0 w 110"/>
                <a:gd name="T9" fmla="*/ 0 h 219"/>
                <a:gd name="T10" fmla="*/ 0 w 110"/>
                <a:gd name="T11" fmla="*/ 0 h 219"/>
                <a:gd name="T12" fmla="*/ 0 w 110"/>
                <a:gd name="T13" fmla="*/ 0 h 219"/>
                <a:gd name="T14" fmla="*/ 0 w 110"/>
                <a:gd name="T15" fmla="*/ 0 h 219"/>
                <a:gd name="T16" fmla="*/ 0 w 110"/>
                <a:gd name="T17" fmla="*/ 0 h 219"/>
                <a:gd name="T18" fmla="*/ 0 w 110"/>
                <a:gd name="T19" fmla="*/ 0 h 219"/>
                <a:gd name="T20" fmla="*/ 0 w 110"/>
                <a:gd name="T21" fmla="*/ 0 h 219"/>
                <a:gd name="T22" fmla="*/ 0 w 110"/>
                <a:gd name="T23" fmla="*/ 0 h 219"/>
                <a:gd name="T24" fmla="*/ 0 w 110"/>
                <a:gd name="T25" fmla="*/ 0 h 219"/>
                <a:gd name="T26" fmla="*/ 0 w 110"/>
                <a:gd name="T27" fmla="*/ 0 h 219"/>
                <a:gd name="T28" fmla="*/ 0 w 110"/>
                <a:gd name="T29" fmla="*/ 0 h 219"/>
                <a:gd name="T30" fmla="*/ 0 w 110"/>
                <a:gd name="T31" fmla="*/ 0 h 219"/>
                <a:gd name="T32" fmla="*/ 0 w 110"/>
                <a:gd name="T33" fmla="*/ 0 h 219"/>
                <a:gd name="T34" fmla="*/ 0 w 110"/>
                <a:gd name="T35" fmla="*/ 0 h 219"/>
                <a:gd name="T36" fmla="*/ 0 w 110"/>
                <a:gd name="T37" fmla="*/ 0 h 219"/>
                <a:gd name="T38" fmla="*/ 0 w 110"/>
                <a:gd name="T39" fmla="*/ 0 h 219"/>
                <a:gd name="T40" fmla="*/ 0 w 110"/>
                <a:gd name="T41" fmla="*/ 0 h 219"/>
                <a:gd name="T42" fmla="*/ 0 w 110"/>
                <a:gd name="T43" fmla="*/ 0 h 219"/>
                <a:gd name="T44" fmla="*/ 0 w 110"/>
                <a:gd name="T45" fmla="*/ 0 h 219"/>
                <a:gd name="T46" fmla="*/ 0 w 110"/>
                <a:gd name="T47" fmla="*/ 0 h 219"/>
                <a:gd name="T48" fmla="*/ 0 w 110"/>
                <a:gd name="T49" fmla="*/ 0 h 219"/>
                <a:gd name="T50" fmla="*/ 0 w 110"/>
                <a:gd name="T51" fmla="*/ 0 h 219"/>
                <a:gd name="T52" fmla="*/ 0 w 110"/>
                <a:gd name="T53" fmla="*/ 0 h 219"/>
                <a:gd name="T54" fmla="*/ 0 w 110"/>
                <a:gd name="T55" fmla="*/ 0 h 219"/>
                <a:gd name="T56" fmla="*/ 0 w 110"/>
                <a:gd name="T57" fmla="*/ 0 h 219"/>
                <a:gd name="T58" fmla="*/ 0 w 110"/>
                <a:gd name="T59" fmla="*/ 0 h 219"/>
                <a:gd name="T60" fmla="*/ 0 w 110"/>
                <a:gd name="T61" fmla="*/ 0 h 219"/>
                <a:gd name="T62" fmla="*/ 0 w 110"/>
                <a:gd name="T63" fmla="*/ 0 h 219"/>
                <a:gd name="T64" fmla="*/ 0 w 110"/>
                <a:gd name="T65" fmla="*/ 0 h 219"/>
                <a:gd name="T66" fmla="*/ 0 w 110"/>
                <a:gd name="T67" fmla="*/ 0 h 219"/>
                <a:gd name="T68" fmla="*/ 0 w 110"/>
                <a:gd name="T69" fmla="*/ 0 h 219"/>
                <a:gd name="T70" fmla="*/ 0 w 110"/>
                <a:gd name="T71" fmla="*/ 0 h 219"/>
                <a:gd name="T72" fmla="*/ 0 w 110"/>
                <a:gd name="T73" fmla="*/ 1 h 219"/>
                <a:gd name="T74" fmla="*/ 0 w 110"/>
                <a:gd name="T75" fmla="*/ 1 h 219"/>
                <a:gd name="T76" fmla="*/ 0 w 110"/>
                <a:gd name="T77" fmla="*/ 1 h 219"/>
                <a:gd name="T78" fmla="*/ 0 w 110"/>
                <a:gd name="T79" fmla="*/ 1 h 219"/>
                <a:gd name="T80" fmla="*/ 0 w 110"/>
                <a:gd name="T81" fmla="*/ 1 h 219"/>
                <a:gd name="T82" fmla="*/ 0 w 110"/>
                <a:gd name="T83" fmla="*/ 1 h 219"/>
                <a:gd name="T84" fmla="*/ 0 w 110"/>
                <a:gd name="T85" fmla="*/ 0 h 219"/>
                <a:gd name="T86" fmla="*/ 0 w 110"/>
                <a:gd name="T87" fmla="*/ 0 h 219"/>
                <a:gd name="T88" fmla="*/ 0 w 110"/>
                <a:gd name="T89" fmla="*/ 1 h 219"/>
                <a:gd name="T90" fmla="*/ 0 w 110"/>
                <a:gd name="T91" fmla="*/ 1 h 219"/>
                <a:gd name="T92" fmla="*/ 0 w 110"/>
                <a:gd name="T93" fmla="*/ 0 h 219"/>
                <a:gd name="T94" fmla="*/ 0 w 110"/>
                <a:gd name="T95" fmla="*/ 0 h 219"/>
                <a:gd name="T96" fmla="*/ 0 w 110"/>
                <a:gd name="T97" fmla="*/ 0 h 219"/>
                <a:gd name="T98" fmla="*/ 0 w 110"/>
                <a:gd name="T99" fmla="*/ 0 h 219"/>
                <a:gd name="T100" fmla="*/ 0 w 110"/>
                <a:gd name="T101" fmla="*/ 0 h 219"/>
                <a:gd name="T102" fmla="*/ 0 w 110"/>
                <a:gd name="T103" fmla="*/ 0 h 219"/>
                <a:gd name="T104" fmla="*/ 0 w 110"/>
                <a:gd name="T105" fmla="*/ 1 h 219"/>
                <a:gd name="T106" fmla="*/ 0 w 110"/>
                <a:gd name="T107" fmla="*/ 1 h 219"/>
                <a:gd name="T108" fmla="*/ 0 w 110"/>
                <a:gd name="T109" fmla="*/ 0 h 219"/>
                <a:gd name="T110" fmla="*/ 0 w 110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219">
                  <a:moveTo>
                    <a:pt x="31" y="0"/>
                  </a:moveTo>
                  <a:lnTo>
                    <a:pt x="32" y="4"/>
                  </a:lnTo>
                  <a:lnTo>
                    <a:pt x="33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2" y="15"/>
                  </a:lnTo>
                  <a:lnTo>
                    <a:pt x="45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72" y="9"/>
                  </a:lnTo>
                  <a:lnTo>
                    <a:pt x="74" y="5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83" y="14"/>
                  </a:lnTo>
                  <a:lnTo>
                    <a:pt x="80" y="19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6" y="29"/>
                  </a:lnTo>
                  <a:lnTo>
                    <a:pt x="59" y="30"/>
                  </a:lnTo>
                  <a:lnTo>
                    <a:pt x="53" y="31"/>
                  </a:lnTo>
                  <a:lnTo>
                    <a:pt x="46" y="30"/>
                  </a:lnTo>
                  <a:lnTo>
                    <a:pt x="40" y="29"/>
                  </a:lnTo>
                  <a:lnTo>
                    <a:pt x="35" y="27"/>
                  </a:lnTo>
                  <a:lnTo>
                    <a:pt x="30" y="24"/>
                  </a:lnTo>
                  <a:lnTo>
                    <a:pt x="26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31" y="0"/>
                  </a:lnTo>
                  <a:close/>
                  <a:moveTo>
                    <a:pt x="19" y="42"/>
                  </a:moveTo>
                  <a:lnTo>
                    <a:pt x="19" y="187"/>
                  </a:lnTo>
                  <a:lnTo>
                    <a:pt x="19" y="196"/>
                  </a:lnTo>
                  <a:lnTo>
                    <a:pt x="18" y="206"/>
                  </a:lnTo>
                  <a:lnTo>
                    <a:pt x="19" y="206"/>
                  </a:lnTo>
                  <a:lnTo>
                    <a:pt x="23" y="194"/>
                  </a:lnTo>
                  <a:lnTo>
                    <a:pt x="26" y="181"/>
                  </a:lnTo>
                  <a:lnTo>
                    <a:pt x="82" y="42"/>
                  </a:lnTo>
                  <a:lnTo>
                    <a:pt x="110" y="42"/>
                  </a:lnTo>
                  <a:lnTo>
                    <a:pt x="110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7" y="66"/>
                  </a:lnTo>
                  <a:lnTo>
                    <a:pt x="83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1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7" name="Freeform 161"/>
            <p:cNvSpPr>
              <a:spLocks/>
            </p:cNvSpPr>
            <p:nvPr userDrawn="1"/>
          </p:nvSpPr>
          <p:spPr bwMode="auto">
            <a:xfrm>
              <a:off x="2673" y="148"/>
              <a:ext cx="34" cy="60"/>
            </a:xfrm>
            <a:custGeom>
              <a:avLst/>
              <a:gdLst>
                <a:gd name="T0" fmla="*/ 0 w 103"/>
                <a:gd name="T1" fmla="*/ 1 h 174"/>
                <a:gd name="T2" fmla="*/ 0 w 103"/>
                <a:gd name="T3" fmla="*/ 1 h 174"/>
                <a:gd name="T4" fmla="*/ 0 w 103"/>
                <a:gd name="T5" fmla="*/ 0 h 174"/>
                <a:gd name="T6" fmla="*/ 0 w 103"/>
                <a:gd name="T7" fmla="*/ 0 h 174"/>
                <a:gd name="T8" fmla="*/ 0 w 103"/>
                <a:gd name="T9" fmla="*/ 0 h 174"/>
                <a:gd name="T10" fmla="*/ 0 w 103"/>
                <a:gd name="T11" fmla="*/ 0 h 174"/>
                <a:gd name="T12" fmla="*/ 0 w 103"/>
                <a:gd name="T13" fmla="*/ 0 h 174"/>
                <a:gd name="T14" fmla="*/ 0 w 103"/>
                <a:gd name="T15" fmla="*/ 0 h 174"/>
                <a:gd name="T16" fmla="*/ 0 w 103"/>
                <a:gd name="T17" fmla="*/ 1 h 1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4">
                  <a:moveTo>
                    <a:pt x="71" y="174"/>
                  </a:moveTo>
                  <a:lnTo>
                    <a:pt x="34" y="174"/>
                  </a:ln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71" y="33"/>
                  </a:lnTo>
                  <a:lnTo>
                    <a:pt x="71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8" name="Freeform 162"/>
            <p:cNvSpPr>
              <a:spLocks noEditPoints="1"/>
            </p:cNvSpPr>
            <p:nvPr userDrawn="1"/>
          </p:nvSpPr>
          <p:spPr bwMode="auto">
            <a:xfrm>
              <a:off x="2745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0 h 174"/>
                <a:gd name="T10" fmla="*/ 0 w 111"/>
                <a:gd name="T11" fmla="*/ 0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0 h 174"/>
                <a:gd name="T18" fmla="*/ 0 w 111"/>
                <a:gd name="T19" fmla="*/ 0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w 111"/>
                <a:gd name="T27" fmla="*/ 0 h 174"/>
                <a:gd name="T28" fmla="*/ 0 w 111"/>
                <a:gd name="T29" fmla="*/ 0 h 174"/>
                <a:gd name="T30" fmla="*/ 0 w 111"/>
                <a:gd name="T31" fmla="*/ 0 h 174"/>
                <a:gd name="T32" fmla="*/ 0 w 111"/>
                <a:gd name="T33" fmla="*/ 0 h 174"/>
                <a:gd name="T34" fmla="*/ 0 w 111"/>
                <a:gd name="T35" fmla="*/ 0 h 174"/>
                <a:gd name="T36" fmla="*/ 0 w 111"/>
                <a:gd name="T37" fmla="*/ 0 h 174"/>
                <a:gd name="T38" fmla="*/ 0 w 111"/>
                <a:gd name="T39" fmla="*/ 0 h 174"/>
                <a:gd name="T40" fmla="*/ 0 w 111"/>
                <a:gd name="T41" fmla="*/ 1 h 174"/>
                <a:gd name="T42" fmla="*/ 0 w 111"/>
                <a:gd name="T43" fmla="*/ 1 h 174"/>
                <a:gd name="T44" fmla="*/ 0 w 111"/>
                <a:gd name="T45" fmla="*/ 0 h 174"/>
                <a:gd name="T46" fmla="*/ 0 w 111"/>
                <a:gd name="T47" fmla="*/ 0 h 174"/>
                <a:gd name="T48" fmla="*/ 0 w 111"/>
                <a:gd name="T49" fmla="*/ 0 h 174"/>
                <a:gd name="T50" fmla="*/ 0 w 111"/>
                <a:gd name="T51" fmla="*/ 0 h 174"/>
                <a:gd name="T52" fmla="*/ 0 w 111"/>
                <a:gd name="T53" fmla="*/ 0 h 174"/>
                <a:gd name="T54" fmla="*/ 0 w 111"/>
                <a:gd name="T55" fmla="*/ 0 h 174"/>
                <a:gd name="T56" fmla="*/ 0 w 111"/>
                <a:gd name="T57" fmla="*/ 0 h 174"/>
                <a:gd name="T58" fmla="*/ 0 w 111"/>
                <a:gd name="T59" fmla="*/ 0 h 174"/>
                <a:gd name="T60" fmla="*/ 0 w 111"/>
                <a:gd name="T61" fmla="*/ 0 h 174"/>
                <a:gd name="T62" fmla="*/ 0 w 111"/>
                <a:gd name="T63" fmla="*/ 0 h 174"/>
                <a:gd name="T64" fmla="*/ 0 w 111"/>
                <a:gd name="T65" fmla="*/ 0 h 174"/>
                <a:gd name="T66" fmla="*/ 0 w 111"/>
                <a:gd name="T67" fmla="*/ 0 h 174"/>
                <a:gd name="T68" fmla="*/ 0 w 111"/>
                <a:gd name="T69" fmla="*/ 0 h 174"/>
                <a:gd name="T70" fmla="*/ 0 w 111"/>
                <a:gd name="T71" fmla="*/ 0 h 174"/>
                <a:gd name="T72" fmla="*/ 0 w 111"/>
                <a:gd name="T73" fmla="*/ 0 h 174"/>
                <a:gd name="T74" fmla="*/ 0 w 111"/>
                <a:gd name="T75" fmla="*/ 0 h 174"/>
                <a:gd name="T76" fmla="*/ 0 w 111"/>
                <a:gd name="T77" fmla="*/ 0 h 174"/>
                <a:gd name="T78" fmla="*/ 0 w 111"/>
                <a:gd name="T79" fmla="*/ 0 h 174"/>
                <a:gd name="T80" fmla="*/ 0 w 111"/>
                <a:gd name="T81" fmla="*/ 0 h 174"/>
                <a:gd name="T82" fmla="*/ 0 w 111"/>
                <a:gd name="T83" fmla="*/ 0 h 174"/>
                <a:gd name="T84" fmla="*/ 0 w 111"/>
                <a:gd name="T85" fmla="*/ 0 h 174"/>
                <a:gd name="T86" fmla="*/ 0 w 111"/>
                <a:gd name="T87" fmla="*/ 0 h 174"/>
                <a:gd name="T88" fmla="*/ 0 w 111"/>
                <a:gd name="T89" fmla="*/ 0 h 174"/>
                <a:gd name="T90" fmla="*/ 0 w 111"/>
                <a:gd name="T91" fmla="*/ 0 h 174"/>
                <a:gd name="T92" fmla="*/ 0 w 111"/>
                <a:gd name="T93" fmla="*/ 0 h 174"/>
                <a:gd name="T94" fmla="*/ 0 w 111"/>
                <a:gd name="T95" fmla="*/ 0 h 174"/>
                <a:gd name="T96" fmla="*/ 0 w 111"/>
                <a:gd name="T97" fmla="*/ 0 h 174"/>
                <a:gd name="T98" fmla="*/ 0 w 111"/>
                <a:gd name="T99" fmla="*/ 1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1" h="174">
                  <a:moveTo>
                    <a:pt x="42" y="75"/>
                  </a:moveTo>
                  <a:lnTo>
                    <a:pt x="50" y="75"/>
                  </a:lnTo>
                  <a:lnTo>
                    <a:pt x="53" y="74"/>
                  </a:lnTo>
                  <a:lnTo>
                    <a:pt x="57" y="74"/>
                  </a:lnTo>
                  <a:lnTo>
                    <a:pt x="60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8" y="63"/>
                  </a:lnTo>
                  <a:lnTo>
                    <a:pt x="69" y="58"/>
                  </a:lnTo>
                  <a:lnTo>
                    <a:pt x="69" y="53"/>
                  </a:lnTo>
                  <a:lnTo>
                    <a:pt x="69" y="47"/>
                  </a:lnTo>
                  <a:lnTo>
                    <a:pt x="68" y="42"/>
                  </a:lnTo>
                  <a:lnTo>
                    <a:pt x="66" y="39"/>
                  </a:lnTo>
                  <a:lnTo>
                    <a:pt x="64" y="35"/>
                  </a:lnTo>
                  <a:lnTo>
                    <a:pt x="60" y="33"/>
                  </a:lnTo>
                  <a:lnTo>
                    <a:pt x="57" y="32"/>
                  </a:lnTo>
                  <a:lnTo>
                    <a:pt x="53" y="31"/>
                  </a:lnTo>
                  <a:lnTo>
                    <a:pt x="49" y="31"/>
                  </a:lnTo>
                  <a:lnTo>
                    <a:pt x="42" y="31"/>
                  </a:lnTo>
                  <a:lnTo>
                    <a:pt x="42" y="75"/>
                  </a:lnTo>
                  <a:close/>
                  <a:moveTo>
                    <a:pt x="42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7" y="5"/>
                  </a:lnTo>
                  <a:lnTo>
                    <a:pt x="95" y="9"/>
                  </a:lnTo>
                  <a:lnTo>
                    <a:pt x="98" y="13"/>
                  </a:lnTo>
                  <a:lnTo>
                    <a:pt x="101" y="17"/>
                  </a:lnTo>
                  <a:lnTo>
                    <a:pt x="105" y="21"/>
                  </a:lnTo>
                  <a:lnTo>
                    <a:pt x="107" y="26"/>
                  </a:lnTo>
                  <a:lnTo>
                    <a:pt x="109" y="32"/>
                  </a:lnTo>
                  <a:lnTo>
                    <a:pt x="110" y="39"/>
                  </a:lnTo>
                  <a:lnTo>
                    <a:pt x="111" y="45"/>
                  </a:lnTo>
                  <a:lnTo>
                    <a:pt x="111" y="53"/>
                  </a:lnTo>
                  <a:lnTo>
                    <a:pt x="111" y="61"/>
                  </a:lnTo>
                  <a:lnTo>
                    <a:pt x="110" y="68"/>
                  </a:lnTo>
                  <a:lnTo>
                    <a:pt x="109" y="74"/>
                  </a:lnTo>
                  <a:lnTo>
                    <a:pt x="107" y="80"/>
                  </a:lnTo>
                  <a:lnTo>
                    <a:pt x="105" y="84"/>
                  </a:lnTo>
                  <a:lnTo>
                    <a:pt x="101" y="88"/>
                  </a:lnTo>
                  <a:lnTo>
                    <a:pt x="98" y="93"/>
                  </a:lnTo>
                  <a:lnTo>
                    <a:pt x="95" y="96"/>
                  </a:lnTo>
                  <a:lnTo>
                    <a:pt x="87" y="100"/>
                  </a:lnTo>
                  <a:lnTo>
                    <a:pt x="79" y="103"/>
                  </a:lnTo>
                  <a:lnTo>
                    <a:pt x="70" y="105"/>
                  </a:lnTo>
                  <a:lnTo>
                    <a:pt x="60" y="107"/>
                  </a:lnTo>
                  <a:lnTo>
                    <a:pt x="42" y="107"/>
                  </a:lnTo>
                  <a:lnTo>
                    <a:pt x="42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59" name="Freeform 163"/>
            <p:cNvSpPr>
              <a:spLocks noEditPoints="1"/>
            </p:cNvSpPr>
            <p:nvPr userDrawn="1"/>
          </p:nvSpPr>
          <p:spPr bwMode="auto">
            <a:xfrm>
              <a:off x="2814" y="148"/>
              <a:ext cx="42" cy="60"/>
            </a:xfrm>
            <a:custGeom>
              <a:avLst/>
              <a:gdLst>
                <a:gd name="T0" fmla="*/ 0 w 127"/>
                <a:gd name="T1" fmla="*/ 0 h 174"/>
                <a:gd name="T2" fmla="*/ 0 w 127"/>
                <a:gd name="T3" fmla="*/ 0 h 174"/>
                <a:gd name="T4" fmla="*/ 0 w 127"/>
                <a:gd name="T5" fmla="*/ 0 h 174"/>
                <a:gd name="T6" fmla="*/ 0 w 127"/>
                <a:gd name="T7" fmla="*/ 0 h 174"/>
                <a:gd name="T8" fmla="*/ 0 w 127"/>
                <a:gd name="T9" fmla="*/ 0 h 174"/>
                <a:gd name="T10" fmla="*/ 0 w 127"/>
                <a:gd name="T11" fmla="*/ 0 h 174"/>
                <a:gd name="T12" fmla="*/ 1 w 127"/>
                <a:gd name="T13" fmla="*/ 1 h 174"/>
                <a:gd name="T14" fmla="*/ 0 w 127"/>
                <a:gd name="T15" fmla="*/ 1 h 174"/>
                <a:gd name="T16" fmla="*/ 0 w 127"/>
                <a:gd name="T17" fmla="*/ 1 h 174"/>
                <a:gd name="T18" fmla="*/ 0 w 127"/>
                <a:gd name="T19" fmla="*/ 1 h 174"/>
                <a:gd name="T20" fmla="*/ 0 w 127"/>
                <a:gd name="T21" fmla="*/ 1 h 174"/>
                <a:gd name="T22" fmla="*/ 0 w 127"/>
                <a:gd name="T23" fmla="*/ 1 h 174"/>
                <a:gd name="T24" fmla="*/ 0 w 127"/>
                <a:gd name="T25" fmla="*/ 0 h 174"/>
                <a:gd name="T26" fmla="*/ 0 w 127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4">
                  <a:moveTo>
                    <a:pt x="74" y="108"/>
                  </a:moveTo>
                  <a:lnTo>
                    <a:pt x="62" y="31"/>
                  </a:lnTo>
                  <a:lnTo>
                    <a:pt x="51" y="108"/>
                  </a:lnTo>
                  <a:lnTo>
                    <a:pt x="74" y="108"/>
                  </a:lnTo>
                  <a:close/>
                  <a:moveTo>
                    <a:pt x="88" y="0"/>
                  </a:moveTo>
                  <a:lnTo>
                    <a:pt x="127" y="174"/>
                  </a:lnTo>
                  <a:lnTo>
                    <a:pt x="86" y="174"/>
                  </a:lnTo>
                  <a:lnTo>
                    <a:pt x="79" y="139"/>
                  </a:lnTo>
                  <a:lnTo>
                    <a:pt x="47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0" name="Freeform 164"/>
            <p:cNvSpPr>
              <a:spLocks/>
            </p:cNvSpPr>
            <p:nvPr userDrawn="1"/>
          </p:nvSpPr>
          <p:spPr bwMode="auto">
            <a:xfrm>
              <a:off x="2893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1 h 174"/>
                <a:gd name="T10" fmla="*/ 0 w 111"/>
                <a:gd name="T11" fmla="*/ 1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1 h 174"/>
                <a:gd name="T18" fmla="*/ 0 w 111"/>
                <a:gd name="T19" fmla="*/ 1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1" h="174">
                  <a:moveTo>
                    <a:pt x="42" y="67"/>
                  </a:moveTo>
                  <a:lnTo>
                    <a:pt x="69" y="67"/>
                  </a:lnTo>
                  <a:lnTo>
                    <a:pt x="69" y="0"/>
                  </a:lnTo>
                  <a:lnTo>
                    <a:pt x="111" y="0"/>
                  </a:lnTo>
                  <a:lnTo>
                    <a:pt x="111" y="174"/>
                  </a:lnTo>
                  <a:lnTo>
                    <a:pt x="69" y="174"/>
                  </a:lnTo>
                  <a:lnTo>
                    <a:pt x="69" y="100"/>
                  </a:lnTo>
                  <a:lnTo>
                    <a:pt x="42" y="10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1" name="Freeform 165"/>
            <p:cNvSpPr>
              <a:spLocks/>
            </p:cNvSpPr>
            <p:nvPr userDrawn="1"/>
          </p:nvSpPr>
          <p:spPr bwMode="auto">
            <a:xfrm>
              <a:off x="2969" y="147"/>
              <a:ext cx="41" cy="61"/>
            </a:xfrm>
            <a:custGeom>
              <a:avLst/>
              <a:gdLst>
                <a:gd name="T0" fmla="*/ 1 w 113"/>
                <a:gd name="T1" fmla="*/ 1 h 182"/>
                <a:gd name="T2" fmla="*/ 0 w 113"/>
                <a:gd name="T3" fmla="*/ 1 h 182"/>
                <a:gd name="T4" fmla="*/ 0 w 113"/>
                <a:gd name="T5" fmla="*/ 1 h 182"/>
                <a:gd name="T6" fmla="*/ 0 w 113"/>
                <a:gd name="T7" fmla="*/ 1 h 182"/>
                <a:gd name="T8" fmla="*/ 0 w 113"/>
                <a:gd name="T9" fmla="*/ 1 h 182"/>
                <a:gd name="T10" fmla="*/ 0 w 113"/>
                <a:gd name="T11" fmla="*/ 1 h 182"/>
                <a:gd name="T12" fmla="*/ 0 w 113"/>
                <a:gd name="T13" fmla="*/ 1 h 182"/>
                <a:gd name="T14" fmla="*/ 0 w 113"/>
                <a:gd name="T15" fmla="*/ 1 h 182"/>
                <a:gd name="T16" fmla="*/ 0 w 113"/>
                <a:gd name="T17" fmla="*/ 1 h 182"/>
                <a:gd name="T18" fmla="*/ 0 w 113"/>
                <a:gd name="T19" fmla="*/ 1 h 182"/>
                <a:gd name="T20" fmla="*/ 0 w 113"/>
                <a:gd name="T21" fmla="*/ 1 h 182"/>
                <a:gd name="T22" fmla="*/ 0 w 113"/>
                <a:gd name="T23" fmla="*/ 1 h 182"/>
                <a:gd name="T24" fmla="*/ 0 w 113"/>
                <a:gd name="T25" fmla="*/ 1 h 182"/>
                <a:gd name="T26" fmla="*/ 0 w 113"/>
                <a:gd name="T27" fmla="*/ 0 h 182"/>
                <a:gd name="T28" fmla="*/ 0 w 113"/>
                <a:gd name="T29" fmla="*/ 0 h 182"/>
                <a:gd name="T30" fmla="*/ 0 w 113"/>
                <a:gd name="T31" fmla="*/ 0 h 182"/>
                <a:gd name="T32" fmla="*/ 0 w 113"/>
                <a:gd name="T33" fmla="*/ 0 h 182"/>
                <a:gd name="T34" fmla="*/ 0 w 113"/>
                <a:gd name="T35" fmla="*/ 0 h 182"/>
                <a:gd name="T36" fmla="*/ 0 w 113"/>
                <a:gd name="T37" fmla="*/ 0 h 182"/>
                <a:gd name="T38" fmla="*/ 0 w 113"/>
                <a:gd name="T39" fmla="*/ 0 h 182"/>
                <a:gd name="T40" fmla="*/ 0 w 113"/>
                <a:gd name="T41" fmla="*/ 0 h 182"/>
                <a:gd name="T42" fmla="*/ 0 w 113"/>
                <a:gd name="T43" fmla="*/ 0 h 182"/>
                <a:gd name="T44" fmla="*/ 0 w 113"/>
                <a:gd name="T45" fmla="*/ 0 h 182"/>
                <a:gd name="T46" fmla="*/ 1 w 113"/>
                <a:gd name="T47" fmla="*/ 0 h 182"/>
                <a:gd name="T48" fmla="*/ 1 w 113"/>
                <a:gd name="T49" fmla="*/ 0 h 182"/>
                <a:gd name="T50" fmla="*/ 0 w 113"/>
                <a:gd name="T51" fmla="*/ 0 h 182"/>
                <a:gd name="T52" fmla="*/ 0 w 113"/>
                <a:gd name="T53" fmla="*/ 0 h 182"/>
                <a:gd name="T54" fmla="*/ 0 w 113"/>
                <a:gd name="T55" fmla="*/ 0 h 182"/>
                <a:gd name="T56" fmla="*/ 0 w 113"/>
                <a:gd name="T57" fmla="*/ 0 h 182"/>
                <a:gd name="T58" fmla="*/ 0 w 113"/>
                <a:gd name="T59" fmla="*/ 0 h 182"/>
                <a:gd name="T60" fmla="*/ 0 w 113"/>
                <a:gd name="T61" fmla="*/ 0 h 182"/>
                <a:gd name="T62" fmla="*/ 0 w 113"/>
                <a:gd name="T63" fmla="*/ 0 h 182"/>
                <a:gd name="T64" fmla="*/ 0 w 113"/>
                <a:gd name="T65" fmla="*/ 1 h 182"/>
                <a:gd name="T66" fmla="*/ 0 w 113"/>
                <a:gd name="T67" fmla="*/ 1 h 182"/>
                <a:gd name="T68" fmla="*/ 0 w 113"/>
                <a:gd name="T69" fmla="*/ 1 h 182"/>
                <a:gd name="T70" fmla="*/ 0 w 113"/>
                <a:gd name="T71" fmla="*/ 1 h 182"/>
                <a:gd name="T72" fmla="*/ 0 w 113"/>
                <a:gd name="T73" fmla="*/ 1 h 182"/>
                <a:gd name="T74" fmla="*/ 0 w 113"/>
                <a:gd name="T75" fmla="*/ 1 h 182"/>
                <a:gd name="T76" fmla="*/ 0 w 113"/>
                <a:gd name="T77" fmla="*/ 1 h 182"/>
                <a:gd name="T78" fmla="*/ 0 w 113"/>
                <a:gd name="T79" fmla="*/ 1 h 182"/>
                <a:gd name="T80" fmla="*/ 0 w 113"/>
                <a:gd name="T81" fmla="*/ 0 h 1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3" h="182">
                  <a:moveTo>
                    <a:pt x="113" y="109"/>
                  </a:moveTo>
                  <a:lnTo>
                    <a:pt x="113" y="126"/>
                  </a:lnTo>
                  <a:lnTo>
                    <a:pt x="112" y="139"/>
                  </a:lnTo>
                  <a:lnTo>
                    <a:pt x="110" y="151"/>
                  </a:lnTo>
                  <a:lnTo>
                    <a:pt x="108" y="156"/>
                  </a:lnTo>
                  <a:lnTo>
                    <a:pt x="106" y="160"/>
                  </a:lnTo>
                  <a:lnTo>
                    <a:pt x="102" y="165"/>
                  </a:lnTo>
                  <a:lnTo>
                    <a:pt x="99" y="169"/>
                  </a:lnTo>
                  <a:lnTo>
                    <a:pt x="96" y="172"/>
                  </a:lnTo>
                  <a:lnTo>
                    <a:pt x="92" y="174"/>
                  </a:lnTo>
                  <a:lnTo>
                    <a:pt x="86" y="176"/>
                  </a:lnTo>
                  <a:lnTo>
                    <a:pt x="82" y="179"/>
                  </a:lnTo>
                  <a:lnTo>
                    <a:pt x="70" y="181"/>
                  </a:lnTo>
                  <a:lnTo>
                    <a:pt x="56" y="182"/>
                  </a:lnTo>
                  <a:lnTo>
                    <a:pt x="43" y="181"/>
                  </a:lnTo>
                  <a:lnTo>
                    <a:pt x="31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7" y="172"/>
                  </a:lnTo>
                  <a:lnTo>
                    <a:pt x="14" y="169"/>
                  </a:lnTo>
                  <a:lnTo>
                    <a:pt x="11" y="165"/>
                  </a:lnTo>
                  <a:lnTo>
                    <a:pt x="7" y="160"/>
                  </a:lnTo>
                  <a:lnTo>
                    <a:pt x="5" y="156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1" y="8"/>
                  </a:lnTo>
                  <a:lnTo>
                    <a:pt x="26" y="6"/>
                  </a:lnTo>
                  <a:lnTo>
                    <a:pt x="31" y="4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3"/>
                  </a:lnTo>
                  <a:lnTo>
                    <a:pt x="82" y="4"/>
                  </a:lnTo>
                  <a:lnTo>
                    <a:pt x="87" y="6"/>
                  </a:lnTo>
                  <a:lnTo>
                    <a:pt x="92" y="9"/>
                  </a:lnTo>
                  <a:lnTo>
                    <a:pt x="96" y="11"/>
                  </a:lnTo>
                  <a:lnTo>
                    <a:pt x="99" y="14"/>
                  </a:lnTo>
                  <a:lnTo>
                    <a:pt x="106" y="22"/>
                  </a:lnTo>
                  <a:lnTo>
                    <a:pt x="110" y="31"/>
                  </a:lnTo>
                  <a:lnTo>
                    <a:pt x="112" y="39"/>
                  </a:lnTo>
                  <a:lnTo>
                    <a:pt x="113" y="49"/>
                  </a:lnTo>
                  <a:lnTo>
                    <a:pt x="113" y="61"/>
                  </a:lnTo>
                  <a:lnTo>
                    <a:pt x="71" y="61"/>
                  </a:lnTo>
                  <a:lnTo>
                    <a:pt x="71" y="46"/>
                  </a:lnTo>
                  <a:lnTo>
                    <a:pt x="71" y="43"/>
                  </a:lnTo>
                  <a:lnTo>
                    <a:pt x="70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1" y="33"/>
                  </a:lnTo>
                  <a:lnTo>
                    <a:pt x="56" y="32"/>
                  </a:lnTo>
                  <a:lnTo>
                    <a:pt x="51" y="33"/>
                  </a:lnTo>
                  <a:lnTo>
                    <a:pt x="46" y="35"/>
                  </a:lnTo>
                  <a:lnTo>
                    <a:pt x="44" y="37"/>
                  </a:lnTo>
                  <a:lnTo>
                    <a:pt x="43" y="39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132"/>
                  </a:lnTo>
                  <a:lnTo>
                    <a:pt x="42" y="136"/>
                  </a:lnTo>
                  <a:lnTo>
                    <a:pt x="43" y="140"/>
                  </a:lnTo>
                  <a:lnTo>
                    <a:pt x="44" y="143"/>
                  </a:lnTo>
                  <a:lnTo>
                    <a:pt x="45" y="146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3" y="149"/>
                  </a:lnTo>
                  <a:lnTo>
                    <a:pt x="56" y="151"/>
                  </a:lnTo>
                  <a:lnTo>
                    <a:pt x="59" y="149"/>
                  </a:lnTo>
                  <a:lnTo>
                    <a:pt x="62" y="149"/>
                  </a:lnTo>
                  <a:lnTo>
                    <a:pt x="65" y="148"/>
                  </a:lnTo>
                  <a:lnTo>
                    <a:pt x="67" y="146"/>
                  </a:lnTo>
                  <a:lnTo>
                    <a:pt x="69" y="144"/>
                  </a:lnTo>
                  <a:lnTo>
                    <a:pt x="70" y="141"/>
                  </a:lnTo>
                  <a:lnTo>
                    <a:pt x="71" y="136"/>
                  </a:lnTo>
                  <a:lnTo>
                    <a:pt x="71" y="132"/>
                  </a:lnTo>
                  <a:lnTo>
                    <a:pt x="71" y="109"/>
                  </a:lnTo>
                  <a:lnTo>
                    <a:pt x="113" y="109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2" name="Freeform 166"/>
            <p:cNvSpPr>
              <a:spLocks/>
            </p:cNvSpPr>
            <p:nvPr userDrawn="1"/>
          </p:nvSpPr>
          <p:spPr bwMode="auto">
            <a:xfrm>
              <a:off x="3047" y="148"/>
              <a:ext cx="32" cy="60"/>
            </a:xfrm>
            <a:custGeom>
              <a:avLst/>
              <a:gdLst>
                <a:gd name="T0" fmla="*/ 0 w 97"/>
                <a:gd name="T1" fmla="*/ 0 h 174"/>
                <a:gd name="T2" fmla="*/ 0 w 97"/>
                <a:gd name="T3" fmla="*/ 0 h 174"/>
                <a:gd name="T4" fmla="*/ 0 w 97"/>
                <a:gd name="T5" fmla="*/ 0 h 174"/>
                <a:gd name="T6" fmla="*/ 0 w 97"/>
                <a:gd name="T7" fmla="*/ 1 h 174"/>
                <a:gd name="T8" fmla="*/ 0 w 97"/>
                <a:gd name="T9" fmla="*/ 1 h 174"/>
                <a:gd name="T10" fmla="*/ 0 w 97"/>
                <a:gd name="T11" fmla="*/ 0 h 174"/>
                <a:gd name="T12" fmla="*/ 0 w 97"/>
                <a:gd name="T13" fmla="*/ 0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174">
                  <a:moveTo>
                    <a:pt x="97" y="0"/>
                  </a:moveTo>
                  <a:lnTo>
                    <a:pt x="97" y="33"/>
                  </a:lnTo>
                  <a:lnTo>
                    <a:pt x="41" y="33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3" name="Freeform 167"/>
            <p:cNvSpPr>
              <a:spLocks noEditPoints="1"/>
            </p:cNvSpPr>
            <p:nvPr userDrawn="1"/>
          </p:nvSpPr>
          <p:spPr bwMode="auto">
            <a:xfrm>
              <a:off x="3109" y="148"/>
              <a:ext cx="42" cy="60"/>
            </a:xfrm>
            <a:custGeom>
              <a:avLst/>
              <a:gdLst>
                <a:gd name="T0" fmla="*/ 0 w 126"/>
                <a:gd name="T1" fmla="*/ 0 h 174"/>
                <a:gd name="T2" fmla="*/ 0 w 126"/>
                <a:gd name="T3" fmla="*/ 0 h 174"/>
                <a:gd name="T4" fmla="*/ 0 w 126"/>
                <a:gd name="T5" fmla="*/ 0 h 174"/>
                <a:gd name="T6" fmla="*/ 0 w 126"/>
                <a:gd name="T7" fmla="*/ 0 h 174"/>
                <a:gd name="T8" fmla="*/ 0 w 126"/>
                <a:gd name="T9" fmla="*/ 0 h 174"/>
                <a:gd name="T10" fmla="*/ 0 w 126"/>
                <a:gd name="T11" fmla="*/ 0 h 174"/>
                <a:gd name="T12" fmla="*/ 1 w 126"/>
                <a:gd name="T13" fmla="*/ 1 h 174"/>
                <a:gd name="T14" fmla="*/ 0 w 126"/>
                <a:gd name="T15" fmla="*/ 1 h 174"/>
                <a:gd name="T16" fmla="*/ 0 w 126"/>
                <a:gd name="T17" fmla="*/ 1 h 174"/>
                <a:gd name="T18" fmla="*/ 0 w 126"/>
                <a:gd name="T19" fmla="*/ 1 h 174"/>
                <a:gd name="T20" fmla="*/ 0 w 126"/>
                <a:gd name="T21" fmla="*/ 1 h 174"/>
                <a:gd name="T22" fmla="*/ 0 w 126"/>
                <a:gd name="T23" fmla="*/ 1 h 174"/>
                <a:gd name="T24" fmla="*/ 0 w 126"/>
                <a:gd name="T25" fmla="*/ 0 h 174"/>
                <a:gd name="T26" fmla="*/ 0 w 126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4">
                  <a:moveTo>
                    <a:pt x="73" y="108"/>
                  </a:moveTo>
                  <a:lnTo>
                    <a:pt x="61" y="31"/>
                  </a:lnTo>
                  <a:lnTo>
                    <a:pt x="51" y="108"/>
                  </a:lnTo>
                  <a:lnTo>
                    <a:pt x="73" y="108"/>
                  </a:lnTo>
                  <a:close/>
                  <a:moveTo>
                    <a:pt x="87" y="0"/>
                  </a:moveTo>
                  <a:lnTo>
                    <a:pt x="126" y="174"/>
                  </a:lnTo>
                  <a:lnTo>
                    <a:pt x="85" y="174"/>
                  </a:lnTo>
                  <a:lnTo>
                    <a:pt x="79" y="139"/>
                  </a:lnTo>
                  <a:lnTo>
                    <a:pt x="46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4" name="Freeform 168"/>
            <p:cNvSpPr>
              <a:spLocks/>
            </p:cNvSpPr>
            <p:nvPr userDrawn="1"/>
          </p:nvSpPr>
          <p:spPr bwMode="auto">
            <a:xfrm>
              <a:off x="3186" y="147"/>
              <a:ext cx="37" cy="61"/>
            </a:xfrm>
            <a:custGeom>
              <a:avLst/>
              <a:gdLst>
                <a:gd name="T0" fmla="*/ 0 w 110"/>
                <a:gd name="T1" fmla="*/ 0 h 182"/>
                <a:gd name="T2" fmla="*/ 0 w 110"/>
                <a:gd name="T3" fmla="*/ 0 h 182"/>
                <a:gd name="T4" fmla="*/ 0 w 110"/>
                <a:gd name="T5" fmla="*/ 0 h 182"/>
                <a:gd name="T6" fmla="*/ 0 w 110"/>
                <a:gd name="T7" fmla="*/ 0 h 182"/>
                <a:gd name="T8" fmla="*/ 0 w 110"/>
                <a:gd name="T9" fmla="*/ 0 h 182"/>
                <a:gd name="T10" fmla="*/ 0 w 110"/>
                <a:gd name="T11" fmla="*/ 0 h 182"/>
                <a:gd name="T12" fmla="*/ 0 w 110"/>
                <a:gd name="T13" fmla="*/ 0 h 182"/>
                <a:gd name="T14" fmla="*/ 0 w 110"/>
                <a:gd name="T15" fmla="*/ 0 h 182"/>
                <a:gd name="T16" fmla="*/ 0 w 110"/>
                <a:gd name="T17" fmla="*/ 0 h 182"/>
                <a:gd name="T18" fmla="*/ 0 w 110"/>
                <a:gd name="T19" fmla="*/ 0 h 182"/>
                <a:gd name="T20" fmla="*/ 0 w 110"/>
                <a:gd name="T21" fmla="*/ 0 h 182"/>
                <a:gd name="T22" fmla="*/ 0 w 110"/>
                <a:gd name="T23" fmla="*/ 0 h 182"/>
                <a:gd name="T24" fmla="*/ 0 w 110"/>
                <a:gd name="T25" fmla="*/ 0 h 182"/>
                <a:gd name="T26" fmla="*/ 0 w 110"/>
                <a:gd name="T27" fmla="*/ 0 h 182"/>
                <a:gd name="T28" fmla="*/ 0 w 110"/>
                <a:gd name="T29" fmla="*/ 0 h 182"/>
                <a:gd name="T30" fmla="*/ 0 w 110"/>
                <a:gd name="T31" fmla="*/ 0 h 182"/>
                <a:gd name="T32" fmla="*/ 0 w 110"/>
                <a:gd name="T33" fmla="*/ 0 h 182"/>
                <a:gd name="T34" fmla="*/ 0 w 110"/>
                <a:gd name="T35" fmla="*/ 1 h 182"/>
                <a:gd name="T36" fmla="*/ 0 w 110"/>
                <a:gd name="T37" fmla="*/ 1 h 182"/>
                <a:gd name="T38" fmla="*/ 0 w 110"/>
                <a:gd name="T39" fmla="*/ 1 h 182"/>
                <a:gd name="T40" fmla="*/ 0 w 110"/>
                <a:gd name="T41" fmla="*/ 1 h 182"/>
                <a:gd name="T42" fmla="*/ 0 w 110"/>
                <a:gd name="T43" fmla="*/ 1 h 182"/>
                <a:gd name="T44" fmla="*/ 0 w 110"/>
                <a:gd name="T45" fmla="*/ 1 h 182"/>
                <a:gd name="T46" fmla="*/ 0 w 110"/>
                <a:gd name="T47" fmla="*/ 1 h 182"/>
                <a:gd name="T48" fmla="*/ 0 w 110"/>
                <a:gd name="T49" fmla="*/ 1 h 182"/>
                <a:gd name="T50" fmla="*/ 0 w 110"/>
                <a:gd name="T51" fmla="*/ 1 h 182"/>
                <a:gd name="T52" fmla="*/ 0 w 110"/>
                <a:gd name="T53" fmla="*/ 1 h 182"/>
                <a:gd name="T54" fmla="*/ 0 w 110"/>
                <a:gd name="T55" fmla="*/ 1 h 182"/>
                <a:gd name="T56" fmla="*/ 0 w 110"/>
                <a:gd name="T57" fmla="*/ 1 h 182"/>
                <a:gd name="T58" fmla="*/ 0 w 110"/>
                <a:gd name="T59" fmla="*/ 1 h 182"/>
                <a:gd name="T60" fmla="*/ 0 w 110"/>
                <a:gd name="T61" fmla="*/ 1 h 182"/>
                <a:gd name="T62" fmla="*/ 0 w 110"/>
                <a:gd name="T63" fmla="*/ 1 h 182"/>
                <a:gd name="T64" fmla="*/ 0 w 110"/>
                <a:gd name="T65" fmla="*/ 1 h 182"/>
                <a:gd name="T66" fmla="*/ 0 w 110"/>
                <a:gd name="T67" fmla="*/ 1 h 182"/>
                <a:gd name="T68" fmla="*/ 0 w 110"/>
                <a:gd name="T69" fmla="*/ 1 h 182"/>
                <a:gd name="T70" fmla="*/ 0 w 110"/>
                <a:gd name="T71" fmla="*/ 1 h 182"/>
                <a:gd name="T72" fmla="*/ 0 w 110"/>
                <a:gd name="T73" fmla="*/ 1 h 182"/>
                <a:gd name="T74" fmla="*/ 0 w 110"/>
                <a:gd name="T75" fmla="*/ 1 h 182"/>
                <a:gd name="T76" fmla="*/ 0 w 110"/>
                <a:gd name="T77" fmla="*/ 0 h 182"/>
                <a:gd name="T78" fmla="*/ 0 w 110"/>
                <a:gd name="T79" fmla="*/ 0 h 182"/>
                <a:gd name="T80" fmla="*/ 0 w 110"/>
                <a:gd name="T81" fmla="*/ 0 h 182"/>
                <a:gd name="T82" fmla="*/ 0 w 110"/>
                <a:gd name="T83" fmla="*/ 0 h 182"/>
                <a:gd name="T84" fmla="*/ 0 w 110"/>
                <a:gd name="T85" fmla="*/ 0 h 182"/>
                <a:gd name="T86" fmla="*/ 0 w 110"/>
                <a:gd name="T87" fmla="*/ 0 h 182"/>
                <a:gd name="T88" fmla="*/ 0 w 110"/>
                <a:gd name="T89" fmla="*/ 0 h 182"/>
                <a:gd name="T90" fmla="*/ 0 w 110"/>
                <a:gd name="T91" fmla="*/ 0 h 182"/>
                <a:gd name="T92" fmla="*/ 0 w 110"/>
                <a:gd name="T93" fmla="*/ 0 h 182"/>
                <a:gd name="T94" fmla="*/ 0 w 110"/>
                <a:gd name="T95" fmla="*/ 0 h 182"/>
                <a:gd name="T96" fmla="*/ 0 w 110"/>
                <a:gd name="T97" fmla="*/ 0 h 182"/>
                <a:gd name="T98" fmla="*/ 0 w 110"/>
                <a:gd name="T99" fmla="*/ 0 h 182"/>
                <a:gd name="T100" fmla="*/ 0 w 110"/>
                <a:gd name="T101" fmla="*/ 0 h 182"/>
                <a:gd name="T102" fmla="*/ 0 w 110"/>
                <a:gd name="T103" fmla="*/ 0 h 182"/>
                <a:gd name="T104" fmla="*/ 0 w 110"/>
                <a:gd name="T105" fmla="*/ 0 h 182"/>
                <a:gd name="T106" fmla="*/ 0 w 110"/>
                <a:gd name="T107" fmla="*/ 0 h 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182">
                  <a:moveTo>
                    <a:pt x="0" y="57"/>
                  </a:moveTo>
                  <a:lnTo>
                    <a:pt x="1" y="45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9" y="23"/>
                  </a:lnTo>
                  <a:lnTo>
                    <a:pt x="12" y="19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4" y="2"/>
                  </a:lnTo>
                  <a:lnTo>
                    <a:pt x="74" y="4"/>
                  </a:lnTo>
                  <a:lnTo>
                    <a:pt x="83" y="8"/>
                  </a:lnTo>
                  <a:lnTo>
                    <a:pt x="91" y="14"/>
                  </a:lnTo>
                  <a:lnTo>
                    <a:pt x="96" y="21"/>
                  </a:lnTo>
                  <a:lnTo>
                    <a:pt x="100" y="29"/>
                  </a:lnTo>
                  <a:lnTo>
                    <a:pt x="104" y="37"/>
                  </a:lnTo>
                  <a:lnTo>
                    <a:pt x="104" y="46"/>
                  </a:lnTo>
                  <a:lnTo>
                    <a:pt x="104" y="53"/>
                  </a:lnTo>
                  <a:lnTo>
                    <a:pt x="103" y="61"/>
                  </a:lnTo>
                  <a:lnTo>
                    <a:pt x="101" y="66"/>
                  </a:lnTo>
                  <a:lnTo>
                    <a:pt x="98" y="72"/>
                  </a:lnTo>
                  <a:lnTo>
                    <a:pt x="95" y="76"/>
                  </a:lnTo>
                  <a:lnTo>
                    <a:pt x="91" y="80"/>
                  </a:lnTo>
                  <a:lnTo>
                    <a:pt x="85" y="84"/>
                  </a:lnTo>
                  <a:lnTo>
                    <a:pt x="80" y="87"/>
                  </a:lnTo>
                  <a:lnTo>
                    <a:pt x="86" y="89"/>
                  </a:lnTo>
                  <a:lnTo>
                    <a:pt x="92" y="92"/>
                  </a:lnTo>
                  <a:lnTo>
                    <a:pt x="97" y="95"/>
                  </a:lnTo>
                  <a:lnTo>
                    <a:pt x="101" y="100"/>
                  </a:lnTo>
                  <a:lnTo>
                    <a:pt x="106" y="105"/>
                  </a:lnTo>
                  <a:lnTo>
                    <a:pt x="108" y="112"/>
                  </a:lnTo>
                  <a:lnTo>
                    <a:pt x="110" y="120"/>
                  </a:lnTo>
                  <a:lnTo>
                    <a:pt x="110" y="131"/>
                  </a:lnTo>
                  <a:lnTo>
                    <a:pt x="110" y="138"/>
                  </a:lnTo>
                  <a:lnTo>
                    <a:pt x="109" y="143"/>
                  </a:lnTo>
                  <a:lnTo>
                    <a:pt x="108" y="148"/>
                  </a:lnTo>
                  <a:lnTo>
                    <a:pt x="106" y="154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7"/>
                  </a:lnTo>
                  <a:lnTo>
                    <a:pt x="95" y="170"/>
                  </a:lnTo>
                  <a:lnTo>
                    <a:pt x="86" y="175"/>
                  </a:lnTo>
                  <a:lnTo>
                    <a:pt x="78" y="179"/>
                  </a:lnTo>
                  <a:lnTo>
                    <a:pt x="67" y="181"/>
                  </a:lnTo>
                  <a:lnTo>
                    <a:pt x="55" y="182"/>
                  </a:lnTo>
                  <a:lnTo>
                    <a:pt x="45" y="182"/>
                  </a:lnTo>
                  <a:lnTo>
                    <a:pt x="36" y="180"/>
                  </a:lnTo>
                  <a:lnTo>
                    <a:pt x="26" y="176"/>
                  </a:lnTo>
                  <a:lnTo>
                    <a:pt x="17" y="171"/>
                  </a:lnTo>
                  <a:lnTo>
                    <a:pt x="14" y="168"/>
                  </a:lnTo>
                  <a:lnTo>
                    <a:pt x="11" y="163"/>
                  </a:lnTo>
                  <a:lnTo>
                    <a:pt x="7" y="159"/>
                  </a:lnTo>
                  <a:lnTo>
                    <a:pt x="4" y="154"/>
                  </a:lnTo>
                  <a:lnTo>
                    <a:pt x="2" y="147"/>
                  </a:lnTo>
                  <a:lnTo>
                    <a:pt x="1" y="141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38" y="126"/>
                  </a:lnTo>
                  <a:lnTo>
                    <a:pt x="39" y="132"/>
                  </a:lnTo>
                  <a:lnTo>
                    <a:pt x="39" y="138"/>
                  </a:lnTo>
                  <a:lnTo>
                    <a:pt x="41" y="142"/>
                  </a:lnTo>
                  <a:lnTo>
                    <a:pt x="42" y="145"/>
                  </a:lnTo>
                  <a:lnTo>
                    <a:pt x="44" y="148"/>
                  </a:lnTo>
                  <a:lnTo>
                    <a:pt x="46" y="149"/>
                  </a:lnTo>
                  <a:lnTo>
                    <a:pt x="50" y="151"/>
                  </a:lnTo>
                  <a:lnTo>
                    <a:pt x="53" y="151"/>
                  </a:lnTo>
                  <a:lnTo>
                    <a:pt x="57" y="151"/>
                  </a:lnTo>
                  <a:lnTo>
                    <a:pt x="60" y="149"/>
                  </a:lnTo>
                  <a:lnTo>
                    <a:pt x="63" y="148"/>
                  </a:lnTo>
                  <a:lnTo>
                    <a:pt x="65" y="145"/>
                  </a:lnTo>
                  <a:lnTo>
                    <a:pt x="66" y="142"/>
                  </a:lnTo>
                  <a:lnTo>
                    <a:pt x="68" y="138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0"/>
                  </a:lnTo>
                  <a:lnTo>
                    <a:pt x="67" y="115"/>
                  </a:lnTo>
                  <a:lnTo>
                    <a:pt x="66" y="112"/>
                  </a:lnTo>
                  <a:lnTo>
                    <a:pt x="64" y="108"/>
                  </a:lnTo>
                  <a:lnTo>
                    <a:pt x="61" y="106"/>
                  </a:lnTo>
                  <a:lnTo>
                    <a:pt x="58" y="104"/>
                  </a:lnTo>
                  <a:lnTo>
                    <a:pt x="55" y="103"/>
                  </a:lnTo>
                  <a:lnTo>
                    <a:pt x="50" y="103"/>
                  </a:lnTo>
                  <a:lnTo>
                    <a:pt x="44" y="103"/>
                  </a:lnTo>
                  <a:lnTo>
                    <a:pt x="44" y="72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8" y="71"/>
                  </a:lnTo>
                  <a:lnTo>
                    <a:pt x="60" y="70"/>
                  </a:lnTo>
                  <a:lnTo>
                    <a:pt x="63" y="67"/>
                  </a:lnTo>
                  <a:lnTo>
                    <a:pt x="64" y="64"/>
                  </a:lnTo>
                  <a:lnTo>
                    <a:pt x="65" y="61"/>
                  </a:lnTo>
                  <a:lnTo>
                    <a:pt x="66" y="57"/>
                  </a:lnTo>
                  <a:lnTo>
                    <a:pt x="66" y="52"/>
                  </a:lnTo>
                  <a:lnTo>
                    <a:pt x="66" y="44"/>
                  </a:lnTo>
                  <a:lnTo>
                    <a:pt x="63" y="37"/>
                  </a:lnTo>
                  <a:lnTo>
                    <a:pt x="61" y="35"/>
                  </a:lnTo>
                  <a:lnTo>
                    <a:pt x="58" y="33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9" y="32"/>
                  </a:lnTo>
                  <a:lnTo>
                    <a:pt x="45" y="33"/>
                  </a:lnTo>
                  <a:lnTo>
                    <a:pt x="43" y="35"/>
                  </a:lnTo>
                  <a:lnTo>
                    <a:pt x="41" y="37"/>
                  </a:lnTo>
                  <a:lnTo>
                    <a:pt x="39" y="46"/>
                  </a:lnTo>
                  <a:lnTo>
                    <a:pt x="38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5" name="Rectangle 169"/>
            <p:cNvSpPr>
              <a:spLocks noChangeArrowheads="1"/>
            </p:cNvSpPr>
            <p:nvPr userDrawn="1"/>
          </p:nvSpPr>
          <p:spPr bwMode="auto">
            <a:xfrm>
              <a:off x="2659" y="134"/>
              <a:ext cx="578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bg1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1724" smtClean="0">
                <a:solidFill>
                  <a:srgbClr val="FFFFFF"/>
                </a:solidFill>
              </a:endParaRPr>
            </a:p>
          </p:txBody>
        </p:sp>
        <p:sp>
          <p:nvSpPr>
            <p:cNvPr id="1066" name="Freeform 170"/>
            <p:cNvSpPr>
              <a:spLocks noEditPoints="1"/>
            </p:cNvSpPr>
            <p:nvPr userDrawn="1"/>
          </p:nvSpPr>
          <p:spPr bwMode="auto">
            <a:xfrm>
              <a:off x="2534" y="-176"/>
              <a:ext cx="94" cy="300"/>
            </a:xfrm>
            <a:custGeom>
              <a:avLst/>
              <a:gdLst>
                <a:gd name="T0" fmla="*/ 1 w 282"/>
                <a:gd name="T1" fmla="*/ 2 h 901"/>
                <a:gd name="T2" fmla="*/ 1 w 282"/>
                <a:gd name="T3" fmla="*/ 2 h 901"/>
                <a:gd name="T4" fmla="*/ 1 w 282"/>
                <a:gd name="T5" fmla="*/ 2 h 901"/>
                <a:gd name="T6" fmla="*/ 1 w 282"/>
                <a:gd name="T7" fmla="*/ 2 h 901"/>
                <a:gd name="T8" fmla="*/ 1 w 282"/>
                <a:gd name="T9" fmla="*/ 2 h 901"/>
                <a:gd name="T10" fmla="*/ 1 w 282"/>
                <a:gd name="T11" fmla="*/ 1 h 901"/>
                <a:gd name="T12" fmla="*/ 1 w 282"/>
                <a:gd name="T13" fmla="*/ 1 h 901"/>
                <a:gd name="T14" fmla="*/ 0 w 282"/>
                <a:gd name="T15" fmla="*/ 1 h 901"/>
                <a:gd name="T16" fmla="*/ 0 w 282"/>
                <a:gd name="T17" fmla="*/ 2 h 901"/>
                <a:gd name="T18" fmla="*/ 0 w 282"/>
                <a:gd name="T19" fmla="*/ 2 h 901"/>
                <a:gd name="T20" fmla="*/ 0 w 282"/>
                <a:gd name="T21" fmla="*/ 2 h 901"/>
                <a:gd name="T22" fmla="*/ 0 w 282"/>
                <a:gd name="T23" fmla="*/ 2 h 901"/>
                <a:gd name="T24" fmla="*/ 0 w 282"/>
                <a:gd name="T25" fmla="*/ 2 h 901"/>
                <a:gd name="T26" fmla="*/ 0 w 282"/>
                <a:gd name="T27" fmla="*/ 2 h 901"/>
                <a:gd name="T28" fmla="*/ 0 w 282"/>
                <a:gd name="T29" fmla="*/ 2 h 901"/>
                <a:gd name="T30" fmla="*/ 0 w 282"/>
                <a:gd name="T31" fmla="*/ 1 h 901"/>
                <a:gd name="T32" fmla="*/ 0 w 282"/>
                <a:gd name="T33" fmla="*/ 1 h 901"/>
                <a:gd name="T34" fmla="*/ 0 w 282"/>
                <a:gd name="T35" fmla="*/ 1 h 901"/>
                <a:gd name="T36" fmla="*/ 0 w 282"/>
                <a:gd name="T37" fmla="*/ 1 h 901"/>
                <a:gd name="T38" fmla="*/ 1 w 282"/>
                <a:gd name="T39" fmla="*/ 0 h 901"/>
                <a:gd name="T40" fmla="*/ 1 w 282"/>
                <a:gd name="T41" fmla="*/ 0 h 901"/>
                <a:gd name="T42" fmla="*/ 1 w 282"/>
                <a:gd name="T43" fmla="*/ 1 h 901"/>
                <a:gd name="T44" fmla="*/ 1 w 282"/>
                <a:gd name="T45" fmla="*/ 1 h 901"/>
                <a:gd name="T46" fmla="*/ 1 w 282"/>
                <a:gd name="T47" fmla="*/ 1 h 901"/>
                <a:gd name="T48" fmla="*/ 1 w 282"/>
                <a:gd name="T49" fmla="*/ 2 h 901"/>
                <a:gd name="T50" fmla="*/ 1 w 282"/>
                <a:gd name="T51" fmla="*/ 4 h 901"/>
                <a:gd name="T52" fmla="*/ 1 w 282"/>
                <a:gd name="T53" fmla="*/ 3 h 901"/>
                <a:gd name="T54" fmla="*/ 0 w 282"/>
                <a:gd name="T55" fmla="*/ 3 h 901"/>
                <a:gd name="T56" fmla="*/ 0 w 282"/>
                <a:gd name="T57" fmla="*/ 3 h 901"/>
                <a:gd name="T58" fmla="*/ 0 w 282"/>
                <a:gd name="T59" fmla="*/ 3 h 901"/>
                <a:gd name="T60" fmla="*/ 1 w 282"/>
                <a:gd name="T61" fmla="*/ 2 h 901"/>
                <a:gd name="T62" fmla="*/ 1 w 282"/>
                <a:gd name="T63" fmla="*/ 2 h 901"/>
                <a:gd name="T64" fmla="*/ 1 w 282"/>
                <a:gd name="T65" fmla="*/ 2 h 901"/>
                <a:gd name="T66" fmla="*/ 1 w 282"/>
                <a:gd name="T67" fmla="*/ 3 h 901"/>
                <a:gd name="T68" fmla="*/ 1 w 282"/>
                <a:gd name="T69" fmla="*/ 3 h 901"/>
                <a:gd name="T70" fmla="*/ 1 w 282"/>
                <a:gd name="T71" fmla="*/ 3 h 901"/>
                <a:gd name="T72" fmla="*/ 1 w 282"/>
                <a:gd name="T73" fmla="*/ 3 h 901"/>
                <a:gd name="T74" fmla="*/ 1 w 282"/>
                <a:gd name="T75" fmla="*/ 4 h 901"/>
                <a:gd name="T76" fmla="*/ 1 w 282"/>
                <a:gd name="T77" fmla="*/ 1 h 901"/>
                <a:gd name="T78" fmla="*/ 1 w 282"/>
                <a:gd name="T79" fmla="*/ 1 h 901"/>
                <a:gd name="T80" fmla="*/ 1 w 282"/>
                <a:gd name="T81" fmla="*/ 0 h 901"/>
                <a:gd name="T82" fmla="*/ 1 w 282"/>
                <a:gd name="T83" fmla="*/ 0 h 901"/>
                <a:gd name="T84" fmla="*/ 0 w 282"/>
                <a:gd name="T85" fmla="*/ 0 h 901"/>
                <a:gd name="T86" fmla="*/ 0 w 282"/>
                <a:gd name="T87" fmla="*/ 0 h 901"/>
                <a:gd name="T88" fmla="*/ 0 w 282"/>
                <a:gd name="T89" fmla="*/ 1 h 901"/>
                <a:gd name="T90" fmla="*/ 0 w 282"/>
                <a:gd name="T91" fmla="*/ 1 h 901"/>
                <a:gd name="T92" fmla="*/ 0 w 282"/>
                <a:gd name="T93" fmla="*/ 1 h 901"/>
                <a:gd name="T94" fmla="*/ 0 w 282"/>
                <a:gd name="T95" fmla="*/ 2 h 901"/>
                <a:gd name="T96" fmla="*/ 0 w 282"/>
                <a:gd name="T97" fmla="*/ 2 h 901"/>
                <a:gd name="T98" fmla="*/ 0 w 282"/>
                <a:gd name="T99" fmla="*/ 2 h 901"/>
                <a:gd name="T100" fmla="*/ 0 w 282"/>
                <a:gd name="T101" fmla="*/ 3 h 901"/>
                <a:gd name="T102" fmla="*/ 0 w 282"/>
                <a:gd name="T103" fmla="*/ 3 h 901"/>
                <a:gd name="T104" fmla="*/ 0 w 282"/>
                <a:gd name="T105" fmla="*/ 3 h 901"/>
                <a:gd name="T106" fmla="*/ 0 w 282"/>
                <a:gd name="T107" fmla="*/ 4 h 901"/>
                <a:gd name="T108" fmla="*/ 1 w 282"/>
                <a:gd name="T109" fmla="*/ 4 h 901"/>
                <a:gd name="T110" fmla="*/ 1 w 282"/>
                <a:gd name="T111" fmla="*/ 3 h 901"/>
                <a:gd name="T112" fmla="*/ 1 w 282"/>
                <a:gd name="T113" fmla="*/ 3 h 901"/>
                <a:gd name="T114" fmla="*/ 1 w 282"/>
                <a:gd name="T115" fmla="*/ 3 h 901"/>
                <a:gd name="T116" fmla="*/ 1 w 282"/>
                <a:gd name="T117" fmla="*/ 3 h 901"/>
                <a:gd name="T118" fmla="*/ 1 w 282"/>
                <a:gd name="T119" fmla="*/ 2 h 901"/>
                <a:gd name="T120" fmla="*/ 1 w 282"/>
                <a:gd name="T121" fmla="*/ 2 h 901"/>
                <a:gd name="T122" fmla="*/ 1 w 282"/>
                <a:gd name="T123" fmla="*/ 1 h 9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901">
                  <a:moveTo>
                    <a:pt x="249" y="481"/>
                  </a:moveTo>
                  <a:lnTo>
                    <a:pt x="247" y="519"/>
                  </a:lnTo>
                  <a:lnTo>
                    <a:pt x="243" y="557"/>
                  </a:lnTo>
                  <a:lnTo>
                    <a:pt x="239" y="589"/>
                  </a:lnTo>
                  <a:lnTo>
                    <a:pt x="234" y="617"/>
                  </a:lnTo>
                  <a:lnTo>
                    <a:pt x="235" y="596"/>
                  </a:lnTo>
                  <a:lnTo>
                    <a:pt x="234" y="572"/>
                  </a:lnTo>
                  <a:lnTo>
                    <a:pt x="233" y="548"/>
                  </a:lnTo>
                  <a:lnTo>
                    <a:pt x="231" y="523"/>
                  </a:lnTo>
                  <a:lnTo>
                    <a:pt x="228" y="497"/>
                  </a:lnTo>
                  <a:lnTo>
                    <a:pt x="225" y="473"/>
                  </a:lnTo>
                  <a:lnTo>
                    <a:pt x="222" y="448"/>
                  </a:lnTo>
                  <a:lnTo>
                    <a:pt x="217" y="424"/>
                  </a:lnTo>
                  <a:lnTo>
                    <a:pt x="211" y="400"/>
                  </a:lnTo>
                  <a:lnTo>
                    <a:pt x="203" y="373"/>
                  </a:lnTo>
                  <a:lnTo>
                    <a:pt x="195" y="344"/>
                  </a:lnTo>
                  <a:lnTo>
                    <a:pt x="185" y="315"/>
                  </a:lnTo>
                  <a:lnTo>
                    <a:pt x="174" y="287"/>
                  </a:lnTo>
                  <a:lnTo>
                    <a:pt x="162" y="260"/>
                  </a:lnTo>
                  <a:lnTo>
                    <a:pt x="152" y="236"/>
                  </a:lnTo>
                  <a:lnTo>
                    <a:pt x="141" y="216"/>
                  </a:lnTo>
                  <a:lnTo>
                    <a:pt x="130" y="235"/>
                  </a:lnTo>
                  <a:lnTo>
                    <a:pt x="120" y="257"/>
                  </a:lnTo>
                  <a:lnTo>
                    <a:pt x="109" y="282"/>
                  </a:lnTo>
                  <a:lnTo>
                    <a:pt x="99" y="309"/>
                  </a:lnTo>
                  <a:lnTo>
                    <a:pt x="89" y="337"/>
                  </a:lnTo>
                  <a:lnTo>
                    <a:pt x="80" y="366"/>
                  </a:lnTo>
                  <a:lnTo>
                    <a:pt x="72" y="395"/>
                  </a:lnTo>
                  <a:lnTo>
                    <a:pt x="64" y="424"/>
                  </a:lnTo>
                  <a:lnTo>
                    <a:pt x="59" y="453"/>
                  </a:lnTo>
                  <a:lnTo>
                    <a:pt x="54" y="482"/>
                  </a:lnTo>
                  <a:lnTo>
                    <a:pt x="51" y="512"/>
                  </a:lnTo>
                  <a:lnTo>
                    <a:pt x="49" y="540"/>
                  </a:lnTo>
                  <a:lnTo>
                    <a:pt x="48" y="566"/>
                  </a:lnTo>
                  <a:lnTo>
                    <a:pt x="47" y="587"/>
                  </a:lnTo>
                  <a:lnTo>
                    <a:pt x="47" y="605"/>
                  </a:lnTo>
                  <a:lnTo>
                    <a:pt x="47" y="618"/>
                  </a:lnTo>
                  <a:lnTo>
                    <a:pt x="45" y="608"/>
                  </a:lnTo>
                  <a:lnTo>
                    <a:pt x="42" y="591"/>
                  </a:lnTo>
                  <a:lnTo>
                    <a:pt x="40" y="571"/>
                  </a:lnTo>
                  <a:lnTo>
                    <a:pt x="38" y="547"/>
                  </a:lnTo>
                  <a:lnTo>
                    <a:pt x="36" y="520"/>
                  </a:lnTo>
                  <a:lnTo>
                    <a:pt x="34" y="491"/>
                  </a:lnTo>
                  <a:lnTo>
                    <a:pt x="34" y="461"/>
                  </a:lnTo>
                  <a:lnTo>
                    <a:pt x="34" y="429"/>
                  </a:lnTo>
                  <a:lnTo>
                    <a:pt x="36" y="405"/>
                  </a:lnTo>
                  <a:lnTo>
                    <a:pt x="38" y="379"/>
                  </a:lnTo>
                  <a:lnTo>
                    <a:pt x="41" y="354"/>
                  </a:lnTo>
                  <a:lnTo>
                    <a:pt x="46" y="330"/>
                  </a:lnTo>
                  <a:lnTo>
                    <a:pt x="50" y="309"/>
                  </a:lnTo>
                  <a:lnTo>
                    <a:pt x="54" y="289"/>
                  </a:lnTo>
                  <a:lnTo>
                    <a:pt x="59" y="273"/>
                  </a:lnTo>
                  <a:lnTo>
                    <a:pt x="62" y="259"/>
                  </a:lnTo>
                  <a:lnTo>
                    <a:pt x="75" y="220"/>
                  </a:lnTo>
                  <a:lnTo>
                    <a:pt x="87" y="185"/>
                  </a:lnTo>
                  <a:lnTo>
                    <a:pt x="100" y="154"/>
                  </a:lnTo>
                  <a:lnTo>
                    <a:pt x="111" y="128"/>
                  </a:lnTo>
                  <a:lnTo>
                    <a:pt x="121" y="106"/>
                  </a:lnTo>
                  <a:lnTo>
                    <a:pt x="130" y="89"/>
                  </a:lnTo>
                  <a:lnTo>
                    <a:pt x="136" y="77"/>
                  </a:lnTo>
                  <a:lnTo>
                    <a:pt x="141" y="70"/>
                  </a:lnTo>
                  <a:lnTo>
                    <a:pt x="145" y="77"/>
                  </a:lnTo>
                  <a:lnTo>
                    <a:pt x="153" y="92"/>
                  </a:lnTo>
                  <a:lnTo>
                    <a:pt x="162" y="110"/>
                  </a:lnTo>
                  <a:lnTo>
                    <a:pt x="173" y="134"/>
                  </a:lnTo>
                  <a:lnTo>
                    <a:pt x="186" y="161"/>
                  </a:lnTo>
                  <a:lnTo>
                    <a:pt x="198" y="191"/>
                  </a:lnTo>
                  <a:lnTo>
                    <a:pt x="210" y="222"/>
                  </a:lnTo>
                  <a:lnTo>
                    <a:pt x="220" y="256"/>
                  </a:lnTo>
                  <a:lnTo>
                    <a:pt x="228" y="289"/>
                  </a:lnTo>
                  <a:lnTo>
                    <a:pt x="235" y="322"/>
                  </a:lnTo>
                  <a:lnTo>
                    <a:pt x="240" y="353"/>
                  </a:lnTo>
                  <a:lnTo>
                    <a:pt x="244" y="383"/>
                  </a:lnTo>
                  <a:lnTo>
                    <a:pt x="247" y="411"/>
                  </a:lnTo>
                  <a:lnTo>
                    <a:pt x="248" y="437"/>
                  </a:lnTo>
                  <a:lnTo>
                    <a:pt x="249" y="461"/>
                  </a:lnTo>
                  <a:lnTo>
                    <a:pt x="249" y="481"/>
                  </a:lnTo>
                  <a:close/>
                  <a:moveTo>
                    <a:pt x="141" y="868"/>
                  </a:moveTo>
                  <a:lnTo>
                    <a:pt x="135" y="856"/>
                  </a:lnTo>
                  <a:lnTo>
                    <a:pt x="129" y="842"/>
                  </a:lnTo>
                  <a:lnTo>
                    <a:pt x="122" y="826"/>
                  </a:lnTo>
                  <a:lnTo>
                    <a:pt x="116" y="806"/>
                  </a:lnTo>
                  <a:lnTo>
                    <a:pt x="111" y="785"/>
                  </a:lnTo>
                  <a:lnTo>
                    <a:pt x="106" y="761"/>
                  </a:lnTo>
                  <a:lnTo>
                    <a:pt x="103" y="734"/>
                  </a:lnTo>
                  <a:lnTo>
                    <a:pt x="101" y="705"/>
                  </a:lnTo>
                  <a:lnTo>
                    <a:pt x="101" y="690"/>
                  </a:lnTo>
                  <a:lnTo>
                    <a:pt x="102" y="676"/>
                  </a:lnTo>
                  <a:lnTo>
                    <a:pt x="103" y="662"/>
                  </a:lnTo>
                  <a:lnTo>
                    <a:pt x="105" y="648"/>
                  </a:lnTo>
                  <a:lnTo>
                    <a:pt x="111" y="622"/>
                  </a:lnTo>
                  <a:lnTo>
                    <a:pt x="117" y="599"/>
                  </a:lnTo>
                  <a:lnTo>
                    <a:pt x="125" y="578"/>
                  </a:lnTo>
                  <a:lnTo>
                    <a:pt x="131" y="562"/>
                  </a:lnTo>
                  <a:lnTo>
                    <a:pt x="136" y="550"/>
                  </a:lnTo>
                  <a:lnTo>
                    <a:pt x="142" y="543"/>
                  </a:lnTo>
                  <a:lnTo>
                    <a:pt x="145" y="550"/>
                  </a:lnTo>
                  <a:lnTo>
                    <a:pt x="150" y="561"/>
                  </a:lnTo>
                  <a:lnTo>
                    <a:pt x="157" y="576"/>
                  </a:lnTo>
                  <a:lnTo>
                    <a:pt x="162" y="595"/>
                  </a:lnTo>
                  <a:lnTo>
                    <a:pt x="169" y="616"/>
                  </a:lnTo>
                  <a:lnTo>
                    <a:pt x="174" y="641"/>
                  </a:lnTo>
                  <a:lnTo>
                    <a:pt x="179" y="668"/>
                  </a:lnTo>
                  <a:lnTo>
                    <a:pt x="181" y="697"/>
                  </a:lnTo>
                  <a:lnTo>
                    <a:pt x="181" y="712"/>
                  </a:lnTo>
                  <a:lnTo>
                    <a:pt x="180" y="726"/>
                  </a:lnTo>
                  <a:lnTo>
                    <a:pt x="179" y="740"/>
                  </a:lnTo>
                  <a:lnTo>
                    <a:pt x="177" y="753"/>
                  </a:lnTo>
                  <a:lnTo>
                    <a:pt x="173" y="778"/>
                  </a:lnTo>
                  <a:lnTo>
                    <a:pt x="168" y="802"/>
                  </a:lnTo>
                  <a:lnTo>
                    <a:pt x="160" y="823"/>
                  </a:lnTo>
                  <a:lnTo>
                    <a:pt x="154" y="841"/>
                  </a:lnTo>
                  <a:lnTo>
                    <a:pt x="147" y="856"/>
                  </a:lnTo>
                  <a:lnTo>
                    <a:pt x="141" y="868"/>
                  </a:lnTo>
                  <a:close/>
                  <a:moveTo>
                    <a:pt x="257" y="257"/>
                  </a:moveTo>
                  <a:lnTo>
                    <a:pt x="251" y="232"/>
                  </a:lnTo>
                  <a:lnTo>
                    <a:pt x="244" y="208"/>
                  </a:lnTo>
                  <a:lnTo>
                    <a:pt x="236" y="185"/>
                  </a:lnTo>
                  <a:lnTo>
                    <a:pt x="228" y="163"/>
                  </a:lnTo>
                  <a:lnTo>
                    <a:pt x="219" y="142"/>
                  </a:lnTo>
                  <a:lnTo>
                    <a:pt x="210" y="122"/>
                  </a:lnTo>
                  <a:lnTo>
                    <a:pt x="201" y="103"/>
                  </a:lnTo>
                  <a:lnTo>
                    <a:pt x="192" y="85"/>
                  </a:lnTo>
                  <a:lnTo>
                    <a:pt x="174" y="54"/>
                  </a:lnTo>
                  <a:lnTo>
                    <a:pt x="159" y="29"/>
                  </a:lnTo>
                  <a:lnTo>
                    <a:pt x="147" y="11"/>
                  </a:lnTo>
                  <a:lnTo>
                    <a:pt x="141" y="0"/>
                  </a:lnTo>
                  <a:lnTo>
                    <a:pt x="133" y="12"/>
                  </a:lnTo>
                  <a:lnTo>
                    <a:pt x="121" y="30"/>
                  </a:lnTo>
                  <a:lnTo>
                    <a:pt x="107" y="54"/>
                  </a:lnTo>
                  <a:lnTo>
                    <a:pt x="92" y="82"/>
                  </a:lnTo>
                  <a:lnTo>
                    <a:pt x="76" y="113"/>
                  </a:lnTo>
                  <a:lnTo>
                    <a:pt x="61" y="149"/>
                  </a:lnTo>
                  <a:lnTo>
                    <a:pt x="53" y="167"/>
                  </a:lnTo>
                  <a:lnTo>
                    <a:pt x="46" y="185"/>
                  </a:lnTo>
                  <a:lnTo>
                    <a:pt x="39" y="205"/>
                  </a:lnTo>
                  <a:lnTo>
                    <a:pt x="33" y="224"/>
                  </a:lnTo>
                  <a:lnTo>
                    <a:pt x="27" y="246"/>
                  </a:lnTo>
                  <a:lnTo>
                    <a:pt x="22" y="268"/>
                  </a:lnTo>
                  <a:lnTo>
                    <a:pt x="18" y="289"/>
                  </a:lnTo>
                  <a:lnTo>
                    <a:pt x="13" y="311"/>
                  </a:lnTo>
                  <a:lnTo>
                    <a:pt x="7" y="352"/>
                  </a:lnTo>
                  <a:lnTo>
                    <a:pt x="3" y="393"/>
                  </a:lnTo>
                  <a:lnTo>
                    <a:pt x="0" y="433"/>
                  </a:lnTo>
                  <a:lnTo>
                    <a:pt x="1" y="472"/>
                  </a:lnTo>
                  <a:lnTo>
                    <a:pt x="3" y="510"/>
                  </a:lnTo>
                  <a:lnTo>
                    <a:pt x="7" y="549"/>
                  </a:lnTo>
                  <a:lnTo>
                    <a:pt x="9" y="569"/>
                  </a:lnTo>
                  <a:lnTo>
                    <a:pt x="12" y="587"/>
                  </a:lnTo>
                  <a:lnTo>
                    <a:pt x="15" y="607"/>
                  </a:lnTo>
                  <a:lnTo>
                    <a:pt x="20" y="625"/>
                  </a:lnTo>
                  <a:lnTo>
                    <a:pt x="28" y="661"/>
                  </a:lnTo>
                  <a:lnTo>
                    <a:pt x="38" y="692"/>
                  </a:lnTo>
                  <a:lnTo>
                    <a:pt x="47" y="719"/>
                  </a:lnTo>
                  <a:lnTo>
                    <a:pt x="54" y="739"/>
                  </a:lnTo>
                  <a:lnTo>
                    <a:pt x="60" y="752"/>
                  </a:lnTo>
                  <a:lnTo>
                    <a:pt x="61" y="758"/>
                  </a:lnTo>
                  <a:lnTo>
                    <a:pt x="71" y="778"/>
                  </a:lnTo>
                  <a:lnTo>
                    <a:pt x="80" y="799"/>
                  </a:lnTo>
                  <a:lnTo>
                    <a:pt x="91" y="819"/>
                  </a:lnTo>
                  <a:lnTo>
                    <a:pt x="102" y="839"/>
                  </a:lnTo>
                  <a:lnTo>
                    <a:pt x="113" y="857"/>
                  </a:lnTo>
                  <a:lnTo>
                    <a:pt x="122" y="874"/>
                  </a:lnTo>
                  <a:lnTo>
                    <a:pt x="132" y="888"/>
                  </a:lnTo>
                  <a:lnTo>
                    <a:pt x="142" y="901"/>
                  </a:lnTo>
                  <a:lnTo>
                    <a:pt x="156" y="881"/>
                  </a:lnTo>
                  <a:lnTo>
                    <a:pt x="173" y="854"/>
                  </a:lnTo>
                  <a:lnTo>
                    <a:pt x="182" y="838"/>
                  </a:lnTo>
                  <a:lnTo>
                    <a:pt x="192" y="819"/>
                  </a:lnTo>
                  <a:lnTo>
                    <a:pt x="201" y="800"/>
                  </a:lnTo>
                  <a:lnTo>
                    <a:pt x="211" y="778"/>
                  </a:lnTo>
                  <a:lnTo>
                    <a:pt x="221" y="757"/>
                  </a:lnTo>
                  <a:lnTo>
                    <a:pt x="230" y="732"/>
                  </a:lnTo>
                  <a:lnTo>
                    <a:pt x="239" y="707"/>
                  </a:lnTo>
                  <a:lnTo>
                    <a:pt x="248" y="680"/>
                  </a:lnTo>
                  <a:lnTo>
                    <a:pt x="255" y="653"/>
                  </a:lnTo>
                  <a:lnTo>
                    <a:pt x="263" y="624"/>
                  </a:lnTo>
                  <a:lnTo>
                    <a:pt x="269" y="595"/>
                  </a:lnTo>
                  <a:lnTo>
                    <a:pt x="274" y="563"/>
                  </a:lnTo>
                  <a:lnTo>
                    <a:pt x="278" y="529"/>
                  </a:lnTo>
                  <a:lnTo>
                    <a:pt x="281" y="495"/>
                  </a:lnTo>
                  <a:lnTo>
                    <a:pt x="282" y="461"/>
                  </a:lnTo>
                  <a:lnTo>
                    <a:pt x="282" y="425"/>
                  </a:lnTo>
                  <a:lnTo>
                    <a:pt x="279" y="387"/>
                  </a:lnTo>
                  <a:lnTo>
                    <a:pt x="275" y="347"/>
                  </a:lnTo>
                  <a:lnTo>
                    <a:pt x="267" y="304"/>
                  </a:lnTo>
                  <a:lnTo>
                    <a:pt x="257" y="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7" name="Freeform 171"/>
            <p:cNvSpPr>
              <a:spLocks/>
            </p:cNvSpPr>
            <p:nvPr userDrawn="1"/>
          </p:nvSpPr>
          <p:spPr bwMode="auto">
            <a:xfrm>
              <a:off x="2357" y="-30"/>
              <a:ext cx="285" cy="329"/>
            </a:xfrm>
            <a:custGeom>
              <a:avLst/>
              <a:gdLst>
                <a:gd name="T0" fmla="*/ 2 w 853"/>
                <a:gd name="T1" fmla="*/ 3 h 987"/>
                <a:gd name="T2" fmla="*/ 2 w 853"/>
                <a:gd name="T3" fmla="*/ 3 h 987"/>
                <a:gd name="T4" fmla="*/ 2 w 853"/>
                <a:gd name="T5" fmla="*/ 2 h 987"/>
                <a:gd name="T6" fmla="*/ 3 w 853"/>
                <a:gd name="T7" fmla="*/ 3 h 987"/>
                <a:gd name="T8" fmla="*/ 3 w 853"/>
                <a:gd name="T9" fmla="*/ 3 h 987"/>
                <a:gd name="T10" fmla="*/ 3 w 853"/>
                <a:gd name="T11" fmla="*/ 3 h 987"/>
                <a:gd name="T12" fmla="*/ 3 w 853"/>
                <a:gd name="T13" fmla="*/ 3 h 987"/>
                <a:gd name="T14" fmla="*/ 3 w 853"/>
                <a:gd name="T15" fmla="*/ 3 h 987"/>
                <a:gd name="T16" fmla="*/ 3 w 853"/>
                <a:gd name="T17" fmla="*/ 3 h 987"/>
                <a:gd name="T18" fmla="*/ 3 w 853"/>
                <a:gd name="T19" fmla="*/ 3 h 987"/>
                <a:gd name="T20" fmla="*/ 3 w 853"/>
                <a:gd name="T21" fmla="*/ 4 h 987"/>
                <a:gd name="T22" fmla="*/ 3 w 853"/>
                <a:gd name="T23" fmla="*/ 4 h 987"/>
                <a:gd name="T24" fmla="*/ 2 w 853"/>
                <a:gd name="T25" fmla="*/ 4 h 987"/>
                <a:gd name="T26" fmla="*/ 2 w 853"/>
                <a:gd name="T27" fmla="*/ 4 h 987"/>
                <a:gd name="T28" fmla="*/ 2 w 853"/>
                <a:gd name="T29" fmla="*/ 4 h 987"/>
                <a:gd name="T30" fmla="*/ 2 w 853"/>
                <a:gd name="T31" fmla="*/ 4 h 987"/>
                <a:gd name="T32" fmla="*/ 2 w 853"/>
                <a:gd name="T33" fmla="*/ 4 h 987"/>
                <a:gd name="T34" fmla="*/ 1 w 853"/>
                <a:gd name="T35" fmla="*/ 4 h 987"/>
                <a:gd name="T36" fmla="*/ 1 w 853"/>
                <a:gd name="T37" fmla="*/ 3 h 987"/>
                <a:gd name="T38" fmla="*/ 1 w 853"/>
                <a:gd name="T39" fmla="*/ 3 h 987"/>
                <a:gd name="T40" fmla="*/ 1 w 853"/>
                <a:gd name="T41" fmla="*/ 3 h 987"/>
                <a:gd name="T42" fmla="*/ 1 w 853"/>
                <a:gd name="T43" fmla="*/ 2 h 987"/>
                <a:gd name="T44" fmla="*/ 1 w 853"/>
                <a:gd name="T45" fmla="*/ 2 h 987"/>
                <a:gd name="T46" fmla="*/ 1 w 853"/>
                <a:gd name="T47" fmla="*/ 2 h 987"/>
                <a:gd name="T48" fmla="*/ 1 w 853"/>
                <a:gd name="T49" fmla="*/ 2 h 987"/>
                <a:gd name="T50" fmla="*/ 2 w 853"/>
                <a:gd name="T51" fmla="*/ 2 h 987"/>
                <a:gd name="T52" fmla="*/ 2 w 853"/>
                <a:gd name="T53" fmla="*/ 2 h 987"/>
                <a:gd name="T54" fmla="*/ 2 w 853"/>
                <a:gd name="T55" fmla="*/ 2 h 987"/>
                <a:gd name="T56" fmla="*/ 2 w 853"/>
                <a:gd name="T57" fmla="*/ 0 h 987"/>
                <a:gd name="T58" fmla="*/ 1 w 853"/>
                <a:gd name="T59" fmla="*/ 0 h 987"/>
                <a:gd name="T60" fmla="*/ 1 w 853"/>
                <a:gd name="T61" fmla="*/ 0 h 987"/>
                <a:gd name="T62" fmla="*/ 1 w 853"/>
                <a:gd name="T63" fmla="*/ 0 h 987"/>
                <a:gd name="T64" fmla="*/ 0 w 853"/>
                <a:gd name="T65" fmla="*/ 1 h 987"/>
                <a:gd name="T66" fmla="*/ 0 w 853"/>
                <a:gd name="T67" fmla="*/ 1 h 987"/>
                <a:gd name="T68" fmla="*/ 0 w 853"/>
                <a:gd name="T69" fmla="*/ 1 h 987"/>
                <a:gd name="T70" fmla="*/ 0 w 853"/>
                <a:gd name="T71" fmla="*/ 2 h 987"/>
                <a:gd name="T72" fmla="*/ 0 w 853"/>
                <a:gd name="T73" fmla="*/ 2 h 987"/>
                <a:gd name="T74" fmla="*/ 0 w 853"/>
                <a:gd name="T75" fmla="*/ 3 h 987"/>
                <a:gd name="T76" fmla="*/ 0 w 853"/>
                <a:gd name="T77" fmla="*/ 3 h 987"/>
                <a:gd name="T78" fmla="*/ 0 w 853"/>
                <a:gd name="T79" fmla="*/ 3 h 987"/>
                <a:gd name="T80" fmla="*/ 1 w 853"/>
                <a:gd name="T81" fmla="*/ 4 h 987"/>
                <a:gd name="T82" fmla="*/ 1 w 853"/>
                <a:gd name="T83" fmla="*/ 4 h 987"/>
                <a:gd name="T84" fmla="*/ 1 w 853"/>
                <a:gd name="T85" fmla="*/ 4 h 987"/>
                <a:gd name="T86" fmla="*/ 2 w 853"/>
                <a:gd name="T87" fmla="*/ 4 h 987"/>
                <a:gd name="T88" fmla="*/ 2 w 853"/>
                <a:gd name="T89" fmla="*/ 4 h 987"/>
                <a:gd name="T90" fmla="*/ 3 w 853"/>
                <a:gd name="T91" fmla="*/ 4 h 987"/>
                <a:gd name="T92" fmla="*/ 3 w 853"/>
                <a:gd name="T93" fmla="*/ 4 h 987"/>
                <a:gd name="T94" fmla="*/ 3 w 853"/>
                <a:gd name="T95" fmla="*/ 4 h 987"/>
                <a:gd name="T96" fmla="*/ 3 w 853"/>
                <a:gd name="T97" fmla="*/ 2 h 9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53" h="987">
                  <a:moveTo>
                    <a:pt x="724" y="494"/>
                  </a:moveTo>
                  <a:lnTo>
                    <a:pt x="494" y="494"/>
                  </a:lnTo>
                  <a:lnTo>
                    <a:pt x="494" y="648"/>
                  </a:lnTo>
                  <a:lnTo>
                    <a:pt x="494" y="647"/>
                  </a:lnTo>
                  <a:lnTo>
                    <a:pt x="504" y="638"/>
                  </a:lnTo>
                  <a:lnTo>
                    <a:pt x="515" y="630"/>
                  </a:lnTo>
                  <a:lnTo>
                    <a:pt x="527" y="623"/>
                  </a:lnTo>
                  <a:lnTo>
                    <a:pt x="540" y="617"/>
                  </a:lnTo>
                  <a:lnTo>
                    <a:pt x="553" y="612"/>
                  </a:lnTo>
                  <a:lnTo>
                    <a:pt x="566" y="609"/>
                  </a:lnTo>
                  <a:lnTo>
                    <a:pt x="579" y="607"/>
                  </a:lnTo>
                  <a:lnTo>
                    <a:pt x="592" y="607"/>
                  </a:lnTo>
                  <a:lnTo>
                    <a:pt x="605" y="607"/>
                  </a:lnTo>
                  <a:lnTo>
                    <a:pt x="619" y="609"/>
                  </a:lnTo>
                  <a:lnTo>
                    <a:pt x="632" y="612"/>
                  </a:lnTo>
                  <a:lnTo>
                    <a:pt x="644" y="617"/>
                  </a:lnTo>
                  <a:lnTo>
                    <a:pt x="657" y="623"/>
                  </a:lnTo>
                  <a:lnTo>
                    <a:pt x="669" y="630"/>
                  </a:lnTo>
                  <a:lnTo>
                    <a:pt x="679" y="638"/>
                  </a:lnTo>
                  <a:lnTo>
                    <a:pt x="690" y="647"/>
                  </a:lnTo>
                  <a:lnTo>
                    <a:pt x="700" y="658"/>
                  </a:lnTo>
                  <a:lnTo>
                    <a:pt x="707" y="670"/>
                  </a:lnTo>
                  <a:lnTo>
                    <a:pt x="715" y="681"/>
                  </a:lnTo>
                  <a:lnTo>
                    <a:pt x="720" y="693"/>
                  </a:lnTo>
                  <a:lnTo>
                    <a:pt x="725" y="706"/>
                  </a:lnTo>
                  <a:lnTo>
                    <a:pt x="728" y="719"/>
                  </a:lnTo>
                  <a:lnTo>
                    <a:pt x="730" y="732"/>
                  </a:lnTo>
                  <a:lnTo>
                    <a:pt x="730" y="745"/>
                  </a:lnTo>
                  <a:lnTo>
                    <a:pt x="730" y="759"/>
                  </a:lnTo>
                  <a:lnTo>
                    <a:pt x="728" y="772"/>
                  </a:lnTo>
                  <a:lnTo>
                    <a:pt x="725" y="785"/>
                  </a:lnTo>
                  <a:lnTo>
                    <a:pt x="720" y="798"/>
                  </a:lnTo>
                  <a:lnTo>
                    <a:pt x="715" y="810"/>
                  </a:lnTo>
                  <a:lnTo>
                    <a:pt x="707" y="822"/>
                  </a:lnTo>
                  <a:lnTo>
                    <a:pt x="700" y="833"/>
                  </a:lnTo>
                  <a:lnTo>
                    <a:pt x="690" y="843"/>
                  </a:lnTo>
                  <a:lnTo>
                    <a:pt x="689" y="844"/>
                  </a:lnTo>
                  <a:lnTo>
                    <a:pt x="678" y="854"/>
                  </a:lnTo>
                  <a:lnTo>
                    <a:pt x="667" y="864"/>
                  </a:lnTo>
                  <a:lnTo>
                    <a:pt x="657" y="873"/>
                  </a:lnTo>
                  <a:lnTo>
                    <a:pt x="645" y="880"/>
                  </a:lnTo>
                  <a:lnTo>
                    <a:pt x="634" y="888"/>
                  </a:lnTo>
                  <a:lnTo>
                    <a:pt x="622" y="894"/>
                  </a:lnTo>
                  <a:lnTo>
                    <a:pt x="609" y="900"/>
                  </a:lnTo>
                  <a:lnTo>
                    <a:pt x="597" y="905"/>
                  </a:lnTo>
                  <a:lnTo>
                    <a:pt x="584" y="910"/>
                  </a:lnTo>
                  <a:lnTo>
                    <a:pt x="571" y="914"/>
                  </a:lnTo>
                  <a:lnTo>
                    <a:pt x="559" y="918"/>
                  </a:lnTo>
                  <a:lnTo>
                    <a:pt x="546" y="920"/>
                  </a:lnTo>
                  <a:lnTo>
                    <a:pt x="532" y="922"/>
                  </a:lnTo>
                  <a:lnTo>
                    <a:pt x="520" y="924"/>
                  </a:lnTo>
                  <a:lnTo>
                    <a:pt x="507" y="925"/>
                  </a:lnTo>
                  <a:lnTo>
                    <a:pt x="494" y="925"/>
                  </a:lnTo>
                  <a:lnTo>
                    <a:pt x="480" y="925"/>
                  </a:lnTo>
                  <a:lnTo>
                    <a:pt x="467" y="924"/>
                  </a:lnTo>
                  <a:lnTo>
                    <a:pt x="454" y="922"/>
                  </a:lnTo>
                  <a:lnTo>
                    <a:pt x="441" y="920"/>
                  </a:lnTo>
                  <a:lnTo>
                    <a:pt x="428" y="918"/>
                  </a:lnTo>
                  <a:lnTo>
                    <a:pt x="415" y="914"/>
                  </a:lnTo>
                  <a:lnTo>
                    <a:pt x="402" y="910"/>
                  </a:lnTo>
                  <a:lnTo>
                    <a:pt x="389" y="905"/>
                  </a:lnTo>
                  <a:lnTo>
                    <a:pt x="377" y="900"/>
                  </a:lnTo>
                  <a:lnTo>
                    <a:pt x="364" y="894"/>
                  </a:lnTo>
                  <a:lnTo>
                    <a:pt x="352" y="887"/>
                  </a:lnTo>
                  <a:lnTo>
                    <a:pt x="341" y="880"/>
                  </a:lnTo>
                  <a:lnTo>
                    <a:pt x="329" y="871"/>
                  </a:lnTo>
                  <a:lnTo>
                    <a:pt x="319" y="863"/>
                  </a:lnTo>
                  <a:lnTo>
                    <a:pt x="308" y="854"/>
                  </a:lnTo>
                  <a:lnTo>
                    <a:pt x="297" y="844"/>
                  </a:lnTo>
                  <a:lnTo>
                    <a:pt x="288" y="835"/>
                  </a:lnTo>
                  <a:lnTo>
                    <a:pt x="281" y="826"/>
                  </a:lnTo>
                  <a:lnTo>
                    <a:pt x="273" y="816"/>
                  </a:lnTo>
                  <a:lnTo>
                    <a:pt x="266" y="807"/>
                  </a:lnTo>
                  <a:lnTo>
                    <a:pt x="253" y="786"/>
                  </a:lnTo>
                  <a:lnTo>
                    <a:pt x="242" y="765"/>
                  </a:lnTo>
                  <a:lnTo>
                    <a:pt x="232" y="743"/>
                  </a:lnTo>
                  <a:lnTo>
                    <a:pt x="226" y="720"/>
                  </a:lnTo>
                  <a:lnTo>
                    <a:pt x="220" y="697"/>
                  </a:lnTo>
                  <a:lnTo>
                    <a:pt x="217" y="674"/>
                  </a:lnTo>
                  <a:lnTo>
                    <a:pt x="216" y="650"/>
                  </a:lnTo>
                  <a:lnTo>
                    <a:pt x="217" y="626"/>
                  </a:lnTo>
                  <a:lnTo>
                    <a:pt x="220" y="604"/>
                  </a:lnTo>
                  <a:lnTo>
                    <a:pt x="225" y="581"/>
                  </a:lnTo>
                  <a:lnTo>
                    <a:pt x="231" y="558"/>
                  </a:lnTo>
                  <a:lnTo>
                    <a:pt x="240" y="536"/>
                  </a:lnTo>
                  <a:lnTo>
                    <a:pt x="251" y="514"/>
                  </a:lnTo>
                  <a:lnTo>
                    <a:pt x="264" y="494"/>
                  </a:lnTo>
                  <a:lnTo>
                    <a:pt x="271" y="483"/>
                  </a:lnTo>
                  <a:lnTo>
                    <a:pt x="280" y="472"/>
                  </a:lnTo>
                  <a:lnTo>
                    <a:pt x="288" y="462"/>
                  </a:lnTo>
                  <a:lnTo>
                    <a:pt x="297" y="453"/>
                  </a:lnTo>
                  <a:lnTo>
                    <a:pt x="308" y="443"/>
                  </a:lnTo>
                  <a:lnTo>
                    <a:pt x="319" y="433"/>
                  </a:lnTo>
                  <a:lnTo>
                    <a:pt x="329" y="424"/>
                  </a:lnTo>
                  <a:lnTo>
                    <a:pt x="341" y="417"/>
                  </a:lnTo>
                  <a:lnTo>
                    <a:pt x="352" y="409"/>
                  </a:lnTo>
                  <a:lnTo>
                    <a:pt x="364" y="403"/>
                  </a:lnTo>
                  <a:lnTo>
                    <a:pt x="377" y="397"/>
                  </a:lnTo>
                  <a:lnTo>
                    <a:pt x="389" y="392"/>
                  </a:lnTo>
                  <a:lnTo>
                    <a:pt x="402" y="387"/>
                  </a:lnTo>
                  <a:lnTo>
                    <a:pt x="415" y="382"/>
                  </a:lnTo>
                  <a:lnTo>
                    <a:pt x="428" y="379"/>
                  </a:lnTo>
                  <a:lnTo>
                    <a:pt x="441" y="377"/>
                  </a:lnTo>
                  <a:lnTo>
                    <a:pt x="454" y="375"/>
                  </a:lnTo>
                  <a:lnTo>
                    <a:pt x="467" y="373"/>
                  </a:lnTo>
                  <a:lnTo>
                    <a:pt x="480" y="372"/>
                  </a:lnTo>
                  <a:lnTo>
                    <a:pt x="494" y="372"/>
                  </a:lnTo>
                  <a:lnTo>
                    <a:pt x="494" y="0"/>
                  </a:lnTo>
                  <a:lnTo>
                    <a:pt x="468" y="1"/>
                  </a:lnTo>
                  <a:lnTo>
                    <a:pt x="443" y="3"/>
                  </a:lnTo>
                  <a:lnTo>
                    <a:pt x="418" y="7"/>
                  </a:lnTo>
                  <a:lnTo>
                    <a:pt x="394" y="11"/>
                  </a:lnTo>
                  <a:lnTo>
                    <a:pt x="370" y="16"/>
                  </a:lnTo>
                  <a:lnTo>
                    <a:pt x="347" y="23"/>
                  </a:lnTo>
                  <a:lnTo>
                    <a:pt x="324" y="30"/>
                  </a:lnTo>
                  <a:lnTo>
                    <a:pt x="301" y="39"/>
                  </a:lnTo>
                  <a:lnTo>
                    <a:pt x="280" y="50"/>
                  </a:lnTo>
                  <a:lnTo>
                    <a:pt x="258" y="61"/>
                  </a:lnTo>
                  <a:lnTo>
                    <a:pt x="238" y="72"/>
                  </a:lnTo>
                  <a:lnTo>
                    <a:pt x="217" y="85"/>
                  </a:lnTo>
                  <a:lnTo>
                    <a:pt x="198" y="98"/>
                  </a:lnTo>
                  <a:lnTo>
                    <a:pt x="179" y="113"/>
                  </a:lnTo>
                  <a:lnTo>
                    <a:pt x="162" y="129"/>
                  </a:lnTo>
                  <a:lnTo>
                    <a:pt x="145" y="145"/>
                  </a:lnTo>
                  <a:lnTo>
                    <a:pt x="129" y="162"/>
                  </a:lnTo>
                  <a:lnTo>
                    <a:pt x="112" y="180"/>
                  </a:lnTo>
                  <a:lnTo>
                    <a:pt x="98" y="199"/>
                  </a:lnTo>
                  <a:lnTo>
                    <a:pt x="84" y="218"/>
                  </a:lnTo>
                  <a:lnTo>
                    <a:pt x="71" y="238"/>
                  </a:lnTo>
                  <a:lnTo>
                    <a:pt x="60" y="259"/>
                  </a:lnTo>
                  <a:lnTo>
                    <a:pt x="49" y="280"/>
                  </a:lnTo>
                  <a:lnTo>
                    <a:pt x="39" y="301"/>
                  </a:lnTo>
                  <a:lnTo>
                    <a:pt x="30" y="324"/>
                  </a:lnTo>
                  <a:lnTo>
                    <a:pt x="22" y="347"/>
                  </a:lnTo>
                  <a:lnTo>
                    <a:pt x="15" y="370"/>
                  </a:lnTo>
                  <a:lnTo>
                    <a:pt x="10" y="394"/>
                  </a:lnTo>
                  <a:lnTo>
                    <a:pt x="6" y="419"/>
                  </a:lnTo>
                  <a:lnTo>
                    <a:pt x="2" y="444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0" y="519"/>
                  </a:lnTo>
                  <a:lnTo>
                    <a:pt x="2" y="544"/>
                  </a:lnTo>
                  <a:lnTo>
                    <a:pt x="6" y="569"/>
                  </a:lnTo>
                  <a:lnTo>
                    <a:pt x="10" y="593"/>
                  </a:lnTo>
                  <a:lnTo>
                    <a:pt x="15" y="617"/>
                  </a:lnTo>
                  <a:lnTo>
                    <a:pt x="22" y="640"/>
                  </a:lnTo>
                  <a:lnTo>
                    <a:pt x="30" y="663"/>
                  </a:lnTo>
                  <a:lnTo>
                    <a:pt x="39" y="686"/>
                  </a:lnTo>
                  <a:lnTo>
                    <a:pt x="49" y="707"/>
                  </a:lnTo>
                  <a:lnTo>
                    <a:pt x="60" y="729"/>
                  </a:lnTo>
                  <a:lnTo>
                    <a:pt x="71" y="749"/>
                  </a:lnTo>
                  <a:lnTo>
                    <a:pt x="84" y="770"/>
                  </a:lnTo>
                  <a:lnTo>
                    <a:pt x="98" y="789"/>
                  </a:lnTo>
                  <a:lnTo>
                    <a:pt x="112" y="808"/>
                  </a:lnTo>
                  <a:lnTo>
                    <a:pt x="129" y="825"/>
                  </a:lnTo>
                  <a:lnTo>
                    <a:pt x="145" y="842"/>
                  </a:lnTo>
                  <a:lnTo>
                    <a:pt x="162" y="859"/>
                  </a:lnTo>
                  <a:lnTo>
                    <a:pt x="179" y="875"/>
                  </a:lnTo>
                  <a:lnTo>
                    <a:pt x="198" y="889"/>
                  </a:lnTo>
                  <a:lnTo>
                    <a:pt x="217" y="903"/>
                  </a:lnTo>
                  <a:lnTo>
                    <a:pt x="238" y="916"/>
                  </a:lnTo>
                  <a:lnTo>
                    <a:pt x="258" y="928"/>
                  </a:lnTo>
                  <a:lnTo>
                    <a:pt x="280" y="938"/>
                  </a:lnTo>
                  <a:lnTo>
                    <a:pt x="301" y="948"/>
                  </a:lnTo>
                  <a:lnTo>
                    <a:pt x="324" y="957"/>
                  </a:lnTo>
                  <a:lnTo>
                    <a:pt x="347" y="965"/>
                  </a:lnTo>
                  <a:lnTo>
                    <a:pt x="370" y="972"/>
                  </a:lnTo>
                  <a:lnTo>
                    <a:pt x="394" y="977"/>
                  </a:lnTo>
                  <a:lnTo>
                    <a:pt x="418" y="982"/>
                  </a:lnTo>
                  <a:lnTo>
                    <a:pt x="443" y="985"/>
                  </a:lnTo>
                  <a:lnTo>
                    <a:pt x="468" y="986"/>
                  </a:lnTo>
                  <a:lnTo>
                    <a:pt x="494" y="987"/>
                  </a:lnTo>
                  <a:lnTo>
                    <a:pt x="520" y="986"/>
                  </a:lnTo>
                  <a:lnTo>
                    <a:pt x="545" y="984"/>
                  </a:lnTo>
                  <a:lnTo>
                    <a:pt x="571" y="981"/>
                  </a:lnTo>
                  <a:lnTo>
                    <a:pt x="597" y="976"/>
                  </a:lnTo>
                  <a:lnTo>
                    <a:pt x="622" y="970"/>
                  </a:lnTo>
                  <a:lnTo>
                    <a:pt x="646" y="963"/>
                  </a:lnTo>
                  <a:lnTo>
                    <a:pt x="670" y="955"/>
                  </a:lnTo>
                  <a:lnTo>
                    <a:pt x="693" y="945"/>
                  </a:lnTo>
                  <a:lnTo>
                    <a:pt x="715" y="934"/>
                  </a:lnTo>
                  <a:lnTo>
                    <a:pt x="738" y="922"/>
                  </a:lnTo>
                  <a:lnTo>
                    <a:pt x="758" y="909"/>
                  </a:lnTo>
                  <a:lnTo>
                    <a:pt x="779" y="896"/>
                  </a:lnTo>
                  <a:lnTo>
                    <a:pt x="799" y="881"/>
                  </a:lnTo>
                  <a:lnTo>
                    <a:pt x="818" y="865"/>
                  </a:lnTo>
                  <a:lnTo>
                    <a:pt x="836" y="849"/>
                  </a:lnTo>
                  <a:lnTo>
                    <a:pt x="853" y="830"/>
                  </a:lnTo>
                  <a:lnTo>
                    <a:pt x="853" y="494"/>
                  </a:lnTo>
                  <a:lnTo>
                    <a:pt x="724" y="4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8" name="Freeform 172"/>
            <p:cNvSpPr>
              <a:spLocks/>
            </p:cNvSpPr>
            <p:nvPr userDrawn="1"/>
          </p:nvSpPr>
          <p:spPr bwMode="auto">
            <a:xfrm>
              <a:off x="2659" y="-30"/>
              <a:ext cx="53" cy="145"/>
            </a:xfrm>
            <a:custGeom>
              <a:avLst/>
              <a:gdLst>
                <a:gd name="T0" fmla="*/ 0 w 160"/>
                <a:gd name="T1" fmla="*/ 0 h 433"/>
                <a:gd name="T2" fmla="*/ 1 w 160"/>
                <a:gd name="T3" fmla="*/ 0 h 433"/>
                <a:gd name="T4" fmla="*/ 1 w 160"/>
                <a:gd name="T5" fmla="*/ 0 h 433"/>
                <a:gd name="T6" fmla="*/ 0 w 160"/>
                <a:gd name="T7" fmla="*/ 0 h 433"/>
                <a:gd name="T8" fmla="*/ 0 w 160"/>
                <a:gd name="T9" fmla="*/ 2 h 433"/>
                <a:gd name="T10" fmla="*/ 0 w 160"/>
                <a:gd name="T11" fmla="*/ 2 h 433"/>
                <a:gd name="T12" fmla="*/ 0 w 160"/>
                <a:gd name="T13" fmla="*/ 0 h 4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433">
                  <a:moveTo>
                    <a:pt x="0" y="0"/>
                  </a:moveTo>
                  <a:lnTo>
                    <a:pt x="160" y="0"/>
                  </a:lnTo>
                  <a:lnTo>
                    <a:pt x="160" y="54"/>
                  </a:lnTo>
                  <a:lnTo>
                    <a:pt x="84" y="54"/>
                  </a:lnTo>
                  <a:lnTo>
                    <a:pt x="84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69" name="Freeform 173"/>
            <p:cNvSpPr>
              <a:spLocks noEditPoints="1"/>
            </p:cNvSpPr>
            <p:nvPr userDrawn="1"/>
          </p:nvSpPr>
          <p:spPr bwMode="auto">
            <a:xfrm>
              <a:off x="2713" y="-30"/>
              <a:ext cx="73" cy="145"/>
            </a:xfrm>
            <a:custGeom>
              <a:avLst/>
              <a:gdLst>
                <a:gd name="T0" fmla="*/ 0 w 218"/>
                <a:gd name="T1" fmla="*/ 2 h 433"/>
                <a:gd name="T2" fmla="*/ 0 w 218"/>
                <a:gd name="T3" fmla="*/ 2 h 433"/>
                <a:gd name="T4" fmla="*/ 0 w 218"/>
                <a:gd name="T5" fmla="*/ 1 h 433"/>
                <a:gd name="T6" fmla="*/ 1 w 218"/>
                <a:gd name="T7" fmla="*/ 1 h 433"/>
                <a:gd name="T8" fmla="*/ 1 w 218"/>
                <a:gd name="T9" fmla="*/ 2 h 433"/>
                <a:gd name="T10" fmla="*/ 1 w 218"/>
                <a:gd name="T11" fmla="*/ 2 h 433"/>
                <a:gd name="T12" fmla="*/ 1 w 218"/>
                <a:gd name="T13" fmla="*/ 0 h 433"/>
                <a:gd name="T14" fmla="*/ 0 w 218"/>
                <a:gd name="T15" fmla="*/ 0 h 433"/>
                <a:gd name="T16" fmla="*/ 0 w 218"/>
                <a:gd name="T17" fmla="*/ 2 h 433"/>
                <a:gd name="T18" fmla="*/ 0 w 218"/>
                <a:gd name="T19" fmla="*/ 1 h 433"/>
                <a:gd name="T20" fmla="*/ 0 w 218"/>
                <a:gd name="T21" fmla="*/ 0 h 433"/>
                <a:gd name="T22" fmla="*/ 0 w 218"/>
                <a:gd name="T23" fmla="*/ 0 h 433"/>
                <a:gd name="T24" fmla="*/ 1 w 218"/>
                <a:gd name="T25" fmla="*/ 1 h 433"/>
                <a:gd name="T26" fmla="*/ 0 w 218"/>
                <a:gd name="T27" fmla="*/ 1 h 4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8" h="433">
                  <a:moveTo>
                    <a:pt x="0" y="433"/>
                  </a:moveTo>
                  <a:lnTo>
                    <a:pt x="82" y="433"/>
                  </a:lnTo>
                  <a:lnTo>
                    <a:pt x="90" y="318"/>
                  </a:lnTo>
                  <a:lnTo>
                    <a:pt x="128" y="318"/>
                  </a:lnTo>
                  <a:lnTo>
                    <a:pt x="136" y="433"/>
                  </a:lnTo>
                  <a:lnTo>
                    <a:pt x="218" y="433"/>
                  </a:lnTo>
                  <a:lnTo>
                    <a:pt x="175" y="0"/>
                  </a:lnTo>
                  <a:lnTo>
                    <a:pt x="43" y="0"/>
                  </a:lnTo>
                  <a:lnTo>
                    <a:pt x="0" y="433"/>
                  </a:lnTo>
                  <a:close/>
                  <a:moveTo>
                    <a:pt x="93" y="270"/>
                  </a:moveTo>
                  <a:lnTo>
                    <a:pt x="107" y="54"/>
                  </a:lnTo>
                  <a:lnTo>
                    <a:pt x="111" y="54"/>
                  </a:lnTo>
                  <a:lnTo>
                    <a:pt x="125" y="270"/>
                  </a:lnTo>
                  <a:lnTo>
                    <a:pt x="93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0" name="Freeform 174"/>
            <p:cNvSpPr>
              <a:spLocks/>
            </p:cNvSpPr>
            <p:nvPr userDrawn="1"/>
          </p:nvSpPr>
          <p:spPr bwMode="auto">
            <a:xfrm>
              <a:off x="2798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1 h 433"/>
                <a:gd name="T10" fmla="*/ 0 w 193"/>
                <a:gd name="T11" fmla="*/ 1 h 433"/>
                <a:gd name="T12" fmla="*/ 0 w 193"/>
                <a:gd name="T13" fmla="*/ 1 h 433"/>
                <a:gd name="T14" fmla="*/ 0 w 193"/>
                <a:gd name="T15" fmla="*/ 1 h 433"/>
                <a:gd name="T16" fmla="*/ 0 w 193"/>
                <a:gd name="T17" fmla="*/ 1 h 433"/>
                <a:gd name="T18" fmla="*/ 0 w 193"/>
                <a:gd name="T19" fmla="*/ 1 h 433"/>
                <a:gd name="T20" fmla="*/ 0 w 193"/>
                <a:gd name="T21" fmla="*/ 1 h 433"/>
                <a:gd name="T22" fmla="*/ 0 w 193"/>
                <a:gd name="T23" fmla="*/ 0 h 433"/>
                <a:gd name="T24" fmla="*/ 0 w 193"/>
                <a:gd name="T25" fmla="*/ 0 h 433"/>
                <a:gd name="T26" fmla="*/ 0 w 193"/>
                <a:gd name="T27" fmla="*/ 0 h 433"/>
                <a:gd name="T28" fmla="*/ 0 w 193"/>
                <a:gd name="T29" fmla="*/ 0 h 433"/>
                <a:gd name="T30" fmla="*/ 0 w 193"/>
                <a:gd name="T31" fmla="*/ 1 h 433"/>
                <a:gd name="T32" fmla="*/ 0 w 193"/>
                <a:gd name="T33" fmla="*/ 0 h 433"/>
                <a:gd name="T34" fmla="*/ 0 w 193"/>
                <a:gd name="T35" fmla="*/ 0 h 433"/>
                <a:gd name="T36" fmla="*/ 0 w 193"/>
                <a:gd name="T37" fmla="*/ 0 h 433"/>
                <a:gd name="T38" fmla="*/ 0 w 193"/>
                <a:gd name="T39" fmla="*/ 0 h 433"/>
                <a:gd name="T40" fmla="*/ 0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1 h 433"/>
                <a:gd name="T54" fmla="*/ 1 w 193"/>
                <a:gd name="T55" fmla="*/ 1 h 433"/>
                <a:gd name="T56" fmla="*/ 1 w 193"/>
                <a:gd name="T57" fmla="*/ 1 h 433"/>
                <a:gd name="T58" fmla="*/ 1 w 193"/>
                <a:gd name="T59" fmla="*/ 1 h 433"/>
                <a:gd name="T60" fmla="*/ 1 w 193"/>
                <a:gd name="T61" fmla="*/ 1 h 433"/>
                <a:gd name="T62" fmla="*/ 1 w 193"/>
                <a:gd name="T63" fmla="*/ 1 h 433"/>
                <a:gd name="T64" fmla="*/ 1 w 193"/>
                <a:gd name="T65" fmla="*/ 1 h 433"/>
                <a:gd name="T66" fmla="*/ 1 w 193"/>
                <a:gd name="T67" fmla="*/ 1 h 433"/>
                <a:gd name="T68" fmla="*/ 1 w 193"/>
                <a:gd name="T69" fmla="*/ 1 h 433"/>
                <a:gd name="T70" fmla="*/ 1 w 193"/>
                <a:gd name="T71" fmla="*/ 2 h 433"/>
                <a:gd name="T72" fmla="*/ 1 w 193"/>
                <a:gd name="T73" fmla="*/ 2 h 433"/>
                <a:gd name="T74" fmla="*/ 1 w 193"/>
                <a:gd name="T75" fmla="*/ 2 h 433"/>
                <a:gd name="T76" fmla="*/ 1 w 193"/>
                <a:gd name="T77" fmla="*/ 2 h 433"/>
                <a:gd name="T78" fmla="*/ 1 w 193"/>
                <a:gd name="T79" fmla="*/ 2 h 433"/>
                <a:gd name="T80" fmla="*/ 0 w 193"/>
                <a:gd name="T81" fmla="*/ 2 h 433"/>
                <a:gd name="T82" fmla="*/ 0 w 193"/>
                <a:gd name="T83" fmla="*/ 2 h 433"/>
                <a:gd name="T84" fmla="*/ 0 w 193"/>
                <a:gd name="T85" fmla="*/ 2 h 433"/>
                <a:gd name="T86" fmla="*/ 0 w 193"/>
                <a:gd name="T87" fmla="*/ 2 h 433"/>
                <a:gd name="T88" fmla="*/ 0 w 193"/>
                <a:gd name="T89" fmla="*/ 1 h 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93" h="433">
                  <a:moveTo>
                    <a:pt x="83" y="282"/>
                  </a:moveTo>
                  <a:lnTo>
                    <a:pt x="83" y="363"/>
                  </a:lnTo>
                  <a:lnTo>
                    <a:pt x="83" y="367"/>
                  </a:lnTo>
                  <a:lnTo>
                    <a:pt x="84" y="371"/>
                  </a:lnTo>
                  <a:lnTo>
                    <a:pt x="86" y="373"/>
                  </a:lnTo>
                  <a:lnTo>
                    <a:pt x="87" y="375"/>
                  </a:lnTo>
                  <a:lnTo>
                    <a:pt x="92" y="377"/>
                  </a:lnTo>
                  <a:lnTo>
                    <a:pt x="96" y="377"/>
                  </a:lnTo>
                  <a:lnTo>
                    <a:pt x="99" y="377"/>
                  </a:lnTo>
                  <a:lnTo>
                    <a:pt x="101" y="376"/>
                  </a:lnTo>
                  <a:lnTo>
                    <a:pt x="103" y="375"/>
                  </a:lnTo>
                  <a:lnTo>
                    <a:pt x="106" y="373"/>
                  </a:lnTo>
                  <a:lnTo>
                    <a:pt x="108" y="368"/>
                  </a:lnTo>
                  <a:lnTo>
                    <a:pt x="109" y="363"/>
                  </a:lnTo>
                  <a:lnTo>
                    <a:pt x="109" y="263"/>
                  </a:lnTo>
                  <a:lnTo>
                    <a:pt x="109" y="257"/>
                  </a:lnTo>
                  <a:lnTo>
                    <a:pt x="109" y="252"/>
                  </a:lnTo>
                  <a:lnTo>
                    <a:pt x="107" y="248"/>
                  </a:lnTo>
                  <a:lnTo>
                    <a:pt x="105" y="243"/>
                  </a:lnTo>
                  <a:lnTo>
                    <a:pt x="100" y="240"/>
                  </a:lnTo>
                  <a:lnTo>
                    <a:pt x="94" y="237"/>
                  </a:lnTo>
                  <a:lnTo>
                    <a:pt x="86" y="235"/>
                  </a:lnTo>
                  <a:lnTo>
                    <a:pt x="75" y="235"/>
                  </a:lnTo>
                  <a:lnTo>
                    <a:pt x="42" y="235"/>
                  </a:lnTo>
                  <a:lnTo>
                    <a:pt x="42" y="186"/>
                  </a:lnTo>
                  <a:lnTo>
                    <a:pt x="76" y="186"/>
                  </a:lnTo>
                  <a:lnTo>
                    <a:pt x="85" y="186"/>
                  </a:lnTo>
                  <a:lnTo>
                    <a:pt x="92" y="185"/>
                  </a:lnTo>
                  <a:lnTo>
                    <a:pt x="98" y="183"/>
                  </a:lnTo>
                  <a:lnTo>
                    <a:pt x="102" y="181"/>
                  </a:lnTo>
                  <a:lnTo>
                    <a:pt x="106" y="176"/>
                  </a:lnTo>
                  <a:lnTo>
                    <a:pt x="108" y="171"/>
                  </a:lnTo>
                  <a:lnTo>
                    <a:pt x="109" y="163"/>
                  </a:lnTo>
                  <a:lnTo>
                    <a:pt x="109" y="155"/>
                  </a:lnTo>
                  <a:lnTo>
                    <a:pt x="109" y="68"/>
                  </a:lnTo>
                  <a:lnTo>
                    <a:pt x="108" y="63"/>
                  </a:lnTo>
                  <a:lnTo>
                    <a:pt x="106" y="59"/>
                  </a:lnTo>
                  <a:lnTo>
                    <a:pt x="103" y="56"/>
                  </a:lnTo>
                  <a:lnTo>
                    <a:pt x="101" y="55"/>
                  </a:lnTo>
                  <a:lnTo>
                    <a:pt x="99" y="54"/>
                  </a:lnTo>
                  <a:lnTo>
                    <a:pt x="96" y="54"/>
                  </a:lnTo>
                  <a:lnTo>
                    <a:pt x="92" y="54"/>
                  </a:lnTo>
                  <a:lnTo>
                    <a:pt x="87" y="56"/>
                  </a:lnTo>
                  <a:lnTo>
                    <a:pt x="86" y="59"/>
                  </a:lnTo>
                  <a:lnTo>
                    <a:pt x="84" y="61"/>
                  </a:lnTo>
                  <a:lnTo>
                    <a:pt x="83" y="64"/>
                  </a:lnTo>
                  <a:lnTo>
                    <a:pt x="83" y="68"/>
                  </a:lnTo>
                  <a:lnTo>
                    <a:pt x="83" y="138"/>
                  </a:lnTo>
                  <a:lnTo>
                    <a:pt x="0" y="138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1" y="53"/>
                  </a:lnTo>
                  <a:lnTo>
                    <a:pt x="2" y="47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8" y="27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1" y="12"/>
                  </a:lnTo>
                  <a:lnTo>
                    <a:pt x="27" y="8"/>
                  </a:lnTo>
                  <a:lnTo>
                    <a:pt x="34" y="5"/>
                  </a:lnTo>
                  <a:lnTo>
                    <a:pt x="42" y="2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130" y="0"/>
                  </a:lnTo>
                  <a:lnTo>
                    <a:pt x="141" y="0"/>
                  </a:lnTo>
                  <a:lnTo>
                    <a:pt x="150" y="2"/>
                  </a:lnTo>
                  <a:lnTo>
                    <a:pt x="159" y="5"/>
                  </a:lnTo>
                  <a:lnTo>
                    <a:pt x="165" y="8"/>
                  </a:lnTo>
                  <a:lnTo>
                    <a:pt x="171" y="12"/>
                  </a:lnTo>
                  <a:lnTo>
                    <a:pt x="176" y="16"/>
                  </a:lnTo>
                  <a:lnTo>
                    <a:pt x="180" y="22"/>
                  </a:lnTo>
                  <a:lnTo>
                    <a:pt x="183" y="27"/>
                  </a:lnTo>
                  <a:lnTo>
                    <a:pt x="187" y="34"/>
                  </a:lnTo>
                  <a:lnTo>
                    <a:pt x="189" y="40"/>
                  </a:lnTo>
                  <a:lnTo>
                    <a:pt x="190" y="47"/>
                  </a:lnTo>
                  <a:lnTo>
                    <a:pt x="191" y="53"/>
                  </a:lnTo>
                  <a:lnTo>
                    <a:pt x="192" y="65"/>
                  </a:lnTo>
                  <a:lnTo>
                    <a:pt x="193" y="78"/>
                  </a:lnTo>
                  <a:lnTo>
                    <a:pt x="193" y="147"/>
                  </a:lnTo>
                  <a:lnTo>
                    <a:pt x="192" y="156"/>
                  </a:lnTo>
                  <a:lnTo>
                    <a:pt x="191" y="163"/>
                  </a:lnTo>
                  <a:lnTo>
                    <a:pt x="190" y="170"/>
                  </a:lnTo>
                  <a:lnTo>
                    <a:pt x="188" y="176"/>
                  </a:lnTo>
                  <a:lnTo>
                    <a:pt x="184" y="182"/>
                  </a:lnTo>
                  <a:lnTo>
                    <a:pt x="181" y="186"/>
                  </a:lnTo>
                  <a:lnTo>
                    <a:pt x="178" y="190"/>
                  </a:lnTo>
                  <a:lnTo>
                    <a:pt x="174" y="195"/>
                  </a:lnTo>
                  <a:lnTo>
                    <a:pt x="165" y="200"/>
                  </a:lnTo>
                  <a:lnTo>
                    <a:pt x="155" y="203"/>
                  </a:lnTo>
                  <a:lnTo>
                    <a:pt x="146" y="205"/>
                  </a:lnTo>
                  <a:lnTo>
                    <a:pt x="136" y="205"/>
                  </a:lnTo>
                  <a:lnTo>
                    <a:pt x="136" y="210"/>
                  </a:lnTo>
                  <a:lnTo>
                    <a:pt x="146" y="210"/>
                  </a:lnTo>
                  <a:lnTo>
                    <a:pt x="154" y="212"/>
                  </a:lnTo>
                  <a:lnTo>
                    <a:pt x="162" y="214"/>
                  </a:lnTo>
                  <a:lnTo>
                    <a:pt x="168" y="216"/>
                  </a:lnTo>
                  <a:lnTo>
                    <a:pt x="174" y="219"/>
                  </a:lnTo>
                  <a:lnTo>
                    <a:pt x="179" y="224"/>
                  </a:lnTo>
                  <a:lnTo>
                    <a:pt x="182" y="228"/>
                  </a:lnTo>
                  <a:lnTo>
                    <a:pt x="186" y="233"/>
                  </a:lnTo>
                  <a:lnTo>
                    <a:pt x="190" y="243"/>
                  </a:lnTo>
                  <a:lnTo>
                    <a:pt x="192" y="253"/>
                  </a:lnTo>
                  <a:lnTo>
                    <a:pt x="193" y="262"/>
                  </a:lnTo>
                  <a:lnTo>
                    <a:pt x="193" y="269"/>
                  </a:lnTo>
                  <a:lnTo>
                    <a:pt x="193" y="356"/>
                  </a:lnTo>
                  <a:lnTo>
                    <a:pt x="192" y="367"/>
                  </a:lnTo>
                  <a:lnTo>
                    <a:pt x="191" y="380"/>
                  </a:lnTo>
                  <a:lnTo>
                    <a:pt x="190" y="387"/>
                  </a:lnTo>
                  <a:lnTo>
                    <a:pt x="189" y="393"/>
                  </a:lnTo>
                  <a:lnTo>
                    <a:pt x="187" y="400"/>
                  </a:lnTo>
                  <a:lnTo>
                    <a:pt x="183" y="406"/>
                  </a:lnTo>
                  <a:lnTo>
                    <a:pt x="180" y="412"/>
                  </a:lnTo>
                  <a:lnTo>
                    <a:pt x="176" y="417"/>
                  </a:lnTo>
                  <a:lnTo>
                    <a:pt x="171" y="421"/>
                  </a:lnTo>
                  <a:lnTo>
                    <a:pt x="165" y="426"/>
                  </a:lnTo>
                  <a:lnTo>
                    <a:pt x="159" y="429"/>
                  </a:lnTo>
                  <a:lnTo>
                    <a:pt x="150" y="431"/>
                  </a:lnTo>
                  <a:lnTo>
                    <a:pt x="141" y="433"/>
                  </a:lnTo>
                  <a:lnTo>
                    <a:pt x="130" y="433"/>
                  </a:lnTo>
                  <a:lnTo>
                    <a:pt x="61" y="433"/>
                  </a:lnTo>
                  <a:lnTo>
                    <a:pt x="51" y="433"/>
                  </a:lnTo>
                  <a:lnTo>
                    <a:pt x="42" y="431"/>
                  </a:lnTo>
                  <a:lnTo>
                    <a:pt x="34" y="429"/>
                  </a:lnTo>
                  <a:lnTo>
                    <a:pt x="27" y="426"/>
                  </a:lnTo>
                  <a:lnTo>
                    <a:pt x="21" y="421"/>
                  </a:lnTo>
                  <a:lnTo>
                    <a:pt x="16" y="417"/>
                  </a:lnTo>
                  <a:lnTo>
                    <a:pt x="12" y="412"/>
                  </a:lnTo>
                  <a:lnTo>
                    <a:pt x="8" y="406"/>
                  </a:lnTo>
                  <a:lnTo>
                    <a:pt x="5" y="400"/>
                  </a:lnTo>
                  <a:lnTo>
                    <a:pt x="3" y="393"/>
                  </a:lnTo>
                  <a:lnTo>
                    <a:pt x="2" y="387"/>
                  </a:lnTo>
                  <a:lnTo>
                    <a:pt x="1" y="380"/>
                  </a:lnTo>
                  <a:lnTo>
                    <a:pt x="0" y="367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83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1" name="Freeform 175"/>
            <p:cNvSpPr>
              <a:spLocks/>
            </p:cNvSpPr>
            <p:nvPr userDrawn="1"/>
          </p:nvSpPr>
          <p:spPr bwMode="auto">
            <a:xfrm>
              <a:off x="2881" y="-30"/>
              <a:ext cx="64" cy="145"/>
            </a:xfrm>
            <a:custGeom>
              <a:avLst/>
              <a:gdLst>
                <a:gd name="T0" fmla="*/ 0 w 193"/>
                <a:gd name="T1" fmla="*/ 0 h 433"/>
                <a:gd name="T2" fmla="*/ 1 w 193"/>
                <a:gd name="T3" fmla="*/ 0 h 433"/>
                <a:gd name="T4" fmla="*/ 1 w 193"/>
                <a:gd name="T5" fmla="*/ 2 h 433"/>
                <a:gd name="T6" fmla="*/ 0 w 193"/>
                <a:gd name="T7" fmla="*/ 2 h 433"/>
                <a:gd name="T8" fmla="*/ 0 w 193"/>
                <a:gd name="T9" fmla="*/ 0 h 433"/>
                <a:gd name="T10" fmla="*/ 0 w 193"/>
                <a:gd name="T11" fmla="*/ 0 h 433"/>
                <a:gd name="T12" fmla="*/ 0 w 193"/>
                <a:gd name="T13" fmla="*/ 2 h 433"/>
                <a:gd name="T14" fmla="*/ 0 w 193"/>
                <a:gd name="T15" fmla="*/ 2 h 433"/>
                <a:gd name="T16" fmla="*/ 0 w 193"/>
                <a:gd name="T17" fmla="*/ 0 h 4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3" h="433">
                  <a:moveTo>
                    <a:pt x="0" y="0"/>
                  </a:moveTo>
                  <a:lnTo>
                    <a:pt x="193" y="0"/>
                  </a:lnTo>
                  <a:lnTo>
                    <a:pt x="193" y="433"/>
                  </a:lnTo>
                  <a:lnTo>
                    <a:pt x="109" y="433"/>
                  </a:lnTo>
                  <a:lnTo>
                    <a:pt x="109" y="54"/>
                  </a:lnTo>
                  <a:lnTo>
                    <a:pt x="83" y="54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2" name="Freeform 176"/>
            <p:cNvSpPr>
              <a:spLocks noEditPoints="1"/>
            </p:cNvSpPr>
            <p:nvPr userDrawn="1"/>
          </p:nvSpPr>
          <p:spPr bwMode="auto">
            <a:xfrm>
              <a:off x="2964" y="-30"/>
              <a:ext cx="64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1 h 433"/>
                <a:gd name="T6" fmla="*/ 1 w 193"/>
                <a:gd name="T7" fmla="*/ 1 h 433"/>
                <a:gd name="T8" fmla="*/ 1 w 193"/>
                <a:gd name="T9" fmla="*/ 1 h 433"/>
                <a:gd name="T10" fmla="*/ 1 w 193"/>
                <a:gd name="T11" fmla="*/ 1 h 433"/>
                <a:gd name="T12" fmla="*/ 1 w 193"/>
                <a:gd name="T13" fmla="*/ 1 h 433"/>
                <a:gd name="T14" fmla="*/ 1 w 193"/>
                <a:gd name="T15" fmla="*/ 1 h 433"/>
                <a:gd name="T16" fmla="*/ 1 w 193"/>
                <a:gd name="T17" fmla="*/ 1 h 433"/>
                <a:gd name="T18" fmla="*/ 1 w 193"/>
                <a:gd name="T19" fmla="*/ 1 h 433"/>
                <a:gd name="T20" fmla="*/ 1 w 193"/>
                <a:gd name="T21" fmla="*/ 1 h 433"/>
                <a:gd name="T22" fmla="*/ 1 w 193"/>
                <a:gd name="T23" fmla="*/ 1 h 433"/>
                <a:gd name="T24" fmla="*/ 1 w 193"/>
                <a:gd name="T25" fmla="*/ 1 h 433"/>
                <a:gd name="T26" fmla="*/ 1 w 193"/>
                <a:gd name="T27" fmla="*/ 1 h 433"/>
                <a:gd name="T28" fmla="*/ 1 w 193"/>
                <a:gd name="T29" fmla="*/ 1 h 433"/>
                <a:gd name="T30" fmla="*/ 1 w 193"/>
                <a:gd name="T31" fmla="*/ 1 h 433"/>
                <a:gd name="T32" fmla="*/ 1 w 193"/>
                <a:gd name="T33" fmla="*/ 1 h 433"/>
                <a:gd name="T34" fmla="*/ 1 w 193"/>
                <a:gd name="T35" fmla="*/ 1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1 w 193"/>
                <a:gd name="T45" fmla="*/ 0 h 433"/>
                <a:gd name="T46" fmla="*/ 1 w 193"/>
                <a:gd name="T47" fmla="*/ 0 h 433"/>
                <a:gd name="T48" fmla="*/ 1 w 193"/>
                <a:gd name="T49" fmla="*/ 0 h 433"/>
                <a:gd name="T50" fmla="*/ 1 w 193"/>
                <a:gd name="T51" fmla="*/ 0 h 433"/>
                <a:gd name="T52" fmla="*/ 1 w 193"/>
                <a:gd name="T53" fmla="*/ 0 h 433"/>
                <a:gd name="T54" fmla="*/ 1 w 193"/>
                <a:gd name="T55" fmla="*/ 0 h 433"/>
                <a:gd name="T56" fmla="*/ 1 w 193"/>
                <a:gd name="T57" fmla="*/ 0 h 433"/>
                <a:gd name="T58" fmla="*/ 1 w 193"/>
                <a:gd name="T59" fmla="*/ 0 h 433"/>
                <a:gd name="T60" fmla="*/ 1 w 193"/>
                <a:gd name="T61" fmla="*/ 0 h 433"/>
                <a:gd name="T62" fmla="*/ 1 w 193"/>
                <a:gd name="T63" fmla="*/ 0 h 433"/>
                <a:gd name="T64" fmla="*/ 1 w 193"/>
                <a:gd name="T65" fmla="*/ 0 h 433"/>
                <a:gd name="T66" fmla="*/ 0 w 193"/>
                <a:gd name="T67" fmla="*/ 0 h 433"/>
                <a:gd name="T68" fmla="*/ 0 w 193"/>
                <a:gd name="T69" fmla="*/ 2 h 433"/>
                <a:gd name="T70" fmla="*/ 0 w 193"/>
                <a:gd name="T71" fmla="*/ 1 h 433"/>
                <a:gd name="T72" fmla="*/ 0 w 193"/>
                <a:gd name="T73" fmla="*/ 0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0 h 433"/>
                <a:gd name="T88" fmla="*/ 0 w 193"/>
                <a:gd name="T89" fmla="*/ 0 h 433"/>
                <a:gd name="T90" fmla="*/ 0 w 193"/>
                <a:gd name="T91" fmla="*/ 0 h 433"/>
                <a:gd name="T92" fmla="*/ 0 w 193"/>
                <a:gd name="T93" fmla="*/ 1 h 433"/>
                <a:gd name="T94" fmla="*/ 0 w 193"/>
                <a:gd name="T95" fmla="*/ 1 h 433"/>
                <a:gd name="T96" fmla="*/ 0 w 193"/>
                <a:gd name="T97" fmla="*/ 1 h 433"/>
                <a:gd name="T98" fmla="*/ 0 w 193"/>
                <a:gd name="T99" fmla="*/ 1 h 433"/>
                <a:gd name="T100" fmla="*/ 0 w 193"/>
                <a:gd name="T101" fmla="*/ 1 h 433"/>
                <a:gd name="T102" fmla="*/ 0 w 193"/>
                <a:gd name="T103" fmla="*/ 1 h 433"/>
                <a:gd name="T104" fmla="*/ 0 w 193"/>
                <a:gd name="T105" fmla="*/ 1 h 433"/>
                <a:gd name="T106" fmla="*/ 0 w 193"/>
                <a:gd name="T107" fmla="*/ 1 h 433"/>
                <a:gd name="T108" fmla="*/ 0 w 193"/>
                <a:gd name="T109" fmla="*/ 1 h 433"/>
                <a:gd name="T110" fmla="*/ 0 w 193"/>
                <a:gd name="T111" fmla="*/ 1 h 4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3" h="433">
                  <a:moveTo>
                    <a:pt x="0" y="433"/>
                  </a:moveTo>
                  <a:lnTo>
                    <a:pt x="83" y="433"/>
                  </a:lnTo>
                  <a:lnTo>
                    <a:pt x="83" y="286"/>
                  </a:lnTo>
                  <a:lnTo>
                    <a:pt x="130" y="286"/>
                  </a:lnTo>
                  <a:lnTo>
                    <a:pt x="141" y="285"/>
                  </a:lnTo>
                  <a:lnTo>
                    <a:pt x="150" y="284"/>
                  </a:lnTo>
                  <a:lnTo>
                    <a:pt x="158" y="281"/>
                  </a:lnTo>
                  <a:lnTo>
                    <a:pt x="165" y="278"/>
                  </a:lnTo>
                  <a:lnTo>
                    <a:pt x="171" y="275"/>
                  </a:lnTo>
                  <a:lnTo>
                    <a:pt x="176" y="269"/>
                  </a:lnTo>
                  <a:lnTo>
                    <a:pt x="180" y="265"/>
                  </a:lnTo>
                  <a:lnTo>
                    <a:pt x="183" y="258"/>
                  </a:lnTo>
                  <a:lnTo>
                    <a:pt x="186" y="253"/>
                  </a:lnTo>
                  <a:lnTo>
                    <a:pt x="188" y="246"/>
                  </a:lnTo>
                  <a:lnTo>
                    <a:pt x="190" y="240"/>
                  </a:lnTo>
                  <a:lnTo>
                    <a:pt x="191" y="233"/>
                  </a:lnTo>
                  <a:lnTo>
                    <a:pt x="193" y="221"/>
                  </a:lnTo>
                  <a:lnTo>
                    <a:pt x="193" y="209"/>
                  </a:lnTo>
                  <a:lnTo>
                    <a:pt x="193" y="78"/>
                  </a:lnTo>
                  <a:lnTo>
                    <a:pt x="193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8" y="40"/>
                  </a:lnTo>
                  <a:lnTo>
                    <a:pt x="186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1" y="12"/>
                  </a:lnTo>
                  <a:lnTo>
                    <a:pt x="165" y="8"/>
                  </a:lnTo>
                  <a:lnTo>
                    <a:pt x="158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0" y="0"/>
                  </a:lnTo>
                  <a:lnTo>
                    <a:pt x="0" y="0"/>
                  </a:lnTo>
                  <a:lnTo>
                    <a:pt x="0" y="433"/>
                  </a:lnTo>
                  <a:close/>
                  <a:moveTo>
                    <a:pt x="83" y="238"/>
                  </a:moveTo>
                  <a:lnTo>
                    <a:pt x="83" y="54"/>
                  </a:lnTo>
                  <a:lnTo>
                    <a:pt x="93" y="54"/>
                  </a:lnTo>
                  <a:lnTo>
                    <a:pt x="97" y="54"/>
                  </a:lnTo>
                  <a:lnTo>
                    <a:pt x="100" y="55"/>
                  </a:lnTo>
                  <a:lnTo>
                    <a:pt x="102" y="57"/>
                  </a:lnTo>
                  <a:lnTo>
                    <a:pt x="104" y="60"/>
                  </a:lnTo>
                  <a:lnTo>
                    <a:pt x="106" y="63"/>
                  </a:lnTo>
                  <a:lnTo>
                    <a:pt x="107" y="66"/>
                  </a:lnTo>
                  <a:lnTo>
                    <a:pt x="109" y="70"/>
                  </a:lnTo>
                  <a:lnTo>
                    <a:pt x="109" y="76"/>
                  </a:lnTo>
                  <a:lnTo>
                    <a:pt x="109" y="217"/>
                  </a:lnTo>
                  <a:lnTo>
                    <a:pt x="109" y="222"/>
                  </a:lnTo>
                  <a:lnTo>
                    <a:pt x="107" y="226"/>
                  </a:lnTo>
                  <a:lnTo>
                    <a:pt x="106" y="229"/>
                  </a:lnTo>
                  <a:lnTo>
                    <a:pt x="104" y="232"/>
                  </a:lnTo>
                  <a:lnTo>
                    <a:pt x="102" y="235"/>
                  </a:lnTo>
                  <a:lnTo>
                    <a:pt x="100" y="237"/>
                  </a:lnTo>
                  <a:lnTo>
                    <a:pt x="97" y="238"/>
                  </a:lnTo>
                  <a:lnTo>
                    <a:pt x="93" y="238"/>
                  </a:lnTo>
                  <a:lnTo>
                    <a:pt x="83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3" name="Freeform 177"/>
            <p:cNvSpPr>
              <a:spLocks noEditPoints="1"/>
            </p:cNvSpPr>
            <p:nvPr userDrawn="1"/>
          </p:nvSpPr>
          <p:spPr bwMode="auto">
            <a:xfrm>
              <a:off x="3046" y="-30"/>
              <a:ext cx="65" cy="145"/>
            </a:xfrm>
            <a:custGeom>
              <a:avLst/>
              <a:gdLst>
                <a:gd name="T0" fmla="*/ 0 w 193"/>
                <a:gd name="T1" fmla="*/ 2 h 433"/>
                <a:gd name="T2" fmla="*/ 0 w 193"/>
                <a:gd name="T3" fmla="*/ 2 h 433"/>
                <a:gd name="T4" fmla="*/ 0 w 193"/>
                <a:gd name="T5" fmla="*/ 2 h 433"/>
                <a:gd name="T6" fmla="*/ 0 w 193"/>
                <a:gd name="T7" fmla="*/ 2 h 433"/>
                <a:gd name="T8" fmla="*/ 0 w 193"/>
                <a:gd name="T9" fmla="*/ 2 h 433"/>
                <a:gd name="T10" fmla="*/ 0 w 193"/>
                <a:gd name="T11" fmla="*/ 2 h 433"/>
                <a:gd name="T12" fmla="*/ 0 w 193"/>
                <a:gd name="T13" fmla="*/ 2 h 433"/>
                <a:gd name="T14" fmla="*/ 1 w 193"/>
                <a:gd name="T15" fmla="*/ 2 h 433"/>
                <a:gd name="T16" fmla="*/ 1 w 193"/>
                <a:gd name="T17" fmla="*/ 2 h 433"/>
                <a:gd name="T18" fmla="*/ 1 w 193"/>
                <a:gd name="T19" fmla="*/ 2 h 433"/>
                <a:gd name="T20" fmla="*/ 1 w 193"/>
                <a:gd name="T21" fmla="*/ 2 h 433"/>
                <a:gd name="T22" fmla="*/ 1 w 193"/>
                <a:gd name="T23" fmla="*/ 2 h 433"/>
                <a:gd name="T24" fmla="*/ 1 w 193"/>
                <a:gd name="T25" fmla="*/ 2 h 433"/>
                <a:gd name="T26" fmla="*/ 1 w 193"/>
                <a:gd name="T27" fmla="*/ 2 h 433"/>
                <a:gd name="T28" fmla="*/ 1 w 193"/>
                <a:gd name="T29" fmla="*/ 1 h 433"/>
                <a:gd name="T30" fmla="*/ 1 w 193"/>
                <a:gd name="T31" fmla="*/ 0 h 433"/>
                <a:gd name="T32" fmla="*/ 1 w 193"/>
                <a:gd name="T33" fmla="*/ 0 h 433"/>
                <a:gd name="T34" fmla="*/ 1 w 193"/>
                <a:gd name="T35" fmla="*/ 0 h 433"/>
                <a:gd name="T36" fmla="*/ 1 w 193"/>
                <a:gd name="T37" fmla="*/ 0 h 433"/>
                <a:gd name="T38" fmla="*/ 1 w 193"/>
                <a:gd name="T39" fmla="*/ 0 h 433"/>
                <a:gd name="T40" fmla="*/ 1 w 193"/>
                <a:gd name="T41" fmla="*/ 0 h 433"/>
                <a:gd name="T42" fmla="*/ 1 w 193"/>
                <a:gd name="T43" fmla="*/ 0 h 433"/>
                <a:gd name="T44" fmla="*/ 0 w 193"/>
                <a:gd name="T45" fmla="*/ 0 h 433"/>
                <a:gd name="T46" fmla="*/ 0 w 193"/>
                <a:gd name="T47" fmla="*/ 0 h 433"/>
                <a:gd name="T48" fmla="*/ 0 w 193"/>
                <a:gd name="T49" fmla="*/ 0 h 433"/>
                <a:gd name="T50" fmla="*/ 0 w 193"/>
                <a:gd name="T51" fmla="*/ 0 h 433"/>
                <a:gd name="T52" fmla="*/ 0 w 193"/>
                <a:gd name="T53" fmla="*/ 0 h 433"/>
                <a:gd name="T54" fmla="*/ 0 w 193"/>
                <a:gd name="T55" fmla="*/ 0 h 433"/>
                <a:gd name="T56" fmla="*/ 0 w 193"/>
                <a:gd name="T57" fmla="*/ 0 h 433"/>
                <a:gd name="T58" fmla="*/ 0 w 193"/>
                <a:gd name="T59" fmla="*/ 0 h 433"/>
                <a:gd name="T60" fmla="*/ 0 w 193"/>
                <a:gd name="T61" fmla="*/ 2 h 433"/>
                <a:gd name="T62" fmla="*/ 0 w 193"/>
                <a:gd name="T63" fmla="*/ 2 h 433"/>
                <a:gd name="T64" fmla="*/ 0 w 193"/>
                <a:gd name="T65" fmla="*/ 2 h 433"/>
                <a:gd name="T66" fmla="*/ 0 w 193"/>
                <a:gd name="T67" fmla="*/ 2 h 433"/>
                <a:gd name="T68" fmla="*/ 0 w 193"/>
                <a:gd name="T69" fmla="*/ 2 h 433"/>
                <a:gd name="T70" fmla="*/ 0 w 193"/>
                <a:gd name="T71" fmla="*/ 2 h 433"/>
                <a:gd name="T72" fmla="*/ 0 w 193"/>
                <a:gd name="T73" fmla="*/ 2 h 433"/>
                <a:gd name="T74" fmla="*/ 0 w 193"/>
                <a:gd name="T75" fmla="*/ 0 h 433"/>
                <a:gd name="T76" fmla="*/ 0 w 193"/>
                <a:gd name="T77" fmla="*/ 0 h 433"/>
                <a:gd name="T78" fmla="*/ 0 w 193"/>
                <a:gd name="T79" fmla="*/ 0 h 433"/>
                <a:gd name="T80" fmla="*/ 0 w 193"/>
                <a:gd name="T81" fmla="*/ 0 h 433"/>
                <a:gd name="T82" fmla="*/ 0 w 193"/>
                <a:gd name="T83" fmla="*/ 0 h 433"/>
                <a:gd name="T84" fmla="*/ 0 w 193"/>
                <a:gd name="T85" fmla="*/ 0 h 433"/>
                <a:gd name="T86" fmla="*/ 0 w 193"/>
                <a:gd name="T87" fmla="*/ 2 h 4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3" h="433">
                  <a:moveTo>
                    <a:pt x="0" y="356"/>
                  </a:moveTo>
                  <a:lnTo>
                    <a:pt x="0" y="367"/>
                  </a:lnTo>
                  <a:lnTo>
                    <a:pt x="1" y="380"/>
                  </a:lnTo>
                  <a:lnTo>
                    <a:pt x="2" y="387"/>
                  </a:lnTo>
                  <a:lnTo>
                    <a:pt x="4" y="393"/>
                  </a:lnTo>
                  <a:lnTo>
                    <a:pt x="6" y="400"/>
                  </a:lnTo>
                  <a:lnTo>
                    <a:pt x="9" y="406"/>
                  </a:lnTo>
                  <a:lnTo>
                    <a:pt x="12" y="412"/>
                  </a:lnTo>
                  <a:lnTo>
                    <a:pt x="16" y="417"/>
                  </a:lnTo>
                  <a:lnTo>
                    <a:pt x="21" y="421"/>
                  </a:lnTo>
                  <a:lnTo>
                    <a:pt x="27" y="426"/>
                  </a:lnTo>
                  <a:lnTo>
                    <a:pt x="34" y="429"/>
                  </a:lnTo>
                  <a:lnTo>
                    <a:pt x="42" y="431"/>
                  </a:lnTo>
                  <a:lnTo>
                    <a:pt x="52" y="433"/>
                  </a:lnTo>
                  <a:lnTo>
                    <a:pt x="61" y="433"/>
                  </a:lnTo>
                  <a:lnTo>
                    <a:pt x="131" y="433"/>
                  </a:lnTo>
                  <a:lnTo>
                    <a:pt x="141" y="433"/>
                  </a:lnTo>
                  <a:lnTo>
                    <a:pt x="150" y="431"/>
                  </a:lnTo>
                  <a:lnTo>
                    <a:pt x="159" y="429"/>
                  </a:lnTo>
                  <a:lnTo>
                    <a:pt x="165" y="426"/>
                  </a:lnTo>
                  <a:lnTo>
                    <a:pt x="172" y="421"/>
                  </a:lnTo>
                  <a:lnTo>
                    <a:pt x="176" y="417"/>
                  </a:lnTo>
                  <a:lnTo>
                    <a:pt x="180" y="412"/>
                  </a:lnTo>
                  <a:lnTo>
                    <a:pt x="183" y="406"/>
                  </a:lnTo>
                  <a:lnTo>
                    <a:pt x="187" y="400"/>
                  </a:lnTo>
                  <a:lnTo>
                    <a:pt x="189" y="393"/>
                  </a:lnTo>
                  <a:lnTo>
                    <a:pt x="190" y="387"/>
                  </a:lnTo>
                  <a:lnTo>
                    <a:pt x="191" y="380"/>
                  </a:lnTo>
                  <a:lnTo>
                    <a:pt x="192" y="367"/>
                  </a:lnTo>
                  <a:lnTo>
                    <a:pt x="193" y="356"/>
                  </a:lnTo>
                  <a:lnTo>
                    <a:pt x="193" y="78"/>
                  </a:lnTo>
                  <a:lnTo>
                    <a:pt x="192" y="65"/>
                  </a:lnTo>
                  <a:lnTo>
                    <a:pt x="191" y="53"/>
                  </a:lnTo>
                  <a:lnTo>
                    <a:pt x="190" y="47"/>
                  </a:lnTo>
                  <a:lnTo>
                    <a:pt x="189" y="40"/>
                  </a:lnTo>
                  <a:lnTo>
                    <a:pt x="187" y="34"/>
                  </a:lnTo>
                  <a:lnTo>
                    <a:pt x="183" y="27"/>
                  </a:lnTo>
                  <a:lnTo>
                    <a:pt x="180" y="22"/>
                  </a:lnTo>
                  <a:lnTo>
                    <a:pt x="176" y="16"/>
                  </a:lnTo>
                  <a:lnTo>
                    <a:pt x="172" y="12"/>
                  </a:lnTo>
                  <a:lnTo>
                    <a:pt x="165" y="8"/>
                  </a:lnTo>
                  <a:lnTo>
                    <a:pt x="159" y="5"/>
                  </a:lnTo>
                  <a:lnTo>
                    <a:pt x="150" y="2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61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5"/>
                  </a:lnTo>
                  <a:lnTo>
                    <a:pt x="27" y="8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2" y="22"/>
                  </a:lnTo>
                  <a:lnTo>
                    <a:pt x="9" y="27"/>
                  </a:lnTo>
                  <a:lnTo>
                    <a:pt x="6" y="34"/>
                  </a:lnTo>
                  <a:lnTo>
                    <a:pt x="4" y="40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65"/>
                  </a:lnTo>
                  <a:lnTo>
                    <a:pt x="0" y="78"/>
                  </a:lnTo>
                  <a:lnTo>
                    <a:pt x="0" y="356"/>
                  </a:lnTo>
                  <a:close/>
                  <a:moveTo>
                    <a:pt x="109" y="363"/>
                  </a:moveTo>
                  <a:lnTo>
                    <a:pt x="109" y="368"/>
                  </a:lnTo>
                  <a:lnTo>
                    <a:pt x="106" y="373"/>
                  </a:lnTo>
                  <a:lnTo>
                    <a:pt x="104" y="375"/>
                  </a:lnTo>
                  <a:lnTo>
                    <a:pt x="101" y="376"/>
                  </a:lnTo>
                  <a:lnTo>
                    <a:pt x="99" y="377"/>
                  </a:lnTo>
                  <a:lnTo>
                    <a:pt x="96" y="377"/>
                  </a:lnTo>
                  <a:lnTo>
                    <a:pt x="92" y="377"/>
                  </a:lnTo>
                  <a:lnTo>
                    <a:pt x="87" y="375"/>
                  </a:lnTo>
                  <a:lnTo>
                    <a:pt x="86" y="373"/>
                  </a:lnTo>
                  <a:lnTo>
                    <a:pt x="84" y="371"/>
                  </a:lnTo>
                  <a:lnTo>
                    <a:pt x="83" y="367"/>
                  </a:lnTo>
                  <a:lnTo>
                    <a:pt x="83" y="363"/>
                  </a:lnTo>
                  <a:lnTo>
                    <a:pt x="83" y="68"/>
                  </a:lnTo>
                  <a:lnTo>
                    <a:pt x="83" y="64"/>
                  </a:lnTo>
                  <a:lnTo>
                    <a:pt x="84" y="61"/>
                  </a:lnTo>
                  <a:lnTo>
                    <a:pt x="86" y="59"/>
                  </a:lnTo>
                  <a:lnTo>
                    <a:pt x="87" y="56"/>
                  </a:lnTo>
                  <a:lnTo>
                    <a:pt x="92" y="54"/>
                  </a:lnTo>
                  <a:lnTo>
                    <a:pt x="96" y="54"/>
                  </a:lnTo>
                  <a:lnTo>
                    <a:pt x="99" y="54"/>
                  </a:lnTo>
                  <a:lnTo>
                    <a:pt x="101" y="55"/>
                  </a:lnTo>
                  <a:lnTo>
                    <a:pt x="104" y="56"/>
                  </a:lnTo>
                  <a:lnTo>
                    <a:pt x="106" y="59"/>
                  </a:lnTo>
                  <a:lnTo>
                    <a:pt x="109" y="63"/>
                  </a:lnTo>
                  <a:lnTo>
                    <a:pt x="109" y="68"/>
                  </a:lnTo>
                  <a:lnTo>
                    <a:pt x="109" y="3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4" name="Freeform 178"/>
            <p:cNvSpPr>
              <a:spLocks/>
            </p:cNvSpPr>
            <p:nvPr userDrawn="1"/>
          </p:nvSpPr>
          <p:spPr bwMode="auto">
            <a:xfrm>
              <a:off x="3129" y="-30"/>
              <a:ext cx="108" cy="145"/>
            </a:xfrm>
            <a:custGeom>
              <a:avLst/>
              <a:gdLst>
                <a:gd name="T0" fmla="*/ 1 w 325"/>
                <a:gd name="T1" fmla="*/ 0 h 433"/>
                <a:gd name="T2" fmla="*/ 1 w 325"/>
                <a:gd name="T3" fmla="*/ 0 h 433"/>
                <a:gd name="T4" fmla="*/ 1 w 325"/>
                <a:gd name="T5" fmla="*/ 2 h 433"/>
                <a:gd name="T6" fmla="*/ 1 w 325"/>
                <a:gd name="T7" fmla="*/ 2 h 433"/>
                <a:gd name="T8" fmla="*/ 1 w 325"/>
                <a:gd name="T9" fmla="*/ 1 h 433"/>
                <a:gd name="T10" fmla="*/ 1 w 325"/>
                <a:gd name="T11" fmla="*/ 1 h 433"/>
                <a:gd name="T12" fmla="*/ 1 w 325"/>
                <a:gd name="T13" fmla="*/ 2 h 433"/>
                <a:gd name="T14" fmla="*/ 1 w 325"/>
                <a:gd name="T15" fmla="*/ 2 h 433"/>
                <a:gd name="T16" fmla="*/ 0 w 325"/>
                <a:gd name="T17" fmla="*/ 1 h 433"/>
                <a:gd name="T18" fmla="*/ 0 w 325"/>
                <a:gd name="T19" fmla="*/ 1 h 433"/>
                <a:gd name="T20" fmla="*/ 0 w 325"/>
                <a:gd name="T21" fmla="*/ 2 h 433"/>
                <a:gd name="T22" fmla="*/ 0 w 325"/>
                <a:gd name="T23" fmla="*/ 2 h 433"/>
                <a:gd name="T24" fmla="*/ 0 w 325"/>
                <a:gd name="T25" fmla="*/ 0 h 433"/>
                <a:gd name="T26" fmla="*/ 0 w 325"/>
                <a:gd name="T27" fmla="*/ 0 h 433"/>
                <a:gd name="T28" fmla="*/ 1 w 325"/>
                <a:gd name="T29" fmla="*/ 1 h 433"/>
                <a:gd name="T30" fmla="*/ 1 w 325"/>
                <a:gd name="T31" fmla="*/ 0 h 4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25" h="433">
                  <a:moveTo>
                    <a:pt x="217" y="0"/>
                  </a:moveTo>
                  <a:lnTo>
                    <a:pt x="325" y="0"/>
                  </a:lnTo>
                  <a:lnTo>
                    <a:pt x="325" y="433"/>
                  </a:lnTo>
                  <a:lnTo>
                    <a:pt x="242" y="433"/>
                  </a:lnTo>
                  <a:lnTo>
                    <a:pt x="242" y="161"/>
                  </a:lnTo>
                  <a:lnTo>
                    <a:pt x="239" y="161"/>
                  </a:lnTo>
                  <a:lnTo>
                    <a:pt x="196" y="433"/>
                  </a:lnTo>
                  <a:lnTo>
                    <a:pt x="130" y="433"/>
                  </a:lnTo>
                  <a:lnTo>
                    <a:pt x="87" y="161"/>
                  </a:lnTo>
                  <a:lnTo>
                    <a:pt x="83" y="161"/>
                  </a:lnTo>
                  <a:lnTo>
                    <a:pt x="83" y="433"/>
                  </a:lnTo>
                  <a:lnTo>
                    <a:pt x="0" y="433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63" y="305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5" name="Freeform 179"/>
            <p:cNvSpPr>
              <a:spLocks/>
            </p:cNvSpPr>
            <p:nvPr userDrawn="1"/>
          </p:nvSpPr>
          <p:spPr bwMode="auto">
            <a:xfrm>
              <a:off x="2659" y="240"/>
              <a:ext cx="33" cy="60"/>
            </a:xfrm>
            <a:custGeom>
              <a:avLst/>
              <a:gdLst>
                <a:gd name="T0" fmla="*/ 0 w 101"/>
                <a:gd name="T1" fmla="*/ 0 h 177"/>
                <a:gd name="T2" fmla="*/ 0 w 101"/>
                <a:gd name="T3" fmla="*/ 0 h 177"/>
                <a:gd name="T4" fmla="*/ 0 w 101"/>
                <a:gd name="T5" fmla="*/ 0 h 177"/>
                <a:gd name="T6" fmla="*/ 0 w 101"/>
                <a:gd name="T7" fmla="*/ 0 h 177"/>
                <a:gd name="T8" fmla="*/ 0 w 101"/>
                <a:gd name="T9" fmla="*/ 0 h 177"/>
                <a:gd name="T10" fmla="*/ 0 w 101"/>
                <a:gd name="T11" fmla="*/ 0 h 177"/>
                <a:gd name="T12" fmla="*/ 0 w 101"/>
                <a:gd name="T13" fmla="*/ 0 h 177"/>
                <a:gd name="T14" fmla="*/ 0 w 101"/>
                <a:gd name="T15" fmla="*/ 0 h 177"/>
                <a:gd name="T16" fmla="*/ 0 w 101"/>
                <a:gd name="T17" fmla="*/ 0 h 177"/>
                <a:gd name="T18" fmla="*/ 0 w 101"/>
                <a:gd name="T19" fmla="*/ 0 h 177"/>
                <a:gd name="T20" fmla="*/ 0 w 101"/>
                <a:gd name="T21" fmla="*/ 0 h 177"/>
                <a:gd name="T22" fmla="*/ 0 w 101"/>
                <a:gd name="T23" fmla="*/ 0 h 177"/>
                <a:gd name="T24" fmla="*/ 0 w 101"/>
                <a:gd name="T25" fmla="*/ 0 h 177"/>
                <a:gd name="T26" fmla="*/ 0 w 101"/>
                <a:gd name="T27" fmla="*/ 0 h 177"/>
                <a:gd name="T28" fmla="*/ 0 w 101"/>
                <a:gd name="T29" fmla="*/ 1 h 177"/>
                <a:gd name="T30" fmla="*/ 0 w 101"/>
                <a:gd name="T31" fmla="*/ 1 h 177"/>
                <a:gd name="T32" fmla="*/ 0 w 101"/>
                <a:gd name="T33" fmla="*/ 0 h 177"/>
                <a:gd name="T34" fmla="*/ 0 w 101"/>
                <a:gd name="T35" fmla="*/ 0 h 177"/>
                <a:gd name="T36" fmla="*/ 0 w 101"/>
                <a:gd name="T37" fmla="*/ 0 h 177"/>
                <a:gd name="T38" fmla="*/ 0 w 101"/>
                <a:gd name="T39" fmla="*/ 0 h 177"/>
                <a:gd name="T40" fmla="*/ 0 w 101"/>
                <a:gd name="T41" fmla="*/ 0 h 177"/>
                <a:gd name="T42" fmla="*/ 0 w 101"/>
                <a:gd name="T43" fmla="*/ 0 h 177"/>
                <a:gd name="T44" fmla="*/ 0 w 101"/>
                <a:gd name="T45" fmla="*/ 0 h 177"/>
                <a:gd name="T46" fmla="*/ 0 w 101"/>
                <a:gd name="T47" fmla="*/ 0 h 177"/>
                <a:gd name="T48" fmla="*/ 0 w 101"/>
                <a:gd name="T49" fmla="*/ 0 h 177"/>
                <a:gd name="T50" fmla="*/ 0 w 101"/>
                <a:gd name="T51" fmla="*/ 0 h 177"/>
                <a:gd name="T52" fmla="*/ 0 w 101"/>
                <a:gd name="T53" fmla="*/ 0 h 177"/>
                <a:gd name="T54" fmla="*/ 0 w 101"/>
                <a:gd name="T55" fmla="*/ 0 h 177"/>
                <a:gd name="T56" fmla="*/ 0 w 101"/>
                <a:gd name="T57" fmla="*/ 0 h 177"/>
                <a:gd name="T58" fmla="*/ 0 w 101"/>
                <a:gd name="T59" fmla="*/ 0 h 177"/>
                <a:gd name="T60" fmla="*/ 0 w 101"/>
                <a:gd name="T61" fmla="*/ 0 h 177"/>
                <a:gd name="T62" fmla="*/ 0 w 101"/>
                <a:gd name="T63" fmla="*/ 0 h 177"/>
                <a:gd name="T64" fmla="*/ 0 w 101"/>
                <a:gd name="T65" fmla="*/ 0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77">
                  <a:moveTo>
                    <a:pt x="20" y="0"/>
                  </a:moveTo>
                  <a:lnTo>
                    <a:pt x="20" y="44"/>
                  </a:lnTo>
                  <a:lnTo>
                    <a:pt x="20" y="53"/>
                  </a:lnTo>
                  <a:lnTo>
                    <a:pt x="22" y="59"/>
                  </a:lnTo>
                  <a:lnTo>
                    <a:pt x="24" y="65"/>
                  </a:lnTo>
                  <a:lnTo>
                    <a:pt x="27" y="69"/>
                  </a:lnTo>
                  <a:lnTo>
                    <a:pt x="31" y="71"/>
                  </a:lnTo>
                  <a:lnTo>
                    <a:pt x="37" y="73"/>
                  </a:lnTo>
                  <a:lnTo>
                    <a:pt x="44" y="75"/>
                  </a:lnTo>
                  <a:lnTo>
                    <a:pt x="53" y="75"/>
                  </a:lnTo>
                  <a:lnTo>
                    <a:pt x="67" y="75"/>
                  </a:lnTo>
                  <a:lnTo>
                    <a:pt x="82" y="73"/>
                  </a:lnTo>
                  <a:lnTo>
                    <a:pt x="82" y="0"/>
                  </a:lnTo>
                  <a:lnTo>
                    <a:pt x="101" y="0"/>
                  </a:lnTo>
                  <a:lnTo>
                    <a:pt x="101" y="177"/>
                  </a:lnTo>
                  <a:lnTo>
                    <a:pt x="82" y="177"/>
                  </a:lnTo>
                  <a:lnTo>
                    <a:pt x="82" y="91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56" y="93"/>
                  </a:lnTo>
                  <a:lnTo>
                    <a:pt x="49" y="93"/>
                  </a:lnTo>
                  <a:lnTo>
                    <a:pt x="38" y="92"/>
                  </a:lnTo>
                  <a:lnTo>
                    <a:pt x="28" y="91"/>
                  </a:lnTo>
                  <a:lnTo>
                    <a:pt x="19" y="87"/>
                  </a:lnTo>
                  <a:lnTo>
                    <a:pt x="13" y="83"/>
                  </a:lnTo>
                  <a:lnTo>
                    <a:pt x="10" y="80"/>
                  </a:lnTo>
                  <a:lnTo>
                    <a:pt x="7" y="77"/>
                  </a:lnTo>
                  <a:lnTo>
                    <a:pt x="5" y="72"/>
                  </a:lnTo>
                  <a:lnTo>
                    <a:pt x="3" y="69"/>
                  </a:lnTo>
                  <a:lnTo>
                    <a:pt x="1" y="58"/>
                  </a:lnTo>
                  <a:lnTo>
                    <a:pt x="0" y="46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6" name="Freeform 180"/>
            <p:cNvSpPr>
              <a:spLocks noEditPoints="1"/>
            </p:cNvSpPr>
            <p:nvPr userDrawn="1"/>
          </p:nvSpPr>
          <p:spPr bwMode="auto">
            <a:xfrm>
              <a:off x="2714" y="240"/>
              <a:ext cx="42" cy="60"/>
            </a:xfrm>
            <a:custGeom>
              <a:avLst/>
              <a:gdLst>
                <a:gd name="T0" fmla="*/ 0 w 127"/>
                <a:gd name="T1" fmla="*/ 0 h 177"/>
                <a:gd name="T2" fmla="*/ 0 w 127"/>
                <a:gd name="T3" fmla="*/ 0 h 177"/>
                <a:gd name="T4" fmla="*/ 0 w 127"/>
                <a:gd name="T5" fmla="*/ 0 h 177"/>
                <a:gd name="T6" fmla="*/ 0 w 127"/>
                <a:gd name="T7" fmla="*/ 0 h 177"/>
                <a:gd name="T8" fmla="*/ 0 w 127"/>
                <a:gd name="T9" fmla="*/ 0 h 177"/>
                <a:gd name="T10" fmla="*/ 0 w 127"/>
                <a:gd name="T11" fmla="*/ 0 h 177"/>
                <a:gd name="T12" fmla="*/ 0 w 127"/>
                <a:gd name="T13" fmla="*/ 0 h 177"/>
                <a:gd name="T14" fmla="*/ 1 w 127"/>
                <a:gd name="T15" fmla="*/ 1 h 177"/>
                <a:gd name="T16" fmla="*/ 0 w 127"/>
                <a:gd name="T17" fmla="*/ 1 h 177"/>
                <a:gd name="T18" fmla="*/ 0 w 127"/>
                <a:gd name="T19" fmla="*/ 1 h 177"/>
                <a:gd name="T20" fmla="*/ 0 w 127"/>
                <a:gd name="T21" fmla="*/ 1 h 177"/>
                <a:gd name="T22" fmla="*/ 0 w 127"/>
                <a:gd name="T23" fmla="*/ 1 h 177"/>
                <a:gd name="T24" fmla="*/ 0 w 127"/>
                <a:gd name="T25" fmla="*/ 1 h 177"/>
                <a:gd name="T26" fmla="*/ 0 w 127"/>
                <a:gd name="T27" fmla="*/ 0 h 1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7">
                  <a:moveTo>
                    <a:pt x="64" y="14"/>
                  </a:moveTo>
                  <a:lnTo>
                    <a:pt x="64" y="14"/>
                  </a:lnTo>
                  <a:lnTo>
                    <a:pt x="40" y="108"/>
                  </a:lnTo>
                  <a:lnTo>
                    <a:pt x="87" y="108"/>
                  </a:lnTo>
                  <a:lnTo>
                    <a:pt x="64" y="14"/>
                  </a:lnTo>
                  <a:close/>
                  <a:moveTo>
                    <a:pt x="51" y="0"/>
                  </a:moveTo>
                  <a:lnTo>
                    <a:pt x="77" y="0"/>
                  </a:lnTo>
                  <a:lnTo>
                    <a:pt x="127" y="177"/>
                  </a:lnTo>
                  <a:lnTo>
                    <a:pt x="105" y="177"/>
                  </a:lnTo>
                  <a:lnTo>
                    <a:pt x="91" y="126"/>
                  </a:lnTo>
                  <a:lnTo>
                    <a:pt x="36" y="126"/>
                  </a:lnTo>
                  <a:lnTo>
                    <a:pt x="22" y="177"/>
                  </a:lnTo>
                  <a:lnTo>
                    <a:pt x="0" y="17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7" name="Freeform 181"/>
            <p:cNvSpPr>
              <a:spLocks noEditPoints="1"/>
            </p:cNvSpPr>
            <p:nvPr userDrawn="1"/>
          </p:nvSpPr>
          <p:spPr bwMode="auto">
            <a:xfrm>
              <a:off x="2778" y="226"/>
              <a:ext cx="37" cy="73"/>
            </a:xfrm>
            <a:custGeom>
              <a:avLst/>
              <a:gdLst>
                <a:gd name="T0" fmla="*/ 0 w 111"/>
                <a:gd name="T1" fmla="*/ 0 h 219"/>
                <a:gd name="T2" fmla="*/ 0 w 111"/>
                <a:gd name="T3" fmla="*/ 0 h 219"/>
                <a:gd name="T4" fmla="*/ 0 w 111"/>
                <a:gd name="T5" fmla="*/ 0 h 219"/>
                <a:gd name="T6" fmla="*/ 0 w 111"/>
                <a:gd name="T7" fmla="*/ 0 h 219"/>
                <a:gd name="T8" fmla="*/ 0 w 111"/>
                <a:gd name="T9" fmla="*/ 0 h 219"/>
                <a:gd name="T10" fmla="*/ 0 w 111"/>
                <a:gd name="T11" fmla="*/ 0 h 219"/>
                <a:gd name="T12" fmla="*/ 0 w 111"/>
                <a:gd name="T13" fmla="*/ 0 h 219"/>
                <a:gd name="T14" fmla="*/ 0 w 111"/>
                <a:gd name="T15" fmla="*/ 0 h 219"/>
                <a:gd name="T16" fmla="*/ 0 w 111"/>
                <a:gd name="T17" fmla="*/ 0 h 219"/>
                <a:gd name="T18" fmla="*/ 0 w 111"/>
                <a:gd name="T19" fmla="*/ 0 h 219"/>
                <a:gd name="T20" fmla="*/ 0 w 111"/>
                <a:gd name="T21" fmla="*/ 0 h 219"/>
                <a:gd name="T22" fmla="*/ 0 w 111"/>
                <a:gd name="T23" fmla="*/ 0 h 219"/>
                <a:gd name="T24" fmla="*/ 0 w 111"/>
                <a:gd name="T25" fmla="*/ 0 h 219"/>
                <a:gd name="T26" fmla="*/ 0 w 111"/>
                <a:gd name="T27" fmla="*/ 0 h 219"/>
                <a:gd name="T28" fmla="*/ 0 w 111"/>
                <a:gd name="T29" fmla="*/ 0 h 219"/>
                <a:gd name="T30" fmla="*/ 0 w 111"/>
                <a:gd name="T31" fmla="*/ 0 h 219"/>
                <a:gd name="T32" fmla="*/ 0 w 111"/>
                <a:gd name="T33" fmla="*/ 0 h 219"/>
                <a:gd name="T34" fmla="*/ 0 w 111"/>
                <a:gd name="T35" fmla="*/ 0 h 219"/>
                <a:gd name="T36" fmla="*/ 0 w 111"/>
                <a:gd name="T37" fmla="*/ 0 h 219"/>
                <a:gd name="T38" fmla="*/ 0 w 111"/>
                <a:gd name="T39" fmla="*/ 0 h 219"/>
                <a:gd name="T40" fmla="*/ 0 w 111"/>
                <a:gd name="T41" fmla="*/ 0 h 219"/>
                <a:gd name="T42" fmla="*/ 0 w 111"/>
                <a:gd name="T43" fmla="*/ 0 h 219"/>
                <a:gd name="T44" fmla="*/ 0 w 111"/>
                <a:gd name="T45" fmla="*/ 0 h 219"/>
                <a:gd name="T46" fmla="*/ 0 w 111"/>
                <a:gd name="T47" fmla="*/ 0 h 219"/>
                <a:gd name="T48" fmla="*/ 0 w 111"/>
                <a:gd name="T49" fmla="*/ 0 h 219"/>
                <a:gd name="T50" fmla="*/ 0 w 111"/>
                <a:gd name="T51" fmla="*/ 0 h 219"/>
                <a:gd name="T52" fmla="*/ 0 w 111"/>
                <a:gd name="T53" fmla="*/ 0 h 219"/>
                <a:gd name="T54" fmla="*/ 0 w 111"/>
                <a:gd name="T55" fmla="*/ 0 h 219"/>
                <a:gd name="T56" fmla="*/ 0 w 111"/>
                <a:gd name="T57" fmla="*/ 0 h 219"/>
                <a:gd name="T58" fmla="*/ 0 w 111"/>
                <a:gd name="T59" fmla="*/ 0 h 219"/>
                <a:gd name="T60" fmla="*/ 0 w 111"/>
                <a:gd name="T61" fmla="*/ 0 h 219"/>
                <a:gd name="T62" fmla="*/ 0 w 111"/>
                <a:gd name="T63" fmla="*/ 0 h 219"/>
                <a:gd name="T64" fmla="*/ 0 w 111"/>
                <a:gd name="T65" fmla="*/ 0 h 219"/>
                <a:gd name="T66" fmla="*/ 0 w 111"/>
                <a:gd name="T67" fmla="*/ 0 h 219"/>
                <a:gd name="T68" fmla="*/ 0 w 111"/>
                <a:gd name="T69" fmla="*/ 0 h 219"/>
                <a:gd name="T70" fmla="*/ 0 w 111"/>
                <a:gd name="T71" fmla="*/ 0 h 219"/>
                <a:gd name="T72" fmla="*/ 0 w 111"/>
                <a:gd name="T73" fmla="*/ 1 h 219"/>
                <a:gd name="T74" fmla="*/ 0 w 111"/>
                <a:gd name="T75" fmla="*/ 1 h 219"/>
                <a:gd name="T76" fmla="*/ 0 w 111"/>
                <a:gd name="T77" fmla="*/ 1 h 219"/>
                <a:gd name="T78" fmla="*/ 0 w 111"/>
                <a:gd name="T79" fmla="*/ 1 h 219"/>
                <a:gd name="T80" fmla="*/ 0 w 111"/>
                <a:gd name="T81" fmla="*/ 1 h 219"/>
                <a:gd name="T82" fmla="*/ 0 w 111"/>
                <a:gd name="T83" fmla="*/ 1 h 219"/>
                <a:gd name="T84" fmla="*/ 0 w 111"/>
                <a:gd name="T85" fmla="*/ 0 h 219"/>
                <a:gd name="T86" fmla="*/ 0 w 111"/>
                <a:gd name="T87" fmla="*/ 0 h 219"/>
                <a:gd name="T88" fmla="*/ 0 w 111"/>
                <a:gd name="T89" fmla="*/ 1 h 219"/>
                <a:gd name="T90" fmla="*/ 0 w 111"/>
                <a:gd name="T91" fmla="*/ 1 h 219"/>
                <a:gd name="T92" fmla="*/ 0 w 111"/>
                <a:gd name="T93" fmla="*/ 0 h 219"/>
                <a:gd name="T94" fmla="*/ 0 w 111"/>
                <a:gd name="T95" fmla="*/ 0 h 219"/>
                <a:gd name="T96" fmla="*/ 0 w 111"/>
                <a:gd name="T97" fmla="*/ 0 h 219"/>
                <a:gd name="T98" fmla="*/ 0 w 111"/>
                <a:gd name="T99" fmla="*/ 0 h 219"/>
                <a:gd name="T100" fmla="*/ 0 w 111"/>
                <a:gd name="T101" fmla="*/ 0 h 219"/>
                <a:gd name="T102" fmla="*/ 0 w 111"/>
                <a:gd name="T103" fmla="*/ 0 h 219"/>
                <a:gd name="T104" fmla="*/ 0 w 111"/>
                <a:gd name="T105" fmla="*/ 1 h 219"/>
                <a:gd name="T106" fmla="*/ 0 w 111"/>
                <a:gd name="T107" fmla="*/ 1 h 219"/>
                <a:gd name="T108" fmla="*/ 0 w 111"/>
                <a:gd name="T109" fmla="*/ 0 h 219"/>
                <a:gd name="T110" fmla="*/ 0 w 111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1" h="219">
                  <a:moveTo>
                    <a:pt x="32" y="0"/>
                  </a:moveTo>
                  <a:lnTo>
                    <a:pt x="33" y="4"/>
                  </a:lnTo>
                  <a:lnTo>
                    <a:pt x="35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3" y="15"/>
                  </a:lnTo>
                  <a:lnTo>
                    <a:pt x="46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9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2" y="12"/>
                  </a:lnTo>
                  <a:lnTo>
                    <a:pt x="74" y="9"/>
                  </a:lnTo>
                  <a:lnTo>
                    <a:pt x="75" y="5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86" y="7"/>
                  </a:lnTo>
                  <a:lnTo>
                    <a:pt x="84" y="14"/>
                  </a:lnTo>
                  <a:lnTo>
                    <a:pt x="81" y="19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66" y="29"/>
                  </a:lnTo>
                  <a:lnTo>
                    <a:pt x="60" y="30"/>
                  </a:lnTo>
                  <a:lnTo>
                    <a:pt x="53" y="31"/>
                  </a:lnTo>
                  <a:lnTo>
                    <a:pt x="47" y="30"/>
                  </a:lnTo>
                  <a:lnTo>
                    <a:pt x="41" y="29"/>
                  </a:lnTo>
                  <a:lnTo>
                    <a:pt x="36" y="27"/>
                  </a:lnTo>
                  <a:lnTo>
                    <a:pt x="31" y="24"/>
                  </a:lnTo>
                  <a:lnTo>
                    <a:pt x="27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1" y="0"/>
                  </a:lnTo>
                  <a:lnTo>
                    <a:pt x="32" y="0"/>
                  </a:lnTo>
                  <a:close/>
                  <a:moveTo>
                    <a:pt x="20" y="42"/>
                  </a:moveTo>
                  <a:lnTo>
                    <a:pt x="20" y="187"/>
                  </a:lnTo>
                  <a:lnTo>
                    <a:pt x="20" y="196"/>
                  </a:lnTo>
                  <a:lnTo>
                    <a:pt x="20" y="206"/>
                  </a:lnTo>
                  <a:lnTo>
                    <a:pt x="23" y="194"/>
                  </a:lnTo>
                  <a:lnTo>
                    <a:pt x="27" y="181"/>
                  </a:lnTo>
                  <a:lnTo>
                    <a:pt x="82" y="42"/>
                  </a:lnTo>
                  <a:lnTo>
                    <a:pt x="111" y="42"/>
                  </a:lnTo>
                  <a:lnTo>
                    <a:pt x="111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8" y="66"/>
                  </a:lnTo>
                  <a:lnTo>
                    <a:pt x="85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8" name="Freeform 182"/>
            <p:cNvSpPr>
              <a:spLocks/>
            </p:cNvSpPr>
            <p:nvPr userDrawn="1"/>
          </p:nvSpPr>
          <p:spPr bwMode="auto">
            <a:xfrm>
              <a:off x="2841" y="240"/>
              <a:ext cx="41" cy="60"/>
            </a:xfrm>
            <a:custGeom>
              <a:avLst/>
              <a:gdLst>
                <a:gd name="T0" fmla="*/ 0 w 112"/>
                <a:gd name="T1" fmla="*/ 0 h 177"/>
                <a:gd name="T2" fmla="*/ 0 w 112"/>
                <a:gd name="T3" fmla="*/ 0 h 177"/>
                <a:gd name="T4" fmla="*/ 1 w 112"/>
                <a:gd name="T5" fmla="*/ 0 h 177"/>
                <a:gd name="T6" fmla="*/ 0 w 112"/>
                <a:gd name="T7" fmla="*/ 0 h 177"/>
                <a:gd name="T8" fmla="*/ 1 w 112"/>
                <a:gd name="T9" fmla="*/ 1 h 177"/>
                <a:gd name="T10" fmla="*/ 0 w 112"/>
                <a:gd name="T11" fmla="*/ 1 h 177"/>
                <a:gd name="T12" fmla="*/ 0 w 112"/>
                <a:gd name="T13" fmla="*/ 0 h 177"/>
                <a:gd name="T14" fmla="*/ 0 w 112"/>
                <a:gd name="T15" fmla="*/ 0 h 177"/>
                <a:gd name="T16" fmla="*/ 0 w 112"/>
                <a:gd name="T17" fmla="*/ 1 h 177"/>
                <a:gd name="T18" fmla="*/ 0 w 112"/>
                <a:gd name="T19" fmla="*/ 1 h 177"/>
                <a:gd name="T20" fmla="*/ 0 w 112"/>
                <a:gd name="T21" fmla="*/ 0 h 177"/>
                <a:gd name="T22" fmla="*/ 0 w 112"/>
                <a:gd name="T23" fmla="*/ 0 h 177"/>
                <a:gd name="T24" fmla="*/ 0 w 112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2" h="177">
                  <a:moveTo>
                    <a:pt x="21" y="91"/>
                  </a:moveTo>
                  <a:lnTo>
                    <a:pt x="85" y="0"/>
                  </a:lnTo>
                  <a:lnTo>
                    <a:pt x="110" y="0"/>
                  </a:lnTo>
                  <a:lnTo>
                    <a:pt x="53" y="73"/>
                  </a:lnTo>
                  <a:lnTo>
                    <a:pt x="112" y="177"/>
                  </a:lnTo>
                  <a:lnTo>
                    <a:pt x="88" y="177"/>
                  </a:lnTo>
                  <a:lnTo>
                    <a:pt x="41" y="90"/>
                  </a:lnTo>
                  <a:lnTo>
                    <a:pt x="21" y="116"/>
                  </a:lnTo>
                  <a:lnTo>
                    <a:pt x="21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79" name="Freeform 183"/>
            <p:cNvSpPr>
              <a:spLocks noEditPoints="1"/>
            </p:cNvSpPr>
            <p:nvPr userDrawn="1"/>
          </p:nvSpPr>
          <p:spPr bwMode="auto">
            <a:xfrm>
              <a:off x="2897" y="239"/>
              <a:ext cx="39" cy="61"/>
            </a:xfrm>
            <a:custGeom>
              <a:avLst/>
              <a:gdLst>
                <a:gd name="T0" fmla="*/ 0 w 116"/>
                <a:gd name="T1" fmla="*/ 0 h 185"/>
                <a:gd name="T2" fmla="*/ 0 w 116"/>
                <a:gd name="T3" fmla="*/ 0 h 185"/>
                <a:gd name="T4" fmla="*/ 0 w 116"/>
                <a:gd name="T5" fmla="*/ 0 h 185"/>
                <a:gd name="T6" fmla="*/ 0 w 116"/>
                <a:gd name="T7" fmla="*/ 0 h 185"/>
                <a:gd name="T8" fmla="*/ 0 w 116"/>
                <a:gd name="T9" fmla="*/ 0 h 185"/>
                <a:gd name="T10" fmla="*/ 0 w 116"/>
                <a:gd name="T11" fmla="*/ 0 h 185"/>
                <a:gd name="T12" fmla="*/ 0 w 116"/>
                <a:gd name="T13" fmla="*/ 0 h 185"/>
                <a:gd name="T14" fmla="*/ 0 w 116"/>
                <a:gd name="T15" fmla="*/ 1 h 185"/>
                <a:gd name="T16" fmla="*/ 0 w 116"/>
                <a:gd name="T17" fmla="*/ 1 h 185"/>
                <a:gd name="T18" fmla="*/ 0 w 116"/>
                <a:gd name="T19" fmla="*/ 1 h 185"/>
                <a:gd name="T20" fmla="*/ 0 w 116"/>
                <a:gd name="T21" fmla="*/ 1 h 185"/>
                <a:gd name="T22" fmla="*/ 0 w 116"/>
                <a:gd name="T23" fmla="*/ 1 h 185"/>
                <a:gd name="T24" fmla="*/ 0 w 116"/>
                <a:gd name="T25" fmla="*/ 1 h 185"/>
                <a:gd name="T26" fmla="*/ 0 w 116"/>
                <a:gd name="T27" fmla="*/ 1 h 185"/>
                <a:gd name="T28" fmla="*/ 0 w 116"/>
                <a:gd name="T29" fmla="*/ 1 h 185"/>
                <a:gd name="T30" fmla="*/ 0 w 116"/>
                <a:gd name="T31" fmla="*/ 1 h 185"/>
                <a:gd name="T32" fmla="*/ 0 w 116"/>
                <a:gd name="T33" fmla="*/ 1 h 185"/>
                <a:gd name="T34" fmla="*/ 0 w 116"/>
                <a:gd name="T35" fmla="*/ 0 h 185"/>
                <a:gd name="T36" fmla="*/ 0 w 116"/>
                <a:gd name="T37" fmla="*/ 0 h 185"/>
                <a:gd name="T38" fmla="*/ 0 w 116"/>
                <a:gd name="T39" fmla="*/ 0 h 185"/>
                <a:gd name="T40" fmla="*/ 0 w 116"/>
                <a:gd name="T41" fmla="*/ 0 h 185"/>
                <a:gd name="T42" fmla="*/ 0 w 116"/>
                <a:gd name="T43" fmla="*/ 0 h 185"/>
                <a:gd name="T44" fmla="*/ 0 w 116"/>
                <a:gd name="T45" fmla="*/ 0 h 185"/>
                <a:gd name="T46" fmla="*/ 0 w 116"/>
                <a:gd name="T47" fmla="*/ 0 h 185"/>
                <a:gd name="T48" fmla="*/ 0 w 116"/>
                <a:gd name="T49" fmla="*/ 0 h 185"/>
                <a:gd name="T50" fmla="*/ 0 w 116"/>
                <a:gd name="T51" fmla="*/ 0 h 185"/>
                <a:gd name="T52" fmla="*/ 0 w 116"/>
                <a:gd name="T53" fmla="*/ 0 h 185"/>
                <a:gd name="T54" fmla="*/ 0 w 116"/>
                <a:gd name="T55" fmla="*/ 0 h 185"/>
                <a:gd name="T56" fmla="*/ 0 w 116"/>
                <a:gd name="T57" fmla="*/ 0 h 185"/>
                <a:gd name="T58" fmla="*/ 0 w 116"/>
                <a:gd name="T59" fmla="*/ 0 h 185"/>
                <a:gd name="T60" fmla="*/ 0 w 116"/>
                <a:gd name="T61" fmla="*/ 0 h 185"/>
                <a:gd name="T62" fmla="*/ 0 w 116"/>
                <a:gd name="T63" fmla="*/ 0 h 185"/>
                <a:gd name="T64" fmla="*/ 0 w 116"/>
                <a:gd name="T65" fmla="*/ 0 h 185"/>
                <a:gd name="T66" fmla="*/ 0 w 116"/>
                <a:gd name="T67" fmla="*/ 0 h 185"/>
                <a:gd name="T68" fmla="*/ 0 w 116"/>
                <a:gd name="T69" fmla="*/ 0 h 185"/>
                <a:gd name="T70" fmla="*/ 0 w 116"/>
                <a:gd name="T71" fmla="*/ 0 h 185"/>
                <a:gd name="T72" fmla="*/ 0 w 116"/>
                <a:gd name="T73" fmla="*/ 0 h 185"/>
                <a:gd name="T74" fmla="*/ 0 w 116"/>
                <a:gd name="T75" fmla="*/ 0 h 185"/>
                <a:gd name="T76" fmla="*/ 0 w 116"/>
                <a:gd name="T77" fmla="*/ 0 h 185"/>
                <a:gd name="T78" fmla="*/ 0 w 116"/>
                <a:gd name="T79" fmla="*/ 1 h 185"/>
                <a:gd name="T80" fmla="*/ 0 w 116"/>
                <a:gd name="T81" fmla="*/ 1 h 185"/>
                <a:gd name="T82" fmla="*/ 0 w 116"/>
                <a:gd name="T83" fmla="*/ 1 h 185"/>
                <a:gd name="T84" fmla="*/ 0 w 116"/>
                <a:gd name="T85" fmla="*/ 1 h 185"/>
                <a:gd name="T86" fmla="*/ 0 w 116"/>
                <a:gd name="T87" fmla="*/ 1 h 185"/>
                <a:gd name="T88" fmla="*/ 0 w 116"/>
                <a:gd name="T89" fmla="*/ 1 h 185"/>
                <a:gd name="T90" fmla="*/ 0 w 116"/>
                <a:gd name="T91" fmla="*/ 1 h 185"/>
                <a:gd name="T92" fmla="*/ 0 w 116"/>
                <a:gd name="T93" fmla="*/ 1 h 185"/>
                <a:gd name="T94" fmla="*/ 0 w 116"/>
                <a:gd name="T95" fmla="*/ 1 h 185"/>
                <a:gd name="T96" fmla="*/ 0 w 116"/>
                <a:gd name="T97" fmla="*/ 1 h 185"/>
                <a:gd name="T98" fmla="*/ 0 w 116"/>
                <a:gd name="T99" fmla="*/ 1 h 185"/>
                <a:gd name="T100" fmla="*/ 0 w 116"/>
                <a:gd name="T101" fmla="*/ 1 h 185"/>
                <a:gd name="T102" fmla="*/ 0 w 116"/>
                <a:gd name="T103" fmla="*/ 1 h 185"/>
                <a:gd name="T104" fmla="*/ 0 w 116"/>
                <a:gd name="T105" fmla="*/ 0 h 1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6" h="185">
                  <a:moveTo>
                    <a:pt x="57" y="18"/>
                  </a:moveTo>
                  <a:lnTo>
                    <a:pt x="52" y="18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39" y="23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39"/>
                  </a:lnTo>
                  <a:lnTo>
                    <a:pt x="24" y="49"/>
                  </a:lnTo>
                  <a:lnTo>
                    <a:pt x="21" y="61"/>
                  </a:lnTo>
                  <a:lnTo>
                    <a:pt x="20" y="74"/>
                  </a:lnTo>
                  <a:lnTo>
                    <a:pt x="20" y="88"/>
                  </a:lnTo>
                  <a:lnTo>
                    <a:pt x="20" y="107"/>
                  </a:lnTo>
                  <a:lnTo>
                    <a:pt x="21" y="123"/>
                  </a:lnTo>
                  <a:lnTo>
                    <a:pt x="24" y="136"/>
                  </a:lnTo>
                  <a:lnTo>
                    <a:pt x="27" y="148"/>
                  </a:lnTo>
                  <a:lnTo>
                    <a:pt x="29" y="152"/>
                  </a:lnTo>
                  <a:lnTo>
                    <a:pt x="31" y="156"/>
                  </a:lnTo>
                  <a:lnTo>
                    <a:pt x="34" y="159"/>
                  </a:lnTo>
                  <a:lnTo>
                    <a:pt x="39" y="163"/>
                  </a:lnTo>
                  <a:lnTo>
                    <a:pt x="42" y="165"/>
                  </a:lnTo>
                  <a:lnTo>
                    <a:pt x="47" y="166"/>
                  </a:lnTo>
                  <a:lnTo>
                    <a:pt x="52" y="167"/>
                  </a:lnTo>
                  <a:lnTo>
                    <a:pt x="58" y="167"/>
                  </a:lnTo>
                  <a:lnTo>
                    <a:pt x="63" y="167"/>
                  </a:lnTo>
                  <a:lnTo>
                    <a:pt x="69" y="166"/>
                  </a:lnTo>
                  <a:lnTo>
                    <a:pt x="73" y="165"/>
                  </a:lnTo>
                  <a:lnTo>
                    <a:pt x="77" y="163"/>
                  </a:lnTo>
                  <a:lnTo>
                    <a:pt x="81" y="159"/>
                  </a:lnTo>
                  <a:lnTo>
                    <a:pt x="84" y="156"/>
                  </a:lnTo>
                  <a:lnTo>
                    <a:pt x="87" y="152"/>
                  </a:lnTo>
                  <a:lnTo>
                    <a:pt x="89" y="148"/>
                  </a:lnTo>
                  <a:lnTo>
                    <a:pt x="93" y="136"/>
                  </a:lnTo>
                  <a:lnTo>
                    <a:pt x="95" y="123"/>
                  </a:lnTo>
                  <a:lnTo>
                    <a:pt x="96" y="107"/>
                  </a:lnTo>
                  <a:lnTo>
                    <a:pt x="96" y="89"/>
                  </a:lnTo>
                  <a:lnTo>
                    <a:pt x="96" y="74"/>
                  </a:lnTo>
                  <a:lnTo>
                    <a:pt x="95" y="61"/>
                  </a:lnTo>
                  <a:lnTo>
                    <a:pt x="92" y="49"/>
                  </a:lnTo>
                  <a:lnTo>
                    <a:pt x="88" y="39"/>
                  </a:lnTo>
                  <a:lnTo>
                    <a:pt x="86" y="34"/>
                  </a:lnTo>
                  <a:lnTo>
                    <a:pt x="83" y="30"/>
                  </a:lnTo>
                  <a:lnTo>
                    <a:pt x="80" y="27"/>
                  </a:lnTo>
                  <a:lnTo>
                    <a:pt x="76" y="23"/>
                  </a:lnTo>
                  <a:lnTo>
                    <a:pt x="72" y="21"/>
                  </a:lnTo>
                  <a:lnTo>
                    <a:pt x="68" y="19"/>
                  </a:lnTo>
                  <a:lnTo>
                    <a:pt x="63" y="18"/>
                  </a:lnTo>
                  <a:lnTo>
                    <a:pt x="57" y="18"/>
                  </a:lnTo>
                  <a:close/>
                  <a:moveTo>
                    <a:pt x="0" y="91"/>
                  </a:moveTo>
                  <a:lnTo>
                    <a:pt x="0" y="76"/>
                  </a:lnTo>
                  <a:lnTo>
                    <a:pt x="1" y="60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6" y="37"/>
                  </a:lnTo>
                  <a:lnTo>
                    <a:pt x="9" y="31"/>
                  </a:lnTo>
                  <a:lnTo>
                    <a:pt x="13" y="25"/>
                  </a:lnTo>
                  <a:lnTo>
                    <a:pt x="17" y="18"/>
                  </a:lnTo>
                  <a:lnTo>
                    <a:pt x="21" y="14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1" y="2"/>
                  </a:lnTo>
                  <a:lnTo>
                    <a:pt x="48" y="1"/>
                  </a:lnTo>
                  <a:lnTo>
                    <a:pt x="58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5" y="14"/>
                  </a:lnTo>
                  <a:lnTo>
                    <a:pt x="99" y="18"/>
                  </a:lnTo>
                  <a:lnTo>
                    <a:pt x="103" y="25"/>
                  </a:lnTo>
                  <a:lnTo>
                    <a:pt x="107" y="31"/>
                  </a:lnTo>
                  <a:lnTo>
                    <a:pt x="110" y="37"/>
                  </a:lnTo>
                  <a:lnTo>
                    <a:pt x="112" y="45"/>
                  </a:lnTo>
                  <a:lnTo>
                    <a:pt x="113" y="53"/>
                  </a:lnTo>
                  <a:lnTo>
                    <a:pt x="114" y="60"/>
                  </a:lnTo>
                  <a:lnTo>
                    <a:pt x="116" y="76"/>
                  </a:lnTo>
                  <a:lnTo>
                    <a:pt x="116" y="91"/>
                  </a:lnTo>
                  <a:lnTo>
                    <a:pt x="116" y="110"/>
                  </a:lnTo>
                  <a:lnTo>
                    <a:pt x="114" y="127"/>
                  </a:lnTo>
                  <a:lnTo>
                    <a:pt x="113" y="136"/>
                  </a:lnTo>
                  <a:lnTo>
                    <a:pt x="112" y="143"/>
                  </a:lnTo>
                  <a:lnTo>
                    <a:pt x="109" y="150"/>
                  </a:lnTo>
                  <a:lnTo>
                    <a:pt x="107" y="157"/>
                  </a:lnTo>
                  <a:lnTo>
                    <a:pt x="103" y="163"/>
                  </a:lnTo>
                  <a:lnTo>
                    <a:pt x="99" y="168"/>
                  </a:lnTo>
                  <a:lnTo>
                    <a:pt x="95" y="174"/>
                  </a:lnTo>
                  <a:lnTo>
                    <a:pt x="88" y="178"/>
                  </a:lnTo>
                  <a:lnTo>
                    <a:pt x="83" y="181"/>
                  </a:lnTo>
                  <a:lnTo>
                    <a:pt x="75" y="183"/>
                  </a:lnTo>
                  <a:lnTo>
                    <a:pt x="67" y="184"/>
                  </a:lnTo>
                  <a:lnTo>
                    <a:pt x="58" y="185"/>
                  </a:lnTo>
                  <a:lnTo>
                    <a:pt x="48" y="184"/>
                  </a:lnTo>
                  <a:lnTo>
                    <a:pt x="41" y="183"/>
                  </a:lnTo>
                  <a:lnTo>
                    <a:pt x="33" y="181"/>
                  </a:lnTo>
                  <a:lnTo>
                    <a:pt x="27" y="178"/>
                  </a:lnTo>
                  <a:lnTo>
                    <a:pt x="21" y="174"/>
                  </a:lnTo>
                  <a:lnTo>
                    <a:pt x="17" y="168"/>
                  </a:lnTo>
                  <a:lnTo>
                    <a:pt x="13" y="163"/>
                  </a:lnTo>
                  <a:lnTo>
                    <a:pt x="9" y="157"/>
                  </a:lnTo>
                  <a:lnTo>
                    <a:pt x="6" y="150"/>
                  </a:lnTo>
                  <a:lnTo>
                    <a:pt x="4" y="143"/>
                  </a:lnTo>
                  <a:lnTo>
                    <a:pt x="3" y="136"/>
                  </a:lnTo>
                  <a:lnTo>
                    <a:pt x="1" y="127"/>
                  </a:lnTo>
                  <a:lnTo>
                    <a:pt x="0" y="11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0" name="Freeform 184"/>
            <p:cNvSpPr>
              <a:spLocks noEditPoints="1"/>
            </p:cNvSpPr>
            <p:nvPr userDrawn="1"/>
          </p:nvSpPr>
          <p:spPr bwMode="auto">
            <a:xfrm>
              <a:off x="2961" y="240"/>
              <a:ext cx="32" cy="60"/>
            </a:xfrm>
            <a:custGeom>
              <a:avLst/>
              <a:gdLst>
                <a:gd name="T0" fmla="*/ 0 w 100"/>
                <a:gd name="T1" fmla="*/ 1 h 177"/>
                <a:gd name="T2" fmla="*/ 0 w 100"/>
                <a:gd name="T3" fmla="*/ 1 h 177"/>
                <a:gd name="T4" fmla="*/ 0 w 100"/>
                <a:gd name="T5" fmla="*/ 1 h 177"/>
                <a:gd name="T6" fmla="*/ 0 w 100"/>
                <a:gd name="T7" fmla="*/ 1 h 177"/>
                <a:gd name="T8" fmla="*/ 0 w 100"/>
                <a:gd name="T9" fmla="*/ 1 h 177"/>
                <a:gd name="T10" fmla="*/ 0 w 100"/>
                <a:gd name="T11" fmla="*/ 0 h 177"/>
                <a:gd name="T12" fmla="*/ 0 w 100"/>
                <a:gd name="T13" fmla="*/ 0 h 177"/>
                <a:gd name="T14" fmla="*/ 0 w 100"/>
                <a:gd name="T15" fmla="*/ 0 h 177"/>
                <a:gd name="T16" fmla="*/ 0 w 100"/>
                <a:gd name="T17" fmla="*/ 0 h 177"/>
                <a:gd name="T18" fmla="*/ 0 w 100"/>
                <a:gd name="T19" fmla="*/ 1 h 177"/>
                <a:gd name="T20" fmla="*/ 0 w 100"/>
                <a:gd name="T21" fmla="*/ 0 h 177"/>
                <a:gd name="T22" fmla="*/ 0 w 100"/>
                <a:gd name="T23" fmla="*/ 0 h 177"/>
                <a:gd name="T24" fmla="*/ 0 w 100"/>
                <a:gd name="T25" fmla="*/ 0 h 177"/>
                <a:gd name="T26" fmla="*/ 0 w 100"/>
                <a:gd name="T27" fmla="*/ 0 h 177"/>
                <a:gd name="T28" fmla="*/ 0 w 100"/>
                <a:gd name="T29" fmla="*/ 0 h 177"/>
                <a:gd name="T30" fmla="*/ 0 w 100"/>
                <a:gd name="T31" fmla="*/ 0 h 177"/>
                <a:gd name="T32" fmla="*/ 0 w 100"/>
                <a:gd name="T33" fmla="*/ 0 h 177"/>
                <a:gd name="T34" fmla="*/ 0 w 100"/>
                <a:gd name="T35" fmla="*/ 0 h 177"/>
                <a:gd name="T36" fmla="*/ 0 w 100"/>
                <a:gd name="T37" fmla="*/ 0 h 177"/>
                <a:gd name="T38" fmla="*/ 0 w 100"/>
                <a:gd name="T39" fmla="*/ 0 h 177"/>
                <a:gd name="T40" fmla="*/ 0 w 100"/>
                <a:gd name="T41" fmla="*/ 0 h 177"/>
                <a:gd name="T42" fmla="*/ 0 w 100"/>
                <a:gd name="T43" fmla="*/ 0 h 177"/>
                <a:gd name="T44" fmla="*/ 0 w 100"/>
                <a:gd name="T45" fmla="*/ 0 h 177"/>
                <a:gd name="T46" fmla="*/ 0 w 100"/>
                <a:gd name="T47" fmla="*/ 0 h 177"/>
                <a:gd name="T48" fmla="*/ 0 w 100"/>
                <a:gd name="T49" fmla="*/ 0 h 177"/>
                <a:gd name="T50" fmla="*/ 0 w 100"/>
                <a:gd name="T51" fmla="*/ 0 h 177"/>
                <a:gd name="T52" fmla="*/ 0 w 100"/>
                <a:gd name="T53" fmla="*/ 0 h 177"/>
                <a:gd name="T54" fmla="*/ 0 w 100"/>
                <a:gd name="T55" fmla="*/ 0 h 177"/>
                <a:gd name="T56" fmla="*/ 0 w 100"/>
                <a:gd name="T57" fmla="*/ 0 h 177"/>
                <a:gd name="T58" fmla="*/ 0 w 100"/>
                <a:gd name="T59" fmla="*/ 0 h 177"/>
                <a:gd name="T60" fmla="*/ 0 w 100"/>
                <a:gd name="T61" fmla="*/ 0 h 177"/>
                <a:gd name="T62" fmla="*/ 0 w 100"/>
                <a:gd name="T63" fmla="*/ 0 h 177"/>
                <a:gd name="T64" fmla="*/ 0 w 100"/>
                <a:gd name="T65" fmla="*/ 0 h 177"/>
                <a:gd name="T66" fmla="*/ 0 w 100"/>
                <a:gd name="T67" fmla="*/ 1 h 177"/>
                <a:gd name="T68" fmla="*/ 0 w 100"/>
                <a:gd name="T69" fmla="*/ 1 h 177"/>
                <a:gd name="T70" fmla="*/ 0 w 100"/>
                <a:gd name="T71" fmla="*/ 1 h 177"/>
                <a:gd name="T72" fmla="*/ 0 w 100"/>
                <a:gd name="T73" fmla="*/ 1 h 177"/>
                <a:gd name="T74" fmla="*/ 0 w 100"/>
                <a:gd name="T75" fmla="*/ 1 h 1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0" h="177">
                  <a:moveTo>
                    <a:pt x="19" y="159"/>
                  </a:moveTo>
                  <a:lnTo>
                    <a:pt x="49" y="159"/>
                  </a:lnTo>
                  <a:lnTo>
                    <a:pt x="56" y="159"/>
                  </a:lnTo>
                  <a:lnTo>
                    <a:pt x="63" y="158"/>
                  </a:lnTo>
                  <a:lnTo>
                    <a:pt x="68" y="154"/>
                  </a:lnTo>
                  <a:lnTo>
                    <a:pt x="72" y="151"/>
                  </a:lnTo>
                  <a:lnTo>
                    <a:pt x="76" y="147"/>
                  </a:lnTo>
                  <a:lnTo>
                    <a:pt x="78" y="140"/>
                  </a:lnTo>
                  <a:lnTo>
                    <a:pt x="79" y="134"/>
                  </a:lnTo>
                  <a:lnTo>
                    <a:pt x="80" y="126"/>
                  </a:lnTo>
                  <a:lnTo>
                    <a:pt x="79" y="118"/>
                  </a:lnTo>
                  <a:lnTo>
                    <a:pt x="78" y="110"/>
                  </a:lnTo>
                  <a:lnTo>
                    <a:pt x="74" y="105"/>
                  </a:lnTo>
                  <a:lnTo>
                    <a:pt x="71" y="100"/>
                  </a:lnTo>
                  <a:lnTo>
                    <a:pt x="66" y="97"/>
                  </a:lnTo>
                  <a:lnTo>
                    <a:pt x="60" y="94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19" y="93"/>
                  </a:lnTo>
                  <a:lnTo>
                    <a:pt x="19" y="159"/>
                  </a:lnTo>
                  <a:close/>
                  <a:moveTo>
                    <a:pt x="19" y="75"/>
                  </a:moveTo>
                  <a:lnTo>
                    <a:pt x="44" y="75"/>
                  </a:lnTo>
                  <a:lnTo>
                    <a:pt x="51" y="75"/>
                  </a:lnTo>
                  <a:lnTo>
                    <a:pt x="57" y="73"/>
                  </a:lnTo>
                  <a:lnTo>
                    <a:pt x="63" y="71"/>
                  </a:lnTo>
                  <a:lnTo>
                    <a:pt x="67" y="68"/>
                  </a:lnTo>
                  <a:lnTo>
                    <a:pt x="70" y="65"/>
                  </a:lnTo>
                  <a:lnTo>
                    <a:pt x="72" y="59"/>
                  </a:lnTo>
                  <a:lnTo>
                    <a:pt x="74" y="53"/>
                  </a:lnTo>
                  <a:lnTo>
                    <a:pt x="74" y="45"/>
                  </a:lnTo>
                  <a:lnTo>
                    <a:pt x="74" y="38"/>
                  </a:lnTo>
                  <a:lnTo>
                    <a:pt x="72" y="32"/>
                  </a:lnTo>
                  <a:lnTo>
                    <a:pt x="70" y="27"/>
                  </a:lnTo>
                  <a:lnTo>
                    <a:pt x="67" y="24"/>
                  </a:lnTo>
                  <a:lnTo>
                    <a:pt x="63" y="21"/>
                  </a:lnTo>
                  <a:lnTo>
                    <a:pt x="58" y="18"/>
                  </a:lnTo>
                  <a:lnTo>
                    <a:pt x="52" y="17"/>
                  </a:lnTo>
                  <a:lnTo>
                    <a:pt x="45" y="17"/>
                  </a:lnTo>
                  <a:lnTo>
                    <a:pt x="19" y="17"/>
                  </a:lnTo>
                  <a:lnTo>
                    <a:pt x="19" y="75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58" y="0"/>
                  </a:lnTo>
                  <a:lnTo>
                    <a:pt x="68" y="3"/>
                  </a:lnTo>
                  <a:lnTo>
                    <a:pt x="77" y="6"/>
                  </a:lnTo>
                  <a:lnTo>
                    <a:pt x="83" y="12"/>
                  </a:lnTo>
                  <a:lnTo>
                    <a:pt x="89" y="18"/>
                  </a:lnTo>
                  <a:lnTo>
                    <a:pt x="92" y="26"/>
                  </a:lnTo>
                  <a:lnTo>
                    <a:pt x="94" y="35"/>
                  </a:lnTo>
                  <a:lnTo>
                    <a:pt x="95" y="44"/>
                  </a:lnTo>
                  <a:lnTo>
                    <a:pt x="95" y="51"/>
                  </a:lnTo>
                  <a:lnTo>
                    <a:pt x="94" y="57"/>
                  </a:lnTo>
                  <a:lnTo>
                    <a:pt x="92" y="64"/>
                  </a:lnTo>
                  <a:lnTo>
                    <a:pt x="89" y="69"/>
                  </a:lnTo>
                  <a:lnTo>
                    <a:pt x="85" y="73"/>
                  </a:lnTo>
                  <a:lnTo>
                    <a:pt x="80" y="78"/>
                  </a:lnTo>
                  <a:lnTo>
                    <a:pt x="76" y="80"/>
                  </a:lnTo>
                  <a:lnTo>
                    <a:pt x="69" y="82"/>
                  </a:lnTo>
                  <a:lnTo>
                    <a:pt x="69" y="83"/>
                  </a:lnTo>
                  <a:lnTo>
                    <a:pt x="76" y="84"/>
                  </a:lnTo>
                  <a:lnTo>
                    <a:pt x="81" y="87"/>
                  </a:lnTo>
                  <a:lnTo>
                    <a:pt x="86" y="91"/>
                  </a:lnTo>
                  <a:lnTo>
                    <a:pt x="91" y="96"/>
                  </a:lnTo>
                  <a:lnTo>
                    <a:pt x="95" y="103"/>
                  </a:lnTo>
                  <a:lnTo>
                    <a:pt x="97" y="109"/>
                  </a:lnTo>
                  <a:lnTo>
                    <a:pt x="99" y="118"/>
                  </a:lnTo>
                  <a:lnTo>
                    <a:pt x="100" y="126"/>
                  </a:lnTo>
                  <a:lnTo>
                    <a:pt x="99" y="138"/>
                  </a:lnTo>
                  <a:lnTo>
                    <a:pt x="97" y="148"/>
                  </a:lnTo>
                  <a:lnTo>
                    <a:pt x="93" y="157"/>
                  </a:lnTo>
                  <a:lnTo>
                    <a:pt x="86" y="164"/>
                  </a:lnTo>
                  <a:lnTo>
                    <a:pt x="80" y="170"/>
                  </a:lnTo>
                  <a:lnTo>
                    <a:pt x="71" y="174"/>
                  </a:lnTo>
                  <a:lnTo>
                    <a:pt x="60" y="176"/>
                  </a:lnTo>
                  <a:lnTo>
                    <a:pt x="49" y="177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1" name="Freeform 185"/>
            <p:cNvSpPr>
              <a:spLocks/>
            </p:cNvSpPr>
            <p:nvPr userDrawn="1"/>
          </p:nvSpPr>
          <p:spPr bwMode="auto">
            <a:xfrm>
              <a:off x="3017" y="239"/>
              <a:ext cx="36" cy="61"/>
            </a:xfrm>
            <a:custGeom>
              <a:avLst/>
              <a:gdLst>
                <a:gd name="T0" fmla="*/ 0 w 106"/>
                <a:gd name="T1" fmla="*/ 0 h 185"/>
                <a:gd name="T2" fmla="*/ 0 w 106"/>
                <a:gd name="T3" fmla="*/ 0 h 185"/>
                <a:gd name="T4" fmla="*/ 0 w 106"/>
                <a:gd name="T5" fmla="*/ 0 h 185"/>
                <a:gd name="T6" fmla="*/ 0 w 106"/>
                <a:gd name="T7" fmla="*/ 0 h 185"/>
                <a:gd name="T8" fmla="*/ 0 w 106"/>
                <a:gd name="T9" fmla="*/ 0 h 185"/>
                <a:gd name="T10" fmla="*/ 0 w 106"/>
                <a:gd name="T11" fmla="*/ 0 h 185"/>
                <a:gd name="T12" fmla="*/ 0 w 106"/>
                <a:gd name="T13" fmla="*/ 0 h 185"/>
                <a:gd name="T14" fmla="*/ 0 w 106"/>
                <a:gd name="T15" fmla="*/ 0 h 185"/>
                <a:gd name="T16" fmla="*/ 0 w 106"/>
                <a:gd name="T17" fmla="*/ 0 h 185"/>
                <a:gd name="T18" fmla="*/ 0 w 106"/>
                <a:gd name="T19" fmla="*/ 0 h 185"/>
                <a:gd name="T20" fmla="*/ 0 w 106"/>
                <a:gd name="T21" fmla="*/ 0 h 185"/>
                <a:gd name="T22" fmla="*/ 0 w 106"/>
                <a:gd name="T23" fmla="*/ 1 h 185"/>
                <a:gd name="T24" fmla="*/ 0 w 106"/>
                <a:gd name="T25" fmla="*/ 1 h 185"/>
                <a:gd name="T26" fmla="*/ 0 w 106"/>
                <a:gd name="T27" fmla="*/ 1 h 185"/>
                <a:gd name="T28" fmla="*/ 0 w 106"/>
                <a:gd name="T29" fmla="*/ 1 h 185"/>
                <a:gd name="T30" fmla="*/ 0 w 106"/>
                <a:gd name="T31" fmla="*/ 1 h 185"/>
                <a:gd name="T32" fmla="*/ 0 w 106"/>
                <a:gd name="T33" fmla="*/ 1 h 185"/>
                <a:gd name="T34" fmla="*/ 0 w 106"/>
                <a:gd name="T35" fmla="*/ 1 h 185"/>
                <a:gd name="T36" fmla="*/ 0 w 106"/>
                <a:gd name="T37" fmla="*/ 1 h 185"/>
                <a:gd name="T38" fmla="*/ 0 w 106"/>
                <a:gd name="T39" fmla="*/ 1 h 185"/>
                <a:gd name="T40" fmla="*/ 0 w 106"/>
                <a:gd name="T41" fmla="*/ 1 h 185"/>
                <a:gd name="T42" fmla="*/ 0 w 106"/>
                <a:gd name="T43" fmla="*/ 0 h 185"/>
                <a:gd name="T44" fmla="*/ 0 w 106"/>
                <a:gd name="T45" fmla="*/ 1 h 185"/>
                <a:gd name="T46" fmla="*/ 0 w 106"/>
                <a:gd name="T47" fmla="*/ 1 h 185"/>
                <a:gd name="T48" fmla="*/ 0 w 106"/>
                <a:gd name="T49" fmla="*/ 1 h 185"/>
                <a:gd name="T50" fmla="*/ 0 w 106"/>
                <a:gd name="T51" fmla="*/ 1 h 185"/>
                <a:gd name="T52" fmla="*/ 0 w 106"/>
                <a:gd name="T53" fmla="*/ 1 h 185"/>
                <a:gd name="T54" fmla="*/ 0 w 106"/>
                <a:gd name="T55" fmla="*/ 1 h 185"/>
                <a:gd name="T56" fmla="*/ 0 w 106"/>
                <a:gd name="T57" fmla="*/ 1 h 185"/>
                <a:gd name="T58" fmla="*/ 0 w 106"/>
                <a:gd name="T59" fmla="*/ 1 h 185"/>
                <a:gd name="T60" fmla="*/ 0 w 106"/>
                <a:gd name="T61" fmla="*/ 1 h 185"/>
                <a:gd name="T62" fmla="*/ 0 w 106"/>
                <a:gd name="T63" fmla="*/ 1 h 185"/>
                <a:gd name="T64" fmla="*/ 0 w 106"/>
                <a:gd name="T65" fmla="*/ 1 h 185"/>
                <a:gd name="T66" fmla="*/ 0 w 106"/>
                <a:gd name="T67" fmla="*/ 0 h 185"/>
                <a:gd name="T68" fmla="*/ 0 w 106"/>
                <a:gd name="T69" fmla="*/ 0 h 185"/>
                <a:gd name="T70" fmla="*/ 0 w 106"/>
                <a:gd name="T71" fmla="*/ 0 h 185"/>
                <a:gd name="T72" fmla="*/ 0 w 106"/>
                <a:gd name="T73" fmla="*/ 0 h 185"/>
                <a:gd name="T74" fmla="*/ 0 w 106"/>
                <a:gd name="T75" fmla="*/ 0 h 185"/>
                <a:gd name="T76" fmla="*/ 0 w 106"/>
                <a:gd name="T77" fmla="*/ 0 h 185"/>
                <a:gd name="T78" fmla="*/ 0 w 106"/>
                <a:gd name="T79" fmla="*/ 0 h 185"/>
                <a:gd name="T80" fmla="*/ 0 w 106"/>
                <a:gd name="T81" fmla="*/ 0 h 185"/>
                <a:gd name="T82" fmla="*/ 0 w 106"/>
                <a:gd name="T83" fmla="*/ 0 h 185"/>
                <a:gd name="T84" fmla="*/ 0 w 106"/>
                <a:gd name="T85" fmla="*/ 0 h 185"/>
                <a:gd name="T86" fmla="*/ 0 w 106"/>
                <a:gd name="T87" fmla="*/ 0 h 185"/>
                <a:gd name="T88" fmla="*/ 0 w 106"/>
                <a:gd name="T89" fmla="*/ 0 h 185"/>
                <a:gd name="T90" fmla="*/ 0 w 106"/>
                <a:gd name="T91" fmla="*/ 0 h 18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185">
                  <a:moveTo>
                    <a:pt x="87" y="57"/>
                  </a:moveTo>
                  <a:lnTo>
                    <a:pt x="87" y="49"/>
                  </a:lnTo>
                  <a:lnTo>
                    <a:pt x="86" y="42"/>
                  </a:lnTo>
                  <a:lnTo>
                    <a:pt x="84" y="35"/>
                  </a:lnTo>
                  <a:lnTo>
                    <a:pt x="80" y="29"/>
                  </a:lnTo>
                  <a:lnTo>
                    <a:pt x="76" y="25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6" y="18"/>
                  </a:lnTo>
                  <a:lnTo>
                    <a:pt x="49" y="18"/>
                  </a:lnTo>
                  <a:lnTo>
                    <a:pt x="44" y="20"/>
                  </a:lnTo>
                  <a:lnTo>
                    <a:pt x="39" y="22"/>
                  </a:lnTo>
                  <a:lnTo>
                    <a:pt x="35" y="26"/>
                  </a:lnTo>
                  <a:lnTo>
                    <a:pt x="32" y="30"/>
                  </a:lnTo>
                  <a:lnTo>
                    <a:pt x="30" y="34"/>
                  </a:lnTo>
                  <a:lnTo>
                    <a:pt x="27" y="40"/>
                  </a:lnTo>
                  <a:lnTo>
                    <a:pt x="25" y="45"/>
                  </a:lnTo>
                  <a:lnTo>
                    <a:pt x="23" y="57"/>
                  </a:lnTo>
                  <a:lnTo>
                    <a:pt x="21" y="69"/>
                  </a:lnTo>
                  <a:lnTo>
                    <a:pt x="21" y="80"/>
                  </a:lnTo>
                  <a:lnTo>
                    <a:pt x="21" y="89"/>
                  </a:lnTo>
                  <a:lnTo>
                    <a:pt x="21" y="103"/>
                  </a:lnTo>
                  <a:lnTo>
                    <a:pt x="22" y="116"/>
                  </a:lnTo>
                  <a:lnTo>
                    <a:pt x="23" y="130"/>
                  </a:lnTo>
                  <a:lnTo>
                    <a:pt x="26" y="142"/>
                  </a:lnTo>
                  <a:lnTo>
                    <a:pt x="27" y="148"/>
                  </a:lnTo>
                  <a:lnTo>
                    <a:pt x="30" y="152"/>
                  </a:lnTo>
                  <a:lnTo>
                    <a:pt x="33" y="156"/>
                  </a:lnTo>
                  <a:lnTo>
                    <a:pt x="36" y="161"/>
                  </a:lnTo>
                  <a:lnTo>
                    <a:pt x="40" y="163"/>
                  </a:lnTo>
                  <a:lnTo>
                    <a:pt x="45" y="165"/>
                  </a:lnTo>
                  <a:lnTo>
                    <a:pt x="49" y="167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4" y="166"/>
                  </a:lnTo>
                  <a:lnTo>
                    <a:pt x="67" y="165"/>
                  </a:lnTo>
                  <a:lnTo>
                    <a:pt x="71" y="164"/>
                  </a:lnTo>
                  <a:lnTo>
                    <a:pt x="76" y="159"/>
                  </a:lnTo>
                  <a:lnTo>
                    <a:pt x="80" y="153"/>
                  </a:lnTo>
                  <a:lnTo>
                    <a:pt x="83" y="145"/>
                  </a:lnTo>
                  <a:lnTo>
                    <a:pt x="85" y="137"/>
                  </a:lnTo>
                  <a:lnTo>
                    <a:pt x="86" y="127"/>
                  </a:lnTo>
                  <a:lnTo>
                    <a:pt x="87" y="116"/>
                  </a:lnTo>
                  <a:lnTo>
                    <a:pt x="106" y="116"/>
                  </a:lnTo>
                  <a:lnTo>
                    <a:pt x="105" y="131"/>
                  </a:lnTo>
                  <a:lnTo>
                    <a:pt x="103" y="144"/>
                  </a:lnTo>
                  <a:lnTo>
                    <a:pt x="100" y="156"/>
                  </a:lnTo>
                  <a:lnTo>
                    <a:pt x="96" y="166"/>
                  </a:lnTo>
                  <a:lnTo>
                    <a:pt x="92" y="170"/>
                  </a:lnTo>
                  <a:lnTo>
                    <a:pt x="89" y="175"/>
                  </a:lnTo>
                  <a:lnTo>
                    <a:pt x="85" y="178"/>
                  </a:lnTo>
                  <a:lnTo>
                    <a:pt x="80" y="180"/>
                  </a:lnTo>
                  <a:lnTo>
                    <a:pt x="75" y="182"/>
                  </a:lnTo>
                  <a:lnTo>
                    <a:pt x="70" y="183"/>
                  </a:lnTo>
                  <a:lnTo>
                    <a:pt x="63" y="184"/>
                  </a:lnTo>
                  <a:lnTo>
                    <a:pt x="57" y="185"/>
                  </a:lnTo>
                  <a:lnTo>
                    <a:pt x="48" y="184"/>
                  </a:lnTo>
                  <a:lnTo>
                    <a:pt x="39" y="182"/>
                  </a:lnTo>
                  <a:lnTo>
                    <a:pt x="32" y="180"/>
                  </a:lnTo>
                  <a:lnTo>
                    <a:pt x="26" y="176"/>
                  </a:lnTo>
                  <a:lnTo>
                    <a:pt x="21" y="171"/>
                  </a:lnTo>
                  <a:lnTo>
                    <a:pt x="16" y="166"/>
                  </a:lnTo>
                  <a:lnTo>
                    <a:pt x="12" y="159"/>
                  </a:lnTo>
                  <a:lnTo>
                    <a:pt x="9" y="153"/>
                  </a:lnTo>
                  <a:lnTo>
                    <a:pt x="5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3" y="59"/>
                  </a:lnTo>
                  <a:lnTo>
                    <a:pt x="5" y="44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8" y="18"/>
                  </a:lnTo>
                  <a:lnTo>
                    <a:pt x="22" y="13"/>
                  </a:lnTo>
                  <a:lnTo>
                    <a:pt x="27" y="8"/>
                  </a:lnTo>
                  <a:lnTo>
                    <a:pt x="33" y="5"/>
                  </a:lnTo>
                  <a:lnTo>
                    <a:pt x="40" y="2"/>
                  </a:lnTo>
                  <a:lnTo>
                    <a:pt x="48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9" y="1"/>
                  </a:lnTo>
                  <a:lnTo>
                    <a:pt x="74" y="3"/>
                  </a:lnTo>
                  <a:lnTo>
                    <a:pt x="78" y="4"/>
                  </a:lnTo>
                  <a:lnTo>
                    <a:pt x="83" y="7"/>
                  </a:lnTo>
                  <a:lnTo>
                    <a:pt x="87" y="9"/>
                  </a:lnTo>
                  <a:lnTo>
                    <a:pt x="91" y="13"/>
                  </a:lnTo>
                  <a:lnTo>
                    <a:pt x="94" y="17"/>
                  </a:lnTo>
                  <a:lnTo>
                    <a:pt x="100" y="25"/>
                  </a:lnTo>
                  <a:lnTo>
                    <a:pt x="104" y="34"/>
                  </a:lnTo>
                  <a:lnTo>
                    <a:pt x="106" y="45"/>
                  </a:lnTo>
                  <a:lnTo>
                    <a:pt x="106" y="57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2" name="Freeform 186"/>
            <p:cNvSpPr>
              <a:spLocks/>
            </p:cNvSpPr>
            <p:nvPr userDrawn="1"/>
          </p:nvSpPr>
          <p:spPr bwMode="auto">
            <a:xfrm>
              <a:off x="3078" y="240"/>
              <a:ext cx="36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0 h 177"/>
                <a:gd name="T4" fmla="*/ 0 w 110"/>
                <a:gd name="T5" fmla="*/ 0 h 177"/>
                <a:gd name="T6" fmla="*/ 0 w 110"/>
                <a:gd name="T7" fmla="*/ 0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0 h 177"/>
                <a:gd name="T14" fmla="*/ 0 w 110"/>
                <a:gd name="T15" fmla="*/ 0 h 177"/>
                <a:gd name="T16" fmla="*/ 0 w 110"/>
                <a:gd name="T17" fmla="*/ 1 h 177"/>
                <a:gd name="T18" fmla="*/ 0 w 110"/>
                <a:gd name="T19" fmla="*/ 1 h 177"/>
                <a:gd name="T20" fmla="*/ 0 w 110"/>
                <a:gd name="T21" fmla="*/ 0 h 177"/>
                <a:gd name="T22" fmla="*/ 0 w 110"/>
                <a:gd name="T23" fmla="*/ 0 h 177"/>
                <a:gd name="T24" fmla="*/ 0 w 110"/>
                <a:gd name="T25" fmla="*/ 0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77">
                  <a:moveTo>
                    <a:pt x="19" y="91"/>
                  </a:moveTo>
                  <a:lnTo>
                    <a:pt x="84" y="0"/>
                  </a:lnTo>
                  <a:lnTo>
                    <a:pt x="109" y="0"/>
                  </a:lnTo>
                  <a:lnTo>
                    <a:pt x="52" y="73"/>
                  </a:lnTo>
                  <a:lnTo>
                    <a:pt x="110" y="177"/>
                  </a:lnTo>
                  <a:lnTo>
                    <a:pt x="87" y="177"/>
                  </a:lnTo>
                  <a:lnTo>
                    <a:pt x="40" y="90"/>
                  </a:lnTo>
                  <a:lnTo>
                    <a:pt x="19" y="116"/>
                  </a:lnTo>
                  <a:lnTo>
                    <a:pt x="1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3" name="Freeform 187"/>
            <p:cNvSpPr>
              <a:spLocks/>
            </p:cNvSpPr>
            <p:nvPr userDrawn="1"/>
          </p:nvSpPr>
          <p:spPr bwMode="auto">
            <a:xfrm>
              <a:off x="3136" y="240"/>
              <a:ext cx="37" cy="60"/>
            </a:xfrm>
            <a:custGeom>
              <a:avLst/>
              <a:gdLst>
                <a:gd name="T0" fmla="*/ 0 w 110"/>
                <a:gd name="T1" fmla="*/ 0 h 177"/>
                <a:gd name="T2" fmla="*/ 0 w 110"/>
                <a:gd name="T3" fmla="*/ 1 h 177"/>
                <a:gd name="T4" fmla="*/ 0 w 110"/>
                <a:gd name="T5" fmla="*/ 1 h 177"/>
                <a:gd name="T6" fmla="*/ 0 w 110"/>
                <a:gd name="T7" fmla="*/ 1 h 177"/>
                <a:gd name="T8" fmla="*/ 0 w 110"/>
                <a:gd name="T9" fmla="*/ 1 h 177"/>
                <a:gd name="T10" fmla="*/ 0 w 110"/>
                <a:gd name="T11" fmla="*/ 1 h 177"/>
                <a:gd name="T12" fmla="*/ 0 w 110"/>
                <a:gd name="T13" fmla="*/ 1 h 177"/>
                <a:gd name="T14" fmla="*/ 0 w 110"/>
                <a:gd name="T15" fmla="*/ 0 h 177"/>
                <a:gd name="T16" fmla="*/ 0 w 110"/>
                <a:gd name="T17" fmla="*/ 0 h 177"/>
                <a:gd name="T18" fmla="*/ 0 w 110"/>
                <a:gd name="T19" fmla="*/ 1 h 177"/>
                <a:gd name="T20" fmla="*/ 0 w 110"/>
                <a:gd name="T21" fmla="*/ 1 h 177"/>
                <a:gd name="T22" fmla="*/ 0 w 110"/>
                <a:gd name="T23" fmla="*/ 0 h 177"/>
                <a:gd name="T24" fmla="*/ 0 w 110"/>
                <a:gd name="T25" fmla="*/ 0 h 177"/>
                <a:gd name="T26" fmla="*/ 0 w 110"/>
                <a:gd name="T27" fmla="*/ 0 h 177"/>
                <a:gd name="T28" fmla="*/ 0 w 110"/>
                <a:gd name="T29" fmla="*/ 0 h 177"/>
                <a:gd name="T30" fmla="*/ 0 w 110"/>
                <a:gd name="T31" fmla="*/ 0 h 177"/>
                <a:gd name="T32" fmla="*/ 0 w 110"/>
                <a:gd name="T33" fmla="*/ 0 h 177"/>
                <a:gd name="T34" fmla="*/ 0 w 110"/>
                <a:gd name="T35" fmla="*/ 1 h 177"/>
                <a:gd name="T36" fmla="*/ 0 w 110"/>
                <a:gd name="T37" fmla="*/ 1 h 177"/>
                <a:gd name="T38" fmla="*/ 0 w 110"/>
                <a:gd name="T39" fmla="*/ 0 h 177"/>
                <a:gd name="T40" fmla="*/ 0 w 110"/>
                <a:gd name="T41" fmla="*/ 0 h 1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0" h="177">
                  <a:moveTo>
                    <a:pt x="19" y="0"/>
                  </a:moveTo>
                  <a:lnTo>
                    <a:pt x="19" y="145"/>
                  </a:lnTo>
                  <a:lnTo>
                    <a:pt x="19" y="154"/>
                  </a:lnTo>
                  <a:lnTo>
                    <a:pt x="19" y="164"/>
                  </a:lnTo>
                  <a:lnTo>
                    <a:pt x="23" y="152"/>
                  </a:lnTo>
                  <a:lnTo>
                    <a:pt x="27" y="139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77"/>
                  </a:lnTo>
                  <a:lnTo>
                    <a:pt x="91" y="177"/>
                  </a:lnTo>
                  <a:lnTo>
                    <a:pt x="91" y="36"/>
                  </a:lnTo>
                  <a:lnTo>
                    <a:pt x="91" y="22"/>
                  </a:lnTo>
                  <a:lnTo>
                    <a:pt x="92" y="9"/>
                  </a:lnTo>
                  <a:lnTo>
                    <a:pt x="91" y="9"/>
                  </a:lnTo>
                  <a:lnTo>
                    <a:pt x="88" y="24"/>
                  </a:lnTo>
                  <a:lnTo>
                    <a:pt x="84" y="37"/>
                  </a:lnTo>
                  <a:lnTo>
                    <a:pt x="29" y="177"/>
                  </a:lnTo>
                  <a:lnTo>
                    <a:pt x="0" y="177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4" name="Freeform 188"/>
            <p:cNvSpPr>
              <a:spLocks noEditPoints="1"/>
            </p:cNvSpPr>
            <p:nvPr userDrawn="1"/>
          </p:nvSpPr>
          <p:spPr bwMode="auto">
            <a:xfrm>
              <a:off x="3200" y="226"/>
              <a:ext cx="37" cy="73"/>
            </a:xfrm>
            <a:custGeom>
              <a:avLst/>
              <a:gdLst>
                <a:gd name="T0" fmla="*/ 0 w 110"/>
                <a:gd name="T1" fmla="*/ 0 h 219"/>
                <a:gd name="T2" fmla="*/ 0 w 110"/>
                <a:gd name="T3" fmla="*/ 0 h 219"/>
                <a:gd name="T4" fmla="*/ 0 w 110"/>
                <a:gd name="T5" fmla="*/ 0 h 219"/>
                <a:gd name="T6" fmla="*/ 0 w 110"/>
                <a:gd name="T7" fmla="*/ 0 h 219"/>
                <a:gd name="T8" fmla="*/ 0 w 110"/>
                <a:gd name="T9" fmla="*/ 0 h 219"/>
                <a:gd name="T10" fmla="*/ 0 w 110"/>
                <a:gd name="T11" fmla="*/ 0 h 219"/>
                <a:gd name="T12" fmla="*/ 0 w 110"/>
                <a:gd name="T13" fmla="*/ 0 h 219"/>
                <a:gd name="T14" fmla="*/ 0 w 110"/>
                <a:gd name="T15" fmla="*/ 0 h 219"/>
                <a:gd name="T16" fmla="*/ 0 w 110"/>
                <a:gd name="T17" fmla="*/ 0 h 219"/>
                <a:gd name="T18" fmla="*/ 0 w 110"/>
                <a:gd name="T19" fmla="*/ 0 h 219"/>
                <a:gd name="T20" fmla="*/ 0 w 110"/>
                <a:gd name="T21" fmla="*/ 0 h 219"/>
                <a:gd name="T22" fmla="*/ 0 w 110"/>
                <a:gd name="T23" fmla="*/ 0 h 219"/>
                <a:gd name="T24" fmla="*/ 0 w 110"/>
                <a:gd name="T25" fmla="*/ 0 h 219"/>
                <a:gd name="T26" fmla="*/ 0 w 110"/>
                <a:gd name="T27" fmla="*/ 0 h 219"/>
                <a:gd name="T28" fmla="*/ 0 w 110"/>
                <a:gd name="T29" fmla="*/ 0 h 219"/>
                <a:gd name="T30" fmla="*/ 0 w 110"/>
                <a:gd name="T31" fmla="*/ 0 h 219"/>
                <a:gd name="T32" fmla="*/ 0 w 110"/>
                <a:gd name="T33" fmla="*/ 0 h 219"/>
                <a:gd name="T34" fmla="*/ 0 w 110"/>
                <a:gd name="T35" fmla="*/ 0 h 219"/>
                <a:gd name="T36" fmla="*/ 0 w 110"/>
                <a:gd name="T37" fmla="*/ 0 h 219"/>
                <a:gd name="T38" fmla="*/ 0 w 110"/>
                <a:gd name="T39" fmla="*/ 0 h 219"/>
                <a:gd name="T40" fmla="*/ 0 w 110"/>
                <a:gd name="T41" fmla="*/ 0 h 219"/>
                <a:gd name="T42" fmla="*/ 0 w 110"/>
                <a:gd name="T43" fmla="*/ 0 h 219"/>
                <a:gd name="T44" fmla="*/ 0 w 110"/>
                <a:gd name="T45" fmla="*/ 0 h 219"/>
                <a:gd name="T46" fmla="*/ 0 w 110"/>
                <a:gd name="T47" fmla="*/ 0 h 219"/>
                <a:gd name="T48" fmla="*/ 0 w 110"/>
                <a:gd name="T49" fmla="*/ 0 h 219"/>
                <a:gd name="T50" fmla="*/ 0 w 110"/>
                <a:gd name="T51" fmla="*/ 0 h 219"/>
                <a:gd name="T52" fmla="*/ 0 w 110"/>
                <a:gd name="T53" fmla="*/ 0 h 219"/>
                <a:gd name="T54" fmla="*/ 0 w 110"/>
                <a:gd name="T55" fmla="*/ 0 h 219"/>
                <a:gd name="T56" fmla="*/ 0 w 110"/>
                <a:gd name="T57" fmla="*/ 0 h 219"/>
                <a:gd name="T58" fmla="*/ 0 w 110"/>
                <a:gd name="T59" fmla="*/ 0 h 219"/>
                <a:gd name="T60" fmla="*/ 0 w 110"/>
                <a:gd name="T61" fmla="*/ 0 h 219"/>
                <a:gd name="T62" fmla="*/ 0 w 110"/>
                <a:gd name="T63" fmla="*/ 0 h 219"/>
                <a:gd name="T64" fmla="*/ 0 w 110"/>
                <a:gd name="T65" fmla="*/ 0 h 219"/>
                <a:gd name="T66" fmla="*/ 0 w 110"/>
                <a:gd name="T67" fmla="*/ 0 h 219"/>
                <a:gd name="T68" fmla="*/ 0 w 110"/>
                <a:gd name="T69" fmla="*/ 0 h 219"/>
                <a:gd name="T70" fmla="*/ 0 w 110"/>
                <a:gd name="T71" fmla="*/ 0 h 219"/>
                <a:gd name="T72" fmla="*/ 0 w 110"/>
                <a:gd name="T73" fmla="*/ 1 h 219"/>
                <a:gd name="T74" fmla="*/ 0 w 110"/>
                <a:gd name="T75" fmla="*/ 1 h 219"/>
                <a:gd name="T76" fmla="*/ 0 w 110"/>
                <a:gd name="T77" fmla="*/ 1 h 219"/>
                <a:gd name="T78" fmla="*/ 0 w 110"/>
                <a:gd name="T79" fmla="*/ 1 h 219"/>
                <a:gd name="T80" fmla="*/ 0 w 110"/>
                <a:gd name="T81" fmla="*/ 1 h 219"/>
                <a:gd name="T82" fmla="*/ 0 w 110"/>
                <a:gd name="T83" fmla="*/ 1 h 219"/>
                <a:gd name="T84" fmla="*/ 0 w 110"/>
                <a:gd name="T85" fmla="*/ 0 h 219"/>
                <a:gd name="T86" fmla="*/ 0 w 110"/>
                <a:gd name="T87" fmla="*/ 0 h 219"/>
                <a:gd name="T88" fmla="*/ 0 w 110"/>
                <a:gd name="T89" fmla="*/ 1 h 219"/>
                <a:gd name="T90" fmla="*/ 0 w 110"/>
                <a:gd name="T91" fmla="*/ 1 h 219"/>
                <a:gd name="T92" fmla="*/ 0 w 110"/>
                <a:gd name="T93" fmla="*/ 0 h 219"/>
                <a:gd name="T94" fmla="*/ 0 w 110"/>
                <a:gd name="T95" fmla="*/ 0 h 219"/>
                <a:gd name="T96" fmla="*/ 0 w 110"/>
                <a:gd name="T97" fmla="*/ 0 h 219"/>
                <a:gd name="T98" fmla="*/ 0 w 110"/>
                <a:gd name="T99" fmla="*/ 0 h 219"/>
                <a:gd name="T100" fmla="*/ 0 w 110"/>
                <a:gd name="T101" fmla="*/ 0 h 219"/>
                <a:gd name="T102" fmla="*/ 0 w 110"/>
                <a:gd name="T103" fmla="*/ 0 h 219"/>
                <a:gd name="T104" fmla="*/ 0 w 110"/>
                <a:gd name="T105" fmla="*/ 1 h 219"/>
                <a:gd name="T106" fmla="*/ 0 w 110"/>
                <a:gd name="T107" fmla="*/ 1 h 219"/>
                <a:gd name="T108" fmla="*/ 0 w 110"/>
                <a:gd name="T109" fmla="*/ 0 h 219"/>
                <a:gd name="T110" fmla="*/ 0 w 110"/>
                <a:gd name="T111" fmla="*/ 0 h 21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219">
                  <a:moveTo>
                    <a:pt x="31" y="0"/>
                  </a:moveTo>
                  <a:lnTo>
                    <a:pt x="32" y="4"/>
                  </a:lnTo>
                  <a:lnTo>
                    <a:pt x="33" y="9"/>
                  </a:lnTo>
                  <a:lnTo>
                    <a:pt x="37" y="11"/>
                  </a:lnTo>
                  <a:lnTo>
                    <a:pt x="39" y="14"/>
                  </a:lnTo>
                  <a:lnTo>
                    <a:pt x="42" y="15"/>
                  </a:lnTo>
                  <a:lnTo>
                    <a:pt x="45" y="16"/>
                  </a:lnTo>
                  <a:lnTo>
                    <a:pt x="50" y="17"/>
                  </a:lnTo>
                  <a:lnTo>
                    <a:pt x="54" y="17"/>
                  </a:lnTo>
                  <a:lnTo>
                    <a:pt x="58" y="17"/>
                  </a:lnTo>
                  <a:lnTo>
                    <a:pt x="62" y="16"/>
                  </a:lnTo>
                  <a:lnTo>
                    <a:pt x="65" y="15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72" y="9"/>
                  </a:lnTo>
                  <a:lnTo>
                    <a:pt x="74" y="5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83" y="14"/>
                  </a:lnTo>
                  <a:lnTo>
                    <a:pt x="80" y="19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6" y="29"/>
                  </a:lnTo>
                  <a:lnTo>
                    <a:pt x="59" y="30"/>
                  </a:lnTo>
                  <a:lnTo>
                    <a:pt x="53" y="31"/>
                  </a:lnTo>
                  <a:lnTo>
                    <a:pt x="46" y="30"/>
                  </a:lnTo>
                  <a:lnTo>
                    <a:pt x="40" y="29"/>
                  </a:lnTo>
                  <a:lnTo>
                    <a:pt x="35" y="27"/>
                  </a:lnTo>
                  <a:lnTo>
                    <a:pt x="30" y="24"/>
                  </a:lnTo>
                  <a:lnTo>
                    <a:pt x="26" y="19"/>
                  </a:lnTo>
                  <a:lnTo>
                    <a:pt x="24" y="14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31" y="0"/>
                  </a:lnTo>
                  <a:close/>
                  <a:moveTo>
                    <a:pt x="19" y="42"/>
                  </a:moveTo>
                  <a:lnTo>
                    <a:pt x="19" y="187"/>
                  </a:lnTo>
                  <a:lnTo>
                    <a:pt x="19" y="196"/>
                  </a:lnTo>
                  <a:lnTo>
                    <a:pt x="18" y="206"/>
                  </a:lnTo>
                  <a:lnTo>
                    <a:pt x="19" y="206"/>
                  </a:lnTo>
                  <a:lnTo>
                    <a:pt x="23" y="194"/>
                  </a:lnTo>
                  <a:lnTo>
                    <a:pt x="26" y="181"/>
                  </a:lnTo>
                  <a:lnTo>
                    <a:pt x="82" y="42"/>
                  </a:lnTo>
                  <a:lnTo>
                    <a:pt x="110" y="42"/>
                  </a:lnTo>
                  <a:lnTo>
                    <a:pt x="110" y="219"/>
                  </a:lnTo>
                  <a:lnTo>
                    <a:pt x="91" y="219"/>
                  </a:lnTo>
                  <a:lnTo>
                    <a:pt x="91" y="78"/>
                  </a:lnTo>
                  <a:lnTo>
                    <a:pt x="91" y="64"/>
                  </a:lnTo>
                  <a:lnTo>
                    <a:pt x="91" y="51"/>
                  </a:lnTo>
                  <a:lnTo>
                    <a:pt x="87" y="66"/>
                  </a:lnTo>
                  <a:lnTo>
                    <a:pt x="83" y="79"/>
                  </a:lnTo>
                  <a:lnTo>
                    <a:pt x="28" y="219"/>
                  </a:lnTo>
                  <a:lnTo>
                    <a:pt x="0" y="219"/>
                  </a:lnTo>
                  <a:lnTo>
                    <a:pt x="0" y="42"/>
                  </a:lnTo>
                  <a:lnTo>
                    <a:pt x="1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5" name="Freeform 189"/>
            <p:cNvSpPr>
              <a:spLocks/>
            </p:cNvSpPr>
            <p:nvPr userDrawn="1"/>
          </p:nvSpPr>
          <p:spPr bwMode="auto">
            <a:xfrm>
              <a:off x="2673" y="148"/>
              <a:ext cx="34" cy="60"/>
            </a:xfrm>
            <a:custGeom>
              <a:avLst/>
              <a:gdLst>
                <a:gd name="T0" fmla="*/ 0 w 103"/>
                <a:gd name="T1" fmla="*/ 1 h 174"/>
                <a:gd name="T2" fmla="*/ 0 w 103"/>
                <a:gd name="T3" fmla="*/ 1 h 174"/>
                <a:gd name="T4" fmla="*/ 0 w 103"/>
                <a:gd name="T5" fmla="*/ 0 h 174"/>
                <a:gd name="T6" fmla="*/ 0 w 103"/>
                <a:gd name="T7" fmla="*/ 0 h 174"/>
                <a:gd name="T8" fmla="*/ 0 w 103"/>
                <a:gd name="T9" fmla="*/ 0 h 174"/>
                <a:gd name="T10" fmla="*/ 0 w 103"/>
                <a:gd name="T11" fmla="*/ 0 h 174"/>
                <a:gd name="T12" fmla="*/ 0 w 103"/>
                <a:gd name="T13" fmla="*/ 0 h 174"/>
                <a:gd name="T14" fmla="*/ 0 w 103"/>
                <a:gd name="T15" fmla="*/ 0 h 174"/>
                <a:gd name="T16" fmla="*/ 0 w 103"/>
                <a:gd name="T17" fmla="*/ 1 h 1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3" h="174">
                  <a:moveTo>
                    <a:pt x="71" y="174"/>
                  </a:moveTo>
                  <a:lnTo>
                    <a:pt x="34" y="174"/>
                  </a:lnTo>
                  <a:lnTo>
                    <a:pt x="34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03" y="0"/>
                  </a:lnTo>
                  <a:lnTo>
                    <a:pt x="103" y="33"/>
                  </a:lnTo>
                  <a:lnTo>
                    <a:pt x="71" y="33"/>
                  </a:lnTo>
                  <a:lnTo>
                    <a:pt x="71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6" name="Freeform 190"/>
            <p:cNvSpPr>
              <a:spLocks noEditPoints="1"/>
            </p:cNvSpPr>
            <p:nvPr userDrawn="1"/>
          </p:nvSpPr>
          <p:spPr bwMode="auto">
            <a:xfrm>
              <a:off x="2745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0 h 174"/>
                <a:gd name="T10" fmla="*/ 0 w 111"/>
                <a:gd name="T11" fmla="*/ 0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0 h 174"/>
                <a:gd name="T18" fmla="*/ 0 w 111"/>
                <a:gd name="T19" fmla="*/ 0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w 111"/>
                <a:gd name="T27" fmla="*/ 0 h 174"/>
                <a:gd name="T28" fmla="*/ 0 w 111"/>
                <a:gd name="T29" fmla="*/ 0 h 174"/>
                <a:gd name="T30" fmla="*/ 0 w 111"/>
                <a:gd name="T31" fmla="*/ 0 h 174"/>
                <a:gd name="T32" fmla="*/ 0 w 111"/>
                <a:gd name="T33" fmla="*/ 0 h 174"/>
                <a:gd name="T34" fmla="*/ 0 w 111"/>
                <a:gd name="T35" fmla="*/ 0 h 174"/>
                <a:gd name="T36" fmla="*/ 0 w 111"/>
                <a:gd name="T37" fmla="*/ 0 h 174"/>
                <a:gd name="T38" fmla="*/ 0 w 111"/>
                <a:gd name="T39" fmla="*/ 0 h 174"/>
                <a:gd name="T40" fmla="*/ 0 w 111"/>
                <a:gd name="T41" fmla="*/ 1 h 174"/>
                <a:gd name="T42" fmla="*/ 0 w 111"/>
                <a:gd name="T43" fmla="*/ 1 h 174"/>
                <a:gd name="T44" fmla="*/ 0 w 111"/>
                <a:gd name="T45" fmla="*/ 0 h 174"/>
                <a:gd name="T46" fmla="*/ 0 w 111"/>
                <a:gd name="T47" fmla="*/ 0 h 174"/>
                <a:gd name="T48" fmla="*/ 0 w 111"/>
                <a:gd name="T49" fmla="*/ 0 h 174"/>
                <a:gd name="T50" fmla="*/ 0 w 111"/>
                <a:gd name="T51" fmla="*/ 0 h 174"/>
                <a:gd name="T52" fmla="*/ 0 w 111"/>
                <a:gd name="T53" fmla="*/ 0 h 174"/>
                <a:gd name="T54" fmla="*/ 0 w 111"/>
                <a:gd name="T55" fmla="*/ 0 h 174"/>
                <a:gd name="T56" fmla="*/ 0 w 111"/>
                <a:gd name="T57" fmla="*/ 0 h 174"/>
                <a:gd name="T58" fmla="*/ 0 w 111"/>
                <a:gd name="T59" fmla="*/ 0 h 174"/>
                <a:gd name="T60" fmla="*/ 0 w 111"/>
                <a:gd name="T61" fmla="*/ 0 h 174"/>
                <a:gd name="T62" fmla="*/ 0 w 111"/>
                <a:gd name="T63" fmla="*/ 0 h 174"/>
                <a:gd name="T64" fmla="*/ 0 w 111"/>
                <a:gd name="T65" fmla="*/ 0 h 174"/>
                <a:gd name="T66" fmla="*/ 0 w 111"/>
                <a:gd name="T67" fmla="*/ 0 h 174"/>
                <a:gd name="T68" fmla="*/ 0 w 111"/>
                <a:gd name="T69" fmla="*/ 0 h 174"/>
                <a:gd name="T70" fmla="*/ 0 w 111"/>
                <a:gd name="T71" fmla="*/ 0 h 174"/>
                <a:gd name="T72" fmla="*/ 0 w 111"/>
                <a:gd name="T73" fmla="*/ 0 h 174"/>
                <a:gd name="T74" fmla="*/ 0 w 111"/>
                <a:gd name="T75" fmla="*/ 0 h 174"/>
                <a:gd name="T76" fmla="*/ 0 w 111"/>
                <a:gd name="T77" fmla="*/ 0 h 174"/>
                <a:gd name="T78" fmla="*/ 0 w 111"/>
                <a:gd name="T79" fmla="*/ 0 h 174"/>
                <a:gd name="T80" fmla="*/ 0 w 111"/>
                <a:gd name="T81" fmla="*/ 0 h 174"/>
                <a:gd name="T82" fmla="*/ 0 w 111"/>
                <a:gd name="T83" fmla="*/ 0 h 174"/>
                <a:gd name="T84" fmla="*/ 0 w 111"/>
                <a:gd name="T85" fmla="*/ 0 h 174"/>
                <a:gd name="T86" fmla="*/ 0 w 111"/>
                <a:gd name="T87" fmla="*/ 0 h 174"/>
                <a:gd name="T88" fmla="*/ 0 w 111"/>
                <a:gd name="T89" fmla="*/ 0 h 174"/>
                <a:gd name="T90" fmla="*/ 0 w 111"/>
                <a:gd name="T91" fmla="*/ 0 h 174"/>
                <a:gd name="T92" fmla="*/ 0 w 111"/>
                <a:gd name="T93" fmla="*/ 0 h 174"/>
                <a:gd name="T94" fmla="*/ 0 w 111"/>
                <a:gd name="T95" fmla="*/ 0 h 174"/>
                <a:gd name="T96" fmla="*/ 0 w 111"/>
                <a:gd name="T97" fmla="*/ 0 h 174"/>
                <a:gd name="T98" fmla="*/ 0 w 111"/>
                <a:gd name="T99" fmla="*/ 1 h 1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1" h="174">
                  <a:moveTo>
                    <a:pt x="42" y="75"/>
                  </a:moveTo>
                  <a:lnTo>
                    <a:pt x="50" y="75"/>
                  </a:lnTo>
                  <a:lnTo>
                    <a:pt x="53" y="74"/>
                  </a:lnTo>
                  <a:lnTo>
                    <a:pt x="57" y="74"/>
                  </a:lnTo>
                  <a:lnTo>
                    <a:pt x="60" y="72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8" y="63"/>
                  </a:lnTo>
                  <a:lnTo>
                    <a:pt x="69" y="58"/>
                  </a:lnTo>
                  <a:lnTo>
                    <a:pt x="69" y="53"/>
                  </a:lnTo>
                  <a:lnTo>
                    <a:pt x="69" y="47"/>
                  </a:lnTo>
                  <a:lnTo>
                    <a:pt x="68" y="42"/>
                  </a:lnTo>
                  <a:lnTo>
                    <a:pt x="66" y="39"/>
                  </a:lnTo>
                  <a:lnTo>
                    <a:pt x="64" y="35"/>
                  </a:lnTo>
                  <a:lnTo>
                    <a:pt x="60" y="33"/>
                  </a:lnTo>
                  <a:lnTo>
                    <a:pt x="57" y="32"/>
                  </a:lnTo>
                  <a:lnTo>
                    <a:pt x="53" y="31"/>
                  </a:lnTo>
                  <a:lnTo>
                    <a:pt x="49" y="31"/>
                  </a:lnTo>
                  <a:lnTo>
                    <a:pt x="42" y="31"/>
                  </a:lnTo>
                  <a:lnTo>
                    <a:pt x="42" y="75"/>
                  </a:lnTo>
                  <a:close/>
                  <a:moveTo>
                    <a:pt x="42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60" y="0"/>
                  </a:lnTo>
                  <a:lnTo>
                    <a:pt x="70" y="1"/>
                  </a:lnTo>
                  <a:lnTo>
                    <a:pt x="79" y="2"/>
                  </a:lnTo>
                  <a:lnTo>
                    <a:pt x="87" y="5"/>
                  </a:lnTo>
                  <a:lnTo>
                    <a:pt x="95" y="9"/>
                  </a:lnTo>
                  <a:lnTo>
                    <a:pt x="98" y="13"/>
                  </a:lnTo>
                  <a:lnTo>
                    <a:pt x="101" y="17"/>
                  </a:lnTo>
                  <a:lnTo>
                    <a:pt x="105" y="21"/>
                  </a:lnTo>
                  <a:lnTo>
                    <a:pt x="107" y="26"/>
                  </a:lnTo>
                  <a:lnTo>
                    <a:pt x="109" y="32"/>
                  </a:lnTo>
                  <a:lnTo>
                    <a:pt x="110" y="39"/>
                  </a:lnTo>
                  <a:lnTo>
                    <a:pt x="111" y="45"/>
                  </a:lnTo>
                  <a:lnTo>
                    <a:pt x="111" y="53"/>
                  </a:lnTo>
                  <a:lnTo>
                    <a:pt x="111" y="61"/>
                  </a:lnTo>
                  <a:lnTo>
                    <a:pt x="110" y="68"/>
                  </a:lnTo>
                  <a:lnTo>
                    <a:pt x="109" y="74"/>
                  </a:lnTo>
                  <a:lnTo>
                    <a:pt x="107" y="80"/>
                  </a:lnTo>
                  <a:lnTo>
                    <a:pt x="105" y="84"/>
                  </a:lnTo>
                  <a:lnTo>
                    <a:pt x="101" y="88"/>
                  </a:lnTo>
                  <a:lnTo>
                    <a:pt x="98" y="93"/>
                  </a:lnTo>
                  <a:lnTo>
                    <a:pt x="95" y="96"/>
                  </a:lnTo>
                  <a:lnTo>
                    <a:pt x="87" y="100"/>
                  </a:lnTo>
                  <a:lnTo>
                    <a:pt x="79" y="103"/>
                  </a:lnTo>
                  <a:lnTo>
                    <a:pt x="70" y="105"/>
                  </a:lnTo>
                  <a:lnTo>
                    <a:pt x="60" y="107"/>
                  </a:lnTo>
                  <a:lnTo>
                    <a:pt x="42" y="107"/>
                  </a:lnTo>
                  <a:lnTo>
                    <a:pt x="42" y="174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7" name="Freeform 191"/>
            <p:cNvSpPr>
              <a:spLocks noEditPoints="1"/>
            </p:cNvSpPr>
            <p:nvPr userDrawn="1"/>
          </p:nvSpPr>
          <p:spPr bwMode="auto">
            <a:xfrm>
              <a:off x="2814" y="148"/>
              <a:ext cx="42" cy="60"/>
            </a:xfrm>
            <a:custGeom>
              <a:avLst/>
              <a:gdLst>
                <a:gd name="T0" fmla="*/ 0 w 127"/>
                <a:gd name="T1" fmla="*/ 0 h 174"/>
                <a:gd name="T2" fmla="*/ 0 w 127"/>
                <a:gd name="T3" fmla="*/ 0 h 174"/>
                <a:gd name="T4" fmla="*/ 0 w 127"/>
                <a:gd name="T5" fmla="*/ 0 h 174"/>
                <a:gd name="T6" fmla="*/ 0 w 127"/>
                <a:gd name="T7" fmla="*/ 0 h 174"/>
                <a:gd name="T8" fmla="*/ 0 w 127"/>
                <a:gd name="T9" fmla="*/ 0 h 174"/>
                <a:gd name="T10" fmla="*/ 0 w 127"/>
                <a:gd name="T11" fmla="*/ 0 h 174"/>
                <a:gd name="T12" fmla="*/ 1 w 127"/>
                <a:gd name="T13" fmla="*/ 1 h 174"/>
                <a:gd name="T14" fmla="*/ 0 w 127"/>
                <a:gd name="T15" fmla="*/ 1 h 174"/>
                <a:gd name="T16" fmla="*/ 0 w 127"/>
                <a:gd name="T17" fmla="*/ 1 h 174"/>
                <a:gd name="T18" fmla="*/ 0 w 127"/>
                <a:gd name="T19" fmla="*/ 1 h 174"/>
                <a:gd name="T20" fmla="*/ 0 w 127"/>
                <a:gd name="T21" fmla="*/ 1 h 174"/>
                <a:gd name="T22" fmla="*/ 0 w 127"/>
                <a:gd name="T23" fmla="*/ 1 h 174"/>
                <a:gd name="T24" fmla="*/ 0 w 127"/>
                <a:gd name="T25" fmla="*/ 0 h 174"/>
                <a:gd name="T26" fmla="*/ 0 w 127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7" h="174">
                  <a:moveTo>
                    <a:pt x="74" y="108"/>
                  </a:moveTo>
                  <a:lnTo>
                    <a:pt x="62" y="31"/>
                  </a:lnTo>
                  <a:lnTo>
                    <a:pt x="51" y="108"/>
                  </a:lnTo>
                  <a:lnTo>
                    <a:pt x="74" y="108"/>
                  </a:lnTo>
                  <a:close/>
                  <a:moveTo>
                    <a:pt x="88" y="0"/>
                  </a:moveTo>
                  <a:lnTo>
                    <a:pt x="127" y="174"/>
                  </a:lnTo>
                  <a:lnTo>
                    <a:pt x="86" y="174"/>
                  </a:lnTo>
                  <a:lnTo>
                    <a:pt x="79" y="139"/>
                  </a:lnTo>
                  <a:lnTo>
                    <a:pt x="47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8" name="Freeform 192"/>
            <p:cNvSpPr>
              <a:spLocks/>
            </p:cNvSpPr>
            <p:nvPr userDrawn="1"/>
          </p:nvSpPr>
          <p:spPr bwMode="auto">
            <a:xfrm>
              <a:off x="2893" y="148"/>
              <a:ext cx="37" cy="60"/>
            </a:xfrm>
            <a:custGeom>
              <a:avLst/>
              <a:gdLst>
                <a:gd name="T0" fmla="*/ 0 w 111"/>
                <a:gd name="T1" fmla="*/ 0 h 174"/>
                <a:gd name="T2" fmla="*/ 0 w 111"/>
                <a:gd name="T3" fmla="*/ 0 h 174"/>
                <a:gd name="T4" fmla="*/ 0 w 111"/>
                <a:gd name="T5" fmla="*/ 0 h 174"/>
                <a:gd name="T6" fmla="*/ 0 w 111"/>
                <a:gd name="T7" fmla="*/ 0 h 174"/>
                <a:gd name="T8" fmla="*/ 0 w 111"/>
                <a:gd name="T9" fmla="*/ 1 h 174"/>
                <a:gd name="T10" fmla="*/ 0 w 111"/>
                <a:gd name="T11" fmla="*/ 1 h 174"/>
                <a:gd name="T12" fmla="*/ 0 w 111"/>
                <a:gd name="T13" fmla="*/ 0 h 174"/>
                <a:gd name="T14" fmla="*/ 0 w 111"/>
                <a:gd name="T15" fmla="*/ 0 h 174"/>
                <a:gd name="T16" fmla="*/ 0 w 111"/>
                <a:gd name="T17" fmla="*/ 1 h 174"/>
                <a:gd name="T18" fmla="*/ 0 w 111"/>
                <a:gd name="T19" fmla="*/ 1 h 174"/>
                <a:gd name="T20" fmla="*/ 0 w 111"/>
                <a:gd name="T21" fmla="*/ 0 h 174"/>
                <a:gd name="T22" fmla="*/ 0 w 111"/>
                <a:gd name="T23" fmla="*/ 0 h 174"/>
                <a:gd name="T24" fmla="*/ 0 w 111"/>
                <a:gd name="T25" fmla="*/ 0 h 1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1" h="174">
                  <a:moveTo>
                    <a:pt x="42" y="67"/>
                  </a:moveTo>
                  <a:lnTo>
                    <a:pt x="69" y="67"/>
                  </a:lnTo>
                  <a:lnTo>
                    <a:pt x="69" y="0"/>
                  </a:lnTo>
                  <a:lnTo>
                    <a:pt x="111" y="0"/>
                  </a:lnTo>
                  <a:lnTo>
                    <a:pt x="111" y="174"/>
                  </a:lnTo>
                  <a:lnTo>
                    <a:pt x="69" y="174"/>
                  </a:lnTo>
                  <a:lnTo>
                    <a:pt x="69" y="100"/>
                  </a:lnTo>
                  <a:lnTo>
                    <a:pt x="42" y="10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89" name="Freeform 193"/>
            <p:cNvSpPr>
              <a:spLocks/>
            </p:cNvSpPr>
            <p:nvPr userDrawn="1"/>
          </p:nvSpPr>
          <p:spPr bwMode="auto">
            <a:xfrm>
              <a:off x="2969" y="147"/>
              <a:ext cx="41" cy="61"/>
            </a:xfrm>
            <a:custGeom>
              <a:avLst/>
              <a:gdLst>
                <a:gd name="T0" fmla="*/ 1 w 113"/>
                <a:gd name="T1" fmla="*/ 1 h 182"/>
                <a:gd name="T2" fmla="*/ 0 w 113"/>
                <a:gd name="T3" fmla="*/ 1 h 182"/>
                <a:gd name="T4" fmla="*/ 0 w 113"/>
                <a:gd name="T5" fmla="*/ 1 h 182"/>
                <a:gd name="T6" fmla="*/ 0 w 113"/>
                <a:gd name="T7" fmla="*/ 1 h 182"/>
                <a:gd name="T8" fmla="*/ 0 w 113"/>
                <a:gd name="T9" fmla="*/ 1 h 182"/>
                <a:gd name="T10" fmla="*/ 0 w 113"/>
                <a:gd name="T11" fmla="*/ 1 h 182"/>
                <a:gd name="T12" fmla="*/ 0 w 113"/>
                <a:gd name="T13" fmla="*/ 1 h 182"/>
                <a:gd name="T14" fmla="*/ 0 w 113"/>
                <a:gd name="T15" fmla="*/ 1 h 182"/>
                <a:gd name="T16" fmla="*/ 0 w 113"/>
                <a:gd name="T17" fmla="*/ 1 h 182"/>
                <a:gd name="T18" fmla="*/ 0 w 113"/>
                <a:gd name="T19" fmla="*/ 1 h 182"/>
                <a:gd name="T20" fmla="*/ 0 w 113"/>
                <a:gd name="T21" fmla="*/ 1 h 182"/>
                <a:gd name="T22" fmla="*/ 0 w 113"/>
                <a:gd name="T23" fmla="*/ 1 h 182"/>
                <a:gd name="T24" fmla="*/ 0 w 113"/>
                <a:gd name="T25" fmla="*/ 1 h 182"/>
                <a:gd name="T26" fmla="*/ 0 w 113"/>
                <a:gd name="T27" fmla="*/ 0 h 182"/>
                <a:gd name="T28" fmla="*/ 0 w 113"/>
                <a:gd name="T29" fmla="*/ 0 h 182"/>
                <a:gd name="T30" fmla="*/ 0 w 113"/>
                <a:gd name="T31" fmla="*/ 0 h 182"/>
                <a:gd name="T32" fmla="*/ 0 w 113"/>
                <a:gd name="T33" fmla="*/ 0 h 182"/>
                <a:gd name="T34" fmla="*/ 0 w 113"/>
                <a:gd name="T35" fmla="*/ 0 h 182"/>
                <a:gd name="T36" fmla="*/ 0 w 113"/>
                <a:gd name="T37" fmla="*/ 0 h 182"/>
                <a:gd name="T38" fmla="*/ 0 w 113"/>
                <a:gd name="T39" fmla="*/ 0 h 182"/>
                <a:gd name="T40" fmla="*/ 0 w 113"/>
                <a:gd name="T41" fmla="*/ 0 h 182"/>
                <a:gd name="T42" fmla="*/ 0 w 113"/>
                <a:gd name="T43" fmla="*/ 0 h 182"/>
                <a:gd name="T44" fmla="*/ 0 w 113"/>
                <a:gd name="T45" fmla="*/ 0 h 182"/>
                <a:gd name="T46" fmla="*/ 1 w 113"/>
                <a:gd name="T47" fmla="*/ 0 h 182"/>
                <a:gd name="T48" fmla="*/ 1 w 113"/>
                <a:gd name="T49" fmla="*/ 0 h 182"/>
                <a:gd name="T50" fmla="*/ 0 w 113"/>
                <a:gd name="T51" fmla="*/ 0 h 182"/>
                <a:gd name="T52" fmla="*/ 0 w 113"/>
                <a:gd name="T53" fmla="*/ 0 h 182"/>
                <a:gd name="T54" fmla="*/ 0 w 113"/>
                <a:gd name="T55" fmla="*/ 0 h 182"/>
                <a:gd name="T56" fmla="*/ 0 w 113"/>
                <a:gd name="T57" fmla="*/ 0 h 182"/>
                <a:gd name="T58" fmla="*/ 0 w 113"/>
                <a:gd name="T59" fmla="*/ 0 h 182"/>
                <a:gd name="T60" fmla="*/ 0 w 113"/>
                <a:gd name="T61" fmla="*/ 0 h 182"/>
                <a:gd name="T62" fmla="*/ 0 w 113"/>
                <a:gd name="T63" fmla="*/ 0 h 182"/>
                <a:gd name="T64" fmla="*/ 0 w 113"/>
                <a:gd name="T65" fmla="*/ 1 h 182"/>
                <a:gd name="T66" fmla="*/ 0 w 113"/>
                <a:gd name="T67" fmla="*/ 1 h 182"/>
                <a:gd name="T68" fmla="*/ 0 w 113"/>
                <a:gd name="T69" fmla="*/ 1 h 182"/>
                <a:gd name="T70" fmla="*/ 0 w 113"/>
                <a:gd name="T71" fmla="*/ 1 h 182"/>
                <a:gd name="T72" fmla="*/ 0 w 113"/>
                <a:gd name="T73" fmla="*/ 1 h 182"/>
                <a:gd name="T74" fmla="*/ 0 w 113"/>
                <a:gd name="T75" fmla="*/ 1 h 182"/>
                <a:gd name="T76" fmla="*/ 0 w 113"/>
                <a:gd name="T77" fmla="*/ 1 h 182"/>
                <a:gd name="T78" fmla="*/ 0 w 113"/>
                <a:gd name="T79" fmla="*/ 1 h 182"/>
                <a:gd name="T80" fmla="*/ 0 w 113"/>
                <a:gd name="T81" fmla="*/ 0 h 1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3" h="182">
                  <a:moveTo>
                    <a:pt x="113" y="109"/>
                  </a:moveTo>
                  <a:lnTo>
                    <a:pt x="113" y="126"/>
                  </a:lnTo>
                  <a:lnTo>
                    <a:pt x="112" y="139"/>
                  </a:lnTo>
                  <a:lnTo>
                    <a:pt x="110" y="151"/>
                  </a:lnTo>
                  <a:lnTo>
                    <a:pt x="108" y="156"/>
                  </a:lnTo>
                  <a:lnTo>
                    <a:pt x="106" y="160"/>
                  </a:lnTo>
                  <a:lnTo>
                    <a:pt x="102" y="165"/>
                  </a:lnTo>
                  <a:lnTo>
                    <a:pt x="99" y="169"/>
                  </a:lnTo>
                  <a:lnTo>
                    <a:pt x="96" y="172"/>
                  </a:lnTo>
                  <a:lnTo>
                    <a:pt x="92" y="174"/>
                  </a:lnTo>
                  <a:lnTo>
                    <a:pt x="86" y="176"/>
                  </a:lnTo>
                  <a:lnTo>
                    <a:pt x="82" y="179"/>
                  </a:lnTo>
                  <a:lnTo>
                    <a:pt x="70" y="181"/>
                  </a:lnTo>
                  <a:lnTo>
                    <a:pt x="56" y="182"/>
                  </a:lnTo>
                  <a:lnTo>
                    <a:pt x="43" y="181"/>
                  </a:lnTo>
                  <a:lnTo>
                    <a:pt x="31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7" y="172"/>
                  </a:lnTo>
                  <a:lnTo>
                    <a:pt x="14" y="169"/>
                  </a:lnTo>
                  <a:lnTo>
                    <a:pt x="11" y="165"/>
                  </a:lnTo>
                  <a:lnTo>
                    <a:pt x="7" y="160"/>
                  </a:lnTo>
                  <a:lnTo>
                    <a:pt x="5" y="156"/>
                  </a:lnTo>
                  <a:lnTo>
                    <a:pt x="3" y="151"/>
                  </a:lnTo>
                  <a:lnTo>
                    <a:pt x="1" y="139"/>
                  </a:lnTo>
                  <a:lnTo>
                    <a:pt x="0" y="125"/>
                  </a:lnTo>
                  <a:lnTo>
                    <a:pt x="0" y="49"/>
                  </a:lnTo>
                  <a:lnTo>
                    <a:pt x="1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3" y="14"/>
                  </a:lnTo>
                  <a:lnTo>
                    <a:pt x="17" y="11"/>
                  </a:lnTo>
                  <a:lnTo>
                    <a:pt x="21" y="8"/>
                  </a:lnTo>
                  <a:lnTo>
                    <a:pt x="26" y="6"/>
                  </a:lnTo>
                  <a:lnTo>
                    <a:pt x="31" y="4"/>
                  </a:lnTo>
                  <a:lnTo>
                    <a:pt x="43" y="2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2"/>
                  </a:lnTo>
                  <a:lnTo>
                    <a:pt x="76" y="3"/>
                  </a:lnTo>
                  <a:lnTo>
                    <a:pt x="82" y="4"/>
                  </a:lnTo>
                  <a:lnTo>
                    <a:pt x="87" y="6"/>
                  </a:lnTo>
                  <a:lnTo>
                    <a:pt x="92" y="9"/>
                  </a:lnTo>
                  <a:lnTo>
                    <a:pt x="96" y="11"/>
                  </a:lnTo>
                  <a:lnTo>
                    <a:pt x="99" y="14"/>
                  </a:lnTo>
                  <a:lnTo>
                    <a:pt x="106" y="22"/>
                  </a:lnTo>
                  <a:lnTo>
                    <a:pt x="110" y="31"/>
                  </a:lnTo>
                  <a:lnTo>
                    <a:pt x="112" y="39"/>
                  </a:lnTo>
                  <a:lnTo>
                    <a:pt x="113" y="49"/>
                  </a:lnTo>
                  <a:lnTo>
                    <a:pt x="113" y="61"/>
                  </a:lnTo>
                  <a:lnTo>
                    <a:pt x="71" y="61"/>
                  </a:lnTo>
                  <a:lnTo>
                    <a:pt x="71" y="46"/>
                  </a:lnTo>
                  <a:lnTo>
                    <a:pt x="71" y="43"/>
                  </a:lnTo>
                  <a:lnTo>
                    <a:pt x="70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1" y="33"/>
                  </a:lnTo>
                  <a:lnTo>
                    <a:pt x="56" y="32"/>
                  </a:lnTo>
                  <a:lnTo>
                    <a:pt x="51" y="33"/>
                  </a:lnTo>
                  <a:lnTo>
                    <a:pt x="46" y="35"/>
                  </a:lnTo>
                  <a:lnTo>
                    <a:pt x="44" y="37"/>
                  </a:lnTo>
                  <a:lnTo>
                    <a:pt x="43" y="39"/>
                  </a:lnTo>
                  <a:lnTo>
                    <a:pt x="42" y="41"/>
                  </a:lnTo>
                  <a:lnTo>
                    <a:pt x="42" y="45"/>
                  </a:lnTo>
                  <a:lnTo>
                    <a:pt x="42" y="132"/>
                  </a:lnTo>
                  <a:lnTo>
                    <a:pt x="42" y="136"/>
                  </a:lnTo>
                  <a:lnTo>
                    <a:pt x="43" y="140"/>
                  </a:lnTo>
                  <a:lnTo>
                    <a:pt x="44" y="143"/>
                  </a:lnTo>
                  <a:lnTo>
                    <a:pt x="45" y="146"/>
                  </a:lnTo>
                  <a:lnTo>
                    <a:pt x="47" y="147"/>
                  </a:lnTo>
                  <a:lnTo>
                    <a:pt x="49" y="149"/>
                  </a:lnTo>
                  <a:lnTo>
                    <a:pt x="53" y="149"/>
                  </a:lnTo>
                  <a:lnTo>
                    <a:pt x="56" y="151"/>
                  </a:lnTo>
                  <a:lnTo>
                    <a:pt x="59" y="149"/>
                  </a:lnTo>
                  <a:lnTo>
                    <a:pt x="62" y="149"/>
                  </a:lnTo>
                  <a:lnTo>
                    <a:pt x="65" y="148"/>
                  </a:lnTo>
                  <a:lnTo>
                    <a:pt x="67" y="146"/>
                  </a:lnTo>
                  <a:lnTo>
                    <a:pt x="69" y="144"/>
                  </a:lnTo>
                  <a:lnTo>
                    <a:pt x="70" y="141"/>
                  </a:lnTo>
                  <a:lnTo>
                    <a:pt x="71" y="136"/>
                  </a:lnTo>
                  <a:lnTo>
                    <a:pt x="71" y="132"/>
                  </a:lnTo>
                  <a:lnTo>
                    <a:pt x="71" y="109"/>
                  </a:lnTo>
                  <a:lnTo>
                    <a:pt x="113" y="109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0" name="Freeform 194"/>
            <p:cNvSpPr>
              <a:spLocks/>
            </p:cNvSpPr>
            <p:nvPr userDrawn="1"/>
          </p:nvSpPr>
          <p:spPr bwMode="auto">
            <a:xfrm>
              <a:off x="3047" y="148"/>
              <a:ext cx="32" cy="60"/>
            </a:xfrm>
            <a:custGeom>
              <a:avLst/>
              <a:gdLst>
                <a:gd name="T0" fmla="*/ 0 w 97"/>
                <a:gd name="T1" fmla="*/ 0 h 174"/>
                <a:gd name="T2" fmla="*/ 0 w 97"/>
                <a:gd name="T3" fmla="*/ 0 h 174"/>
                <a:gd name="T4" fmla="*/ 0 w 97"/>
                <a:gd name="T5" fmla="*/ 0 h 174"/>
                <a:gd name="T6" fmla="*/ 0 w 97"/>
                <a:gd name="T7" fmla="*/ 1 h 174"/>
                <a:gd name="T8" fmla="*/ 0 w 97"/>
                <a:gd name="T9" fmla="*/ 1 h 174"/>
                <a:gd name="T10" fmla="*/ 0 w 97"/>
                <a:gd name="T11" fmla="*/ 0 h 174"/>
                <a:gd name="T12" fmla="*/ 0 w 97"/>
                <a:gd name="T13" fmla="*/ 0 h 1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174">
                  <a:moveTo>
                    <a:pt x="97" y="0"/>
                  </a:moveTo>
                  <a:lnTo>
                    <a:pt x="97" y="33"/>
                  </a:lnTo>
                  <a:lnTo>
                    <a:pt x="41" y="33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1" name="Freeform 195"/>
            <p:cNvSpPr>
              <a:spLocks noEditPoints="1"/>
            </p:cNvSpPr>
            <p:nvPr userDrawn="1"/>
          </p:nvSpPr>
          <p:spPr bwMode="auto">
            <a:xfrm>
              <a:off x="3109" y="148"/>
              <a:ext cx="42" cy="60"/>
            </a:xfrm>
            <a:custGeom>
              <a:avLst/>
              <a:gdLst>
                <a:gd name="T0" fmla="*/ 0 w 126"/>
                <a:gd name="T1" fmla="*/ 0 h 174"/>
                <a:gd name="T2" fmla="*/ 0 w 126"/>
                <a:gd name="T3" fmla="*/ 0 h 174"/>
                <a:gd name="T4" fmla="*/ 0 w 126"/>
                <a:gd name="T5" fmla="*/ 0 h 174"/>
                <a:gd name="T6" fmla="*/ 0 w 126"/>
                <a:gd name="T7" fmla="*/ 0 h 174"/>
                <a:gd name="T8" fmla="*/ 0 w 126"/>
                <a:gd name="T9" fmla="*/ 0 h 174"/>
                <a:gd name="T10" fmla="*/ 0 w 126"/>
                <a:gd name="T11" fmla="*/ 0 h 174"/>
                <a:gd name="T12" fmla="*/ 1 w 126"/>
                <a:gd name="T13" fmla="*/ 1 h 174"/>
                <a:gd name="T14" fmla="*/ 0 w 126"/>
                <a:gd name="T15" fmla="*/ 1 h 174"/>
                <a:gd name="T16" fmla="*/ 0 w 126"/>
                <a:gd name="T17" fmla="*/ 1 h 174"/>
                <a:gd name="T18" fmla="*/ 0 w 126"/>
                <a:gd name="T19" fmla="*/ 1 h 174"/>
                <a:gd name="T20" fmla="*/ 0 w 126"/>
                <a:gd name="T21" fmla="*/ 1 h 174"/>
                <a:gd name="T22" fmla="*/ 0 w 126"/>
                <a:gd name="T23" fmla="*/ 1 h 174"/>
                <a:gd name="T24" fmla="*/ 0 w 126"/>
                <a:gd name="T25" fmla="*/ 0 h 174"/>
                <a:gd name="T26" fmla="*/ 0 w 126"/>
                <a:gd name="T27" fmla="*/ 0 h 1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4">
                  <a:moveTo>
                    <a:pt x="73" y="108"/>
                  </a:moveTo>
                  <a:lnTo>
                    <a:pt x="61" y="31"/>
                  </a:lnTo>
                  <a:lnTo>
                    <a:pt x="51" y="108"/>
                  </a:lnTo>
                  <a:lnTo>
                    <a:pt x="73" y="108"/>
                  </a:lnTo>
                  <a:close/>
                  <a:moveTo>
                    <a:pt x="87" y="0"/>
                  </a:moveTo>
                  <a:lnTo>
                    <a:pt x="126" y="174"/>
                  </a:lnTo>
                  <a:lnTo>
                    <a:pt x="85" y="174"/>
                  </a:lnTo>
                  <a:lnTo>
                    <a:pt x="79" y="139"/>
                  </a:lnTo>
                  <a:lnTo>
                    <a:pt x="46" y="139"/>
                  </a:lnTo>
                  <a:lnTo>
                    <a:pt x="41" y="174"/>
                  </a:lnTo>
                  <a:lnTo>
                    <a:pt x="0" y="174"/>
                  </a:lnTo>
                  <a:lnTo>
                    <a:pt x="3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92" name="Freeform 196"/>
            <p:cNvSpPr>
              <a:spLocks/>
            </p:cNvSpPr>
            <p:nvPr userDrawn="1"/>
          </p:nvSpPr>
          <p:spPr bwMode="auto">
            <a:xfrm>
              <a:off x="3186" y="147"/>
              <a:ext cx="37" cy="61"/>
            </a:xfrm>
            <a:custGeom>
              <a:avLst/>
              <a:gdLst>
                <a:gd name="T0" fmla="*/ 0 w 110"/>
                <a:gd name="T1" fmla="*/ 0 h 182"/>
                <a:gd name="T2" fmla="*/ 0 w 110"/>
                <a:gd name="T3" fmla="*/ 0 h 182"/>
                <a:gd name="T4" fmla="*/ 0 w 110"/>
                <a:gd name="T5" fmla="*/ 0 h 182"/>
                <a:gd name="T6" fmla="*/ 0 w 110"/>
                <a:gd name="T7" fmla="*/ 0 h 182"/>
                <a:gd name="T8" fmla="*/ 0 w 110"/>
                <a:gd name="T9" fmla="*/ 0 h 182"/>
                <a:gd name="T10" fmla="*/ 0 w 110"/>
                <a:gd name="T11" fmla="*/ 0 h 182"/>
                <a:gd name="T12" fmla="*/ 0 w 110"/>
                <a:gd name="T13" fmla="*/ 0 h 182"/>
                <a:gd name="T14" fmla="*/ 0 w 110"/>
                <a:gd name="T15" fmla="*/ 0 h 182"/>
                <a:gd name="T16" fmla="*/ 0 w 110"/>
                <a:gd name="T17" fmla="*/ 0 h 182"/>
                <a:gd name="T18" fmla="*/ 0 w 110"/>
                <a:gd name="T19" fmla="*/ 0 h 182"/>
                <a:gd name="T20" fmla="*/ 0 w 110"/>
                <a:gd name="T21" fmla="*/ 0 h 182"/>
                <a:gd name="T22" fmla="*/ 0 w 110"/>
                <a:gd name="T23" fmla="*/ 0 h 182"/>
                <a:gd name="T24" fmla="*/ 0 w 110"/>
                <a:gd name="T25" fmla="*/ 0 h 182"/>
                <a:gd name="T26" fmla="*/ 0 w 110"/>
                <a:gd name="T27" fmla="*/ 0 h 182"/>
                <a:gd name="T28" fmla="*/ 0 w 110"/>
                <a:gd name="T29" fmla="*/ 0 h 182"/>
                <a:gd name="T30" fmla="*/ 0 w 110"/>
                <a:gd name="T31" fmla="*/ 0 h 182"/>
                <a:gd name="T32" fmla="*/ 0 w 110"/>
                <a:gd name="T33" fmla="*/ 0 h 182"/>
                <a:gd name="T34" fmla="*/ 0 w 110"/>
                <a:gd name="T35" fmla="*/ 1 h 182"/>
                <a:gd name="T36" fmla="*/ 0 w 110"/>
                <a:gd name="T37" fmla="*/ 1 h 182"/>
                <a:gd name="T38" fmla="*/ 0 w 110"/>
                <a:gd name="T39" fmla="*/ 1 h 182"/>
                <a:gd name="T40" fmla="*/ 0 w 110"/>
                <a:gd name="T41" fmla="*/ 1 h 182"/>
                <a:gd name="T42" fmla="*/ 0 w 110"/>
                <a:gd name="T43" fmla="*/ 1 h 182"/>
                <a:gd name="T44" fmla="*/ 0 w 110"/>
                <a:gd name="T45" fmla="*/ 1 h 182"/>
                <a:gd name="T46" fmla="*/ 0 w 110"/>
                <a:gd name="T47" fmla="*/ 1 h 182"/>
                <a:gd name="T48" fmla="*/ 0 w 110"/>
                <a:gd name="T49" fmla="*/ 1 h 182"/>
                <a:gd name="T50" fmla="*/ 0 w 110"/>
                <a:gd name="T51" fmla="*/ 1 h 182"/>
                <a:gd name="T52" fmla="*/ 0 w 110"/>
                <a:gd name="T53" fmla="*/ 1 h 182"/>
                <a:gd name="T54" fmla="*/ 0 w 110"/>
                <a:gd name="T55" fmla="*/ 1 h 182"/>
                <a:gd name="T56" fmla="*/ 0 w 110"/>
                <a:gd name="T57" fmla="*/ 1 h 182"/>
                <a:gd name="T58" fmla="*/ 0 w 110"/>
                <a:gd name="T59" fmla="*/ 1 h 182"/>
                <a:gd name="T60" fmla="*/ 0 w 110"/>
                <a:gd name="T61" fmla="*/ 1 h 182"/>
                <a:gd name="T62" fmla="*/ 0 w 110"/>
                <a:gd name="T63" fmla="*/ 1 h 182"/>
                <a:gd name="T64" fmla="*/ 0 w 110"/>
                <a:gd name="T65" fmla="*/ 1 h 182"/>
                <a:gd name="T66" fmla="*/ 0 w 110"/>
                <a:gd name="T67" fmla="*/ 1 h 182"/>
                <a:gd name="T68" fmla="*/ 0 w 110"/>
                <a:gd name="T69" fmla="*/ 1 h 182"/>
                <a:gd name="T70" fmla="*/ 0 w 110"/>
                <a:gd name="T71" fmla="*/ 1 h 182"/>
                <a:gd name="T72" fmla="*/ 0 w 110"/>
                <a:gd name="T73" fmla="*/ 1 h 182"/>
                <a:gd name="T74" fmla="*/ 0 w 110"/>
                <a:gd name="T75" fmla="*/ 1 h 182"/>
                <a:gd name="T76" fmla="*/ 0 w 110"/>
                <a:gd name="T77" fmla="*/ 0 h 182"/>
                <a:gd name="T78" fmla="*/ 0 w 110"/>
                <a:gd name="T79" fmla="*/ 0 h 182"/>
                <a:gd name="T80" fmla="*/ 0 w 110"/>
                <a:gd name="T81" fmla="*/ 0 h 182"/>
                <a:gd name="T82" fmla="*/ 0 w 110"/>
                <a:gd name="T83" fmla="*/ 0 h 182"/>
                <a:gd name="T84" fmla="*/ 0 w 110"/>
                <a:gd name="T85" fmla="*/ 0 h 182"/>
                <a:gd name="T86" fmla="*/ 0 w 110"/>
                <a:gd name="T87" fmla="*/ 0 h 182"/>
                <a:gd name="T88" fmla="*/ 0 w 110"/>
                <a:gd name="T89" fmla="*/ 0 h 182"/>
                <a:gd name="T90" fmla="*/ 0 w 110"/>
                <a:gd name="T91" fmla="*/ 0 h 182"/>
                <a:gd name="T92" fmla="*/ 0 w 110"/>
                <a:gd name="T93" fmla="*/ 0 h 182"/>
                <a:gd name="T94" fmla="*/ 0 w 110"/>
                <a:gd name="T95" fmla="*/ 0 h 182"/>
                <a:gd name="T96" fmla="*/ 0 w 110"/>
                <a:gd name="T97" fmla="*/ 0 h 182"/>
                <a:gd name="T98" fmla="*/ 0 w 110"/>
                <a:gd name="T99" fmla="*/ 0 h 182"/>
                <a:gd name="T100" fmla="*/ 0 w 110"/>
                <a:gd name="T101" fmla="*/ 0 h 182"/>
                <a:gd name="T102" fmla="*/ 0 w 110"/>
                <a:gd name="T103" fmla="*/ 0 h 182"/>
                <a:gd name="T104" fmla="*/ 0 w 110"/>
                <a:gd name="T105" fmla="*/ 0 h 182"/>
                <a:gd name="T106" fmla="*/ 0 w 110"/>
                <a:gd name="T107" fmla="*/ 0 h 1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182">
                  <a:moveTo>
                    <a:pt x="0" y="57"/>
                  </a:moveTo>
                  <a:lnTo>
                    <a:pt x="1" y="45"/>
                  </a:lnTo>
                  <a:lnTo>
                    <a:pt x="3" y="33"/>
                  </a:lnTo>
                  <a:lnTo>
                    <a:pt x="5" y="27"/>
                  </a:lnTo>
                  <a:lnTo>
                    <a:pt x="9" y="23"/>
                  </a:lnTo>
                  <a:lnTo>
                    <a:pt x="12" y="19"/>
                  </a:lnTo>
                  <a:lnTo>
                    <a:pt x="15" y="16"/>
                  </a:lnTo>
                  <a:lnTo>
                    <a:pt x="23" y="9"/>
                  </a:lnTo>
                  <a:lnTo>
                    <a:pt x="31" y="4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4" y="2"/>
                  </a:lnTo>
                  <a:lnTo>
                    <a:pt x="74" y="4"/>
                  </a:lnTo>
                  <a:lnTo>
                    <a:pt x="83" y="8"/>
                  </a:lnTo>
                  <a:lnTo>
                    <a:pt x="91" y="14"/>
                  </a:lnTo>
                  <a:lnTo>
                    <a:pt x="96" y="21"/>
                  </a:lnTo>
                  <a:lnTo>
                    <a:pt x="100" y="29"/>
                  </a:lnTo>
                  <a:lnTo>
                    <a:pt x="104" y="37"/>
                  </a:lnTo>
                  <a:lnTo>
                    <a:pt x="104" y="46"/>
                  </a:lnTo>
                  <a:lnTo>
                    <a:pt x="104" y="53"/>
                  </a:lnTo>
                  <a:lnTo>
                    <a:pt x="103" y="61"/>
                  </a:lnTo>
                  <a:lnTo>
                    <a:pt x="101" y="66"/>
                  </a:lnTo>
                  <a:lnTo>
                    <a:pt x="98" y="72"/>
                  </a:lnTo>
                  <a:lnTo>
                    <a:pt x="95" y="76"/>
                  </a:lnTo>
                  <a:lnTo>
                    <a:pt x="91" y="80"/>
                  </a:lnTo>
                  <a:lnTo>
                    <a:pt x="85" y="84"/>
                  </a:lnTo>
                  <a:lnTo>
                    <a:pt x="80" y="87"/>
                  </a:lnTo>
                  <a:lnTo>
                    <a:pt x="86" y="89"/>
                  </a:lnTo>
                  <a:lnTo>
                    <a:pt x="92" y="92"/>
                  </a:lnTo>
                  <a:lnTo>
                    <a:pt x="97" y="95"/>
                  </a:lnTo>
                  <a:lnTo>
                    <a:pt x="101" y="100"/>
                  </a:lnTo>
                  <a:lnTo>
                    <a:pt x="106" y="105"/>
                  </a:lnTo>
                  <a:lnTo>
                    <a:pt x="108" y="112"/>
                  </a:lnTo>
                  <a:lnTo>
                    <a:pt x="110" y="120"/>
                  </a:lnTo>
                  <a:lnTo>
                    <a:pt x="110" y="131"/>
                  </a:lnTo>
                  <a:lnTo>
                    <a:pt x="110" y="138"/>
                  </a:lnTo>
                  <a:lnTo>
                    <a:pt x="109" y="143"/>
                  </a:lnTo>
                  <a:lnTo>
                    <a:pt x="108" y="148"/>
                  </a:lnTo>
                  <a:lnTo>
                    <a:pt x="106" y="154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7"/>
                  </a:lnTo>
                  <a:lnTo>
                    <a:pt x="95" y="170"/>
                  </a:lnTo>
                  <a:lnTo>
                    <a:pt x="86" y="175"/>
                  </a:lnTo>
                  <a:lnTo>
                    <a:pt x="78" y="179"/>
                  </a:lnTo>
                  <a:lnTo>
                    <a:pt x="67" y="181"/>
                  </a:lnTo>
                  <a:lnTo>
                    <a:pt x="55" y="182"/>
                  </a:lnTo>
                  <a:lnTo>
                    <a:pt x="45" y="182"/>
                  </a:lnTo>
                  <a:lnTo>
                    <a:pt x="36" y="180"/>
                  </a:lnTo>
                  <a:lnTo>
                    <a:pt x="26" y="176"/>
                  </a:lnTo>
                  <a:lnTo>
                    <a:pt x="17" y="171"/>
                  </a:lnTo>
                  <a:lnTo>
                    <a:pt x="14" y="168"/>
                  </a:lnTo>
                  <a:lnTo>
                    <a:pt x="11" y="163"/>
                  </a:lnTo>
                  <a:lnTo>
                    <a:pt x="7" y="159"/>
                  </a:lnTo>
                  <a:lnTo>
                    <a:pt x="4" y="154"/>
                  </a:lnTo>
                  <a:lnTo>
                    <a:pt x="2" y="147"/>
                  </a:lnTo>
                  <a:lnTo>
                    <a:pt x="1" y="141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38" y="126"/>
                  </a:lnTo>
                  <a:lnTo>
                    <a:pt x="39" y="132"/>
                  </a:lnTo>
                  <a:lnTo>
                    <a:pt x="39" y="138"/>
                  </a:lnTo>
                  <a:lnTo>
                    <a:pt x="41" y="142"/>
                  </a:lnTo>
                  <a:lnTo>
                    <a:pt x="42" y="145"/>
                  </a:lnTo>
                  <a:lnTo>
                    <a:pt x="44" y="148"/>
                  </a:lnTo>
                  <a:lnTo>
                    <a:pt x="46" y="149"/>
                  </a:lnTo>
                  <a:lnTo>
                    <a:pt x="50" y="151"/>
                  </a:lnTo>
                  <a:lnTo>
                    <a:pt x="53" y="151"/>
                  </a:lnTo>
                  <a:lnTo>
                    <a:pt x="57" y="151"/>
                  </a:lnTo>
                  <a:lnTo>
                    <a:pt x="60" y="149"/>
                  </a:lnTo>
                  <a:lnTo>
                    <a:pt x="63" y="148"/>
                  </a:lnTo>
                  <a:lnTo>
                    <a:pt x="65" y="145"/>
                  </a:lnTo>
                  <a:lnTo>
                    <a:pt x="66" y="142"/>
                  </a:lnTo>
                  <a:lnTo>
                    <a:pt x="68" y="138"/>
                  </a:lnTo>
                  <a:lnTo>
                    <a:pt x="68" y="132"/>
                  </a:lnTo>
                  <a:lnTo>
                    <a:pt x="68" y="126"/>
                  </a:lnTo>
                  <a:lnTo>
                    <a:pt x="68" y="120"/>
                  </a:lnTo>
                  <a:lnTo>
                    <a:pt x="67" y="115"/>
                  </a:lnTo>
                  <a:lnTo>
                    <a:pt x="66" y="112"/>
                  </a:lnTo>
                  <a:lnTo>
                    <a:pt x="64" y="108"/>
                  </a:lnTo>
                  <a:lnTo>
                    <a:pt x="61" y="106"/>
                  </a:lnTo>
                  <a:lnTo>
                    <a:pt x="58" y="104"/>
                  </a:lnTo>
                  <a:lnTo>
                    <a:pt x="55" y="103"/>
                  </a:lnTo>
                  <a:lnTo>
                    <a:pt x="50" y="103"/>
                  </a:lnTo>
                  <a:lnTo>
                    <a:pt x="44" y="103"/>
                  </a:lnTo>
                  <a:lnTo>
                    <a:pt x="44" y="72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8" y="71"/>
                  </a:lnTo>
                  <a:lnTo>
                    <a:pt x="60" y="70"/>
                  </a:lnTo>
                  <a:lnTo>
                    <a:pt x="63" y="67"/>
                  </a:lnTo>
                  <a:lnTo>
                    <a:pt x="64" y="64"/>
                  </a:lnTo>
                  <a:lnTo>
                    <a:pt x="65" y="61"/>
                  </a:lnTo>
                  <a:lnTo>
                    <a:pt x="66" y="57"/>
                  </a:lnTo>
                  <a:lnTo>
                    <a:pt x="66" y="52"/>
                  </a:lnTo>
                  <a:lnTo>
                    <a:pt x="66" y="44"/>
                  </a:lnTo>
                  <a:lnTo>
                    <a:pt x="63" y="37"/>
                  </a:lnTo>
                  <a:lnTo>
                    <a:pt x="61" y="35"/>
                  </a:lnTo>
                  <a:lnTo>
                    <a:pt x="58" y="33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9" y="32"/>
                  </a:lnTo>
                  <a:lnTo>
                    <a:pt x="45" y="33"/>
                  </a:lnTo>
                  <a:lnTo>
                    <a:pt x="43" y="35"/>
                  </a:lnTo>
                  <a:lnTo>
                    <a:pt x="41" y="37"/>
                  </a:lnTo>
                  <a:lnTo>
                    <a:pt x="39" y="46"/>
                  </a:lnTo>
                  <a:lnTo>
                    <a:pt x="38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7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24">
                <a:solidFill>
                  <a:srgbClr val="FFFFFF"/>
                </a:solidFill>
                <a:latin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15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5pPr>
      <a:lvl6pPr marL="463738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6pPr>
      <a:lvl7pPr marL="927476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7pPr>
      <a:lvl8pPr marL="1391214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8pPr>
      <a:lvl9pPr marL="1854952" algn="l" rtl="0" fontAlgn="base">
        <a:spcBef>
          <a:spcPct val="0"/>
        </a:spcBef>
        <a:spcAft>
          <a:spcPct val="0"/>
        </a:spcAft>
        <a:defRPr sz="2637">
          <a:solidFill>
            <a:schemeClr val="bg1"/>
          </a:solidFill>
          <a:latin typeface="Arial Narrow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2637" b="1">
          <a:solidFill>
            <a:srgbClr val="003366"/>
          </a:solidFill>
          <a:latin typeface="+mn-lt"/>
          <a:ea typeface="+mn-ea"/>
          <a:cs typeface="+mn-cs"/>
        </a:defRPr>
      </a:lvl1pPr>
      <a:lvl2pPr marL="838915" indent="-289836" algn="l" rtl="0" eaLnBrk="0" fontAlgn="base" hangingPunct="0">
        <a:spcBef>
          <a:spcPct val="20000"/>
        </a:spcBef>
        <a:spcAft>
          <a:spcPct val="0"/>
        </a:spcAft>
        <a:buChar char="–"/>
        <a:defRPr sz="2840">
          <a:solidFill>
            <a:schemeClr val="tx1"/>
          </a:solidFill>
          <a:latin typeface="Arial" charset="0"/>
        </a:defRPr>
      </a:lvl2pPr>
      <a:lvl3pPr marL="1252737" indent="-231869" algn="l" rtl="0" eaLnBrk="0" fontAlgn="base" hangingPunct="0">
        <a:spcBef>
          <a:spcPct val="20000"/>
        </a:spcBef>
        <a:spcAft>
          <a:spcPct val="0"/>
        </a:spcAft>
        <a:buChar char="•"/>
        <a:defRPr sz="2434">
          <a:solidFill>
            <a:schemeClr val="tx1"/>
          </a:solidFill>
          <a:latin typeface="Arial" charset="0"/>
        </a:defRPr>
      </a:lvl3pPr>
      <a:lvl4pPr marL="1666559" indent="-231869" algn="l" rtl="0" eaLnBrk="0" fontAlgn="base" hangingPunct="0">
        <a:spcBef>
          <a:spcPct val="20000"/>
        </a:spcBef>
        <a:spcAft>
          <a:spcPct val="0"/>
        </a:spcAft>
        <a:buChar char="–"/>
        <a:defRPr sz="2029">
          <a:solidFill>
            <a:schemeClr val="tx1"/>
          </a:solidFill>
          <a:latin typeface="Arial" charset="0"/>
        </a:defRPr>
      </a:lvl4pPr>
      <a:lvl5pPr marL="2086821" indent="-231869" algn="l" rtl="0" eaLnBrk="0" fontAlgn="base" hangingPunct="0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5pPr>
      <a:lvl6pPr marL="2550559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6pPr>
      <a:lvl7pPr marL="3014297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7pPr>
      <a:lvl8pPr marL="3478035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8pPr>
      <a:lvl9pPr marL="3941773" indent="-231869" algn="l" rtl="0" fontAlgn="base">
        <a:spcBef>
          <a:spcPct val="20000"/>
        </a:spcBef>
        <a:spcAft>
          <a:spcPct val="0"/>
        </a:spcAft>
        <a:buChar char="»"/>
        <a:defRPr sz="2029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1pPr>
      <a:lvl2pPr marL="463738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2pPr>
      <a:lvl3pPr marL="927476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3pPr>
      <a:lvl4pPr marL="1391214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4pPr>
      <a:lvl5pPr marL="1854952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5pPr>
      <a:lvl6pPr marL="2318690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6pPr>
      <a:lvl7pPr marL="2782428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7pPr>
      <a:lvl8pPr marL="3246166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8pPr>
      <a:lvl9pPr marL="3709904" algn="l" defTabSz="927476" rtl="0" eaLnBrk="1" latinLnBrk="0" hangingPunct="1">
        <a:defRPr sz="18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9332" name="Rectangle 20"/>
          <p:cNvSpPr>
            <a:spLocks noChangeArrowheads="1"/>
          </p:cNvSpPr>
          <p:nvPr userDrawn="1"/>
        </p:nvSpPr>
        <p:spPr bwMode="auto">
          <a:xfrm>
            <a:off x="1939931" y="2606683"/>
            <a:ext cx="7204075" cy="371316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3076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69316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7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318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9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0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21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080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67D28819-97C4-41E5-BC95-C944DDAC3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69333" name="Line 21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69334" name="Line 22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085" name="Picture 23" descr="TransGazKazan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0355" name="Rectangle 19"/>
          <p:cNvSpPr>
            <a:spLocks noChangeArrowheads="1"/>
          </p:cNvSpPr>
          <p:nvPr userDrawn="1"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4100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034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34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034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4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410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EC5919C-859D-4434-BD9B-0FE7D1B84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0351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6" name="Line 20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0357" name="Line 21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4110" name="Picture 23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1383" name="Rectangle 23"/>
          <p:cNvSpPr>
            <a:spLocks noChangeArrowheads="1"/>
          </p:cNvSpPr>
          <p:nvPr userDrawn="1"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5124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1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1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1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278EAE0C-16FB-4B81-9FF8-6FC14597B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1375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4" name="Line 2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1385" name="Line 2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5134" name="Picture 26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 userDrawn="1"/>
        </p:nvSpPr>
        <p:spPr bwMode="auto">
          <a:xfrm>
            <a:off x="1935173" y="1077913"/>
            <a:ext cx="7208837" cy="52625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6147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2388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89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2390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2391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2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393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1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7839AA7F-4F5F-4992-8AE6-E9E993442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2399" name="Rectangle 15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1" name="Line 17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2402" name="Line 18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6158" name="Picture 20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ChangeArrowheads="1"/>
          </p:cNvSpPr>
          <p:nvPr userDrawn="1"/>
        </p:nvSpPr>
        <p:spPr bwMode="auto">
          <a:xfrm>
            <a:off x="3057526" y="1087438"/>
            <a:ext cx="6086475" cy="525145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717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75460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1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5462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75463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4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65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17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6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" y="1100138"/>
            <a:ext cx="30591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4B71D8A-7A1A-45F3-91F8-1DC950DD8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27547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7547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7182" name="Picture 19" descr="TransGazKazan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8195" name="Group 4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6762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762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7624" name="Rectangle 8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5" name="Rectangle 9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26" name="Line 10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</a:p>
        </p:txBody>
      </p:sp>
      <p:sp>
        <p:nvSpPr>
          <p:cNvPr id="367630" name="Rectangle 14"/>
          <p:cNvSpPr>
            <a:spLocks noChangeArrowheads="1"/>
          </p:cNvSpPr>
          <p:nvPr userDrawn="1"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2" name="Line 16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67633" name="Line 17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8204" name="Picture 18" descr="TransGazKaza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8275" y="90488"/>
            <a:ext cx="156051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71017" name="Rectangle 9"/>
          <p:cNvSpPr>
            <a:spLocks noChangeArrowheads="1"/>
          </p:cNvSpPr>
          <p:nvPr userDrawn="1"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21" name="Rectangle 13"/>
          <p:cNvSpPr>
            <a:spLocks noChangeArrowheads="1"/>
          </p:cNvSpPr>
          <p:nvPr userDrawn="1"/>
        </p:nvSpPr>
        <p:spPr bwMode="auto">
          <a:xfrm>
            <a:off x="666750" y="828675"/>
            <a:ext cx="1123950" cy="2794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r>
              <a:rPr lang="ru-RU" sz="1400" dirty="0"/>
              <a:t>ЧАЙКОВСКИЙ</a:t>
            </a:r>
          </a:p>
        </p:txBody>
      </p:sp>
      <p:sp>
        <p:nvSpPr>
          <p:cNvPr id="171022" name="Rectangle 14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71023" name="Line 15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1" name="Line 33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71042" name="Line 3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9225" name="Group 38"/>
          <p:cNvGrpSpPr>
            <a:grpSpLocks noChangeAspect="1"/>
          </p:cNvGrpSpPr>
          <p:nvPr userDrawn="1"/>
        </p:nvGrpSpPr>
        <p:grpSpPr bwMode="auto">
          <a:xfrm>
            <a:off x="142877" y="133350"/>
            <a:ext cx="1560513" cy="844550"/>
            <a:chOff x="112" y="72"/>
            <a:chExt cx="983" cy="532"/>
          </a:xfrm>
        </p:grpSpPr>
        <p:sp>
          <p:nvSpPr>
            <p:cNvPr id="171045" name="AutoShape 37"/>
            <p:cNvSpPr>
              <a:spLocks noChangeAspect="1" noChangeArrowheads="1" noTextEdit="1"/>
            </p:cNvSpPr>
            <p:nvPr userDrawn="1"/>
          </p:nvSpPr>
          <p:spPr bwMode="auto">
            <a:xfrm>
              <a:off x="112" y="72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7" name="Freeform 39"/>
            <p:cNvSpPr>
              <a:spLocks/>
            </p:cNvSpPr>
            <p:nvPr userDrawn="1"/>
          </p:nvSpPr>
          <p:spPr bwMode="auto">
            <a:xfrm>
              <a:off x="449" y="418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8" name="Freeform 40"/>
            <p:cNvSpPr>
              <a:spLocks noEditPoints="1"/>
            </p:cNvSpPr>
            <p:nvPr userDrawn="1"/>
          </p:nvSpPr>
          <p:spPr bwMode="auto">
            <a:xfrm>
              <a:off x="310" y="72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49" name="Freeform 41"/>
            <p:cNvSpPr>
              <a:spLocks/>
            </p:cNvSpPr>
            <p:nvPr userDrawn="1"/>
          </p:nvSpPr>
          <p:spPr bwMode="auto">
            <a:xfrm>
              <a:off x="310" y="72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0" name="Freeform 42"/>
            <p:cNvSpPr>
              <a:spLocks/>
            </p:cNvSpPr>
            <p:nvPr userDrawn="1"/>
          </p:nvSpPr>
          <p:spPr bwMode="auto">
            <a:xfrm>
              <a:off x="347" y="274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1" name="Freeform 43"/>
            <p:cNvSpPr>
              <a:spLocks/>
            </p:cNvSpPr>
            <p:nvPr userDrawn="1"/>
          </p:nvSpPr>
          <p:spPr bwMode="auto">
            <a:xfrm>
              <a:off x="322" y="98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2" name="Freeform 44"/>
            <p:cNvSpPr>
              <a:spLocks/>
            </p:cNvSpPr>
            <p:nvPr userDrawn="1"/>
          </p:nvSpPr>
          <p:spPr bwMode="auto">
            <a:xfrm>
              <a:off x="112" y="235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3" name="Freeform 45"/>
            <p:cNvSpPr>
              <a:spLocks/>
            </p:cNvSpPr>
            <p:nvPr userDrawn="1"/>
          </p:nvSpPr>
          <p:spPr bwMode="auto">
            <a:xfrm>
              <a:off x="112" y="235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4" name="Freeform 46"/>
            <p:cNvSpPr>
              <a:spLocks/>
            </p:cNvSpPr>
            <p:nvPr userDrawn="1"/>
          </p:nvSpPr>
          <p:spPr bwMode="auto">
            <a:xfrm>
              <a:off x="449" y="235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5" name="Freeform 47"/>
            <p:cNvSpPr>
              <a:spLocks/>
            </p:cNvSpPr>
            <p:nvPr userDrawn="1"/>
          </p:nvSpPr>
          <p:spPr bwMode="auto">
            <a:xfrm>
              <a:off x="449" y="235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6" name="Freeform 48"/>
            <p:cNvSpPr>
              <a:spLocks noEditPoints="1"/>
            </p:cNvSpPr>
            <p:nvPr userDrawn="1"/>
          </p:nvSpPr>
          <p:spPr bwMode="auto">
            <a:xfrm>
              <a:off x="509" y="235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7" name="Freeform 49"/>
            <p:cNvSpPr>
              <a:spLocks/>
            </p:cNvSpPr>
            <p:nvPr userDrawn="1"/>
          </p:nvSpPr>
          <p:spPr bwMode="auto">
            <a:xfrm>
              <a:off x="543" y="256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8" name="Freeform 50"/>
            <p:cNvSpPr>
              <a:spLocks/>
            </p:cNvSpPr>
            <p:nvPr userDrawn="1"/>
          </p:nvSpPr>
          <p:spPr bwMode="auto">
            <a:xfrm>
              <a:off x="509" y="235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59" name="Freeform 51"/>
            <p:cNvSpPr>
              <a:spLocks/>
            </p:cNvSpPr>
            <p:nvPr userDrawn="1"/>
          </p:nvSpPr>
          <p:spPr bwMode="auto">
            <a:xfrm>
              <a:off x="603" y="235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0" name="Freeform 52"/>
            <p:cNvSpPr>
              <a:spLocks/>
            </p:cNvSpPr>
            <p:nvPr userDrawn="1"/>
          </p:nvSpPr>
          <p:spPr bwMode="auto">
            <a:xfrm>
              <a:off x="603" y="235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1" name="Freeform 53"/>
            <p:cNvSpPr>
              <a:spLocks/>
            </p:cNvSpPr>
            <p:nvPr userDrawn="1"/>
          </p:nvSpPr>
          <p:spPr bwMode="auto">
            <a:xfrm>
              <a:off x="696" y="235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2" name="Freeform 54"/>
            <p:cNvSpPr>
              <a:spLocks/>
            </p:cNvSpPr>
            <p:nvPr userDrawn="1"/>
          </p:nvSpPr>
          <p:spPr bwMode="auto">
            <a:xfrm>
              <a:off x="696" y="235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3" name="Freeform 55"/>
            <p:cNvSpPr>
              <a:spLocks noEditPoints="1"/>
            </p:cNvSpPr>
            <p:nvPr userDrawn="1"/>
          </p:nvSpPr>
          <p:spPr bwMode="auto">
            <a:xfrm>
              <a:off x="788" y="235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4" name="Freeform 56"/>
            <p:cNvSpPr>
              <a:spLocks/>
            </p:cNvSpPr>
            <p:nvPr userDrawn="1"/>
          </p:nvSpPr>
          <p:spPr bwMode="auto">
            <a:xfrm>
              <a:off x="819" y="256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5" name="Freeform 57"/>
            <p:cNvSpPr>
              <a:spLocks/>
            </p:cNvSpPr>
            <p:nvPr userDrawn="1"/>
          </p:nvSpPr>
          <p:spPr bwMode="auto">
            <a:xfrm>
              <a:off x="788" y="235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6" name="Freeform 58"/>
            <p:cNvSpPr>
              <a:spLocks noEditPoints="1"/>
            </p:cNvSpPr>
            <p:nvPr userDrawn="1"/>
          </p:nvSpPr>
          <p:spPr bwMode="auto">
            <a:xfrm>
              <a:off x="880" y="235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7" name="Freeform 59"/>
            <p:cNvSpPr>
              <a:spLocks/>
            </p:cNvSpPr>
            <p:nvPr userDrawn="1"/>
          </p:nvSpPr>
          <p:spPr bwMode="auto">
            <a:xfrm>
              <a:off x="911" y="256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8" name="Freeform 60"/>
            <p:cNvSpPr>
              <a:spLocks/>
            </p:cNvSpPr>
            <p:nvPr userDrawn="1"/>
          </p:nvSpPr>
          <p:spPr bwMode="auto">
            <a:xfrm>
              <a:off x="880" y="235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69" name="Freeform 61"/>
            <p:cNvSpPr>
              <a:spLocks/>
            </p:cNvSpPr>
            <p:nvPr userDrawn="1"/>
          </p:nvSpPr>
          <p:spPr bwMode="auto">
            <a:xfrm>
              <a:off x="973" y="235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0" name="Freeform 62"/>
            <p:cNvSpPr>
              <a:spLocks/>
            </p:cNvSpPr>
            <p:nvPr userDrawn="1"/>
          </p:nvSpPr>
          <p:spPr bwMode="auto">
            <a:xfrm>
              <a:off x="973" y="235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7" name="Freeform 69"/>
            <p:cNvSpPr>
              <a:spLocks/>
            </p:cNvSpPr>
            <p:nvPr userDrawn="1"/>
          </p:nvSpPr>
          <p:spPr bwMode="auto">
            <a:xfrm>
              <a:off x="465" y="434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8" name="Freeform 70"/>
            <p:cNvSpPr>
              <a:spLocks noEditPoints="1"/>
            </p:cNvSpPr>
            <p:nvPr userDrawn="1"/>
          </p:nvSpPr>
          <p:spPr bwMode="auto">
            <a:xfrm>
              <a:off x="545" y="434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79" name="Freeform 71"/>
            <p:cNvSpPr>
              <a:spLocks noEditPoints="1"/>
            </p:cNvSpPr>
            <p:nvPr userDrawn="1"/>
          </p:nvSpPr>
          <p:spPr bwMode="auto">
            <a:xfrm>
              <a:off x="622" y="434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0" name="Freeform 72"/>
            <p:cNvSpPr>
              <a:spLocks/>
            </p:cNvSpPr>
            <p:nvPr userDrawn="1"/>
          </p:nvSpPr>
          <p:spPr bwMode="auto">
            <a:xfrm>
              <a:off x="710" y="434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1" name="Freeform 73"/>
            <p:cNvSpPr>
              <a:spLocks/>
            </p:cNvSpPr>
            <p:nvPr userDrawn="1"/>
          </p:nvSpPr>
          <p:spPr bwMode="auto">
            <a:xfrm>
              <a:off x="796" y="433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2" name="Freeform 74"/>
            <p:cNvSpPr>
              <a:spLocks/>
            </p:cNvSpPr>
            <p:nvPr userDrawn="1"/>
          </p:nvSpPr>
          <p:spPr bwMode="auto">
            <a:xfrm>
              <a:off x="882" y="434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3" name="Freeform 75"/>
            <p:cNvSpPr>
              <a:spLocks noEditPoints="1"/>
            </p:cNvSpPr>
            <p:nvPr userDrawn="1"/>
          </p:nvSpPr>
          <p:spPr bwMode="auto">
            <a:xfrm>
              <a:off x="952" y="434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084" name="Freeform 76"/>
            <p:cNvSpPr>
              <a:spLocks/>
            </p:cNvSpPr>
            <p:nvPr userDrawn="1"/>
          </p:nvSpPr>
          <p:spPr bwMode="auto">
            <a:xfrm>
              <a:off x="1038" y="433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8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051" name="Group 3"/>
          <p:cNvGrpSpPr>
            <a:grpSpLocks/>
          </p:cNvGrpSpPr>
          <p:nvPr userDrawn="1"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99364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5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399366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399367" name="Rectangle 7"/>
          <p:cNvSpPr>
            <a:spLocks noChangeArrowheads="1"/>
          </p:cNvSpPr>
          <p:nvPr userDrawn="1"/>
        </p:nvSpPr>
        <p:spPr bwMode="auto">
          <a:xfrm>
            <a:off x="0" y="0"/>
            <a:ext cx="1936750" cy="10795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8" name="Rectangle 8"/>
          <p:cNvSpPr>
            <a:spLocks noChangeArrowheads="1"/>
          </p:cNvSpPr>
          <p:nvPr userDrawn="1"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69" name="Line 9"/>
          <p:cNvSpPr>
            <a:spLocks noChangeShapeType="1"/>
          </p:cNvSpPr>
          <p:nvPr userDrawn="1"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5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1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&lt;#&gt;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>
                <a:solidFill>
                  <a:srgbClr val="FFFFFF"/>
                </a:solidFill>
              </a:rPr>
              <a:t>НАЗВАНИЕ ПРЕЗЕНТАЦИИ</a:t>
            </a:r>
          </a:p>
        </p:txBody>
      </p:sp>
      <p:sp>
        <p:nvSpPr>
          <p:cNvPr id="399374" name="Line 14"/>
          <p:cNvSpPr>
            <a:spLocks noChangeShapeType="1"/>
          </p:cNvSpPr>
          <p:nvPr userDrawn="1"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99375" name="Line 15"/>
          <p:cNvSpPr>
            <a:spLocks noChangeShapeType="1"/>
          </p:cNvSpPr>
          <p:nvPr userDrawn="1"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60" name="Group 18"/>
          <p:cNvGrpSpPr>
            <a:grpSpLocks noChangeAspect="1"/>
          </p:cNvGrpSpPr>
          <p:nvPr userDrawn="1"/>
        </p:nvGrpSpPr>
        <p:grpSpPr bwMode="auto">
          <a:xfrm>
            <a:off x="177800" y="114300"/>
            <a:ext cx="1560513" cy="844550"/>
            <a:chOff x="106" y="57"/>
            <a:chExt cx="983" cy="532"/>
          </a:xfrm>
        </p:grpSpPr>
        <p:sp>
          <p:nvSpPr>
            <p:cNvPr id="1041" name="AutoShape 17"/>
            <p:cNvSpPr>
              <a:spLocks noChangeAspect="1" noChangeArrowheads="1" noTextEdit="1"/>
            </p:cNvSpPr>
            <p:nvPr userDrawn="1"/>
          </p:nvSpPr>
          <p:spPr bwMode="auto">
            <a:xfrm>
              <a:off x="106" y="57"/>
              <a:ext cx="983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3" name="Freeform 19"/>
            <p:cNvSpPr>
              <a:spLocks/>
            </p:cNvSpPr>
            <p:nvPr userDrawn="1"/>
          </p:nvSpPr>
          <p:spPr bwMode="auto">
            <a:xfrm>
              <a:off x="443" y="403"/>
              <a:ext cx="645" cy="97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1291" y="193"/>
                </a:cxn>
                <a:cxn ang="0">
                  <a:pos x="1291" y="0"/>
                </a:cxn>
                <a:cxn ang="0">
                  <a:pos x="0" y="0"/>
                </a:cxn>
                <a:cxn ang="0">
                  <a:pos x="0" y="192"/>
                </a:cxn>
              </a:cxnLst>
              <a:rect l="0" t="0" r="r" b="b"/>
              <a:pathLst>
                <a:path w="1291" h="193">
                  <a:moveTo>
                    <a:pt x="0" y="192"/>
                  </a:moveTo>
                  <a:lnTo>
                    <a:pt x="1291" y="193"/>
                  </a:lnTo>
                  <a:lnTo>
                    <a:pt x="1291" y="0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4" name="Freeform 20"/>
            <p:cNvSpPr>
              <a:spLocks noEditPoints="1"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86" y="173"/>
                </a:cxn>
                <a:cxn ang="0">
                  <a:pos x="155" y="90"/>
                </a:cxn>
                <a:cxn ang="0">
                  <a:pos x="117" y="21"/>
                </a:cxn>
                <a:cxn ang="0">
                  <a:pos x="89" y="22"/>
                </a:cxn>
                <a:cxn ang="0">
                  <a:pos x="56" y="84"/>
                </a:cxn>
                <a:cxn ang="0">
                  <a:pos x="23" y="167"/>
                </a:cxn>
                <a:cxn ang="0">
                  <a:pos x="9" y="230"/>
                </a:cxn>
                <a:cxn ang="0">
                  <a:pos x="0" y="322"/>
                </a:cxn>
                <a:cxn ang="0">
                  <a:pos x="4" y="408"/>
                </a:cxn>
                <a:cxn ang="0">
                  <a:pos x="14" y="465"/>
                </a:cxn>
                <a:cxn ang="0">
                  <a:pos x="40" y="549"/>
                </a:cxn>
                <a:cxn ang="0">
                  <a:pos x="58" y="594"/>
                </a:cxn>
                <a:cxn ang="0">
                  <a:pos x="104" y="669"/>
                </a:cxn>
                <a:cxn ang="0">
                  <a:pos x="127" y="635"/>
                </a:cxn>
                <a:cxn ang="0">
                  <a:pos x="171" y="544"/>
                </a:cxn>
                <a:cxn ang="0">
                  <a:pos x="194" y="464"/>
                </a:cxn>
                <a:cxn ang="0">
                  <a:pos x="203" y="419"/>
                </a:cxn>
                <a:cxn ang="0">
                  <a:pos x="209" y="343"/>
                </a:cxn>
                <a:cxn ang="0">
                  <a:pos x="203" y="259"/>
                </a:cxn>
                <a:cxn ang="0">
                  <a:pos x="104" y="646"/>
                </a:cxn>
                <a:cxn ang="0">
                  <a:pos x="90" y="614"/>
                </a:cxn>
                <a:cxn ang="0">
                  <a:pos x="78" y="565"/>
                </a:cxn>
                <a:cxn ang="0">
                  <a:pos x="74" y="523"/>
                </a:cxn>
                <a:cxn ang="0">
                  <a:pos x="82" y="463"/>
                </a:cxn>
                <a:cxn ang="0">
                  <a:pos x="96" y="418"/>
                </a:cxn>
                <a:cxn ang="0">
                  <a:pos x="111" y="417"/>
                </a:cxn>
                <a:cxn ang="0">
                  <a:pos x="125" y="458"/>
                </a:cxn>
                <a:cxn ang="0">
                  <a:pos x="134" y="518"/>
                </a:cxn>
                <a:cxn ang="0">
                  <a:pos x="131" y="560"/>
                </a:cxn>
                <a:cxn ang="0">
                  <a:pos x="119" y="611"/>
                </a:cxn>
                <a:cxn ang="0">
                  <a:pos x="184" y="358"/>
                </a:cxn>
                <a:cxn ang="0">
                  <a:pos x="181" y="413"/>
                </a:cxn>
                <a:cxn ang="0">
                  <a:pos x="173" y="459"/>
                </a:cxn>
                <a:cxn ang="0">
                  <a:pos x="167" y="351"/>
                </a:cxn>
                <a:cxn ang="0">
                  <a:pos x="156" y="297"/>
                </a:cxn>
                <a:cxn ang="0">
                  <a:pos x="129" y="213"/>
                </a:cxn>
                <a:cxn ang="0">
                  <a:pos x="104" y="161"/>
                </a:cxn>
                <a:cxn ang="0">
                  <a:pos x="88" y="191"/>
                </a:cxn>
                <a:cxn ang="0">
                  <a:pos x="52" y="293"/>
                </a:cxn>
                <a:cxn ang="0">
                  <a:pos x="43" y="337"/>
                </a:cxn>
                <a:cxn ang="0">
                  <a:pos x="35" y="437"/>
                </a:cxn>
                <a:cxn ang="0">
                  <a:pos x="31" y="439"/>
                </a:cxn>
                <a:cxn ang="0">
                  <a:pos x="23" y="343"/>
                </a:cxn>
                <a:cxn ang="0">
                  <a:pos x="26" y="301"/>
                </a:cxn>
                <a:cxn ang="0">
                  <a:pos x="40" y="215"/>
                </a:cxn>
                <a:cxn ang="0">
                  <a:pos x="54" y="163"/>
                </a:cxn>
                <a:cxn ang="0">
                  <a:pos x="82" y="95"/>
                </a:cxn>
                <a:cxn ang="0">
                  <a:pos x="104" y="52"/>
                </a:cxn>
                <a:cxn ang="0">
                  <a:pos x="137" y="119"/>
                </a:cxn>
                <a:cxn ang="0">
                  <a:pos x="162" y="191"/>
                </a:cxn>
                <a:cxn ang="0">
                  <a:pos x="173" y="239"/>
                </a:cxn>
                <a:cxn ang="0">
                  <a:pos x="183" y="325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  <a:close/>
                  <a:moveTo>
                    <a:pt x="104" y="646"/>
                  </a:moveTo>
                  <a:lnTo>
                    <a:pt x="104" y="646"/>
                  </a:lnTo>
                  <a:lnTo>
                    <a:pt x="95" y="626"/>
                  </a:lnTo>
                  <a:lnTo>
                    <a:pt x="90" y="614"/>
                  </a:lnTo>
                  <a:lnTo>
                    <a:pt x="85" y="600"/>
                  </a:lnTo>
                  <a:lnTo>
                    <a:pt x="82" y="584"/>
                  </a:lnTo>
                  <a:lnTo>
                    <a:pt x="78" y="565"/>
                  </a:lnTo>
                  <a:lnTo>
                    <a:pt x="75" y="546"/>
                  </a:lnTo>
                  <a:lnTo>
                    <a:pt x="74" y="523"/>
                  </a:lnTo>
                  <a:lnTo>
                    <a:pt x="74" y="523"/>
                  </a:lnTo>
                  <a:lnTo>
                    <a:pt x="74" y="502"/>
                  </a:lnTo>
                  <a:lnTo>
                    <a:pt x="78" y="481"/>
                  </a:lnTo>
                  <a:lnTo>
                    <a:pt x="82" y="463"/>
                  </a:lnTo>
                  <a:lnTo>
                    <a:pt x="87" y="445"/>
                  </a:lnTo>
                  <a:lnTo>
                    <a:pt x="91" y="431"/>
                  </a:lnTo>
                  <a:lnTo>
                    <a:pt x="96" y="418"/>
                  </a:lnTo>
                  <a:lnTo>
                    <a:pt x="104" y="403"/>
                  </a:lnTo>
                  <a:lnTo>
                    <a:pt x="104" y="403"/>
                  </a:lnTo>
                  <a:lnTo>
                    <a:pt x="111" y="417"/>
                  </a:lnTo>
                  <a:lnTo>
                    <a:pt x="115" y="428"/>
                  </a:lnTo>
                  <a:lnTo>
                    <a:pt x="120" y="442"/>
                  </a:lnTo>
                  <a:lnTo>
                    <a:pt x="125" y="458"/>
                  </a:lnTo>
                  <a:lnTo>
                    <a:pt x="129" y="476"/>
                  </a:lnTo>
                  <a:lnTo>
                    <a:pt x="131" y="496"/>
                  </a:lnTo>
                  <a:lnTo>
                    <a:pt x="134" y="518"/>
                  </a:lnTo>
                  <a:lnTo>
                    <a:pt x="134" y="518"/>
                  </a:lnTo>
                  <a:lnTo>
                    <a:pt x="132" y="541"/>
                  </a:lnTo>
                  <a:lnTo>
                    <a:pt x="131" y="560"/>
                  </a:lnTo>
                  <a:lnTo>
                    <a:pt x="127" y="579"/>
                  </a:lnTo>
                  <a:lnTo>
                    <a:pt x="124" y="596"/>
                  </a:lnTo>
                  <a:lnTo>
                    <a:pt x="119" y="611"/>
                  </a:lnTo>
                  <a:lnTo>
                    <a:pt x="114" y="625"/>
                  </a:lnTo>
                  <a:lnTo>
                    <a:pt x="104" y="646"/>
                  </a:lnTo>
                  <a:close/>
                  <a:moveTo>
                    <a:pt x="184" y="358"/>
                  </a:moveTo>
                  <a:lnTo>
                    <a:pt x="184" y="358"/>
                  </a:lnTo>
                  <a:lnTo>
                    <a:pt x="183" y="386"/>
                  </a:lnTo>
                  <a:lnTo>
                    <a:pt x="181" y="413"/>
                  </a:lnTo>
                  <a:lnTo>
                    <a:pt x="177" y="438"/>
                  </a:lnTo>
                  <a:lnTo>
                    <a:pt x="173" y="459"/>
                  </a:lnTo>
                  <a:lnTo>
                    <a:pt x="173" y="459"/>
                  </a:lnTo>
                  <a:lnTo>
                    <a:pt x="173" y="426"/>
                  </a:lnTo>
                  <a:lnTo>
                    <a:pt x="171" y="388"/>
                  </a:lnTo>
                  <a:lnTo>
                    <a:pt x="167" y="351"/>
                  </a:lnTo>
                  <a:lnTo>
                    <a:pt x="161" y="315"/>
                  </a:lnTo>
                  <a:lnTo>
                    <a:pt x="161" y="315"/>
                  </a:lnTo>
                  <a:lnTo>
                    <a:pt x="156" y="297"/>
                  </a:lnTo>
                  <a:lnTo>
                    <a:pt x="151" y="277"/>
                  </a:lnTo>
                  <a:lnTo>
                    <a:pt x="136" y="234"/>
                  </a:lnTo>
                  <a:lnTo>
                    <a:pt x="129" y="213"/>
                  </a:lnTo>
                  <a:lnTo>
                    <a:pt x="120" y="193"/>
                  </a:lnTo>
                  <a:lnTo>
                    <a:pt x="111" y="176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95" y="174"/>
                  </a:lnTo>
                  <a:lnTo>
                    <a:pt x="88" y="191"/>
                  </a:lnTo>
                  <a:lnTo>
                    <a:pt x="73" y="229"/>
                  </a:lnTo>
                  <a:lnTo>
                    <a:pt x="58" y="272"/>
                  </a:lnTo>
                  <a:lnTo>
                    <a:pt x="52" y="293"/>
                  </a:lnTo>
                  <a:lnTo>
                    <a:pt x="47" y="315"/>
                  </a:lnTo>
                  <a:lnTo>
                    <a:pt x="47" y="315"/>
                  </a:lnTo>
                  <a:lnTo>
                    <a:pt x="43" y="337"/>
                  </a:lnTo>
                  <a:lnTo>
                    <a:pt x="40" y="359"/>
                  </a:lnTo>
                  <a:lnTo>
                    <a:pt x="36" y="401"/>
                  </a:lnTo>
                  <a:lnTo>
                    <a:pt x="35" y="437"/>
                  </a:lnTo>
                  <a:lnTo>
                    <a:pt x="33" y="460"/>
                  </a:lnTo>
                  <a:lnTo>
                    <a:pt x="33" y="460"/>
                  </a:lnTo>
                  <a:lnTo>
                    <a:pt x="31" y="439"/>
                  </a:lnTo>
                  <a:lnTo>
                    <a:pt x="27" y="407"/>
                  </a:lnTo>
                  <a:lnTo>
                    <a:pt x="25" y="365"/>
                  </a:lnTo>
                  <a:lnTo>
                    <a:pt x="23" y="343"/>
                  </a:lnTo>
                  <a:lnTo>
                    <a:pt x="25" y="319"/>
                  </a:lnTo>
                  <a:lnTo>
                    <a:pt x="25" y="319"/>
                  </a:lnTo>
                  <a:lnTo>
                    <a:pt x="26" y="301"/>
                  </a:lnTo>
                  <a:lnTo>
                    <a:pt x="27" y="282"/>
                  </a:lnTo>
                  <a:lnTo>
                    <a:pt x="33" y="246"/>
                  </a:lnTo>
                  <a:lnTo>
                    <a:pt x="40" y="215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54" y="163"/>
                  </a:lnTo>
                  <a:lnTo>
                    <a:pt x="64" y="137"/>
                  </a:lnTo>
                  <a:lnTo>
                    <a:pt x="73" y="115"/>
                  </a:lnTo>
                  <a:lnTo>
                    <a:pt x="82" y="95"/>
                  </a:lnTo>
                  <a:lnTo>
                    <a:pt x="95" y="66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13" y="68"/>
                  </a:lnTo>
                  <a:lnTo>
                    <a:pt x="129" y="99"/>
                  </a:lnTo>
                  <a:lnTo>
                    <a:pt x="137" y="119"/>
                  </a:lnTo>
                  <a:lnTo>
                    <a:pt x="146" y="141"/>
                  </a:lnTo>
                  <a:lnTo>
                    <a:pt x="155" y="166"/>
                  </a:lnTo>
                  <a:lnTo>
                    <a:pt x="162" y="191"/>
                  </a:lnTo>
                  <a:lnTo>
                    <a:pt x="162" y="191"/>
                  </a:lnTo>
                  <a:lnTo>
                    <a:pt x="168" y="215"/>
                  </a:lnTo>
                  <a:lnTo>
                    <a:pt x="173" y="239"/>
                  </a:lnTo>
                  <a:lnTo>
                    <a:pt x="178" y="262"/>
                  </a:lnTo>
                  <a:lnTo>
                    <a:pt x="181" y="285"/>
                  </a:lnTo>
                  <a:lnTo>
                    <a:pt x="183" y="325"/>
                  </a:lnTo>
                  <a:lnTo>
                    <a:pt x="184" y="358"/>
                  </a:lnTo>
                  <a:lnTo>
                    <a:pt x="184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304" y="57"/>
              <a:ext cx="105" cy="335"/>
            </a:xfrm>
            <a:custGeom>
              <a:avLst/>
              <a:gdLst/>
              <a:ahLst/>
              <a:cxnLst>
                <a:cxn ang="0">
                  <a:pos x="190" y="191"/>
                </a:cxn>
                <a:cxn ang="0">
                  <a:pos x="190" y="191"/>
                </a:cxn>
                <a:cxn ang="0">
                  <a:pos x="186" y="173"/>
                </a:cxn>
                <a:cxn ang="0">
                  <a:pos x="181" y="155"/>
                </a:cxn>
                <a:cxn ang="0">
                  <a:pos x="168" y="121"/>
                </a:cxn>
                <a:cxn ang="0">
                  <a:pos x="155" y="90"/>
                </a:cxn>
                <a:cxn ang="0">
                  <a:pos x="141" y="63"/>
                </a:cxn>
                <a:cxn ang="0">
                  <a:pos x="129" y="40"/>
                </a:cxn>
                <a:cxn ang="0">
                  <a:pos x="117" y="21"/>
                </a:cxn>
                <a:cxn ang="0">
                  <a:pos x="104" y="0"/>
                </a:cxn>
                <a:cxn ang="0">
                  <a:pos x="104" y="0"/>
                </a:cxn>
                <a:cxn ang="0">
                  <a:pos x="89" y="22"/>
                </a:cxn>
                <a:cxn ang="0">
                  <a:pos x="79" y="40"/>
                </a:cxn>
                <a:cxn ang="0">
                  <a:pos x="68" y="61"/>
                </a:cxn>
                <a:cxn ang="0">
                  <a:pos x="56" y="84"/>
                </a:cxn>
                <a:cxn ang="0">
                  <a:pos x="44" y="110"/>
                </a:cxn>
                <a:cxn ang="0">
                  <a:pos x="33" y="137"/>
                </a:cxn>
                <a:cxn ang="0">
                  <a:pos x="23" y="167"/>
                </a:cxn>
                <a:cxn ang="0">
                  <a:pos x="23" y="167"/>
                </a:cxn>
                <a:cxn ang="0">
                  <a:pos x="15" y="199"/>
                </a:cxn>
                <a:cxn ang="0">
                  <a:pos x="9" y="230"/>
                </a:cxn>
                <a:cxn ang="0">
                  <a:pos x="4" y="261"/>
                </a:cxn>
                <a:cxn ang="0">
                  <a:pos x="1" y="292"/>
                </a:cxn>
                <a:cxn ang="0">
                  <a:pos x="0" y="322"/>
                </a:cxn>
                <a:cxn ang="0">
                  <a:pos x="0" y="350"/>
                </a:cxn>
                <a:cxn ang="0">
                  <a:pos x="1" y="380"/>
                </a:cxn>
                <a:cxn ang="0">
                  <a:pos x="4" y="408"/>
                </a:cxn>
                <a:cxn ang="0">
                  <a:pos x="4" y="408"/>
                </a:cxn>
                <a:cxn ang="0">
                  <a:pos x="7" y="437"/>
                </a:cxn>
                <a:cxn ang="0">
                  <a:pos x="14" y="465"/>
                </a:cxn>
                <a:cxn ang="0">
                  <a:pos x="20" y="491"/>
                </a:cxn>
                <a:cxn ang="0">
                  <a:pos x="27" y="515"/>
                </a:cxn>
                <a:cxn ang="0">
                  <a:pos x="40" y="549"/>
                </a:cxn>
                <a:cxn ang="0">
                  <a:pos x="44" y="563"/>
                </a:cxn>
                <a:cxn ang="0">
                  <a:pos x="44" y="563"/>
                </a:cxn>
                <a:cxn ang="0">
                  <a:pos x="58" y="594"/>
                </a:cxn>
                <a:cxn ang="0">
                  <a:pos x="74" y="624"/>
                </a:cxn>
                <a:cxn ang="0">
                  <a:pos x="90" y="650"/>
                </a:cxn>
                <a:cxn ang="0">
                  <a:pos x="104" y="669"/>
                </a:cxn>
                <a:cxn ang="0">
                  <a:pos x="104" y="669"/>
                </a:cxn>
                <a:cxn ang="0">
                  <a:pos x="115" y="654"/>
                </a:cxn>
                <a:cxn ang="0">
                  <a:pos x="127" y="635"/>
                </a:cxn>
                <a:cxn ang="0">
                  <a:pos x="141" y="609"/>
                </a:cxn>
                <a:cxn ang="0">
                  <a:pos x="156" y="579"/>
                </a:cxn>
                <a:cxn ang="0">
                  <a:pos x="171" y="544"/>
                </a:cxn>
                <a:cxn ang="0">
                  <a:pos x="183" y="506"/>
                </a:cxn>
                <a:cxn ang="0">
                  <a:pos x="189" y="485"/>
                </a:cxn>
                <a:cxn ang="0">
                  <a:pos x="194" y="464"/>
                </a:cxn>
                <a:cxn ang="0">
                  <a:pos x="199" y="442"/>
                </a:cxn>
                <a:cxn ang="0">
                  <a:pos x="203" y="419"/>
                </a:cxn>
                <a:cxn ang="0">
                  <a:pos x="203" y="419"/>
                </a:cxn>
                <a:cxn ang="0">
                  <a:pos x="205" y="393"/>
                </a:cxn>
                <a:cxn ang="0">
                  <a:pos x="208" y="367"/>
                </a:cxn>
                <a:cxn ang="0">
                  <a:pos x="209" y="343"/>
                </a:cxn>
                <a:cxn ang="0">
                  <a:pos x="209" y="315"/>
                </a:cxn>
                <a:cxn ang="0">
                  <a:pos x="207" y="288"/>
                </a:cxn>
                <a:cxn ang="0">
                  <a:pos x="203" y="259"/>
                </a:cxn>
                <a:cxn ang="0">
                  <a:pos x="198" y="226"/>
                </a:cxn>
                <a:cxn ang="0">
                  <a:pos x="190" y="191"/>
                </a:cxn>
              </a:cxnLst>
              <a:rect l="0" t="0" r="r" b="b"/>
              <a:pathLst>
                <a:path w="209" h="669">
                  <a:moveTo>
                    <a:pt x="190" y="191"/>
                  </a:moveTo>
                  <a:lnTo>
                    <a:pt x="190" y="191"/>
                  </a:lnTo>
                  <a:lnTo>
                    <a:pt x="186" y="173"/>
                  </a:lnTo>
                  <a:lnTo>
                    <a:pt x="181" y="155"/>
                  </a:lnTo>
                  <a:lnTo>
                    <a:pt x="168" y="121"/>
                  </a:lnTo>
                  <a:lnTo>
                    <a:pt x="155" y="90"/>
                  </a:lnTo>
                  <a:lnTo>
                    <a:pt x="141" y="63"/>
                  </a:lnTo>
                  <a:lnTo>
                    <a:pt x="129" y="40"/>
                  </a:lnTo>
                  <a:lnTo>
                    <a:pt x="117" y="2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89" y="22"/>
                  </a:lnTo>
                  <a:lnTo>
                    <a:pt x="79" y="40"/>
                  </a:lnTo>
                  <a:lnTo>
                    <a:pt x="68" y="61"/>
                  </a:lnTo>
                  <a:lnTo>
                    <a:pt x="56" y="84"/>
                  </a:lnTo>
                  <a:lnTo>
                    <a:pt x="44" y="110"/>
                  </a:lnTo>
                  <a:lnTo>
                    <a:pt x="33" y="137"/>
                  </a:lnTo>
                  <a:lnTo>
                    <a:pt x="23" y="167"/>
                  </a:lnTo>
                  <a:lnTo>
                    <a:pt x="23" y="167"/>
                  </a:lnTo>
                  <a:lnTo>
                    <a:pt x="15" y="199"/>
                  </a:lnTo>
                  <a:lnTo>
                    <a:pt x="9" y="230"/>
                  </a:lnTo>
                  <a:lnTo>
                    <a:pt x="4" y="261"/>
                  </a:lnTo>
                  <a:lnTo>
                    <a:pt x="1" y="292"/>
                  </a:lnTo>
                  <a:lnTo>
                    <a:pt x="0" y="322"/>
                  </a:lnTo>
                  <a:lnTo>
                    <a:pt x="0" y="350"/>
                  </a:lnTo>
                  <a:lnTo>
                    <a:pt x="1" y="380"/>
                  </a:lnTo>
                  <a:lnTo>
                    <a:pt x="4" y="408"/>
                  </a:lnTo>
                  <a:lnTo>
                    <a:pt x="4" y="408"/>
                  </a:lnTo>
                  <a:lnTo>
                    <a:pt x="7" y="437"/>
                  </a:lnTo>
                  <a:lnTo>
                    <a:pt x="14" y="465"/>
                  </a:lnTo>
                  <a:lnTo>
                    <a:pt x="20" y="491"/>
                  </a:lnTo>
                  <a:lnTo>
                    <a:pt x="27" y="515"/>
                  </a:lnTo>
                  <a:lnTo>
                    <a:pt x="40" y="549"/>
                  </a:lnTo>
                  <a:lnTo>
                    <a:pt x="44" y="563"/>
                  </a:lnTo>
                  <a:lnTo>
                    <a:pt x="44" y="563"/>
                  </a:lnTo>
                  <a:lnTo>
                    <a:pt x="58" y="594"/>
                  </a:lnTo>
                  <a:lnTo>
                    <a:pt x="74" y="624"/>
                  </a:lnTo>
                  <a:lnTo>
                    <a:pt x="90" y="650"/>
                  </a:lnTo>
                  <a:lnTo>
                    <a:pt x="104" y="669"/>
                  </a:lnTo>
                  <a:lnTo>
                    <a:pt x="104" y="669"/>
                  </a:lnTo>
                  <a:lnTo>
                    <a:pt x="115" y="654"/>
                  </a:lnTo>
                  <a:lnTo>
                    <a:pt x="127" y="635"/>
                  </a:lnTo>
                  <a:lnTo>
                    <a:pt x="141" y="609"/>
                  </a:lnTo>
                  <a:lnTo>
                    <a:pt x="156" y="579"/>
                  </a:lnTo>
                  <a:lnTo>
                    <a:pt x="171" y="544"/>
                  </a:lnTo>
                  <a:lnTo>
                    <a:pt x="183" y="506"/>
                  </a:lnTo>
                  <a:lnTo>
                    <a:pt x="189" y="485"/>
                  </a:lnTo>
                  <a:lnTo>
                    <a:pt x="194" y="464"/>
                  </a:lnTo>
                  <a:lnTo>
                    <a:pt x="199" y="442"/>
                  </a:lnTo>
                  <a:lnTo>
                    <a:pt x="203" y="419"/>
                  </a:lnTo>
                  <a:lnTo>
                    <a:pt x="203" y="419"/>
                  </a:lnTo>
                  <a:lnTo>
                    <a:pt x="205" y="393"/>
                  </a:lnTo>
                  <a:lnTo>
                    <a:pt x="208" y="367"/>
                  </a:lnTo>
                  <a:lnTo>
                    <a:pt x="209" y="343"/>
                  </a:lnTo>
                  <a:lnTo>
                    <a:pt x="209" y="315"/>
                  </a:lnTo>
                  <a:lnTo>
                    <a:pt x="207" y="288"/>
                  </a:lnTo>
                  <a:lnTo>
                    <a:pt x="203" y="259"/>
                  </a:lnTo>
                  <a:lnTo>
                    <a:pt x="198" y="226"/>
                  </a:lnTo>
                  <a:lnTo>
                    <a:pt x="190" y="19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341" y="259"/>
              <a:ext cx="30" cy="121"/>
            </a:xfrm>
            <a:custGeom>
              <a:avLst/>
              <a:gdLst/>
              <a:ahLst/>
              <a:cxnLst>
                <a:cxn ang="0">
                  <a:pos x="30" y="243"/>
                </a:cxn>
                <a:cxn ang="0">
                  <a:pos x="30" y="243"/>
                </a:cxn>
                <a:cxn ang="0">
                  <a:pos x="21" y="223"/>
                </a:cxn>
                <a:cxn ang="0">
                  <a:pos x="16" y="211"/>
                </a:cxn>
                <a:cxn ang="0">
                  <a:pos x="11" y="197"/>
                </a:cxn>
                <a:cxn ang="0">
                  <a:pos x="8" y="181"/>
                </a:cxn>
                <a:cxn ang="0">
                  <a:pos x="4" y="162"/>
                </a:cxn>
                <a:cxn ang="0">
                  <a:pos x="1" y="143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0" y="99"/>
                </a:cxn>
                <a:cxn ang="0">
                  <a:pos x="4" y="78"/>
                </a:cxn>
                <a:cxn ang="0">
                  <a:pos x="8" y="60"/>
                </a:cxn>
                <a:cxn ang="0">
                  <a:pos x="13" y="42"/>
                </a:cxn>
                <a:cxn ang="0">
                  <a:pos x="17" y="28"/>
                </a:cxn>
                <a:cxn ang="0">
                  <a:pos x="22" y="15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7" y="14"/>
                </a:cxn>
                <a:cxn ang="0">
                  <a:pos x="41" y="25"/>
                </a:cxn>
                <a:cxn ang="0">
                  <a:pos x="46" y="39"/>
                </a:cxn>
                <a:cxn ang="0">
                  <a:pos x="51" y="55"/>
                </a:cxn>
                <a:cxn ang="0">
                  <a:pos x="55" y="73"/>
                </a:cxn>
                <a:cxn ang="0">
                  <a:pos x="57" y="93"/>
                </a:cxn>
                <a:cxn ang="0">
                  <a:pos x="60" y="115"/>
                </a:cxn>
                <a:cxn ang="0">
                  <a:pos x="60" y="115"/>
                </a:cxn>
                <a:cxn ang="0">
                  <a:pos x="58" y="138"/>
                </a:cxn>
                <a:cxn ang="0">
                  <a:pos x="57" y="157"/>
                </a:cxn>
                <a:cxn ang="0">
                  <a:pos x="53" y="176"/>
                </a:cxn>
                <a:cxn ang="0">
                  <a:pos x="50" y="193"/>
                </a:cxn>
                <a:cxn ang="0">
                  <a:pos x="45" y="208"/>
                </a:cxn>
                <a:cxn ang="0">
                  <a:pos x="40" y="222"/>
                </a:cxn>
                <a:cxn ang="0">
                  <a:pos x="30" y="243"/>
                </a:cxn>
              </a:cxnLst>
              <a:rect l="0" t="0" r="r" b="b"/>
              <a:pathLst>
                <a:path w="60" h="243">
                  <a:moveTo>
                    <a:pt x="30" y="243"/>
                  </a:moveTo>
                  <a:lnTo>
                    <a:pt x="30" y="243"/>
                  </a:lnTo>
                  <a:lnTo>
                    <a:pt x="21" y="223"/>
                  </a:lnTo>
                  <a:lnTo>
                    <a:pt x="16" y="211"/>
                  </a:lnTo>
                  <a:lnTo>
                    <a:pt x="11" y="197"/>
                  </a:lnTo>
                  <a:lnTo>
                    <a:pt x="8" y="181"/>
                  </a:lnTo>
                  <a:lnTo>
                    <a:pt x="4" y="162"/>
                  </a:lnTo>
                  <a:lnTo>
                    <a:pt x="1" y="143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99"/>
                  </a:lnTo>
                  <a:lnTo>
                    <a:pt x="4" y="78"/>
                  </a:lnTo>
                  <a:lnTo>
                    <a:pt x="8" y="60"/>
                  </a:lnTo>
                  <a:lnTo>
                    <a:pt x="13" y="42"/>
                  </a:lnTo>
                  <a:lnTo>
                    <a:pt x="17" y="28"/>
                  </a:lnTo>
                  <a:lnTo>
                    <a:pt x="22" y="1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7" y="14"/>
                  </a:lnTo>
                  <a:lnTo>
                    <a:pt x="41" y="25"/>
                  </a:lnTo>
                  <a:lnTo>
                    <a:pt x="46" y="39"/>
                  </a:lnTo>
                  <a:lnTo>
                    <a:pt x="51" y="55"/>
                  </a:lnTo>
                  <a:lnTo>
                    <a:pt x="55" y="73"/>
                  </a:lnTo>
                  <a:lnTo>
                    <a:pt x="57" y="93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58" y="138"/>
                  </a:lnTo>
                  <a:lnTo>
                    <a:pt x="57" y="157"/>
                  </a:lnTo>
                  <a:lnTo>
                    <a:pt x="53" y="176"/>
                  </a:lnTo>
                  <a:lnTo>
                    <a:pt x="50" y="193"/>
                  </a:lnTo>
                  <a:lnTo>
                    <a:pt x="45" y="208"/>
                  </a:lnTo>
                  <a:lnTo>
                    <a:pt x="40" y="222"/>
                  </a:lnTo>
                  <a:lnTo>
                    <a:pt x="30" y="24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316" y="83"/>
              <a:ext cx="80" cy="204"/>
            </a:xfrm>
            <a:custGeom>
              <a:avLst/>
              <a:gdLst/>
              <a:ahLst/>
              <a:cxnLst>
                <a:cxn ang="0">
                  <a:pos x="161" y="306"/>
                </a:cxn>
                <a:cxn ang="0">
                  <a:pos x="158" y="361"/>
                </a:cxn>
                <a:cxn ang="0">
                  <a:pos x="150" y="407"/>
                </a:cxn>
                <a:cxn ang="0">
                  <a:pos x="150" y="374"/>
                </a:cxn>
                <a:cxn ang="0">
                  <a:pos x="144" y="299"/>
                </a:cxn>
                <a:cxn ang="0">
                  <a:pos x="138" y="263"/>
                </a:cxn>
                <a:cxn ang="0">
                  <a:pos x="128" y="225"/>
                </a:cxn>
                <a:cxn ang="0">
                  <a:pos x="106" y="161"/>
                </a:cxn>
                <a:cxn ang="0">
                  <a:pos x="88" y="124"/>
                </a:cxn>
                <a:cxn ang="0">
                  <a:pos x="81" y="109"/>
                </a:cxn>
                <a:cxn ang="0">
                  <a:pos x="65" y="139"/>
                </a:cxn>
                <a:cxn ang="0">
                  <a:pos x="35" y="220"/>
                </a:cxn>
                <a:cxn ang="0">
                  <a:pos x="24" y="263"/>
                </a:cxn>
                <a:cxn ang="0">
                  <a:pos x="20" y="285"/>
                </a:cxn>
                <a:cxn ang="0">
                  <a:pos x="13" y="349"/>
                </a:cxn>
                <a:cxn ang="0">
                  <a:pos x="10" y="408"/>
                </a:cxn>
                <a:cxn ang="0">
                  <a:pos x="8" y="387"/>
                </a:cxn>
                <a:cxn ang="0">
                  <a:pos x="2" y="313"/>
                </a:cxn>
                <a:cxn ang="0">
                  <a:pos x="2" y="267"/>
                </a:cxn>
                <a:cxn ang="0">
                  <a:pos x="3" y="249"/>
                </a:cxn>
                <a:cxn ang="0">
                  <a:pos x="10" y="194"/>
                </a:cxn>
                <a:cxn ang="0">
                  <a:pos x="21" y="140"/>
                </a:cxn>
                <a:cxn ang="0">
                  <a:pos x="31" y="111"/>
                </a:cxn>
                <a:cxn ang="0">
                  <a:pos x="50" y="63"/>
                </a:cxn>
                <a:cxn ang="0">
                  <a:pos x="72" y="14"/>
                </a:cxn>
                <a:cxn ang="0">
                  <a:pos x="81" y="0"/>
                </a:cxn>
                <a:cxn ang="0">
                  <a:pos x="106" y="47"/>
                </a:cxn>
                <a:cxn ang="0">
                  <a:pos x="123" y="89"/>
                </a:cxn>
                <a:cxn ang="0">
                  <a:pos x="139" y="139"/>
                </a:cxn>
                <a:cxn ang="0">
                  <a:pos x="145" y="163"/>
                </a:cxn>
                <a:cxn ang="0">
                  <a:pos x="155" y="210"/>
                </a:cxn>
                <a:cxn ang="0">
                  <a:pos x="160" y="273"/>
                </a:cxn>
                <a:cxn ang="0">
                  <a:pos x="161" y="306"/>
                </a:cxn>
              </a:cxnLst>
              <a:rect l="0" t="0" r="r" b="b"/>
              <a:pathLst>
                <a:path w="161" h="408">
                  <a:moveTo>
                    <a:pt x="161" y="306"/>
                  </a:moveTo>
                  <a:lnTo>
                    <a:pt x="161" y="306"/>
                  </a:lnTo>
                  <a:lnTo>
                    <a:pt x="160" y="334"/>
                  </a:lnTo>
                  <a:lnTo>
                    <a:pt x="158" y="361"/>
                  </a:lnTo>
                  <a:lnTo>
                    <a:pt x="154" y="386"/>
                  </a:lnTo>
                  <a:lnTo>
                    <a:pt x="150" y="407"/>
                  </a:lnTo>
                  <a:lnTo>
                    <a:pt x="150" y="407"/>
                  </a:lnTo>
                  <a:lnTo>
                    <a:pt x="150" y="374"/>
                  </a:lnTo>
                  <a:lnTo>
                    <a:pt x="148" y="336"/>
                  </a:lnTo>
                  <a:lnTo>
                    <a:pt x="144" y="299"/>
                  </a:lnTo>
                  <a:lnTo>
                    <a:pt x="138" y="263"/>
                  </a:lnTo>
                  <a:lnTo>
                    <a:pt x="138" y="263"/>
                  </a:lnTo>
                  <a:lnTo>
                    <a:pt x="133" y="245"/>
                  </a:lnTo>
                  <a:lnTo>
                    <a:pt x="128" y="225"/>
                  </a:lnTo>
                  <a:lnTo>
                    <a:pt x="113" y="182"/>
                  </a:lnTo>
                  <a:lnTo>
                    <a:pt x="106" y="161"/>
                  </a:lnTo>
                  <a:lnTo>
                    <a:pt x="97" y="141"/>
                  </a:lnTo>
                  <a:lnTo>
                    <a:pt x="88" y="124"/>
                  </a:lnTo>
                  <a:lnTo>
                    <a:pt x="81" y="109"/>
                  </a:lnTo>
                  <a:lnTo>
                    <a:pt x="81" y="109"/>
                  </a:lnTo>
                  <a:lnTo>
                    <a:pt x="72" y="122"/>
                  </a:lnTo>
                  <a:lnTo>
                    <a:pt x="65" y="139"/>
                  </a:lnTo>
                  <a:lnTo>
                    <a:pt x="50" y="177"/>
                  </a:lnTo>
                  <a:lnTo>
                    <a:pt x="35" y="220"/>
                  </a:lnTo>
                  <a:lnTo>
                    <a:pt x="29" y="241"/>
                  </a:lnTo>
                  <a:lnTo>
                    <a:pt x="24" y="263"/>
                  </a:lnTo>
                  <a:lnTo>
                    <a:pt x="24" y="263"/>
                  </a:lnTo>
                  <a:lnTo>
                    <a:pt x="20" y="285"/>
                  </a:lnTo>
                  <a:lnTo>
                    <a:pt x="17" y="307"/>
                  </a:lnTo>
                  <a:lnTo>
                    <a:pt x="13" y="349"/>
                  </a:lnTo>
                  <a:lnTo>
                    <a:pt x="12" y="385"/>
                  </a:lnTo>
                  <a:lnTo>
                    <a:pt x="10" y="408"/>
                  </a:lnTo>
                  <a:lnTo>
                    <a:pt x="10" y="408"/>
                  </a:lnTo>
                  <a:lnTo>
                    <a:pt x="8" y="387"/>
                  </a:lnTo>
                  <a:lnTo>
                    <a:pt x="4" y="355"/>
                  </a:lnTo>
                  <a:lnTo>
                    <a:pt x="2" y="313"/>
                  </a:lnTo>
                  <a:lnTo>
                    <a:pt x="0" y="291"/>
                  </a:lnTo>
                  <a:lnTo>
                    <a:pt x="2" y="267"/>
                  </a:lnTo>
                  <a:lnTo>
                    <a:pt x="2" y="267"/>
                  </a:lnTo>
                  <a:lnTo>
                    <a:pt x="3" y="249"/>
                  </a:lnTo>
                  <a:lnTo>
                    <a:pt x="4" y="230"/>
                  </a:lnTo>
                  <a:lnTo>
                    <a:pt x="10" y="194"/>
                  </a:lnTo>
                  <a:lnTo>
                    <a:pt x="17" y="163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31" y="111"/>
                  </a:lnTo>
                  <a:lnTo>
                    <a:pt x="41" y="85"/>
                  </a:lnTo>
                  <a:lnTo>
                    <a:pt x="50" y="63"/>
                  </a:lnTo>
                  <a:lnTo>
                    <a:pt x="59" y="43"/>
                  </a:lnTo>
                  <a:lnTo>
                    <a:pt x="72" y="14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0" y="16"/>
                  </a:lnTo>
                  <a:lnTo>
                    <a:pt x="106" y="47"/>
                  </a:lnTo>
                  <a:lnTo>
                    <a:pt x="114" y="67"/>
                  </a:lnTo>
                  <a:lnTo>
                    <a:pt x="123" y="89"/>
                  </a:lnTo>
                  <a:lnTo>
                    <a:pt x="132" y="114"/>
                  </a:lnTo>
                  <a:lnTo>
                    <a:pt x="139" y="139"/>
                  </a:lnTo>
                  <a:lnTo>
                    <a:pt x="139" y="139"/>
                  </a:lnTo>
                  <a:lnTo>
                    <a:pt x="145" y="163"/>
                  </a:lnTo>
                  <a:lnTo>
                    <a:pt x="150" y="187"/>
                  </a:lnTo>
                  <a:lnTo>
                    <a:pt x="155" y="210"/>
                  </a:lnTo>
                  <a:lnTo>
                    <a:pt x="158" y="233"/>
                  </a:lnTo>
                  <a:lnTo>
                    <a:pt x="160" y="273"/>
                  </a:lnTo>
                  <a:lnTo>
                    <a:pt x="161" y="306"/>
                  </a:lnTo>
                  <a:lnTo>
                    <a:pt x="161" y="30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106" y="220"/>
              <a:ext cx="317" cy="367"/>
            </a:xfrm>
            <a:custGeom>
              <a:avLst/>
              <a:gdLst/>
              <a:ahLst/>
              <a:cxnLst>
                <a:cxn ang="0">
                  <a:pos x="367" y="481"/>
                </a:cxn>
                <a:cxn ang="0">
                  <a:pos x="367" y="480"/>
                </a:cxn>
                <a:cxn ang="0">
                  <a:pos x="392" y="461"/>
                </a:cxn>
                <a:cxn ang="0">
                  <a:pos x="421" y="451"/>
                </a:cxn>
                <a:cxn ang="0">
                  <a:pos x="450" y="450"/>
                </a:cxn>
                <a:cxn ang="0">
                  <a:pos x="479" y="457"/>
                </a:cxn>
                <a:cxn ang="0">
                  <a:pos x="505" y="473"/>
                </a:cxn>
                <a:cxn ang="0">
                  <a:pos x="521" y="488"/>
                </a:cxn>
                <a:cxn ang="0">
                  <a:pos x="536" y="514"/>
                </a:cxn>
                <a:cxn ang="0">
                  <a:pos x="543" y="543"/>
                </a:cxn>
                <a:cxn ang="0">
                  <a:pos x="542" y="572"/>
                </a:cxn>
                <a:cxn ang="0">
                  <a:pos x="532" y="601"/>
                </a:cxn>
                <a:cxn ang="0">
                  <a:pos x="513" y="626"/>
                </a:cxn>
                <a:cxn ang="0">
                  <a:pos x="512" y="627"/>
                </a:cxn>
                <a:cxn ang="0">
                  <a:pos x="512" y="627"/>
                </a:cxn>
                <a:cxn ang="0">
                  <a:pos x="480" y="653"/>
                </a:cxn>
                <a:cxn ang="0">
                  <a:pos x="426" y="679"/>
                </a:cxn>
                <a:cxn ang="0">
                  <a:pos x="367" y="688"/>
                </a:cxn>
                <a:cxn ang="0">
                  <a:pos x="328" y="683"/>
                </a:cxn>
                <a:cxn ang="0">
                  <a:pos x="271" y="663"/>
                </a:cxn>
                <a:cxn ang="0">
                  <a:pos x="221" y="627"/>
                </a:cxn>
                <a:cxn ang="0">
                  <a:pos x="198" y="598"/>
                </a:cxn>
                <a:cxn ang="0">
                  <a:pos x="173" y="551"/>
                </a:cxn>
                <a:cxn ang="0">
                  <a:pos x="162" y="499"/>
                </a:cxn>
                <a:cxn ang="0">
                  <a:pos x="163" y="447"/>
                </a:cxn>
                <a:cxn ang="0">
                  <a:pos x="178" y="397"/>
                </a:cxn>
                <a:cxn ang="0">
                  <a:pos x="195" y="366"/>
                </a:cxn>
                <a:cxn ang="0">
                  <a:pos x="221" y="335"/>
                </a:cxn>
                <a:cxn ang="0">
                  <a:pos x="271" y="299"/>
                </a:cxn>
                <a:cxn ang="0">
                  <a:pos x="328" y="279"/>
                </a:cxn>
                <a:cxn ang="0">
                  <a:pos x="367" y="0"/>
                </a:cxn>
                <a:cxn ang="0">
                  <a:pos x="329" y="1"/>
                </a:cxn>
                <a:cxn ang="0">
                  <a:pos x="275" y="11"/>
                </a:cxn>
                <a:cxn ang="0">
                  <a:pos x="224" y="28"/>
                </a:cxn>
                <a:cxn ang="0">
                  <a:pos x="177" y="53"/>
                </a:cxn>
                <a:cxn ang="0">
                  <a:pos x="134" y="83"/>
                </a:cxn>
                <a:cxn ang="0">
                  <a:pos x="95" y="120"/>
                </a:cxn>
                <a:cxn ang="0">
                  <a:pos x="63" y="160"/>
                </a:cxn>
                <a:cxn ang="0">
                  <a:pos x="36" y="207"/>
                </a:cxn>
                <a:cxn ang="0">
                  <a:pos x="16" y="257"/>
                </a:cxn>
                <a:cxn ang="0">
                  <a:pos x="4" y="310"/>
                </a:cxn>
                <a:cxn ang="0">
                  <a:pos x="0" y="366"/>
                </a:cxn>
                <a:cxn ang="0">
                  <a:pos x="2" y="403"/>
                </a:cxn>
                <a:cxn ang="0">
                  <a:pos x="11" y="457"/>
                </a:cxn>
                <a:cxn ang="0">
                  <a:pos x="28" y="508"/>
                </a:cxn>
                <a:cxn ang="0">
                  <a:pos x="53" y="556"/>
                </a:cxn>
                <a:cxn ang="0">
                  <a:pos x="84" y="600"/>
                </a:cxn>
                <a:cxn ang="0">
                  <a:pos x="120" y="638"/>
                </a:cxn>
                <a:cxn ang="0">
                  <a:pos x="162" y="670"/>
                </a:cxn>
                <a:cxn ang="0">
                  <a:pos x="208" y="696"/>
                </a:cxn>
                <a:cxn ang="0">
                  <a:pos x="257" y="716"/>
                </a:cxn>
                <a:cxn ang="0">
                  <a:pos x="311" y="728"/>
                </a:cxn>
                <a:cxn ang="0">
                  <a:pos x="367" y="733"/>
                </a:cxn>
                <a:cxn ang="0">
                  <a:pos x="406" y="731"/>
                </a:cxn>
                <a:cxn ang="0">
                  <a:pos x="463" y="720"/>
                </a:cxn>
                <a:cxn ang="0">
                  <a:pos x="516" y="701"/>
                </a:cxn>
                <a:cxn ang="0">
                  <a:pos x="564" y="675"/>
                </a:cxn>
                <a:cxn ang="0">
                  <a:pos x="609" y="642"/>
                </a:cxn>
                <a:cxn ang="0">
                  <a:pos x="635" y="366"/>
                </a:cxn>
              </a:cxnLst>
              <a:rect l="0" t="0" r="r" b="b"/>
              <a:pathLst>
                <a:path w="635" h="733">
                  <a:moveTo>
                    <a:pt x="538" y="366"/>
                  </a:moveTo>
                  <a:lnTo>
                    <a:pt x="367" y="366"/>
                  </a:lnTo>
                  <a:lnTo>
                    <a:pt x="367" y="481"/>
                  </a:lnTo>
                  <a:lnTo>
                    <a:pt x="367" y="481"/>
                  </a:lnTo>
                  <a:lnTo>
                    <a:pt x="367" y="480"/>
                  </a:lnTo>
                  <a:lnTo>
                    <a:pt x="367" y="480"/>
                  </a:lnTo>
                  <a:lnTo>
                    <a:pt x="375" y="473"/>
                  </a:lnTo>
                  <a:lnTo>
                    <a:pt x="384" y="467"/>
                  </a:lnTo>
                  <a:lnTo>
                    <a:pt x="392" y="461"/>
                  </a:lnTo>
                  <a:lnTo>
                    <a:pt x="401" y="457"/>
                  </a:lnTo>
                  <a:lnTo>
                    <a:pt x="411" y="454"/>
                  </a:lnTo>
                  <a:lnTo>
                    <a:pt x="421" y="451"/>
                  </a:lnTo>
                  <a:lnTo>
                    <a:pt x="431" y="450"/>
                  </a:lnTo>
                  <a:lnTo>
                    <a:pt x="440" y="450"/>
                  </a:lnTo>
                  <a:lnTo>
                    <a:pt x="450" y="450"/>
                  </a:lnTo>
                  <a:lnTo>
                    <a:pt x="460" y="451"/>
                  </a:lnTo>
                  <a:lnTo>
                    <a:pt x="470" y="454"/>
                  </a:lnTo>
                  <a:lnTo>
                    <a:pt x="479" y="457"/>
                  </a:lnTo>
                  <a:lnTo>
                    <a:pt x="489" y="461"/>
                  </a:lnTo>
                  <a:lnTo>
                    <a:pt x="497" y="467"/>
                  </a:lnTo>
                  <a:lnTo>
                    <a:pt x="505" y="473"/>
                  </a:lnTo>
                  <a:lnTo>
                    <a:pt x="513" y="480"/>
                  </a:lnTo>
                  <a:lnTo>
                    <a:pt x="513" y="480"/>
                  </a:lnTo>
                  <a:lnTo>
                    <a:pt x="521" y="488"/>
                  </a:lnTo>
                  <a:lnTo>
                    <a:pt x="526" y="496"/>
                  </a:lnTo>
                  <a:lnTo>
                    <a:pt x="532" y="506"/>
                  </a:lnTo>
                  <a:lnTo>
                    <a:pt x="536" y="514"/>
                  </a:lnTo>
                  <a:lnTo>
                    <a:pt x="539" y="524"/>
                  </a:lnTo>
                  <a:lnTo>
                    <a:pt x="542" y="533"/>
                  </a:lnTo>
                  <a:lnTo>
                    <a:pt x="543" y="543"/>
                  </a:lnTo>
                  <a:lnTo>
                    <a:pt x="543" y="553"/>
                  </a:lnTo>
                  <a:lnTo>
                    <a:pt x="543" y="563"/>
                  </a:lnTo>
                  <a:lnTo>
                    <a:pt x="542" y="572"/>
                  </a:lnTo>
                  <a:lnTo>
                    <a:pt x="539" y="582"/>
                  </a:lnTo>
                  <a:lnTo>
                    <a:pt x="536" y="592"/>
                  </a:lnTo>
                  <a:lnTo>
                    <a:pt x="532" y="601"/>
                  </a:lnTo>
                  <a:lnTo>
                    <a:pt x="526" y="610"/>
                  </a:lnTo>
                  <a:lnTo>
                    <a:pt x="521" y="618"/>
                  </a:lnTo>
                  <a:lnTo>
                    <a:pt x="513" y="626"/>
                  </a:lnTo>
                  <a:lnTo>
                    <a:pt x="513" y="626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512" y="627"/>
                  </a:lnTo>
                  <a:lnTo>
                    <a:pt x="496" y="640"/>
                  </a:lnTo>
                  <a:lnTo>
                    <a:pt x="480" y="653"/>
                  </a:lnTo>
                  <a:lnTo>
                    <a:pt x="463" y="664"/>
                  </a:lnTo>
                  <a:lnTo>
                    <a:pt x="444" y="671"/>
                  </a:lnTo>
                  <a:lnTo>
                    <a:pt x="426" y="679"/>
                  </a:lnTo>
                  <a:lnTo>
                    <a:pt x="406" y="683"/>
                  </a:lnTo>
                  <a:lnTo>
                    <a:pt x="386" y="686"/>
                  </a:lnTo>
                  <a:lnTo>
                    <a:pt x="367" y="688"/>
                  </a:lnTo>
                  <a:lnTo>
                    <a:pt x="367" y="688"/>
                  </a:lnTo>
                  <a:lnTo>
                    <a:pt x="348" y="686"/>
                  </a:lnTo>
                  <a:lnTo>
                    <a:pt x="328" y="683"/>
                  </a:lnTo>
                  <a:lnTo>
                    <a:pt x="308" y="679"/>
                  </a:lnTo>
                  <a:lnTo>
                    <a:pt x="290" y="671"/>
                  </a:lnTo>
                  <a:lnTo>
                    <a:pt x="271" y="663"/>
                  </a:lnTo>
                  <a:lnTo>
                    <a:pt x="254" y="653"/>
                  </a:lnTo>
                  <a:lnTo>
                    <a:pt x="236" y="640"/>
                  </a:lnTo>
                  <a:lnTo>
                    <a:pt x="221" y="627"/>
                  </a:lnTo>
                  <a:lnTo>
                    <a:pt x="221" y="627"/>
                  </a:lnTo>
                  <a:lnTo>
                    <a:pt x="209" y="613"/>
                  </a:lnTo>
                  <a:lnTo>
                    <a:pt x="198" y="598"/>
                  </a:lnTo>
                  <a:lnTo>
                    <a:pt x="188" y="584"/>
                  </a:lnTo>
                  <a:lnTo>
                    <a:pt x="179" y="568"/>
                  </a:lnTo>
                  <a:lnTo>
                    <a:pt x="173" y="551"/>
                  </a:lnTo>
                  <a:lnTo>
                    <a:pt x="168" y="534"/>
                  </a:lnTo>
                  <a:lnTo>
                    <a:pt x="165" y="517"/>
                  </a:lnTo>
                  <a:lnTo>
                    <a:pt x="162" y="499"/>
                  </a:lnTo>
                  <a:lnTo>
                    <a:pt x="161" y="482"/>
                  </a:lnTo>
                  <a:lnTo>
                    <a:pt x="162" y="465"/>
                  </a:lnTo>
                  <a:lnTo>
                    <a:pt x="163" y="447"/>
                  </a:lnTo>
                  <a:lnTo>
                    <a:pt x="167" y="430"/>
                  </a:lnTo>
                  <a:lnTo>
                    <a:pt x="172" y="414"/>
                  </a:lnTo>
                  <a:lnTo>
                    <a:pt x="178" y="397"/>
                  </a:lnTo>
                  <a:lnTo>
                    <a:pt x="187" y="381"/>
                  </a:lnTo>
                  <a:lnTo>
                    <a:pt x="195" y="366"/>
                  </a:lnTo>
                  <a:lnTo>
                    <a:pt x="195" y="366"/>
                  </a:lnTo>
                  <a:lnTo>
                    <a:pt x="208" y="350"/>
                  </a:lnTo>
                  <a:lnTo>
                    <a:pt x="221" y="335"/>
                  </a:lnTo>
                  <a:lnTo>
                    <a:pt x="221" y="335"/>
                  </a:lnTo>
                  <a:lnTo>
                    <a:pt x="236" y="321"/>
                  </a:lnTo>
                  <a:lnTo>
                    <a:pt x="254" y="309"/>
                  </a:lnTo>
                  <a:lnTo>
                    <a:pt x="271" y="299"/>
                  </a:lnTo>
                  <a:lnTo>
                    <a:pt x="290" y="290"/>
                  </a:lnTo>
                  <a:lnTo>
                    <a:pt x="308" y="283"/>
                  </a:lnTo>
                  <a:lnTo>
                    <a:pt x="328" y="279"/>
                  </a:lnTo>
                  <a:lnTo>
                    <a:pt x="348" y="276"/>
                  </a:lnTo>
                  <a:lnTo>
                    <a:pt x="367" y="274"/>
                  </a:lnTo>
                  <a:lnTo>
                    <a:pt x="367" y="0"/>
                  </a:lnTo>
                  <a:lnTo>
                    <a:pt x="367" y="0"/>
                  </a:lnTo>
                  <a:lnTo>
                    <a:pt x="348" y="0"/>
                  </a:lnTo>
                  <a:lnTo>
                    <a:pt x="329" y="1"/>
                  </a:lnTo>
                  <a:lnTo>
                    <a:pt x="311" y="3"/>
                  </a:lnTo>
                  <a:lnTo>
                    <a:pt x="293" y="7"/>
                  </a:lnTo>
                  <a:lnTo>
                    <a:pt x="275" y="11"/>
                  </a:lnTo>
                  <a:lnTo>
                    <a:pt x="257" y="16"/>
                  </a:lnTo>
                  <a:lnTo>
                    <a:pt x="241" y="22"/>
                  </a:lnTo>
                  <a:lnTo>
                    <a:pt x="224" y="28"/>
                  </a:lnTo>
                  <a:lnTo>
                    <a:pt x="208" y="36"/>
                  </a:lnTo>
                  <a:lnTo>
                    <a:pt x="192" y="43"/>
                  </a:lnTo>
                  <a:lnTo>
                    <a:pt x="177" y="53"/>
                  </a:lnTo>
                  <a:lnTo>
                    <a:pt x="162" y="61"/>
                  </a:lnTo>
                  <a:lnTo>
                    <a:pt x="147" y="71"/>
                  </a:lnTo>
                  <a:lnTo>
                    <a:pt x="134" y="83"/>
                  </a:lnTo>
                  <a:lnTo>
                    <a:pt x="120" y="95"/>
                  </a:lnTo>
                  <a:lnTo>
                    <a:pt x="108" y="106"/>
                  </a:lnTo>
                  <a:lnTo>
                    <a:pt x="95" y="120"/>
                  </a:lnTo>
                  <a:lnTo>
                    <a:pt x="84" y="132"/>
                  </a:lnTo>
                  <a:lnTo>
                    <a:pt x="73" y="147"/>
                  </a:lnTo>
                  <a:lnTo>
                    <a:pt x="63" y="160"/>
                  </a:lnTo>
                  <a:lnTo>
                    <a:pt x="53" y="175"/>
                  </a:lnTo>
                  <a:lnTo>
                    <a:pt x="45" y="191"/>
                  </a:lnTo>
                  <a:lnTo>
                    <a:pt x="36" y="207"/>
                  </a:lnTo>
                  <a:lnTo>
                    <a:pt x="28" y="224"/>
                  </a:lnTo>
                  <a:lnTo>
                    <a:pt x="22" y="240"/>
                  </a:lnTo>
                  <a:lnTo>
                    <a:pt x="16" y="257"/>
                  </a:lnTo>
                  <a:lnTo>
                    <a:pt x="11" y="274"/>
                  </a:lnTo>
                  <a:lnTo>
                    <a:pt x="7" y="292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0" y="347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84"/>
                  </a:lnTo>
                  <a:lnTo>
                    <a:pt x="2" y="403"/>
                  </a:lnTo>
                  <a:lnTo>
                    <a:pt x="4" y="422"/>
                  </a:lnTo>
                  <a:lnTo>
                    <a:pt x="7" y="440"/>
                  </a:lnTo>
                  <a:lnTo>
                    <a:pt x="11" y="457"/>
                  </a:lnTo>
                  <a:lnTo>
                    <a:pt x="16" y="475"/>
                  </a:lnTo>
                  <a:lnTo>
                    <a:pt x="22" y="492"/>
                  </a:lnTo>
                  <a:lnTo>
                    <a:pt x="28" y="508"/>
                  </a:lnTo>
                  <a:lnTo>
                    <a:pt x="36" y="525"/>
                  </a:lnTo>
                  <a:lnTo>
                    <a:pt x="45" y="540"/>
                  </a:lnTo>
                  <a:lnTo>
                    <a:pt x="53" y="556"/>
                  </a:lnTo>
                  <a:lnTo>
                    <a:pt x="63" y="571"/>
                  </a:lnTo>
                  <a:lnTo>
                    <a:pt x="73" y="585"/>
                  </a:lnTo>
                  <a:lnTo>
                    <a:pt x="84" y="600"/>
                  </a:lnTo>
                  <a:lnTo>
                    <a:pt x="95" y="612"/>
                  </a:lnTo>
                  <a:lnTo>
                    <a:pt x="108" y="626"/>
                  </a:lnTo>
                  <a:lnTo>
                    <a:pt x="120" y="638"/>
                  </a:lnTo>
                  <a:lnTo>
                    <a:pt x="134" y="649"/>
                  </a:lnTo>
                  <a:lnTo>
                    <a:pt x="147" y="660"/>
                  </a:lnTo>
                  <a:lnTo>
                    <a:pt x="162" y="670"/>
                  </a:lnTo>
                  <a:lnTo>
                    <a:pt x="177" y="680"/>
                  </a:lnTo>
                  <a:lnTo>
                    <a:pt x="192" y="689"/>
                  </a:lnTo>
                  <a:lnTo>
                    <a:pt x="208" y="696"/>
                  </a:lnTo>
                  <a:lnTo>
                    <a:pt x="224" y="704"/>
                  </a:lnTo>
                  <a:lnTo>
                    <a:pt x="241" y="711"/>
                  </a:lnTo>
                  <a:lnTo>
                    <a:pt x="257" y="716"/>
                  </a:lnTo>
                  <a:lnTo>
                    <a:pt x="275" y="721"/>
                  </a:lnTo>
                  <a:lnTo>
                    <a:pt x="293" y="726"/>
                  </a:lnTo>
                  <a:lnTo>
                    <a:pt x="311" y="728"/>
                  </a:lnTo>
                  <a:lnTo>
                    <a:pt x="329" y="731"/>
                  </a:lnTo>
                  <a:lnTo>
                    <a:pt x="348" y="732"/>
                  </a:lnTo>
                  <a:lnTo>
                    <a:pt x="367" y="733"/>
                  </a:lnTo>
                  <a:lnTo>
                    <a:pt x="367" y="733"/>
                  </a:lnTo>
                  <a:lnTo>
                    <a:pt x="386" y="732"/>
                  </a:lnTo>
                  <a:lnTo>
                    <a:pt x="406" y="731"/>
                  </a:lnTo>
                  <a:lnTo>
                    <a:pt x="426" y="728"/>
                  </a:lnTo>
                  <a:lnTo>
                    <a:pt x="444" y="725"/>
                  </a:lnTo>
                  <a:lnTo>
                    <a:pt x="463" y="720"/>
                  </a:lnTo>
                  <a:lnTo>
                    <a:pt x="480" y="715"/>
                  </a:lnTo>
                  <a:lnTo>
                    <a:pt x="499" y="709"/>
                  </a:lnTo>
                  <a:lnTo>
                    <a:pt x="516" y="701"/>
                  </a:lnTo>
                  <a:lnTo>
                    <a:pt x="532" y="694"/>
                  </a:lnTo>
                  <a:lnTo>
                    <a:pt x="548" y="685"/>
                  </a:lnTo>
                  <a:lnTo>
                    <a:pt x="564" y="675"/>
                  </a:lnTo>
                  <a:lnTo>
                    <a:pt x="579" y="665"/>
                  </a:lnTo>
                  <a:lnTo>
                    <a:pt x="594" y="654"/>
                  </a:lnTo>
                  <a:lnTo>
                    <a:pt x="609" y="642"/>
                  </a:lnTo>
                  <a:lnTo>
                    <a:pt x="622" y="629"/>
                  </a:lnTo>
                  <a:lnTo>
                    <a:pt x="635" y="617"/>
                  </a:lnTo>
                  <a:lnTo>
                    <a:pt x="635" y="366"/>
                  </a:lnTo>
                  <a:lnTo>
                    <a:pt x="538" y="366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443" y="220"/>
              <a:ext cx="59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119" y="40"/>
                </a:cxn>
                <a:cxn ang="0">
                  <a:pos x="63" y="40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19" h="323">
                  <a:moveTo>
                    <a:pt x="0" y="0"/>
                  </a:moveTo>
                  <a:lnTo>
                    <a:pt x="119" y="0"/>
                  </a:lnTo>
                  <a:lnTo>
                    <a:pt x="119" y="40"/>
                  </a:lnTo>
                  <a:lnTo>
                    <a:pt x="63" y="40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2" name="Freeform 28"/>
            <p:cNvSpPr>
              <a:spLocks noEditPoints="1"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69" y="201"/>
                </a:cxn>
                <a:cxn ang="0">
                  <a:pos x="81" y="40"/>
                </a:cxn>
                <a:cxn ang="0">
                  <a:pos x="83" y="40"/>
                </a:cxn>
                <a:cxn ang="0">
                  <a:pos x="94" y="201"/>
                </a:cxn>
                <a:cxn ang="0">
                  <a:pos x="69" y="201"/>
                </a:cxn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69" y="201"/>
                  </a:moveTo>
                  <a:lnTo>
                    <a:pt x="81" y="40"/>
                  </a:lnTo>
                  <a:lnTo>
                    <a:pt x="83" y="40"/>
                  </a:lnTo>
                  <a:lnTo>
                    <a:pt x="94" y="201"/>
                  </a:lnTo>
                  <a:lnTo>
                    <a:pt x="69" y="201"/>
                  </a:lnTo>
                  <a:close/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3" name="Freeform 29"/>
            <p:cNvSpPr>
              <a:spLocks/>
            </p:cNvSpPr>
            <p:nvPr userDrawn="1"/>
          </p:nvSpPr>
          <p:spPr bwMode="auto">
            <a:xfrm>
              <a:off x="537" y="241"/>
              <a:ext cx="13" cy="80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25" y="161"/>
                </a:cxn>
                <a:cxn ang="0">
                  <a:pos x="0" y="161"/>
                </a:cxn>
              </a:cxnLst>
              <a:rect l="0" t="0" r="r" b="b"/>
              <a:pathLst>
                <a:path w="25" h="161">
                  <a:moveTo>
                    <a:pt x="0" y="161"/>
                  </a:moveTo>
                  <a:lnTo>
                    <a:pt x="12" y="0"/>
                  </a:lnTo>
                  <a:lnTo>
                    <a:pt x="14" y="0"/>
                  </a:lnTo>
                  <a:lnTo>
                    <a:pt x="25" y="161"/>
                  </a:lnTo>
                  <a:lnTo>
                    <a:pt x="0" y="16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4" name="Freeform 30"/>
            <p:cNvSpPr>
              <a:spLocks/>
            </p:cNvSpPr>
            <p:nvPr userDrawn="1"/>
          </p:nvSpPr>
          <p:spPr bwMode="auto">
            <a:xfrm>
              <a:off x="503" y="220"/>
              <a:ext cx="81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1" y="323"/>
                </a:cxn>
                <a:cxn ang="0">
                  <a:pos x="67" y="237"/>
                </a:cxn>
                <a:cxn ang="0">
                  <a:pos x="97" y="237"/>
                </a:cxn>
                <a:cxn ang="0">
                  <a:pos x="102" y="323"/>
                </a:cxn>
                <a:cxn ang="0">
                  <a:pos x="163" y="323"/>
                </a:cxn>
                <a:cxn ang="0">
                  <a:pos x="130" y="0"/>
                </a:cxn>
                <a:cxn ang="0">
                  <a:pos x="32" y="0"/>
                </a:cxn>
                <a:cxn ang="0">
                  <a:pos x="0" y="323"/>
                </a:cxn>
              </a:cxnLst>
              <a:rect l="0" t="0" r="r" b="b"/>
              <a:pathLst>
                <a:path w="163" h="323">
                  <a:moveTo>
                    <a:pt x="0" y="323"/>
                  </a:moveTo>
                  <a:lnTo>
                    <a:pt x="61" y="323"/>
                  </a:lnTo>
                  <a:lnTo>
                    <a:pt x="67" y="237"/>
                  </a:lnTo>
                  <a:lnTo>
                    <a:pt x="97" y="237"/>
                  </a:lnTo>
                  <a:lnTo>
                    <a:pt x="102" y="323"/>
                  </a:lnTo>
                  <a:lnTo>
                    <a:pt x="163" y="323"/>
                  </a:lnTo>
                  <a:lnTo>
                    <a:pt x="130" y="0"/>
                  </a:lnTo>
                  <a:lnTo>
                    <a:pt x="32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5" name="Freeform 31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597" y="220"/>
              <a:ext cx="73" cy="162"/>
            </a:xfrm>
            <a:custGeom>
              <a:avLst/>
              <a:gdLst/>
              <a:ahLst/>
              <a:cxnLst>
                <a:cxn ang="0">
                  <a:pos x="63" y="271"/>
                </a:cxn>
                <a:cxn ang="0">
                  <a:pos x="63" y="276"/>
                </a:cxn>
                <a:cxn ang="0">
                  <a:pos x="70" y="280"/>
                </a:cxn>
                <a:cxn ang="0">
                  <a:pos x="72" y="280"/>
                </a:cxn>
                <a:cxn ang="0">
                  <a:pos x="80" y="278"/>
                </a:cxn>
                <a:cxn ang="0">
                  <a:pos x="82" y="271"/>
                </a:cxn>
                <a:cxn ang="0">
                  <a:pos x="82" y="195"/>
                </a:cxn>
                <a:cxn ang="0">
                  <a:pos x="81" y="184"/>
                </a:cxn>
                <a:cxn ang="0">
                  <a:pos x="76" y="178"/>
                </a:cxn>
                <a:cxn ang="0">
                  <a:pos x="65" y="175"/>
                </a:cxn>
                <a:cxn ang="0">
                  <a:pos x="33" y="174"/>
                </a:cxn>
                <a:cxn ang="0">
                  <a:pos x="59" y="138"/>
                </a:cxn>
                <a:cxn ang="0">
                  <a:pos x="70" y="138"/>
                </a:cxn>
                <a:cxn ang="0">
                  <a:pos x="77" y="134"/>
                </a:cxn>
                <a:cxn ang="0">
                  <a:pos x="81" y="127"/>
                </a:cxn>
                <a:cxn ang="0">
                  <a:pos x="82" y="115"/>
                </a:cxn>
                <a:cxn ang="0">
                  <a:pos x="82" y="50"/>
                </a:cxn>
                <a:cxn ang="0">
                  <a:pos x="80" y="43"/>
                </a:cxn>
                <a:cxn ang="0">
                  <a:pos x="72" y="40"/>
                </a:cxn>
                <a:cxn ang="0">
                  <a:pos x="70" y="40"/>
                </a:cxn>
                <a:cxn ang="0">
                  <a:pos x="63" y="45"/>
                </a:cxn>
                <a:cxn ang="0">
                  <a:pos x="63" y="104"/>
                </a:cxn>
                <a:cxn ang="0">
                  <a:pos x="0" y="58"/>
                </a:cxn>
                <a:cxn ang="0">
                  <a:pos x="0" y="49"/>
                </a:cxn>
                <a:cxn ang="0">
                  <a:pos x="4" y="29"/>
                </a:cxn>
                <a:cxn ang="0">
                  <a:pos x="13" y="12"/>
                </a:cxn>
                <a:cxn ang="0">
                  <a:pos x="21" y="6"/>
                </a:cxn>
                <a:cxn ang="0">
                  <a:pos x="33" y="2"/>
                </a:cxn>
                <a:cxn ang="0">
                  <a:pos x="47" y="0"/>
                </a:cxn>
                <a:cxn ang="0">
                  <a:pos x="98" y="0"/>
                </a:cxn>
                <a:cxn ang="0">
                  <a:pos x="113" y="2"/>
                </a:cxn>
                <a:cxn ang="0">
                  <a:pos x="124" y="6"/>
                </a:cxn>
                <a:cxn ang="0">
                  <a:pos x="133" y="12"/>
                </a:cxn>
                <a:cxn ang="0">
                  <a:pos x="141" y="29"/>
                </a:cxn>
                <a:cxn ang="0">
                  <a:pos x="144" y="49"/>
                </a:cxn>
                <a:cxn ang="0">
                  <a:pos x="145" y="110"/>
                </a:cxn>
                <a:cxn ang="0">
                  <a:pos x="144" y="121"/>
                </a:cxn>
                <a:cxn ang="0">
                  <a:pos x="136" y="138"/>
                </a:cxn>
                <a:cxn ang="0">
                  <a:pos x="124" y="149"/>
                </a:cxn>
                <a:cxn ang="0">
                  <a:pos x="109" y="153"/>
                </a:cxn>
                <a:cxn ang="0">
                  <a:pos x="102" y="157"/>
                </a:cxn>
                <a:cxn ang="0">
                  <a:pos x="109" y="157"/>
                </a:cxn>
                <a:cxn ang="0">
                  <a:pos x="122" y="159"/>
                </a:cxn>
                <a:cxn ang="0">
                  <a:pos x="130" y="164"/>
                </a:cxn>
                <a:cxn ang="0">
                  <a:pos x="139" y="173"/>
                </a:cxn>
                <a:cxn ang="0">
                  <a:pos x="144" y="188"/>
                </a:cxn>
                <a:cxn ang="0">
                  <a:pos x="145" y="264"/>
                </a:cxn>
                <a:cxn ang="0">
                  <a:pos x="144" y="274"/>
                </a:cxn>
                <a:cxn ang="0">
                  <a:pos x="141" y="293"/>
                </a:cxn>
                <a:cxn ang="0">
                  <a:pos x="133" y="310"/>
                </a:cxn>
                <a:cxn ang="0">
                  <a:pos x="124" y="316"/>
                </a:cxn>
                <a:cxn ang="0">
                  <a:pos x="113" y="321"/>
                </a:cxn>
                <a:cxn ang="0">
                  <a:pos x="98" y="323"/>
                </a:cxn>
                <a:cxn ang="0">
                  <a:pos x="47" y="323"/>
                </a:cxn>
                <a:cxn ang="0">
                  <a:pos x="33" y="321"/>
                </a:cxn>
                <a:cxn ang="0">
                  <a:pos x="21" y="316"/>
                </a:cxn>
                <a:cxn ang="0">
                  <a:pos x="13" y="310"/>
                </a:cxn>
                <a:cxn ang="0">
                  <a:pos x="4" y="293"/>
                </a:cxn>
                <a:cxn ang="0">
                  <a:pos x="0" y="274"/>
                </a:cxn>
                <a:cxn ang="0">
                  <a:pos x="0" y="210"/>
                </a:cxn>
              </a:cxnLst>
              <a:rect l="0" t="0" r="r" b="b"/>
              <a:pathLst>
                <a:path w="145" h="323">
                  <a:moveTo>
                    <a:pt x="63" y="210"/>
                  </a:moveTo>
                  <a:lnTo>
                    <a:pt x="63" y="271"/>
                  </a:lnTo>
                  <a:lnTo>
                    <a:pt x="63" y="271"/>
                  </a:lnTo>
                  <a:lnTo>
                    <a:pt x="63" y="276"/>
                  </a:lnTo>
                  <a:lnTo>
                    <a:pt x="66" y="279"/>
                  </a:lnTo>
                  <a:lnTo>
                    <a:pt x="70" y="280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7" y="280"/>
                  </a:lnTo>
                  <a:lnTo>
                    <a:pt x="80" y="278"/>
                  </a:lnTo>
                  <a:lnTo>
                    <a:pt x="82" y="274"/>
                  </a:lnTo>
                  <a:lnTo>
                    <a:pt x="82" y="271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82" y="188"/>
                  </a:lnTo>
                  <a:lnTo>
                    <a:pt x="81" y="184"/>
                  </a:lnTo>
                  <a:lnTo>
                    <a:pt x="78" y="181"/>
                  </a:lnTo>
                  <a:lnTo>
                    <a:pt x="76" y="178"/>
                  </a:lnTo>
                  <a:lnTo>
                    <a:pt x="71" y="177"/>
                  </a:lnTo>
                  <a:lnTo>
                    <a:pt x="65" y="175"/>
                  </a:lnTo>
                  <a:lnTo>
                    <a:pt x="57" y="174"/>
                  </a:lnTo>
                  <a:lnTo>
                    <a:pt x="33" y="174"/>
                  </a:lnTo>
                  <a:lnTo>
                    <a:pt x="3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70" y="138"/>
                  </a:lnTo>
                  <a:lnTo>
                    <a:pt x="73" y="137"/>
                  </a:lnTo>
                  <a:lnTo>
                    <a:pt x="77" y="134"/>
                  </a:lnTo>
                  <a:lnTo>
                    <a:pt x="80" y="131"/>
                  </a:lnTo>
                  <a:lnTo>
                    <a:pt x="81" y="127"/>
                  </a:lnTo>
                  <a:lnTo>
                    <a:pt x="82" y="122"/>
                  </a:lnTo>
                  <a:lnTo>
                    <a:pt x="82" y="115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47"/>
                  </a:lnTo>
                  <a:lnTo>
                    <a:pt x="80" y="43"/>
                  </a:lnTo>
                  <a:lnTo>
                    <a:pt x="77" y="42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0" y="40"/>
                  </a:lnTo>
                  <a:lnTo>
                    <a:pt x="66" y="43"/>
                  </a:lnTo>
                  <a:lnTo>
                    <a:pt x="63" y="45"/>
                  </a:lnTo>
                  <a:lnTo>
                    <a:pt x="63" y="50"/>
                  </a:lnTo>
                  <a:lnTo>
                    <a:pt x="63" y="104"/>
                  </a:lnTo>
                  <a:lnTo>
                    <a:pt x="0" y="104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49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8" y="21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21" y="6"/>
                  </a:lnTo>
                  <a:lnTo>
                    <a:pt x="26" y="3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106" y="1"/>
                  </a:lnTo>
                  <a:lnTo>
                    <a:pt x="113" y="2"/>
                  </a:lnTo>
                  <a:lnTo>
                    <a:pt x="119" y="3"/>
                  </a:lnTo>
                  <a:lnTo>
                    <a:pt x="124" y="6"/>
                  </a:lnTo>
                  <a:lnTo>
                    <a:pt x="128" y="10"/>
                  </a:lnTo>
                  <a:lnTo>
                    <a:pt x="133" y="12"/>
                  </a:lnTo>
                  <a:lnTo>
                    <a:pt x="138" y="21"/>
                  </a:lnTo>
                  <a:lnTo>
                    <a:pt x="141" y="29"/>
                  </a:lnTo>
                  <a:lnTo>
                    <a:pt x="144" y="39"/>
                  </a:lnTo>
                  <a:lnTo>
                    <a:pt x="144" y="49"/>
                  </a:lnTo>
                  <a:lnTo>
                    <a:pt x="145" y="58"/>
                  </a:lnTo>
                  <a:lnTo>
                    <a:pt x="145" y="110"/>
                  </a:lnTo>
                  <a:lnTo>
                    <a:pt x="145" y="110"/>
                  </a:lnTo>
                  <a:lnTo>
                    <a:pt x="144" y="121"/>
                  </a:lnTo>
                  <a:lnTo>
                    <a:pt x="140" y="131"/>
                  </a:lnTo>
                  <a:lnTo>
                    <a:pt x="136" y="138"/>
                  </a:lnTo>
                  <a:lnTo>
                    <a:pt x="130" y="144"/>
                  </a:lnTo>
                  <a:lnTo>
                    <a:pt x="124" y="149"/>
                  </a:lnTo>
                  <a:lnTo>
                    <a:pt x="117" y="152"/>
                  </a:lnTo>
                  <a:lnTo>
                    <a:pt x="109" y="153"/>
                  </a:lnTo>
                  <a:lnTo>
                    <a:pt x="102" y="153"/>
                  </a:lnTo>
                  <a:lnTo>
                    <a:pt x="102" y="157"/>
                  </a:lnTo>
                  <a:lnTo>
                    <a:pt x="102" y="157"/>
                  </a:lnTo>
                  <a:lnTo>
                    <a:pt x="109" y="157"/>
                  </a:lnTo>
                  <a:lnTo>
                    <a:pt x="117" y="158"/>
                  </a:lnTo>
                  <a:lnTo>
                    <a:pt x="122" y="159"/>
                  </a:lnTo>
                  <a:lnTo>
                    <a:pt x="127" y="160"/>
                  </a:lnTo>
                  <a:lnTo>
                    <a:pt x="130" y="164"/>
                  </a:lnTo>
                  <a:lnTo>
                    <a:pt x="134" y="167"/>
                  </a:lnTo>
                  <a:lnTo>
                    <a:pt x="139" y="173"/>
                  </a:lnTo>
                  <a:lnTo>
                    <a:pt x="143" y="180"/>
                  </a:lnTo>
                  <a:lnTo>
                    <a:pt x="144" y="188"/>
                  </a:lnTo>
                  <a:lnTo>
                    <a:pt x="145" y="200"/>
                  </a:lnTo>
                  <a:lnTo>
                    <a:pt x="145" y="264"/>
                  </a:lnTo>
                  <a:lnTo>
                    <a:pt x="145" y="264"/>
                  </a:lnTo>
                  <a:lnTo>
                    <a:pt x="144" y="274"/>
                  </a:lnTo>
                  <a:lnTo>
                    <a:pt x="144" y="283"/>
                  </a:lnTo>
                  <a:lnTo>
                    <a:pt x="141" y="293"/>
                  </a:lnTo>
                  <a:lnTo>
                    <a:pt x="138" y="302"/>
                  </a:lnTo>
                  <a:lnTo>
                    <a:pt x="133" y="310"/>
                  </a:lnTo>
                  <a:lnTo>
                    <a:pt x="128" y="314"/>
                  </a:lnTo>
                  <a:lnTo>
                    <a:pt x="124" y="316"/>
                  </a:lnTo>
                  <a:lnTo>
                    <a:pt x="119" y="319"/>
                  </a:lnTo>
                  <a:lnTo>
                    <a:pt x="113" y="321"/>
                  </a:lnTo>
                  <a:lnTo>
                    <a:pt x="106" y="323"/>
                  </a:lnTo>
                  <a:lnTo>
                    <a:pt x="98" y="323"/>
                  </a:lnTo>
                  <a:lnTo>
                    <a:pt x="47" y="323"/>
                  </a:lnTo>
                  <a:lnTo>
                    <a:pt x="47" y="323"/>
                  </a:lnTo>
                  <a:lnTo>
                    <a:pt x="39" y="323"/>
                  </a:lnTo>
                  <a:lnTo>
                    <a:pt x="33" y="321"/>
                  </a:lnTo>
                  <a:lnTo>
                    <a:pt x="26" y="319"/>
                  </a:lnTo>
                  <a:lnTo>
                    <a:pt x="21" y="316"/>
                  </a:lnTo>
                  <a:lnTo>
                    <a:pt x="16" y="314"/>
                  </a:lnTo>
                  <a:lnTo>
                    <a:pt x="13" y="310"/>
                  </a:lnTo>
                  <a:lnTo>
                    <a:pt x="8" y="302"/>
                  </a:lnTo>
                  <a:lnTo>
                    <a:pt x="4" y="293"/>
                  </a:lnTo>
                  <a:lnTo>
                    <a:pt x="2" y="283"/>
                  </a:lnTo>
                  <a:lnTo>
                    <a:pt x="0" y="274"/>
                  </a:lnTo>
                  <a:lnTo>
                    <a:pt x="0" y="264"/>
                  </a:lnTo>
                  <a:lnTo>
                    <a:pt x="0" y="210"/>
                  </a:lnTo>
                  <a:lnTo>
                    <a:pt x="63" y="21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690" y="220"/>
              <a:ext cx="72" cy="1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3" y="0"/>
                </a:cxn>
                <a:cxn ang="0">
                  <a:pos x="143" y="323"/>
                </a:cxn>
                <a:cxn ang="0">
                  <a:pos x="82" y="323"/>
                </a:cxn>
                <a:cxn ang="0">
                  <a:pos x="82" y="40"/>
                </a:cxn>
                <a:cxn ang="0">
                  <a:pos x="62" y="40"/>
                </a:cxn>
                <a:cxn ang="0">
                  <a:pos x="62" y="323"/>
                </a:cxn>
                <a:cxn ang="0">
                  <a:pos x="0" y="323"/>
                </a:cxn>
                <a:cxn ang="0">
                  <a:pos x="0" y="0"/>
                </a:cxn>
              </a:cxnLst>
              <a:rect l="0" t="0" r="r" b="b"/>
              <a:pathLst>
                <a:path w="143" h="323">
                  <a:moveTo>
                    <a:pt x="0" y="0"/>
                  </a:moveTo>
                  <a:lnTo>
                    <a:pt x="143" y="0"/>
                  </a:lnTo>
                  <a:lnTo>
                    <a:pt x="143" y="323"/>
                  </a:lnTo>
                  <a:lnTo>
                    <a:pt x="82" y="323"/>
                  </a:lnTo>
                  <a:lnTo>
                    <a:pt x="82" y="40"/>
                  </a:lnTo>
                  <a:lnTo>
                    <a:pt x="62" y="40"/>
                  </a:lnTo>
                  <a:lnTo>
                    <a:pt x="62" y="323"/>
                  </a:lnTo>
                  <a:lnTo>
                    <a:pt x="0" y="323"/>
                  </a:lnTo>
                  <a:lnTo>
                    <a:pt x="0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59" name="Freeform 35"/>
            <p:cNvSpPr>
              <a:spLocks noEditPoints="1"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62" y="178"/>
                </a:cxn>
                <a:cxn ang="0">
                  <a:pos x="62" y="40"/>
                </a:cxn>
                <a:cxn ang="0">
                  <a:pos x="71" y="40"/>
                </a:cxn>
                <a:cxn ang="0">
                  <a:pos x="71" y="40"/>
                </a:cxn>
                <a:cxn ang="0">
                  <a:pos x="75" y="42"/>
                </a:cxn>
                <a:cxn ang="0">
                  <a:pos x="78" y="44"/>
                </a:cxn>
                <a:cxn ang="0">
                  <a:pos x="81" y="49"/>
                </a:cxn>
                <a:cxn ang="0">
                  <a:pos x="82" y="57"/>
                </a:cxn>
                <a:cxn ang="0">
                  <a:pos x="82" y="162"/>
                </a:cxn>
                <a:cxn ang="0">
                  <a:pos x="82" y="162"/>
                </a:cxn>
                <a:cxn ang="0">
                  <a:pos x="81" y="168"/>
                </a:cxn>
                <a:cxn ang="0">
                  <a:pos x="78" y="173"/>
                </a:cxn>
                <a:cxn ang="0">
                  <a:pos x="75" y="177"/>
                </a:cxn>
                <a:cxn ang="0">
                  <a:pos x="71" y="178"/>
                </a:cxn>
                <a:cxn ang="0">
                  <a:pos x="62" y="178"/>
                </a:cxn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62" y="178"/>
                  </a:moveTo>
                  <a:lnTo>
                    <a:pt x="62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5" y="42"/>
                  </a:lnTo>
                  <a:lnTo>
                    <a:pt x="78" y="44"/>
                  </a:lnTo>
                  <a:lnTo>
                    <a:pt x="81" y="49"/>
                  </a:lnTo>
                  <a:lnTo>
                    <a:pt x="82" y="57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81" y="168"/>
                  </a:lnTo>
                  <a:lnTo>
                    <a:pt x="78" y="173"/>
                  </a:lnTo>
                  <a:lnTo>
                    <a:pt x="75" y="177"/>
                  </a:lnTo>
                  <a:lnTo>
                    <a:pt x="71" y="178"/>
                  </a:lnTo>
                  <a:lnTo>
                    <a:pt x="62" y="178"/>
                  </a:lnTo>
                  <a:close/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813" y="241"/>
              <a:ext cx="10" cy="68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3" y="2"/>
                </a:cxn>
                <a:cxn ang="0">
                  <a:pos x="16" y="4"/>
                </a:cxn>
                <a:cxn ang="0">
                  <a:pos x="19" y="9"/>
                </a:cxn>
                <a:cxn ang="0">
                  <a:pos x="20" y="17"/>
                </a:cxn>
                <a:cxn ang="0">
                  <a:pos x="20" y="122"/>
                </a:cxn>
                <a:cxn ang="0">
                  <a:pos x="20" y="122"/>
                </a:cxn>
                <a:cxn ang="0">
                  <a:pos x="19" y="128"/>
                </a:cxn>
                <a:cxn ang="0">
                  <a:pos x="16" y="133"/>
                </a:cxn>
                <a:cxn ang="0">
                  <a:pos x="13" y="137"/>
                </a:cxn>
                <a:cxn ang="0">
                  <a:pos x="9" y="138"/>
                </a:cxn>
                <a:cxn ang="0">
                  <a:pos x="0" y="138"/>
                </a:cxn>
              </a:cxnLst>
              <a:rect l="0" t="0" r="r" b="b"/>
              <a:pathLst>
                <a:path w="20" h="138">
                  <a:moveTo>
                    <a:pt x="0" y="13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9" y="9"/>
                  </a:lnTo>
                  <a:lnTo>
                    <a:pt x="20" y="17"/>
                  </a:lnTo>
                  <a:lnTo>
                    <a:pt x="20" y="122"/>
                  </a:lnTo>
                  <a:lnTo>
                    <a:pt x="20" y="122"/>
                  </a:lnTo>
                  <a:lnTo>
                    <a:pt x="19" y="128"/>
                  </a:lnTo>
                  <a:lnTo>
                    <a:pt x="16" y="133"/>
                  </a:lnTo>
                  <a:lnTo>
                    <a:pt x="13" y="137"/>
                  </a:lnTo>
                  <a:lnTo>
                    <a:pt x="9" y="138"/>
                  </a:lnTo>
                  <a:lnTo>
                    <a:pt x="0" y="138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1" name="Freeform 37"/>
            <p:cNvSpPr>
              <a:spLocks/>
            </p:cNvSpPr>
            <p:nvPr userDrawn="1"/>
          </p:nvSpPr>
          <p:spPr bwMode="auto">
            <a:xfrm>
              <a:off x="782" y="220"/>
              <a:ext cx="72" cy="162"/>
            </a:xfrm>
            <a:custGeom>
              <a:avLst/>
              <a:gdLst/>
              <a:ahLst/>
              <a:cxnLst>
                <a:cxn ang="0">
                  <a:pos x="0" y="323"/>
                </a:cxn>
                <a:cxn ang="0">
                  <a:pos x="62" y="323"/>
                </a:cxn>
                <a:cxn ang="0">
                  <a:pos x="62" y="212"/>
                </a:cxn>
                <a:cxn ang="0">
                  <a:pos x="98" y="212"/>
                </a:cxn>
                <a:cxn ang="0">
                  <a:pos x="98" y="212"/>
                </a:cxn>
                <a:cxn ang="0">
                  <a:pos x="105" y="212"/>
                </a:cxn>
                <a:cxn ang="0">
                  <a:pos x="113" y="211"/>
                </a:cxn>
                <a:cxn ang="0">
                  <a:pos x="118" y="210"/>
                </a:cxn>
                <a:cxn ang="0">
                  <a:pos x="124" y="207"/>
                </a:cxn>
                <a:cxn ang="0">
                  <a:pos x="128" y="204"/>
                </a:cxn>
                <a:cxn ang="0">
                  <a:pos x="131" y="200"/>
                </a:cxn>
                <a:cxn ang="0">
                  <a:pos x="138" y="193"/>
                </a:cxn>
                <a:cxn ang="0">
                  <a:pos x="141" y="184"/>
                </a:cxn>
                <a:cxn ang="0">
                  <a:pos x="143" y="174"/>
                </a:cxn>
                <a:cxn ang="0">
                  <a:pos x="144" y="164"/>
                </a:cxn>
                <a:cxn ang="0">
                  <a:pos x="144" y="156"/>
                </a:cxn>
                <a:cxn ang="0">
                  <a:pos x="144" y="58"/>
                </a:cxn>
                <a:cxn ang="0">
                  <a:pos x="144" y="58"/>
                </a:cxn>
                <a:cxn ang="0">
                  <a:pos x="144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8" y="21"/>
                </a:cxn>
                <a:cxn ang="0">
                  <a:pos x="131" y="12"/>
                </a:cxn>
                <a:cxn ang="0">
                  <a:pos x="128" y="10"/>
                </a:cxn>
                <a:cxn ang="0">
                  <a:pos x="124" y="6"/>
                </a:cxn>
                <a:cxn ang="0">
                  <a:pos x="118" y="3"/>
                </a:cxn>
                <a:cxn ang="0">
                  <a:pos x="113" y="2"/>
                </a:cxn>
                <a:cxn ang="0">
                  <a:pos x="105" y="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323"/>
                </a:cxn>
              </a:cxnLst>
              <a:rect l="0" t="0" r="r" b="b"/>
              <a:pathLst>
                <a:path w="144" h="323">
                  <a:moveTo>
                    <a:pt x="0" y="323"/>
                  </a:moveTo>
                  <a:lnTo>
                    <a:pt x="62" y="323"/>
                  </a:lnTo>
                  <a:lnTo>
                    <a:pt x="62" y="212"/>
                  </a:lnTo>
                  <a:lnTo>
                    <a:pt x="98" y="212"/>
                  </a:lnTo>
                  <a:lnTo>
                    <a:pt x="98" y="212"/>
                  </a:lnTo>
                  <a:lnTo>
                    <a:pt x="105" y="212"/>
                  </a:lnTo>
                  <a:lnTo>
                    <a:pt x="113" y="211"/>
                  </a:lnTo>
                  <a:lnTo>
                    <a:pt x="118" y="210"/>
                  </a:lnTo>
                  <a:lnTo>
                    <a:pt x="124" y="207"/>
                  </a:lnTo>
                  <a:lnTo>
                    <a:pt x="128" y="204"/>
                  </a:lnTo>
                  <a:lnTo>
                    <a:pt x="131" y="200"/>
                  </a:lnTo>
                  <a:lnTo>
                    <a:pt x="138" y="193"/>
                  </a:lnTo>
                  <a:lnTo>
                    <a:pt x="141" y="184"/>
                  </a:lnTo>
                  <a:lnTo>
                    <a:pt x="143" y="174"/>
                  </a:lnTo>
                  <a:lnTo>
                    <a:pt x="144" y="164"/>
                  </a:lnTo>
                  <a:lnTo>
                    <a:pt x="144" y="156"/>
                  </a:lnTo>
                  <a:lnTo>
                    <a:pt x="144" y="58"/>
                  </a:lnTo>
                  <a:lnTo>
                    <a:pt x="144" y="58"/>
                  </a:lnTo>
                  <a:lnTo>
                    <a:pt x="144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8" y="21"/>
                  </a:lnTo>
                  <a:lnTo>
                    <a:pt x="131" y="12"/>
                  </a:lnTo>
                  <a:lnTo>
                    <a:pt x="128" y="10"/>
                  </a:lnTo>
                  <a:lnTo>
                    <a:pt x="124" y="6"/>
                  </a:lnTo>
                  <a:lnTo>
                    <a:pt x="118" y="3"/>
                  </a:lnTo>
                  <a:lnTo>
                    <a:pt x="113" y="2"/>
                  </a:lnTo>
                  <a:lnTo>
                    <a:pt x="105" y="1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32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2" name="Freeform 38"/>
            <p:cNvSpPr>
              <a:spLocks noEditPoints="1"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81" y="271"/>
                </a:cxn>
                <a:cxn ang="0">
                  <a:pos x="79" y="278"/>
                </a:cxn>
                <a:cxn ang="0">
                  <a:pos x="71" y="280"/>
                </a:cxn>
                <a:cxn ang="0">
                  <a:pos x="69" y="280"/>
                </a:cxn>
                <a:cxn ang="0">
                  <a:pos x="63" y="276"/>
                </a:cxn>
                <a:cxn ang="0">
                  <a:pos x="62" y="50"/>
                </a:cxn>
                <a:cxn ang="0">
                  <a:pos x="63" y="45"/>
                </a:cxn>
                <a:cxn ang="0">
                  <a:pos x="69" y="40"/>
                </a:cxn>
                <a:cxn ang="0">
                  <a:pos x="71" y="40"/>
                </a:cxn>
                <a:cxn ang="0">
                  <a:pos x="79" y="43"/>
                </a:cxn>
                <a:cxn ang="0">
                  <a:pos x="81" y="50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3" y="293"/>
                </a:cxn>
                <a:cxn ang="0">
                  <a:pos x="12" y="310"/>
                </a:cxn>
                <a:cxn ang="0">
                  <a:pos x="21" y="316"/>
                </a:cxn>
                <a:cxn ang="0">
                  <a:pos x="32" y="321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112" y="321"/>
                </a:cxn>
                <a:cxn ang="0">
                  <a:pos x="123" y="316"/>
                </a:cxn>
                <a:cxn ang="0">
                  <a:pos x="131" y="310"/>
                </a:cxn>
                <a:cxn ang="0">
                  <a:pos x="141" y="293"/>
                </a:cxn>
                <a:cxn ang="0">
                  <a:pos x="143" y="274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1" y="29"/>
                </a:cxn>
                <a:cxn ang="0">
                  <a:pos x="131" y="12"/>
                </a:cxn>
                <a:cxn ang="0">
                  <a:pos x="123" y="6"/>
                </a:cxn>
                <a:cxn ang="0">
                  <a:pos x="112" y="2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32" y="2"/>
                </a:cxn>
                <a:cxn ang="0">
                  <a:pos x="21" y="6"/>
                </a:cxn>
                <a:cxn ang="0">
                  <a:pos x="12" y="12"/>
                </a:cxn>
                <a:cxn ang="0">
                  <a:pos x="3" y="29"/>
                </a:cxn>
                <a:cxn ang="0">
                  <a:pos x="0" y="49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81" y="271"/>
                  </a:moveTo>
                  <a:lnTo>
                    <a:pt x="81" y="271"/>
                  </a:lnTo>
                  <a:lnTo>
                    <a:pt x="81" y="274"/>
                  </a:lnTo>
                  <a:lnTo>
                    <a:pt x="79" y="278"/>
                  </a:lnTo>
                  <a:lnTo>
                    <a:pt x="76" y="280"/>
                  </a:lnTo>
                  <a:lnTo>
                    <a:pt x="71" y="280"/>
                  </a:lnTo>
                  <a:lnTo>
                    <a:pt x="71" y="280"/>
                  </a:lnTo>
                  <a:lnTo>
                    <a:pt x="69" y="280"/>
                  </a:lnTo>
                  <a:lnTo>
                    <a:pt x="65" y="279"/>
                  </a:lnTo>
                  <a:lnTo>
                    <a:pt x="63" y="276"/>
                  </a:lnTo>
                  <a:lnTo>
                    <a:pt x="62" y="27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3" y="45"/>
                  </a:lnTo>
                  <a:lnTo>
                    <a:pt x="65" y="43"/>
                  </a:lnTo>
                  <a:lnTo>
                    <a:pt x="69" y="40"/>
                  </a:lnTo>
                  <a:lnTo>
                    <a:pt x="71" y="40"/>
                  </a:lnTo>
                  <a:lnTo>
                    <a:pt x="71" y="40"/>
                  </a:lnTo>
                  <a:lnTo>
                    <a:pt x="76" y="42"/>
                  </a:lnTo>
                  <a:lnTo>
                    <a:pt x="79" y="43"/>
                  </a:lnTo>
                  <a:lnTo>
                    <a:pt x="81" y="47"/>
                  </a:lnTo>
                  <a:lnTo>
                    <a:pt x="81" y="50"/>
                  </a:lnTo>
                  <a:lnTo>
                    <a:pt x="81" y="271"/>
                  </a:lnTo>
                  <a:close/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905" y="241"/>
              <a:ext cx="10" cy="120"/>
            </a:xfrm>
            <a:custGeom>
              <a:avLst/>
              <a:gdLst/>
              <a:ahLst/>
              <a:cxnLst>
                <a:cxn ang="0">
                  <a:pos x="19" y="231"/>
                </a:cxn>
                <a:cxn ang="0">
                  <a:pos x="19" y="231"/>
                </a:cxn>
                <a:cxn ang="0">
                  <a:pos x="19" y="234"/>
                </a:cxn>
                <a:cxn ang="0">
                  <a:pos x="17" y="238"/>
                </a:cxn>
                <a:cxn ang="0">
                  <a:pos x="14" y="240"/>
                </a:cxn>
                <a:cxn ang="0">
                  <a:pos x="9" y="240"/>
                </a:cxn>
                <a:cxn ang="0">
                  <a:pos x="9" y="240"/>
                </a:cxn>
                <a:cxn ang="0">
                  <a:pos x="7" y="240"/>
                </a:cxn>
                <a:cxn ang="0">
                  <a:pos x="3" y="239"/>
                </a:cxn>
                <a:cxn ang="0">
                  <a:pos x="1" y="236"/>
                </a:cxn>
                <a:cxn ang="0">
                  <a:pos x="0" y="23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7" y="3"/>
                </a:cxn>
                <a:cxn ang="0">
                  <a:pos x="19" y="7"/>
                </a:cxn>
                <a:cxn ang="0">
                  <a:pos x="19" y="10"/>
                </a:cxn>
                <a:cxn ang="0">
                  <a:pos x="19" y="231"/>
                </a:cxn>
              </a:cxnLst>
              <a:rect l="0" t="0" r="r" b="b"/>
              <a:pathLst>
                <a:path w="19" h="240">
                  <a:moveTo>
                    <a:pt x="19" y="231"/>
                  </a:moveTo>
                  <a:lnTo>
                    <a:pt x="19" y="231"/>
                  </a:lnTo>
                  <a:lnTo>
                    <a:pt x="19" y="234"/>
                  </a:lnTo>
                  <a:lnTo>
                    <a:pt x="17" y="238"/>
                  </a:lnTo>
                  <a:lnTo>
                    <a:pt x="14" y="240"/>
                  </a:lnTo>
                  <a:lnTo>
                    <a:pt x="9" y="240"/>
                  </a:lnTo>
                  <a:lnTo>
                    <a:pt x="9" y="240"/>
                  </a:lnTo>
                  <a:lnTo>
                    <a:pt x="7" y="240"/>
                  </a:lnTo>
                  <a:lnTo>
                    <a:pt x="3" y="239"/>
                  </a:lnTo>
                  <a:lnTo>
                    <a:pt x="1" y="236"/>
                  </a:lnTo>
                  <a:lnTo>
                    <a:pt x="0" y="23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9" y="7"/>
                  </a:lnTo>
                  <a:lnTo>
                    <a:pt x="19" y="10"/>
                  </a:lnTo>
                  <a:lnTo>
                    <a:pt x="19" y="23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874" y="220"/>
              <a:ext cx="72" cy="1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0" y="264"/>
                </a:cxn>
                <a:cxn ang="0">
                  <a:pos x="0" y="274"/>
                </a:cxn>
                <a:cxn ang="0">
                  <a:pos x="1" y="283"/>
                </a:cxn>
                <a:cxn ang="0">
                  <a:pos x="3" y="293"/>
                </a:cxn>
                <a:cxn ang="0">
                  <a:pos x="7" y="302"/>
                </a:cxn>
                <a:cxn ang="0">
                  <a:pos x="12" y="310"/>
                </a:cxn>
                <a:cxn ang="0">
                  <a:pos x="16" y="314"/>
                </a:cxn>
                <a:cxn ang="0">
                  <a:pos x="21" y="316"/>
                </a:cxn>
                <a:cxn ang="0">
                  <a:pos x="26" y="319"/>
                </a:cxn>
                <a:cxn ang="0">
                  <a:pos x="32" y="321"/>
                </a:cxn>
                <a:cxn ang="0">
                  <a:pos x="38" y="323"/>
                </a:cxn>
                <a:cxn ang="0">
                  <a:pos x="47" y="323"/>
                </a:cxn>
                <a:cxn ang="0">
                  <a:pos x="97" y="323"/>
                </a:cxn>
                <a:cxn ang="0">
                  <a:pos x="97" y="323"/>
                </a:cxn>
                <a:cxn ang="0">
                  <a:pos x="105" y="323"/>
                </a:cxn>
                <a:cxn ang="0">
                  <a:pos x="112" y="321"/>
                </a:cxn>
                <a:cxn ang="0">
                  <a:pos x="118" y="319"/>
                </a:cxn>
                <a:cxn ang="0">
                  <a:pos x="123" y="316"/>
                </a:cxn>
                <a:cxn ang="0">
                  <a:pos x="127" y="314"/>
                </a:cxn>
                <a:cxn ang="0">
                  <a:pos x="131" y="310"/>
                </a:cxn>
                <a:cxn ang="0">
                  <a:pos x="137" y="302"/>
                </a:cxn>
                <a:cxn ang="0">
                  <a:pos x="141" y="293"/>
                </a:cxn>
                <a:cxn ang="0">
                  <a:pos x="143" y="283"/>
                </a:cxn>
                <a:cxn ang="0">
                  <a:pos x="143" y="274"/>
                </a:cxn>
                <a:cxn ang="0">
                  <a:pos x="143" y="264"/>
                </a:cxn>
                <a:cxn ang="0">
                  <a:pos x="143" y="58"/>
                </a:cxn>
                <a:cxn ang="0">
                  <a:pos x="143" y="58"/>
                </a:cxn>
                <a:cxn ang="0">
                  <a:pos x="143" y="49"/>
                </a:cxn>
                <a:cxn ang="0">
                  <a:pos x="143" y="39"/>
                </a:cxn>
                <a:cxn ang="0">
                  <a:pos x="141" y="29"/>
                </a:cxn>
                <a:cxn ang="0">
                  <a:pos x="137" y="21"/>
                </a:cxn>
                <a:cxn ang="0">
                  <a:pos x="131" y="12"/>
                </a:cxn>
                <a:cxn ang="0">
                  <a:pos x="127" y="10"/>
                </a:cxn>
                <a:cxn ang="0">
                  <a:pos x="123" y="6"/>
                </a:cxn>
                <a:cxn ang="0">
                  <a:pos x="118" y="3"/>
                </a:cxn>
                <a:cxn ang="0">
                  <a:pos x="112" y="2"/>
                </a:cxn>
                <a:cxn ang="0">
                  <a:pos x="105" y="1"/>
                </a:cxn>
                <a:cxn ang="0">
                  <a:pos x="97" y="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38" y="1"/>
                </a:cxn>
                <a:cxn ang="0">
                  <a:pos x="32" y="2"/>
                </a:cxn>
                <a:cxn ang="0">
                  <a:pos x="26" y="3"/>
                </a:cxn>
                <a:cxn ang="0">
                  <a:pos x="21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7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0" y="264"/>
                </a:cxn>
              </a:cxnLst>
              <a:rect l="0" t="0" r="r" b="b"/>
              <a:pathLst>
                <a:path w="143" h="323">
                  <a:moveTo>
                    <a:pt x="0" y="264"/>
                  </a:moveTo>
                  <a:lnTo>
                    <a:pt x="0" y="264"/>
                  </a:lnTo>
                  <a:lnTo>
                    <a:pt x="0" y="274"/>
                  </a:lnTo>
                  <a:lnTo>
                    <a:pt x="1" y="283"/>
                  </a:lnTo>
                  <a:lnTo>
                    <a:pt x="3" y="293"/>
                  </a:lnTo>
                  <a:lnTo>
                    <a:pt x="7" y="302"/>
                  </a:lnTo>
                  <a:lnTo>
                    <a:pt x="12" y="310"/>
                  </a:lnTo>
                  <a:lnTo>
                    <a:pt x="16" y="314"/>
                  </a:lnTo>
                  <a:lnTo>
                    <a:pt x="21" y="316"/>
                  </a:lnTo>
                  <a:lnTo>
                    <a:pt x="26" y="319"/>
                  </a:lnTo>
                  <a:lnTo>
                    <a:pt x="32" y="321"/>
                  </a:lnTo>
                  <a:lnTo>
                    <a:pt x="38" y="323"/>
                  </a:lnTo>
                  <a:lnTo>
                    <a:pt x="47" y="323"/>
                  </a:lnTo>
                  <a:lnTo>
                    <a:pt x="97" y="323"/>
                  </a:lnTo>
                  <a:lnTo>
                    <a:pt x="97" y="323"/>
                  </a:lnTo>
                  <a:lnTo>
                    <a:pt x="105" y="323"/>
                  </a:lnTo>
                  <a:lnTo>
                    <a:pt x="112" y="321"/>
                  </a:lnTo>
                  <a:lnTo>
                    <a:pt x="118" y="319"/>
                  </a:lnTo>
                  <a:lnTo>
                    <a:pt x="123" y="316"/>
                  </a:lnTo>
                  <a:lnTo>
                    <a:pt x="127" y="314"/>
                  </a:lnTo>
                  <a:lnTo>
                    <a:pt x="131" y="310"/>
                  </a:lnTo>
                  <a:lnTo>
                    <a:pt x="137" y="302"/>
                  </a:lnTo>
                  <a:lnTo>
                    <a:pt x="141" y="293"/>
                  </a:lnTo>
                  <a:lnTo>
                    <a:pt x="143" y="283"/>
                  </a:lnTo>
                  <a:lnTo>
                    <a:pt x="143" y="274"/>
                  </a:lnTo>
                  <a:lnTo>
                    <a:pt x="143" y="264"/>
                  </a:lnTo>
                  <a:lnTo>
                    <a:pt x="143" y="58"/>
                  </a:lnTo>
                  <a:lnTo>
                    <a:pt x="143" y="58"/>
                  </a:lnTo>
                  <a:lnTo>
                    <a:pt x="143" y="49"/>
                  </a:lnTo>
                  <a:lnTo>
                    <a:pt x="143" y="39"/>
                  </a:lnTo>
                  <a:lnTo>
                    <a:pt x="141" y="29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7" y="10"/>
                  </a:lnTo>
                  <a:lnTo>
                    <a:pt x="123" y="6"/>
                  </a:lnTo>
                  <a:lnTo>
                    <a:pt x="118" y="3"/>
                  </a:lnTo>
                  <a:lnTo>
                    <a:pt x="112" y="2"/>
                  </a:lnTo>
                  <a:lnTo>
                    <a:pt x="105" y="1"/>
                  </a:lnTo>
                  <a:lnTo>
                    <a:pt x="9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32" y="2"/>
                  </a:lnTo>
                  <a:lnTo>
                    <a:pt x="26" y="3"/>
                  </a:lnTo>
                  <a:lnTo>
                    <a:pt x="21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7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0" y="26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5" name="Freeform 41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967" y="220"/>
              <a:ext cx="121" cy="162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243" y="0"/>
                </a:cxn>
                <a:cxn ang="0">
                  <a:pos x="243" y="323"/>
                </a:cxn>
                <a:cxn ang="0">
                  <a:pos x="181" y="323"/>
                </a:cxn>
                <a:cxn ang="0">
                  <a:pos x="181" y="121"/>
                </a:cxn>
                <a:cxn ang="0">
                  <a:pos x="178" y="121"/>
                </a:cxn>
                <a:cxn ang="0">
                  <a:pos x="147" y="323"/>
                </a:cxn>
                <a:cxn ang="0">
                  <a:pos x="97" y="323"/>
                </a:cxn>
                <a:cxn ang="0">
                  <a:pos x="64" y="121"/>
                </a:cxn>
                <a:cxn ang="0">
                  <a:pos x="63" y="121"/>
                </a:cxn>
                <a:cxn ang="0">
                  <a:pos x="63" y="323"/>
                </a:cxn>
                <a:cxn ang="0">
                  <a:pos x="0" y="323"/>
                </a:cxn>
                <a:cxn ang="0">
                  <a:pos x="0" y="0"/>
                </a:cxn>
                <a:cxn ang="0">
                  <a:pos x="82" y="0"/>
                </a:cxn>
                <a:cxn ang="0">
                  <a:pos x="121" y="226"/>
                </a:cxn>
                <a:cxn ang="0">
                  <a:pos x="162" y="0"/>
                </a:cxn>
              </a:cxnLst>
              <a:rect l="0" t="0" r="r" b="b"/>
              <a:pathLst>
                <a:path w="243" h="323">
                  <a:moveTo>
                    <a:pt x="162" y="0"/>
                  </a:moveTo>
                  <a:lnTo>
                    <a:pt x="243" y="0"/>
                  </a:lnTo>
                  <a:lnTo>
                    <a:pt x="243" y="323"/>
                  </a:lnTo>
                  <a:lnTo>
                    <a:pt x="181" y="323"/>
                  </a:lnTo>
                  <a:lnTo>
                    <a:pt x="181" y="121"/>
                  </a:lnTo>
                  <a:lnTo>
                    <a:pt x="178" y="121"/>
                  </a:lnTo>
                  <a:lnTo>
                    <a:pt x="147" y="323"/>
                  </a:lnTo>
                  <a:lnTo>
                    <a:pt x="97" y="323"/>
                  </a:lnTo>
                  <a:lnTo>
                    <a:pt x="64" y="121"/>
                  </a:lnTo>
                  <a:lnTo>
                    <a:pt x="63" y="121"/>
                  </a:lnTo>
                  <a:lnTo>
                    <a:pt x="63" y="323"/>
                  </a:lnTo>
                  <a:lnTo>
                    <a:pt x="0" y="323"/>
                  </a:lnTo>
                  <a:lnTo>
                    <a:pt x="0" y="0"/>
                  </a:lnTo>
                  <a:lnTo>
                    <a:pt x="82" y="0"/>
                  </a:lnTo>
                  <a:lnTo>
                    <a:pt x="121" y="226"/>
                  </a:lnTo>
                  <a:lnTo>
                    <a:pt x="162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459" y="419"/>
              <a:ext cx="38" cy="65"/>
            </a:xfrm>
            <a:custGeom>
              <a:avLst/>
              <a:gdLst/>
              <a:ahLst/>
              <a:cxnLst>
                <a:cxn ang="0">
                  <a:pos x="53" y="130"/>
                </a:cxn>
                <a:cxn ang="0">
                  <a:pos x="25" y="130"/>
                </a:cxn>
                <a:cxn ang="0">
                  <a:pos x="25" y="25"/>
                </a:cxn>
                <a:cxn ang="0">
                  <a:pos x="0" y="2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25"/>
                </a:cxn>
                <a:cxn ang="0">
                  <a:pos x="53" y="25"/>
                </a:cxn>
                <a:cxn ang="0">
                  <a:pos x="53" y="130"/>
                </a:cxn>
              </a:cxnLst>
              <a:rect l="0" t="0" r="r" b="b"/>
              <a:pathLst>
                <a:path w="77" h="130">
                  <a:moveTo>
                    <a:pt x="53" y="130"/>
                  </a:moveTo>
                  <a:lnTo>
                    <a:pt x="25" y="13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25"/>
                  </a:lnTo>
                  <a:lnTo>
                    <a:pt x="53" y="25"/>
                  </a:lnTo>
                  <a:lnTo>
                    <a:pt x="53" y="13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4" name="Freeform 50"/>
            <p:cNvSpPr>
              <a:spLocks noEditPoints="1"/>
            </p:cNvSpPr>
            <p:nvPr userDrawn="1"/>
          </p:nvSpPr>
          <p:spPr bwMode="auto">
            <a:xfrm>
              <a:off x="539" y="419"/>
              <a:ext cx="41" cy="65"/>
            </a:xfrm>
            <a:custGeom>
              <a:avLst/>
              <a:gdLst/>
              <a:ahLst/>
              <a:cxnLst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8" y="1"/>
                </a:cxn>
                <a:cxn ang="0">
                  <a:pos x="64" y="3"/>
                </a:cxn>
                <a:cxn ang="0">
                  <a:pos x="71" y="7"/>
                </a:cxn>
                <a:cxn ang="0">
                  <a:pos x="76" y="12"/>
                </a:cxn>
                <a:cxn ang="0">
                  <a:pos x="79" y="20"/>
                </a:cxn>
                <a:cxn ang="0">
                  <a:pos x="82" y="28"/>
                </a:cxn>
                <a:cxn ang="0">
                  <a:pos x="83" y="39"/>
                </a:cxn>
                <a:cxn ang="0">
                  <a:pos x="83" y="39"/>
                </a:cxn>
                <a:cxn ang="0">
                  <a:pos x="82" y="50"/>
                </a:cxn>
                <a:cxn ang="0">
                  <a:pos x="79" y="59"/>
                </a:cxn>
                <a:cxn ang="0">
                  <a:pos x="76" y="67"/>
                </a:cxn>
                <a:cxn ang="0">
                  <a:pos x="71" y="72"/>
                </a:cxn>
                <a:cxn ang="0">
                  <a:pos x="64" y="75"/>
                </a:cxn>
                <a:cxn ang="0">
                  <a:pos x="58" y="78"/>
                </a:cxn>
                <a:cxn ang="0">
                  <a:pos x="52" y="79"/>
                </a:cxn>
                <a:cxn ang="0">
                  <a:pos x="45" y="79"/>
                </a:cxn>
                <a:cxn ang="0">
                  <a:pos x="31" y="79"/>
                </a:cxn>
                <a:cxn ang="0">
                  <a:pos x="31" y="130"/>
                </a:cxn>
                <a:cxn ang="0">
                  <a:pos x="31" y="55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48" y="50"/>
                </a:cxn>
                <a:cxn ang="0">
                  <a:pos x="51" y="47"/>
                </a:cxn>
                <a:cxn ang="0">
                  <a:pos x="51" y="43"/>
                </a:cxn>
                <a:cxn ang="0">
                  <a:pos x="52" y="39"/>
                </a:cxn>
                <a:cxn ang="0">
                  <a:pos x="52" y="39"/>
                </a:cxn>
                <a:cxn ang="0">
                  <a:pos x="51" y="32"/>
                </a:cxn>
                <a:cxn ang="0">
                  <a:pos x="48" y="28"/>
                </a:cxn>
                <a:cxn ang="0">
                  <a:pos x="47" y="27"/>
                </a:cxn>
                <a:cxn ang="0">
                  <a:pos x="42" y="25"/>
                </a:cxn>
                <a:cxn ang="0">
                  <a:pos x="36" y="23"/>
                </a:cxn>
                <a:cxn ang="0">
                  <a:pos x="31" y="23"/>
                </a:cxn>
                <a:cxn ang="0">
                  <a:pos x="31" y="55"/>
                </a:cxn>
              </a:cxnLst>
              <a:rect l="0" t="0" r="r" b="b"/>
              <a:pathLst>
                <a:path w="83" h="130">
                  <a:moveTo>
                    <a:pt x="31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8" y="1"/>
                  </a:lnTo>
                  <a:lnTo>
                    <a:pt x="64" y="3"/>
                  </a:lnTo>
                  <a:lnTo>
                    <a:pt x="71" y="7"/>
                  </a:lnTo>
                  <a:lnTo>
                    <a:pt x="76" y="12"/>
                  </a:lnTo>
                  <a:lnTo>
                    <a:pt x="79" y="20"/>
                  </a:lnTo>
                  <a:lnTo>
                    <a:pt x="82" y="28"/>
                  </a:lnTo>
                  <a:lnTo>
                    <a:pt x="83" y="39"/>
                  </a:lnTo>
                  <a:lnTo>
                    <a:pt x="83" y="39"/>
                  </a:lnTo>
                  <a:lnTo>
                    <a:pt x="82" y="50"/>
                  </a:lnTo>
                  <a:lnTo>
                    <a:pt x="79" y="59"/>
                  </a:lnTo>
                  <a:lnTo>
                    <a:pt x="76" y="67"/>
                  </a:lnTo>
                  <a:lnTo>
                    <a:pt x="71" y="72"/>
                  </a:lnTo>
                  <a:lnTo>
                    <a:pt x="64" y="75"/>
                  </a:lnTo>
                  <a:lnTo>
                    <a:pt x="58" y="78"/>
                  </a:lnTo>
                  <a:lnTo>
                    <a:pt x="52" y="79"/>
                  </a:lnTo>
                  <a:lnTo>
                    <a:pt x="45" y="79"/>
                  </a:lnTo>
                  <a:lnTo>
                    <a:pt x="31" y="79"/>
                  </a:lnTo>
                  <a:lnTo>
                    <a:pt x="31" y="130"/>
                  </a:lnTo>
                  <a:close/>
                  <a:moveTo>
                    <a:pt x="31" y="55"/>
                  </a:moveTo>
                  <a:lnTo>
                    <a:pt x="36" y="55"/>
                  </a:lnTo>
                  <a:lnTo>
                    <a:pt x="36" y="55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48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1" y="32"/>
                  </a:lnTo>
                  <a:lnTo>
                    <a:pt x="48" y="28"/>
                  </a:lnTo>
                  <a:lnTo>
                    <a:pt x="47" y="27"/>
                  </a:lnTo>
                  <a:lnTo>
                    <a:pt x="42" y="25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5" name="Freeform 51"/>
            <p:cNvSpPr>
              <a:spLocks noEditPoints="1"/>
            </p:cNvSpPr>
            <p:nvPr userDrawn="1"/>
          </p:nvSpPr>
          <p:spPr bwMode="auto">
            <a:xfrm>
              <a:off x="616" y="419"/>
              <a:ext cx="47" cy="65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59" y="104"/>
                </a:cxn>
                <a:cxn ang="0">
                  <a:pos x="34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8" y="0"/>
                </a:cxn>
                <a:cxn ang="0">
                  <a:pos x="65" y="0"/>
                </a:cxn>
                <a:cxn ang="0">
                  <a:pos x="54" y="80"/>
                </a:cxn>
                <a:cxn ang="0">
                  <a:pos x="46" y="23"/>
                </a:cxn>
                <a:cxn ang="0">
                  <a:pos x="46" y="23"/>
                </a:cxn>
                <a:cxn ang="0">
                  <a:pos x="38" y="80"/>
                </a:cxn>
                <a:cxn ang="0">
                  <a:pos x="54" y="80"/>
                </a:cxn>
              </a:cxnLst>
              <a:rect l="0" t="0" r="r" b="b"/>
              <a:pathLst>
                <a:path w="94" h="130">
                  <a:moveTo>
                    <a:pt x="65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59" y="104"/>
                  </a:lnTo>
                  <a:lnTo>
                    <a:pt x="34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8" y="0"/>
                  </a:lnTo>
                  <a:lnTo>
                    <a:pt x="65" y="0"/>
                  </a:lnTo>
                  <a:close/>
                  <a:moveTo>
                    <a:pt x="54" y="80"/>
                  </a:moveTo>
                  <a:lnTo>
                    <a:pt x="46" y="23"/>
                  </a:lnTo>
                  <a:lnTo>
                    <a:pt x="46" y="23"/>
                  </a:lnTo>
                  <a:lnTo>
                    <a:pt x="38" y="80"/>
                  </a:lnTo>
                  <a:lnTo>
                    <a:pt x="54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6" name="Freeform 52"/>
            <p:cNvSpPr>
              <a:spLocks/>
            </p:cNvSpPr>
            <p:nvPr userDrawn="1"/>
          </p:nvSpPr>
          <p:spPr bwMode="auto">
            <a:xfrm>
              <a:off x="704" y="419"/>
              <a:ext cx="42" cy="65"/>
            </a:xfrm>
            <a:custGeom>
              <a:avLst/>
              <a:gdLst/>
              <a:ahLst/>
              <a:cxnLst>
                <a:cxn ang="0">
                  <a:pos x="31" y="50"/>
                </a:cxn>
                <a:cxn ang="0">
                  <a:pos x="52" y="50"/>
                </a:cxn>
                <a:cxn ang="0">
                  <a:pos x="52" y="0"/>
                </a:cxn>
                <a:cxn ang="0">
                  <a:pos x="83" y="0"/>
                </a:cxn>
                <a:cxn ang="0">
                  <a:pos x="83" y="130"/>
                </a:cxn>
                <a:cxn ang="0">
                  <a:pos x="52" y="130"/>
                </a:cxn>
                <a:cxn ang="0">
                  <a:pos x="52" y="75"/>
                </a:cxn>
                <a:cxn ang="0">
                  <a:pos x="31" y="7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31" y="50"/>
                </a:cxn>
              </a:cxnLst>
              <a:rect l="0" t="0" r="r" b="b"/>
              <a:pathLst>
                <a:path w="83" h="130">
                  <a:moveTo>
                    <a:pt x="31" y="50"/>
                  </a:moveTo>
                  <a:lnTo>
                    <a:pt x="52" y="50"/>
                  </a:lnTo>
                  <a:lnTo>
                    <a:pt x="52" y="0"/>
                  </a:lnTo>
                  <a:lnTo>
                    <a:pt x="83" y="0"/>
                  </a:lnTo>
                  <a:lnTo>
                    <a:pt x="83" y="130"/>
                  </a:lnTo>
                  <a:lnTo>
                    <a:pt x="52" y="130"/>
                  </a:lnTo>
                  <a:lnTo>
                    <a:pt x="52" y="75"/>
                  </a:lnTo>
                  <a:lnTo>
                    <a:pt x="31" y="7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5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790" y="418"/>
              <a:ext cx="42" cy="68"/>
            </a:xfrm>
            <a:custGeom>
              <a:avLst/>
              <a:gdLst/>
              <a:ahLst/>
              <a:cxnLst>
                <a:cxn ang="0">
                  <a:pos x="86" y="93"/>
                </a:cxn>
                <a:cxn ang="0">
                  <a:pos x="84" y="104"/>
                </a:cxn>
                <a:cxn ang="0">
                  <a:pos x="79" y="120"/>
                </a:cxn>
                <a:cxn ang="0">
                  <a:pos x="68" y="130"/>
                </a:cxn>
                <a:cxn ang="0">
                  <a:pos x="53" y="135"/>
                </a:cxn>
                <a:cxn ang="0">
                  <a:pos x="42" y="136"/>
                </a:cxn>
                <a:cxn ang="0">
                  <a:pos x="24" y="134"/>
                </a:cxn>
                <a:cxn ang="0">
                  <a:pos x="11" y="125"/>
                </a:cxn>
                <a:cxn ang="0">
                  <a:pos x="3" y="113"/>
                </a:cxn>
                <a:cxn ang="0">
                  <a:pos x="0" y="93"/>
                </a:cxn>
                <a:cxn ang="0">
                  <a:pos x="0" y="37"/>
                </a:cxn>
                <a:cxn ang="0">
                  <a:pos x="3" y="23"/>
                </a:cxn>
                <a:cxn ang="0">
                  <a:pos x="10" y="11"/>
                </a:cxn>
                <a:cxn ang="0">
                  <a:pos x="24" y="3"/>
                </a:cxn>
                <a:cxn ang="0">
                  <a:pos x="42" y="0"/>
                </a:cxn>
                <a:cxn ang="0">
                  <a:pos x="53" y="0"/>
                </a:cxn>
                <a:cxn ang="0">
                  <a:pos x="69" y="6"/>
                </a:cxn>
                <a:cxn ang="0">
                  <a:pos x="79" y="16"/>
                </a:cxn>
                <a:cxn ang="0">
                  <a:pos x="84" y="30"/>
                </a:cxn>
                <a:cxn ang="0">
                  <a:pos x="86" y="46"/>
                </a:cxn>
                <a:cxn ang="0">
                  <a:pos x="53" y="34"/>
                </a:cxn>
                <a:cxn ang="0">
                  <a:pos x="52" y="30"/>
                </a:cxn>
                <a:cxn ang="0">
                  <a:pos x="46" y="25"/>
                </a:cxn>
                <a:cxn ang="0">
                  <a:pos x="42" y="24"/>
                </a:cxn>
                <a:cxn ang="0">
                  <a:pos x="35" y="26"/>
                </a:cxn>
                <a:cxn ang="0">
                  <a:pos x="31" y="34"/>
                </a:cxn>
                <a:cxn ang="0">
                  <a:pos x="31" y="98"/>
                </a:cxn>
                <a:cxn ang="0">
                  <a:pos x="35" y="109"/>
                </a:cxn>
                <a:cxn ang="0">
                  <a:pos x="42" y="112"/>
                </a:cxn>
                <a:cxn ang="0">
                  <a:pos x="47" y="112"/>
                </a:cxn>
                <a:cxn ang="0">
                  <a:pos x="53" y="104"/>
                </a:cxn>
                <a:cxn ang="0">
                  <a:pos x="53" y="82"/>
                </a:cxn>
              </a:cxnLst>
              <a:rect l="0" t="0" r="r" b="b"/>
              <a:pathLst>
                <a:path w="86" h="136">
                  <a:moveTo>
                    <a:pt x="86" y="82"/>
                  </a:moveTo>
                  <a:lnTo>
                    <a:pt x="86" y="93"/>
                  </a:lnTo>
                  <a:lnTo>
                    <a:pt x="86" y="93"/>
                  </a:lnTo>
                  <a:lnTo>
                    <a:pt x="84" y="104"/>
                  </a:lnTo>
                  <a:lnTo>
                    <a:pt x="83" y="113"/>
                  </a:lnTo>
                  <a:lnTo>
                    <a:pt x="79" y="120"/>
                  </a:lnTo>
                  <a:lnTo>
                    <a:pt x="74" y="125"/>
                  </a:lnTo>
                  <a:lnTo>
                    <a:pt x="68" y="130"/>
                  </a:lnTo>
                  <a:lnTo>
                    <a:pt x="62" y="134"/>
                  </a:lnTo>
                  <a:lnTo>
                    <a:pt x="53" y="135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32" y="135"/>
                  </a:lnTo>
                  <a:lnTo>
                    <a:pt x="24" y="134"/>
                  </a:lnTo>
                  <a:lnTo>
                    <a:pt x="16" y="130"/>
                  </a:lnTo>
                  <a:lnTo>
                    <a:pt x="11" y="125"/>
                  </a:lnTo>
                  <a:lnTo>
                    <a:pt x="6" y="120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6" y="16"/>
                  </a:lnTo>
                  <a:lnTo>
                    <a:pt x="10" y="11"/>
                  </a:lnTo>
                  <a:lnTo>
                    <a:pt x="16" y="6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3"/>
                  </a:lnTo>
                  <a:lnTo>
                    <a:pt x="69" y="6"/>
                  </a:lnTo>
                  <a:lnTo>
                    <a:pt x="74" y="11"/>
                  </a:lnTo>
                  <a:lnTo>
                    <a:pt x="79" y="16"/>
                  </a:lnTo>
                  <a:lnTo>
                    <a:pt x="83" y="23"/>
                  </a:lnTo>
                  <a:lnTo>
                    <a:pt x="84" y="30"/>
                  </a:lnTo>
                  <a:lnTo>
                    <a:pt x="86" y="37"/>
                  </a:lnTo>
                  <a:lnTo>
                    <a:pt x="86" y="46"/>
                  </a:lnTo>
                  <a:lnTo>
                    <a:pt x="53" y="46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2" y="30"/>
                  </a:lnTo>
                  <a:lnTo>
                    <a:pt x="50" y="26"/>
                  </a:lnTo>
                  <a:lnTo>
                    <a:pt x="46" y="25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39" y="25"/>
                  </a:lnTo>
                  <a:lnTo>
                    <a:pt x="35" y="26"/>
                  </a:lnTo>
                  <a:lnTo>
                    <a:pt x="32" y="29"/>
                  </a:lnTo>
                  <a:lnTo>
                    <a:pt x="31" y="34"/>
                  </a:lnTo>
                  <a:lnTo>
                    <a:pt x="31" y="98"/>
                  </a:lnTo>
                  <a:lnTo>
                    <a:pt x="31" y="98"/>
                  </a:lnTo>
                  <a:lnTo>
                    <a:pt x="32" y="104"/>
                  </a:lnTo>
                  <a:lnTo>
                    <a:pt x="35" y="109"/>
                  </a:lnTo>
                  <a:lnTo>
                    <a:pt x="39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7" y="112"/>
                  </a:lnTo>
                  <a:lnTo>
                    <a:pt x="51" y="109"/>
                  </a:lnTo>
                  <a:lnTo>
                    <a:pt x="53" y="104"/>
                  </a:lnTo>
                  <a:lnTo>
                    <a:pt x="53" y="98"/>
                  </a:lnTo>
                  <a:lnTo>
                    <a:pt x="53" y="82"/>
                  </a:lnTo>
                  <a:lnTo>
                    <a:pt x="86" y="8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876" y="419"/>
              <a:ext cx="37" cy="65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25"/>
                </a:cxn>
                <a:cxn ang="0">
                  <a:pos x="31" y="25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130">
                  <a:moveTo>
                    <a:pt x="73" y="0"/>
                  </a:moveTo>
                  <a:lnTo>
                    <a:pt x="73" y="25"/>
                  </a:lnTo>
                  <a:lnTo>
                    <a:pt x="31" y="25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79" name="Freeform 55"/>
            <p:cNvSpPr>
              <a:spLocks noEditPoints="1"/>
            </p:cNvSpPr>
            <p:nvPr userDrawn="1"/>
          </p:nvSpPr>
          <p:spPr bwMode="auto">
            <a:xfrm>
              <a:off x="946" y="419"/>
              <a:ext cx="47" cy="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94" y="130"/>
                </a:cxn>
                <a:cxn ang="0">
                  <a:pos x="63" y="130"/>
                </a:cxn>
                <a:cxn ang="0">
                  <a:pos x="60" y="104"/>
                </a:cxn>
                <a:cxn ang="0">
                  <a:pos x="35" y="104"/>
                </a:cxn>
                <a:cxn ang="0">
                  <a:pos x="31" y="130"/>
                </a:cxn>
                <a:cxn ang="0">
                  <a:pos x="0" y="130"/>
                </a:cxn>
                <a:cxn ang="0">
                  <a:pos x="29" y="0"/>
                </a:cxn>
                <a:cxn ang="0">
                  <a:pos x="66" y="0"/>
                </a:cxn>
                <a:cxn ang="0">
                  <a:pos x="55" y="80"/>
                </a:cxn>
                <a:cxn ang="0">
                  <a:pos x="47" y="23"/>
                </a:cxn>
                <a:cxn ang="0">
                  <a:pos x="46" y="23"/>
                </a:cxn>
                <a:cxn ang="0">
                  <a:pos x="39" y="80"/>
                </a:cxn>
                <a:cxn ang="0">
                  <a:pos x="55" y="80"/>
                </a:cxn>
              </a:cxnLst>
              <a:rect l="0" t="0" r="r" b="b"/>
              <a:pathLst>
                <a:path w="94" h="130">
                  <a:moveTo>
                    <a:pt x="66" y="0"/>
                  </a:moveTo>
                  <a:lnTo>
                    <a:pt x="94" y="130"/>
                  </a:lnTo>
                  <a:lnTo>
                    <a:pt x="63" y="130"/>
                  </a:lnTo>
                  <a:lnTo>
                    <a:pt x="60" y="104"/>
                  </a:lnTo>
                  <a:lnTo>
                    <a:pt x="35" y="104"/>
                  </a:lnTo>
                  <a:lnTo>
                    <a:pt x="31" y="130"/>
                  </a:lnTo>
                  <a:lnTo>
                    <a:pt x="0" y="130"/>
                  </a:lnTo>
                  <a:lnTo>
                    <a:pt x="29" y="0"/>
                  </a:lnTo>
                  <a:lnTo>
                    <a:pt x="66" y="0"/>
                  </a:lnTo>
                  <a:close/>
                  <a:moveTo>
                    <a:pt x="55" y="80"/>
                  </a:moveTo>
                  <a:lnTo>
                    <a:pt x="47" y="23"/>
                  </a:lnTo>
                  <a:lnTo>
                    <a:pt x="46" y="23"/>
                  </a:lnTo>
                  <a:lnTo>
                    <a:pt x="39" y="80"/>
                  </a:lnTo>
                  <a:lnTo>
                    <a:pt x="55" y="80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1032" y="418"/>
              <a:ext cx="42" cy="6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" y="25"/>
                </a:cxn>
                <a:cxn ang="0">
                  <a:pos x="11" y="11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63" y="6"/>
                </a:cxn>
                <a:cxn ang="0">
                  <a:pos x="73" y="15"/>
                </a:cxn>
                <a:cxn ang="0">
                  <a:pos x="78" y="28"/>
                </a:cxn>
                <a:cxn ang="0">
                  <a:pos x="78" y="35"/>
                </a:cxn>
                <a:cxn ang="0">
                  <a:pos x="76" y="50"/>
                </a:cxn>
                <a:cxn ang="0">
                  <a:pos x="72" y="57"/>
                </a:cxn>
                <a:cxn ang="0">
                  <a:pos x="60" y="65"/>
                </a:cxn>
                <a:cxn ang="0">
                  <a:pos x="61" y="65"/>
                </a:cxn>
                <a:cxn ang="0">
                  <a:pos x="73" y="71"/>
                </a:cxn>
                <a:cxn ang="0">
                  <a:pos x="79" y="78"/>
                </a:cxn>
                <a:cxn ang="0">
                  <a:pos x="82" y="91"/>
                </a:cxn>
                <a:cxn ang="0">
                  <a:pos x="83" y="98"/>
                </a:cxn>
                <a:cxn ang="0">
                  <a:pos x="79" y="115"/>
                </a:cxn>
                <a:cxn ang="0">
                  <a:pos x="72" y="126"/>
                </a:cxn>
                <a:cxn ang="0">
                  <a:pos x="58" y="134"/>
                </a:cxn>
                <a:cxn ang="0">
                  <a:pos x="41" y="136"/>
                </a:cxn>
                <a:cxn ang="0">
                  <a:pos x="34" y="135"/>
                </a:cxn>
                <a:cxn ang="0">
                  <a:pos x="20" y="131"/>
                </a:cxn>
                <a:cxn ang="0">
                  <a:pos x="9" y="122"/>
                </a:cxn>
                <a:cxn ang="0">
                  <a:pos x="1" y="105"/>
                </a:cxn>
                <a:cxn ang="0">
                  <a:pos x="29" y="94"/>
                </a:cxn>
                <a:cxn ang="0">
                  <a:pos x="30" y="103"/>
                </a:cxn>
                <a:cxn ang="0">
                  <a:pos x="36" y="112"/>
                </a:cxn>
                <a:cxn ang="0">
                  <a:pos x="40" y="113"/>
                </a:cxn>
                <a:cxn ang="0">
                  <a:pos x="48" y="109"/>
                </a:cxn>
                <a:cxn ang="0">
                  <a:pos x="52" y="94"/>
                </a:cxn>
                <a:cxn ang="0">
                  <a:pos x="51" y="86"/>
                </a:cxn>
                <a:cxn ang="0">
                  <a:pos x="45" y="78"/>
                </a:cxn>
                <a:cxn ang="0">
                  <a:pos x="34" y="77"/>
                </a:cxn>
                <a:cxn ang="0">
                  <a:pos x="41" y="53"/>
                </a:cxn>
                <a:cxn ang="0">
                  <a:pos x="45" y="52"/>
                </a:cxn>
                <a:cxn ang="0">
                  <a:pos x="50" y="46"/>
                </a:cxn>
                <a:cxn ang="0">
                  <a:pos x="50" y="40"/>
                </a:cxn>
                <a:cxn ang="0">
                  <a:pos x="47" y="28"/>
                </a:cxn>
                <a:cxn ang="0">
                  <a:pos x="40" y="24"/>
                </a:cxn>
                <a:cxn ang="0">
                  <a:pos x="35" y="25"/>
                </a:cxn>
                <a:cxn ang="0">
                  <a:pos x="30" y="34"/>
                </a:cxn>
                <a:cxn ang="0">
                  <a:pos x="0" y="42"/>
                </a:cxn>
              </a:cxnLst>
              <a:rect l="0" t="0" r="r" b="b"/>
              <a:pathLst>
                <a:path w="83" h="136">
                  <a:moveTo>
                    <a:pt x="0" y="42"/>
                  </a:moveTo>
                  <a:lnTo>
                    <a:pt x="0" y="42"/>
                  </a:lnTo>
                  <a:lnTo>
                    <a:pt x="1" y="32"/>
                  </a:lnTo>
                  <a:lnTo>
                    <a:pt x="4" y="25"/>
                  </a:lnTo>
                  <a:lnTo>
                    <a:pt x="6" y="18"/>
                  </a:lnTo>
                  <a:lnTo>
                    <a:pt x="11" y="11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6"/>
                  </a:lnTo>
                  <a:lnTo>
                    <a:pt x="68" y="10"/>
                  </a:lnTo>
                  <a:lnTo>
                    <a:pt x="73" y="15"/>
                  </a:lnTo>
                  <a:lnTo>
                    <a:pt x="76" y="21"/>
                  </a:lnTo>
                  <a:lnTo>
                    <a:pt x="78" y="28"/>
                  </a:lnTo>
                  <a:lnTo>
                    <a:pt x="78" y="35"/>
                  </a:lnTo>
                  <a:lnTo>
                    <a:pt x="78" y="35"/>
                  </a:lnTo>
                  <a:lnTo>
                    <a:pt x="77" y="45"/>
                  </a:lnTo>
                  <a:lnTo>
                    <a:pt x="76" y="50"/>
                  </a:lnTo>
                  <a:lnTo>
                    <a:pt x="74" y="53"/>
                  </a:lnTo>
                  <a:lnTo>
                    <a:pt x="72" y="57"/>
                  </a:lnTo>
                  <a:lnTo>
                    <a:pt x="68" y="60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1" y="65"/>
                  </a:lnTo>
                  <a:lnTo>
                    <a:pt x="69" y="68"/>
                  </a:lnTo>
                  <a:lnTo>
                    <a:pt x="73" y="71"/>
                  </a:lnTo>
                  <a:lnTo>
                    <a:pt x="77" y="75"/>
                  </a:lnTo>
                  <a:lnTo>
                    <a:pt x="79" y="78"/>
                  </a:lnTo>
                  <a:lnTo>
                    <a:pt x="81" y="83"/>
                  </a:lnTo>
                  <a:lnTo>
                    <a:pt x="82" y="91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2" y="107"/>
                  </a:lnTo>
                  <a:lnTo>
                    <a:pt x="79" y="115"/>
                  </a:lnTo>
                  <a:lnTo>
                    <a:pt x="77" y="122"/>
                  </a:lnTo>
                  <a:lnTo>
                    <a:pt x="72" y="126"/>
                  </a:lnTo>
                  <a:lnTo>
                    <a:pt x="66" y="130"/>
                  </a:lnTo>
                  <a:lnTo>
                    <a:pt x="58" y="134"/>
                  </a:lnTo>
                  <a:lnTo>
                    <a:pt x="51" y="135"/>
                  </a:lnTo>
                  <a:lnTo>
                    <a:pt x="41" y="136"/>
                  </a:lnTo>
                  <a:lnTo>
                    <a:pt x="41" y="136"/>
                  </a:lnTo>
                  <a:lnTo>
                    <a:pt x="34" y="135"/>
                  </a:lnTo>
                  <a:lnTo>
                    <a:pt x="27" y="134"/>
                  </a:lnTo>
                  <a:lnTo>
                    <a:pt x="20" y="131"/>
                  </a:lnTo>
                  <a:lnTo>
                    <a:pt x="14" y="128"/>
                  </a:lnTo>
                  <a:lnTo>
                    <a:pt x="9" y="122"/>
                  </a:lnTo>
                  <a:lnTo>
                    <a:pt x="4" y="114"/>
                  </a:lnTo>
                  <a:lnTo>
                    <a:pt x="1" y="105"/>
                  </a:lnTo>
                  <a:lnTo>
                    <a:pt x="0" y="94"/>
                  </a:lnTo>
                  <a:lnTo>
                    <a:pt x="29" y="94"/>
                  </a:lnTo>
                  <a:lnTo>
                    <a:pt x="29" y="94"/>
                  </a:lnTo>
                  <a:lnTo>
                    <a:pt x="30" y="103"/>
                  </a:lnTo>
                  <a:lnTo>
                    <a:pt x="32" y="109"/>
                  </a:lnTo>
                  <a:lnTo>
                    <a:pt x="36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8" y="109"/>
                  </a:lnTo>
                  <a:lnTo>
                    <a:pt x="51" y="103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1" y="86"/>
                  </a:lnTo>
                  <a:lnTo>
                    <a:pt x="48" y="81"/>
                  </a:lnTo>
                  <a:lnTo>
                    <a:pt x="45" y="78"/>
                  </a:lnTo>
                  <a:lnTo>
                    <a:pt x="37" y="77"/>
                  </a:lnTo>
                  <a:lnTo>
                    <a:pt x="34" y="77"/>
                  </a:lnTo>
                  <a:lnTo>
                    <a:pt x="34" y="53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0" y="46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2"/>
                  </a:lnTo>
                  <a:lnTo>
                    <a:pt x="47" y="28"/>
                  </a:lnTo>
                  <a:lnTo>
                    <a:pt x="45" y="25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5" y="25"/>
                  </a:lnTo>
                  <a:lnTo>
                    <a:pt x="31" y="28"/>
                  </a:lnTo>
                  <a:lnTo>
                    <a:pt x="30" y="34"/>
                  </a:lnTo>
                  <a:lnTo>
                    <a:pt x="29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2766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56" name="TextBox 55"/>
          <p:cNvSpPr txBox="1"/>
          <p:nvPr userDrawn="1"/>
        </p:nvSpPr>
        <p:spPr>
          <a:xfrm>
            <a:off x="600075" y="828675"/>
            <a:ext cx="12618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FFFFFF"/>
                </a:solidFill>
              </a:rPr>
              <a:t>Ч А Й К О В С К И Й</a:t>
            </a:r>
          </a:p>
        </p:txBody>
      </p:sp>
    </p:spTree>
    <p:extLst>
      <p:ext uri="{BB962C8B-B14F-4D97-AF65-F5344CB8AC3E}">
        <p14:creationId xmlns:p14="http://schemas.microsoft.com/office/powerpoint/2010/main" val="1096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3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1924050" y="1087443"/>
            <a:ext cx="7219950" cy="521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50000"/>
              </a:lnSpc>
            </a:pPr>
            <a:endParaRPr lang="ru-RU" sz="40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43"/>
            <a:ext cx="9144000" cy="5226049"/>
          </a:xfrm>
          <a:prstGeom prst="rect">
            <a:avLst/>
          </a:prstGeom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051050" y="2060575"/>
            <a:ext cx="590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-23050" y="164245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Положительный опыт </a:t>
            </a:r>
            <a:r>
              <a:rPr lang="ru-RU" sz="3200" b="1" dirty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и 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вопрос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ы </a:t>
            </a:r>
            <a:r>
              <a:rPr lang="ru-RU" sz="3200" b="1" dirty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эксплуатации 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магистральных газопроводов</a:t>
            </a:r>
            <a:endParaRPr lang="ru-RU" sz="3200" b="1" dirty="0">
              <a:ln w="6350">
                <a:solidFill>
                  <a:srgbClr val="00206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ООО «Газпром трансгаз Чайковский» </a:t>
            </a:r>
            <a:r>
              <a:rPr lang="ru-RU" sz="3200" b="1" dirty="0" smtClean="0">
                <a:ln w="6350">
                  <a:solidFill>
                    <a:srgbClr val="002060"/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2018г.</a:t>
            </a:r>
            <a:endParaRPr lang="ru-RU" sz="900" b="1" dirty="0" smtClean="0">
              <a:ln w="6350">
                <a:solidFill>
                  <a:srgbClr val="002060"/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051049" y="6398155"/>
            <a:ext cx="6994710" cy="37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26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ООО «Газпром трансгаз Чайковский» </a:t>
            </a:r>
            <a:r>
              <a:rPr lang="ru-RU" altLang="ru-RU" sz="1826" b="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2018 </a:t>
            </a:r>
            <a:r>
              <a:rPr lang="ru-RU" altLang="ru-RU" sz="1826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г.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622617" y="5332998"/>
            <a:ext cx="5521383" cy="488606"/>
          </a:xfrm>
          <a:prstGeom prst="rect">
            <a:avLst/>
          </a:prstGeom>
          <a:noFill/>
          <a:ln>
            <a:solidFill>
              <a:srgbClr val="003366"/>
            </a:solidFill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defPPr>
              <a:defRPr lang="ru-RU"/>
            </a:defPPr>
            <a:lvl1pPr algn="ctr">
              <a:defRPr sz="3600" b="1" spc="50">
                <a:ln w="12700" cmpd="sng">
                  <a:solidFill>
                    <a:srgbClr val="003366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Times New Roman" pitchFamily="18" charset="0"/>
              </a:defRPr>
            </a:lvl1pPr>
          </a:lstStyle>
          <a:p>
            <a:r>
              <a:rPr lang="ru-RU" altLang="ru-RU" sz="1623" spc="152" dirty="0">
                <a:ln w="11430"/>
                <a:solidFill>
                  <a:schemeClr val="bg1"/>
                </a:solidFill>
                <a:effectLst>
                  <a:glow rad="101600">
                    <a:srgbClr val="002060">
                      <a:alpha val="4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Начальник ПОЭМГиГРС Хасанов Рамиль Назипович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05676" y="-5609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ПАО «Газпром»</a:t>
            </a:r>
          </a:p>
          <a:p>
            <a:pPr algn="ctr"/>
            <a:r>
              <a:rPr lang="ru-RU" dirty="0"/>
              <a:t>ООО «Газпром трансгаз Чайковский»</a:t>
            </a:r>
          </a:p>
          <a:p>
            <a:pPr algn="ctr"/>
            <a:r>
              <a:rPr lang="ru-RU" dirty="0"/>
              <a:t>Отдел по эксплуатации магистральных газопроводов и газораспределительных станций.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4050" y="128468"/>
            <a:ext cx="7219950" cy="870947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Приборное обследование ПП МГ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водные преграды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72" y="1061242"/>
            <a:ext cx="9135375" cy="5262580"/>
            <a:chOff x="8626" y="1109939"/>
            <a:chExt cx="9135375" cy="5775034"/>
          </a:xfrm>
        </p:grpSpPr>
        <p:pic>
          <p:nvPicPr>
            <p:cNvPr id="1026" name="Picture 2" descr="C:\Users\ZiryanovAN\Desktop\ФОТО для презентации\План ППМГ (Оханск)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" y="1109939"/>
              <a:ext cx="9135375" cy="197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ZiryanovAN\Desktop\ФОТО для презентации\Профиль н.1 (Оханск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" y="3086985"/>
              <a:ext cx="9135374" cy="2267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24683" y="2723361"/>
              <a:ext cx="5569153" cy="303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tx1"/>
                  </a:solidFill>
                </a:rPr>
                <a:t>План ПП МГ Пермь-Горький 1 (</a:t>
              </a:r>
              <a:r>
                <a:rPr lang="ru-RU" sz="1200" dirty="0" err="1" smtClean="0">
                  <a:solidFill>
                    <a:schemeClr val="tx1"/>
                  </a:solidFill>
                </a:rPr>
                <a:t>осн</a:t>
              </a:r>
              <a:r>
                <a:rPr lang="ru-RU" sz="1200" dirty="0" smtClean="0">
                  <a:solidFill>
                    <a:schemeClr val="tx1"/>
                  </a:solidFill>
                </a:rPr>
                <a:t>., рез.), 43,5 км, Пермь-Горький 2, 80,5 км через р. КАМА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0716" y="4613883"/>
              <a:ext cx="6061275" cy="388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Продольный профиль ПП МГ Пермь-Горький 1, 43,5 км через р. КАМА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9" name="Picture 5" descr="C:\Users\ZiryanovAN\Desktop\ФОТО для презентации\Отвод Можга-Ува р.Сюга 2017_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" y="5354201"/>
              <a:ext cx="9135372" cy="150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628" y="6581001"/>
              <a:ext cx="5377646" cy="303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/>
                  </a:solidFill>
                </a:rPr>
                <a:t>3</a:t>
              </a:r>
              <a:r>
                <a:rPr lang="en-US" sz="1200" dirty="0" smtClean="0">
                  <a:solidFill>
                    <a:schemeClr val="tx1"/>
                  </a:solidFill>
                </a:rPr>
                <a:t>D</a:t>
              </a:r>
              <a:r>
                <a:rPr lang="ru-RU" sz="1200" dirty="0" smtClean="0">
                  <a:solidFill>
                    <a:schemeClr val="tx1"/>
                  </a:solidFill>
                </a:rPr>
                <a:t>-модель пересечения МГ «отвод Можга-</a:t>
              </a:r>
              <a:r>
                <a:rPr lang="ru-RU" sz="1200" dirty="0" err="1" smtClean="0">
                  <a:solidFill>
                    <a:schemeClr val="tx1"/>
                  </a:solidFill>
                </a:rPr>
                <a:t>Ува</a:t>
              </a:r>
              <a:r>
                <a:rPr lang="ru-RU" sz="1200" dirty="0" smtClean="0">
                  <a:solidFill>
                    <a:schemeClr val="tx1"/>
                  </a:solidFill>
                </a:rPr>
                <a:t>» и межсистемной перемычки с р. </a:t>
              </a:r>
              <a:r>
                <a:rPr lang="ru-RU" sz="1200" dirty="0" err="1" smtClean="0">
                  <a:solidFill>
                    <a:schemeClr val="tx1"/>
                  </a:solidFill>
                </a:rPr>
                <a:t>Сюга</a:t>
              </a:r>
              <a:endParaRPr lang="ru-RU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36445" y="5761044"/>
              <a:ext cx="1619919" cy="303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en-US" sz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ru-RU" sz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рельеф местности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 bwMode="auto">
            <a:xfrm flipV="1">
              <a:off x="5871692" y="6013305"/>
              <a:ext cx="179589" cy="340269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oval"/>
            </a:ln>
            <a:effectLst/>
          </p:spPr>
        </p:cxnSp>
        <p:cxnSp>
          <p:nvCxnSpPr>
            <p:cNvPr id="15" name="Прямая со стрелкой 14"/>
            <p:cNvCxnSpPr/>
            <p:nvPr/>
          </p:nvCxnSpPr>
          <p:spPr bwMode="auto">
            <a:xfrm flipH="1" flipV="1">
              <a:off x="2105697" y="5761044"/>
              <a:ext cx="1493948" cy="138499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oval"/>
            </a:ln>
            <a:effectLst/>
          </p:spPr>
        </p:cxnSp>
        <p:cxnSp>
          <p:nvCxnSpPr>
            <p:cNvPr id="19" name="Прямая со стрелкой 18"/>
            <p:cNvCxnSpPr/>
            <p:nvPr/>
          </p:nvCxnSpPr>
          <p:spPr bwMode="auto">
            <a:xfrm flipH="1" flipV="1">
              <a:off x="2105696" y="5761044"/>
              <a:ext cx="1397358" cy="536725"/>
            </a:xfrm>
            <a:prstGeom prst="straightConnector1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oval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699036" y="5473207"/>
              <a:ext cx="1619919" cy="303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Размытые газопроводы</a:t>
              </a:r>
            </a:p>
          </p:txBody>
        </p:sp>
      </p:grpSp>
      <p:sp>
        <p:nvSpPr>
          <p:cNvPr id="16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10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7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90517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38125" y="136027"/>
            <a:ext cx="7215187" cy="798303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Применяемое оборудование 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приборном обследовании ПП МГ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" y="1077009"/>
            <a:ext cx="9813977" cy="5264646"/>
            <a:chOff x="1" y="1077009"/>
            <a:chExt cx="9813977" cy="5272840"/>
          </a:xfrm>
        </p:grpSpPr>
        <p:pic>
          <p:nvPicPr>
            <p:cNvPr id="2052" name="Picture 4" descr="Z:\LKTSPP\Участок ДиО\Музей и Буклет ЛКТСПП\2017\2017-07-08 14.46.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87139"/>
              <a:ext cx="3252158" cy="2556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1925" y="3276595"/>
              <a:ext cx="2884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Измеритель скорости потока ИСП-1М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98" name="Picture 2" descr="C:\Users\ShagalovAY\Desktop\свидет флот\Тахеометры 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159" y="1077010"/>
              <a:ext cx="3545456" cy="2565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766554" y="3240897"/>
              <a:ext cx="25166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Тахеометры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pic>
          <p:nvPicPr>
            <p:cNvPr id="4101" name="Picture 5" descr="C:\Users\ShagalovAY\Desktop\свидет флот\супер фото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" y="3641050"/>
              <a:ext cx="3475037" cy="268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01925" y="5851825"/>
              <a:ext cx="3036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</a:rPr>
                <a:t>Гидролокатор бокового обзора с промерным узколучевым эхолотом «Гидра»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pic>
          <p:nvPicPr>
            <p:cNvPr id="4102" name="Picture 6" descr="C:\Users\ShagalovAY\Desktop\свидет флот\rd4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649" y="3641050"/>
              <a:ext cx="3635143" cy="26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764800" y="5888184"/>
              <a:ext cx="3036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</a:rPr>
                <a:t>Электромагнитный </a:t>
              </a:r>
              <a:r>
                <a:rPr lang="ru-RU" sz="1200" dirty="0" err="1" smtClean="0">
                  <a:solidFill>
                    <a:schemeClr val="tx1"/>
                  </a:solidFill>
                </a:rPr>
                <a:t>трассоискатель</a:t>
              </a:r>
              <a:r>
                <a:rPr lang="ru-RU" sz="1200" dirty="0" smtClean="0">
                  <a:solidFill>
                    <a:schemeClr val="tx1"/>
                  </a:solidFill>
                </a:rPr>
                <a:t> </a:t>
              </a:r>
              <a:r>
                <a:rPr lang="en-US" sz="1200" dirty="0" smtClean="0">
                  <a:solidFill>
                    <a:schemeClr val="tx1"/>
                  </a:solidFill>
                </a:rPr>
                <a:t>RD-4000 </a:t>
              </a:r>
              <a:r>
                <a:rPr lang="ru-RU" sz="1200" dirty="0" smtClean="0">
                  <a:solidFill>
                    <a:schemeClr val="tx1"/>
                  </a:solidFill>
                </a:rPr>
                <a:t>с генератором и подводной антенной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pic>
          <p:nvPicPr>
            <p:cNvPr id="4104" name="Picture 8" descr="C:\Users\ShagalovAY\Desktop\свидет флот\GPSкомплекс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792" y="3641050"/>
              <a:ext cx="2027205" cy="26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777481" y="3666226"/>
              <a:ext cx="3036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</a:rPr>
                <a:t>Комплект </a:t>
              </a:r>
              <a:r>
                <a:rPr lang="en-US" sz="1200" dirty="0" smtClean="0">
                  <a:solidFill>
                    <a:schemeClr val="tx1"/>
                  </a:solidFill>
                </a:rPr>
                <a:t>GPS/</a:t>
              </a:r>
              <a:r>
                <a:rPr lang="ru-RU" sz="1200" dirty="0" smtClean="0">
                  <a:solidFill>
                    <a:schemeClr val="tx1"/>
                  </a:solidFill>
                </a:rPr>
                <a:t>ГЛОНАСС </a:t>
              </a:r>
            </a:p>
            <a:p>
              <a:pPr algn="ctr"/>
              <a:r>
                <a:rPr lang="ru-RU" sz="1200" dirty="0" smtClean="0">
                  <a:solidFill>
                    <a:schemeClr val="tx1"/>
                  </a:solidFill>
                </a:rPr>
                <a:t>аппаратуры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pic>
          <p:nvPicPr>
            <p:cNvPr id="6146" name="Picture 2" descr="E:\ФОТО (кроме обследования)\ПРЕЗЕНТАЦИЯ БУКЛ ИТЦ\фото Диагностика\Фото №43 - Эхолот LCX-15MT 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7615" y="1077009"/>
              <a:ext cx="2346382" cy="2565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63748" y="3348663"/>
              <a:ext cx="228024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tx1"/>
                  </a:solidFill>
                </a:rPr>
                <a:t>Промерный эхолот</a:t>
              </a:r>
              <a:endParaRPr lang="ru-RU" sz="1300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11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9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60289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состояния изоляционного покрытия </a:t>
            </a:r>
          </a:p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ПП МГ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789" y="1171595"/>
            <a:ext cx="87527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Изоляционное покрытие является основным компонентом комплексной защиты газопроводов от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коррозии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состояние решающим образом влияет на эффективность электрохимической защиты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Z:\LKTSPP\Участок ДиО\Музей и Буклет ЛКТСПП\музей\фото\IMG_0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63" y="1885950"/>
            <a:ext cx="31089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LKTSPP\Участок ДиО\Музей и Буклет ЛКТСПП\музей\фото\IMG_0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23" y="1885950"/>
            <a:ext cx="31089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3463" y="5676920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 сопротивления грунта на участке </a:t>
            </a:r>
          </a:p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8139" y="5705495"/>
            <a:ext cx="310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Электрометрические измерения  комплексом контроля состояния изоляционного покрытия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Radiodetection PCM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8" y="1884843"/>
            <a:ext cx="2543863" cy="184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99532" y="3026529"/>
            <a:ext cx="2543469" cy="17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7" y="4368410"/>
            <a:ext cx="2574425" cy="13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831" y="5727964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Аттестация специалиста ЛКТСПП </a:t>
            </a:r>
          </a:p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с ПБ 03-440-02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12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4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67846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Водолазные работы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070682"/>
            <a:ext cx="9144000" cy="5274000"/>
            <a:chOff x="0" y="1078501"/>
            <a:chExt cx="9144000" cy="5267896"/>
          </a:xfrm>
        </p:grpSpPr>
        <p:pic>
          <p:nvPicPr>
            <p:cNvPr id="1026" name="Picture 2" descr="ВодолазАмер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5757"/>
              <a:ext cx="3605842" cy="248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42" y="1085756"/>
              <a:ext cx="2984739" cy="248747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3545454" y="3004567"/>
              <a:ext cx="31055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Спуск водолаза в автономном снаряжении </a:t>
              </a:r>
            </a:p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 борта моторной лодки «Обь –М».</a:t>
              </a:r>
            </a:p>
          </p:txBody>
        </p:sp>
        <p:pic>
          <p:nvPicPr>
            <p:cNvPr id="5122" name="Picture 2" descr="Z:\LKTSPP\Участок ДиО\Музей и Буклет ЛКТСПП\музей\БУКЛЕТ новый 2015\4 ТХ Катран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842" y="3573237"/>
              <a:ext cx="5538158" cy="272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Z:\LKTSPP\Участок ДиО\Музей и Буклет ЛКТСПП\музей\старые фото\EPSN0022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3236"/>
              <a:ext cx="3605842" cy="272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4680544" y="5823177"/>
              <a:ext cx="44402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tx1"/>
                  </a:solidFill>
                </a:rPr>
                <a:t>Теплоход – водолазный бот «Катран» для обеспечения водолазных спусков в тяжёлом вентилируемом снаряжении</a:t>
              </a:r>
              <a:r>
                <a:rPr lang="ru-RU" sz="1400" dirty="0" smtClean="0"/>
                <a:t>.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9834" y="5740210"/>
              <a:ext cx="36622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Спуск водолаза в вентилируемом снаряжении с </a:t>
              </a:r>
            </a:p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водолазного бота «Катран».</a:t>
              </a:r>
            </a:p>
          </p:txBody>
        </p:sp>
        <p:pic>
          <p:nvPicPr>
            <p:cNvPr id="7170" name="Picture 2" descr="E:\ОБСЛЕДОВАНИЕ\Чусовая\Уренгой-Ужгород(Центр,Ямбург) 1482 км\2015\2015tn\технадзор март 2015 фото\IMG_235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581" y="1078501"/>
              <a:ext cx="2553419" cy="251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745858" y="3050015"/>
              <a:ext cx="21652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Водолазные работы в зимнее время года</a:t>
              </a:r>
            </a:p>
          </p:txBody>
        </p:sp>
      </p:grpSp>
      <p:sp>
        <p:nvSpPr>
          <p:cNvPr id="18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13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9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7730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Строительный контроль за подводно-техническими работами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24104" y="1077131"/>
            <a:ext cx="9207822" cy="5238000"/>
            <a:chOff x="-24106" y="1077131"/>
            <a:chExt cx="9207821" cy="5780869"/>
          </a:xfrm>
        </p:grpSpPr>
        <p:pic>
          <p:nvPicPr>
            <p:cNvPr id="4098" name="Picture 2" descr="G:\foto\IMG_20161008_15060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000" y="1077131"/>
              <a:ext cx="3524250" cy="360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E:\ОБСЛЕДОВАНИЕ\Иж\Пермь-Горький  231 км\фото Иж ПГ\ИЖ. Дюкер\Rotation of IMGP123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250" y="1077131"/>
              <a:ext cx="2919750" cy="360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984787" y="4294022"/>
              <a:ext cx="3103735" cy="30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Засыпка участка ПП МГ Пермь-Горький 1 р. Кама</a:t>
              </a:r>
              <a:endPara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24250" y="4276441"/>
              <a:ext cx="2959465" cy="30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Замена участка ПП МГ Пермь-Горький 2  р. </a:t>
              </a:r>
              <a:r>
                <a:rPr lang="ru-RU" sz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Иж</a:t>
              </a:r>
              <a:endPara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0" name="Picture 2" descr="C:\Users\ShagalovAY\Desktop\свидет флот\IMG_234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77132"/>
              <a:ext cx="2700000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-24106" y="4201690"/>
              <a:ext cx="2724105" cy="509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Обследование водолазом  дна траншеи перед протаскиванием дюкера р. Чусовая</a:t>
              </a:r>
              <a:endPara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171" name="Picture 3" descr="E:\ОБСЛЕДОВАНИЕ\Иж\Стройконтроль Уренгой-Центр 1, 1894км\Фото стройконтроль 02.04.15\DSC_146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77132"/>
              <a:ext cx="4462125" cy="218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75410" y="5555734"/>
              <a:ext cx="4111306" cy="509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/>
                <a:t>Приемка дно и берегоукрепительных работ ПП МГ Уренгой – Центр 1 р. </a:t>
              </a:r>
              <a:r>
                <a:rPr lang="ru-RU" sz="1200" dirty="0" err="1" smtClean="0"/>
                <a:t>Иж</a:t>
              </a:r>
              <a:endParaRPr lang="ru-RU" sz="1200" dirty="0"/>
            </a:p>
          </p:txBody>
        </p:sp>
        <p:pic>
          <p:nvPicPr>
            <p:cNvPr id="8195" name="Picture 3" descr="E:\ОБСЛЕДОВАНИЕ\Сылва\Петровский,Ужгородский 1589 км (Сылва-Морозково)\Сылва Мороз фото\Сылва\DSC004655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125" y="4677132"/>
              <a:ext cx="4681875" cy="218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08876" y="6477218"/>
              <a:ext cx="3430747" cy="305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Протаскивание дюкера р. Сылва Ужгородский коридор</a:t>
              </a:r>
              <a:endPara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14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6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9538" y="6460289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Геодезические работы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622" y="1077132"/>
            <a:ext cx="3936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пределение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пространственного положения камер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приёма-запуска внутритрубного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4854" y="1087937"/>
            <a:ext cx="50728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необходимого угла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трубы в местах замены дефектных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участков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8" y="4093052"/>
            <a:ext cx="3810028" cy="22111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8390" y="3569824"/>
            <a:ext cx="3695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по мониторингу пространственного положения  крановых путей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719" y="1210939"/>
            <a:ext cx="4320862" cy="24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83598" y="3698830"/>
            <a:ext cx="3801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по определению крена высотных сооружений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 descr="C:\Users\ShagalovAY\Desktop\свидет флот\крив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63" y="1569905"/>
            <a:ext cx="3412902" cy="20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hagalovAY\Desktop\свидет флот\геодезия исп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63" y="4036836"/>
            <a:ext cx="3412902" cy="22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15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4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7540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Водный транспорт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" y="3703023"/>
            <a:ext cx="4221640" cy="260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2921" y="1067687"/>
            <a:ext cx="81692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вооружении лаборатории находится Теплоход буксир-толкач «Меридиан»  с несамоходной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баржой-площадкой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«К-2583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грузоподъёмностью 473 тонны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Z:\LKTSPP\Участок ДиО\Музей и Буклет ЛКТСПП\музей\Буклет ЛКТСПП 2016г\Исторический буклет\фото к текстовой части (ЛКТСПП)\13 Мериди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683224"/>
            <a:ext cx="4217831" cy="20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6844" y="3427729"/>
            <a:ext cx="32241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Перевозка спецтехники для КР линейной части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4939" y="5905866"/>
            <a:ext cx="3224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Разгрузка труб на необорудованный берег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M:\ЛКТСПП (ИТЦ)\Урабова И.А\схема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41" y="1683220"/>
            <a:ext cx="4926169" cy="46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003062" y="5453782"/>
            <a:ext cx="214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Схема мест погрузки-разгрузки т/х «Меридиан»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16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6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36204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6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sz="2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5" y="1118676"/>
            <a:ext cx="886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 роста лаборатории в ее дооснащении современным диагностическим оборудованием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: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7" y="1465000"/>
            <a:ext cx="7433695" cy="24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2879" y="3809249"/>
            <a:ext cx="7875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многолучевого эхолота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батиметрической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съемки водной акватории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 descr="H:\super6_trite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9" y="4086794"/>
            <a:ext cx="4486896" cy="222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42467" y="4472951"/>
            <a:ext cx="4031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Телеуправляемый подводный аппарат «Гном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17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69624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43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051050" y="2060575"/>
            <a:ext cx="590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83127" y="2851189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Дополнительные факторы технического состояния магистральных газопроводов</a:t>
            </a:r>
            <a:endParaRPr lang="ru-RU" sz="33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5676" y="-5609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ПАО «Газпром»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ООО «Газпром трансгаз Чайковский»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Отдел по эксплуатации магистральных газопроводов и газораспределительных станций.</a:t>
            </a:r>
          </a:p>
        </p:txBody>
      </p:sp>
      <p:sp>
        <p:nvSpPr>
          <p:cNvPr id="9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36204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  <a:cs typeface="Times New Roman" pitchFamily="18" charset="0"/>
              </a:rPr>
              <a:t>18</a:t>
            </a:r>
            <a:endParaRPr lang="ru-RU" sz="1826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0" y="6314619"/>
            <a:ext cx="1928813" cy="5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53574" indent="-289836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59345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23083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86821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50559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3014297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78035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941773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29" dirty="0" smtClean="0">
                <a:solidFill>
                  <a:srgbClr val="FFFFFF"/>
                </a:solidFill>
              </a:rPr>
              <a:t>19</a:t>
            </a:r>
            <a:endParaRPr lang="ru-RU" altLang="ru-RU" sz="2029" dirty="0">
              <a:solidFill>
                <a:srgbClr val="FFFFFF"/>
              </a:solidFill>
            </a:endParaRPr>
          </a:p>
        </p:txBody>
      </p:sp>
      <p:sp>
        <p:nvSpPr>
          <p:cNvPr id="11271" name="Прямоугольник 8"/>
          <p:cNvSpPr>
            <a:spLocks noChangeArrowheads="1"/>
          </p:cNvSpPr>
          <p:nvPr/>
        </p:nvSpPr>
        <p:spPr bwMode="auto">
          <a:xfrm>
            <a:off x="3079310" y="2598923"/>
            <a:ext cx="434764" cy="4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ru-RU" sz="1724">
              <a:solidFill>
                <a:srgbClr val="FFFFFF"/>
              </a:solidFill>
            </a:endParaRPr>
          </a:p>
        </p:txBody>
      </p:sp>
      <p:cxnSp>
        <p:nvCxnSpPr>
          <p:cNvPr id="11277" name="Прямая со стрелкой 16"/>
          <p:cNvCxnSpPr>
            <a:cxnSpLocks noChangeShapeType="1"/>
          </p:cNvCxnSpPr>
          <p:nvPr/>
        </p:nvCxnSpPr>
        <p:spPr bwMode="auto">
          <a:xfrm>
            <a:off x="6487377" y="5682528"/>
            <a:ext cx="580894" cy="10144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79584" y="1168183"/>
            <a:ext cx="8264769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паспортная информация объектов ГТС;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данные по авариям и инцидентам;</a:t>
            </a:r>
            <a:endParaRPr lang="ru-RU" altLang="ru-RU" sz="24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данные об объектах окружения;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результаты </a:t>
            </a:r>
            <a:r>
              <a:rPr lang="ru-RU" altLang="ru-RU" sz="2400" dirty="0">
                <a:solidFill>
                  <a:srgbClr val="002060"/>
                </a:solidFill>
              </a:rPr>
              <a:t>обследований и оценки технического состояния объектов ГТС;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данные </a:t>
            </a:r>
            <a:r>
              <a:rPr lang="ru-RU" altLang="ru-RU" sz="2400" dirty="0">
                <a:solidFill>
                  <a:srgbClr val="002060"/>
                </a:solidFill>
              </a:rPr>
              <a:t>по обслуживанию, диагностике и </a:t>
            </a:r>
            <a:r>
              <a:rPr lang="ru-RU" altLang="ru-RU" sz="2400" dirty="0" smtClean="0">
                <a:solidFill>
                  <a:srgbClr val="002060"/>
                </a:solidFill>
              </a:rPr>
              <a:t>ремонту;</a:t>
            </a:r>
            <a:endParaRPr lang="ru-RU" altLang="ru-RU" sz="24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предписания </a:t>
            </a:r>
            <a:r>
              <a:rPr lang="ru-RU" altLang="ru-RU" sz="2400" dirty="0">
                <a:solidFill>
                  <a:srgbClr val="002060"/>
                </a:solidFill>
              </a:rPr>
              <a:t>надзорных органов по выполнению мероприятий;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400" dirty="0" smtClean="0">
                <a:solidFill>
                  <a:srgbClr val="002060"/>
                </a:solidFill>
              </a:rPr>
              <a:t>- данные </a:t>
            </a:r>
            <a:r>
              <a:rPr lang="ru-RU" altLang="ru-RU" sz="2400" dirty="0">
                <a:solidFill>
                  <a:srgbClr val="002060"/>
                </a:solidFill>
              </a:rPr>
              <a:t>о </a:t>
            </a:r>
            <a:r>
              <a:rPr lang="ru-RU" altLang="ru-RU" sz="2400" dirty="0" smtClean="0">
                <a:solidFill>
                  <a:srgbClr val="002060"/>
                </a:solidFill>
              </a:rPr>
              <a:t>запланированных </a:t>
            </a:r>
            <a:r>
              <a:rPr lang="ru-RU" altLang="ru-RU" sz="2400" dirty="0">
                <a:solidFill>
                  <a:srgbClr val="002060"/>
                </a:solidFill>
              </a:rPr>
              <a:t>и </a:t>
            </a:r>
            <a:r>
              <a:rPr lang="ru-RU" altLang="ru-RU" sz="2400" dirty="0" smtClean="0">
                <a:solidFill>
                  <a:srgbClr val="002060"/>
                </a:solidFill>
              </a:rPr>
              <a:t>выполненных </a:t>
            </a:r>
            <a:r>
              <a:rPr lang="ru-RU" altLang="ru-RU" sz="2400" dirty="0">
                <a:solidFill>
                  <a:srgbClr val="002060"/>
                </a:solidFill>
              </a:rPr>
              <a:t>ремонтах (в т.ч. по информации ПИР и </a:t>
            </a:r>
            <a:r>
              <a:rPr lang="ru-RU" altLang="ru-RU" sz="2400" dirty="0" smtClean="0">
                <a:solidFill>
                  <a:srgbClr val="002060"/>
                </a:solidFill>
              </a:rPr>
              <a:t>КР).</a:t>
            </a:r>
            <a:endParaRPr lang="ru-RU" altLang="ru-RU" sz="2400" dirty="0">
              <a:solidFill>
                <a:srgbClr val="002060"/>
              </a:solidFill>
            </a:endParaRPr>
          </a:p>
        </p:txBody>
      </p:sp>
      <p:sp>
        <p:nvSpPr>
          <p:cNvPr id="9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92676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1928813" y="1"/>
            <a:ext cx="7215188" cy="1080744"/>
          </a:xfrm>
          <a:noFill/>
        </p:spPr>
        <p:txBody>
          <a:bodyPr anchor="ctr"/>
          <a:lstStyle/>
          <a:p>
            <a:pPr algn="ctr"/>
            <a:r>
              <a:rPr lang="ru-RU" sz="2800" dirty="0" smtClean="0"/>
              <a:t>Сведения предоставляемые газотранспортными </a:t>
            </a:r>
            <a:r>
              <a:rPr lang="ru-RU" sz="2800" dirty="0"/>
              <a:t>О</a:t>
            </a:r>
            <a:r>
              <a:rPr lang="ru-RU" sz="2800" dirty="0" smtClean="0"/>
              <a:t>бществами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82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3" name="Line 1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244" name="Text Box 13"/>
          <p:cNvSpPr txBox="1">
            <a:spLocks noChangeArrowheads="1"/>
          </p:cNvSpPr>
          <p:nvPr/>
        </p:nvSpPr>
        <p:spPr bwMode="auto">
          <a:xfrm>
            <a:off x="1924050" y="1087443"/>
            <a:ext cx="7219950" cy="521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50000"/>
              </a:lnSpc>
            </a:pPr>
            <a:endParaRPr lang="ru-RU" sz="4000" b="1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051050" y="2060575"/>
            <a:ext cx="5905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0" y="1557338"/>
            <a:ext cx="91440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Опыт диагностирования подводных переходов Лабораторией контроля технического состояния подводных переходов Инженерно-технического центра - филиала</a:t>
            </a:r>
            <a:endParaRPr lang="ru-RU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ООО «Газпром трансгаз Чайковский</a:t>
            </a: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»</a:t>
            </a:r>
            <a:endParaRPr lang="ru-RU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r"/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r"/>
            <a:endParaRPr lang="en-US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r"/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r"/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endParaRPr lang="ru-RU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5676" y="-5609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ПАО «Газпром»</a:t>
            </a:r>
          </a:p>
          <a:p>
            <a:pPr algn="ctr"/>
            <a:r>
              <a:rPr lang="ru-RU" dirty="0"/>
              <a:t>ООО «Газпром трансгаз Чайковский»</a:t>
            </a:r>
          </a:p>
          <a:p>
            <a:pPr algn="ctr"/>
            <a:r>
              <a:rPr lang="ru-RU" dirty="0"/>
              <a:t>Отдел по эксплуатации магистральных газопроводов и газораспределительных станций.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924055" y="6260341"/>
            <a:ext cx="7219951" cy="65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 sz="2600" b="1">
                <a:solidFill>
                  <a:srgbClr val="003366"/>
                </a:solidFill>
                <a:latin typeface="Arial Narrow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826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  <a:endParaRPr lang="ru-RU" altLang="ru-RU" sz="1826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93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928813" y="1"/>
            <a:ext cx="7215188" cy="1080744"/>
          </a:xfrm>
          <a:noFill/>
        </p:spPr>
        <p:txBody>
          <a:bodyPr anchor="ctr"/>
          <a:lstStyle/>
          <a:p>
            <a:pPr algn="ctr" eaLnBrk="1" hangingPunct="1"/>
            <a:r>
              <a:rPr lang="ru-RU" altLang="ru-RU" sz="2600" dirty="0"/>
              <a:t>Опасные инженерно-геологические процессы</a:t>
            </a:r>
            <a:endParaRPr lang="ru-RU" altLang="ru-RU" sz="2600" dirty="0" smtClean="0"/>
          </a:p>
        </p:txBody>
      </p:sp>
      <p:sp>
        <p:nvSpPr>
          <p:cNvPr id="11267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0" y="6314619"/>
            <a:ext cx="1928813" cy="54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53574" indent="-289836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59345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23083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86821" indent="-231869" eaLnBrk="0" hangingPunct="0"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50559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3014297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78035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941773" indent="-231869" eaLnBrk="0" fontAlgn="base" hangingPunct="0">
              <a:spcBef>
                <a:spcPct val="0"/>
              </a:spcBef>
              <a:spcAft>
                <a:spcPct val="0"/>
              </a:spcAft>
              <a:defRPr sz="1724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2029" dirty="0" smtClean="0">
                <a:solidFill>
                  <a:srgbClr val="FFFFFF"/>
                </a:solidFill>
              </a:rPr>
              <a:t>20</a:t>
            </a:r>
            <a:endParaRPr lang="ru-RU" altLang="ru-RU" sz="2029" dirty="0">
              <a:solidFill>
                <a:srgbClr val="FFFFFF"/>
              </a:solidFill>
            </a:endParaRPr>
          </a:p>
        </p:txBody>
      </p:sp>
      <p:sp>
        <p:nvSpPr>
          <p:cNvPr id="11271" name="Прямоугольник 8"/>
          <p:cNvSpPr>
            <a:spLocks noChangeArrowheads="1"/>
          </p:cNvSpPr>
          <p:nvPr/>
        </p:nvSpPr>
        <p:spPr bwMode="auto">
          <a:xfrm>
            <a:off x="3079310" y="2598923"/>
            <a:ext cx="434764" cy="4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endParaRPr lang="ru-RU" altLang="ru-RU" sz="1724">
              <a:solidFill>
                <a:srgbClr val="FFFFFF"/>
              </a:solidFill>
            </a:endParaRPr>
          </a:p>
        </p:txBody>
      </p:sp>
      <p:cxnSp>
        <p:nvCxnSpPr>
          <p:cNvPr id="11277" name="Прямая со стрелкой 16"/>
          <p:cNvCxnSpPr>
            <a:cxnSpLocks noChangeShapeType="1"/>
          </p:cNvCxnSpPr>
          <p:nvPr/>
        </p:nvCxnSpPr>
        <p:spPr bwMode="auto">
          <a:xfrm>
            <a:off x="6487377" y="5682528"/>
            <a:ext cx="580894" cy="10144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745"/>
            <a:ext cx="9144002" cy="5232474"/>
          </a:xfrm>
          <a:prstGeom prst="rect">
            <a:avLst/>
          </a:prstGeom>
        </p:spPr>
      </p:pic>
      <p:sp>
        <p:nvSpPr>
          <p:cNvPr id="8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6" y="6469624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928446" y="0"/>
            <a:ext cx="7215554" cy="1074915"/>
          </a:xfrm>
          <a:noFill/>
        </p:spPr>
        <p:txBody>
          <a:bodyPr anchor="ctr"/>
          <a:lstStyle/>
          <a:p>
            <a:pPr algn="ctr" eaLnBrk="1" hangingPunct="1"/>
            <a:r>
              <a:rPr lang="ru-RU" altLang="ru-RU" sz="2600" dirty="0"/>
              <a:t>Участки в местах развития опасных инженерно-геологических процессов</a:t>
            </a:r>
            <a:endParaRPr lang="ru-RU" altLang="ru-RU" sz="2600" dirty="0" smtClean="0"/>
          </a:p>
        </p:txBody>
      </p:sp>
      <p:sp>
        <p:nvSpPr>
          <p:cNvPr id="12291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" y="6362050"/>
            <a:ext cx="1928447" cy="4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29" dirty="0" smtClean="0">
                <a:solidFill>
                  <a:srgbClr val="FFFFFF"/>
                </a:solidFill>
              </a:rPr>
              <a:t>21</a:t>
            </a:r>
            <a:endParaRPr lang="ru-RU" altLang="ru-RU" sz="2029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" y="2128467"/>
            <a:ext cx="2726294" cy="298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4503" y="1544880"/>
            <a:ext cx="2723169" cy="31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ru-RU" altLang="ru-RU" sz="1420" b="1" dirty="0" smtClean="0">
                <a:solidFill>
                  <a:srgbClr val="002060"/>
                </a:solidFill>
              </a:rPr>
              <a:t>Карстовый провал</a:t>
            </a:r>
            <a:endParaRPr lang="ru-RU" altLang="ru-RU" sz="1420" b="1" dirty="0">
              <a:solidFill>
                <a:srgbClr val="00206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55674" y="1435621"/>
            <a:ext cx="2770856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just"/>
            <a:r>
              <a:rPr lang="ru-RU" altLang="ru-RU" sz="1420" b="1" dirty="0" smtClean="0">
                <a:solidFill>
                  <a:srgbClr val="002060"/>
                </a:solidFill>
              </a:rPr>
              <a:t>Оползневый склон на «правом берегу» р.Кама, Воткинского ЛПУМГ </a:t>
            </a:r>
            <a:endParaRPr lang="ru-RU" altLang="ru-RU" sz="142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99" y="2128465"/>
            <a:ext cx="2767733" cy="298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154533" y="1435621"/>
            <a:ext cx="2771000" cy="7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just"/>
            <a:r>
              <a:rPr lang="ru-RU" altLang="ru-RU" sz="1420" b="1" dirty="0">
                <a:solidFill>
                  <a:srgbClr val="002060"/>
                </a:solidFill>
              </a:rPr>
              <a:t>Воронка </a:t>
            </a:r>
            <a:r>
              <a:rPr lang="ru-RU" altLang="ru-RU" sz="1420" b="1" dirty="0" smtClean="0">
                <a:solidFill>
                  <a:srgbClr val="002060"/>
                </a:solidFill>
              </a:rPr>
              <a:t>расположена </a:t>
            </a:r>
            <a:r>
              <a:rPr lang="ru-RU" altLang="ru-RU" sz="1420" b="1" dirty="0">
                <a:solidFill>
                  <a:srgbClr val="002060"/>
                </a:solidFill>
              </a:rPr>
              <a:t>на расстоянии 1300 м от газопровода </a:t>
            </a:r>
            <a:r>
              <a:rPr lang="ru-RU" altLang="ru-RU" sz="1420" b="1" dirty="0" smtClean="0">
                <a:solidFill>
                  <a:srgbClr val="002060"/>
                </a:solidFill>
              </a:rPr>
              <a:t>ЧБС-1,2</a:t>
            </a:r>
            <a:endParaRPr lang="ru-RU" altLang="ru-RU" sz="142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33" y="2128465"/>
            <a:ext cx="2771000" cy="2982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92676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1" y="6362050"/>
            <a:ext cx="1928447" cy="4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29" dirty="0" smtClean="0">
                <a:solidFill>
                  <a:srgbClr val="FFFFFF"/>
                </a:solidFill>
              </a:rPr>
              <a:t>22</a:t>
            </a:r>
            <a:endParaRPr lang="ru-RU" altLang="ru-RU" sz="2029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6733" y="2497754"/>
            <a:ext cx="88212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hangingPunct="1"/>
            <a:r>
              <a:rPr lang="ru-RU" altLang="ru-RU" sz="2800" b="1" dirty="0">
                <a:solidFill>
                  <a:srgbClr val="002060"/>
                </a:solidFill>
              </a:rPr>
              <a:t>Учет в системе управления техническим состоянием и целостностью магистральных трубопроводов влияния опасных природных процессов.</a:t>
            </a:r>
            <a:endParaRPr lang="ru-RU" alt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1" y="1"/>
            <a:ext cx="7104185" cy="1062892"/>
          </a:xfrm>
          <a:noFill/>
        </p:spPr>
        <p:txBody>
          <a:bodyPr anchor="ctr"/>
          <a:lstStyle/>
          <a:p>
            <a:pPr algn="ctr" eaLnBrk="1" hangingPunct="1"/>
            <a:r>
              <a:rPr lang="ru-RU" altLang="ru-RU" sz="2600" dirty="0" smtClean="0"/>
              <a:t>Предложение </a:t>
            </a:r>
            <a:r>
              <a:rPr lang="ru-RU" altLang="ru-RU" sz="2600" dirty="0" smtClean="0"/>
              <a:t>в </a:t>
            </a:r>
            <a:r>
              <a:rPr lang="ru-RU" altLang="ru-RU" sz="2600" dirty="0" smtClean="0"/>
              <a:t>протокол совещания</a:t>
            </a:r>
            <a:endParaRPr lang="ru-RU" altLang="ru-RU" sz="2600" dirty="0" smtClean="0"/>
          </a:p>
        </p:txBody>
      </p:sp>
      <p:sp>
        <p:nvSpPr>
          <p:cNvPr id="8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7730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kern="0" dirty="0"/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8411" y="1575827"/>
            <a:ext cx="287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</a:t>
            </a:r>
            <a:r>
              <a:rPr lang="en-US" sz="2000" dirty="0" smtClean="0"/>
              <a:t>!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4354" y="2577312"/>
            <a:ext cx="2927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Хасанов Рамиль Назипович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24366" y="3228915"/>
            <a:ext cx="6309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Начальник ПОЭМГиГРС ООО «Газпром трансгаз Чайковский»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24366" y="3940115"/>
            <a:ext cx="513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т</a:t>
            </a:r>
            <a:r>
              <a:rPr lang="ru-RU" sz="2000" dirty="0" smtClean="0"/>
              <a:t>ел. (735) 24-2-21, </a:t>
            </a:r>
            <a:r>
              <a:rPr lang="en-US" sz="2000" dirty="0" smtClean="0"/>
              <a:t>e-mail</a:t>
            </a:r>
            <a:r>
              <a:rPr lang="ru-RU" sz="2000" dirty="0" smtClean="0"/>
              <a:t>:</a:t>
            </a:r>
            <a:r>
              <a:rPr lang="en-US" sz="2000" dirty="0" smtClean="0"/>
              <a:t> hasanov@ptg.gazprom.ru</a:t>
            </a:r>
            <a:endParaRPr lang="ru-RU" sz="2000" dirty="0"/>
          </a:p>
        </p:txBody>
      </p:sp>
      <p:sp>
        <p:nvSpPr>
          <p:cNvPr id="11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7730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29538" y="0"/>
            <a:ext cx="7214462" cy="1077132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ru-RU" kern="0" dirty="0"/>
          </a:p>
        </p:txBody>
      </p:sp>
      <p:sp>
        <p:nvSpPr>
          <p:cNvPr id="15" name="Стрелка влево 14"/>
          <p:cNvSpPr/>
          <p:nvPr/>
        </p:nvSpPr>
        <p:spPr bwMode="auto">
          <a:xfrm>
            <a:off x="-2266950" y="5334000"/>
            <a:ext cx="978408" cy="484632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Выноска со стрелкой влево 16"/>
          <p:cNvSpPr/>
          <p:nvPr/>
        </p:nvSpPr>
        <p:spPr bwMode="auto">
          <a:xfrm>
            <a:off x="-2981324" y="3629025"/>
            <a:ext cx="2152650" cy="1257300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0" y="0"/>
            <a:ext cx="6985000" cy="1009650"/>
          </a:xfrm>
        </p:spPr>
        <p:txBody>
          <a:bodyPr/>
          <a:lstStyle/>
          <a:p>
            <a:r>
              <a:rPr lang="ru-RU" sz="2400" dirty="0" smtClean="0"/>
              <a:t>Результаты контрольного пропуска очистных устройств газопровода-отвода Оханск – Киров, 0-142-269км.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152219" y="6462592"/>
            <a:ext cx="6769100" cy="47625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  <p:pic>
        <p:nvPicPr>
          <p:cNvPr id="3074" name="Picture 2" descr="C:\Users\ShagalovAY\Desktop\доклад хасанов\от Хасанова\142 км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31" y="1077132"/>
            <a:ext cx="5832182" cy="272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hagalovAY\Desktop\доклад хасанов\от Хасанова\142 к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7" y="3804048"/>
            <a:ext cx="32657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agalovAY\Desktop\доклад хасанов\от Хасанова\IMG_20171114_081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30" y="3804048"/>
            <a:ext cx="262025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hagalovAY\Desktop\доклад хасанов\от Хасанова\IMG_20171114_0818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132"/>
            <a:ext cx="3258030" cy="5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3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813" y="83131"/>
            <a:ext cx="7215188" cy="895055"/>
          </a:xfrm>
        </p:spPr>
        <p:txBody>
          <a:bodyPr anchor="ctr"/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Крупнейшие водные объекты Пермского края и Удмуртской республики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0" y="1076325"/>
            <a:ext cx="9144000" cy="52577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FFFFFF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1928813" y="1031081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076327"/>
            <a:ext cx="4543467" cy="2604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178" y="3062143"/>
            <a:ext cx="3555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Кама – Ужгородский коридор, 1850 км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(Нижнекамское водохранилище)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04" y="1076327"/>
            <a:ext cx="4628105" cy="26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44645" y="3062143"/>
            <a:ext cx="381707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Чусовая – Ужгородский коридор, 1480 км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ZiryanovAN\Desktop\ФОТО для презентации\Сылва Тро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4852"/>
            <a:ext cx="4572000" cy="26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7740" y="5706077"/>
            <a:ext cx="3515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Сылва – Н.Тура-Пермь 1, 2, 3, 222 км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(Камское водохранилище)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C:\Users\ZiryanovAN\Desktop\ФОТО для презентации\Кама Оханс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04" y="3681642"/>
            <a:ext cx="4628105" cy="26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39232" y="5706076"/>
            <a:ext cx="31814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Кама – Пермь-Горький 1, 2, 42 км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(Воткинское водохранилище)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3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9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362048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Положительный опыт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и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вопрос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ы эксплуатации магистральных газопроводов 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ООО «Газпром трансгаз Чайковский» </a:t>
            </a:r>
            <a:r>
              <a:rPr lang="ru-RU" altLang="ru-RU" sz="1826" b="0" dirty="0" smtClean="0">
                <a:solidFill>
                  <a:srgbClr val="FFFFFF"/>
                </a:solidFill>
                <a:cs typeface="Times New Roman" pitchFamily="18" charset="0"/>
              </a:rPr>
              <a:t>2018 </a:t>
            </a: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г.</a:t>
            </a: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43100" y="0"/>
            <a:ext cx="7200900" cy="1065540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Подводные переходы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Чайковский»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M:\ЛКТСПП (ИТЦ)\Шагалов А.Ю\карта для презентации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065540"/>
            <a:ext cx="9143999" cy="519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4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3" y="6449383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altLang="ru-RU" sz="1826" b="0" dirty="0">
                <a:solidFill>
                  <a:srgbClr val="FFFFFF"/>
                </a:solidFill>
                <a:cs typeface="Times New Roman" pitchFamily="18" charset="0"/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  <a:endParaRPr lang="ru-RU" sz="1826" b="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49449" y="52899"/>
            <a:ext cx="7194550" cy="878504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Малые водотоки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Чайковский»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1063552"/>
            <a:ext cx="9144000" cy="5254122"/>
            <a:chOff x="0" y="1116450"/>
            <a:chExt cx="9144000" cy="5741550"/>
          </a:xfrm>
        </p:grpSpPr>
        <p:pic>
          <p:nvPicPr>
            <p:cNvPr id="4" name="Picture 3" descr="C:\Users\ZiryanovAN\Desktop\ФОТО для презентации (малые реки)\Лудзинка (Минибаево-Ижевск, 264 км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768" y="3831061"/>
              <a:ext cx="4552232" cy="3026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0" y="1116450"/>
              <a:ext cx="9143999" cy="5741550"/>
              <a:chOff x="0" y="1116450"/>
              <a:chExt cx="9143999" cy="5741550"/>
            </a:xfrm>
          </p:grpSpPr>
          <p:pic>
            <p:nvPicPr>
              <p:cNvPr id="5" name="Picture 4" descr="C:\Users\ZiryanovAN\Desktop\ФОТО для презентации (малые реки)\Мозжинка (Ужг.коридор, 1874 км)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1768" y="1116450"/>
                <a:ext cx="4552231" cy="30468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5" descr="C:\Users\ZiryanovAN\Desktop\ФОТО для презентации (малые реки)\Нылга (Можга-Ува, 34 км)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63338"/>
                <a:ext cx="4591768" cy="2694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182504" y="3717453"/>
                <a:ext cx="3956532" cy="386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р. Мозжинка – Ужгородский коридор, 1874 км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23485" y="6386977"/>
                <a:ext cx="2563522" cy="386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р. Нылга – Можга-Ува, 34 км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0" y="1116450"/>
                <a:ext cx="4591768" cy="3046888"/>
                <a:chOff x="0" y="1116450"/>
                <a:chExt cx="4591768" cy="3046888"/>
              </a:xfrm>
            </p:grpSpPr>
            <p:pic>
              <p:nvPicPr>
                <p:cNvPr id="3074" name="Picture 2" descr="E:\ОБСЛЕДОВАНИЕ\Пурга\Ямбург-Тула 2024.5 км\2016tn\20160826_115004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6450"/>
                  <a:ext cx="4591768" cy="30468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1296710" y="3704355"/>
                  <a:ext cx="3190297" cy="3867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р. Турча – Ямбург-Тула 1,2, 2024 км</a:t>
                  </a:r>
                  <a:endParaRPr lang="ru-RU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5525546" y="6386977"/>
              <a:ext cx="3613490" cy="386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</a:t>
              </a:r>
              <a:r>
                <a:rPr lang="ru-R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Лудзинка – Минибаево-Ижевск, 264 км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5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7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17953" y="6460289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49450" y="105800"/>
            <a:ext cx="7194550" cy="780263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Аварии на подводных переходах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«Газпром трансгаз Чайковский»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6195" y="1074239"/>
            <a:ext cx="9150197" cy="5239030"/>
            <a:chOff x="-6197" y="1089354"/>
            <a:chExt cx="9150197" cy="5769780"/>
          </a:xfrm>
        </p:grpSpPr>
        <p:pic>
          <p:nvPicPr>
            <p:cNvPr id="7" name="Picture 5" descr="E:\ОБСЛЕДОВАНИЕ\Чусовая\Уренгой-Ужгород(Центр,Ямбург) 1482 км\фото авария\IMG_347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745" y="4055975"/>
              <a:ext cx="4937255" cy="279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-6197" y="1089354"/>
              <a:ext cx="9150197" cy="5769780"/>
              <a:chOff x="-6197" y="1089354"/>
              <a:chExt cx="9150197" cy="576978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197" y="1089354"/>
                <a:ext cx="4260799" cy="2974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38002" y="3596953"/>
                <a:ext cx="4068743" cy="389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Авария на МГ Ямбург-Елец 2 р. Кама 1999 год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678" y="1089354"/>
                <a:ext cx="4943322" cy="2974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785444" y="3601133"/>
                <a:ext cx="4224233" cy="389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Авария на МГ Уренгой-Центр 2 р. Кама 2003 год</a:t>
                </a:r>
                <a:endPara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2052" name="Picture 4" descr="E:\ОБСЛЕДОВАНИЕ\Чусовая\Уренгой-Ужгород(Центр,Ямбург) 1482 км\фото авария\IMG_347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7" y="4064329"/>
                <a:ext cx="4252175" cy="2793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25710" y="6452386"/>
                <a:ext cx="4931099" cy="40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800" dirty="0" smtClean="0"/>
                  <a:t>Авария на МГ Уренгой-Центр 1 р. Чусовая 2013 год</a:t>
                </a:r>
                <a:endParaRPr lang="ru-RU" sz="1800" dirty="0"/>
              </a:p>
            </p:txBody>
          </p:sp>
        </p:grpSp>
      </p:grpSp>
      <p:sp>
        <p:nvSpPr>
          <p:cNvPr id="12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 smtClean="0">
                <a:solidFill>
                  <a:srgbClr val="FFFFFF"/>
                </a:solidFill>
              </a:rPr>
              <a:t>6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4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67846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813" y="120913"/>
            <a:ext cx="7215188" cy="805860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контроля технического состояния подводных переходов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6840" y="1257316"/>
            <a:ext cx="53315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подразделяется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по направлению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деятельности: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-группа мониторинга технического состояния подводных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переходов;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водолазная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группа;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эксплуатации речного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флота.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1133557"/>
            <a:ext cx="9144000" cy="5180073"/>
            <a:chOff x="0" y="1141311"/>
            <a:chExt cx="9144000" cy="5197918"/>
          </a:xfrm>
        </p:grpSpPr>
        <p:pic>
          <p:nvPicPr>
            <p:cNvPr id="1027" name="Picture 3" descr="Z:\LKTSPP\Участок ДиО\Музей и Буклет ЛКТСПП\музей\фото\P101033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094" y="3850625"/>
              <a:ext cx="3234906" cy="2488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Z:\LKTSPP\Участок ДиО\Музей и Буклет ЛКТСПП\музей\ЛКТСПП  фото\DSC_031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740" y="3850625"/>
              <a:ext cx="3063635" cy="2488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M:\ЛКТСПП (ИТЦ)\Шагалов А.Ю\ФОТО ЛКТСПП\IMG_20180420_08391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1311"/>
              <a:ext cx="3698096" cy="270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36708" y="3545197"/>
              <a:ext cx="1922321" cy="324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ИТР на рабочих местах</a:t>
              </a: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2297" y="5931267"/>
              <a:ext cx="2816797" cy="324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Экипаж водолазного бота «Катран»</a:t>
              </a: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12391" y="5939110"/>
              <a:ext cx="1595309" cy="324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Водолазная группа</a:t>
              </a: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2" name="Picture 2" descr="C:\Users\ShagalovAY\Desktop\свидет флот\IMG_623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0625"/>
              <a:ext cx="2984741" cy="2488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0346" y="5931267"/>
              <a:ext cx="2844048" cy="324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Батиметрическая съемка акватории</a:t>
              </a:r>
              <a:endPara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 bwMode="auto">
          <a:xfrm>
            <a:off x="3698097" y="1083187"/>
            <a:ext cx="5445904" cy="27674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  <a:cs typeface="Times New Roman" pitchFamily="18" charset="0"/>
              </a:rPr>
              <a:t>7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36122" y="6482960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0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813" y="-3260"/>
            <a:ext cx="7215186" cy="1073167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Разрешительная документация лаборатории контроля технического состояния подводных переходов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483275"/>
            <a:ext cx="207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Свидетельство аттестации ЛНК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960215"/>
              </p:ext>
            </p:extLst>
          </p:nvPr>
        </p:nvGraphicFramePr>
        <p:xfrm>
          <a:off x="10509" y="1301869"/>
          <a:ext cx="28733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Acrobat Document" r:id="rId3" imgW="5676844" imgH="8029372" progId="AcroExch.Document.11">
                  <p:embed/>
                </p:oleObj>
              </mc:Choice>
              <mc:Fallback>
                <p:oleObj name="Acrobat Document" r:id="rId3" imgW="5676844" imgH="802937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09" y="1301869"/>
                        <a:ext cx="28733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815598"/>
              </p:ext>
            </p:extLst>
          </p:nvPr>
        </p:nvGraphicFramePr>
        <p:xfrm>
          <a:off x="2001101" y="1297796"/>
          <a:ext cx="28765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Acrobat Document" r:id="rId5" imgW="5676844" imgH="8019915" progId="AcroExch.Document.11">
                  <p:embed/>
                </p:oleObj>
              </mc:Choice>
              <mc:Fallback>
                <p:oleObj name="Acrobat Document" r:id="rId5" imgW="5676844" imgH="801991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1101" y="1297796"/>
                        <a:ext cx="28765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C:\Users\ShagalovAY\Desktop\свидет флот\документ о соответствии РР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03" y="1285340"/>
            <a:ext cx="2936881" cy="40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agalovAY\Desktop\свидет флот\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11" y="1285340"/>
            <a:ext cx="2798228" cy="40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13650" y="5483285"/>
            <a:ext cx="207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Лицензия Росгидромета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9747" y="5483275"/>
            <a:ext cx="2078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 о соответствии СУБС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4849" y="5483265"/>
            <a:ext cx="261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Свидетельство о годности к плаванию т/х «Меридиан»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  <a:cs typeface="Times New Roman" pitchFamily="18" charset="0"/>
              </a:rPr>
              <a:t>8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3" y="6471087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8813" y="143583"/>
            <a:ext cx="7215187" cy="775632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работы, выполняемые 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Лабораторией КТСПП ИТЦ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1066561"/>
            <a:ext cx="9144002" cy="5238000"/>
            <a:chOff x="-1" y="1089232"/>
            <a:chExt cx="9144002" cy="522028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99" y="1089232"/>
              <a:ext cx="2913195" cy="263576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299" y="3702646"/>
              <a:ext cx="5233702" cy="260686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095780"/>
              <a:ext cx="3910299" cy="5213732"/>
            </a:xfrm>
            <a:prstGeom prst="rect">
              <a:avLst/>
            </a:prstGeom>
          </p:spPr>
        </p:pic>
        <p:pic>
          <p:nvPicPr>
            <p:cNvPr id="3074" name="Picture 2" descr="C:\Users\ShagalovAY\Desktop\свидет флот\P729404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495" y="1102793"/>
              <a:ext cx="2320506" cy="259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3518" y="5744875"/>
              <a:ext cx="3554082" cy="52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Топографическая  съемка при приборном обследовании ППМГ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7162" y="3158980"/>
              <a:ext cx="2691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Определение планово-высотного положения газопровода в русловой части</a:t>
              </a:r>
              <a:endPara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1563" y="5914202"/>
              <a:ext cx="3554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Перевозка спецтехники для капремонта МГ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73660" y="3305259"/>
              <a:ext cx="1958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Водолазные работы</a:t>
              </a:r>
              <a:endPara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Нижний колонтитул 1"/>
          <p:cNvSpPr txBox="1">
            <a:spLocks/>
          </p:cNvSpPr>
          <p:nvPr/>
        </p:nvSpPr>
        <p:spPr bwMode="auto">
          <a:xfrm>
            <a:off x="1" y="6362048"/>
            <a:ext cx="1928812" cy="47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20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26" dirty="0">
                <a:solidFill>
                  <a:srgbClr val="FFFFFF"/>
                </a:solidFill>
                <a:cs typeface="Times New Roman" pitchFamily="18" charset="0"/>
              </a:rPr>
              <a:t>9</a:t>
            </a:r>
            <a:endParaRPr lang="ru-RU" sz="1826" dirty="0">
              <a:solidFill>
                <a:srgbClr val="FFFFFF"/>
              </a:solidFill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1928814" y="6467846"/>
            <a:ext cx="7215186" cy="476630"/>
          </a:xfrm>
        </p:spPr>
        <p:txBody>
          <a:bodyPr/>
          <a:lstStyle/>
          <a:p>
            <a:pPr algn="ctr">
              <a:defRPr/>
            </a:pPr>
            <a:r>
              <a:rPr lang="ru-RU" sz="1826" b="0" dirty="0">
                <a:solidFill>
                  <a:srgbClr val="FFFFFF"/>
                </a:solidFill>
              </a:rPr>
              <a:t>Положительный опыт и вопросы эксплуатации магистральных газопроводов  ООО «Газпром трансгаз Чайковский» 2018 г.</a:t>
            </a:r>
          </a:p>
          <a:p>
            <a:pPr algn="ctr">
              <a:defRPr/>
            </a:pPr>
            <a:endParaRPr lang="ru-RU" sz="1826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25380</TotalTime>
  <Words>1240</Words>
  <Application>Microsoft Office PowerPoint</Application>
  <PresentationFormat>Экран (4:3)</PresentationFormat>
  <Paragraphs>183</Paragraphs>
  <Slides>24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10_Специальное оформление</vt:lpstr>
      <vt:lpstr>11_Специальное оформление</vt:lpstr>
      <vt:lpstr>Acrobat Document</vt:lpstr>
      <vt:lpstr>Презентация PowerPoint</vt:lpstr>
      <vt:lpstr>Презентация PowerPoint</vt:lpstr>
      <vt:lpstr>Крупнейшие водные объекты Пермского края и Удмуртской республики</vt:lpstr>
      <vt:lpstr>Подводные переходы ООО «Газпром трансгаз Чайковский»</vt:lpstr>
      <vt:lpstr>Малые водотоки ООО «Газпром трансгаз Чайковский»</vt:lpstr>
      <vt:lpstr>Аварии на подводных переходах ООО «Газпром трансгаз Чайковский»</vt:lpstr>
      <vt:lpstr>Лаборатория контроля технического состояния подводных переходов</vt:lpstr>
      <vt:lpstr>Разрешительная документация лаборатории контроля технического состояния подводных переходов</vt:lpstr>
      <vt:lpstr>Основные работы, выполняемые  Лабораторией КТСПП ИТЦ</vt:lpstr>
      <vt:lpstr>Приборное обследование ПП МГ через водные преграды</vt:lpstr>
      <vt:lpstr>Применяемое оборудование  при приборном обследовании ПП МГ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Сведения предоставляемые газотранспортными Обществами</vt:lpstr>
      <vt:lpstr>Опасные инженерно-геологические процессы</vt:lpstr>
      <vt:lpstr>Участки в местах развития опасных инженерно-геологических процессов</vt:lpstr>
      <vt:lpstr>Предложение в протокол совещания</vt:lpstr>
      <vt:lpstr>Презентация PowerPoint</vt:lpstr>
      <vt:lpstr>Результаты контрольного пропуска очистных устройств газопровода-отвода Оханск – Киров, 0-142-269км.</vt:lpstr>
    </vt:vector>
  </TitlesOfParts>
  <Company>Typo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Pirit</dc:creator>
  <cp:lastModifiedBy>Хасанов Р.Н.</cp:lastModifiedBy>
  <cp:revision>2025</cp:revision>
  <cp:lastPrinted>2018-03-05T06:40:51Z</cp:lastPrinted>
  <dcterms:created xsi:type="dcterms:W3CDTF">2009-07-15T11:37:47Z</dcterms:created>
  <dcterms:modified xsi:type="dcterms:W3CDTF">2018-05-14T08:27:04Z</dcterms:modified>
</cp:coreProperties>
</file>