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58" r:id="rId2"/>
    <p:sldMasterId id="2147483659" r:id="rId3"/>
    <p:sldMasterId id="2147483660" r:id="rId4"/>
    <p:sldMasterId id="2147483661" r:id="rId5"/>
    <p:sldMasterId id="2147483662" r:id="rId6"/>
    <p:sldMasterId id="2147483663" r:id="rId7"/>
    <p:sldMasterId id="2147483655" r:id="rId8"/>
  </p:sldMasterIdLst>
  <p:notesMasterIdLst>
    <p:notesMasterId r:id="rId19"/>
  </p:notesMasterIdLst>
  <p:handoutMasterIdLst>
    <p:handoutMasterId r:id="rId20"/>
  </p:handoutMasterIdLst>
  <p:sldIdLst>
    <p:sldId id="316" r:id="rId9"/>
    <p:sldId id="333" r:id="rId10"/>
    <p:sldId id="321" r:id="rId11"/>
    <p:sldId id="312" r:id="rId12"/>
    <p:sldId id="320" r:id="rId13"/>
    <p:sldId id="332" r:id="rId14"/>
    <p:sldId id="331" r:id="rId15"/>
    <p:sldId id="338" r:id="rId16"/>
    <p:sldId id="337" r:id="rId17"/>
    <p:sldId id="339" r:id="rId18"/>
  </p:sldIdLst>
  <p:sldSz cx="9144000" cy="6858000" type="screen4x3"/>
  <p:notesSz cx="6797675" cy="9928225"/>
  <p:defaultTextStyle>
    <a:defPPr>
      <a:defRPr lang="ru-RU"/>
    </a:defPPr>
    <a:lvl1pPr algn="l" rtl="0" fontAlgn="base">
      <a:spcBef>
        <a:spcPct val="0"/>
      </a:spcBef>
      <a:spcAft>
        <a:spcPct val="0"/>
      </a:spcAft>
      <a:defRPr sz="1700" kern="1200">
        <a:solidFill>
          <a:schemeClr val="bg1"/>
        </a:solidFill>
        <a:latin typeface="Arial Narrow" pitchFamily="34" charset="0"/>
        <a:ea typeface="+mn-ea"/>
        <a:cs typeface="+mn-cs"/>
      </a:defRPr>
    </a:lvl1pPr>
    <a:lvl2pPr marL="457200" algn="l" rtl="0" fontAlgn="base">
      <a:spcBef>
        <a:spcPct val="0"/>
      </a:spcBef>
      <a:spcAft>
        <a:spcPct val="0"/>
      </a:spcAft>
      <a:defRPr sz="1700" kern="1200">
        <a:solidFill>
          <a:schemeClr val="bg1"/>
        </a:solidFill>
        <a:latin typeface="Arial Narrow" pitchFamily="34" charset="0"/>
        <a:ea typeface="+mn-ea"/>
        <a:cs typeface="+mn-cs"/>
      </a:defRPr>
    </a:lvl2pPr>
    <a:lvl3pPr marL="914400" algn="l" rtl="0" fontAlgn="base">
      <a:spcBef>
        <a:spcPct val="0"/>
      </a:spcBef>
      <a:spcAft>
        <a:spcPct val="0"/>
      </a:spcAft>
      <a:defRPr sz="1700" kern="1200">
        <a:solidFill>
          <a:schemeClr val="bg1"/>
        </a:solidFill>
        <a:latin typeface="Arial Narrow" pitchFamily="34" charset="0"/>
        <a:ea typeface="+mn-ea"/>
        <a:cs typeface="+mn-cs"/>
      </a:defRPr>
    </a:lvl3pPr>
    <a:lvl4pPr marL="1371600" algn="l" rtl="0" fontAlgn="base">
      <a:spcBef>
        <a:spcPct val="0"/>
      </a:spcBef>
      <a:spcAft>
        <a:spcPct val="0"/>
      </a:spcAft>
      <a:defRPr sz="1700" kern="1200">
        <a:solidFill>
          <a:schemeClr val="bg1"/>
        </a:solidFill>
        <a:latin typeface="Arial Narrow" pitchFamily="34" charset="0"/>
        <a:ea typeface="+mn-ea"/>
        <a:cs typeface="+mn-cs"/>
      </a:defRPr>
    </a:lvl4pPr>
    <a:lvl5pPr marL="1828800" algn="l" rtl="0" fontAlgn="base">
      <a:spcBef>
        <a:spcPct val="0"/>
      </a:spcBef>
      <a:spcAft>
        <a:spcPct val="0"/>
      </a:spcAft>
      <a:defRPr sz="1700" kern="1200">
        <a:solidFill>
          <a:schemeClr val="bg1"/>
        </a:solidFill>
        <a:latin typeface="Arial Narrow" pitchFamily="34" charset="0"/>
        <a:ea typeface="+mn-ea"/>
        <a:cs typeface="+mn-cs"/>
      </a:defRPr>
    </a:lvl5pPr>
    <a:lvl6pPr marL="2286000" algn="l" defTabSz="914400" rtl="0" eaLnBrk="1" latinLnBrk="0" hangingPunct="1">
      <a:defRPr sz="1700" kern="1200">
        <a:solidFill>
          <a:schemeClr val="bg1"/>
        </a:solidFill>
        <a:latin typeface="Arial Narrow" pitchFamily="34" charset="0"/>
        <a:ea typeface="+mn-ea"/>
        <a:cs typeface="+mn-cs"/>
      </a:defRPr>
    </a:lvl6pPr>
    <a:lvl7pPr marL="2743200" algn="l" defTabSz="914400" rtl="0" eaLnBrk="1" latinLnBrk="0" hangingPunct="1">
      <a:defRPr sz="1700" kern="1200">
        <a:solidFill>
          <a:schemeClr val="bg1"/>
        </a:solidFill>
        <a:latin typeface="Arial Narrow" pitchFamily="34" charset="0"/>
        <a:ea typeface="+mn-ea"/>
        <a:cs typeface="+mn-cs"/>
      </a:defRPr>
    </a:lvl7pPr>
    <a:lvl8pPr marL="3200400" algn="l" defTabSz="914400" rtl="0" eaLnBrk="1" latinLnBrk="0" hangingPunct="1">
      <a:defRPr sz="1700" kern="1200">
        <a:solidFill>
          <a:schemeClr val="bg1"/>
        </a:solidFill>
        <a:latin typeface="Arial Narrow" pitchFamily="34" charset="0"/>
        <a:ea typeface="+mn-ea"/>
        <a:cs typeface="+mn-cs"/>
      </a:defRPr>
    </a:lvl8pPr>
    <a:lvl9pPr marL="3657600" algn="l" defTabSz="914400" rtl="0" eaLnBrk="1" latinLnBrk="0" hangingPunct="1">
      <a:defRPr sz="1700" kern="1200">
        <a:solidFill>
          <a:schemeClr val="bg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780">
          <p15:clr>
            <a:srgbClr val="A4A3A4"/>
          </p15:clr>
        </p15:guide>
        <p15:guide id="2" orient="horz" pos="2812">
          <p15:clr>
            <a:srgbClr val="A4A3A4"/>
          </p15:clr>
        </p15:guide>
        <p15:guide id="3" orient="horz" pos="3875">
          <p15:clr>
            <a:srgbClr val="A4A3A4"/>
          </p15:clr>
        </p15:guide>
        <p15:guide id="4" orient="horz" pos="825">
          <p15:clr>
            <a:srgbClr val="A4A3A4"/>
          </p15:clr>
        </p15:guide>
        <p15:guide id="5" orient="horz" pos="3268">
          <p15:clr>
            <a:srgbClr val="A4A3A4"/>
          </p15:clr>
        </p15:guide>
        <p15:guide id="6" orient="horz" pos="589">
          <p15:clr>
            <a:srgbClr val="A4A3A4"/>
          </p15:clr>
        </p15:guide>
        <p15:guide id="7" orient="horz" pos="1247">
          <p15:clr>
            <a:srgbClr val="A4A3A4"/>
          </p15:clr>
        </p15:guide>
        <p15:guide id="8" pos="141">
          <p15:clr>
            <a:srgbClr val="A4A3A4"/>
          </p15:clr>
        </p15:guide>
        <p15:guide id="9" pos="1089">
          <p15:clr>
            <a:srgbClr val="A4A3A4"/>
          </p15:clr>
        </p15:guide>
        <p15:guide id="10" pos="1558">
          <p15:clr>
            <a:srgbClr val="A4A3A4"/>
          </p15:clr>
        </p15:guide>
        <p15:guide id="11" pos="5423">
          <p15:clr>
            <a:srgbClr val="A4A3A4"/>
          </p15:clr>
        </p15:guide>
        <p15:guide id="12" pos="3763">
          <p15:clr>
            <a:srgbClr val="A4A3A4"/>
          </p15:clr>
        </p15:guide>
        <p15:guide id="13" pos="5626">
          <p15:clr>
            <a:srgbClr val="A4A3A4"/>
          </p15:clr>
        </p15:guide>
        <p15:guide id="14" pos="1363">
          <p15:clr>
            <a:srgbClr val="A4A3A4"/>
          </p15:clr>
        </p15:guide>
        <p15:guide id="15" pos="289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AE"/>
    <a:srgbClr val="CC6E06"/>
    <a:srgbClr val="E2AC00"/>
    <a:srgbClr val="0066CC"/>
    <a:srgbClr val="3399FF"/>
    <a:srgbClr val="3CF63C"/>
    <a:srgbClr val="79DCFF"/>
    <a:srgbClr val="2A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03" autoAdjust="0"/>
    <p:restoredTop sz="94129" autoAdjust="0"/>
  </p:normalViewPr>
  <p:slideViewPr>
    <p:cSldViewPr snapToGrid="0">
      <p:cViewPr varScale="1">
        <p:scale>
          <a:sx n="70" d="100"/>
          <a:sy n="70" d="100"/>
        </p:scale>
        <p:origin x="954" y="60"/>
      </p:cViewPr>
      <p:guideLst>
        <p:guide orient="horz" pos="1780"/>
        <p:guide orient="horz" pos="2812"/>
        <p:guide orient="horz" pos="3875"/>
        <p:guide orient="horz" pos="825"/>
        <p:guide orient="horz" pos="3268"/>
        <p:guide orient="horz" pos="589"/>
        <p:guide orient="horz" pos="1247"/>
        <p:guide pos="141"/>
        <p:guide pos="1089"/>
        <p:guide pos="1558"/>
        <p:guide pos="5423"/>
        <p:guide pos="3763"/>
        <p:guide pos="5626"/>
        <p:guide pos="1363"/>
        <p:guide pos="28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19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45862" cy="497413"/>
          </a:xfrm>
          <a:prstGeom prst="rect">
            <a:avLst/>
          </a:prstGeom>
          <a:noFill/>
          <a:ln w="9525">
            <a:noFill/>
            <a:miter lim="800000"/>
            <a:headEnd/>
            <a:tailEnd/>
          </a:ln>
          <a:effectLst/>
        </p:spPr>
        <p:txBody>
          <a:bodyPr vert="horz" wrap="square" lIns="90593" tIns="45297" rIns="90593" bIns="45297" numCol="1" anchor="t" anchorCtr="0" compatLnSpc="1">
            <a:prstTxWarp prst="textNoShape">
              <a:avLst/>
            </a:prstTxWarp>
          </a:bodyPr>
          <a:lstStyle>
            <a:lvl1pPr defTabSz="903749">
              <a:defRPr sz="1200" dirty="0">
                <a:solidFill>
                  <a:schemeClr val="tx1"/>
                </a:solidFill>
                <a:latin typeface="Arial" charset="0"/>
              </a:defRPr>
            </a:lvl1pPr>
          </a:lstStyle>
          <a:p>
            <a:pPr>
              <a:defRPr/>
            </a:pPr>
            <a:endParaRPr lang="ru-RU" dirty="0"/>
          </a:p>
        </p:txBody>
      </p:sp>
      <p:sp>
        <p:nvSpPr>
          <p:cNvPr id="140291" name="Rectangle 3"/>
          <p:cNvSpPr>
            <a:spLocks noGrp="1" noChangeArrowheads="1"/>
          </p:cNvSpPr>
          <p:nvPr>
            <p:ph type="dt" sz="quarter" idx="1"/>
          </p:nvPr>
        </p:nvSpPr>
        <p:spPr bwMode="auto">
          <a:xfrm>
            <a:off x="3850294" y="0"/>
            <a:ext cx="2945862" cy="497413"/>
          </a:xfrm>
          <a:prstGeom prst="rect">
            <a:avLst/>
          </a:prstGeom>
          <a:noFill/>
          <a:ln w="9525">
            <a:noFill/>
            <a:miter lim="800000"/>
            <a:headEnd/>
            <a:tailEnd/>
          </a:ln>
          <a:effectLst/>
        </p:spPr>
        <p:txBody>
          <a:bodyPr vert="horz" wrap="square" lIns="90593" tIns="45297" rIns="90593" bIns="45297" numCol="1" anchor="t" anchorCtr="0" compatLnSpc="1">
            <a:prstTxWarp prst="textNoShape">
              <a:avLst/>
            </a:prstTxWarp>
          </a:bodyPr>
          <a:lstStyle>
            <a:lvl1pPr algn="r" defTabSz="903749">
              <a:defRPr sz="1200" dirty="0">
                <a:solidFill>
                  <a:schemeClr val="tx1"/>
                </a:solidFill>
                <a:latin typeface="Arial" charset="0"/>
              </a:defRPr>
            </a:lvl1pPr>
          </a:lstStyle>
          <a:p>
            <a:pPr>
              <a:defRPr/>
            </a:pPr>
            <a:endParaRPr lang="ru-RU" dirty="0"/>
          </a:p>
        </p:txBody>
      </p:sp>
      <p:sp>
        <p:nvSpPr>
          <p:cNvPr id="140292" name="Rectangle 4"/>
          <p:cNvSpPr>
            <a:spLocks noGrp="1" noChangeArrowheads="1"/>
          </p:cNvSpPr>
          <p:nvPr>
            <p:ph type="ftr" sz="quarter" idx="2"/>
          </p:nvPr>
        </p:nvSpPr>
        <p:spPr bwMode="auto">
          <a:xfrm>
            <a:off x="0" y="9429273"/>
            <a:ext cx="2945862" cy="497412"/>
          </a:xfrm>
          <a:prstGeom prst="rect">
            <a:avLst/>
          </a:prstGeom>
          <a:noFill/>
          <a:ln w="9525">
            <a:noFill/>
            <a:miter lim="800000"/>
            <a:headEnd/>
            <a:tailEnd/>
          </a:ln>
          <a:effectLst/>
        </p:spPr>
        <p:txBody>
          <a:bodyPr vert="horz" wrap="square" lIns="90593" tIns="45297" rIns="90593" bIns="45297" numCol="1" anchor="b" anchorCtr="0" compatLnSpc="1">
            <a:prstTxWarp prst="textNoShape">
              <a:avLst/>
            </a:prstTxWarp>
          </a:bodyPr>
          <a:lstStyle>
            <a:lvl1pPr defTabSz="903749">
              <a:defRPr sz="1200" dirty="0">
                <a:solidFill>
                  <a:schemeClr val="tx1"/>
                </a:solidFill>
                <a:latin typeface="Arial" charset="0"/>
              </a:defRPr>
            </a:lvl1pPr>
          </a:lstStyle>
          <a:p>
            <a:pPr>
              <a:defRPr/>
            </a:pPr>
            <a:endParaRPr lang="ru-RU" dirty="0"/>
          </a:p>
        </p:txBody>
      </p:sp>
      <p:sp>
        <p:nvSpPr>
          <p:cNvPr id="140293" name="Rectangle 5"/>
          <p:cNvSpPr>
            <a:spLocks noGrp="1" noChangeArrowheads="1"/>
          </p:cNvSpPr>
          <p:nvPr>
            <p:ph type="sldNum" sz="quarter" idx="3"/>
          </p:nvPr>
        </p:nvSpPr>
        <p:spPr bwMode="auto">
          <a:xfrm>
            <a:off x="3850294" y="9429273"/>
            <a:ext cx="2945862" cy="497412"/>
          </a:xfrm>
          <a:prstGeom prst="rect">
            <a:avLst/>
          </a:prstGeom>
          <a:noFill/>
          <a:ln w="9525">
            <a:noFill/>
            <a:miter lim="800000"/>
            <a:headEnd/>
            <a:tailEnd/>
          </a:ln>
          <a:effectLst/>
        </p:spPr>
        <p:txBody>
          <a:bodyPr vert="horz" wrap="square" lIns="90593" tIns="45297" rIns="90593" bIns="45297" numCol="1" anchor="b" anchorCtr="0" compatLnSpc="1">
            <a:prstTxWarp prst="textNoShape">
              <a:avLst/>
            </a:prstTxWarp>
          </a:bodyPr>
          <a:lstStyle>
            <a:lvl1pPr algn="r" defTabSz="903749">
              <a:defRPr sz="1200">
                <a:solidFill>
                  <a:schemeClr val="tx1"/>
                </a:solidFill>
                <a:latin typeface="Arial" charset="0"/>
              </a:defRPr>
            </a:lvl1pPr>
          </a:lstStyle>
          <a:p>
            <a:pPr>
              <a:defRPr/>
            </a:pPr>
            <a:fld id="{2DA85FD0-9A8A-4B45-97FF-9A849CA202CB}" type="slidenum">
              <a:rPr lang="ru-RU"/>
              <a:pPr>
                <a:defRPr/>
              </a:pPr>
              <a:t>‹#›</a:t>
            </a:fld>
            <a:endParaRPr lang="ru-RU" dirty="0"/>
          </a:p>
        </p:txBody>
      </p:sp>
    </p:spTree>
    <p:extLst>
      <p:ext uri="{BB962C8B-B14F-4D97-AF65-F5344CB8AC3E}">
        <p14:creationId xmlns:p14="http://schemas.microsoft.com/office/powerpoint/2010/main" val="2584354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862" cy="497413"/>
          </a:xfrm>
          <a:prstGeom prst="rect">
            <a:avLst/>
          </a:prstGeom>
          <a:noFill/>
          <a:ln w="9525">
            <a:noFill/>
            <a:miter lim="800000"/>
            <a:headEnd/>
            <a:tailEnd/>
          </a:ln>
          <a:effectLst/>
        </p:spPr>
        <p:txBody>
          <a:bodyPr vert="horz" wrap="square" lIns="95549" tIns="47775" rIns="95549" bIns="47775" numCol="1" anchor="t" anchorCtr="0" compatLnSpc="1">
            <a:prstTxWarp prst="textNoShape">
              <a:avLst/>
            </a:prstTxWarp>
          </a:bodyPr>
          <a:lstStyle>
            <a:lvl1pPr defTabSz="955830">
              <a:defRPr sz="1300" dirty="0">
                <a:solidFill>
                  <a:schemeClr val="tx1"/>
                </a:solidFill>
                <a:latin typeface="Arial" charset="0"/>
              </a:defRPr>
            </a:lvl1pPr>
          </a:lstStyle>
          <a:p>
            <a:pPr>
              <a:defRPr/>
            </a:pPr>
            <a:endParaRPr lang="ru-RU" dirty="0"/>
          </a:p>
        </p:txBody>
      </p:sp>
      <p:sp>
        <p:nvSpPr>
          <p:cNvPr id="3075" name="Rectangle 3"/>
          <p:cNvSpPr>
            <a:spLocks noGrp="1" noChangeArrowheads="1"/>
          </p:cNvSpPr>
          <p:nvPr>
            <p:ph type="dt" idx="1"/>
          </p:nvPr>
        </p:nvSpPr>
        <p:spPr bwMode="auto">
          <a:xfrm>
            <a:off x="3850294" y="0"/>
            <a:ext cx="2945862" cy="497413"/>
          </a:xfrm>
          <a:prstGeom prst="rect">
            <a:avLst/>
          </a:prstGeom>
          <a:noFill/>
          <a:ln w="9525">
            <a:noFill/>
            <a:miter lim="800000"/>
            <a:headEnd/>
            <a:tailEnd/>
          </a:ln>
          <a:effectLst/>
        </p:spPr>
        <p:txBody>
          <a:bodyPr vert="horz" wrap="square" lIns="95549" tIns="47775" rIns="95549" bIns="47775" numCol="1" anchor="t" anchorCtr="0" compatLnSpc="1">
            <a:prstTxWarp prst="textNoShape">
              <a:avLst/>
            </a:prstTxWarp>
          </a:bodyPr>
          <a:lstStyle>
            <a:lvl1pPr algn="r" defTabSz="955830">
              <a:defRPr sz="1300" dirty="0">
                <a:solidFill>
                  <a:schemeClr val="tx1"/>
                </a:solidFill>
                <a:latin typeface="Arial" charset="0"/>
              </a:defRPr>
            </a:lvl1pPr>
          </a:lstStyle>
          <a:p>
            <a:pPr>
              <a:defRPr/>
            </a:pPr>
            <a:endParaRPr lang="ru-RU" dirty="0"/>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0984" y="4716947"/>
            <a:ext cx="5435708" cy="4467470"/>
          </a:xfrm>
          <a:prstGeom prst="rect">
            <a:avLst/>
          </a:prstGeom>
          <a:noFill/>
          <a:ln w="9525">
            <a:noFill/>
            <a:miter lim="800000"/>
            <a:headEnd/>
            <a:tailEnd/>
          </a:ln>
          <a:effectLst/>
        </p:spPr>
        <p:txBody>
          <a:bodyPr vert="horz" wrap="square" lIns="95549" tIns="47775" rIns="95549" bIns="47775"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9429273"/>
            <a:ext cx="2945862" cy="497412"/>
          </a:xfrm>
          <a:prstGeom prst="rect">
            <a:avLst/>
          </a:prstGeom>
          <a:noFill/>
          <a:ln w="9525">
            <a:noFill/>
            <a:miter lim="800000"/>
            <a:headEnd/>
            <a:tailEnd/>
          </a:ln>
          <a:effectLst/>
        </p:spPr>
        <p:txBody>
          <a:bodyPr vert="horz" wrap="square" lIns="95549" tIns="47775" rIns="95549" bIns="47775" numCol="1" anchor="b" anchorCtr="0" compatLnSpc="1">
            <a:prstTxWarp prst="textNoShape">
              <a:avLst/>
            </a:prstTxWarp>
          </a:bodyPr>
          <a:lstStyle>
            <a:lvl1pPr defTabSz="955830">
              <a:defRPr sz="1300" dirty="0">
                <a:solidFill>
                  <a:schemeClr val="tx1"/>
                </a:solidFill>
                <a:latin typeface="Arial" charset="0"/>
              </a:defRPr>
            </a:lvl1pPr>
          </a:lstStyle>
          <a:p>
            <a:pPr>
              <a:defRPr/>
            </a:pPr>
            <a:endParaRPr lang="ru-RU" dirty="0"/>
          </a:p>
        </p:txBody>
      </p:sp>
      <p:sp>
        <p:nvSpPr>
          <p:cNvPr id="3079" name="Rectangle 7"/>
          <p:cNvSpPr>
            <a:spLocks noGrp="1" noChangeArrowheads="1"/>
          </p:cNvSpPr>
          <p:nvPr>
            <p:ph type="sldNum" sz="quarter" idx="5"/>
          </p:nvPr>
        </p:nvSpPr>
        <p:spPr bwMode="auto">
          <a:xfrm>
            <a:off x="3850294" y="9429273"/>
            <a:ext cx="2945862" cy="497412"/>
          </a:xfrm>
          <a:prstGeom prst="rect">
            <a:avLst/>
          </a:prstGeom>
          <a:noFill/>
          <a:ln w="9525">
            <a:noFill/>
            <a:miter lim="800000"/>
            <a:headEnd/>
            <a:tailEnd/>
          </a:ln>
          <a:effectLst/>
        </p:spPr>
        <p:txBody>
          <a:bodyPr vert="horz" wrap="square" lIns="95549" tIns="47775" rIns="95549" bIns="47775" numCol="1" anchor="b" anchorCtr="0" compatLnSpc="1">
            <a:prstTxWarp prst="textNoShape">
              <a:avLst/>
            </a:prstTxWarp>
          </a:bodyPr>
          <a:lstStyle>
            <a:lvl1pPr algn="r" defTabSz="955830">
              <a:defRPr sz="1300">
                <a:solidFill>
                  <a:schemeClr val="tx1"/>
                </a:solidFill>
                <a:latin typeface="Arial" charset="0"/>
              </a:defRPr>
            </a:lvl1pPr>
          </a:lstStyle>
          <a:p>
            <a:pPr>
              <a:defRPr/>
            </a:pPr>
            <a:fld id="{45EFD662-5139-42B0-9B31-582B4F3F9213}" type="slidenum">
              <a:rPr lang="ru-RU"/>
              <a:pPr>
                <a:defRPr/>
              </a:pPr>
              <a:t>‹#›</a:t>
            </a:fld>
            <a:endParaRPr lang="ru-RU" dirty="0"/>
          </a:p>
        </p:txBody>
      </p:sp>
    </p:spTree>
    <p:extLst>
      <p:ext uri="{BB962C8B-B14F-4D97-AF65-F5344CB8AC3E}">
        <p14:creationId xmlns:p14="http://schemas.microsoft.com/office/powerpoint/2010/main" val="1481292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dirty="0"/>
              <a:t>&lt;#&gt;</a:t>
            </a:r>
            <a:endParaRPr lang="ru-RU" dirty="0"/>
          </a:p>
        </p:txBody>
      </p:sp>
      <p:sp>
        <p:nvSpPr>
          <p:cNvPr id="5" name="Rectangle 12"/>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dirty="0"/>
              <a:t>&lt;#&gt;</a:t>
            </a:r>
            <a:endParaRPr lang="ru-RU" dirty="0"/>
          </a:p>
        </p:txBody>
      </p:sp>
      <p:sp>
        <p:nvSpPr>
          <p:cNvPr id="5" name="Rectangle 12"/>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608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608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dirty="0"/>
              <a:t>&lt;#&gt;</a:t>
            </a:r>
            <a:endParaRPr lang="ru-RU" dirty="0"/>
          </a:p>
        </p:txBody>
      </p:sp>
      <p:sp>
        <p:nvSpPr>
          <p:cNvPr id="5" name="Rectangle 12"/>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7C9157EB-9680-4502-B8E4-81DA5A353F6A}"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7520F371-D436-4A28-9542-805EC5E0BAE3}"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9127DFCC-111E-4F36-875F-21EEACF4431A}"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62388C5C-1B41-4D47-B83A-3B9BABFA64CA}" type="slidenum">
              <a:rPr lang="ru-RU"/>
              <a:pPr>
                <a:defRPr/>
              </a:pPr>
              <a:t>‹#›</a:t>
            </a:fld>
            <a:endParaRPr lang="ru-RU" dirty="0"/>
          </a:p>
        </p:txBody>
      </p:sp>
      <p:sp>
        <p:nvSpPr>
          <p:cNvPr id="6"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EAB4B293-518A-4F45-8753-DA6248464F8E}" type="slidenum">
              <a:rPr lang="ru-RU"/>
              <a:pPr>
                <a:defRPr/>
              </a:pPr>
              <a:t>‹#›</a:t>
            </a:fld>
            <a:endParaRPr lang="ru-RU" dirty="0"/>
          </a:p>
        </p:txBody>
      </p:sp>
      <p:sp>
        <p:nvSpPr>
          <p:cNvPr id="8"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CDE8F360-65D5-49BC-9052-EF859150DF19}" type="slidenum">
              <a:rPr lang="ru-RU"/>
              <a:pPr>
                <a:defRPr/>
              </a:pPr>
              <a:t>‹#›</a:t>
            </a:fld>
            <a:endParaRPr lang="ru-RU" dirty="0"/>
          </a:p>
        </p:txBody>
      </p:sp>
      <p:sp>
        <p:nvSpPr>
          <p:cNvPr id="4"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8B167BCF-FDA9-4C6A-A890-4209E66AA9CA}" type="slidenum">
              <a:rPr lang="ru-RU"/>
              <a:pPr>
                <a:defRPr/>
              </a:pPr>
              <a:t>‹#›</a:t>
            </a:fld>
            <a:endParaRPr lang="ru-RU" dirty="0"/>
          </a:p>
        </p:txBody>
      </p:sp>
      <p:sp>
        <p:nvSpPr>
          <p:cNvPr id="3"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3807DE39-9D5F-4307-A8EE-8E2D31D46571}" type="slidenum">
              <a:rPr lang="ru-RU"/>
              <a:pPr>
                <a:defRPr/>
              </a:pPr>
              <a:t>‹#›</a:t>
            </a:fld>
            <a:endParaRPr lang="ru-RU" dirty="0"/>
          </a:p>
        </p:txBody>
      </p:sp>
      <p:sp>
        <p:nvSpPr>
          <p:cNvPr id="6"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dirty="0"/>
              <a:t>&lt;#&gt;</a:t>
            </a:r>
            <a:endParaRPr lang="ru-RU" dirty="0"/>
          </a:p>
        </p:txBody>
      </p:sp>
      <p:sp>
        <p:nvSpPr>
          <p:cNvPr id="5" name="Rectangle 12"/>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6FB760FA-6AA9-4C79-9879-6814D2991F48}" type="slidenum">
              <a:rPr lang="ru-RU"/>
              <a:pPr>
                <a:defRPr/>
              </a:pPr>
              <a:t>‹#›</a:t>
            </a:fld>
            <a:endParaRPr lang="ru-RU" dirty="0"/>
          </a:p>
        </p:txBody>
      </p:sp>
      <p:sp>
        <p:nvSpPr>
          <p:cNvPr id="6"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E051A1E3-6FD9-4EEC-90B9-7C571838942B}"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608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608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C5E612BA-D11D-421F-BB53-37DA09D4125E}"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70CF4444-7DFD-4C6F-AE4C-F9F23EB7995B}"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48C76764-3E5D-4D59-979C-22BB1BC73C6C}"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208A88C2-A5A4-46BF-B31C-5FFC6058EC01}"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7622BF14-5AD0-4E09-AB08-7E92E8571EE4}" type="slidenum">
              <a:rPr lang="ru-RU"/>
              <a:pPr>
                <a:defRPr/>
              </a:pPr>
              <a:t>‹#›</a:t>
            </a:fld>
            <a:endParaRPr lang="ru-RU" dirty="0"/>
          </a:p>
        </p:txBody>
      </p:sp>
      <p:sp>
        <p:nvSpPr>
          <p:cNvPr id="6"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9AA8CC09-4E57-448E-88F7-ED1693C51102}" type="slidenum">
              <a:rPr lang="ru-RU"/>
              <a:pPr>
                <a:defRPr/>
              </a:pPr>
              <a:t>‹#›</a:t>
            </a:fld>
            <a:endParaRPr lang="ru-RU" dirty="0"/>
          </a:p>
        </p:txBody>
      </p:sp>
      <p:sp>
        <p:nvSpPr>
          <p:cNvPr id="8"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6E4D941F-ABC6-4426-8A33-3C4FC8C78014}" type="slidenum">
              <a:rPr lang="ru-RU"/>
              <a:pPr>
                <a:defRPr/>
              </a:pPr>
              <a:t>‹#›</a:t>
            </a:fld>
            <a:endParaRPr lang="ru-RU" dirty="0"/>
          </a:p>
        </p:txBody>
      </p:sp>
      <p:sp>
        <p:nvSpPr>
          <p:cNvPr id="4"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21B194EC-EC3B-4243-B0E7-073D525A246A}" type="slidenum">
              <a:rPr lang="ru-RU"/>
              <a:pPr>
                <a:defRPr/>
              </a:pPr>
              <a:t>‹#›</a:t>
            </a:fld>
            <a:endParaRPr lang="ru-RU" dirty="0"/>
          </a:p>
        </p:txBody>
      </p:sp>
      <p:sp>
        <p:nvSpPr>
          <p:cNvPr id="3"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r>
              <a:rPr lang="en-US" dirty="0"/>
              <a:t>&lt;#&gt;</a:t>
            </a:r>
            <a:endParaRPr lang="ru-RU" dirty="0"/>
          </a:p>
        </p:txBody>
      </p:sp>
      <p:sp>
        <p:nvSpPr>
          <p:cNvPr id="5" name="Rectangle 12"/>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A166F930-34C8-4B3F-84C5-0592F6F77CE6}" type="slidenum">
              <a:rPr lang="ru-RU"/>
              <a:pPr>
                <a:defRPr/>
              </a:pPr>
              <a:t>‹#›</a:t>
            </a:fld>
            <a:endParaRPr lang="ru-RU" dirty="0"/>
          </a:p>
        </p:txBody>
      </p:sp>
      <p:sp>
        <p:nvSpPr>
          <p:cNvPr id="6"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478BCB02-E056-4238-9BEC-5311875CBE43}" type="slidenum">
              <a:rPr lang="ru-RU"/>
              <a:pPr>
                <a:defRPr/>
              </a:pPr>
              <a:t>‹#›</a:t>
            </a:fld>
            <a:endParaRPr lang="ru-RU" dirty="0"/>
          </a:p>
        </p:txBody>
      </p:sp>
      <p:sp>
        <p:nvSpPr>
          <p:cNvPr id="6"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DB0FDA5A-D7ED-40DF-AE11-BBC24626BC52}"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608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608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4B5ED54A-12BC-4C40-90FF-97762207F627}"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768C2AAA-EAA3-402D-A258-3724269D7DCD}"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7A9AE97D-6595-46B4-8317-DA45D4DDE407}"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C4E85E34-389F-4EE2-9C7D-E15A0F7DFC83}"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0" y="1079500"/>
            <a:ext cx="4495800"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079500"/>
            <a:ext cx="4495800"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7DEED58F-9B22-4646-97DD-7E54CF376760}" type="slidenum">
              <a:rPr lang="ru-RU"/>
              <a:pPr>
                <a:defRPr/>
              </a:pPr>
              <a:t>‹#›</a:t>
            </a:fld>
            <a:endParaRPr lang="ru-RU" dirty="0"/>
          </a:p>
        </p:txBody>
      </p:sp>
      <p:sp>
        <p:nvSpPr>
          <p:cNvPr id="6"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E4B8F488-9008-4CCA-921D-1FA1658E15AD}" type="slidenum">
              <a:rPr lang="ru-RU"/>
              <a:pPr>
                <a:defRPr/>
              </a:pPr>
              <a:t>‹#›</a:t>
            </a:fld>
            <a:endParaRPr lang="ru-RU" dirty="0"/>
          </a:p>
        </p:txBody>
      </p:sp>
      <p:sp>
        <p:nvSpPr>
          <p:cNvPr id="8"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4A9DB9FF-D0E7-45CA-8AD3-CE90A9CEEFDF}" type="slidenum">
              <a:rPr lang="ru-RU"/>
              <a:pPr>
                <a:defRPr/>
              </a:pPr>
              <a:t>‹#›</a:t>
            </a:fld>
            <a:endParaRPr lang="ru-RU" dirty="0"/>
          </a:p>
        </p:txBody>
      </p:sp>
      <p:sp>
        <p:nvSpPr>
          <p:cNvPr id="4"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sz="quarter" idx="10"/>
          </p:nvPr>
        </p:nvSpPr>
        <p:spPr>
          <a:ln/>
        </p:spPr>
        <p:txBody>
          <a:bodyPr/>
          <a:lstStyle>
            <a:lvl1pPr>
              <a:defRPr/>
            </a:lvl1pPr>
          </a:lstStyle>
          <a:p>
            <a:pPr>
              <a:defRPr/>
            </a:pPr>
            <a:r>
              <a:rPr lang="en-US" dirty="0"/>
              <a:t>&lt;#&gt;</a:t>
            </a:r>
            <a:endParaRPr lang="ru-RU" dirty="0"/>
          </a:p>
        </p:txBody>
      </p:sp>
      <p:sp>
        <p:nvSpPr>
          <p:cNvPr id="6" name="Rectangle 12"/>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2574F004-B4B5-4766-BDC6-D0C3B2E71BAB}" type="slidenum">
              <a:rPr lang="ru-RU"/>
              <a:pPr>
                <a:defRPr/>
              </a:pPr>
              <a:t>‹#›</a:t>
            </a:fld>
            <a:endParaRPr lang="ru-RU" dirty="0"/>
          </a:p>
        </p:txBody>
      </p:sp>
      <p:sp>
        <p:nvSpPr>
          <p:cNvPr id="3"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CC277D9D-D729-4994-8DE5-30FE73041C84}" type="slidenum">
              <a:rPr lang="ru-RU"/>
              <a:pPr>
                <a:defRPr/>
              </a:pPr>
              <a:t>‹#›</a:t>
            </a:fld>
            <a:endParaRPr lang="ru-RU" dirty="0"/>
          </a:p>
        </p:txBody>
      </p:sp>
      <p:sp>
        <p:nvSpPr>
          <p:cNvPr id="6"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11BC2008-E9A6-43F4-9C1D-710CB9718481}" type="slidenum">
              <a:rPr lang="ru-RU"/>
              <a:pPr>
                <a:defRPr/>
              </a:pPr>
              <a:t>‹#›</a:t>
            </a:fld>
            <a:endParaRPr lang="ru-RU" dirty="0"/>
          </a:p>
        </p:txBody>
      </p:sp>
      <p:sp>
        <p:nvSpPr>
          <p:cNvPr id="6"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CD7D7663-7FB6-4A6D-B881-CE028AA21273}"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159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159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02C287FA-3F85-4D83-88B0-E48E64C3CDAC}"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F7232D23-ED04-418E-A7E8-187C9C942DA8}"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87B2395B-E6A3-44BD-8829-87BDE1FFEA73}"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76560E89-2B86-4A0E-B6B4-45A4CAA014E9}"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0" y="1082675"/>
            <a:ext cx="892175"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1044575" y="1082675"/>
            <a:ext cx="892175"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AB00CD0A-1FAC-462A-969F-81AE5FAEFA1A}" type="slidenum">
              <a:rPr lang="ru-RU"/>
              <a:pPr>
                <a:defRPr/>
              </a:pPr>
              <a:t>‹#›</a:t>
            </a:fld>
            <a:endParaRPr lang="ru-RU" dirty="0"/>
          </a:p>
        </p:txBody>
      </p:sp>
      <p:sp>
        <p:nvSpPr>
          <p:cNvPr id="6"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2D4F8707-CBF0-42CF-8968-3966ED706CB4}" type="slidenum">
              <a:rPr lang="ru-RU"/>
              <a:pPr>
                <a:defRPr/>
              </a:pPr>
              <a:t>‹#›</a:t>
            </a:fld>
            <a:endParaRPr lang="ru-RU" dirty="0"/>
          </a:p>
        </p:txBody>
      </p:sp>
      <p:sp>
        <p:nvSpPr>
          <p:cNvPr id="8"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sldNum" sz="quarter" idx="10"/>
          </p:nvPr>
        </p:nvSpPr>
        <p:spPr>
          <a:ln/>
        </p:spPr>
        <p:txBody>
          <a:bodyPr/>
          <a:lstStyle>
            <a:lvl1pPr>
              <a:defRPr/>
            </a:lvl1pPr>
          </a:lstStyle>
          <a:p>
            <a:pPr>
              <a:defRPr/>
            </a:pPr>
            <a:r>
              <a:rPr lang="en-US" dirty="0"/>
              <a:t>&lt;#&gt;</a:t>
            </a:r>
            <a:endParaRPr lang="ru-RU" dirty="0"/>
          </a:p>
        </p:txBody>
      </p:sp>
      <p:sp>
        <p:nvSpPr>
          <p:cNvPr id="8" name="Rectangle 12"/>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C8C94189-CC31-425C-9BB7-79A4783975E5}" type="slidenum">
              <a:rPr lang="ru-RU"/>
              <a:pPr>
                <a:defRPr/>
              </a:pPr>
              <a:t>‹#›</a:t>
            </a:fld>
            <a:endParaRPr lang="ru-RU" dirty="0"/>
          </a:p>
        </p:txBody>
      </p:sp>
      <p:sp>
        <p:nvSpPr>
          <p:cNvPr id="4"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8C0F95A3-5BC1-44FC-8885-3751B2E25944}" type="slidenum">
              <a:rPr lang="ru-RU"/>
              <a:pPr>
                <a:defRPr/>
              </a:pPr>
              <a:t>‹#›</a:t>
            </a:fld>
            <a:endParaRPr lang="ru-RU" dirty="0"/>
          </a:p>
        </p:txBody>
      </p:sp>
      <p:sp>
        <p:nvSpPr>
          <p:cNvPr id="3"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8A1082ED-7774-4D04-A9E7-0D51C534042A}" type="slidenum">
              <a:rPr lang="ru-RU"/>
              <a:pPr>
                <a:defRPr/>
              </a:pPr>
              <a:t>‹#›</a:t>
            </a:fld>
            <a:endParaRPr lang="ru-RU" dirty="0"/>
          </a:p>
        </p:txBody>
      </p:sp>
      <p:sp>
        <p:nvSpPr>
          <p:cNvPr id="6"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BAE1EC58-3F69-4E7F-9AFA-21CC9D82375E}" type="slidenum">
              <a:rPr lang="ru-RU"/>
              <a:pPr>
                <a:defRPr/>
              </a:pPr>
              <a:t>‹#›</a:t>
            </a:fld>
            <a:endParaRPr lang="ru-RU" dirty="0"/>
          </a:p>
        </p:txBody>
      </p:sp>
      <p:sp>
        <p:nvSpPr>
          <p:cNvPr id="6"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81FD16F3-11BE-45CB-B9C0-659182A6B153}"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63087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63087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D5D1F410-BA25-4218-AA7F-59C23D96FAED}" type="slidenum">
              <a:rPr lang="ru-RU"/>
              <a:pPr>
                <a:defRPr/>
              </a:pPr>
              <a:t>‹#›</a:t>
            </a:fld>
            <a:endParaRPr lang="ru-RU" dirty="0"/>
          </a:p>
        </p:txBody>
      </p:sp>
      <p:sp>
        <p:nvSpPr>
          <p:cNvPr id="5" name="Rectangle 14"/>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2"/>
          <p:cNvSpPr>
            <a:spLocks noGrp="1" noChangeArrowheads="1"/>
          </p:cNvSpPr>
          <p:nvPr>
            <p:ph type="sldNum" sz="quarter" idx="10"/>
          </p:nvPr>
        </p:nvSpPr>
        <p:spPr>
          <a:ln/>
        </p:spPr>
        <p:txBody>
          <a:bodyPr/>
          <a:lstStyle>
            <a:lvl1pPr>
              <a:defRPr/>
            </a:lvl1pPr>
          </a:lstStyle>
          <a:p>
            <a:pPr>
              <a:defRPr/>
            </a:pPr>
            <a:fld id="{E286CE38-B338-4EA7-B73A-634282AA8C2E}" type="slidenum">
              <a:rPr lang="ru-RU"/>
              <a:pPr>
                <a:defRPr/>
              </a:pPr>
              <a:t>‹#›</a:t>
            </a:fld>
            <a:endParaRPr lang="ru-RU" dirty="0"/>
          </a:p>
        </p:txBody>
      </p:sp>
      <p:sp>
        <p:nvSpPr>
          <p:cNvPr id="5" name="Rectangle 13"/>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sldNum" sz="quarter" idx="10"/>
          </p:nvPr>
        </p:nvSpPr>
        <p:spPr>
          <a:ln/>
        </p:spPr>
        <p:txBody>
          <a:bodyPr/>
          <a:lstStyle>
            <a:lvl1pPr>
              <a:defRPr/>
            </a:lvl1pPr>
          </a:lstStyle>
          <a:p>
            <a:pPr>
              <a:defRPr/>
            </a:pPr>
            <a:fld id="{E864CE60-1DB5-4BDD-BD2E-08AB61187A3C}" type="slidenum">
              <a:rPr lang="ru-RU"/>
              <a:pPr>
                <a:defRPr/>
              </a:pPr>
              <a:t>‹#›</a:t>
            </a:fld>
            <a:endParaRPr lang="ru-RU" dirty="0"/>
          </a:p>
        </p:txBody>
      </p:sp>
      <p:sp>
        <p:nvSpPr>
          <p:cNvPr id="5" name="Rectangle 13"/>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2"/>
          <p:cNvSpPr>
            <a:spLocks noGrp="1" noChangeArrowheads="1"/>
          </p:cNvSpPr>
          <p:nvPr>
            <p:ph type="sldNum" sz="quarter" idx="10"/>
          </p:nvPr>
        </p:nvSpPr>
        <p:spPr>
          <a:ln/>
        </p:spPr>
        <p:txBody>
          <a:bodyPr/>
          <a:lstStyle>
            <a:lvl1pPr>
              <a:defRPr/>
            </a:lvl1pPr>
          </a:lstStyle>
          <a:p>
            <a:pPr>
              <a:defRPr/>
            </a:pPr>
            <a:fld id="{6DA6A990-B0E8-4F44-9133-02FE47CF281C}" type="slidenum">
              <a:rPr lang="ru-RU"/>
              <a:pPr>
                <a:defRPr/>
              </a:pPr>
              <a:t>‹#›</a:t>
            </a:fld>
            <a:endParaRPr lang="ru-RU" dirty="0"/>
          </a:p>
        </p:txBody>
      </p:sp>
      <p:sp>
        <p:nvSpPr>
          <p:cNvPr id="5" name="Rectangle 13"/>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0" y="1100138"/>
            <a:ext cx="1452563"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1604963" y="1100138"/>
            <a:ext cx="1454150"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2"/>
          <p:cNvSpPr>
            <a:spLocks noGrp="1" noChangeArrowheads="1"/>
          </p:cNvSpPr>
          <p:nvPr>
            <p:ph type="sldNum" sz="quarter" idx="10"/>
          </p:nvPr>
        </p:nvSpPr>
        <p:spPr>
          <a:ln/>
        </p:spPr>
        <p:txBody>
          <a:bodyPr/>
          <a:lstStyle>
            <a:lvl1pPr>
              <a:defRPr/>
            </a:lvl1pPr>
          </a:lstStyle>
          <a:p>
            <a:pPr>
              <a:defRPr/>
            </a:pPr>
            <a:fld id="{89A72BDF-76FB-4D33-9D8B-BA86CE73E431}" type="slidenum">
              <a:rPr lang="ru-RU"/>
              <a:pPr>
                <a:defRPr/>
              </a:pPr>
              <a:t>‹#›</a:t>
            </a:fld>
            <a:endParaRPr lang="ru-RU" dirty="0"/>
          </a:p>
        </p:txBody>
      </p:sp>
      <p:sp>
        <p:nvSpPr>
          <p:cNvPr id="6" name="Rectangle 13"/>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sldNum" sz="quarter" idx="10"/>
          </p:nvPr>
        </p:nvSpPr>
        <p:spPr>
          <a:ln/>
        </p:spPr>
        <p:txBody>
          <a:bodyPr/>
          <a:lstStyle>
            <a:lvl1pPr>
              <a:defRPr/>
            </a:lvl1pPr>
          </a:lstStyle>
          <a:p>
            <a:pPr>
              <a:defRPr/>
            </a:pPr>
            <a:r>
              <a:rPr lang="en-US" dirty="0"/>
              <a:t>&lt;#&gt;</a:t>
            </a:r>
            <a:endParaRPr lang="ru-RU" dirty="0"/>
          </a:p>
        </p:txBody>
      </p:sp>
      <p:sp>
        <p:nvSpPr>
          <p:cNvPr id="4" name="Rectangle 12"/>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2"/>
          <p:cNvSpPr>
            <a:spLocks noGrp="1" noChangeArrowheads="1"/>
          </p:cNvSpPr>
          <p:nvPr>
            <p:ph type="sldNum" sz="quarter" idx="10"/>
          </p:nvPr>
        </p:nvSpPr>
        <p:spPr>
          <a:ln/>
        </p:spPr>
        <p:txBody>
          <a:bodyPr/>
          <a:lstStyle>
            <a:lvl1pPr>
              <a:defRPr/>
            </a:lvl1pPr>
          </a:lstStyle>
          <a:p>
            <a:pPr>
              <a:defRPr/>
            </a:pPr>
            <a:fld id="{C7A54C05-E400-43D6-8C54-B002459EDDAF}" type="slidenum">
              <a:rPr lang="ru-RU"/>
              <a:pPr>
                <a:defRPr/>
              </a:pPr>
              <a:t>‹#›</a:t>
            </a:fld>
            <a:endParaRPr lang="ru-RU" dirty="0"/>
          </a:p>
        </p:txBody>
      </p:sp>
      <p:sp>
        <p:nvSpPr>
          <p:cNvPr id="8" name="Rectangle 13"/>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2"/>
          <p:cNvSpPr>
            <a:spLocks noGrp="1" noChangeArrowheads="1"/>
          </p:cNvSpPr>
          <p:nvPr>
            <p:ph type="sldNum" sz="quarter" idx="10"/>
          </p:nvPr>
        </p:nvSpPr>
        <p:spPr>
          <a:ln/>
        </p:spPr>
        <p:txBody>
          <a:bodyPr/>
          <a:lstStyle>
            <a:lvl1pPr>
              <a:defRPr/>
            </a:lvl1pPr>
          </a:lstStyle>
          <a:p>
            <a:pPr>
              <a:defRPr/>
            </a:pPr>
            <a:fld id="{ADE8D597-F790-41BD-92F1-9523EE952F04}" type="slidenum">
              <a:rPr lang="ru-RU"/>
              <a:pPr>
                <a:defRPr/>
              </a:pPr>
              <a:t>‹#›</a:t>
            </a:fld>
            <a:endParaRPr lang="ru-RU" dirty="0"/>
          </a:p>
        </p:txBody>
      </p:sp>
      <p:sp>
        <p:nvSpPr>
          <p:cNvPr id="4" name="Rectangle 13"/>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B0EDB989-BD08-40B4-8097-10A2838135A6}" type="slidenum">
              <a:rPr lang="ru-RU"/>
              <a:pPr>
                <a:defRPr/>
              </a:pPr>
              <a:t>‹#›</a:t>
            </a:fld>
            <a:endParaRPr lang="ru-RU" dirty="0"/>
          </a:p>
        </p:txBody>
      </p:sp>
      <p:sp>
        <p:nvSpPr>
          <p:cNvPr id="3" name="Rectangle 13"/>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
          <p:cNvSpPr>
            <a:spLocks noGrp="1" noChangeArrowheads="1"/>
          </p:cNvSpPr>
          <p:nvPr>
            <p:ph type="sldNum" sz="quarter" idx="10"/>
          </p:nvPr>
        </p:nvSpPr>
        <p:spPr>
          <a:ln/>
        </p:spPr>
        <p:txBody>
          <a:bodyPr/>
          <a:lstStyle>
            <a:lvl1pPr>
              <a:defRPr/>
            </a:lvl1pPr>
          </a:lstStyle>
          <a:p>
            <a:pPr>
              <a:defRPr/>
            </a:pPr>
            <a:fld id="{9501DDC8-6CE0-44E9-BE9D-E4D165DF041D}" type="slidenum">
              <a:rPr lang="ru-RU"/>
              <a:pPr>
                <a:defRPr/>
              </a:pPr>
              <a:t>‹#›</a:t>
            </a:fld>
            <a:endParaRPr lang="ru-RU" dirty="0"/>
          </a:p>
        </p:txBody>
      </p:sp>
      <p:sp>
        <p:nvSpPr>
          <p:cNvPr id="6" name="Rectangle 13"/>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
          <p:cNvSpPr>
            <a:spLocks noGrp="1" noChangeArrowheads="1"/>
          </p:cNvSpPr>
          <p:nvPr>
            <p:ph type="sldNum" sz="quarter" idx="10"/>
          </p:nvPr>
        </p:nvSpPr>
        <p:spPr>
          <a:ln/>
        </p:spPr>
        <p:txBody>
          <a:bodyPr/>
          <a:lstStyle>
            <a:lvl1pPr>
              <a:defRPr/>
            </a:lvl1pPr>
          </a:lstStyle>
          <a:p>
            <a:pPr>
              <a:defRPr/>
            </a:pPr>
            <a:fld id="{0A78298A-B631-455C-B9C3-A71A99850A05}" type="slidenum">
              <a:rPr lang="ru-RU"/>
              <a:pPr>
                <a:defRPr/>
              </a:pPr>
              <a:t>‹#›</a:t>
            </a:fld>
            <a:endParaRPr lang="ru-RU" dirty="0"/>
          </a:p>
        </p:txBody>
      </p:sp>
      <p:sp>
        <p:nvSpPr>
          <p:cNvPr id="6" name="Rectangle 13"/>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sldNum" sz="quarter" idx="10"/>
          </p:nvPr>
        </p:nvSpPr>
        <p:spPr>
          <a:ln/>
        </p:spPr>
        <p:txBody>
          <a:bodyPr/>
          <a:lstStyle>
            <a:lvl1pPr>
              <a:defRPr/>
            </a:lvl1pPr>
          </a:lstStyle>
          <a:p>
            <a:pPr>
              <a:defRPr/>
            </a:pPr>
            <a:fld id="{7F06541E-D7DA-46A1-AD33-7A28ADC7421E}" type="slidenum">
              <a:rPr lang="ru-RU"/>
              <a:pPr>
                <a:defRPr/>
              </a:pPr>
              <a:t>‹#›</a:t>
            </a:fld>
            <a:endParaRPr lang="ru-RU" dirty="0"/>
          </a:p>
        </p:txBody>
      </p:sp>
      <p:sp>
        <p:nvSpPr>
          <p:cNvPr id="5" name="Rectangle 13"/>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6326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6326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sldNum" sz="quarter" idx="10"/>
          </p:nvPr>
        </p:nvSpPr>
        <p:spPr>
          <a:ln/>
        </p:spPr>
        <p:txBody>
          <a:bodyPr/>
          <a:lstStyle>
            <a:lvl1pPr>
              <a:defRPr/>
            </a:lvl1pPr>
          </a:lstStyle>
          <a:p>
            <a:pPr>
              <a:defRPr/>
            </a:pPr>
            <a:fld id="{E7B8E17D-FD68-42C8-8506-913BD26C2181}" type="slidenum">
              <a:rPr lang="ru-RU"/>
              <a:pPr>
                <a:defRPr/>
              </a:pPr>
              <a:t>‹#›</a:t>
            </a:fld>
            <a:endParaRPr lang="ru-RU" dirty="0"/>
          </a:p>
        </p:txBody>
      </p:sp>
      <p:sp>
        <p:nvSpPr>
          <p:cNvPr id="5" name="Rectangle 13"/>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ftr" sz="quarter" idx="10"/>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r>
              <a:rPr lang="en-US" dirty="0"/>
              <a:t>&lt;#&gt;</a:t>
            </a:r>
            <a:endParaRPr lang="ru-RU" dirty="0"/>
          </a:p>
        </p:txBody>
      </p:sp>
      <p:sp>
        <p:nvSpPr>
          <p:cNvPr id="3" name="Rectangle 12"/>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ftr" sz="quarter" idx="10"/>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ftr" sz="quarter" idx="10"/>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ftr" sz="quarter" idx="10"/>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sz="quarter" idx="10"/>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sz="quarter" idx="10"/>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72300" y="0"/>
            <a:ext cx="2171700" cy="6126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0"/>
            <a:ext cx="6362700" cy="61261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r>
              <a:rPr lang="en-US" dirty="0"/>
              <a:t>&lt;#&gt;</a:t>
            </a:r>
            <a:endParaRPr lang="ru-RU" dirty="0"/>
          </a:p>
        </p:txBody>
      </p:sp>
      <p:sp>
        <p:nvSpPr>
          <p:cNvPr id="6" name="Rectangle 12"/>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r>
              <a:rPr lang="en-US" dirty="0"/>
              <a:t>&lt;#&gt;</a:t>
            </a:r>
            <a:endParaRPr lang="ru-RU" dirty="0"/>
          </a:p>
        </p:txBody>
      </p:sp>
      <p:sp>
        <p:nvSpPr>
          <p:cNvPr id="6" name="Rectangle 12"/>
          <p:cNvSpPr>
            <a:spLocks noGrp="1" noChangeArrowheads="1"/>
          </p:cNvSpPr>
          <p:nvPr>
            <p:ph type="ftr" sz="quarter" idx="11"/>
          </p:nvPr>
        </p:nvSpPr>
        <p:spPr>
          <a:ln/>
        </p:spPr>
        <p:txBody>
          <a:bodyPr/>
          <a:lstStyle>
            <a:lvl1pPr>
              <a:defRPr/>
            </a:lvl1pPr>
          </a:lstStyle>
          <a:p>
            <a:pPr>
              <a:defRPr/>
            </a:pPr>
            <a:r>
              <a:rPr lang="ru-RU" dirty="0"/>
              <a:t>НАЗВАНИЕ ПРЕЗЕНТАЦИИ</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0" y="1079500"/>
            <a:ext cx="9144000" cy="1528763"/>
          </a:xfrm>
          <a:prstGeom prst="rect">
            <a:avLst/>
          </a:prstGeom>
          <a:noFill/>
          <a:ln w="9525">
            <a:noFill/>
            <a:miter lim="800000"/>
            <a:headEnd/>
            <a:tailEnd/>
          </a:ln>
        </p:spPr>
        <p:txBody>
          <a:bodyPr vert="horz" wrap="square" lIns="216000" tIns="0" rIns="216000" bIns="0" numCol="1" anchor="ctr" anchorCtr="0" compatLnSpc="1">
            <a:prstTxWarp prst="textNoShape">
              <a:avLst/>
            </a:prstTxWarp>
          </a:bodyPr>
          <a:lstStyle/>
          <a:p>
            <a:pPr lvl="0"/>
            <a:r>
              <a:rPr lang="ru-RU" altLang="ru-RU" smtClean="0"/>
              <a:t>Образец текста</a:t>
            </a:r>
          </a:p>
        </p:txBody>
      </p:sp>
      <p:grpSp>
        <p:nvGrpSpPr>
          <p:cNvPr id="1027" name="Group 3"/>
          <p:cNvGrpSpPr>
            <a:grpSpLocks/>
          </p:cNvGrpSpPr>
          <p:nvPr userDrawn="1"/>
        </p:nvGrpSpPr>
        <p:grpSpPr bwMode="auto">
          <a:xfrm>
            <a:off x="0" y="6318250"/>
            <a:ext cx="9144000" cy="539750"/>
            <a:chOff x="0" y="3974"/>
            <a:chExt cx="5760" cy="340"/>
          </a:xfrm>
        </p:grpSpPr>
        <p:sp>
          <p:nvSpPr>
            <p:cNvPr id="1037" name="Rectangle 4"/>
            <p:cNvSpPr>
              <a:spLocks noChangeArrowheads="1"/>
            </p:cNvSpPr>
            <p:nvPr userDrawn="1"/>
          </p:nvSpPr>
          <p:spPr bwMode="auto">
            <a:xfrm>
              <a:off x="0" y="3974"/>
              <a:ext cx="1220" cy="34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1038" name="Rectangle 5"/>
            <p:cNvSpPr>
              <a:spLocks noChangeArrowheads="1"/>
            </p:cNvSpPr>
            <p:nvPr userDrawn="1"/>
          </p:nvSpPr>
          <p:spPr bwMode="auto">
            <a:xfrm>
              <a:off x="1224" y="3974"/>
              <a:ext cx="4536" cy="340"/>
            </a:xfrm>
            <a:prstGeom prst="rect">
              <a:avLst/>
            </a:prstGeom>
            <a:solidFill>
              <a:srgbClr val="3399FF"/>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1039" name="Line 6"/>
            <p:cNvSpPr>
              <a:spLocks noChangeShapeType="1"/>
            </p:cNvSpPr>
            <p:nvPr userDrawn="1"/>
          </p:nvSpPr>
          <p:spPr bwMode="auto">
            <a:xfrm>
              <a:off x="1220" y="3974"/>
              <a:ext cx="0" cy="340"/>
            </a:xfrm>
            <a:prstGeom prst="line">
              <a:avLst/>
            </a:prstGeom>
            <a:noFill/>
            <a:ln w="15875">
              <a:solidFill>
                <a:schemeClr val="bg1"/>
              </a:solidFill>
              <a:round/>
              <a:headEnd/>
              <a:tailEnd/>
            </a:ln>
            <a:extLst/>
          </p:spPr>
          <p:txBody>
            <a:bodyPr lIns="0" tIns="0" rIns="0" bIns="0" anchor="ctr"/>
            <a:lstStyle/>
            <a:p>
              <a:pPr>
                <a:defRPr/>
              </a:pPr>
              <a:endParaRPr lang="ru-RU" dirty="0"/>
            </a:p>
          </p:txBody>
        </p:sp>
      </p:grpSp>
      <p:sp>
        <p:nvSpPr>
          <p:cNvPr id="1028" name="Rectangle 7"/>
          <p:cNvSpPr>
            <a:spLocks noChangeArrowheads="1"/>
          </p:cNvSpPr>
          <p:nvPr userDrawn="1"/>
        </p:nvSpPr>
        <p:spPr bwMode="auto">
          <a:xfrm>
            <a:off x="0" y="0"/>
            <a:ext cx="1936750" cy="107950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1029" name="Rectangle 8"/>
          <p:cNvSpPr>
            <a:spLocks noChangeArrowheads="1"/>
          </p:cNvSpPr>
          <p:nvPr userDrawn="1"/>
        </p:nvSpPr>
        <p:spPr bwMode="auto">
          <a:xfrm>
            <a:off x="1943100" y="0"/>
            <a:ext cx="7200900" cy="1079500"/>
          </a:xfrm>
          <a:prstGeom prst="rect">
            <a:avLst/>
          </a:prstGeom>
          <a:solidFill>
            <a:srgbClr val="003366"/>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1030" name="Line 9"/>
          <p:cNvSpPr>
            <a:spLocks noChangeShapeType="1"/>
          </p:cNvSpPr>
          <p:nvPr userDrawn="1"/>
        </p:nvSpPr>
        <p:spPr bwMode="auto">
          <a:xfrm>
            <a:off x="1936750" y="0"/>
            <a:ext cx="0" cy="107950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1031" name="Rectangle 10"/>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399371" name="Rectangle 11"/>
          <p:cNvSpPr>
            <a:spLocks noGrp="1" noChangeArrowheads="1"/>
          </p:cNvSpPr>
          <p:nvPr>
            <p:ph type="sldNum" sz="quarter" idx="4"/>
          </p:nvPr>
        </p:nvSpPr>
        <p:spPr bwMode="auto">
          <a:xfrm>
            <a:off x="204788" y="6362700"/>
            <a:ext cx="1487487"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2000" b="1" dirty="0"/>
            </a:lvl1pPr>
          </a:lstStyle>
          <a:p>
            <a:pPr>
              <a:defRPr/>
            </a:pPr>
            <a:r>
              <a:rPr lang="en-US" dirty="0"/>
              <a:t>&lt;#&gt;</a:t>
            </a:r>
            <a:endParaRPr lang="ru-RU" dirty="0"/>
          </a:p>
        </p:txBody>
      </p:sp>
      <p:sp>
        <p:nvSpPr>
          <p:cNvPr id="399372" name="Rectangle 12"/>
          <p:cNvSpPr>
            <a:spLocks noGrp="1" noChangeArrowheads="1"/>
          </p:cNvSpPr>
          <p:nvPr>
            <p:ph type="ftr" sz="quarter" idx="3"/>
          </p:nvPr>
        </p:nvSpPr>
        <p:spPr bwMode="auto">
          <a:xfrm>
            <a:off x="2144713" y="6362700"/>
            <a:ext cx="6769100"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2000" dirty="0"/>
            </a:lvl1pPr>
          </a:lstStyle>
          <a:p>
            <a:pPr>
              <a:defRPr/>
            </a:pPr>
            <a:r>
              <a:rPr lang="ru-RU" dirty="0"/>
              <a:t>НАЗВАНИЕ ПРЕЗЕНТАЦИИ</a:t>
            </a:r>
          </a:p>
        </p:txBody>
      </p:sp>
      <p:sp>
        <p:nvSpPr>
          <p:cNvPr id="1034" name="Line 14"/>
          <p:cNvSpPr>
            <a:spLocks noChangeShapeType="1"/>
          </p:cNvSpPr>
          <p:nvPr userDrawn="1"/>
        </p:nvSpPr>
        <p:spPr bwMode="auto">
          <a:xfrm>
            <a:off x="0" y="6315075"/>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1035" name="Line 15"/>
          <p:cNvSpPr>
            <a:spLocks noChangeShapeType="1"/>
          </p:cNvSpPr>
          <p:nvPr userDrawn="1"/>
        </p:nvSpPr>
        <p:spPr bwMode="auto">
          <a:xfrm>
            <a:off x="0" y="1079500"/>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pic>
        <p:nvPicPr>
          <p:cNvPr id="1036" name="Picture 24" descr="логотип2"/>
          <p:cNvPicPr>
            <a:picLocks noChangeAspect="1" noChangeArrowheads="1"/>
          </p:cNvPicPr>
          <p:nvPr userDrawn="1"/>
        </p:nvPicPr>
        <p:blipFill>
          <a:blip r:embed="rId13" cstate="print"/>
          <a:srcRect/>
          <a:stretch>
            <a:fillRect/>
          </a:stretch>
        </p:blipFill>
        <p:spPr bwMode="auto">
          <a:xfrm>
            <a:off x="76200" y="0"/>
            <a:ext cx="1768475" cy="1057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Grp="1" noChangeArrowheads="1"/>
          </p:cNvSpPr>
          <p:nvPr>
            <p:ph type="body" idx="1"/>
          </p:nvPr>
        </p:nvSpPr>
        <p:spPr bwMode="auto">
          <a:xfrm>
            <a:off x="0" y="1079500"/>
            <a:ext cx="9144000" cy="1528763"/>
          </a:xfrm>
          <a:prstGeom prst="rect">
            <a:avLst/>
          </a:prstGeom>
          <a:noFill/>
          <a:ln w="9525">
            <a:noFill/>
            <a:miter lim="800000"/>
            <a:headEnd/>
            <a:tailEnd/>
          </a:ln>
        </p:spPr>
        <p:txBody>
          <a:bodyPr vert="horz" wrap="square" lIns="216000" tIns="0" rIns="216000" bIns="0" numCol="1" anchor="ctr" anchorCtr="0" compatLnSpc="1">
            <a:prstTxWarp prst="textNoShape">
              <a:avLst/>
            </a:prstTxWarp>
          </a:bodyPr>
          <a:lstStyle/>
          <a:p>
            <a:pPr lvl="0"/>
            <a:r>
              <a:rPr lang="ru-RU" altLang="ru-RU" smtClean="0"/>
              <a:t>Образец текста</a:t>
            </a:r>
          </a:p>
        </p:txBody>
      </p:sp>
      <p:sp>
        <p:nvSpPr>
          <p:cNvPr id="2051" name="Rectangle 20"/>
          <p:cNvSpPr>
            <a:spLocks noChangeArrowheads="1"/>
          </p:cNvSpPr>
          <p:nvPr userDrawn="1"/>
        </p:nvSpPr>
        <p:spPr bwMode="auto">
          <a:xfrm>
            <a:off x="1939925" y="2606675"/>
            <a:ext cx="7204075" cy="3713163"/>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grpSp>
        <p:nvGrpSpPr>
          <p:cNvPr id="2052" name="Group 3"/>
          <p:cNvGrpSpPr>
            <a:grpSpLocks/>
          </p:cNvGrpSpPr>
          <p:nvPr userDrawn="1"/>
        </p:nvGrpSpPr>
        <p:grpSpPr bwMode="auto">
          <a:xfrm>
            <a:off x="0" y="6318250"/>
            <a:ext cx="9144000" cy="539750"/>
            <a:chOff x="0" y="3974"/>
            <a:chExt cx="5760" cy="340"/>
          </a:xfrm>
        </p:grpSpPr>
        <p:sp>
          <p:nvSpPr>
            <p:cNvPr id="2062" name="Rectangle 4"/>
            <p:cNvSpPr>
              <a:spLocks noChangeArrowheads="1"/>
            </p:cNvSpPr>
            <p:nvPr userDrawn="1"/>
          </p:nvSpPr>
          <p:spPr bwMode="auto">
            <a:xfrm>
              <a:off x="0" y="3974"/>
              <a:ext cx="1220" cy="34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2063" name="Rectangle 5"/>
            <p:cNvSpPr>
              <a:spLocks noChangeArrowheads="1"/>
            </p:cNvSpPr>
            <p:nvPr userDrawn="1"/>
          </p:nvSpPr>
          <p:spPr bwMode="auto">
            <a:xfrm>
              <a:off x="1224" y="3974"/>
              <a:ext cx="4536" cy="340"/>
            </a:xfrm>
            <a:prstGeom prst="rect">
              <a:avLst/>
            </a:prstGeom>
            <a:solidFill>
              <a:srgbClr val="3399FF"/>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2064" name="Line 6"/>
            <p:cNvSpPr>
              <a:spLocks noChangeShapeType="1"/>
            </p:cNvSpPr>
            <p:nvPr userDrawn="1"/>
          </p:nvSpPr>
          <p:spPr bwMode="auto">
            <a:xfrm>
              <a:off x="1220" y="3974"/>
              <a:ext cx="0" cy="340"/>
            </a:xfrm>
            <a:prstGeom prst="line">
              <a:avLst/>
            </a:prstGeom>
            <a:noFill/>
            <a:ln w="15875">
              <a:solidFill>
                <a:schemeClr val="bg1"/>
              </a:solidFill>
              <a:round/>
              <a:headEnd/>
              <a:tailEnd/>
            </a:ln>
            <a:extLst/>
          </p:spPr>
          <p:txBody>
            <a:bodyPr lIns="0" tIns="0" rIns="0" bIns="0" anchor="ctr"/>
            <a:lstStyle/>
            <a:p>
              <a:pPr>
                <a:defRPr/>
              </a:pPr>
              <a:endParaRPr lang="ru-RU" dirty="0"/>
            </a:p>
          </p:txBody>
        </p:sp>
      </p:grpSp>
      <p:sp>
        <p:nvSpPr>
          <p:cNvPr id="2053" name="Rectangle 7"/>
          <p:cNvSpPr>
            <a:spLocks noChangeArrowheads="1"/>
          </p:cNvSpPr>
          <p:nvPr userDrawn="1"/>
        </p:nvSpPr>
        <p:spPr bwMode="auto">
          <a:xfrm>
            <a:off x="0" y="0"/>
            <a:ext cx="1936750" cy="107950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2054" name="Rectangle 8"/>
          <p:cNvSpPr>
            <a:spLocks noChangeArrowheads="1"/>
          </p:cNvSpPr>
          <p:nvPr userDrawn="1"/>
        </p:nvSpPr>
        <p:spPr bwMode="auto">
          <a:xfrm>
            <a:off x="1943100" y="0"/>
            <a:ext cx="7200900" cy="1079500"/>
          </a:xfrm>
          <a:prstGeom prst="rect">
            <a:avLst/>
          </a:prstGeom>
          <a:solidFill>
            <a:srgbClr val="003366"/>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2055" name="Line 9"/>
          <p:cNvSpPr>
            <a:spLocks noChangeShapeType="1"/>
          </p:cNvSpPr>
          <p:nvPr userDrawn="1"/>
        </p:nvSpPr>
        <p:spPr bwMode="auto">
          <a:xfrm>
            <a:off x="1936750" y="0"/>
            <a:ext cx="0" cy="107950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2056" name="Rectangle 11"/>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269325" name="Rectangle 13"/>
          <p:cNvSpPr>
            <a:spLocks noGrp="1" noChangeArrowheads="1"/>
          </p:cNvSpPr>
          <p:nvPr>
            <p:ph type="sldNum" sz="quarter" idx="4"/>
          </p:nvPr>
        </p:nvSpPr>
        <p:spPr bwMode="auto">
          <a:xfrm>
            <a:off x="204788" y="6362700"/>
            <a:ext cx="1487487"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2000" b="1"/>
            </a:lvl1pPr>
          </a:lstStyle>
          <a:p>
            <a:pPr>
              <a:defRPr/>
            </a:pPr>
            <a:fld id="{2AD6D5A3-678B-4226-8897-C5E39E23272B}" type="slidenum">
              <a:rPr lang="ru-RU"/>
              <a:pPr>
                <a:defRPr/>
              </a:pPr>
              <a:t>‹#›</a:t>
            </a:fld>
            <a:endParaRPr lang="ru-RU" dirty="0"/>
          </a:p>
        </p:txBody>
      </p:sp>
      <p:sp>
        <p:nvSpPr>
          <p:cNvPr id="269326" name="Rectangle 14"/>
          <p:cNvSpPr>
            <a:spLocks noGrp="1" noChangeArrowheads="1"/>
          </p:cNvSpPr>
          <p:nvPr>
            <p:ph type="ftr" sz="quarter" idx="3"/>
          </p:nvPr>
        </p:nvSpPr>
        <p:spPr bwMode="auto">
          <a:xfrm>
            <a:off x="2144713" y="6362700"/>
            <a:ext cx="6769100"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2000" dirty="0"/>
            </a:lvl1pPr>
          </a:lstStyle>
          <a:p>
            <a:pPr>
              <a:defRPr/>
            </a:pPr>
            <a:r>
              <a:rPr lang="ru-RU" dirty="0"/>
              <a:t>НАЗВАНИЕ ПРЕЗЕНТАЦИИ</a:t>
            </a:r>
          </a:p>
        </p:txBody>
      </p:sp>
      <p:sp>
        <p:nvSpPr>
          <p:cNvPr id="2059" name="Line 21"/>
          <p:cNvSpPr>
            <a:spLocks noChangeShapeType="1"/>
          </p:cNvSpPr>
          <p:nvPr userDrawn="1"/>
        </p:nvSpPr>
        <p:spPr bwMode="auto">
          <a:xfrm>
            <a:off x="0" y="6315075"/>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2060" name="Line 22"/>
          <p:cNvSpPr>
            <a:spLocks noChangeShapeType="1"/>
          </p:cNvSpPr>
          <p:nvPr userDrawn="1"/>
        </p:nvSpPr>
        <p:spPr bwMode="auto">
          <a:xfrm>
            <a:off x="0" y="1079500"/>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pic>
        <p:nvPicPr>
          <p:cNvPr id="2061" name="Picture 24" descr="логотип2"/>
          <p:cNvPicPr>
            <a:picLocks noChangeAspect="1" noChangeArrowheads="1"/>
          </p:cNvPicPr>
          <p:nvPr userDrawn="1"/>
        </p:nvPicPr>
        <p:blipFill>
          <a:blip r:embed="rId13" cstate="print"/>
          <a:srcRect/>
          <a:stretch>
            <a:fillRect/>
          </a:stretch>
        </p:blipFill>
        <p:spPr bwMode="auto">
          <a:xfrm>
            <a:off x="76200" y="0"/>
            <a:ext cx="1768475" cy="1057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2"/>
          <p:cNvSpPr>
            <a:spLocks noGrp="1" noChangeArrowheads="1"/>
          </p:cNvSpPr>
          <p:nvPr>
            <p:ph type="body" idx="1"/>
          </p:nvPr>
        </p:nvSpPr>
        <p:spPr bwMode="auto">
          <a:xfrm>
            <a:off x="0" y="1079500"/>
            <a:ext cx="9144000" cy="1528763"/>
          </a:xfrm>
          <a:prstGeom prst="rect">
            <a:avLst/>
          </a:prstGeom>
          <a:noFill/>
          <a:ln w="9525">
            <a:noFill/>
            <a:miter lim="800000"/>
            <a:headEnd/>
            <a:tailEnd/>
          </a:ln>
        </p:spPr>
        <p:txBody>
          <a:bodyPr vert="horz" wrap="square" lIns="216000" tIns="0" rIns="216000" bIns="0" numCol="1" anchor="ctr" anchorCtr="0" compatLnSpc="1">
            <a:prstTxWarp prst="textNoShape">
              <a:avLst/>
            </a:prstTxWarp>
          </a:bodyPr>
          <a:lstStyle/>
          <a:p>
            <a:pPr lvl="0"/>
            <a:r>
              <a:rPr lang="ru-RU" altLang="ru-RU" smtClean="0"/>
              <a:t>Образец текста</a:t>
            </a:r>
          </a:p>
        </p:txBody>
      </p:sp>
      <p:sp>
        <p:nvSpPr>
          <p:cNvPr id="3075" name="Rectangle 19"/>
          <p:cNvSpPr>
            <a:spLocks noChangeArrowheads="1"/>
          </p:cNvSpPr>
          <p:nvPr userDrawn="1"/>
        </p:nvSpPr>
        <p:spPr bwMode="auto">
          <a:xfrm>
            <a:off x="0" y="2605088"/>
            <a:ext cx="9144000" cy="3713162"/>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grpSp>
        <p:nvGrpSpPr>
          <p:cNvPr id="3076" name="Group 3"/>
          <p:cNvGrpSpPr>
            <a:grpSpLocks/>
          </p:cNvGrpSpPr>
          <p:nvPr userDrawn="1"/>
        </p:nvGrpSpPr>
        <p:grpSpPr bwMode="auto">
          <a:xfrm>
            <a:off x="0" y="6318250"/>
            <a:ext cx="9144000" cy="539750"/>
            <a:chOff x="0" y="3974"/>
            <a:chExt cx="5760" cy="340"/>
          </a:xfrm>
        </p:grpSpPr>
        <p:sp>
          <p:nvSpPr>
            <p:cNvPr id="3087" name="Rectangle 4"/>
            <p:cNvSpPr>
              <a:spLocks noChangeArrowheads="1"/>
            </p:cNvSpPr>
            <p:nvPr userDrawn="1"/>
          </p:nvSpPr>
          <p:spPr bwMode="auto">
            <a:xfrm>
              <a:off x="0" y="3974"/>
              <a:ext cx="1220" cy="34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3088" name="Rectangle 5"/>
            <p:cNvSpPr>
              <a:spLocks noChangeArrowheads="1"/>
            </p:cNvSpPr>
            <p:nvPr userDrawn="1"/>
          </p:nvSpPr>
          <p:spPr bwMode="auto">
            <a:xfrm>
              <a:off x="1224" y="3974"/>
              <a:ext cx="4536" cy="340"/>
            </a:xfrm>
            <a:prstGeom prst="rect">
              <a:avLst/>
            </a:prstGeom>
            <a:solidFill>
              <a:srgbClr val="3399FF"/>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3089" name="Line 6"/>
            <p:cNvSpPr>
              <a:spLocks noChangeShapeType="1"/>
            </p:cNvSpPr>
            <p:nvPr userDrawn="1"/>
          </p:nvSpPr>
          <p:spPr bwMode="auto">
            <a:xfrm>
              <a:off x="1220" y="3974"/>
              <a:ext cx="0" cy="340"/>
            </a:xfrm>
            <a:prstGeom prst="line">
              <a:avLst/>
            </a:prstGeom>
            <a:noFill/>
            <a:ln w="15875">
              <a:solidFill>
                <a:schemeClr val="bg1"/>
              </a:solidFill>
              <a:round/>
              <a:headEnd/>
              <a:tailEnd/>
            </a:ln>
            <a:extLst/>
          </p:spPr>
          <p:txBody>
            <a:bodyPr lIns="0" tIns="0" rIns="0" bIns="0" anchor="ctr"/>
            <a:lstStyle/>
            <a:p>
              <a:pPr>
                <a:defRPr/>
              </a:pPr>
              <a:endParaRPr lang="ru-RU" dirty="0"/>
            </a:p>
          </p:txBody>
        </p:sp>
      </p:grpSp>
      <p:sp>
        <p:nvSpPr>
          <p:cNvPr id="3077" name="Rectangle 7"/>
          <p:cNvSpPr>
            <a:spLocks noChangeArrowheads="1"/>
          </p:cNvSpPr>
          <p:nvPr userDrawn="1"/>
        </p:nvSpPr>
        <p:spPr bwMode="auto">
          <a:xfrm>
            <a:off x="0" y="0"/>
            <a:ext cx="1936750" cy="107950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3078" name="Rectangle 8"/>
          <p:cNvSpPr>
            <a:spLocks noChangeArrowheads="1"/>
          </p:cNvSpPr>
          <p:nvPr userDrawn="1"/>
        </p:nvSpPr>
        <p:spPr bwMode="auto">
          <a:xfrm>
            <a:off x="1943100" y="0"/>
            <a:ext cx="7200900" cy="1079500"/>
          </a:xfrm>
          <a:prstGeom prst="rect">
            <a:avLst/>
          </a:prstGeom>
          <a:solidFill>
            <a:srgbClr val="003366"/>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3079" name="Line 9"/>
          <p:cNvSpPr>
            <a:spLocks noChangeShapeType="1"/>
          </p:cNvSpPr>
          <p:nvPr userDrawn="1"/>
        </p:nvSpPr>
        <p:spPr bwMode="auto">
          <a:xfrm>
            <a:off x="1936750" y="0"/>
            <a:ext cx="0" cy="107950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3080" name="Rectangle 11"/>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270349" name="Rectangle 13"/>
          <p:cNvSpPr>
            <a:spLocks noGrp="1" noChangeArrowheads="1"/>
          </p:cNvSpPr>
          <p:nvPr>
            <p:ph type="sldNum" sz="quarter" idx="4"/>
          </p:nvPr>
        </p:nvSpPr>
        <p:spPr bwMode="auto">
          <a:xfrm>
            <a:off x="204788" y="6362700"/>
            <a:ext cx="1487487"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2000" b="1"/>
            </a:lvl1pPr>
          </a:lstStyle>
          <a:p>
            <a:pPr>
              <a:defRPr/>
            </a:pPr>
            <a:fld id="{D49067E1-0084-4B28-9CB9-0A18E3634329}" type="slidenum">
              <a:rPr lang="ru-RU"/>
              <a:pPr>
                <a:defRPr/>
              </a:pPr>
              <a:t>‹#›</a:t>
            </a:fld>
            <a:endParaRPr lang="ru-RU" dirty="0"/>
          </a:p>
        </p:txBody>
      </p:sp>
      <p:sp>
        <p:nvSpPr>
          <p:cNvPr id="270350" name="Rectangle 14"/>
          <p:cNvSpPr>
            <a:spLocks noGrp="1" noChangeArrowheads="1"/>
          </p:cNvSpPr>
          <p:nvPr>
            <p:ph type="ftr" sz="quarter" idx="3"/>
          </p:nvPr>
        </p:nvSpPr>
        <p:spPr bwMode="auto">
          <a:xfrm>
            <a:off x="2144713" y="6362700"/>
            <a:ext cx="6769100"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2000" dirty="0"/>
            </a:lvl1pPr>
          </a:lstStyle>
          <a:p>
            <a:pPr>
              <a:defRPr/>
            </a:pPr>
            <a:r>
              <a:rPr lang="ru-RU" dirty="0"/>
              <a:t>НАЗВАНИЕ ПРЕЗЕНТАЦИИ</a:t>
            </a:r>
          </a:p>
        </p:txBody>
      </p:sp>
      <p:sp>
        <p:nvSpPr>
          <p:cNvPr id="3083" name="Rectangle 15"/>
          <p:cNvSpPr>
            <a:spLocks noChangeArrowheads="1"/>
          </p:cNvSpPr>
          <p:nvPr userDrawn="1"/>
        </p:nvSpPr>
        <p:spPr bwMode="auto">
          <a:xfrm>
            <a:off x="755650" y="7605713"/>
            <a:ext cx="4103688" cy="431800"/>
          </a:xfrm>
          <a:prstGeom prst="rect">
            <a:avLst/>
          </a:prstGeom>
          <a:no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3084" name="Line 20"/>
          <p:cNvSpPr>
            <a:spLocks noChangeShapeType="1"/>
          </p:cNvSpPr>
          <p:nvPr userDrawn="1"/>
        </p:nvSpPr>
        <p:spPr bwMode="auto">
          <a:xfrm>
            <a:off x="0" y="6315075"/>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3085" name="Line 21"/>
          <p:cNvSpPr>
            <a:spLocks noChangeShapeType="1"/>
          </p:cNvSpPr>
          <p:nvPr userDrawn="1"/>
        </p:nvSpPr>
        <p:spPr bwMode="auto">
          <a:xfrm>
            <a:off x="0" y="1079500"/>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pic>
        <p:nvPicPr>
          <p:cNvPr id="3086" name="Picture 24" descr="логотип2"/>
          <p:cNvPicPr>
            <a:picLocks noChangeAspect="1" noChangeArrowheads="1"/>
          </p:cNvPicPr>
          <p:nvPr userDrawn="1"/>
        </p:nvPicPr>
        <p:blipFill>
          <a:blip r:embed="rId13" cstate="print"/>
          <a:srcRect/>
          <a:stretch>
            <a:fillRect/>
          </a:stretch>
        </p:blipFill>
        <p:spPr bwMode="auto">
          <a:xfrm>
            <a:off x="76200" y="0"/>
            <a:ext cx="1768475" cy="1057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2"/>
          <p:cNvSpPr>
            <a:spLocks noGrp="1" noChangeArrowheads="1"/>
          </p:cNvSpPr>
          <p:nvPr>
            <p:ph type="body" idx="1"/>
          </p:nvPr>
        </p:nvSpPr>
        <p:spPr bwMode="auto">
          <a:xfrm>
            <a:off x="0" y="1079500"/>
            <a:ext cx="9144000" cy="1079500"/>
          </a:xfrm>
          <a:prstGeom prst="rect">
            <a:avLst/>
          </a:prstGeom>
          <a:noFill/>
          <a:ln w="9525">
            <a:noFill/>
            <a:miter lim="800000"/>
            <a:headEnd/>
            <a:tailEnd/>
          </a:ln>
        </p:spPr>
        <p:txBody>
          <a:bodyPr vert="horz" wrap="square" lIns="216000" tIns="0" rIns="216000" bIns="0" numCol="1" anchor="ctr" anchorCtr="0" compatLnSpc="1">
            <a:prstTxWarp prst="textNoShape">
              <a:avLst/>
            </a:prstTxWarp>
          </a:bodyPr>
          <a:lstStyle/>
          <a:p>
            <a:pPr lvl="0"/>
            <a:r>
              <a:rPr lang="ru-RU" altLang="ru-RU" smtClean="0"/>
              <a:t>Образец текста</a:t>
            </a:r>
          </a:p>
        </p:txBody>
      </p:sp>
      <p:sp>
        <p:nvSpPr>
          <p:cNvPr id="4099" name="Rectangle 23"/>
          <p:cNvSpPr>
            <a:spLocks noChangeArrowheads="1"/>
          </p:cNvSpPr>
          <p:nvPr userDrawn="1"/>
        </p:nvSpPr>
        <p:spPr bwMode="auto">
          <a:xfrm>
            <a:off x="0" y="2159000"/>
            <a:ext cx="9144000" cy="4160838"/>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grpSp>
        <p:nvGrpSpPr>
          <p:cNvPr id="4100" name="Group 3"/>
          <p:cNvGrpSpPr>
            <a:grpSpLocks/>
          </p:cNvGrpSpPr>
          <p:nvPr userDrawn="1"/>
        </p:nvGrpSpPr>
        <p:grpSpPr bwMode="auto">
          <a:xfrm>
            <a:off x="0" y="6318250"/>
            <a:ext cx="9144000" cy="539750"/>
            <a:chOff x="0" y="3974"/>
            <a:chExt cx="5760" cy="340"/>
          </a:xfrm>
        </p:grpSpPr>
        <p:sp>
          <p:nvSpPr>
            <p:cNvPr id="4111" name="Rectangle 4"/>
            <p:cNvSpPr>
              <a:spLocks noChangeArrowheads="1"/>
            </p:cNvSpPr>
            <p:nvPr userDrawn="1"/>
          </p:nvSpPr>
          <p:spPr bwMode="auto">
            <a:xfrm>
              <a:off x="0" y="3974"/>
              <a:ext cx="1220" cy="34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4112" name="Rectangle 5"/>
            <p:cNvSpPr>
              <a:spLocks noChangeArrowheads="1"/>
            </p:cNvSpPr>
            <p:nvPr userDrawn="1"/>
          </p:nvSpPr>
          <p:spPr bwMode="auto">
            <a:xfrm>
              <a:off x="1224" y="3974"/>
              <a:ext cx="4536" cy="340"/>
            </a:xfrm>
            <a:prstGeom prst="rect">
              <a:avLst/>
            </a:prstGeom>
            <a:solidFill>
              <a:srgbClr val="3399FF"/>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4113" name="Line 6"/>
            <p:cNvSpPr>
              <a:spLocks noChangeShapeType="1"/>
            </p:cNvSpPr>
            <p:nvPr userDrawn="1"/>
          </p:nvSpPr>
          <p:spPr bwMode="auto">
            <a:xfrm>
              <a:off x="1220" y="3974"/>
              <a:ext cx="0" cy="340"/>
            </a:xfrm>
            <a:prstGeom prst="line">
              <a:avLst/>
            </a:prstGeom>
            <a:noFill/>
            <a:ln w="15875">
              <a:solidFill>
                <a:schemeClr val="bg1"/>
              </a:solidFill>
              <a:round/>
              <a:headEnd/>
              <a:tailEnd/>
            </a:ln>
            <a:extLst/>
          </p:spPr>
          <p:txBody>
            <a:bodyPr lIns="0" tIns="0" rIns="0" bIns="0" anchor="ctr"/>
            <a:lstStyle/>
            <a:p>
              <a:pPr>
                <a:defRPr/>
              </a:pPr>
              <a:endParaRPr lang="ru-RU" dirty="0"/>
            </a:p>
          </p:txBody>
        </p:sp>
      </p:grpSp>
      <p:sp>
        <p:nvSpPr>
          <p:cNvPr id="4101" name="Rectangle 7"/>
          <p:cNvSpPr>
            <a:spLocks noChangeArrowheads="1"/>
          </p:cNvSpPr>
          <p:nvPr userDrawn="1"/>
        </p:nvSpPr>
        <p:spPr bwMode="auto">
          <a:xfrm>
            <a:off x="0" y="0"/>
            <a:ext cx="1936750" cy="107950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4102" name="Rectangle 8"/>
          <p:cNvSpPr>
            <a:spLocks noChangeArrowheads="1"/>
          </p:cNvSpPr>
          <p:nvPr userDrawn="1"/>
        </p:nvSpPr>
        <p:spPr bwMode="auto">
          <a:xfrm>
            <a:off x="1943100" y="0"/>
            <a:ext cx="7200900" cy="1079500"/>
          </a:xfrm>
          <a:prstGeom prst="rect">
            <a:avLst/>
          </a:prstGeom>
          <a:solidFill>
            <a:srgbClr val="003366"/>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4103" name="Line 9"/>
          <p:cNvSpPr>
            <a:spLocks noChangeShapeType="1"/>
          </p:cNvSpPr>
          <p:nvPr userDrawn="1"/>
        </p:nvSpPr>
        <p:spPr bwMode="auto">
          <a:xfrm>
            <a:off x="1936750" y="0"/>
            <a:ext cx="0" cy="107950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4104" name="Rectangle 11"/>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271373" name="Rectangle 13"/>
          <p:cNvSpPr>
            <a:spLocks noGrp="1" noChangeArrowheads="1"/>
          </p:cNvSpPr>
          <p:nvPr>
            <p:ph type="sldNum" sz="quarter" idx="4"/>
          </p:nvPr>
        </p:nvSpPr>
        <p:spPr bwMode="auto">
          <a:xfrm>
            <a:off x="204788" y="6362700"/>
            <a:ext cx="1487487"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2000" b="1"/>
            </a:lvl1pPr>
          </a:lstStyle>
          <a:p>
            <a:pPr>
              <a:defRPr/>
            </a:pPr>
            <a:fld id="{D246E85D-2A7B-4715-B8C3-6202C7DF0DE5}" type="slidenum">
              <a:rPr lang="ru-RU"/>
              <a:pPr>
                <a:defRPr/>
              </a:pPr>
              <a:t>‹#›</a:t>
            </a:fld>
            <a:endParaRPr lang="ru-RU" dirty="0"/>
          </a:p>
        </p:txBody>
      </p:sp>
      <p:sp>
        <p:nvSpPr>
          <p:cNvPr id="271374" name="Rectangle 14"/>
          <p:cNvSpPr>
            <a:spLocks noGrp="1" noChangeArrowheads="1"/>
          </p:cNvSpPr>
          <p:nvPr>
            <p:ph type="ftr" sz="quarter" idx="3"/>
          </p:nvPr>
        </p:nvSpPr>
        <p:spPr bwMode="auto">
          <a:xfrm>
            <a:off x="2144713" y="6362700"/>
            <a:ext cx="6769100"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2000" dirty="0"/>
            </a:lvl1pPr>
          </a:lstStyle>
          <a:p>
            <a:pPr>
              <a:defRPr/>
            </a:pPr>
            <a:r>
              <a:rPr lang="ru-RU" dirty="0"/>
              <a:t>НАЗВАНИЕ ПРЕЗЕНТАЦИИ</a:t>
            </a:r>
          </a:p>
        </p:txBody>
      </p:sp>
      <p:sp>
        <p:nvSpPr>
          <p:cNvPr id="4107" name="Rectangle 15"/>
          <p:cNvSpPr>
            <a:spLocks noChangeArrowheads="1"/>
          </p:cNvSpPr>
          <p:nvPr userDrawn="1"/>
        </p:nvSpPr>
        <p:spPr bwMode="auto">
          <a:xfrm>
            <a:off x="755650" y="7605713"/>
            <a:ext cx="4103688" cy="431800"/>
          </a:xfrm>
          <a:prstGeom prst="rect">
            <a:avLst/>
          </a:prstGeom>
          <a:no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4108" name="Line 24"/>
          <p:cNvSpPr>
            <a:spLocks noChangeShapeType="1"/>
          </p:cNvSpPr>
          <p:nvPr userDrawn="1"/>
        </p:nvSpPr>
        <p:spPr bwMode="auto">
          <a:xfrm>
            <a:off x="0" y="6315075"/>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4109" name="Line 25"/>
          <p:cNvSpPr>
            <a:spLocks noChangeShapeType="1"/>
          </p:cNvSpPr>
          <p:nvPr userDrawn="1"/>
        </p:nvSpPr>
        <p:spPr bwMode="auto">
          <a:xfrm>
            <a:off x="0" y="1079500"/>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pic>
        <p:nvPicPr>
          <p:cNvPr id="4110" name="Picture 27" descr="логотип2"/>
          <p:cNvPicPr>
            <a:picLocks noChangeAspect="1" noChangeArrowheads="1"/>
          </p:cNvPicPr>
          <p:nvPr userDrawn="1"/>
        </p:nvPicPr>
        <p:blipFill>
          <a:blip r:embed="rId13" cstate="print"/>
          <a:srcRect/>
          <a:stretch>
            <a:fillRect/>
          </a:stretch>
        </p:blipFill>
        <p:spPr bwMode="auto">
          <a:xfrm>
            <a:off x="76200" y="0"/>
            <a:ext cx="1768475" cy="1057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userDrawn="1"/>
        </p:nvSpPr>
        <p:spPr bwMode="auto">
          <a:xfrm>
            <a:off x="1935163" y="1077913"/>
            <a:ext cx="7208837" cy="5262562"/>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grpSp>
        <p:nvGrpSpPr>
          <p:cNvPr id="5123" name="Group 3"/>
          <p:cNvGrpSpPr>
            <a:grpSpLocks/>
          </p:cNvGrpSpPr>
          <p:nvPr userDrawn="1"/>
        </p:nvGrpSpPr>
        <p:grpSpPr bwMode="auto">
          <a:xfrm>
            <a:off x="0" y="6318250"/>
            <a:ext cx="9144000" cy="539750"/>
            <a:chOff x="0" y="3974"/>
            <a:chExt cx="5760" cy="340"/>
          </a:xfrm>
        </p:grpSpPr>
        <p:sp>
          <p:nvSpPr>
            <p:cNvPr id="5135" name="Rectangle 4"/>
            <p:cNvSpPr>
              <a:spLocks noChangeArrowheads="1"/>
            </p:cNvSpPr>
            <p:nvPr userDrawn="1"/>
          </p:nvSpPr>
          <p:spPr bwMode="auto">
            <a:xfrm>
              <a:off x="0" y="3974"/>
              <a:ext cx="1220" cy="34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5136" name="Rectangle 5"/>
            <p:cNvSpPr>
              <a:spLocks noChangeArrowheads="1"/>
            </p:cNvSpPr>
            <p:nvPr userDrawn="1"/>
          </p:nvSpPr>
          <p:spPr bwMode="auto">
            <a:xfrm>
              <a:off x="1224" y="3974"/>
              <a:ext cx="4536" cy="340"/>
            </a:xfrm>
            <a:prstGeom prst="rect">
              <a:avLst/>
            </a:prstGeom>
            <a:solidFill>
              <a:srgbClr val="3399FF"/>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5137" name="Line 6"/>
            <p:cNvSpPr>
              <a:spLocks noChangeShapeType="1"/>
            </p:cNvSpPr>
            <p:nvPr userDrawn="1"/>
          </p:nvSpPr>
          <p:spPr bwMode="auto">
            <a:xfrm>
              <a:off x="1220" y="3974"/>
              <a:ext cx="0" cy="340"/>
            </a:xfrm>
            <a:prstGeom prst="line">
              <a:avLst/>
            </a:prstGeom>
            <a:noFill/>
            <a:ln w="15875">
              <a:solidFill>
                <a:schemeClr val="bg1"/>
              </a:solidFill>
              <a:round/>
              <a:headEnd/>
              <a:tailEnd/>
            </a:ln>
            <a:extLst/>
          </p:spPr>
          <p:txBody>
            <a:bodyPr lIns="0" tIns="0" rIns="0" bIns="0" anchor="ctr"/>
            <a:lstStyle/>
            <a:p>
              <a:pPr>
                <a:defRPr/>
              </a:pPr>
              <a:endParaRPr lang="ru-RU" dirty="0"/>
            </a:p>
          </p:txBody>
        </p:sp>
      </p:grpSp>
      <p:sp>
        <p:nvSpPr>
          <p:cNvPr id="5124" name="Rectangle 7"/>
          <p:cNvSpPr>
            <a:spLocks noChangeArrowheads="1"/>
          </p:cNvSpPr>
          <p:nvPr userDrawn="1"/>
        </p:nvSpPr>
        <p:spPr bwMode="auto">
          <a:xfrm>
            <a:off x="0" y="0"/>
            <a:ext cx="1936750" cy="107950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5125" name="Rectangle 8"/>
          <p:cNvSpPr>
            <a:spLocks noChangeArrowheads="1"/>
          </p:cNvSpPr>
          <p:nvPr userDrawn="1"/>
        </p:nvSpPr>
        <p:spPr bwMode="auto">
          <a:xfrm>
            <a:off x="1943100" y="0"/>
            <a:ext cx="7200900" cy="1079500"/>
          </a:xfrm>
          <a:prstGeom prst="rect">
            <a:avLst/>
          </a:prstGeom>
          <a:solidFill>
            <a:srgbClr val="003366"/>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5126" name="Line 9"/>
          <p:cNvSpPr>
            <a:spLocks noChangeShapeType="1"/>
          </p:cNvSpPr>
          <p:nvPr userDrawn="1"/>
        </p:nvSpPr>
        <p:spPr bwMode="auto">
          <a:xfrm>
            <a:off x="1936750" y="0"/>
            <a:ext cx="0" cy="107950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5127" name="Rectangle 11"/>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5128" name="Rectangle 12"/>
          <p:cNvSpPr>
            <a:spLocks noGrp="1" noChangeArrowheads="1"/>
          </p:cNvSpPr>
          <p:nvPr>
            <p:ph type="body" idx="1"/>
          </p:nvPr>
        </p:nvSpPr>
        <p:spPr bwMode="auto">
          <a:xfrm>
            <a:off x="0" y="1082675"/>
            <a:ext cx="1936750" cy="5226050"/>
          </a:xfrm>
          <a:prstGeom prst="rect">
            <a:avLst/>
          </a:prstGeom>
          <a:noFill/>
          <a:ln w="9525">
            <a:noFill/>
            <a:miter lim="800000"/>
            <a:headEnd/>
            <a:tailEnd/>
          </a:ln>
        </p:spPr>
        <p:txBody>
          <a:bodyPr vert="horz" wrap="square" lIns="216000" tIns="0" rIns="216000" bIns="0" numCol="1" anchor="ctr" anchorCtr="0" compatLnSpc="1">
            <a:prstTxWarp prst="textNoShape">
              <a:avLst/>
            </a:prstTxWarp>
          </a:bodyPr>
          <a:lstStyle/>
          <a:p>
            <a:pPr lvl="0"/>
            <a:r>
              <a:rPr lang="ru-RU" altLang="ru-RU" smtClean="0"/>
              <a:t>Образец</a:t>
            </a:r>
          </a:p>
          <a:p>
            <a:pPr lvl="0"/>
            <a:r>
              <a:rPr lang="ru-RU" altLang="ru-RU" smtClean="0"/>
              <a:t>текста</a:t>
            </a:r>
          </a:p>
        </p:txBody>
      </p:sp>
      <p:sp>
        <p:nvSpPr>
          <p:cNvPr id="272397" name="Rectangle 13"/>
          <p:cNvSpPr>
            <a:spLocks noGrp="1" noChangeArrowheads="1"/>
          </p:cNvSpPr>
          <p:nvPr>
            <p:ph type="sldNum" sz="quarter" idx="4"/>
          </p:nvPr>
        </p:nvSpPr>
        <p:spPr bwMode="auto">
          <a:xfrm>
            <a:off x="204788" y="6362700"/>
            <a:ext cx="1487487"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2000" b="1"/>
            </a:lvl1pPr>
          </a:lstStyle>
          <a:p>
            <a:pPr>
              <a:defRPr/>
            </a:pPr>
            <a:fld id="{1E912093-6D30-418E-B181-C92F443E6002}" type="slidenum">
              <a:rPr lang="ru-RU"/>
              <a:pPr>
                <a:defRPr/>
              </a:pPr>
              <a:t>‹#›</a:t>
            </a:fld>
            <a:endParaRPr lang="ru-RU" dirty="0"/>
          </a:p>
        </p:txBody>
      </p:sp>
      <p:sp>
        <p:nvSpPr>
          <p:cNvPr id="272398" name="Rectangle 14"/>
          <p:cNvSpPr>
            <a:spLocks noGrp="1" noChangeArrowheads="1"/>
          </p:cNvSpPr>
          <p:nvPr>
            <p:ph type="ftr" sz="quarter" idx="3"/>
          </p:nvPr>
        </p:nvSpPr>
        <p:spPr bwMode="auto">
          <a:xfrm>
            <a:off x="2144713" y="6362700"/>
            <a:ext cx="6769100"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2000" dirty="0"/>
            </a:lvl1pPr>
          </a:lstStyle>
          <a:p>
            <a:pPr>
              <a:defRPr/>
            </a:pPr>
            <a:r>
              <a:rPr lang="ru-RU" dirty="0"/>
              <a:t>НАЗВАНИЕ ПРЕЗЕНТАЦИИ</a:t>
            </a:r>
          </a:p>
        </p:txBody>
      </p:sp>
      <p:sp>
        <p:nvSpPr>
          <p:cNvPr id="5131" name="Rectangle 15"/>
          <p:cNvSpPr>
            <a:spLocks noChangeArrowheads="1"/>
          </p:cNvSpPr>
          <p:nvPr userDrawn="1"/>
        </p:nvSpPr>
        <p:spPr bwMode="auto">
          <a:xfrm>
            <a:off x="755650" y="7605713"/>
            <a:ext cx="4103688" cy="431800"/>
          </a:xfrm>
          <a:prstGeom prst="rect">
            <a:avLst/>
          </a:prstGeom>
          <a:no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5132" name="Line 17"/>
          <p:cNvSpPr>
            <a:spLocks noChangeShapeType="1"/>
          </p:cNvSpPr>
          <p:nvPr userDrawn="1"/>
        </p:nvSpPr>
        <p:spPr bwMode="auto">
          <a:xfrm>
            <a:off x="0" y="6315075"/>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5133" name="Line 18"/>
          <p:cNvSpPr>
            <a:spLocks noChangeShapeType="1"/>
          </p:cNvSpPr>
          <p:nvPr userDrawn="1"/>
        </p:nvSpPr>
        <p:spPr bwMode="auto">
          <a:xfrm>
            <a:off x="0" y="1079500"/>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pic>
        <p:nvPicPr>
          <p:cNvPr id="5134" name="Picture 21" descr="логотип2"/>
          <p:cNvPicPr>
            <a:picLocks noChangeAspect="1" noChangeArrowheads="1"/>
          </p:cNvPicPr>
          <p:nvPr userDrawn="1"/>
        </p:nvPicPr>
        <p:blipFill>
          <a:blip r:embed="rId13" cstate="print"/>
          <a:srcRect/>
          <a:stretch>
            <a:fillRect/>
          </a:stretch>
        </p:blipFill>
        <p:spPr bwMode="auto">
          <a:xfrm>
            <a:off x="76200" y="0"/>
            <a:ext cx="1768475" cy="1057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buChar char="•"/>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charset="0"/>
        </a:defRPr>
      </a:lvl2pPr>
      <a:lvl3pPr marL="1235075" indent="-228600" algn="l" rtl="0" eaLnBrk="0" fontAlgn="base" hangingPunct="0">
        <a:spcBef>
          <a:spcPct val="20000"/>
        </a:spcBef>
        <a:spcAft>
          <a:spcPct val="0"/>
        </a:spcAft>
        <a:buChar char="•"/>
        <a:defRPr sz="2400">
          <a:solidFill>
            <a:schemeClr val="tx1"/>
          </a:solidFill>
          <a:latin typeface="Arial" charset="0"/>
        </a:defRPr>
      </a:lvl3pPr>
      <a:lvl4pPr marL="1643063"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userDrawn="1"/>
        </p:nvSpPr>
        <p:spPr bwMode="auto">
          <a:xfrm>
            <a:off x="3057525" y="1087438"/>
            <a:ext cx="6086475" cy="525145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grpSp>
        <p:nvGrpSpPr>
          <p:cNvPr id="6147" name="Group 3"/>
          <p:cNvGrpSpPr>
            <a:grpSpLocks/>
          </p:cNvGrpSpPr>
          <p:nvPr userDrawn="1"/>
        </p:nvGrpSpPr>
        <p:grpSpPr bwMode="auto">
          <a:xfrm>
            <a:off x="0" y="6318250"/>
            <a:ext cx="9144000" cy="539750"/>
            <a:chOff x="0" y="3974"/>
            <a:chExt cx="5760" cy="340"/>
          </a:xfrm>
        </p:grpSpPr>
        <p:sp>
          <p:nvSpPr>
            <p:cNvPr id="6159" name="Rectangle 4"/>
            <p:cNvSpPr>
              <a:spLocks noChangeArrowheads="1"/>
            </p:cNvSpPr>
            <p:nvPr userDrawn="1"/>
          </p:nvSpPr>
          <p:spPr bwMode="auto">
            <a:xfrm>
              <a:off x="0" y="3974"/>
              <a:ext cx="1220" cy="34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6160" name="Rectangle 5"/>
            <p:cNvSpPr>
              <a:spLocks noChangeArrowheads="1"/>
            </p:cNvSpPr>
            <p:nvPr userDrawn="1"/>
          </p:nvSpPr>
          <p:spPr bwMode="auto">
            <a:xfrm>
              <a:off x="1224" y="3974"/>
              <a:ext cx="4536" cy="340"/>
            </a:xfrm>
            <a:prstGeom prst="rect">
              <a:avLst/>
            </a:prstGeom>
            <a:solidFill>
              <a:srgbClr val="3399FF"/>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6161" name="Line 6"/>
            <p:cNvSpPr>
              <a:spLocks noChangeShapeType="1"/>
            </p:cNvSpPr>
            <p:nvPr userDrawn="1"/>
          </p:nvSpPr>
          <p:spPr bwMode="auto">
            <a:xfrm>
              <a:off x="1220" y="3974"/>
              <a:ext cx="0" cy="340"/>
            </a:xfrm>
            <a:prstGeom prst="line">
              <a:avLst/>
            </a:prstGeom>
            <a:noFill/>
            <a:ln w="15875">
              <a:solidFill>
                <a:schemeClr val="bg1"/>
              </a:solidFill>
              <a:round/>
              <a:headEnd/>
              <a:tailEnd/>
            </a:ln>
            <a:extLst/>
          </p:spPr>
          <p:txBody>
            <a:bodyPr lIns="0" tIns="0" rIns="0" bIns="0" anchor="ctr"/>
            <a:lstStyle/>
            <a:p>
              <a:pPr>
                <a:defRPr/>
              </a:pPr>
              <a:endParaRPr lang="ru-RU" dirty="0"/>
            </a:p>
          </p:txBody>
        </p:sp>
      </p:grpSp>
      <p:sp>
        <p:nvSpPr>
          <p:cNvPr id="6148" name="Rectangle 7"/>
          <p:cNvSpPr>
            <a:spLocks noChangeArrowheads="1"/>
          </p:cNvSpPr>
          <p:nvPr userDrawn="1"/>
        </p:nvSpPr>
        <p:spPr bwMode="auto">
          <a:xfrm>
            <a:off x="0" y="0"/>
            <a:ext cx="1936750" cy="107950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6149" name="Rectangle 8"/>
          <p:cNvSpPr>
            <a:spLocks noChangeArrowheads="1"/>
          </p:cNvSpPr>
          <p:nvPr userDrawn="1"/>
        </p:nvSpPr>
        <p:spPr bwMode="auto">
          <a:xfrm>
            <a:off x="1943100" y="0"/>
            <a:ext cx="7200900" cy="1079500"/>
          </a:xfrm>
          <a:prstGeom prst="rect">
            <a:avLst/>
          </a:prstGeom>
          <a:solidFill>
            <a:srgbClr val="003366"/>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6150" name="Line 9"/>
          <p:cNvSpPr>
            <a:spLocks noChangeShapeType="1"/>
          </p:cNvSpPr>
          <p:nvPr userDrawn="1"/>
        </p:nvSpPr>
        <p:spPr bwMode="auto">
          <a:xfrm>
            <a:off x="1936750" y="0"/>
            <a:ext cx="0" cy="107950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6151" name="Rectangle 10"/>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6152" name="Rectangle 11"/>
          <p:cNvSpPr>
            <a:spLocks noGrp="1" noChangeArrowheads="1"/>
          </p:cNvSpPr>
          <p:nvPr>
            <p:ph type="body" idx="1"/>
          </p:nvPr>
        </p:nvSpPr>
        <p:spPr bwMode="auto">
          <a:xfrm>
            <a:off x="0" y="1100138"/>
            <a:ext cx="3059113" cy="5226050"/>
          </a:xfrm>
          <a:prstGeom prst="rect">
            <a:avLst/>
          </a:prstGeom>
          <a:noFill/>
          <a:ln w="9525">
            <a:noFill/>
            <a:miter lim="800000"/>
            <a:headEnd/>
            <a:tailEnd/>
          </a:ln>
        </p:spPr>
        <p:txBody>
          <a:bodyPr vert="horz" wrap="square" lIns="216000" tIns="0" rIns="216000" bIns="0" numCol="1" anchor="ctr" anchorCtr="0" compatLnSpc="1">
            <a:prstTxWarp prst="textNoShape">
              <a:avLst/>
            </a:prstTxWarp>
          </a:bodyPr>
          <a:lstStyle/>
          <a:p>
            <a:pPr lvl="0"/>
            <a:r>
              <a:rPr lang="ru-RU" altLang="ru-RU" smtClean="0"/>
              <a:t>Образец</a:t>
            </a:r>
          </a:p>
          <a:p>
            <a:pPr lvl="0"/>
            <a:r>
              <a:rPr lang="ru-RU" altLang="ru-RU" smtClean="0"/>
              <a:t>текста</a:t>
            </a:r>
          </a:p>
        </p:txBody>
      </p:sp>
      <p:sp>
        <p:nvSpPr>
          <p:cNvPr id="275468" name="Rectangle 12"/>
          <p:cNvSpPr>
            <a:spLocks noGrp="1" noChangeArrowheads="1"/>
          </p:cNvSpPr>
          <p:nvPr>
            <p:ph type="sldNum" sz="quarter" idx="4"/>
          </p:nvPr>
        </p:nvSpPr>
        <p:spPr bwMode="auto">
          <a:xfrm>
            <a:off x="204788" y="6362700"/>
            <a:ext cx="1487487"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2000" b="1"/>
            </a:lvl1pPr>
          </a:lstStyle>
          <a:p>
            <a:pPr>
              <a:defRPr/>
            </a:pPr>
            <a:fld id="{E2F7BCB8-1B25-4F59-8FCB-AE34233B6163}" type="slidenum">
              <a:rPr lang="ru-RU"/>
              <a:pPr>
                <a:defRPr/>
              </a:pPr>
              <a:t>‹#›</a:t>
            </a:fld>
            <a:endParaRPr lang="ru-RU" dirty="0"/>
          </a:p>
        </p:txBody>
      </p:sp>
      <p:sp>
        <p:nvSpPr>
          <p:cNvPr id="275469" name="Rectangle 13"/>
          <p:cNvSpPr>
            <a:spLocks noGrp="1" noChangeArrowheads="1"/>
          </p:cNvSpPr>
          <p:nvPr>
            <p:ph type="ftr" sz="quarter" idx="3"/>
          </p:nvPr>
        </p:nvSpPr>
        <p:spPr bwMode="auto">
          <a:xfrm>
            <a:off x="2144713" y="6362700"/>
            <a:ext cx="6769100"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2000" dirty="0"/>
            </a:lvl1pPr>
          </a:lstStyle>
          <a:p>
            <a:pPr>
              <a:defRPr/>
            </a:pPr>
            <a:r>
              <a:rPr lang="ru-RU" dirty="0"/>
              <a:t>НАЗВАНИЕ ПРЕЗЕНТАЦИИ</a:t>
            </a:r>
          </a:p>
        </p:txBody>
      </p:sp>
      <p:sp>
        <p:nvSpPr>
          <p:cNvPr id="6155" name="Rectangle 14"/>
          <p:cNvSpPr>
            <a:spLocks noChangeArrowheads="1"/>
          </p:cNvSpPr>
          <p:nvPr userDrawn="1"/>
        </p:nvSpPr>
        <p:spPr bwMode="auto">
          <a:xfrm>
            <a:off x="755650" y="7605713"/>
            <a:ext cx="4103688" cy="431800"/>
          </a:xfrm>
          <a:prstGeom prst="rect">
            <a:avLst/>
          </a:prstGeom>
          <a:no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6156" name="Line 16"/>
          <p:cNvSpPr>
            <a:spLocks noChangeShapeType="1"/>
          </p:cNvSpPr>
          <p:nvPr userDrawn="1"/>
        </p:nvSpPr>
        <p:spPr bwMode="auto">
          <a:xfrm>
            <a:off x="0" y="6315075"/>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6157" name="Line 17"/>
          <p:cNvSpPr>
            <a:spLocks noChangeShapeType="1"/>
          </p:cNvSpPr>
          <p:nvPr userDrawn="1"/>
        </p:nvSpPr>
        <p:spPr bwMode="auto">
          <a:xfrm>
            <a:off x="0" y="1079500"/>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pic>
        <p:nvPicPr>
          <p:cNvPr id="6158" name="Picture 20" descr="логотип2"/>
          <p:cNvPicPr>
            <a:picLocks noChangeAspect="1" noChangeArrowheads="1"/>
          </p:cNvPicPr>
          <p:nvPr userDrawn="1"/>
        </p:nvPicPr>
        <p:blipFill>
          <a:blip r:embed="rId13" cstate="print"/>
          <a:srcRect/>
          <a:stretch>
            <a:fillRect/>
          </a:stretch>
        </p:blipFill>
        <p:spPr bwMode="auto">
          <a:xfrm>
            <a:off x="76200" y="0"/>
            <a:ext cx="1768475" cy="1057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buChar char="•"/>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charset="0"/>
        </a:defRPr>
      </a:lvl2pPr>
      <a:lvl3pPr marL="1235075" indent="-228600" algn="l" rtl="0" eaLnBrk="0" fontAlgn="base" hangingPunct="0">
        <a:spcBef>
          <a:spcPct val="20000"/>
        </a:spcBef>
        <a:spcAft>
          <a:spcPct val="0"/>
        </a:spcAft>
        <a:buChar char="•"/>
        <a:defRPr sz="2400">
          <a:solidFill>
            <a:schemeClr val="tx1"/>
          </a:solidFill>
          <a:latin typeface="Arial" charset="0"/>
        </a:defRPr>
      </a:lvl3pPr>
      <a:lvl4pPr marL="1643063"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ChangeArrowheads="1"/>
          </p:cNvSpPr>
          <p:nvPr userDrawn="1"/>
        </p:nvSpPr>
        <p:spPr bwMode="auto">
          <a:xfrm>
            <a:off x="0" y="0"/>
            <a:ext cx="9144000" cy="685800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grpSp>
        <p:nvGrpSpPr>
          <p:cNvPr id="7171" name="Group 4"/>
          <p:cNvGrpSpPr>
            <a:grpSpLocks/>
          </p:cNvGrpSpPr>
          <p:nvPr userDrawn="1"/>
        </p:nvGrpSpPr>
        <p:grpSpPr bwMode="auto">
          <a:xfrm>
            <a:off x="0" y="6318250"/>
            <a:ext cx="9144000" cy="539750"/>
            <a:chOff x="0" y="3974"/>
            <a:chExt cx="5760" cy="340"/>
          </a:xfrm>
        </p:grpSpPr>
        <p:sp>
          <p:nvSpPr>
            <p:cNvPr id="7181" name="Rectangle 5"/>
            <p:cNvSpPr>
              <a:spLocks noChangeArrowheads="1"/>
            </p:cNvSpPr>
            <p:nvPr userDrawn="1"/>
          </p:nvSpPr>
          <p:spPr bwMode="auto">
            <a:xfrm>
              <a:off x="0" y="3974"/>
              <a:ext cx="1220" cy="34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7182" name="Rectangle 6"/>
            <p:cNvSpPr>
              <a:spLocks noChangeArrowheads="1"/>
            </p:cNvSpPr>
            <p:nvPr userDrawn="1"/>
          </p:nvSpPr>
          <p:spPr bwMode="auto">
            <a:xfrm>
              <a:off x="1224" y="3974"/>
              <a:ext cx="4536" cy="340"/>
            </a:xfrm>
            <a:prstGeom prst="rect">
              <a:avLst/>
            </a:prstGeom>
            <a:solidFill>
              <a:srgbClr val="3399FF"/>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7183" name="Line 7"/>
            <p:cNvSpPr>
              <a:spLocks noChangeShapeType="1"/>
            </p:cNvSpPr>
            <p:nvPr userDrawn="1"/>
          </p:nvSpPr>
          <p:spPr bwMode="auto">
            <a:xfrm>
              <a:off x="1220" y="3974"/>
              <a:ext cx="0" cy="340"/>
            </a:xfrm>
            <a:prstGeom prst="line">
              <a:avLst/>
            </a:prstGeom>
            <a:noFill/>
            <a:ln w="15875">
              <a:solidFill>
                <a:schemeClr val="bg1"/>
              </a:solidFill>
              <a:round/>
              <a:headEnd/>
              <a:tailEnd/>
            </a:ln>
            <a:extLst/>
          </p:spPr>
          <p:txBody>
            <a:bodyPr lIns="0" tIns="0" rIns="0" bIns="0" anchor="ctr"/>
            <a:lstStyle/>
            <a:p>
              <a:pPr>
                <a:defRPr/>
              </a:pPr>
              <a:endParaRPr lang="ru-RU" dirty="0"/>
            </a:p>
          </p:txBody>
        </p:sp>
      </p:grpSp>
      <p:sp>
        <p:nvSpPr>
          <p:cNvPr id="7172" name="Rectangle 8"/>
          <p:cNvSpPr>
            <a:spLocks noChangeArrowheads="1"/>
          </p:cNvSpPr>
          <p:nvPr userDrawn="1"/>
        </p:nvSpPr>
        <p:spPr bwMode="auto">
          <a:xfrm>
            <a:off x="0" y="0"/>
            <a:ext cx="1936750" cy="107950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7173" name="Rectangle 9"/>
          <p:cNvSpPr>
            <a:spLocks noChangeArrowheads="1"/>
          </p:cNvSpPr>
          <p:nvPr userDrawn="1"/>
        </p:nvSpPr>
        <p:spPr bwMode="auto">
          <a:xfrm>
            <a:off x="1943100" y="0"/>
            <a:ext cx="7200900" cy="1079500"/>
          </a:xfrm>
          <a:prstGeom prst="rect">
            <a:avLst/>
          </a:prstGeom>
          <a:solidFill>
            <a:srgbClr val="003366"/>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7174" name="Line 10"/>
          <p:cNvSpPr>
            <a:spLocks noChangeShapeType="1"/>
          </p:cNvSpPr>
          <p:nvPr userDrawn="1"/>
        </p:nvSpPr>
        <p:spPr bwMode="auto">
          <a:xfrm>
            <a:off x="1936750" y="0"/>
            <a:ext cx="0" cy="107950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7175" name="Rectangle 11"/>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367629" name="Rectangle 13"/>
          <p:cNvSpPr>
            <a:spLocks noGrp="1" noChangeArrowheads="1"/>
          </p:cNvSpPr>
          <p:nvPr>
            <p:ph type="ftr" sz="quarter" idx="3"/>
          </p:nvPr>
        </p:nvSpPr>
        <p:spPr bwMode="auto">
          <a:xfrm>
            <a:off x="2144713" y="6362700"/>
            <a:ext cx="6769100"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2000" dirty="0"/>
            </a:lvl1pPr>
          </a:lstStyle>
          <a:p>
            <a:pPr>
              <a:defRPr/>
            </a:pPr>
            <a:r>
              <a:rPr lang="ru-RU" dirty="0"/>
              <a:t>НАЗВАНИЕ ПРЕЗЕНТАЦИИ</a:t>
            </a:r>
          </a:p>
        </p:txBody>
      </p:sp>
      <p:sp>
        <p:nvSpPr>
          <p:cNvPr id="7177" name="Rectangle 14"/>
          <p:cNvSpPr>
            <a:spLocks noChangeArrowheads="1"/>
          </p:cNvSpPr>
          <p:nvPr userDrawn="1"/>
        </p:nvSpPr>
        <p:spPr bwMode="auto">
          <a:xfrm>
            <a:off x="755650" y="7605713"/>
            <a:ext cx="4103688" cy="431800"/>
          </a:xfrm>
          <a:prstGeom prst="rect">
            <a:avLst/>
          </a:prstGeom>
          <a:no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7178" name="Line 16"/>
          <p:cNvSpPr>
            <a:spLocks noChangeShapeType="1"/>
          </p:cNvSpPr>
          <p:nvPr userDrawn="1"/>
        </p:nvSpPr>
        <p:spPr bwMode="auto">
          <a:xfrm>
            <a:off x="0" y="6315075"/>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7179" name="Line 17"/>
          <p:cNvSpPr>
            <a:spLocks noChangeShapeType="1"/>
          </p:cNvSpPr>
          <p:nvPr userDrawn="1"/>
        </p:nvSpPr>
        <p:spPr bwMode="auto">
          <a:xfrm>
            <a:off x="0" y="1079500"/>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pic>
        <p:nvPicPr>
          <p:cNvPr id="7180" name="Picture 19" descr="логотип2"/>
          <p:cNvPicPr>
            <a:picLocks noChangeAspect="1" noChangeArrowheads="1"/>
          </p:cNvPicPr>
          <p:nvPr userDrawn="1"/>
        </p:nvPicPr>
        <p:blipFill>
          <a:blip r:embed="rId13" cstate="print"/>
          <a:srcRect/>
          <a:stretch>
            <a:fillRect/>
          </a:stretch>
        </p:blipFill>
        <p:spPr bwMode="auto">
          <a:xfrm>
            <a:off x="76200" y="0"/>
            <a:ext cx="1768475" cy="1057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0"/>
          <p:cNvSpPr>
            <a:spLocks noChangeArrowheads="1"/>
          </p:cNvSpPr>
          <p:nvPr userDrawn="1"/>
        </p:nvSpPr>
        <p:spPr bwMode="auto">
          <a:xfrm>
            <a:off x="0" y="0"/>
            <a:ext cx="9144000" cy="685800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8195" name="Rectangle 9"/>
          <p:cNvSpPr>
            <a:spLocks noChangeArrowheads="1"/>
          </p:cNvSpPr>
          <p:nvPr userDrawn="1"/>
        </p:nvSpPr>
        <p:spPr bwMode="auto">
          <a:xfrm>
            <a:off x="0" y="6313488"/>
            <a:ext cx="9144000" cy="544512"/>
          </a:xfrm>
          <a:prstGeom prst="rect">
            <a:avLst/>
          </a:prstGeom>
          <a:solidFill>
            <a:srgbClr val="003366"/>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8196" name="Rectangle 13"/>
          <p:cNvSpPr>
            <a:spLocks noChangeArrowheads="1"/>
          </p:cNvSpPr>
          <p:nvPr userDrawn="1"/>
        </p:nvSpPr>
        <p:spPr bwMode="auto">
          <a:xfrm>
            <a:off x="0" y="0"/>
            <a:ext cx="1936750" cy="1079500"/>
          </a:xfrm>
          <a:prstGeom prst="rect">
            <a:avLst/>
          </a:prstGeom>
          <a:solidFill>
            <a:srgbClr val="0066CC"/>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8197" name="Rectangle 14"/>
          <p:cNvSpPr>
            <a:spLocks noChangeArrowheads="1"/>
          </p:cNvSpPr>
          <p:nvPr userDrawn="1"/>
        </p:nvSpPr>
        <p:spPr bwMode="auto">
          <a:xfrm>
            <a:off x="1943100" y="0"/>
            <a:ext cx="7200900" cy="1079500"/>
          </a:xfrm>
          <a:prstGeom prst="rect">
            <a:avLst/>
          </a:prstGeom>
          <a:solidFill>
            <a:srgbClr val="3399FF"/>
          </a:solidFill>
          <a:ln>
            <a:noFill/>
          </a:ln>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dirty="0" smtClean="0"/>
          </a:p>
        </p:txBody>
      </p:sp>
      <p:sp>
        <p:nvSpPr>
          <p:cNvPr id="8198" name="Line 15"/>
          <p:cNvSpPr>
            <a:spLocks noChangeShapeType="1"/>
          </p:cNvSpPr>
          <p:nvPr userDrawn="1"/>
        </p:nvSpPr>
        <p:spPr bwMode="auto">
          <a:xfrm>
            <a:off x="1936750" y="0"/>
            <a:ext cx="0" cy="107950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8199" name="Line 33"/>
          <p:cNvSpPr>
            <a:spLocks noChangeShapeType="1"/>
          </p:cNvSpPr>
          <p:nvPr userDrawn="1"/>
        </p:nvSpPr>
        <p:spPr bwMode="auto">
          <a:xfrm>
            <a:off x="0" y="1079500"/>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sp>
        <p:nvSpPr>
          <p:cNvPr id="8200" name="Line 34"/>
          <p:cNvSpPr>
            <a:spLocks noChangeShapeType="1"/>
          </p:cNvSpPr>
          <p:nvPr userDrawn="1"/>
        </p:nvSpPr>
        <p:spPr bwMode="auto">
          <a:xfrm>
            <a:off x="0" y="6315075"/>
            <a:ext cx="9144000" cy="0"/>
          </a:xfrm>
          <a:prstGeom prst="line">
            <a:avLst/>
          </a:prstGeom>
          <a:noFill/>
          <a:ln w="15875">
            <a:solidFill>
              <a:schemeClr val="bg1"/>
            </a:solidFill>
            <a:round/>
            <a:headEnd/>
            <a:tailEnd/>
          </a:ln>
          <a:extLst/>
        </p:spPr>
        <p:txBody>
          <a:bodyPr lIns="0" tIns="0" rIns="0" bIns="0" anchor="ctr"/>
          <a:lstStyle/>
          <a:p>
            <a:pPr>
              <a:defRPr/>
            </a:pPr>
            <a:endParaRPr lang="ru-RU" dirty="0"/>
          </a:p>
        </p:txBody>
      </p:sp>
      <p:pic>
        <p:nvPicPr>
          <p:cNvPr id="8201" name="Picture 37" descr="логотип2"/>
          <p:cNvPicPr>
            <a:picLocks noChangeAspect="1" noChangeArrowheads="1"/>
          </p:cNvPicPr>
          <p:nvPr userDrawn="1"/>
        </p:nvPicPr>
        <p:blipFill>
          <a:blip r:embed="rId13" cstate="print"/>
          <a:srcRect/>
          <a:stretch>
            <a:fillRect/>
          </a:stretch>
        </p:blipFill>
        <p:spPr bwMode="auto">
          <a:xfrm>
            <a:off x="76200" y="0"/>
            <a:ext cx="1768475" cy="1057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Номер слайда 3"/>
          <p:cNvSpPr>
            <a:spLocks noGrp="1"/>
          </p:cNvSpPr>
          <p:nvPr>
            <p:ph type="sldNum" sz="quarter" idx="10"/>
          </p:nvPr>
        </p:nvSpPr>
        <p:spPr>
          <a:noFill/>
        </p:spPr>
        <p:txBody>
          <a:bodyPr/>
          <a:lstStyle/>
          <a:p>
            <a:r>
              <a:rPr lang="ru-RU" altLang="ru-RU" dirty="0" smtClean="0"/>
              <a:t>1</a:t>
            </a:r>
          </a:p>
        </p:txBody>
      </p:sp>
      <p:sp>
        <p:nvSpPr>
          <p:cNvPr id="12292" name="Нижний колонтитул 4"/>
          <p:cNvSpPr>
            <a:spLocks noGrp="1"/>
          </p:cNvSpPr>
          <p:nvPr>
            <p:ph type="ftr" sz="quarter" idx="11"/>
          </p:nvPr>
        </p:nvSpPr>
        <p:spPr>
          <a:xfrm>
            <a:off x="1962150" y="6324600"/>
            <a:ext cx="7181850" cy="533400"/>
          </a:xfrm>
          <a:noFill/>
        </p:spPr>
        <p:txBody>
          <a:bodyPr/>
          <a:lstStyle/>
          <a:p>
            <a:pPr algn="ctr"/>
            <a:r>
              <a:rPr lang="ru-RU" sz="1600" b="1" dirty="0" smtClean="0">
                <a:latin typeface="Times New Roman" pitchFamily="18" charset="0"/>
                <a:cs typeface="Times New Roman" pitchFamily="18" charset="0"/>
              </a:rPr>
              <a:t>Ежегодное отраслевое совещание дочерних Обществ ПАО «Газпром»                             24-28 октября 2016 года г. Минск Республика Беларусь</a:t>
            </a:r>
          </a:p>
        </p:txBody>
      </p:sp>
      <p:pic>
        <p:nvPicPr>
          <p:cNvPr id="12" name="Рисунок 11" descr="3.bmp"/>
          <p:cNvPicPr>
            <a:picLocks noChangeAspect="1"/>
          </p:cNvPicPr>
          <p:nvPr/>
        </p:nvPicPr>
        <p:blipFill>
          <a:blip r:embed="rId2" cstate="print"/>
          <a:stretch>
            <a:fillRect/>
          </a:stretch>
        </p:blipFill>
        <p:spPr>
          <a:xfrm>
            <a:off x="0" y="1096265"/>
            <a:ext cx="6276975" cy="5172075"/>
          </a:xfrm>
          <a:prstGeom prst="rect">
            <a:avLst/>
          </a:prstGeom>
        </p:spPr>
      </p:pic>
      <p:pic>
        <p:nvPicPr>
          <p:cNvPr id="15" name="Рисунок 14" descr="ГРС 5 фото выход на ВЧ.bmp"/>
          <p:cNvPicPr>
            <a:picLocks noChangeAspect="1"/>
          </p:cNvPicPr>
          <p:nvPr/>
        </p:nvPicPr>
        <p:blipFill>
          <a:blip r:embed="rId3" cstate="print"/>
          <a:stretch>
            <a:fillRect/>
          </a:stretch>
        </p:blipFill>
        <p:spPr>
          <a:xfrm>
            <a:off x="4505325" y="1096088"/>
            <a:ext cx="4638675" cy="3362324"/>
          </a:xfrm>
          <a:prstGeom prst="rect">
            <a:avLst/>
          </a:prstGeom>
        </p:spPr>
      </p:pic>
      <p:pic>
        <p:nvPicPr>
          <p:cNvPr id="16" name="Рисунок 15" descr="untitled 5.bmp"/>
          <p:cNvPicPr>
            <a:picLocks noChangeAspect="1"/>
          </p:cNvPicPr>
          <p:nvPr/>
        </p:nvPicPr>
        <p:blipFill>
          <a:blip r:embed="rId4" cstate="print"/>
          <a:stretch>
            <a:fillRect/>
          </a:stretch>
        </p:blipFill>
        <p:spPr>
          <a:xfrm>
            <a:off x="4535448" y="3398895"/>
            <a:ext cx="4608552" cy="2882264"/>
          </a:xfrm>
          <a:prstGeom prst="rect">
            <a:avLst/>
          </a:prstGeom>
        </p:spPr>
      </p:pic>
      <p:sp>
        <p:nvSpPr>
          <p:cNvPr id="9" name="Прямоугольник 8"/>
          <p:cNvSpPr/>
          <p:nvPr/>
        </p:nvSpPr>
        <p:spPr>
          <a:xfrm>
            <a:off x="145279" y="5098612"/>
            <a:ext cx="3888336" cy="877163"/>
          </a:xfrm>
          <a:prstGeom prst="rect">
            <a:avLst/>
          </a:prstGeom>
        </p:spPr>
        <p:txBody>
          <a:bodyPr wrap="square">
            <a:spAutoFit/>
          </a:bodyPr>
          <a:lstStyle/>
          <a:p>
            <a:pPr algn="ctr"/>
            <a:r>
              <a:rPr lang="ru-RU" b="1" dirty="0" smtClean="0">
                <a:latin typeface="Times New Roman" pitchFamily="18" charset="0"/>
                <a:cs typeface="Times New Roman" pitchFamily="18" charset="0"/>
              </a:rPr>
              <a:t>Заместитель начальника </a:t>
            </a:r>
            <a:r>
              <a:rPr lang="ru-RU" b="1" dirty="0" smtClean="0">
                <a:latin typeface="Times New Roman" pitchFamily="18" charset="0"/>
                <a:cs typeface="Times New Roman" pitchFamily="18" charset="0"/>
              </a:rPr>
              <a:t>ПО ЭГРС</a:t>
            </a:r>
          </a:p>
          <a:p>
            <a:pPr algn="ctr"/>
            <a:r>
              <a:rPr lang="ru-RU" b="1" dirty="0" smtClean="0">
                <a:latin typeface="Times New Roman" pitchFamily="18" charset="0"/>
                <a:cs typeface="Times New Roman" pitchFamily="18" charset="0"/>
              </a:rPr>
              <a:t>ООО «Газпром трансгаз Волгоград»</a:t>
            </a:r>
          </a:p>
          <a:p>
            <a:pPr algn="ctr"/>
            <a:r>
              <a:rPr lang="ru-RU" b="1" dirty="0" smtClean="0">
                <a:latin typeface="Times New Roman" pitchFamily="18" charset="0"/>
                <a:cs typeface="Times New Roman" pitchFamily="18" charset="0"/>
              </a:rPr>
              <a:t>А.В</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Бурняшев</a:t>
            </a:r>
            <a:endParaRPr lang="ru-RU" b="1" dirty="0">
              <a:latin typeface="Times New Roman" pitchFamily="18" charset="0"/>
              <a:cs typeface="Times New Roman" pitchFamily="18" charset="0"/>
            </a:endParaRPr>
          </a:p>
        </p:txBody>
      </p:sp>
      <p:sp>
        <p:nvSpPr>
          <p:cNvPr id="11" name="Заголовок 10"/>
          <p:cNvSpPr>
            <a:spLocks noGrp="1"/>
          </p:cNvSpPr>
          <p:nvPr>
            <p:ph type="title"/>
          </p:nvPr>
        </p:nvSpPr>
        <p:spPr>
          <a:xfrm>
            <a:off x="2159000" y="290557"/>
            <a:ext cx="6985000" cy="615553"/>
          </a:xfrm>
          <a:prstGeom prst="rect">
            <a:avLst/>
          </a:prstGeom>
        </p:spPr>
        <p:txBody>
          <a:bodyPr wrap="square">
            <a:spAutoFit/>
          </a:bodyPr>
          <a:lstStyle/>
          <a:p>
            <a:pPr algn="ctr" fontAlgn="auto">
              <a:spcAft>
                <a:spcPts val="0"/>
              </a:spcAft>
              <a:defRPr/>
            </a:pPr>
            <a:r>
              <a:rPr lang="ru-RU" sz="2000" b="1" dirty="0" smtClean="0">
                <a:latin typeface="Times New Roman" pitchFamily="18" charset="0"/>
                <a:cs typeface="Times New Roman" pitchFamily="18" charset="0"/>
              </a:rPr>
              <a:t>О технической возможности подачи газа от АГРС                     для вновь подключаемых потребителей</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 мамаев курган\DSC_7073.jpg"/>
          <p:cNvPicPr>
            <a:picLocks noChangeAspect="1" noChangeArrowheads="1"/>
          </p:cNvPicPr>
          <p:nvPr/>
        </p:nvPicPr>
        <p:blipFill>
          <a:blip r:embed="rId2" cstate="print"/>
          <a:srcRect/>
          <a:stretch>
            <a:fillRect/>
          </a:stretch>
        </p:blipFill>
        <p:spPr bwMode="auto">
          <a:xfrm>
            <a:off x="1" y="1095153"/>
            <a:ext cx="9143999" cy="5209954"/>
          </a:xfrm>
          <a:prstGeom prst="rect">
            <a:avLst/>
          </a:prstGeom>
          <a:noFill/>
        </p:spPr>
      </p:pic>
      <p:sp>
        <p:nvSpPr>
          <p:cNvPr id="54274" name="Text Box 12"/>
          <p:cNvSpPr txBox="1">
            <a:spLocks noChangeArrowheads="1"/>
          </p:cNvSpPr>
          <p:nvPr/>
        </p:nvSpPr>
        <p:spPr bwMode="auto">
          <a:xfrm>
            <a:off x="2339975" y="6308725"/>
            <a:ext cx="1800225" cy="366713"/>
          </a:xfrm>
          <a:prstGeom prst="rect">
            <a:avLst/>
          </a:prstGeom>
          <a:noFill/>
          <a:ln w="9525">
            <a:noFill/>
            <a:miter lim="800000"/>
            <a:headEnd/>
            <a:tailEnd/>
          </a:ln>
        </p:spPr>
        <p:txBody>
          <a:bodyPr>
            <a:spAutoFit/>
          </a:bodyPr>
          <a:lstStyle/>
          <a:p>
            <a:pPr>
              <a:spcBef>
                <a:spcPct val="50000"/>
              </a:spcBef>
            </a:pPr>
            <a:endParaRPr lang="ru-RU" dirty="0">
              <a:effectLst/>
            </a:endParaRPr>
          </a:p>
        </p:txBody>
      </p:sp>
      <p:sp>
        <p:nvSpPr>
          <p:cNvPr id="735247" name="Rectangle 15"/>
          <p:cNvSpPr>
            <a:spLocks noChangeArrowheads="1"/>
          </p:cNvSpPr>
          <p:nvPr/>
        </p:nvSpPr>
        <p:spPr bwMode="auto">
          <a:xfrm>
            <a:off x="2105247" y="4518837"/>
            <a:ext cx="5220586" cy="340242"/>
          </a:xfrm>
          <a:prstGeom prst="rect">
            <a:avLst/>
          </a:prstGeom>
          <a:noFill/>
          <a:ln w="9525">
            <a:noFill/>
            <a:miter lim="800000"/>
            <a:headEnd/>
            <a:tailEnd/>
          </a:ln>
          <a:effectLst/>
        </p:spPr>
        <p:txBody>
          <a:bodyPr/>
          <a:lstStyle/>
          <a:p>
            <a:pPr algn="ctr">
              <a:defRPr/>
            </a:pPr>
            <a:r>
              <a:rPr lang="ru-RU" sz="3200" b="1" dirty="0">
                <a:effectLst>
                  <a:outerShdw blurRad="38100" dist="38100" dir="2700000" algn="tl">
                    <a:srgbClr val="C0C0C0"/>
                  </a:outerShdw>
                </a:effectLst>
              </a:rPr>
              <a:t/>
            </a:r>
            <a:br>
              <a:rPr lang="ru-RU" sz="3200" b="1" dirty="0">
                <a:effectLst>
                  <a:outerShdw blurRad="38100" dist="38100" dir="2700000" algn="tl">
                    <a:srgbClr val="C0C0C0"/>
                  </a:outerShdw>
                </a:effectLst>
              </a:rPr>
            </a:br>
            <a:r>
              <a:rPr lang="ru-RU" sz="4000" b="1" dirty="0">
                <a:solidFill>
                  <a:srgbClr val="0000FF"/>
                </a:solidFill>
                <a:effectLst>
                  <a:outerShdw blurRad="38100" dist="38100" dir="2700000" algn="tl">
                    <a:srgbClr val="C0C0C0"/>
                  </a:outerShdw>
                </a:effectLst>
              </a:rPr>
              <a:t>спасибо за внимание!</a:t>
            </a:r>
            <a:br>
              <a:rPr lang="ru-RU" sz="4000" b="1" dirty="0">
                <a:solidFill>
                  <a:srgbClr val="0000FF"/>
                </a:solidFill>
                <a:effectLst>
                  <a:outerShdw blurRad="38100" dist="38100" dir="2700000" algn="tl">
                    <a:srgbClr val="C0C0C0"/>
                  </a:outerShdw>
                </a:effectLst>
              </a:rPr>
            </a:br>
            <a:endParaRPr lang="ru-RU" sz="4000" b="1" dirty="0">
              <a:solidFill>
                <a:srgbClr val="0000FF"/>
              </a:solidFill>
              <a:effectLst>
                <a:outerShdw blurRad="38100" dist="38100" dir="2700000" algn="tl">
                  <a:srgbClr val="C0C0C0"/>
                </a:outerShdw>
              </a:effectLst>
            </a:endParaRPr>
          </a:p>
        </p:txBody>
      </p:sp>
      <p:sp>
        <p:nvSpPr>
          <p:cNvPr id="7" name="Номер слайда 3"/>
          <p:cNvSpPr>
            <a:spLocks noGrp="1"/>
          </p:cNvSpPr>
          <p:nvPr>
            <p:ph type="sldNum" sz="quarter" idx="10"/>
          </p:nvPr>
        </p:nvSpPr>
        <p:spPr>
          <a:xfrm>
            <a:off x="204788" y="6362700"/>
            <a:ext cx="1487487" cy="476250"/>
          </a:xfrm>
          <a:noFill/>
        </p:spPr>
        <p:txBody>
          <a:bodyPr/>
          <a:lstStyle/>
          <a:p>
            <a:r>
              <a:rPr lang="ru-RU" altLang="ru-RU" dirty="0" smtClean="0"/>
              <a:t>10</a:t>
            </a:r>
          </a:p>
        </p:txBody>
      </p:sp>
      <p:sp>
        <p:nvSpPr>
          <p:cNvPr id="8" name="Прямоугольник 7"/>
          <p:cNvSpPr/>
          <p:nvPr/>
        </p:nvSpPr>
        <p:spPr>
          <a:xfrm>
            <a:off x="1711842" y="6257835"/>
            <a:ext cx="7432157" cy="584775"/>
          </a:xfrm>
          <a:prstGeom prst="rect">
            <a:avLst/>
          </a:prstGeom>
        </p:spPr>
        <p:txBody>
          <a:bodyPr wrap="square">
            <a:spAutoFit/>
          </a:bodyPr>
          <a:lstStyle/>
          <a:p>
            <a:pPr algn="ctr"/>
            <a:r>
              <a:rPr lang="ru-RU" sz="1600" b="1" dirty="0" smtClean="0">
                <a:latin typeface="Times New Roman" pitchFamily="18" charset="0"/>
                <a:cs typeface="Times New Roman" pitchFamily="18" charset="0"/>
              </a:rPr>
              <a:t>Ежегодное отраслевое совещание дочерних Обществ ПАО «Газпром»                             24-28 октября 2016 года г. Минск Республика Беларусь</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10"/>
          <p:cNvSpPr>
            <a:spLocks noChangeShapeType="1"/>
          </p:cNvSpPr>
          <p:nvPr/>
        </p:nvSpPr>
        <p:spPr bwMode="auto">
          <a:xfrm>
            <a:off x="0" y="6308725"/>
            <a:ext cx="9144000" cy="0"/>
          </a:xfrm>
          <a:prstGeom prst="line">
            <a:avLst/>
          </a:prstGeom>
          <a:noFill/>
          <a:ln w="15875">
            <a:solidFill>
              <a:schemeClr val="bg1"/>
            </a:solidFill>
            <a:round/>
            <a:headEnd/>
            <a:tailEnd/>
          </a:ln>
        </p:spPr>
        <p:txBody>
          <a:bodyPr lIns="0" tIns="0" rIns="0" bIns="0" anchor="ctr"/>
          <a:lstStyle/>
          <a:p>
            <a:endParaRPr lang="ru-RU" dirty="0"/>
          </a:p>
        </p:txBody>
      </p:sp>
      <p:sp>
        <p:nvSpPr>
          <p:cNvPr id="9219" name="Line 11"/>
          <p:cNvSpPr>
            <a:spLocks noChangeShapeType="1"/>
          </p:cNvSpPr>
          <p:nvPr/>
        </p:nvSpPr>
        <p:spPr bwMode="auto">
          <a:xfrm>
            <a:off x="0" y="1082675"/>
            <a:ext cx="9144000" cy="0"/>
          </a:xfrm>
          <a:prstGeom prst="line">
            <a:avLst/>
          </a:prstGeom>
          <a:noFill/>
          <a:ln w="15875">
            <a:solidFill>
              <a:schemeClr val="bg1"/>
            </a:solidFill>
            <a:round/>
            <a:headEnd/>
            <a:tailEnd/>
          </a:ln>
        </p:spPr>
        <p:txBody>
          <a:bodyPr lIns="0" tIns="0" rIns="0" bIns="0" anchor="ctr"/>
          <a:lstStyle/>
          <a:p>
            <a:endParaRPr lang="ru-RU" dirty="0"/>
          </a:p>
        </p:txBody>
      </p:sp>
      <p:sp>
        <p:nvSpPr>
          <p:cNvPr id="9220" name="Rectangle 12"/>
          <p:cNvSpPr>
            <a:spLocks noChangeArrowheads="1"/>
          </p:cNvSpPr>
          <p:nvPr/>
        </p:nvSpPr>
        <p:spPr bwMode="auto">
          <a:xfrm>
            <a:off x="1938338" y="6362700"/>
            <a:ext cx="7205662" cy="476250"/>
          </a:xfrm>
          <a:prstGeom prst="rect">
            <a:avLst/>
          </a:prstGeom>
          <a:noFill/>
          <a:ln w="9525">
            <a:noFill/>
            <a:miter lim="800000"/>
            <a:headEnd/>
            <a:tailEnd/>
          </a:ln>
        </p:spPr>
        <p:txBody>
          <a:bodyPr lIns="0" tIns="0" rIns="0" bIns="0" anchor="ctr"/>
          <a:lstStyle/>
          <a:p>
            <a:endParaRPr lang="ru-RU" altLang="ru-RU" sz="2000" dirty="0"/>
          </a:p>
        </p:txBody>
      </p:sp>
      <p:sp>
        <p:nvSpPr>
          <p:cNvPr id="9221" name="Text Box 13"/>
          <p:cNvSpPr txBox="1">
            <a:spLocks noChangeArrowheads="1"/>
          </p:cNvSpPr>
          <p:nvPr/>
        </p:nvSpPr>
        <p:spPr bwMode="auto">
          <a:xfrm>
            <a:off x="1924050" y="1087438"/>
            <a:ext cx="7219950" cy="5210175"/>
          </a:xfrm>
          <a:prstGeom prst="rect">
            <a:avLst/>
          </a:prstGeom>
          <a:noFill/>
          <a:ln w="9525">
            <a:noFill/>
            <a:miter lim="800000"/>
            <a:headEnd/>
            <a:tailEnd/>
          </a:ln>
        </p:spPr>
        <p:txBody>
          <a:bodyPr lIns="0" tIns="0" rIns="0" bIns="0" anchor="ctr"/>
          <a:lstStyle/>
          <a:p>
            <a:pPr>
              <a:lnSpc>
                <a:spcPct val="150000"/>
              </a:lnSpc>
            </a:pPr>
            <a:endParaRPr lang="ru-RU" altLang="ru-RU" sz="4000" b="1" dirty="0"/>
          </a:p>
        </p:txBody>
      </p:sp>
      <p:sp>
        <p:nvSpPr>
          <p:cNvPr id="7" name="Заголовок 82"/>
          <p:cNvSpPr txBox="1">
            <a:spLocks/>
          </p:cNvSpPr>
          <p:nvPr/>
        </p:nvSpPr>
        <p:spPr>
          <a:xfrm>
            <a:off x="478564" y="2570163"/>
            <a:ext cx="7751036" cy="2339975"/>
          </a:xfrm>
          <a:prstGeom prst="rect">
            <a:avLst/>
          </a:prstGeom>
        </p:spPr>
        <p:txBody>
          <a:bodyPr/>
          <a:lstStyle/>
          <a:p>
            <a:r>
              <a:rPr lang="ru-RU" sz="2800" b="1" dirty="0" smtClean="0">
                <a:latin typeface="Times New Roman" pitchFamily="18" charset="0"/>
                <a:cs typeface="Times New Roman" pitchFamily="18" charset="0"/>
              </a:rPr>
              <a:t>О</a:t>
            </a:r>
            <a:endParaRPr lang="ru-RU" sz="1600" b="1" dirty="0">
              <a:solidFill>
                <a:schemeClr val="tx1"/>
              </a:solidFill>
              <a:latin typeface="Times New Roman" pitchFamily="18" charset="0"/>
              <a:ea typeface="+mj-ea"/>
              <a:cs typeface="Times New Roman" pitchFamily="18" charset="0"/>
            </a:endParaRPr>
          </a:p>
        </p:txBody>
      </p:sp>
      <p:sp>
        <p:nvSpPr>
          <p:cNvPr id="10" name="Прямоугольник 9"/>
          <p:cNvSpPr/>
          <p:nvPr/>
        </p:nvSpPr>
        <p:spPr>
          <a:xfrm>
            <a:off x="4802737" y="1179320"/>
            <a:ext cx="4093435" cy="6709529"/>
          </a:xfrm>
          <a:prstGeom prst="rect">
            <a:avLst/>
          </a:prstGeom>
        </p:spPr>
        <p:txBody>
          <a:bodyPr wrap="square">
            <a:spAutoFit/>
          </a:bodyPr>
          <a:lstStyle/>
          <a:p>
            <a:pPr algn="just"/>
            <a:r>
              <a:rPr lang="ru-RU" sz="1400" dirty="0" smtClean="0">
                <a:solidFill>
                  <a:schemeClr val="tx1"/>
                </a:solidFill>
                <a:latin typeface="Times New Roman" pitchFamily="18" charset="0"/>
                <a:cs typeface="Times New Roman" pitchFamily="18" charset="0"/>
              </a:rPr>
              <a:t>В  адрес ООО «Газпром трансгаз Волгоград» обратилось Министерство Обороны Российской Федерации с  запросом  о подтверждении технической возможности подачи  газа с АГРС «Богучар» с учетом дополнительных объемов  4,378 тыс.м³/час, с общим часовым расходом газораспределительной станции 19 тыс. тыс.м³/час, при давлении газа на выходе Рвых.=0,6 МПа, с целью обеспечения газоснабжением  реконструируемых объектов военных городков  №1,№7.</a:t>
            </a:r>
          </a:p>
          <a:p>
            <a:pPr algn="just"/>
            <a:r>
              <a:rPr lang="ru-RU" sz="1400" dirty="0" smtClean="0">
                <a:solidFill>
                  <a:schemeClr val="tx1"/>
                </a:solidFill>
                <a:latin typeface="Times New Roman" pitchFamily="18" charset="0"/>
                <a:cs typeface="Times New Roman" pitchFamily="18" charset="0"/>
              </a:rPr>
              <a:t> Данная  станция была  капитально отремонтирована в период 2009-2010 годы  в рамках Программы капитального ремонта  ГРС ООО «Газпром трансгаз Волгоград», путем замены «существующей» АГРС на современный аналог «Газпроммаш-20»  с производительностью 10 тыс.м³/час и   Р вых. = 0,6 МПа  (технический паспорт).</a:t>
            </a:r>
          </a:p>
          <a:p>
            <a:pPr algn="just"/>
            <a:r>
              <a:rPr lang="ru-RU" sz="1400" dirty="0" smtClean="0">
                <a:solidFill>
                  <a:schemeClr val="tx1"/>
                </a:solidFill>
                <a:latin typeface="Times New Roman" pitchFamily="18" charset="0"/>
                <a:cs typeface="Times New Roman" pitchFamily="18" charset="0"/>
              </a:rPr>
              <a:t>Для определения максимальной технической возможности  станции, ООО «Газпром трансгаз Волгоград» направило необходимые запросы на завод – изготовитель.</a:t>
            </a:r>
          </a:p>
          <a:p>
            <a:pPr algn="just"/>
            <a:endParaRPr lang="ru-RU" sz="14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cstate="print"/>
          <a:srcRect b="6578"/>
          <a:stretch>
            <a:fillRect/>
          </a:stretch>
        </p:blipFill>
        <p:spPr bwMode="auto">
          <a:xfrm>
            <a:off x="371475" y="1127051"/>
            <a:ext cx="4150098" cy="5103628"/>
          </a:xfrm>
          <a:prstGeom prst="rect">
            <a:avLst/>
          </a:prstGeom>
          <a:noFill/>
          <a:ln w="19050">
            <a:solidFill>
              <a:schemeClr val="tx1"/>
            </a:solidFill>
            <a:miter lim="800000"/>
            <a:headEnd/>
            <a:tailEnd/>
          </a:ln>
        </p:spPr>
      </p:pic>
      <p:sp>
        <p:nvSpPr>
          <p:cNvPr id="12" name="Заголовок 10"/>
          <p:cNvSpPr>
            <a:spLocks noGrp="1"/>
          </p:cNvSpPr>
          <p:nvPr>
            <p:ph type="title"/>
          </p:nvPr>
        </p:nvSpPr>
        <p:spPr>
          <a:xfrm>
            <a:off x="2159000" y="290557"/>
            <a:ext cx="6985000" cy="615553"/>
          </a:xfrm>
          <a:prstGeom prst="rect">
            <a:avLst/>
          </a:prstGeom>
        </p:spPr>
        <p:txBody>
          <a:bodyPr wrap="square">
            <a:spAutoFit/>
          </a:bodyPr>
          <a:lstStyle/>
          <a:p>
            <a:pPr algn="ctr" fontAlgn="auto">
              <a:spcAft>
                <a:spcPts val="0"/>
              </a:spcAft>
              <a:defRPr/>
            </a:pPr>
            <a:r>
              <a:rPr lang="ru-RU" sz="2000" b="1" dirty="0" smtClean="0">
                <a:latin typeface="Times New Roman" pitchFamily="18" charset="0"/>
                <a:cs typeface="Times New Roman" pitchFamily="18" charset="0"/>
              </a:rPr>
              <a:t>О технической возможности подачи газа от АГРС                     для вновь подключаемых потребителей</a:t>
            </a:r>
            <a:endParaRPr lang="ru-RU" sz="2000" b="1" dirty="0">
              <a:latin typeface="Times New Roman" pitchFamily="18" charset="0"/>
              <a:cs typeface="Times New Roman" pitchFamily="18" charset="0"/>
            </a:endParaRPr>
          </a:p>
        </p:txBody>
      </p:sp>
      <p:sp>
        <p:nvSpPr>
          <p:cNvPr id="14" name="Нижний колонтитул 4"/>
          <p:cNvSpPr>
            <a:spLocks noGrp="1"/>
          </p:cNvSpPr>
          <p:nvPr>
            <p:ph type="ftr" sz="quarter" idx="11"/>
          </p:nvPr>
        </p:nvSpPr>
        <p:spPr>
          <a:xfrm>
            <a:off x="1962150" y="6324600"/>
            <a:ext cx="7181850" cy="533400"/>
          </a:xfrm>
          <a:noFill/>
        </p:spPr>
        <p:txBody>
          <a:bodyPr/>
          <a:lstStyle/>
          <a:p>
            <a:pPr algn="ctr"/>
            <a:r>
              <a:rPr lang="ru-RU" sz="1600" b="1" dirty="0" smtClean="0">
                <a:latin typeface="Times New Roman" pitchFamily="18" charset="0"/>
                <a:cs typeface="Times New Roman" pitchFamily="18" charset="0"/>
              </a:rPr>
              <a:t>Ежегодное отраслевое совещание дочерних Обществ ПАО «Газпром»                             24-28 октября 2016 года г. Минск Республика Беларусь</a:t>
            </a:r>
          </a:p>
        </p:txBody>
      </p:sp>
      <p:sp>
        <p:nvSpPr>
          <p:cNvPr id="13" name="Номер слайда 3"/>
          <p:cNvSpPr>
            <a:spLocks noGrp="1"/>
          </p:cNvSpPr>
          <p:nvPr>
            <p:ph type="sldNum" sz="quarter" idx="10"/>
          </p:nvPr>
        </p:nvSpPr>
        <p:spPr>
          <a:xfrm>
            <a:off x="204788" y="6362700"/>
            <a:ext cx="1487487" cy="476250"/>
          </a:xfrm>
          <a:noFill/>
        </p:spPr>
        <p:txBody>
          <a:bodyPr/>
          <a:lstStyle/>
          <a:p>
            <a:r>
              <a:rPr lang="ru-RU" altLang="ru-RU" dirty="0" smtClean="0"/>
              <a:t>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Номер слайда 3"/>
          <p:cNvSpPr>
            <a:spLocks noGrp="1"/>
          </p:cNvSpPr>
          <p:nvPr>
            <p:ph type="sldNum" sz="quarter" idx="10"/>
          </p:nvPr>
        </p:nvSpPr>
        <p:spPr>
          <a:noFill/>
        </p:spPr>
        <p:txBody>
          <a:bodyPr/>
          <a:lstStyle/>
          <a:p>
            <a:r>
              <a:rPr lang="ru-RU" altLang="ru-RU" dirty="0" smtClean="0"/>
              <a:t>3</a:t>
            </a:r>
          </a:p>
        </p:txBody>
      </p:sp>
      <p:pic>
        <p:nvPicPr>
          <p:cNvPr id="1027" name="Picture 3"/>
          <p:cNvPicPr>
            <a:picLocks noChangeAspect="1" noChangeArrowheads="1"/>
          </p:cNvPicPr>
          <p:nvPr/>
        </p:nvPicPr>
        <p:blipFill>
          <a:blip r:embed="rId2" cstate="print"/>
          <a:srcRect/>
          <a:stretch>
            <a:fillRect/>
          </a:stretch>
        </p:blipFill>
        <p:spPr bwMode="auto">
          <a:xfrm>
            <a:off x="5554766" y="1579013"/>
            <a:ext cx="3461048" cy="4685053"/>
          </a:xfrm>
          <a:prstGeom prst="rect">
            <a:avLst/>
          </a:prstGeom>
          <a:noFill/>
          <a:ln w="19050">
            <a:solidFill>
              <a:schemeClr val="tx1"/>
            </a:solid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2374308" y="1324596"/>
            <a:ext cx="3436834" cy="4576095"/>
          </a:xfrm>
          <a:prstGeom prst="rect">
            <a:avLst/>
          </a:prstGeom>
          <a:noFill/>
          <a:ln w="19050">
            <a:solidFill>
              <a:schemeClr val="tx1"/>
            </a:solidFill>
            <a:miter lim="800000"/>
            <a:headEnd/>
            <a:tailEnd/>
          </a:ln>
        </p:spPr>
      </p:pic>
      <p:pic>
        <p:nvPicPr>
          <p:cNvPr id="8" name="Picture 2"/>
          <p:cNvPicPr>
            <a:picLocks noChangeAspect="1" noChangeArrowheads="1"/>
          </p:cNvPicPr>
          <p:nvPr/>
        </p:nvPicPr>
        <p:blipFill>
          <a:blip r:embed="rId4" cstate="print"/>
          <a:srcRect t="1615" b="11458"/>
          <a:stretch>
            <a:fillRect/>
          </a:stretch>
        </p:blipFill>
        <p:spPr bwMode="auto">
          <a:xfrm>
            <a:off x="130273" y="1149043"/>
            <a:ext cx="3033757" cy="4358424"/>
          </a:xfrm>
          <a:prstGeom prst="rect">
            <a:avLst/>
          </a:prstGeom>
          <a:noFill/>
          <a:ln w="19050">
            <a:solidFill>
              <a:schemeClr val="tx1"/>
            </a:solidFill>
            <a:miter lim="800000"/>
            <a:headEnd/>
            <a:tailEnd/>
          </a:ln>
        </p:spPr>
      </p:pic>
      <p:sp>
        <p:nvSpPr>
          <p:cNvPr id="9" name="Заголовок 10"/>
          <p:cNvSpPr>
            <a:spLocks noGrp="1"/>
          </p:cNvSpPr>
          <p:nvPr>
            <p:ph type="title"/>
          </p:nvPr>
        </p:nvSpPr>
        <p:spPr>
          <a:xfrm>
            <a:off x="2159000" y="-114764"/>
            <a:ext cx="6985000" cy="1009650"/>
          </a:xfrm>
          <a:prstGeom prst="rect">
            <a:avLst/>
          </a:prstGeom>
        </p:spPr>
        <p:txBody>
          <a:bodyPr wrap="square">
            <a:spAutoFit/>
          </a:bodyPr>
          <a:lstStyle/>
          <a:p>
            <a:pPr algn="ctr" fontAlgn="auto">
              <a:spcAft>
                <a:spcPts val="0"/>
              </a:spcAft>
              <a:defRPr/>
            </a:pPr>
            <a:r>
              <a:rPr lang="ru-RU" sz="2000" b="1" dirty="0" smtClean="0">
                <a:latin typeface="Times New Roman" pitchFamily="18" charset="0"/>
                <a:cs typeface="Times New Roman" pitchFamily="18" charset="0"/>
              </a:rPr>
              <a:t>О технической возможности подачи газа от АГРС                     для вновь подключаемых потребителей</a:t>
            </a:r>
            <a:endParaRPr lang="ru-RU" sz="2000" b="1" dirty="0">
              <a:latin typeface="Times New Roman" pitchFamily="18" charset="0"/>
              <a:cs typeface="Times New Roman" pitchFamily="18" charset="0"/>
            </a:endParaRPr>
          </a:p>
        </p:txBody>
      </p:sp>
      <p:sp>
        <p:nvSpPr>
          <p:cNvPr id="10" name="Нижний колонтитул 4"/>
          <p:cNvSpPr>
            <a:spLocks noGrp="1"/>
          </p:cNvSpPr>
          <p:nvPr>
            <p:ph type="ftr" sz="quarter" idx="11"/>
          </p:nvPr>
        </p:nvSpPr>
        <p:spPr>
          <a:xfrm>
            <a:off x="1962150" y="6324600"/>
            <a:ext cx="7181850" cy="533400"/>
          </a:xfrm>
          <a:noFill/>
        </p:spPr>
        <p:txBody>
          <a:bodyPr/>
          <a:lstStyle/>
          <a:p>
            <a:pPr algn="ctr"/>
            <a:r>
              <a:rPr lang="ru-RU" sz="1600" b="1" dirty="0" smtClean="0">
                <a:latin typeface="Times New Roman" pitchFamily="18" charset="0"/>
                <a:cs typeface="Times New Roman" pitchFamily="18" charset="0"/>
              </a:rPr>
              <a:t>Ежегодное отраслевое совещание дочерних Обществ ПАО «Газпром»                             24-28 октября 2016 года г. Минск Республика Беларусь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Номер слайда 3"/>
          <p:cNvSpPr>
            <a:spLocks noGrp="1"/>
          </p:cNvSpPr>
          <p:nvPr>
            <p:ph type="sldNum" sz="quarter" idx="10"/>
          </p:nvPr>
        </p:nvSpPr>
        <p:spPr>
          <a:noFill/>
        </p:spPr>
        <p:txBody>
          <a:bodyPr/>
          <a:lstStyle/>
          <a:p>
            <a:r>
              <a:rPr lang="ru-RU" altLang="ru-RU" dirty="0" smtClean="0"/>
              <a:t>4</a:t>
            </a:r>
          </a:p>
        </p:txBody>
      </p:sp>
      <p:graphicFrame>
        <p:nvGraphicFramePr>
          <p:cNvPr id="6" name="Таблица 5"/>
          <p:cNvGraphicFramePr>
            <a:graphicFrameLocks noGrp="1"/>
          </p:cNvGraphicFramePr>
          <p:nvPr>
            <p:extLst>
              <p:ext uri="{D42A27DB-BD31-4B8C-83A1-F6EECF244321}">
                <p14:modId xmlns:p14="http://schemas.microsoft.com/office/powerpoint/2010/main" val="3829907991"/>
              </p:ext>
            </p:extLst>
          </p:nvPr>
        </p:nvGraphicFramePr>
        <p:xfrm>
          <a:off x="457199" y="2785292"/>
          <a:ext cx="8229600" cy="3095899"/>
        </p:xfrm>
        <a:graphic>
          <a:graphicData uri="http://schemas.openxmlformats.org/drawingml/2006/table">
            <a:tbl>
              <a:tblPr firstRow="1" bandRow="1">
                <a:tableStyleId>{5C22544A-7EE6-4342-B048-85BDC9FD1C3A}</a:tableStyleId>
              </a:tblPr>
              <a:tblGrid>
                <a:gridCol w="2057400"/>
                <a:gridCol w="2057400"/>
                <a:gridCol w="2057400"/>
                <a:gridCol w="2057400"/>
              </a:tblGrid>
              <a:tr h="941133">
                <a:tc>
                  <a:txBody>
                    <a:bodyPr/>
                    <a:lstStyle/>
                    <a:p>
                      <a:pPr algn="ctr"/>
                      <a:endParaRPr lang="ru-RU" sz="1600" dirty="0" smtClean="0">
                        <a:solidFill>
                          <a:sysClr val="windowText" lastClr="000000"/>
                        </a:solidFill>
                        <a:latin typeface="Times New Roman" pitchFamily="18" charset="0"/>
                        <a:cs typeface="Times New Roman" pitchFamily="18" charset="0"/>
                      </a:endParaRPr>
                    </a:p>
                    <a:p>
                      <a:pPr algn="ctr"/>
                      <a:r>
                        <a:rPr lang="ru-RU" sz="1600" dirty="0" smtClean="0">
                          <a:solidFill>
                            <a:sysClr val="windowText" lastClr="000000"/>
                          </a:solidFill>
                          <a:latin typeface="Times New Roman" pitchFamily="18" charset="0"/>
                          <a:cs typeface="Times New Roman" pitchFamily="18" charset="0"/>
                        </a:rPr>
                        <a:t>Год</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600" dirty="0" smtClean="0">
                        <a:solidFill>
                          <a:sysClr val="windowText" lastClr="000000"/>
                        </a:solidFill>
                        <a:latin typeface="Times New Roman" pitchFamily="18" charset="0"/>
                        <a:cs typeface="Times New Roman" pitchFamily="18" charset="0"/>
                      </a:endParaRPr>
                    </a:p>
                    <a:p>
                      <a:pPr algn="ctr"/>
                      <a:r>
                        <a:rPr lang="ru-RU" sz="1600" dirty="0" smtClean="0">
                          <a:solidFill>
                            <a:sysClr val="windowText" lastClr="000000"/>
                          </a:solidFill>
                          <a:latin typeface="Times New Roman" pitchFamily="18" charset="0"/>
                          <a:cs typeface="Times New Roman" pitchFamily="18" charset="0"/>
                        </a:rPr>
                        <a:t>Макс.</a:t>
                      </a:r>
                    </a:p>
                    <a:p>
                      <a:pPr algn="ctr"/>
                      <a:r>
                        <a:rPr lang="ru-RU" sz="1600" dirty="0" smtClean="0">
                          <a:solidFill>
                            <a:sysClr val="windowText" lastClr="000000"/>
                          </a:solidFill>
                          <a:latin typeface="Times New Roman" pitchFamily="18" charset="0"/>
                          <a:cs typeface="Times New Roman" pitchFamily="18" charset="0"/>
                        </a:rPr>
                        <a:t>тыс.м3/час</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600" dirty="0" smtClean="0">
                        <a:solidFill>
                          <a:sysClr val="windowText" lastClr="000000"/>
                        </a:solidFill>
                        <a:latin typeface="Times New Roman" pitchFamily="18" charset="0"/>
                        <a:cs typeface="Times New Roman" pitchFamily="18" charset="0"/>
                      </a:endParaRPr>
                    </a:p>
                    <a:p>
                      <a:pPr algn="ctr"/>
                      <a:r>
                        <a:rPr lang="ru-RU" sz="1600" dirty="0" smtClean="0">
                          <a:solidFill>
                            <a:sysClr val="windowText" lastClr="000000"/>
                          </a:solidFill>
                          <a:latin typeface="Times New Roman" pitchFamily="18" charset="0"/>
                          <a:cs typeface="Times New Roman" pitchFamily="18" charset="0"/>
                        </a:rPr>
                        <a:t>Мин. </a:t>
                      </a:r>
                    </a:p>
                    <a:p>
                      <a:pPr algn="ctr"/>
                      <a:r>
                        <a:rPr lang="ru-RU" sz="1600" dirty="0" smtClean="0">
                          <a:solidFill>
                            <a:sysClr val="windowText" lastClr="000000"/>
                          </a:solidFill>
                          <a:latin typeface="Times New Roman" pitchFamily="18" charset="0"/>
                          <a:cs typeface="Times New Roman" pitchFamily="18" charset="0"/>
                        </a:rPr>
                        <a:t>тыс.м3/час</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Фактическая максимальная загрузка от проектной, %</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795">
                <a:tc>
                  <a:txBody>
                    <a:bodyPr/>
                    <a:lstStyle/>
                    <a:p>
                      <a:pPr algn="ctr"/>
                      <a:r>
                        <a:rPr lang="ru-RU" sz="1600" dirty="0" smtClean="0">
                          <a:solidFill>
                            <a:sysClr val="windowText" lastClr="000000"/>
                          </a:solidFill>
                          <a:latin typeface="Times New Roman" pitchFamily="18" charset="0"/>
                          <a:cs typeface="Times New Roman" pitchFamily="18" charset="0"/>
                        </a:rPr>
                        <a:t>2011</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12,775</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0,883</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127,8</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378">
                <a:tc>
                  <a:txBody>
                    <a:bodyPr/>
                    <a:lstStyle/>
                    <a:p>
                      <a:pPr algn="ctr"/>
                      <a:r>
                        <a:rPr lang="ru-RU" sz="1600" dirty="0" smtClean="0">
                          <a:solidFill>
                            <a:sysClr val="windowText" lastClr="000000"/>
                          </a:solidFill>
                          <a:latin typeface="Times New Roman" pitchFamily="18" charset="0"/>
                          <a:cs typeface="Times New Roman" pitchFamily="18" charset="0"/>
                        </a:rPr>
                        <a:t>2012</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15,270</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1,046</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152,7</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475">
                <a:tc>
                  <a:txBody>
                    <a:bodyPr/>
                    <a:lstStyle/>
                    <a:p>
                      <a:pPr algn="ctr"/>
                      <a:r>
                        <a:rPr lang="ru-RU" sz="1600" dirty="0" smtClean="0">
                          <a:solidFill>
                            <a:sysClr val="windowText" lastClr="000000"/>
                          </a:solidFill>
                          <a:latin typeface="Times New Roman" pitchFamily="18" charset="0"/>
                          <a:cs typeface="Times New Roman" pitchFamily="18" charset="0"/>
                        </a:rPr>
                        <a:t>2013</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11,875</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0,854</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118,8</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572">
                <a:tc>
                  <a:txBody>
                    <a:bodyPr/>
                    <a:lstStyle/>
                    <a:p>
                      <a:pPr algn="ctr"/>
                      <a:r>
                        <a:rPr lang="ru-RU" sz="1600" dirty="0" smtClean="0">
                          <a:solidFill>
                            <a:sysClr val="windowText" lastClr="000000"/>
                          </a:solidFill>
                          <a:latin typeface="Times New Roman" pitchFamily="18" charset="0"/>
                          <a:cs typeface="Times New Roman" pitchFamily="18" charset="0"/>
                        </a:rPr>
                        <a:t>2014</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15,613</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0,862</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156,1</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184">
                <a:tc>
                  <a:txBody>
                    <a:bodyPr/>
                    <a:lstStyle/>
                    <a:p>
                      <a:pPr algn="ctr"/>
                      <a:r>
                        <a:rPr lang="ru-RU" sz="1600" dirty="0" smtClean="0">
                          <a:solidFill>
                            <a:sysClr val="windowText" lastClr="000000"/>
                          </a:solidFill>
                          <a:latin typeface="Times New Roman" pitchFamily="18" charset="0"/>
                          <a:cs typeface="Times New Roman" pitchFamily="18" charset="0"/>
                        </a:rPr>
                        <a:t>2015</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14,263</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0,766</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142,6</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767">
                <a:tc>
                  <a:txBody>
                    <a:bodyPr/>
                    <a:lstStyle/>
                    <a:p>
                      <a:pPr algn="ctr"/>
                      <a:r>
                        <a:rPr lang="ru-RU" sz="1600" dirty="0" smtClean="0">
                          <a:solidFill>
                            <a:sysClr val="windowText" lastClr="000000"/>
                          </a:solidFill>
                          <a:latin typeface="Times New Roman" pitchFamily="18" charset="0"/>
                          <a:cs typeface="Times New Roman" pitchFamily="18" charset="0"/>
                        </a:rPr>
                        <a:t>2016</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solidFill>
                            <a:srgbClr val="FF0000"/>
                          </a:solidFill>
                          <a:latin typeface="Times New Roman" pitchFamily="18" charset="0"/>
                          <a:cs typeface="Times New Roman" pitchFamily="18" charset="0"/>
                        </a:rPr>
                        <a:t>12,563</a:t>
                      </a:r>
                      <a:endParaRPr lang="ru-RU" sz="1600" b="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0,854</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ysClr val="windowText" lastClr="000000"/>
                          </a:solidFill>
                          <a:latin typeface="Times New Roman" pitchFamily="18" charset="0"/>
                          <a:cs typeface="Times New Roman" pitchFamily="18" charset="0"/>
                        </a:rPr>
                        <a:t>125,6</a:t>
                      </a:r>
                      <a:endParaRPr lang="ru-RU"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Объект 2"/>
          <p:cNvSpPr>
            <a:spLocks noGrp="1"/>
          </p:cNvSpPr>
          <p:nvPr>
            <p:ph idx="1"/>
          </p:nvPr>
        </p:nvSpPr>
        <p:spPr>
          <a:xfrm>
            <a:off x="435934" y="1256835"/>
            <a:ext cx="8425543" cy="1430021"/>
          </a:xfrm>
        </p:spPr>
        <p:txBody>
          <a:bodyPr/>
          <a:lstStyle/>
          <a:p>
            <a:pPr marL="0" indent="0">
              <a:buNone/>
            </a:pPr>
            <a:r>
              <a:rPr lang="ru-RU" sz="1400" b="0" dirty="0" smtClean="0">
                <a:solidFill>
                  <a:schemeClr val="tx1"/>
                </a:solidFill>
                <a:latin typeface="Times New Roman" panose="02020603050405020304" pitchFamily="18" charset="0"/>
                <a:cs typeface="Times New Roman" panose="02020603050405020304" pitchFamily="18" charset="0"/>
              </a:rPr>
              <a:t>На момент получения запроса от Министерства обороны Российской Федерации  существующая максимальная производительность АГРС «Богучар» превышала паспортные характеристики и объект уже был включен в «Программу малозатратной реконструкции» и «Комплексную программу реконструкции ГРС 2016-2020 г.г.»</a:t>
            </a:r>
          </a:p>
        </p:txBody>
      </p:sp>
      <p:sp>
        <p:nvSpPr>
          <p:cNvPr id="9" name="Заголовок 10"/>
          <p:cNvSpPr>
            <a:spLocks noGrp="1"/>
          </p:cNvSpPr>
          <p:nvPr>
            <p:ph type="title"/>
          </p:nvPr>
        </p:nvSpPr>
        <p:spPr>
          <a:xfrm>
            <a:off x="2159000" y="-190318"/>
            <a:ext cx="6985000" cy="1009650"/>
          </a:xfrm>
          <a:prstGeom prst="rect">
            <a:avLst/>
          </a:prstGeom>
        </p:spPr>
        <p:txBody>
          <a:bodyPr wrap="square">
            <a:spAutoFit/>
          </a:bodyPr>
          <a:lstStyle/>
          <a:p>
            <a:pPr algn="ctr" fontAlgn="auto">
              <a:spcAft>
                <a:spcPts val="0"/>
              </a:spcAft>
              <a:defRPr/>
            </a:pPr>
            <a:r>
              <a:rPr lang="ru-RU" sz="2000" b="1" dirty="0" smtClean="0">
                <a:latin typeface="Times New Roman" pitchFamily="18" charset="0"/>
                <a:cs typeface="Times New Roman" pitchFamily="18" charset="0"/>
              </a:rPr>
              <a:t>О технической возможности подачи газа от АГРС                     для вновь подключаемых потребителей</a:t>
            </a:r>
            <a:endParaRPr lang="ru-RU" sz="2000" b="1" dirty="0">
              <a:latin typeface="Times New Roman" pitchFamily="18" charset="0"/>
              <a:cs typeface="Times New Roman" pitchFamily="18" charset="0"/>
            </a:endParaRPr>
          </a:p>
        </p:txBody>
      </p:sp>
      <p:sp>
        <p:nvSpPr>
          <p:cNvPr id="10" name="Нижний колонтитул 4"/>
          <p:cNvSpPr>
            <a:spLocks noGrp="1"/>
          </p:cNvSpPr>
          <p:nvPr>
            <p:ph type="ftr" sz="quarter" idx="11"/>
          </p:nvPr>
        </p:nvSpPr>
        <p:spPr>
          <a:xfrm>
            <a:off x="1962150" y="6324600"/>
            <a:ext cx="7181850" cy="533400"/>
          </a:xfrm>
          <a:noFill/>
        </p:spPr>
        <p:txBody>
          <a:bodyPr/>
          <a:lstStyle/>
          <a:p>
            <a:pPr algn="ctr"/>
            <a:r>
              <a:rPr lang="ru-RU" sz="1600" b="1" dirty="0" smtClean="0">
                <a:latin typeface="Times New Roman" pitchFamily="18" charset="0"/>
                <a:cs typeface="Times New Roman" pitchFamily="18" charset="0"/>
              </a:rPr>
              <a:t>Ежегодное отраслевое совещание дочерних Обществ ПАО «Газпром»                             24-28 октября 2016 года г. Минск Республика Беларусь</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Номер слайда 3"/>
          <p:cNvSpPr>
            <a:spLocks noGrp="1"/>
          </p:cNvSpPr>
          <p:nvPr>
            <p:ph type="sldNum" sz="quarter" idx="10"/>
          </p:nvPr>
        </p:nvSpPr>
        <p:spPr>
          <a:noFill/>
        </p:spPr>
        <p:txBody>
          <a:bodyPr/>
          <a:lstStyle/>
          <a:p>
            <a:r>
              <a:rPr lang="ru-RU" altLang="ru-RU" dirty="0" smtClean="0"/>
              <a:t>5</a:t>
            </a:r>
          </a:p>
        </p:txBody>
      </p:sp>
      <p:pic>
        <p:nvPicPr>
          <p:cNvPr id="6" name="Picture 2"/>
          <p:cNvPicPr>
            <a:picLocks noChangeAspect="1" noChangeArrowheads="1"/>
          </p:cNvPicPr>
          <p:nvPr/>
        </p:nvPicPr>
        <p:blipFill>
          <a:blip r:embed="rId2" cstate="print"/>
          <a:srcRect/>
          <a:stretch>
            <a:fillRect/>
          </a:stretch>
        </p:blipFill>
        <p:spPr bwMode="auto">
          <a:xfrm>
            <a:off x="3102124" y="1151395"/>
            <a:ext cx="2982481" cy="3610509"/>
          </a:xfrm>
          <a:prstGeom prst="rect">
            <a:avLst/>
          </a:prstGeom>
          <a:solidFill>
            <a:schemeClr val="tx1"/>
          </a:solidFill>
          <a:ln w="19050">
            <a:solidFill>
              <a:schemeClr val="tx1"/>
            </a:solidFill>
            <a:prstDash val="solid"/>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6133992" y="1183294"/>
            <a:ext cx="2828655" cy="3590725"/>
          </a:xfrm>
          <a:prstGeom prst="rect">
            <a:avLst/>
          </a:prstGeom>
          <a:noFill/>
          <a:ln w="19050">
            <a:solidFill>
              <a:schemeClr val="tx1"/>
            </a:solidFill>
            <a:miter lim="800000"/>
            <a:headEnd/>
            <a:tailEnd/>
          </a:ln>
        </p:spPr>
      </p:pic>
      <p:grpSp>
        <p:nvGrpSpPr>
          <p:cNvPr id="8" name="Группа 7"/>
          <p:cNvGrpSpPr/>
          <p:nvPr/>
        </p:nvGrpSpPr>
        <p:grpSpPr>
          <a:xfrm>
            <a:off x="158987" y="4819414"/>
            <a:ext cx="8848725" cy="1462635"/>
            <a:chOff x="133350" y="4185690"/>
            <a:chExt cx="8848725" cy="1462635"/>
          </a:xfrm>
        </p:grpSpPr>
        <p:pic>
          <p:nvPicPr>
            <p:cNvPr id="9" name="Picture 2"/>
            <p:cNvPicPr>
              <a:picLocks noChangeAspect="1" noChangeArrowheads="1"/>
            </p:cNvPicPr>
            <p:nvPr/>
          </p:nvPicPr>
          <p:blipFill>
            <a:blip r:embed="rId4" cstate="print"/>
            <a:srcRect l="12552" t="43089" r="13542" b="43334"/>
            <a:stretch>
              <a:fillRect/>
            </a:stretch>
          </p:blipFill>
          <p:spPr bwMode="auto">
            <a:xfrm>
              <a:off x="133350" y="4733925"/>
              <a:ext cx="8848725" cy="914400"/>
            </a:xfrm>
            <a:prstGeom prst="rect">
              <a:avLst/>
            </a:prstGeom>
            <a:noFill/>
            <a:ln w="25400">
              <a:noFill/>
              <a:miter lim="800000"/>
              <a:headEnd/>
              <a:tailEnd/>
            </a:ln>
          </p:spPr>
        </p:pic>
        <p:pic>
          <p:nvPicPr>
            <p:cNvPr id="10" name="Picture 2"/>
            <p:cNvPicPr>
              <a:picLocks noChangeAspect="1" noChangeArrowheads="1"/>
            </p:cNvPicPr>
            <p:nvPr/>
          </p:nvPicPr>
          <p:blipFill>
            <a:blip r:embed="rId4" cstate="print"/>
            <a:srcRect l="12552" t="24907" r="13542" b="59174"/>
            <a:stretch>
              <a:fillRect/>
            </a:stretch>
          </p:blipFill>
          <p:spPr bwMode="auto">
            <a:xfrm>
              <a:off x="133350" y="4185690"/>
              <a:ext cx="8848725" cy="1072110"/>
            </a:xfrm>
            <a:prstGeom prst="rect">
              <a:avLst/>
            </a:prstGeom>
            <a:noFill/>
            <a:ln w="25400">
              <a:noFill/>
              <a:miter lim="800000"/>
              <a:headEnd/>
              <a:tailEnd/>
            </a:ln>
          </p:spPr>
        </p:pic>
      </p:grpSp>
      <p:pic>
        <p:nvPicPr>
          <p:cNvPr id="11" name="Picture 3"/>
          <p:cNvPicPr>
            <a:picLocks noChangeAspect="1" noChangeArrowheads="1"/>
          </p:cNvPicPr>
          <p:nvPr/>
        </p:nvPicPr>
        <p:blipFill>
          <a:blip r:embed="rId5" cstate="print"/>
          <a:srcRect l="41719" t="18400" r="29479" b="43271"/>
          <a:stretch>
            <a:fillRect/>
          </a:stretch>
        </p:blipFill>
        <p:spPr bwMode="auto">
          <a:xfrm>
            <a:off x="138224" y="1144937"/>
            <a:ext cx="2879933" cy="3614872"/>
          </a:xfrm>
          <a:prstGeom prst="rect">
            <a:avLst/>
          </a:prstGeom>
          <a:noFill/>
          <a:ln w="19050">
            <a:solidFill>
              <a:schemeClr val="tx1"/>
            </a:solidFill>
            <a:miter lim="800000"/>
            <a:headEnd/>
            <a:tailEnd/>
          </a:ln>
        </p:spPr>
      </p:pic>
      <p:sp>
        <p:nvSpPr>
          <p:cNvPr id="12" name="Заголовок 10"/>
          <p:cNvSpPr>
            <a:spLocks noGrp="1"/>
          </p:cNvSpPr>
          <p:nvPr>
            <p:ph type="title"/>
          </p:nvPr>
        </p:nvSpPr>
        <p:spPr>
          <a:xfrm>
            <a:off x="2159000" y="-123781"/>
            <a:ext cx="6985000" cy="1009650"/>
          </a:xfrm>
          <a:prstGeom prst="rect">
            <a:avLst/>
          </a:prstGeom>
        </p:spPr>
        <p:txBody>
          <a:bodyPr wrap="square">
            <a:spAutoFit/>
          </a:bodyPr>
          <a:lstStyle/>
          <a:p>
            <a:pPr algn="ctr" fontAlgn="auto">
              <a:spcAft>
                <a:spcPts val="0"/>
              </a:spcAft>
              <a:defRPr/>
            </a:pPr>
            <a:r>
              <a:rPr lang="ru-RU" sz="2000" b="1" dirty="0" smtClean="0">
                <a:latin typeface="Times New Roman" pitchFamily="18" charset="0"/>
                <a:cs typeface="Times New Roman" pitchFamily="18" charset="0"/>
              </a:rPr>
              <a:t>О технической возможности подачи газа от АГРС                     для вновь подключаемых потребителей</a:t>
            </a:r>
            <a:endParaRPr lang="ru-RU" sz="2000" b="1" dirty="0">
              <a:latin typeface="Times New Roman" pitchFamily="18" charset="0"/>
              <a:cs typeface="Times New Roman" pitchFamily="18" charset="0"/>
            </a:endParaRPr>
          </a:p>
        </p:txBody>
      </p:sp>
      <p:sp>
        <p:nvSpPr>
          <p:cNvPr id="13" name="Нижний колонтитул 4"/>
          <p:cNvSpPr>
            <a:spLocks noGrp="1"/>
          </p:cNvSpPr>
          <p:nvPr>
            <p:ph type="ftr" sz="quarter" idx="11"/>
          </p:nvPr>
        </p:nvSpPr>
        <p:spPr>
          <a:xfrm>
            <a:off x="1962150" y="6324600"/>
            <a:ext cx="7181850" cy="533400"/>
          </a:xfrm>
          <a:noFill/>
        </p:spPr>
        <p:txBody>
          <a:bodyPr/>
          <a:lstStyle/>
          <a:p>
            <a:pPr algn="ctr"/>
            <a:r>
              <a:rPr lang="ru-RU" sz="1600" b="1" dirty="0" smtClean="0">
                <a:latin typeface="Times New Roman" pitchFamily="18" charset="0"/>
                <a:cs typeface="Times New Roman" pitchFamily="18" charset="0"/>
              </a:rPr>
              <a:t>Ежегодное отраслевое совещание дочерних Обществ ПАО «Газпром»                             24-28 октября 2016 года г. Минск Республика Беларусь</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Номер слайда 3"/>
          <p:cNvSpPr>
            <a:spLocks noGrp="1"/>
          </p:cNvSpPr>
          <p:nvPr>
            <p:ph type="sldNum" sz="quarter" idx="10"/>
          </p:nvPr>
        </p:nvSpPr>
        <p:spPr/>
        <p:txBody>
          <a:bodyPr/>
          <a:lstStyle/>
          <a:p>
            <a:r>
              <a:rPr lang="ru-RU" altLang="ru-RU" dirty="0" smtClean="0"/>
              <a:t>6</a:t>
            </a:r>
          </a:p>
        </p:txBody>
      </p:sp>
      <p:sp>
        <p:nvSpPr>
          <p:cNvPr id="5" name="Объект 2"/>
          <p:cNvSpPr>
            <a:spLocks noGrp="1"/>
          </p:cNvSpPr>
          <p:nvPr>
            <p:ph idx="4294967295"/>
          </p:nvPr>
        </p:nvSpPr>
        <p:spPr>
          <a:xfrm>
            <a:off x="6469063" y="1238250"/>
            <a:ext cx="2674937" cy="4897438"/>
          </a:xfrm>
        </p:spPr>
        <p:txBody>
          <a:bodyPr/>
          <a:lstStyle/>
          <a:p>
            <a:pPr marL="0" indent="0">
              <a:buNone/>
            </a:pPr>
            <a:r>
              <a:rPr lang="ru-RU" sz="1400" b="0" dirty="0" smtClean="0">
                <a:solidFill>
                  <a:schemeClr val="tx1"/>
                </a:solidFill>
                <a:latin typeface="Times New Roman" panose="02020603050405020304" pitchFamily="18" charset="0"/>
                <a:cs typeface="Times New Roman" panose="02020603050405020304" pitchFamily="18" charset="0"/>
              </a:rPr>
              <a:t>Учитывая концепцию ПАО «Газпром»  в части оказания безусловного содействия  по подключению вновь вводимых объектов Министерства Российской Федерации, нашим Обществом были разработаны и согласованы с Департаментом                        (В.А. Михаленко) ряд мероприятий направленных на обеспечение газоснабжением вновь реконструируемых военных городков</a:t>
            </a:r>
          </a:p>
        </p:txBody>
      </p:sp>
      <p:pic>
        <p:nvPicPr>
          <p:cNvPr id="14" name="Рисунок 13"/>
          <p:cNvPicPr>
            <a:picLocks noChangeAspect="1"/>
          </p:cNvPicPr>
          <p:nvPr/>
        </p:nvPicPr>
        <p:blipFill>
          <a:blip r:embed="rId2" cstate="print"/>
          <a:stretch>
            <a:fillRect/>
          </a:stretch>
        </p:blipFill>
        <p:spPr>
          <a:xfrm>
            <a:off x="2870426" y="1254641"/>
            <a:ext cx="3772126" cy="5052931"/>
          </a:xfrm>
          <a:prstGeom prst="rect">
            <a:avLst/>
          </a:prstGeom>
          <a:ln w="19050">
            <a:solidFill>
              <a:schemeClr val="tx1"/>
            </a:solidFill>
          </a:ln>
        </p:spPr>
      </p:pic>
      <p:pic>
        <p:nvPicPr>
          <p:cNvPr id="15" name="Рисунок 14"/>
          <p:cNvPicPr>
            <a:picLocks noChangeAspect="1"/>
          </p:cNvPicPr>
          <p:nvPr/>
        </p:nvPicPr>
        <p:blipFill>
          <a:blip r:embed="rId3" cstate="print"/>
          <a:stretch>
            <a:fillRect/>
          </a:stretch>
        </p:blipFill>
        <p:spPr>
          <a:xfrm>
            <a:off x="202019" y="1137684"/>
            <a:ext cx="3535864" cy="5050966"/>
          </a:xfrm>
          <a:prstGeom prst="rect">
            <a:avLst/>
          </a:prstGeom>
          <a:ln w="19050">
            <a:solidFill>
              <a:schemeClr val="tx1"/>
            </a:solidFill>
          </a:ln>
        </p:spPr>
      </p:pic>
      <p:sp>
        <p:nvSpPr>
          <p:cNvPr id="20" name="Заголовок 10"/>
          <p:cNvSpPr>
            <a:spLocks noGrp="1"/>
          </p:cNvSpPr>
          <p:nvPr>
            <p:ph type="title"/>
          </p:nvPr>
        </p:nvSpPr>
        <p:spPr>
          <a:xfrm>
            <a:off x="2159000" y="-116758"/>
            <a:ext cx="6985000" cy="1009650"/>
          </a:xfrm>
          <a:prstGeom prst="rect">
            <a:avLst/>
          </a:prstGeom>
        </p:spPr>
        <p:txBody>
          <a:bodyPr wrap="square">
            <a:spAutoFit/>
          </a:bodyPr>
          <a:lstStyle/>
          <a:p>
            <a:pPr algn="ctr" fontAlgn="auto">
              <a:spcAft>
                <a:spcPts val="0"/>
              </a:spcAft>
              <a:defRPr/>
            </a:pPr>
            <a:r>
              <a:rPr lang="ru-RU" sz="2000" b="1" dirty="0" smtClean="0">
                <a:latin typeface="Times New Roman" pitchFamily="18" charset="0"/>
                <a:cs typeface="Times New Roman" pitchFamily="18" charset="0"/>
              </a:rPr>
              <a:t>О технической возможности подачи газа от АГРС                     для вновь подключаемых потребителей</a:t>
            </a:r>
            <a:endParaRPr lang="ru-RU" sz="2000" b="1" dirty="0">
              <a:latin typeface="Times New Roman" pitchFamily="18" charset="0"/>
              <a:cs typeface="Times New Roman" pitchFamily="18" charset="0"/>
            </a:endParaRPr>
          </a:p>
        </p:txBody>
      </p:sp>
      <p:sp>
        <p:nvSpPr>
          <p:cNvPr id="21" name="Нижний колонтитул 4"/>
          <p:cNvSpPr>
            <a:spLocks noGrp="1"/>
          </p:cNvSpPr>
          <p:nvPr>
            <p:ph type="ftr" sz="quarter" idx="11"/>
          </p:nvPr>
        </p:nvSpPr>
        <p:spPr>
          <a:xfrm>
            <a:off x="1962150" y="6324600"/>
            <a:ext cx="7181850" cy="533400"/>
          </a:xfrm>
          <a:noFill/>
        </p:spPr>
        <p:txBody>
          <a:bodyPr/>
          <a:lstStyle/>
          <a:p>
            <a:pPr algn="ctr"/>
            <a:r>
              <a:rPr lang="ru-RU" sz="1600" b="1" dirty="0" smtClean="0">
                <a:latin typeface="Times New Roman" pitchFamily="18" charset="0"/>
                <a:cs typeface="Times New Roman" pitchFamily="18" charset="0"/>
              </a:rPr>
              <a:t>Ежегодное отраслевое совещание дочерних Обществ ПАО «Газпром»                             24-28 октября 2016 года г. Минск Республика Беларусь</a:t>
            </a:r>
          </a:p>
        </p:txBody>
      </p:sp>
    </p:spTree>
    <p:extLst>
      <p:ext uri="{BB962C8B-B14F-4D97-AF65-F5344CB8AC3E}">
        <p14:creationId xmlns:p14="http://schemas.microsoft.com/office/powerpoint/2010/main" val="3596459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Номер слайда 3"/>
          <p:cNvSpPr>
            <a:spLocks noGrp="1"/>
          </p:cNvSpPr>
          <p:nvPr>
            <p:ph type="sldNum" sz="quarter" idx="10"/>
          </p:nvPr>
        </p:nvSpPr>
        <p:spPr>
          <a:noFill/>
        </p:spPr>
        <p:txBody>
          <a:bodyPr/>
          <a:lstStyle/>
          <a:p>
            <a:r>
              <a:rPr lang="ru-RU" altLang="ru-RU" dirty="0" smtClean="0"/>
              <a:t>7</a:t>
            </a:r>
          </a:p>
        </p:txBody>
      </p:sp>
      <p:graphicFrame>
        <p:nvGraphicFramePr>
          <p:cNvPr id="6" name="Таблица 5"/>
          <p:cNvGraphicFramePr>
            <a:graphicFrameLocks noGrp="1"/>
          </p:cNvGraphicFramePr>
          <p:nvPr>
            <p:extLst>
              <p:ext uri="{D42A27DB-BD31-4B8C-83A1-F6EECF244321}">
                <p14:modId xmlns:p14="http://schemas.microsoft.com/office/powerpoint/2010/main" val="1640216652"/>
              </p:ext>
            </p:extLst>
          </p:nvPr>
        </p:nvGraphicFramePr>
        <p:xfrm>
          <a:off x="555170" y="4091577"/>
          <a:ext cx="8229600" cy="2038413"/>
        </p:xfrm>
        <a:graphic>
          <a:graphicData uri="http://schemas.openxmlformats.org/drawingml/2006/table">
            <a:tbl>
              <a:tblPr firstRow="1" bandRow="1">
                <a:tableStyleId>{5C22544A-7EE6-4342-B048-85BDC9FD1C3A}</a:tableStyleId>
              </a:tblPr>
              <a:tblGrid>
                <a:gridCol w="1328058"/>
                <a:gridCol w="1669143"/>
                <a:gridCol w="1669143"/>
                <a:gridCol w="1190171"/>
                <a:gridCol w="2373085"/>
              </a:tblGrid>
              <a:tr h="941133">
                <a:tc>
                  <a:txBody>
                    <a:bodyPr/>
                    <a:lstStyle/>
                    <a:p>
                      <a:pPr algn="ctr"/>
                      <a:r>
                        <a:rPr lang="ru-RU" b="0" dirty="0" smtClean="0">
                          <a:solidFill>
                            <a:sysClr val="windowText" lastClr="000000"/>
                          </a:solidFill>
                          <a:latin typeface="Times New Roman" pitchFamily="18" charset="0"/>
                          <a:cs typeface="Times New Roman" pitchFamily="18" charset="0"/>
                        </a:rPr>
                        <a:t>Входное давление, МПа</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0" dirty="0" smtClean="0">
                          <a:solidFill>
                            <a:sysClr val="windowText" lastClr="000000"/>
                          </a:solidFill>
                          <a:latin typeface="Times New Roman" pitchFamily="18" charset="0"/>
                          <a:cs typeface="Times New Roman" pitchFamily="18" charset="0"/>
                        </a:rPr>
                        <a:t>Входной трубопровод</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0" dirty="0" smtClean="0">
                          <a:solidFill>
                            <a:sysClr val="windowText" lastClr="000000"/>
                          </a:solidFill>
                          <a:latin typeface="Times New Roman" pitchFamily="18" charset="0"/>
                          <a:cs typeface="Times New Roman" pitchFamily="18" charset="0"/>
                        </a:rPr>
                        <a:t>Выходной </a:t>
                      </a:r>
                      <a:r>
                        <a:rPr lang="ru-RU" b="0" dirty="0" smtClean="0">
                          <a:solidFill>
                            <a:sysClr val="windowText" lastClr="000000"/>
                          </a:solidFill>
                          <a:latin typeface="Times New Roman" pitchFamily="18" charset="0"/>
                          <a:cs typeface="Times New Roman" pitchFamily="18" charset="0"/>
                        </a:rPr>
                        <a:t>трубопровод</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0" dirty="0" smtClean="0">
                          <a:solidFill>
                            <a:sysClr val="windowText" lastClr="000000"/>
                          </a:solidFill>
                          <a:latin typeface="Times New Roman" pitchFamily="18" charset="0"/>
                          <a:cs typeface="Times New Roman" pitchFamily="18" charset="0"/>
                        </a:rPr>
                        <a:t>ПТПГ-15</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0" dirty="0" smtClean="0">
                          <a:solidFill>
                            <a:sysClr val="windowText" lastClr="000000"/>
                          </a:solidFill>
                          <a:latin typeface="Times New Roman" pitchFamily="18" charset="0"/>
                          <a:cs typeface="Times New Roman" pitchFamily="18" charset="0"/>
                        </a:rPr>
                        <a:t>Регулятор давления РД-100-50</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795">
                <a:tc>
                  <a:txBody>
                    <a:bodyPr/>
                    <a:lstStyle/>
                    <a:p>
                      <a:pPr algn="ctr"/>
                      <a:r>
                        <a:rPr lang="ru-RU" b="0" dirty="0" smtClean="0">
                          <a:solidFill>
                            <a:sysClr val="windowText" lastClr="000000"/>
                          </a:solidFill>
                          <a:latin typeface="Times New Roman" pitchFamily="18" charset="0"/>
                          <a:cs typeface="Times New Roman" pitchFamily="18" charset="0"/>
                        </a:rPr>
                        <a:t>2,60</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0" dirty="0" smtClean="0">
                          <a:solidFill>
                            <a:sysClr val="windowText" lastClr="000000"/>
                          </a:solidFill>
                          <a:latin typeface="Times New Roman" pitchFamily="18" charset="0"/>
                          <a:cs typeface="Times New Roman" pitchFamily="18" charset="0"/>
                        </a:rPr>
                        <a:t>18 000</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0" dirty="0" smtClean="0">
                          <a:solidFill>
                            <a:sysClr val="windowText" lastClr="000000"/>
                          </a:solidFill>
                          <a:latin typeface="Times New Roman" pitchFamily="18" charset="0"/>
                          <a:cs typeface="Times New Roman" pitchFamily="18" charset="0"/>
                        </a:rPr>
                        <a:t>18 000</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0" dirty="0" smtClean="0">
                          <a:solidFill>
                            <a:sysClr val="windowText" lastClr="000000"/>
                          </a:solidFill>
                          <a:latin typeface="Times New Roman" pitchFamily="18" charset="0"/>
                          <a:cs typeface="Times New Roman" pitchFamily="18" charset="0"/>
                        </a:rPr>
                        <a:t>12 500</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0" dirty="0" smtClean="0">
                          <a:solidFill>
                            <a:sysClr val="windowText" lastClr="000000"/>
                          </a:solidFill>
                          <a:latin typeface="Times New Roman" pitchFamily="18" charset="0"/>
                          <a:cs typeface="Times New Roman" pitchFamily="18" charset="0"/>
                        </a:rPr>
                        <a:t>13 000</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378">
                <a:tc>
                  <a:txBody>
                    <a:bodyPr/>
                    <a:lstStyle/>
                    <a:p>
                      <a:pPr algn="ctr"/>
                      <a:r>
                        <a:rPr lang="ru-RU" b="0" dirty="0" smtClean="0">
                          <a:solidFill>
                            <a:sysClr val="windowText" lastClr="000000"/>
                          </a:solidFill>
                          <a:latin typeface="Times New Roman" pitchFamily="18" charset="0"/>
                          <a:cs typeface="Times New Roman" pitchFamily="18" charset="0"/>
                        </a:rPr>
                        <a:t>3,12</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0" dirty="0" smtClean="0">
                          <a:solidFill>
                            <a:sysClr val="windowText" lastClr="000000"/>
                          </a:solidFill>
                          <a:latin typeface="Times New Roman" pitchFamily="18" charset="0"/>
                          <a:cs typeface="Times New Roman" pitchFamily="18" charset="0"/>
                        </a:rPr>
                        <a:t>21 500</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0" dirty="0" smtClean="0">
                          <a:solidFill>
                            <a:sysClr val="windowText" lastClr="000000"/>
                          </a:solidFill>
                          <a:latin typeface="Times New Roman" pitchFamily="18" charset="0"/>
                          <a:cs typeface="Times New Roman" pitchFamily="18" charset="0"/>
                        </a:rPr>
                        <a:t>21 500</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0" dirty="0" smtClean="0">
                          <a:solidFill>
                            <a:sysClr val="windowText" lastClr="000000"/>
                          </a:solidFill>
                          <a:latin typeface="Times New Roman" pitchFamily="18" charset="0"/>
                          <a:cs typeface="Times New Roman" pitchFamily="18" charset="0"/>
                        </a:rPr>
                        <a:t>15 500</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0" dirty="0" smtClean="0">
                          <a:solidFill>
                            <a:sysClr val="windowText" lastClr="000000"/>
                          </a:solidFill>
                          <a:latin typeface="Times New Roman" pitchFamily="18" charset="0"/>
                          <a:cs typeface="Times New Roman" pitchFamily="18" charset="0"/>
                        </a:rPr>
                        <a:t>16 000</a:t>
                      </a:r>
                      <a:endParaRPr lang="ru-RU" b="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475">
                <a:tc>
                  <a:txBody>
                    <a:bodyPr/>
                    <a:lstStyle/>
                    <a:p>
                      <a:pPr algn="ctr"/>
                      <a:r>
                        <a:rPr lang="ru-RU" b="1" dirty="0" smtClean="0">
                          <a:solidFill>
                            <a:srgbClr val="FF0000"/>
                          </a:solidFill>
                          <a:latin typeface="Times New Roman" pitchFamily="18" charset="0"/>
                          <a:cs typeface="Times New Roman" pitchFamily="18" charset="0"/>
                        </a:rPr>
                        <a:t>3,80</a:t>
                      </a:r>
                      <a:endParaRPr lang="ru-RU" b="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1" dirty="0" smtClean="0">
                          <a:solidFill>
                            <a:srgbClr val="FF0000"/>
                          </a:solidFill>
                          <a:latin typeface="Times New Roman" pitchFamily="18" charset="0"/>
                          <a:cs typeface="Times New Roman" pitchFamily="18" charset="0"/>
                        </a:rPr>
                        <a:t>26 500</a:t>
                      </a:r>
                      <a:endParaRPr lang="ru-RU" b="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1" dirty="0" smtClean="0">
                          <a:solidFill>
                            <a:srgbClr val="FF0000"/>
                          </a:solidFill>
                          <a:latin typeface="Times New Roman" pitchFamily="18" charset="0"/>
                          <a:cs typeface="Times New Roman" pitchFamily="18" charset="0"/>
                        </a:rPr>
                        <a:t>26 500</a:t>
                      </a:r>
                      <a:endParaRPr lang="ru-RU" b="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1" dirty="0" smtClean="0">
                          <a:solidFill>
                            <a:srgbClr val="FF0000"/>
                          </a:solidFill>
                          <a:latin typeface="Times New Roman" pitchFamily="18" charset="0"/>
                          <a:cs typeface="Times New Roman" pitchFamily="18" charset="0"/>
                        </a:rPr>
                        <a:t>18 800</a:t>
                      </a:r>
                      <a:endParaRPr lang="ru-RU" b="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1" dirty="0" smtClean="0">
                          <a:solidFill>
                            <a:srgbClr val="FF0000"/>
                          </a:solidFill>
                          <a:latin typeface="Times New Roman" pitchFamily="18" charset="0"/>
                          <a:cs typeface="Times New Roman" pitchFamily="18" charset="0"/>
                        </a:rPr>
                        <a:t>19 000</a:t>
                      </a:r>
                      <a:endParaRPr lang="ru-RU" b="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Объект 2"/>
          <p:cNvSpPr>
            <a:spLocks noGrp="1"/>
          </p:cNvSpPr>
          <p:nvPr>
            <p:ph idx="1"/>
          </p:nvPr>
        </p:nvSpPr>
        <p:spPr>
          <a:xfrm>
            <a:off x="457198" y="1264453"/>
            <a:ext cx="8425543" cy="2821198"/>
          </a:xfrm>
        </p:spPr>
        <p:txBody>
          <a:bodyPr/>
          <a:lstStyle/>
          <a:p>
            <a:pPr marL="0" indent="0" algn="just">
              <a:buNone/>
            </a:pPr>
            <a:r>
              <a:rPr lang="ru-RU" sz="1600" b="0" dirty="0" smtClean="0">
                <a:solidFill>
                  <a:schemeClr val="tx1"/>
                </a:solidFill>
                <a:latin typeface="Times New Roman" panose="02020603050405020304" pitchFamily="18" charset="0"/>
                <a:cs typeface="Times New Roman" panose="02020603050405020304" pitchFamily="18" charset="0"/>
              </a:rPr>
              <a:t>Первоочередным мероприятием являлось совместное определение с ООО Завод «Газпроммаш»  запаса производственной мощности АГРС «Богучар» для наличия возможности подключения новых потребителей.  После  проведение повторных расчетов оборудования АГРС, были определены  «узкие места», одним из которых явился узел учета газа.  Последующие выполненные расчеты показали, что при давление газа Рвх.=3,8 МПа, (минимальное достигнутое за последние 5 лет на АГРС «Богучар»), пропускная способность станции составит 19 тыс.м³/час, при Рвых.=0,6 МПа. Существующие диаметры трубопроводов Ду100мм (вход) и Ду 200 мм (выход) способны обеспечить данную пропускную способность АГРС, со скоростью движения газа в трубопроводе не превышающих  22 м/с, без нарушения требований действующих НТД.</a:t>
            </a:r>
          </a:p>
          <a:p>
            <a:pPr marL="0" indent="0" algn="just">
              <a:buNone/>
            </a:pPr>
            <a:endParaRPr lang="ru-RU" sz="1800" b="0" dirty="0" smtClean="0">
              <a:latin typeface="Times New Roman" panose="02020603050405020304" pitchFamily="18" charset="0"/>
              <a:cs typeface="Times New Roman" panose="02020603050405020304" pitchFamily="18" charset="0"/>
            </a:endParaRPr>
          </a:p>
        </p:txBody>
      </p:sp>
      <p:sp>
        <p:nvSpPr>
          <p:cNvPr id="9" name="Заголовок 10"/>
          <p:cNvSpPr>
            <a:spLocks noGrp="1"/>
          </p:cNvSpPr>
          <p:nvPr>
            <p:ph type="title"/>
          </p:nvPr>
        </p:nvSpPr>
        <p:spPr>
          <a:xfrm>
            <a:off x="2159000" y="-101657"/>
            <a:ext cx="6985000" cy="1009650"/>
          </a:xfrm>
          <a:prstGeom prst="rect">
            <a:avLst/>
          </a:prstGeom>
        </p:spPr>
        <p:txBody>
          <a:bodyPr wrap="square">
            <a:spAutoFit/>
          </a:bodyPr>
          <a:lstStyle/>
          <a:p>
            <a:pPr algn="ctr" fontAlgn="auto">
              <a:spcAft>
                <a:spcPts val="0"/>
              </a:spcAft>
              <a:defRPr/>
            </a:pPr>
            <a:r>
              <a:rPr lang="ru-RU" sz="2000" b="1" dirty="0" smtClean="0">
                <a:latin typeface="Times New Roman" pitchFamily="18" charset="0"/>
                <a:cs typeface="Times New Roman" pitchFamily="18" charset="0"/>
              </a:rPr>
              <a:t>О технической возможности подачи газа от АГРС                     для вновь подключаемых потребителей</a:t>
            </a:r>
            <a:endParaRPr lang="ru-RU" sz="2000" b="1" dirty="0">
              <a:latin typeface="Times New Roman" pitchFamily="18" charset="0"/>
              <a:cs typeface="Times New Roman" pitchFamily="18" charset="0"/>
            </a:endParaRPr>
          </a:p>
        </p:txBody>
      </p:sp>
      <p:sp>
        <p:nvSpPr>
          <p:cNvPr id="10" name="Нижний колонтитул 4"/>
          <p:cNvSpPr>
            <a:spLocks noGrp="1"/>
          </p:cNvSpPr>
          <p:nvPr>
            <p:ph type="ftr" sz="quarter" idx="11"/>
          </p:nvPr>
        </p:nvSpPr>
        <p:spPr>
          <a:xfrm>
            <a:off x="1962150" y="6324600"/>
            <a:ext cx="7181850" cy="533400"/>
          </a:xfrm>
          <a:noFill/>
        </p:spPr>
        <p:txBody>
          <a:bodyPr/>
          <a:lstStyle/>
          <a:p>
            <a:pPr algn="ctr"/>
            <a:r>
              <a:rPr lang="ru-RU" sz="1600" b="1" dirty="0" smtClean="0">
                <a:latin typeface="Times New Roman" pitchFamily="18" charset="0"/>
                <a:cs typeface="Times New Roman" pitchFamily="18" charset="0"/>
              </a:rPr>
              <a:t>Ежегодное отраслевое совещание дочерних Обществ ПАО «Газпром»                             24-28 октября 2016 года г. Минск Республика Беларусь</a:t>
            </a:r>
          </a:p>
        </p:txBody>
      </p:sp>
    </p:spTree>
    <p:extLst>
      <p:ext uri="{BB962C8B-B14F-4D97-AF65-F5344CB8AC3E}">
        <p14:creationId xmlns:p14="http://schemas.microsoft.com/office/powerpoint/2010/main" val="3896677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Номер слайда 3"/>
          <p:cNvSpPr>
            <a:spLocks noGrp="1"/>
          </p:cNvSpPr>
          <p:nvPr>
            <p:ph type="sldNum" sz="quarter" idx="10"/>
          </p:nvPr>
        </p:nvSpPr>
        <p:spPr>
          <a:noFill/>
        </p:spPr>
        <p:txBody>
          <a:bodyPr/>
          <a:lstStyle/>
          <a:p>
            <a:r>
              <a:rPr lang="ru-RU" altLang="ru-RU" dirty="0" smtClean="0"/>
              <a:t>8</a:t>
            </a:r>
          </a:p>
        </p:txBody>
      </p:sp>
      <p:sp>
        <p:nvSpPr>
          <p:cNvPr id="6" name="Заголовок 10"/>
          <p:cNvSpPr>
            <a:spLocks noGrp="1"/>
          </p:cNvSpPr>
          <p:nvPr>
            <p:ph type="title"/>
          </p:nvPr>
        </p:nvSpPr>
        <p:spPr>
          <a:xfrm>
            <a:off x="2159000" y="-145143"/>
            <a:ext cx="6985000" cy="1009650"/>
          </a:xfrm>
          <a:prstGeom prst="rect">
            <a:avLst/>
          </a:prstGeom>
        </p:spPr>
        <p:txBody>
          <a:bodyPr wrap="square">
            <a:spAutoFit/>
          </a:bodyPr>
          <a:lstStyle/>
          <a:p>
            <a:pPr algn="ctr" fontAlgn="auto">
              <a:spcAft>
                <a:spcPts val="0"/>
              </a:spcAft>
              <a:defRPr/>
            </a:pPr>
            <a:r>
              <a:rPr lang="ru-RU" sz="2000" b="1" dirty="0" smtClean="0">
                <a:latin typeface="Times New Roman" pitchFamily="18" charset="0"/>
                <a:cs typeface="Times New Roman" pitchFamily="18" charset="0"/>
              </a:rPr>
              <a:t>О технической возможности подачи газа от АГРС                     для вновь подключаемых потребителей</a:t>
            </a:r>
            <a:endParaRPr lang="ru-RU" sz="2000" b="1" dirty="0">
              <a:latin typeface="Times New Roman" pitchFamily="18" charset="0"/>
              <a:cs typeface="Times New Roman" pitchFamily="18" charset="0"/>
            </a:endParaRPr>
          </a:p>
        </p:txBody>
      </p:sp>
      <p:sp>
        <p:nvSpPr>
          <p:cNvPr id="7" name="Нижний колонтитул 4"/>
          <p:cNvSpPr>
            <a:spLocks noGrp="1"/>
          </p:cNvSpPr>
          <p:nvPr>
            <p:ph type="ftr" sz="quarter" idx="11"/>
          </p:nvPr>
        </p:nvSpPr>
        <p:spPr>
          <a:xfrm>
            <a:off x="1962150" y="6324600"/>
            <a:ext cx="7181850" cy="533400"/>
          </a:xfrm>
          <a:noFill/>
        </p:spPr>
        <p:txBody>
          <a:bodyPr/>
          <a:lstStyle/>
          <a:p>
            <a:pPr algn="ctr"/>
            <a:r>
              <a:rPr lang="ru-RU" sz="1600" b="1" dirty="0" smtClean="0">
                <a:latin typeface="Times New Roman" pitchFamily="18" charset="0"/>
                <a:cs typeface="Times New Roman" pitchFamily="18" charset="0"/>
              </a:rPr>
              <a:t>Ежегодное отраслевое совещание дочерних Обществ ПАО «Газпром»                             24-28 октября 2016 года г. Минск Республика Беларусь</a:t>
            </a:r>
          </a:p>
        </p:txBody>
      </p:sp>
      <p:pic>
        <p:nvPicPr>
          <p:cNvPr id="5" name="Рисунок 4" descr="1.jpg"/>
          <p:cNvPicPr>
            <a:picLocks noChangeAspect="1"/>
          </p:cNvPicPr>
          <p:nvPr/>
        </p:nvPicPr>
        <p:blipFill>
          <a:blip r:embed="rId2" cstate="print"/>
          <a:stretch>
            <a:fillRect/>
          </a:stretch>
        </p:blipFill>
        <p:spPr>
          <a:xfrm>
            <a:off x="127591" y="1138864"/>
            <a:ext cx="3965500" cy="5094515"/>
          </a:xfrm>
          <a:prstGeom prst="rect">
            <a:avLst/>
          </a:prstGeom>
          <a:ln w="12700">
            <a:solidFill>
              <a:schemeClr val="tx1"/>
            </a:solidFill>
          </a:ln>
        </p:spPr>
      </p:pic>
      <p:sp>
        <p:nvSpPr>
          <p:cNvPr id="8" name="Прямоугольник 7"/>
          <p:cNvSpPr/>
          <p:nvPr/>
        </p:nvSpPr>
        <p:spPr>
          <a:xfrm>
            <a:off x="4710223" y="1179321"/>
            <a:ext cx="4295554" cy="6063198"/>
          </a:xfrm>
          <a:prstGeom prst="rect">
            <a:avLst/>
          </a:prstGeom>
        </p:spPr>
        <p:txBody>
          <a:bodyPr wrap="square">
            <a:spAutoFit/>
          </a:bodyPr>
          <a:lstStyle/>
          <a:p>
            <a:pPr algn="just"/>
            <a:r>
              <a:rPr lang="ru-RU" sz="1400" dirty="0" smtClean="0">
                <a:solidFill>
                  <a:schemeClr val="tx1"/>
                </a:solidFill>
                <a:latin typeface="Times New Roman" pitchFamily="18" charset="0"/>
                <a:cs typeface="Times New Roman" pitchFamily="18" charset="0"/>
              </a:rPr>
              <a:t>ООО «Газпром трансгаз Волгоград» согласовало с заводом-изготовителем внесение изменений в заводскую конструкцию ГРС в части замены узла учета газа и регуляторов давления с разработкой рабочей документации. </a:t>
            </a:r>
          </a:p>
          <a:p>
            <a:pPr algn="just"/>
            <a:r>
              <a:rPr lang="ru-RU" sz="1400" dirty="0" smtClean="0">
                <a:solidFill>
                  <a:schemeClr val="tx1"/>
                </a:solidFill>
                <a:latin typeface="Times New Roman" pitchFamily="18" charset="0"/>
                <a:cs typeface="Times New Roman" pitchFamily="18" charset="0"/>
              </a:rPr>
              <a:t>В технический паспорт АГРС были внесены изменения с целью расшифровки максимальной производительности станции в зависимости от величины входного и выходного давления газа, которые  на сегодняшний день выглядят следующим образом:</a:t>
            </a:r>
          </a:p>
          <a:p>
            <a:r>
              <a:rPr lang="ru-RU" sz="1400" b="1" dirty="0" smtClean="0">
                <a:solidFill>
                  <a:schemeClr val="tx1"/>
                </a:solidFill>
                <a:latin typeface="Times New Roman" pitchFamily="18" charset="0"/>
                <a:cs typeface="Times New Roman" pitchFamily="18" charset="0"/>
              </a:rPr>
              <a:t>Рвх.=5,4 МПа, Рвых.=0,6 МПа,</a:t>
            </a:r>
            <a:r>
              <a:rPr lang="en-US" sz="1400" b="1" dirty="0" smtClean="0">
                <a:solidFill>
                  <a:schemeClr val="tx1"/>
                </a:solidFill>
                <a:latin typeface="Times New Roman"/>
                <a:cs typeface="Times New Roman"/>
              </a:rPr>
              <a:t>Q</a:t>
            </a:r>
            <a:r>
              <a:rPr lang="ru-RU" sz="1400" b="1" dirty="0" smtClean="0">
                <a:solidFill>
                  <a:schemeClr val="tx1"/>
                </a:solidFill>
                <a:latin typeface="Times New Roman"/>
                <a:cs typeface="Times New Roman"/>
              </a:rPr>
              <a:t> = 21 </a:t>
            </a:r>
            <a:r>
              <a:rPr lang="ru-RU" sz="1400" b="1" dirty="0" smtClean="0">
                <a:solidFill>
                  <a:schemeClr val="tx1"/>
                </a:solidFill>
                <a:latin typeface="Times New Roman" pitchFamily="18" charset="0"/>
                <a:cs typeface="Times New Roman" pitchFamily="18" charset="0"/>
              </a:rPr>
              <a:t>тыс.м³/час;</a:t>
            </a:r>
          </a:p>
          <a:p>
            <a:r>
              <a:rPr lang="ru-RU" sz="1400" b="1" dirty="0" smtClean="0">
                <a:solidFill>
                  <a:schemeClr val="tx1"/>
                </a:solidFill>
                <a:latin typeface="Times New Roman" pitchFamily="18" charset="0"/>
                <a:cs typeface="Times New Roman" pitchFamily="18" charset="0"/>
              </a:rPr>
              <a:t>Рвх.=3,8 МПа, Рвых.=0,6 МПа,</a:t>
            </a:r>
            <a:r>
              <a:rPr lang="en-US" sz="1400" b="1" dirty="0" smtClean="0">
                <a:solidFill>
                  <a:schemeClr val="tx1"/>
                </a:solidFill>
                <a:latin typeface="Times New Roman"/>
                <a:cs typeface="Times New Roman"/>
              </a:rPr>
              <a:t>Q</a:t>
            </a:r>
            <a:r>
              <a:rPr lang="ru-RU" sz="1400" b="1" dirty="0" smtClean="0">
                <a:solidFill>
                  <a:schemeClr val="tx1"/>
                </a:solidFill>
                <a:latin typeface="Times New Roman"/>
                <a:cs typeface="Times New Roman"/>
              </a:rPr>
              <a:t> = 19 </a:t>
            </a:r>
            <a:r>
              <a:rPr lang="ru-RU" sz="1400" b="1" dirty="0" smtClean="0">
                <a:solidFill>
                  <a:schemeClr val="tx1"/>
                </a:solidFill>
                <a:latin typeface="Times New Roman" pitchFamily="18" charset="0"/>
                <a:cs typeface="Times New Roman" pitchFamily="18" charset="0"/>
              </a:rPr>
              <a:t>тыс.м³/час;</a:t>
            </a:r>
          </a:p>
          <a:p>
            <a:r>
              <a:rPr lang="ru-RU" sz="1400" b="1" dirty="0" smtClean="0">
                <a:solidFill>
                  <a:schemeClr val="tx1"/>
                </a:solidFill>
                <a:latin typeface="Times New Roman" pitchFamily="18" charset="0"/>
                <a:cs typeface="Times New Roman" pitchFamily="18" charset="0"/>
              </a:rPr>
              <a:t>Р вх.=2,0 МПа, Рвых. = 0,6 МПа, </a:t>
            </a:r>
            <a:r>
              <a:rPr lang="en-US" sz="1400" b="1" dirty="0" smtClean="0">
                <a:solidFill>
                  <a:schemeClr val="tx1"/>
                </a:solidFill>
                <a:latin typeface="Times New Roman"/>
                <a:cs typeface="Times New Roman"/>
              </a:rPr>
              <a:t>Q</a:t>
            </a:r>
            <a:r>
              <a:rPr lang="ru-RU" sz="1400" b="1" dirty="0" smtClean="0">
                <a:solidFill>
                  <a:schemeClr val="tx1"/>
                </a:solidFill>
                <a:latin typeface="Times New Roman"/>
                <a:cs typeface="Times New Roman"/>
              </a:rPr>
              <a:t> = 10 </a:t>
            </a:r>
            <a:r>
              <a:rPr lang="ru-RU" sz="1400" b="1" dirty="0" smtClean="0">
                <a:solidFill>
                  <a:schemeClr val="tx1"/>
                </a:solidFill>
                <a:latin typeface="Times New Roman" pitchFamily="18" charset="0"/>
                <a:cs typeface="Times New Roman" pitchFamily="18" charset="0"/>
              </a:rPr>
              <a:t>тыс.м³/час;</a:t>
            </a:r>
          </a:p>
          <a:p>
            <a:pPr algn="just">
              <a:buFontTx/>
              <a:buChar char="-"/>
            </a:pPr>
            <a:r>
              <a:rPr lang="ru-RU" sz="1400" dirty="0" smtClean="0">
                <a:solidFill>
                  <a:schemeClr val="tx1"/>
                </a:solidFill>
                <a:latin typeface="Times New Roman" pitchFamily="18" charset="0"/>
                <a:cs typeface="Times New Roman" pitchFamily="18" charset="0"/>
              </a:rPr>
              <a:t>Данные характеристики соответствуют карточке бухгалтерского учета основных средств.</a:t>
            </a:r>
          </a:p>
          <a:p>
            <a:pPr algn="just"/>
            <a:r>
              <a:rPr lang="ru-RU" sz="1400" dirty="0" smtClean="0">
                <a:solidFill>
                  <a:schemeClr val="tx1"/>
                </a:solidFill>
                <a:latin typeface="Times New Roman" pitchFamily="18" charset="0"/>
                <a:cs typeface="Times New Roman" pitchFamily="18" charset="0"/>
              </a:rPr>
              <a:t>На основании вышеуказанных документов в информационную систему «Инфотех», так же были внесены соответствующие изменения.  На данный момент загрузка АГРС «Богучар» составляет </a:t>
            </a:r>
            <a:r>
              <a:rPr lang="ru-RU" sz="1400" b="1" dirty="0" smtClean="0">
                <a:solidFill>
                  <a:schemeClr val="tx1"/>
                </a:solidFill>
                <a:latin typeface="Times New Roman" pitchFamily="18" charset="0"/>
                <a:cs typeface="Times New Roman" pitchFamily="18" charset="0"/>
              </a:rPr>
              <a:t>–</a:t>
            </a:r>
            <a:r>
              <a:rPr lang="ru-RU" sz="1400" dirty="0" smtClean="0">
                <a:solidFill>
                  <a:schemeClr val="tx1"/>
                </a:solidFill>
                <a:latin typeface="Times New Roman" pitchFamily="18" charset="0"/>
                <a:cs typeface="Times New Roman" pitchFamily="18" charset="0"/>
              </a:rPr>
              <a:t> </a:t>
            </a:r>
            <a:r>
              <a:rPr lang="ru-RU" sz="1400" b="1" dirty="0" smtClean="0">
                <a:solidFill>
                  <a:schemeClr val="tx1"/>
                </a:solidFill>
                <a:latin typeface="Times New Roman" pitchFamily="18" charset="0"/>
                <a:cs typeface="Times New Roman" pitchFamily="18" charset="0"/>
              </a:rPr>
              <a:t>74,16%.</a:t>
            </a:r>
          </a:p>
          <a:p>
            <a:pPr algn="just"/>
            <a:endParaRPr lang="ru-RU" sz="14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p:txBody>
      </p:sp>
      <p:pic>
        <p:nvPicPr>
          <p:cNvPr id="9" name="Picture 2" descr="R:\GRS\Василенко В.В\Богучар\Богучар0007.jpg"/>
          <p:cNvPicPr>
            <a:picLocks noChangeAspect="1" noChangeArrowheads="1"/>
          </p:cNvPicPr>
          <p:nvPr/>
        </p:nvPicPr>
        <p:blipFill>
          <a:blip r:embed="rId3" cstate="print"/>
          <a:srcRect/>
          <a:stretch>
            <a:fillRect/>
          </a:stretch>
        </p:blipFill>
        <p:spPr bwMode="auto">
          <a:xfrm>
            <a:off x="276448" y="3561906"/>
            <a:ext cx="2743198" cy="2564903"/>
          </a:xfrm>
          <a:prstGeom prst="rect">
            <a:avLst/>
          </a:prstGeom>
          <a:noFill/>
        </p:spPr>
      </p:pic>
      <p:pic>
        <p:nvPicPr>
          <p:cNvPr id="11" name="Picture 2" descr="R:\GRS\Василенко В.В\Богучар\Богучар0004.jpg"/>
          <p:cNvPicPr>
            <a:picLocks noChangeAspect="1" noChangeArrowheads="1"/>
          </p:cNvPicPr>
          <p:nvPr/>
        </p:nvPicPr>
        <p:blipFill>
          <a:blip r:embed="rId4" cstate="print"/>
          <a:srcRect/>
          <a:stretch>
            <a:fillRect/>
          </a:stretch>
        </p:blipFill>
        <p:spPr bwMode="auto">
          <a:xfrm>
            <a:off x="2065865" y="3795822"/>
            <a:ext cx="2729140" cy="2522743"/>
          </a:xfrm>
          <a:prstGeom prst="rect">
            <a:avLst/>
          </a:prstGeom>
          <a:noFill/>
        </p:spPr>
      </p:pic>
    </p:spTree>
    <p:extLst>
      <p:ext uri="{BB962C8B-B14F-4D97-AF65-F5344CB8AC3E}">
        <p14:creationId xmlns:p14="http://schemas.microsoft.com/office/powerpoint/2010/main" val="1734645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Номер слайда 3"/>
          <p:cNvSpPr>
            <a:spLocks noGrp="1"/>
          </p:cNvSpPr>
          <p:nvPr>
            <p:ph type="sldNum" sz="quarter" idx="10"/>
          </p:nvPr>
        </p:nvSpPr>
        <p:spPr>
          <a:noFill/>
        </p:spPr>
        <p:txBody>
          <a:bodyPr/>
          <a:lstStyle/>
          <a:p>
            <a:r>
              <a:rPr lang="ru-RU" altLang="ru-RU" dirty="0" smtClean="0"/>
              <a:t>9</a:t>
            </a:r>
          </a:p>
        </p:txBody>
      </p:sp>
      <p:sp>
        <p:nvSpPr>
          <p:cNvPr id="6" name="Заголовок 10"/>
          <p:cNvSpPr>
            <a:spLocks noGrp="1"/>
          </p:cNvSpPr>
          <p:nvPr>
            <p:ph type="title"/>
          </p:nvPr>
        </p:nvSpPr>
        <p:spPr>
          <a:xfrm>
            <a:off x="2060575" y="-130629"/>
            <a:ext cx="6985000" cy="1009650"/>
          </a:xfrm>
          <a:prstGeom prst="rect">
            <a:avLst/>
          </a:prstGeom>
        </p:spPr>
        <p:txBody>
          <a:bodyPr wrap="square">
            <a:spAutoFit/>
          </a:bodyPr>
          <a:lstStyle/>
          <a:p>
            <a:pPr algn="ctr" fontAlgn="auto">
              <a:spcAft>
                <a:spcPts val="0"/>
              </a:spcAft>
              <a:defRPr/>
            </a:pPr>
            <a:r>
              <a:rPr lang="ru-RU" sz="2000" b="1" dirty="0" smtClean="0">
                <a:latin typeface="Times New Roman" pitchFamily="18" charset="0"/>
                <a:cs typeface="Times New Roman" pitchFamily="18" charset="0"/>
              </a:rPr>
              <a:t>О технической возможности подачи газа от АГРС                     для вновь подключаемых потребителей</a:t>
            </a:r>
            <a:endParaRPr lang="ru-RU" sz="2000" b="1" dirty="0">
              <a:latin typeface="Times New Roman" pitchFamily="18" charset="0"/>
              <a:cs typeface="Times New Roman" pitchFamily="18" charset="0"/>
            </a:endParaRPr>
          </a:p>
        </p:txBody>
      </p:sp>
      <p:sp>
        <p:nvSpPr>
          <p:cNvPr id="7" name="Нижний колонтитул 4"/>
          <p:cNvSpPr>
            <a:spLocks noGrp="1"/>
          </p:cNvSpPr>
          <p:nvPr>
            <p:ph type="ftr" sz="quarter" idx="11"/>
          </p:nvPr>
        </p:nvSpPr>
        <p:spPr>
          <a:xfrm>
            <a:off x="1962150" y="6324600"/>
            <a:ext cx="7181850" cy="533400"/>
          </a:xfrm>
          <a:noFill/>
        </p:spPr>
        <p:txBody>
          <a:bodyPr/>
          <a:lstStyle/>
          <a:p>
            <a:pPr algn="ctr"/>
            <a:r>
              <a:rPr lang="ru-RU" sz="1600" b="1" dirty="0" smtClean="0">
                <a:latin typeface="Times New Roman" pitchFamily="18" charset="0"/>
                <a:cs typeface="Times New Roman" pitchFamily="18" charset="0"/>
              </a:rPr>
              <a:t>Ежегодное отраслевое совещание дочерних Обществ ПАО «Газпром»                             24-28 октября 2016 года г. Минск Республика Беларусь</a:t>
            </a:r>
          </a:p>
        </p:txBody>
      </p:sp>
      <p:pic>
        <p:nvPicPr>
          <p:cNvPr id="5" name="Рисунок 4"/>
          <p:cNvPicPr>
            <a:picLocks noChangeAspect="1"/>
          </p:cNvPicPr>
          <p:nvPr/>
        </p:nvPicPr>
        <p:blipFill>
          <a:blip r:embed="rId2" cstate="print"/>
          <a:stretch>
            <a:fillRect/>
          </a:stretch>
        </p:blipFill>
        <p:spPr>
          <a:xfrm>
            <a:off x="299694" y="1130425"/>
            <a:ext cx="3857636" cy="5153417"/>
          </a:xfrm>
          <a:prstGeom prst="rect">
            <a:avLst/>
          </a:prstGeom>
          <a:ln w="19050">
            <a:solidFill>
              <a:schemeClr val="tx1"/>
            </a:solidFill>
          </a:ln>
        </p:spPr>
      </p:pic>
      <p:sp>
        <p:nvSpPr>
          <p:cNvPr id="8" name="Прямоугольник 7"/>
          <p:cNvSpPr/>
          <p:nvPr/>
        </p:nvSpPr>
        <p:spPr>
          <a:xfrm>
            <a:off x="4263656" y="1041023"/>
            <a:ext cx="4728211" cy="5570756"/>
          </a:xfrm>
          <a:prstGeom prst="rect">
            <a:avLst/>
          </a:prstGeom>
        </p:spPr>
        <p:txBody>
          <a:bodyPr wrap="square">
            <a:spAutoFit/>
          </a:bodyPr>
          <a:lstStyle/>
          <a:p>
            <a:pPr algn="just"/>
            <a:r>
              <a:rPr lang="ru-RU" sz="1400" dirty="0" smtClean="0">
                <a:solidFill>
                  <a:schemeClr val="tx1"/>
                </a:solidFill>
                <a:latin typeface="Times New Roman" pitchFamily="18" charset="0"/>
                <a:cs typeface="Times New Roman" pitchFamily="18" charset="0"/>
              </a:rPr>
              <a:t>После выполнения ООО «Газпром трансгаз Волгоград» всех разработанных мероприятий, Министерству обороны Российской Федерации была выдана техническая возможность подачи газа с АГРС «Богучар» в распределительные сети в соответствии с запрашиваемыми объемами.</a:t>
            </a:r>
          </a:p>
          <a:p>
            <a:pPr algn="just"/>
            <a:endParaRPr lang="ru-RU" sz="1600" b="1" dirty="0" smtClean="0">
              <a:solidFill>
                <a:schemeClr val="tx1"/>
              </a:solidFill>
              <a:latin typeface="Times New Roman" pitchFamily="18" charset="0"/>
              <a:cs typeface="Times New Roman" pitchFamily="18" charset="0"/>
            </a:endParaRPr>
          </a:p>
          <a:p>
            <a:pPr algn="just"/>
            <a:endParaRPr lang="ru-RU" sz="16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ru-RU" sz="16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ЗАКЛЮЧЕНИЕ: </a:t>
            </a:r>
          </a:p>
          <a:p>
            <a:pPr algn="just"/>
            <a:r>
              <a:rPr lang="ru-RU" sz="16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Заводам-изготовителям газораспределительных станций в техническом паспорте АГРС не только указать производительность станции при максимальных и минимальных давлениях, но и в обязательном порядке прикладывать монограмму зависимости с шагом деления 0,1 МПа с учетом установленного оборудования конкретно для каждой АГРС.</a:t>
            </a:r>
          </a:p>
          <a:p>
            <a:pPr algn="just"/>
            <a:r>
              <a:rPr lang="ru-RU" sz="1600" b="1" dirty="0" smtClean="0">
                <a:solidFill>
                  <a:schemeClr val="tx1"/>
                </a:solidFill>
                <a:latin typeface="Times New Roman" pitchFamily="18" charset="0"/>
                <a:cs typeface="Times New Roman" pitchFamily="18" charset="0"/>
              </a:rPr>
              <a:t> </a:t>
            </a:r>
          </a:p>
          <a:p>
            <a:endParaRPr lang="ru-RU" sz="1600" b="1" dirty="0" smtClean="0">
              <a:solidFill>
                <a:schemeClr val="tx1"/>
              </a:solidFill>
              <a:latin typeface="Times New Roman" pitchFamily="18" charset="0"/>
              <a:cs typeface="Times New Roman" pitchFamily="18" charset="0"/>
            </a:endParaRPr>
          </a:p>
          <a:p>
            <a:endParaRPr lang="ru-RU" sz="1600" b="1" dirty="0" smtClean="0">
              <a:solidFill>
                <a:schemeClr val="tx1"/>
              </a:solidFill>
              <a:latin typeface="Times New Roman" pitchFamily="18" charset="0"/>
              <a:cs typeface="Times New Roman" pitchFamily="18" charset="0"/>
            </a:endParaRPr>
          </a:p>
          <a:p>
            <a:endParaRPr lang="ru-RU" sz="1600" b="1"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64958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Специальное оформление">
  <a:themeElements>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Специальное оформление">
  <a:themeElements>
    <a:clrScheme name="5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5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Специальное оформление">
  <a:themeElements>
    <a:clrScheme name="6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6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Специальное оформление">
  <a:themeElements>
    <a:clrScheme name="7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7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Специальное оформление">
  <a:themeElements>
    <a:clrScheme name="8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8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Специальное оформление">
  <a:themeElements>
    <a:clrScheme name="9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9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Специальное оформление">
  <a:themeElements>
    <a:clrScheme name="2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2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7389</TotalTime>
  <Words>945</Words>
  <Application>Microsoft Office PowerPoint</Application>
  <PresentationFormat>Экран (4:3)</PresentationFormat>
  <Paragraphs>117</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8</vt:i4>
      </vt:variant>
      <vt:variant>
        <vt:lpstr>Заголовки слайдов</vt:lpstr>
      </vt:variant>
      <vt:variant>
        <vt:i4>10</vt:i4>
      </vt:variant>
    </vt:vector>
  </HeadingPairs>
  <TitlesOfParts>
    <vt:vector size="21" baseType="lpstr">
      <vt:lpstr>Arial</vt:lpstr>
      <vt:lpstr>Arial Narrow</vt:lpstr>
      <vt:lpstr>Times New Roman</vt:lpstr>
      <vt:lpstr>3_Специальное оформление</vt:lpstr>
      <vt:lpstr>4_Специальное оформление</vt:lpstr>
      <vt:lpstr>5_Специальное оформление</vt:lpstr>
      <vt:lpstr>6_Специальное оформление</vt:lpstr>
      <vt:lpstr>7_Специальное оформление</vt:lpstr>
      <vt:lpstr>8_Специальное оформление</vt:lpstr>
      <vt:lpstr>9_Специальное оформление</vt:lpstr>
      <vt:lpstr>2_Специальное оформление</vt:lpstr>
      <vt:lpstr>О технической возможности подачи газа от АГРС                     для вновь подключаемых потребителей</vt:lpstr>
      <vt:lpstr>О технической возможности подачи газа от АГРС                     для вновь подключаемых потребителей</vt:lpstr>
      <vt:lpstr>О технической возможности подачи газа от АГРС                     для вновь подключаемых потребителей</vt:lpstr>
      <vt:lpstr>О технической возможности подачи газа от АГРС                     для вновь подключаемых потребителей</vt:lpstr>
      <vt:lpstr>О технической возможности подачи газа от АГРС                     для вновь подключаемых потребителей</vt:lpstr>
      <vt:lpstr>О технической возможности подачи газа от АГРС                     для вновь подключаемых потребителей</vt:lpstr>
      <vt:lpstr>О технической возможности подачи газа от АГРС                     для вновь подключаемых потребителей</vt:lpstr>
      <vt:lpstr>О технической возможности подачи газа от АГРС                     для вновь подключаемых потребителей</vt:lpstr>
      <vt:lpstr>О технической возможности подачи газа от АГРС                     для вновь подключаемых потребителей</vt:lpstr>
      <vt:lpstr>Презентация PowerPoint</vt:lpstr>
    </vt:vector>
  </TitlesOfParts>
  <Company>Typo Graphic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Pirit</dc:creator>
  <cp:lastModifiedBy>cr1</cp:lastModifiedBy>
  <cp:revision>373</cp:revision>
  <dcterms:created xsi:type="dcterms:W3CDTF">2009-07-15T11:37:47Z</dcterms:created>
  <dcterms:modified xsi:type="dcterms:W3CDTF">2016-10-25T08:25:03Z</dcterms:modified>
</cp:coreProperties>
</file>