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9" r:id="rId3"/>
    <p:sldId id="260" r:id="rId4"/>
    <p:sldId id="261" r:id="rId5"/>
    <p:sldId id="265" r:id="rId6"/>
    <p:sldId id="262" r:id="rId7"/>
    <p:sldId id="269" r:id="rId8"/>
    <p:sldId id="270" r:id="rId9"/>
  </p:sldIdLst>
  <p:sldSz cx="12192000" cy="6858000"/>
  <p:notesSz cx="7104063" cy="102346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5B5B"/>
    <a:srgbClr val="F3F3F3"/>
    <a:srgbClr val="DCDCDC"/>
    <a:srgbClr val="2E516D"/>
    <a:srgbClr val="CCCCCC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имер титула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земля, внутренний, вода, небо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xmlns="" id="{C0AB423B-2CCB-4862-B083-309CC60FC1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brightnessContrast bright="17000" contrast="12000"/>
                    </a14:imgEffect>
                  </a14:imgLayer>
                </a14:imgProps>
              </a:ext>
            </a:extLst>
          </a:blip>
          <a:srcRect l="33763" t="24436" b="106"/>
          <a:stretch/>
        </p:blipFill>
        <p:spPr>
          <a:xfrm>
            <a:off x="4116386" y="-1"/>
            <a:ext cx="8075613" cy="6858001"/>
          </a:xfrm>
          <a:prstGeom prst="rect">
            <a:avLst/>
          </a:prstGeom>
          <a:ln>
            <a:noFill/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8B1550D8-3573-4BF8-8384-0094C361271A}"/>
              </a:ext>
            </a:extLst>
          </p:cNvPr>
          <p:cNvSpPr/>
          <p:nvPr userDrawn="1"/>
        </p:nvSpPr>
        <p:spPr>
          <a:xfrm flipH="1">
            <a:off x="4116386" y="5337000"/>
            <a:ext cx="6634164" cy="1521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alpha val="63000"/>
                </a:schemeClr>
              </a:gs>
              <a:gs pos="100000">
                <a:schemeClr val="tx1">
                  <a:lumMod val="75000"/>
                  <a:lumOff val="25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580BE558-1EB3-484A-9391-DF20BA570524}"/>
              </a:ext>
            </a:extLst>
          </p:cNvPr>
          <p:cNvSpPr/>
          <p:nvPr userDrawn="1"/>
        </p:nvSpPr>
        <p:spPr>
          <a:xfrm>
            <a:off x="-7140" y="3429000"/>
            <a:ext cx="3547436" cy="190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rgbClr val="0070C0"/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3587AEC-BA0E-4409-AF4C-D010EBF79673}"/>
              </a:ext>
            </a:extLst>
          </p:cNvPr>
          <p:cNvSpPr/>
          <p:nvPr userDrawn="1"/>
        </p:nvSpPr>
        <p:spPr>
          <a:xfrm>
            <a:off x="4060874" y="3429000"/>
            <a:ext cx="8131125" cy="190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xmlns="" id="{9DDA8630-03DE-4660-A9B7-3D343E43E53D}"/>
              </a:ext>
            </a:extLst>
          </p:cNvPr>
          <p:cNvSpPr txBox="1"/>
          <p:nvPr userDrawn="1"/>
        </p:nvSpPr>
        <p:spPr>
          <a:xfrm>
            <a:off x="4357918" y="5636686"/>
            <a:ext cx="4441953" cy="944875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7938" marR="3455" indent="-7938">
              <a:spcBef>
                <a:spcPts val="68"/>
              </a:spcBef>
            </a:pPr>
            <a:r>
              <a:rPr lang="ru-RU" sz="2000" b="1" dirty="0">
                <a:solidFill>
                  <a:schemeClr val="bg1"/>
                </a:solidFill>
                <a:latin typeface="Calibri"/>
                <a:cs typeface="Calibri"/>
              </a:rPr>
              <a:t>В.Ю. </a:t>
            </a:r>
            <a:r>
              <a:rPr lang="ru-RU" sz="2000" b="1" dirty="0" err="1">
                <a:solidFill>
                  <a:schemeClr val="bg1"/>
                </a:solidFill>
                <a:latin typeface="Calibri"/>
                <a:cs typeface="Calibri"/>
              </a:rPr>
              <a:t>Шарохин</a:t>
            </a:r>
            <a:r>
              <a:rPr sz="2000" b="1" spc="-7" dirty="0">
                <a:solidFill>
                  <a:schemeClr val="bg1"/>
                </a:solidFill>
                <a:latin typeface="Calibri"/>
                <a:cs typeface="Calibri"/>
              </a:rPr>
              <a:t>, </a:t>
            </a:r>
            <a:endParaRPr lang="ru-RU" sz="2000" b="1" spc="-7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7938" marR="3455" indent="-7938">
              <a:spcBef>
                <a:spcPts val="68"/>
              </a:spcBef>
            </a:pPr>
            <a:r>
              <a:rPr lang="ru-RU" sz="2000" spc="-3" dirty="0">
                <a:solidFill>
                  <a:schemeClr val="bg1"/>
                </a:solidFill>
                <a:latin typeface="Calibri"/>
                <a:cs typeface="Calibri"/>
              </a:rPr>
              <a:t>Заместитель Генерального директора</a:t>
            </a:r>
            <a:br>
              <a:rPr lang="ru-RU" sz="2000" spc="-3" dirty="0">
                <a:solidFill>
                  <a:schemeClr val="bg1"/>
                </a:solidFill>
                <a:latin typeface="Calibri"/>
                <a:cs typeface="Calibri"/>
              </a:rPr>
            </a:br>
            <a:r>
              <a:rPr lang="ru-RU" sz="2000" spc="-10" dirty="0">
                <a:solidFill>
                  <a:schemeClr val="bg1"/>
                </a:solidFill>
                <a:latin typeface="Calibri"/>
                <a:cs typeface="Calibri"/>
              </a:rPr>
              <a:t>ОО</a:t>
            </a:r>
            <a:r>
              <a:rPr sz="2000" spc="-10" dirty="0">
                <a:solidFill>
                  <a:schemeClr val="bg1"/>
                </a:solidFill>
                <a:latin typeface="Calibri"/>
                <a:cs typeface="Calibri"/>
              </a:rPr>
              <a:t>О </a:t>
            </a:r>
            <a:r>
              <a:rPr sz="2000" spc="-7" dirty="0">
                <a:solidFill>
                  <a:schemeClr val="bg1"/>
                </a:solidFill>
                <a:latin typeface="Calibri"/>
                <a:cs typeface="Calibri"/>
              </a:rPr>
              <a:t>«Газпром</a:t>
            </a:r>
            <a:r>
              <a:rPr lang="ru-RU" sz="2000" spc="-7" dirty="0">
                <a:solidFill>
                  <a:schemeClr val="bg1"/>
                </a:solidFill>
                <a:latin typeface="Calibri"/>
                <a:cs typeface="Calibri"/>
              </a:rPr>
              <a:t> 335</a:t>
            </a:r>
            <a:r>
              <a:rPr sz="2000" spc="-7" dirty="0">
                <a:solidFill>
                  <a:schemeClr val="bg1"/>
                </a:solidFill>
                <a:latin typeface="Calibri"/>
                <a:cs typeface="Calibri"/>
              </a:rPr>
              <a:t>» </a:t>
            </a:r>
            <a:endParaRPr sz="2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xmlns="" id="{D3EFA5DF-2D7D-4689-B377-A2F28E519D22}"/>
              </a:ext>
            </a:extLst>
          </p:cNvPr>
          <p:cNvSpPr txBox="1"/>
          <p:nvPr userDrawn="1"/>
        </p:nvSpPr>
        <p:spPr>
          <a:xfrm>
            <a:off x="309760" y="6141733"/>
            <a:ext cx="1342146" cy="439828"/>
          </a:xfrm>
          <a:prstGeom prst="rect">
            <a:avLst/>
          </a:prstGeom>
        </p:spPr>
        <p:txBody>
          <a:bodyPr vert="horz" wrap="square" lIns="0" tIns="7774" rIns="0" bIns="0" rtlCol="0">
            <a:spAutoFit/>
          </a:bodyPr>
          <a:lstStyle/>
          <a:p>
            <a:pPr marL="8637" marR="3455" indent="9501">
              <a:lnSpc>
                <a:spcPct val="102400"/>
              </a:lnSpc>
              <a:spcBef>
                <a:spcPts val="61"/>
              </a:spcBef>
            </a:pPr>
            <a:r>
              <a:rPr lang="ru-RU" sz="1400" spc="7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ОКТЯБРЬ 2018</a:t>
            </a:r>
            <a:br>
              <a:rPr lang="ru-RU" sz="1400" spc="7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</a:br>
            <a:r>
              <a:rPr lang="ru-RU" sz="1400" spc="3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Calibri"/>
              </a:rPr>
              <a:t>Санкт-Петербург</a:t>
            </a:r>
            <a:endParaRPr sz="14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Calibri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xmlns="" id="{B4FD9FE1-FB91-40C2-AE19-B2A053BFB067}"/>
              </a:ext>
            </a:extLst>
          </p:cNvPr>
          <p:cNvSpPr txBox="1"/>
          <p:nvPr userDrawn="1"/>
        </p:nvSpPr>
        <p:spPr>
          <a:xfrm>
            <a:off x="4357918" y="3732253"/>
            <a:ext cx="7754474" cy="1177836"/>
          </a:xfrm>
          <a:prstGeom prst="rect">
            <a:avLst/>
          </a:prstGeom>
        </p:spPr>
        <p:txBody>
          <a:bodyPr vert="horz" wrap="square" lIns="0" tIns="8205" rIns="0" bIns="0" rtlCol="0">
            <a:spAutoFit/>
          </a:bodyPr>
          <a:lstStyle/>
          <a:p>
            <a:pPr marL="7938" marR="3455" indent="-7938">
              <a:spcBef>
                <a:spcPts val="65"/>
              </a:spcBef>
            </a:pPr>
            <a:r>
              <a:rPr lang="ru-RU" sz="2800" b="1" spc="34" dirty="0">
                <a:solidFill>
                  <a:srgbClr val="0070C0"/>
                </a:solidFill>
                <a:cs typeface="Calibri"/>
              </a:rPr>
              <a:t>ПЕРСПЕКТИВЫ ИСПОЛЬЗОВАНИЯ </a:t>
            </a:r>
            <a:br>
              <a:rPr lang="ru-RU" sz="2800" b="1" spc="34" dirty="0">
                <a:solidFill>
                  <a:srgbClr val="0070C0"/>
                </a:solidFill>
                <a:cs typeface="Calibri"/>
              </a:rPr>
            </a:br>
            <a:r>
              <a:rPr lang="ru-RU" sz="2400" b="0" spc="34" dirty="0">
                <a:solidFill>
                  <a:srgbClr val="0070C0"/>
                </a:solidFill>
                <a:cs typeface="Calibri"/>
              </a:rPr>
              <a:t>ОТЕЧЕСТВЕННОГО ОБОРУДОВАНИЯ </a:t>
            </a:r>
            <a:r>
              <a:rPr lang="ru-RU" sz="2800" b="1" spc="34" dirty="0">
                <a:solidFill>
                  <a:srgbClr val="0070C0"/>
                </a:solidFill>
                <a:cs typeface="Calibri"/>
              </a:rPr>
              <a:t/>
            </a:r>
            <a:br>
              <a:rPr lang="ru-RU" sz="2800" b="1" spc="34" dirty="0">
                <a:solidFill>
                  <a:srgbClr val="0070C0"/>
                </a:solidFill>
                <a:cs typeface="Calibri"/>
              </a:rPr>
            </a:br>
            <a:r>
              <a:rPr lang="ru-RU" sz="2400" b="0" spc="34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Calibri"/>
              </a:rPr>
              <a:t>ПРИ ОБУСТРОЙСТВЕ ШЕЛЬФОВЫХ МЕСТОРОЖДЕНИЙ</a:t>
            </a:r>
            <a:endParaRPr lang="ru-RU" sz="2800" b="0" spc="34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Calibri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FD626EB9-E586-4710-9245-880561DF7937}"/>
              </a:ext>
            </a:extLst>
          </p:cNvPr>
          <p:cNvSpPr/>
          <p:nvPr userDrawn="1"/>
        </p:nvSpPr>
        <p:spPr>
          <a:xfrm>
            <a:off x="4116388" y="3198261"/>
            <a:ext cx="8075611" cy="121546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xmlns="" id="{15439912-BDAC-4F6C-9A91-F165F1EB7C70}"/>
              </a:ext>
            </a:extLst>
          </p:cNvPr>
          <p:cNvSpPr txBox="1"/>
          <p:nvPr userDrawn="1"/>
        </p:nvSpPr>
        <p:spPr>
          <a:xfrm>
            <a:off x="1411770" y="3936724"/>
            <a:ext cx="1839323" cy="793115"/>
          </a:xfrm>
          <a:prstGeom prst="rect">
            <a:avLst/>
          </a:prstGeom>
        </p:spPr>
        <p:txBody>
          <a:bodyPr vert="horz" wrap="square" lIns="0" tIns="8205" rIns="0" bIns="0" rtlCol="0">
            <a:spAutoFit/>
          </a:bodyPr>
          <a:lstStyle/>
          <a:p>
            <a:pPr marL="7938" marR="3455" indent="-7938">
              <a:spcBef>
                <a:spcPts val="65"/>
              </a:spcBef>
            </a:pPr>
            <a:r>
              <a:rPr lang="ru-RU" sz="1700" spc="34" dirty="0">
                <a:solidFill>
                  <a:schemeClr val="bg1"/>
                </a:solidFill>
                <a:latin typeface="+mj-lt"/>
                <a:cs typeface="Calibri"/>
              </a:rPr>
              <a:t>VIII Петербургский </a:t>
            </a:r>
            <a:br>
              <a:rPr lang="ru-RU" sz="1700" spc="34" dirty="0">
                <a:solidFill>
                  <a:schemeClr val="bg1"/>
                </a:solidFill>
                <a:latin typeface="+mj-lt"/>
                <a:cs typeface="Calibri"/>
              </a:rPr>
            </a:br>
            <a:r>
              <a:rPr lang="ru-RU" sz="1700" spc="34" dirty="0">
                <a:solidFill>
                  <a:schemeClr val="bg1"/>
                </a:solidFill>
                <a:latin typeface="+mj-lt"/>
                <a:cs typeface="Calibri"/>
              </a:rPr>
              <a:t>Международный Газовый Форум</a:t>
            </a:r>
            <a:endParaRPr lang="ru-RU" sz="1700" dirty="0">
              <a:solidFill>
                <a:schemeClr val="bg1"/>
              </a:solidFill>
              <a:latin typeface="+mj-lt"/>
              <a:cs typeface="Calibri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E15D778A-7CDF-423B-8402-9DE859AB710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3967" y="3726157"/>
            <a:ext cx="1198196" cy="1183932"/>
          </a:xfrm>
          <a:prstGeom prst="rect">
            <a:avLst/>
          </a:prstGeom>
        </p:spPr>
      </p:pic>
      <p:sp>
        <p:nvSpPr>
          <p:cNvPr id="21" name="object 4">
            <a:extLst>
              <a:ext uri="{FF2B5EF4-FFF2-40B4-BE49-F238E27FC236}">
                <a16:creationId xmlns:a16="http://schemas.microsoft.com/office/drawing/2014/main" xmlns="" id="{A68DD39F-86A0-46E0-B797-66C82D334582}"/>
              </a:ext>
            </a:extLst>
          </p:cNvPr>
          <p:cNvSpPr txBox="1"/>
          <p:nvPr userDrawn="1"/>
        </p:nvSpPr>
        <p:spPr>
          <a:xfrm>
            <a:off x="395357" y="2911976"/>
            <a:ext cx="3424918" cy="500728"/>
          </a:xfrm>
          <a:prstGeom prst="rect">
            <a:avLst/>
          </a:prstGeom>
        </p:spPr>
        <p:txBody>
          <a:bodyPr vert="horz" wrap="square" lIns="0" tIns="8205" rIns="0" bIns="0" rtlCol="0">
            <a:spAutoFit/>
          </a:bodyPr>
          <a:lstStyle/>
          <a:p>
            <a:pPr marL="7938" marR="3455" indent="-7938">
              <a:spcBef>
                <a:spcPts val="65"/>
              </a:spcBef>
            </a:pPr>
            <a:r>
              <a:rPr lang="ru-RU" sz="1600" b="0" spc="300" dirty="0">
                <a:solidFill>
                  <a:srgbClr val="0070C0"/>
                </a:solidFill>
                <a:latin typeface="+mj-lt"/>
                <a:cs typeface="Calibri"/>
              </a:rPr>
              <a:t>ТЕХНОЛОГИИ ДОБЫЧИ </a:t>
            </a:r>
            <a:br>
              <a:rPr lang="ru-RU" sz="1600" b="0" spc="300" dirty="0">
                <a:solidFill>
                  <a:srgbClr val="0070C0"/>
                </a:solidFill>
                <a:latin typeface="+mj-lt"/>
                <a:cs typeface="Calibri"/>
              </a:rPr>
            </a:br>
            <a:r>
              <a:rPr lang="ru-RU" sz="1600" b="0" spc="300" dirty="0">
                <a:solidFill>
                  <a:srgbClr val="0070C0"/>
                </a:solidFill>
                <a:latin typeface="+mj-lt"/>
                <a:cs typeface="Calibri"/>
              </a:rPr>
              <a:t>УГЛЕВОДОРОДОВ НА МОРЕ</a:t>
            </a:r>
            <a:endParaRPr lang="ru-RU" sz="1600" b="0" spc="3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8067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ZP_light_list_01/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 userDrawn="1"/>
        </p:nvCxnSpPr>
        <p:spPr>
          <a:xfrm>
            <a:off x="0" y="600000"/>
            <a:ext cx="121920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 userDrawn="1"/>
        </p:nvCxnSpPr>
        <p:spPr>
          <a:xfrm>
            <a:off x="1122878" y="6378000"/>
            <a:ext cx="0" cy="48000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 userDrawn="1"/>
        </p:nvCxnSpPr>
        <p:spPr>
          <a:xfrm>
            <a:off x="1218888" y="6378000"/>
            <a:ext cx="0" cy="48000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 userDrawn="1"/>
        </p:nvCxnSpPr>
        <p:spPr>
          <a:xfrm>
            <a:off x="1170883" y="6378000"/>
            <a:ext cx="0" cy="48000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Slide Number Placeholder 12"/>
          <p:cNvSpPr txBox="1">
            <a:spLocks/>
          </p:cNvSpPr>
          <p:nvPr userDrawn="1"/>
        </p:nvSpPr>
        <p:spPr>
          <a:xfrm>
            <a:off x="25576" y="6194421"/>
            <a:ext cx="1007982" cy="663579"/>
          </a:xfrm>
          <a:prstGeom prst="rect">
            <a:avLst/>
          </a:prstGeom>
        </p:spPr>
        <p:txBody>
          <a:bodyPr vert="horz" rtlCol="0" anchor="ctr" anchorCtr="0">
            <a:normAutofit/>
          </a:bodyPr>
          <a:lstStyle>
            <a:lvl1pPr marL="0" algn="ctr" rtl="0" eaLnBrk="1" latinLnBrk="0" hangingPunct="1">
              <a:defRPr kumimoji="0" lang="ru-RU" sz="28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rtl="0" latinLnBrk="0"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latinLnBrk="0"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latinLnBrk="0"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latinLnBrk="0"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rtl="0" latinLnBrk="0"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rtl="0" latinLnBrk="0"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rtl="0" latinLnBrk="0"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rtl="0" latinLnBrk="0"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fld id="{8F82E0A0-C266-4798-8C8F-B9F91E9DA37E}" type="slidenum">
              <a:rPr lang="ru-RU" sz="1600" b="0" smtClean="0">
                <a:solidFill>
                  <a:srgbClr val="0070C0"/>
                </a:solidFill>
                <a:latin typeface="Calibri Light" panose="020F0302020204030204" pitchFamily="34" charset="0"/>
              </a:rPr>
              <a:pPr/>
              <a:t>‹#›</a:t>
            </a:fld>
            <a:endParaRPr lang="ru-RU" sz="2400" b="0" dirty="0">
              <a:solidFill>
                <a:srgbClr val="0070C0"/>
              </a:solidFill>
              <a:latin typeface="Calibri Light" panose="020F0302020204030204" pitchFamily="34" charset="0"/>
            </a:endParaRPr>
          </a:p>
        </p:txBody>
      </p:sp>
      <p:sp>
        <p:nvSpPr>
          <p:cNvPr id="33" name="Заголовок 32"/>
          <p:cNvSpPr>
            <a:spLocks noGrp="1"/>
          </p:cNvSpPr>
          <p:nvPr>
            <p:ph type="title" hasCustomPrompt="1"/>
          </p:nvPr>
        </p:nvSpPr>
        <p:spPr>
          <a:xfrm>
            <a:off x="2431477" y="399520"/>
            <a:ext cx="7329046" cy="400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2000" b="0" cap="all" baseline="0">
                <a:solidFill>
                  <a:srgbClr val="0070C0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1384569" y="6461080"/>
            <a:ext cx="106874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70C0"/>
                </a:solidFill>
              </a:rPr>
              <a:t>Название презентации</a:t>
            </a:r>
            <a:endParaRPr lang="ru-RU" sz="1333" dirty="0">
              <a:solidFill>
                <a:srgbClr val="0070C0"/>
              </a:solidFill>
            </a:endParaRPr>
          </a:p>
        </p:txBody>
      </p:sp>
      <p:cxnSp>
        <p:nvCxnSpPr>
          <p:cNvPr id="36" name="Прямая соединительная линия 35"/>
          <p:cNvCxnSpPr/>
          <p:nvPr userDrawn="1"/>
        </p:nvCxnSpPr>
        <p:spPr>
          <a:xfrm>
            <a:off x="1454284" y="6405331"/>
            <a:ext cx="10737716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C4AB50B-DD14-467F-B13E-1AA4813495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77" r="-5278"/>
          <a:stretch/>
        </p:blipFill>
        <p:spPr>
          <a:xfrm>
            <a:off x="316712" y="159774"/>
            <a:ext cx="1338253" cy="60007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438389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ZP_light_list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xmlns="" id="{21C1221F-30F9-4D0B-B010-1BFF8B1B143B}"/>
              </a:ext>
            </a:extLst>
          </p:cNvPr>
          <p:cNvCxnSpPr>
            <a:cxnSpLocks/>
          </p:cNvCxnSpPr>
          <p:nvPr userDrawn="1"/>
        </p:nvCxnSpPr>
        <p:spPr>
          <a:xfrm>
            <a:off x="0" y="518738"/>
            <a:ext cx="121920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12">
            <a:extLst>
              <a:ext uri="{FF2B5EF4-FFF2-40B4-BE49-F238E27FC236}">
                <a16:creationId xmlns:a16="http://schemas.microsoft.com/office/drawing/2014/main" xmlns="" id="{F153AEA7-C3FF-482F-B1A0-C1E20423DD13}"/>
              </a:ext>
            </a:extLst>
          </p:cNvPr>
          <p:cNvSpPr txBox="1">
            <a:spLocks/>
          </p:cNvSpPr>
          <p:nvPr userDrawn="1"/>
        </p:nvSpPr>
        <p:spPr>
          <a:xfrm>
            <a:off x="0" y="6426000"/>
            <a:ext cx="755650" cy="432000"/>
          </a:xfrm>
          <a:prstGeom prst="rect">
            <a:avLst/>
          </a:prstGeom>
        </p:spPr>
        <p:txBody>
          <a:bodyPr vert="horz" rtlCol="0" anchor="ctr" anchorCtr="0">
            <a:normAutofit/>
          </a:bodyPr>
          <a:lstStyle>
            <a:lvl1pPr marL="0" algn="ctr" rtl="0" eaLnBrk="1" latinLnBrk="0" hangingPunct="1">
              <a:defRPr kumimoji="0" lang="ru-RU" sz="28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rtl="0" latinLnBrk="0"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latinLnBrk="0"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latinLnBrk="0"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latinLnBrk="0"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rtl="0" latinLnBrk="0"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rtl="0" latinLnBrk="0"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rtl="0" latinLnBrk="0"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rtl="0" latinLnBrk="0"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fld id="{8F82E0A0-C266-4798-8C8F-B9F91E9DA37E}" type="slidenum">
              <a:rPr lang="ru-RU" sz="1600" b="0" smtClean="0">
                <a:solidFill>
                  <a:srgbClr val="0070C0"/>
                </a:solidFill>
                <a:latin typeface="Calibri Light" panose="020F0302020204030204" pitchFamily="34" charset="0"/>
              </a:rPr>
              <a:pPr/>
              <a:t>‹#›</a:t>
            </a:fld>
            <a:endParaRPr lang="ru-RU" sz="2400" b="0" dirty="0">
              <a:solidFill>
                <a:srgbClr val="0070C0"/>
              </a:solidFill>
              <a:latin typeface="Calibri Light" panose="020F030202020403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12E2527C-BE26-4AC8-A830-A0A7EDBA613D}"/>
              </a:ext>
            </a:extLst>
          </p:cNvPr>
          <p:cNvSpPr/>
          <p:nvPr userDrawn="1"/>
        </p:nvSpPr>
        <p:spPr>
          <a:xfrm>
            <a:off x="0" y="6390000"/>
            <a:ext cx="108000" cy="468000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95000">
                <a:srgbClr val="0070C0"/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latin typeface="+mj-lt"/>
            </a:endParaRPr>
          </a:p>
        </p:txBody>
      </p:sp>
      <p:sp>
        <p:nvSpPr>
          <p:cNvPr id="19" name="Заголовок 32">
            <a:extLst>
              <a:ext uri="{FF2B5EF4-FFF2-40B4-BE49-F238E27FC236}">
                <a16:creationId xmlns:a16="http://schemas.microsoft.com/office/drawing/2014/main" xmlns="" id="{E93EC172-16F6-42D7-97F2-36300D0A40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63163" y="318257"/>
            <a:ext cx="5065674" cy="400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lvl1pPr algn="ctr">
              <a:defRPr sz="2000" b="0" cap="all" baseline="0">
                <a:solidFill>
                  <a:srgbClr val="0070C0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1" name="Содержимое 2">
            <a:extLst>
              <a:ext uri="{FF2B5EF4-FFF2-40B4-BE49-F238E27FC236}">
                <a16:creationId xmlns:a16="http://schemas.microsoft.com/office/drawing/2014/main" xmlns="" id="{C6E705A7-5B41-4E59-AE86-76E8F2A24E51}"/>
              </a:ext>
            </a:extLst>
          </p:cNvPr>
          <p:cNvSpPr txBox="1">
            <a:spLocks/>
          </p:cNvSpPr>
          <p:nvPr userDrawn="1"/>
        </p:nvSpPr>
        <p:spPr>
          <a:xfrm>
            <a:off x="755649" y="6516277"/>
            <a:ext cx="11336823" cy="215444"/>
          </a:xfrm>
          <a:prstGeom prst="rect">
            <a:avLst/>
          </a:prstGeom>
        </p:spPr>
        <p:txBody>
          <a:bodyPr wrap="square" lIns="252000" tIns="0" rIns="72000" bIns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Перспективы использования отечественного оборудования при обустройстве шельфовых месторождений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C7C49C4A-BAD9-40FB-8D86-F7CD8F8AD157}"/>
              </a:ext>
            </a:extLst>
          </p:cNvPr>
          <p:cNvCxnSpPr>
            <a:cxnSpLocks/>
          </p:cNvCxnSpPr>
          <p:nvPr userDrawn="1"/>
        </p:nvCxnSpPr>
        <p:spPr>
          <a:xfrm>
            <a:off x="755650" y="6387725"/>
            <a:ext cx="1143635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7497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акет страниц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149273D3-35D7-4F2B-9C96-18DB837B4AC7}"/>
              </a:ext>
            </a:extLst>
          </p:cNvPr>
          <p:cNvCxnSpPr>
            <a:cxnSpLocks/>
          </p:cNvCxnSpPr>
          <p:nvPr userDrawn="1"/>
        </p:nvCxnSpPr>
        <p:spPr>
          <a:xfrm>
            <a:off x="2514600" y="594687"/>
            <a:ext cx="9671958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BC7DF64C-EAE3-40B8-87F9-EA60C023AB1A}"/>
              </a:ext>
            </a:extLst>
          </p:cNvPr>
          <p:cNvSpPr/>
          <p:nvPr userDrawn="1"/>
        </p:nvSpPr>
        <p:spPr>
          <a:xfrm>
            <a:off x="-2559" y="127115"/>
            <a:ext cx="1972336" cy="900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rgbClr val="0070C0"/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08A8C45-B933-4BCD-BF61-0B218C57F6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03" y="232920"/>
            <a:ext cx="1259498" cy="620425"/>
          </a:xfrm>
          <a:prstGeom prst="rect">
            <a:avLst/>
          </a:prstGeom>
        </p:spPr>
      </p:pic>
      <p:sp>
        <p:nvSpPr>
          <p:cNvPr id="6" name="Полилиния: фигура 5">
            <a:extLst>
              <a:ext uri="{FF2B5EF4-FFF2-40B4-BE49-F238E27FC236}">
                <a16:creationId xmlns:a16="http://schemas.microsoft.com/office/drawing/2014/main" xmlns="" id="{B4376C94-80E5-4ACC-B219-BFD03D5EB612}"/>
              </a:ext>
            </a:extLst>
          </p:cNvPr>
          <p:cNvSpPr/>
          <p:nvPr userDrawn="1"/>
        </p:nvSpPr>
        <p:spPr>
          <a:xfrm>
            <a:off x="0" y="6390000"/>
            <a:ext cx="123825" cy="468000"/>
          </a:xfrm>
          <a:custGeom>
            <a:avLst/>
            <a:gdLst>
              <a:gd name="connsiteX0" fmla="*/ 0 w 123825"/>
              <a:gd name="connsiteY0" fmla="*/ 0 h 625100"/>
              <a:gd name="connsiteX1" fmla="*/ 123825 w 123825"/>
              <a:gd name="connsiteY1" fmla="*/ 0 h 625100"/>
              <a:gd name="connsiteX2" fmla="*/ 123825 w 123825"/>
              <a:gd name="connsiteY2" fmla="*/ 625100 h 625100"/>
              <a:gd name="connsiteX3" fmla="*/ 0 w 123825"/>
              <a:gd name="connsiteY3" fmla="*/ 625100 h 62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825" h="625100">
                <a:moveTo>
                  <a:pt x="0" y="0"/>
                </a:moveTo>
                <a:lnTo>
                  <a:pt x="123825" y="0"/>
                </a:lnTo>
                <a:lnTo>
                  <a:pt x="123825" y="625100"/>
                </a:lnTo>
                <a:lnTo>
                  <a:pt x="0" y="62510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rgbClr val="0070C0"/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Slide Number Placeholder 12">
            <a:extLst>
              <a:ext uri="{FF2B5EF4-FFF2-40B4-BE49-F238E27FC236}">
                <a16:creationId xmlns:a16="http://schemas.microsoft.com/office/drawing/2014/main" xmlns="" id="{899C7C39-122B-46F4-B5B0-9EFECFD56DF3}"/>
              </a:ext>
            </a:extLst>
          </p:cNvPr>
          <p:cNvSpPr txBox="1">
            <a:spLocks/>
          </p:cNvSpPr>
          <p:nvPr userDrawn="1"/>
        </p:nvSpPr>
        <p:spPr>
          <a:xfrm>
            <a:off x="0" y="6390000"/>
            <a:ext cx="755650" cy="468000"/>
          </a:xfrm>
          <a:prstGeom prst="rect">
            <a:avLst/>
          </a:prstGeom>
        </p:spPr>
        <p:txBody>
          <a:bodyPr vert="horz" rtlCol="0" anchor="ctr" anchorCtr="0">
            <a:normAutofit/>
          </a:bodyPr>
          <a:lstStyle>
            <a:lvl1pPr marL="0" algn="ctr" rtl="0" eaLnBrk="1" latinLnBrk="0" hangingPunct="1">
              <a:defRPr kumimoji="0" lang="ru-RU" sz="28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rtl="0" latinLnBrk="0"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latinLnBrk="0"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latinLnBrk="0"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latinLnBrk="0"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rtl="0" latinLnBrk="0"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rtl="0" latinLnBrk="0"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rtl="0" latinLnBrk="0"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rtl="0" latinLnBrk="0"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fld id="{8F82E0A0-C266-4798-8C8F-B9F91E9DA37E}" type="slidenum">
              <a:rPr lang="ru-RU" sz="1600" b="0" smtClean="0">
                <a:solidFill>
                  <a:srgbClr val="0070C0"/>
                </a:solidFill>
                <a:latin typeface="Calibri Light" panose="020F0302020204030204" pitchFamily="34" charset="0"/>
              </a:rPr>
              <a:pPr/>
              <a:t>‹#›</a:t>
            </a:fld>
            <a:endParaRPr lang="ru-RU" sz="2400" b="0" dirty="0">
              <a:solidFill>
                <a:srgbClr val="0070C0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83C47DAF-E182-49ED-92EC-218E9691A60C}"/>
              </a:ext>
            </a:extLst>
          </p:cNvPr>
          <p:cNvCxnSpPr>
            <a:cxnSpLocks/>
          </p:cNvCxnSpPr>
          <p:nvPr userDrawn="1"/>
        </p:nvCxnSpPr>
        <p:spPr>
          <a:xfrm>
            <a:off x="755650" y="6390000"/>
            <a:ext cx="11430908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3DF8644-6490-460F-A99D-8EE556913AC7}"/>
              </a:ext>
            </a:extLst>
          </p:cNvPr>
          <p:cNvSpPr txBox="1"/>
          <p:nvPr userDrawn="1"/>
        </p:nvSpPr>
        <p:spPr>
          <a:xfrm>
            <a:off x="942975" y="6447431"/>
            <a:ext cx="10306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Технологическое развитие ПАО «Газпром»: опыт и перспективы</a:t>
            </a:r>
          </a:p>
        </p:txBody>
      </p:sp>
      <p:sp>
        <p:nvSpPr>
          <p:cNvPr id="13" name="Заголовок 3">
            <a:extLst>
              <a:ext uri="{FF2B5EF4-FFF2-40B4-BE49-F238E27FC236}">
                <a16:creationId xmlns:a16="http://schemas.microsoft.com/office/drawing/2014/main" xmlns="" id="{FBEF5485-06D2-4A85-B46D-06E577621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139" y="127114"/>
            <a:ext cx="4899479" cy="899997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>
              <a:defRPr sz="2000" cap="all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33273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171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1173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0" r:id="rId2"/>
    <p:sldLayoutId id="2147483657" r:id="rId3"/>
    <p:sldLayoutId id="2147483666" r:id="rId4"/>
    <p:sldLayoutId id="2147483664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5.wdp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microsoft.com/office/2007/relationships/hdphoto" Target="../media/hdphoto6.wdp"/><Relationship Id="rId10" Type="http://schemas.openxmlformats.org/officeDocument/2006/relationships/image" Target="../media/image15.emf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11.wdp"/><Relationship Id="rId3" Type="http://schemas.microsoft.com/office/2007/relationships/hdphoto" Target="../media/hdphoto7.wdp"/><Relationship Id="rId7" Type="http://schemas.microsoft.com/office/2007/relationships/hdphoto" Target="../media/hdphoto8.wdp"/><Relationship Id="rId12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microsoft.com/office/2007/relationships/hdphoto" Target="../media/hdphoto10.wdp"/><Relationship Id="rId5" Type="http://schemas.openxmlformats.org/officeDocument/2006/relationships/image" Target="../media/image15.emf"/><Relationship Id="rId15" Type="http://schemas.openxmlformats.org/officeDocument/2006/relationships/image" Target="../media/image23.png"/><Relationship Id="rId10" Type="http://schemas.openxmlformats.org/officeDocument/2006/relationships/image" Target="../media/image20.png"/><Relationship Id="rId4" Type="http://schemas.openxmlformats.org/officeDocument/2006/relationships/image" Target="../media/image17.jpg"/><Relationship Id="rId9" Type="http://schemas.microsoft.com/office/2007/relationships/hdphoto" Target="../media/hdphoto9.wdp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28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6.sv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g"/><Relationship Id="rId3" Type="http://schemas.openxmlformats.org/officeDocument/2006/relationships/image" Target="../media/image26.png"/><Relationship Id="rId7" Type="http://schemas.microsoft.com/office/2007/relationships/hdphoto" Target="../media/hdphoto12.wdp"/><Relationship Id="rId12" Type="http://schemas.openxmlformats.org/officeDocument/2006/relationships/image" Target="../media/image34.jpe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32.jpg"/><Relationship Id="rId4" Type="http://schemas.openxmlformats.org/officeDocument/2006/relationships/image" Target="../media/image27.png"/><Relationship Id="rId9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551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BEA77E3-87AA-4F8B-B4CA-83FEC6F3A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7481" y="318257"/>
            <a:ext cx="9284043" cy="400960"/>
          </a:xfrm>
        </p:spPr>
        <p:txBody>
          <a:bodyPr/>
          <a:lstStyle/>
          <a:p>
            <a:r>
              <a:rPr lang="ru-RU" dirty="0"/>
              <a:t>ПРЕДПОСЫЛКИ РАЗВИТИЯ НАПРАВЛЕНИЯ ПОДВОДНОЙ ДОБЫЧИ </a:t>
            </a:r>
            <a:r>
              <a:rPr lang="ru-RU" dirty="0" err="1" smtClean="0"/>
              <a:t>УГЛЕВОДОРодОВ</a:t>
            </a:r>
            <a:endParaRPr lang="ru-RU" dirty="0"/>
          </a:p>
        </p:txBody>
      </p:sp>
      <p:pic>
        <p:nvPicPr>
          <p:cNvPr id="3" name="Рисунок 2" descr="Изображение выглядит как вода, небо, корабль, лодк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158398EC-E708-417B-968F-AB6793CC11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4902" r="12870" b="12263"/>
          <a:stretch/>
        </p:blipFill>
        <p:spPr>
          <a:xfrm flipH="1">
            <a:off x="0" y="3021563"/>
            <a:ext cx="12192000" cy="337150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4BA44004-A22D-4BD0-998B-EAB48A708216}"/>
              </a:ext>
            </a:extLst>
          </p:cNvPr>
          <p:cNvSpPr/>
          <p:nvPr/>
        </p:nvSpPr>
        <p:spPr>
          <a:xfrm>
            <a:off x="0" y="1166768"/>
            <a:ext cx="12192000" cy="5226300"/>
          </a:xfrm>
          <a:prstGeom prst="rect">
            <a:avLst/>
          </a:prstGeom>
          <a:gradFill flip="none" rotWithShape="1">
            <a:gsLst>
              <a:gs pos="0">
                <a:srgbClr val="002060">
                  <a:alpha val="62000"/>
                </a:srgbClr>
              </a:gs>
              <a:gs pos="100000">
                <a:srgbClr val="0070C0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олилиния: фигура 5">
            <a:extLst>
              <a:ext uri="{FF2B5EF4-FFF2-40B4-BE49-F238E27FC236}">
                <a16:creationId xmlns:a16="http://schemas.microsoft.com/office/drawing/2014/main" xmlns="" id="{647716F1-DFDC-4F30-8EAB-3C89E9E46BCE}"/>
              </a:ext>
            </a:extLst>
          </p:cNvPr>
          <p:cNvSpPr/>
          <p:nvPr/>
        </p:nvSpPr>
        <p:spPr>
          <a:xfrm>
            <a:off x="3777103" y="3902125"/>
            <a:ext cx="4563415" cy="2211962"/>
          </a:xfrm>
          <a:custGeom>
            <a:avLst/>
            <a:gdLst>
              <a:gd name="connsiteX0" fmla="*/ 4087113 w 4290815"/>
              <a:gd name="connsiteY0" fmla="*/ 890297 h 2211962"/>
              <a:gd name="connsiteX1" fmla="*/ 4290815 w 4290815"/>
              <a:gd name="connsiteY1" fmla="*/ 1105981 h 2211962"/>
              <a:gd name="connsiteX2" fmla="*/ 4087113 w 4290815"/>
              <a:gd name="connsiteY2" fmla="*/ 1321665 h 2211962"/>
              <a:gd name="connsiteX3" fmla="*/ 0 w 4290815"/>
              <a:gd name="connsiteY3" fmla="*/ 0 h 2211962"/>
              <a:gd name="connsiteX4" fmla="*/ 4087112 w 4290815"/>
              <a:gd name="connsiteY4" fmla="*/ 0 h 2211962"/>
              <a:gd name="connsiteX5" fmla="*/ 4087112 w 4290815"/>
              <a:gd name="connsiteY5" fmla="*/ 2211962 h 2211962"/>
              <a:gd name="connsiteX6" fmla="*/ 0 w 4290815"/>
              <a:gd name="connsiteY6" fmla="*/ 2211962 h 2211962"/>
              <a:gd name="connsiteX7" fmla="*/ 0 w 4290815"/>
              <a:gd name="connsiteY7" fmla="*/ 1321665 h 2211962"/>
              <a:gd name="connsiteX8" fmla="*/ 203702 w 4290815"/>
              <a:gd name="connsiteY8" fmla="*/ 1105981 h 2211962"/>
              <a:gd name="connsiteX9" fmla="*/ 0 w 4290815"/>
              <a:gd name="connsiteY9" fmla="*/ 890297 h 2211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90815" h="2211962">
                <a:moveTo>
                  <a:pt x="4087113" y="890297"/>
                </a:moveTo>
                <a:lnTo>
                  <a:pt x="4290815" y="1105981"/>
                </a:lnTo>
                <a:lnTo>
                  <a:pt x="4087113" y="1321665"/>
                </a:lnTo>
                <a:close/>
                <a:moveTo>
                  <a:pt x="0" y="0"/>
                </a:moveTo>
                <a:lnTo>
                  <a:pt x="4087112" y="0"/>
                </a:lnTo>
                <a:lnTo>
                  <a:pt x="4087112" y="2211962"/>
                </a:lnTo>
                <a:lnTo>
                  <a:pt x="0" y="2211962"/>
                </a:lnTo>
                <a:lnTo>
                  <a:pt x="0" y="1321665"/>
                </a:lnTo>
                <a:lnTo>
                  <a:pt x="203702" y="1105981"/>
                </a:lnTo>
                <a:lnTo>
                  <a:pt x="0" y="890297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endParaRPr lang="ru-RU" sz="2650" b="1" dirty="0">
              <a:solidFill>
                <a:schemeClr val="bg1"/>
              </a:solidFill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BEFF1DD5-D362-4F5E-B6CE-BF5A7F9A395D}"/>
              </a:ext>
            </a:extLst>
          </p:cNvPr>
          <p:cNvGrpSpPr/>
          <p:nvPr/>
        </p:nvGrpSpPr>
        <p:grpSpPr>
          <a:xfrm>
            <a:off x="377371" y="3886834"/>
            <a:ext cx="11509829" cy="2236126"/>
            <a:chOff x="377371" y="3700608"/>
            <a:chExt cx="11509829" cy="2236126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xmlns="" id="{5A49C373-6FD7-4371-8254-6A9409606E67}"/>
                </a:ext>
              </a:extLst>
            </p:cNvPr>
            <p:cNvGrpSpPr/>
            <p:nvPr/>
          </p:nvGrpSpPr>
          <p:grpSpPr>
            <a:xfrm>
              <a:off x="377371" y="3878581"/>
              <a:ext cx="3504146" cy="2058153"/>
              <a:chOff x="3208712" y="-2077601"/>
              <a:chExt cx="2785027" cy="1635779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541FB8EC-25DB-480F-95CE-D99E8ADC48F7}"/>
                  </a:ext>
                </a:extLst>
              </p:cNvPr>
              <p:cNvSpPr txBox="1"/>
              <p:nvPr/>
            </p:nvSpPr>
            <p:spPr>
              <a:xfrm>
                <a:off x="3208712" y="-2077601"/>
                <a:ext cx="2402114" cy="7338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5400" b="1" dirty="0" smtClean="0">
                    <a:solidFill>
                      <a:schemeClr val="bg1"/>
                    </a:solidFill>
                  </a:rPr>
                  <a:t>8.4</a:t>
                </a:r>
                <a:r>
                  <a:rPr lang="en-US" sz="4400" dirty="0" smtClean="0">
                    <a:solidFill>
                      <a:schemeClr val="bg1"/>
                    </a:solidFill>
                  </a:rPr>
                  <a:t> </a:t>
                </a:r>
                <a:r>
                  <a:rPr lang="ru-RU" sz="2800" dirty="0">
                    <a:solidFill>
                      <a:schemeClr val="bg1"/>
                    </a:solidFill>
                    <a:latin typeface="+mj-lt"/>
                  </a:rPr>
                  <a:t>трлн м</a:t>
                </a:r>
                <a:r>
                  <a:rPr lang="ru-RU" sz="2800" baseline="30000" dirty="0">
                    <a:solidFill>
                      <a:schemeClr val="bg1"/>
                    </a:solidFill>
                    <a:latin typeface="+mj-lt"/>
                  </a:rPr>
                  <a:t>3</a:t>
                </a:r>
                <a:endParaRPr lang="ru-RU" sz="4400" baseline="30000" dirty="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xmlns="" id="{07ACAB1A-EE92-4342-9993-D5A6C4D4B9C7}"/>
                  </a:ext>
                </a:extLst>
              </p:cNvPr>
              <p:cNvSpPr/>
              <p:nvPr/>
            </p:nvSpPr>
            <p:spPr>
              <a:xfrm>
                <a:off x="3208712" y="-1447957"/>
                <a:ext cx="2627086" cy="5136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3600" dirty="0">
                    <a:solidFill>
                      <a:schemeClr val="bg1"/>
                    </a:solidFill>
                  </a:rPr>
                  <a:t>ЗАПАСЫ ГАЗА</a:t>
                </a:r>
                <a:endParaRPr lang="ru-RU" sz="3600" baseline="30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0BE6F83B-1F3A-4DF7-AFF0-6655C32B3AB0}"/>
                  </a:ext>
                </a:extLst>
              </p:cNvPr>
              <p:cNvSpPr txBox="1"/>
              <p:nvPr/>
            </p:nvSpPr>
            <p:spPr>
              <a:xfrm>
                <a:off x="3208712" y="-955513"/>
                <a:ext cx="2785027" cy="5136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НА </a:t>
                </a:r>
                <a:r>
                  <a:rPr lang="ru-RU" dirty="0" smtClean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АРКТИЧЕСКОМ И ДАЛЬНЕВОСТОЧНОМ ШЕЛЬФАХ</a:t>
                </a:r>
                <a:endParaRPr lang="ru-RU" dirty="0">
                  <a:solidFill>
                    <a:schemeClr val="bg1"/>
                  </a:solidFill>
                  <a:latin typeface="Calibri Light" panose="020F0302020204030204" pitchFamily="34" charset="0"/>
                </a:endParaRPr>
              </a:p>
            </p:txBody>
          </p:sp>
        </p:grp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xmlns="" id="{496831D3-5B64-423E-A737-8BA64A165D36}"/>
                </a:ext>
              </a:extLst>
            </p:cNvPr>
            <p:cNvCxnSpPr>
              <a:cxnSpLocks/>
            </p:cNvCxnSpPr>
            <p:nvPr/>
          </p:nvCxnSpPr>
          <p:spPr>
            <a:xfrm>
              <a:off x="377371" y="5912575"/>
              <a:ext cx="11437258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xmlns="" id="{027C3B48-A912-4420-823C-1915CBF70451}"/>
                </a:ext>
              </a:extLst>
            </p:cNvPr>
            <p:cNvCxnSpPr>
              <a:cxnSpLocks/>
            </p:cNvCxnSpPr>
            <p:nvPr/>
          </p:nvCxnSpPr>
          <p:spPr>
            <a:xfrm>
              <a:off x="377371" y="3700608"/>
              <a:ext cx="11437258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F9F3CC1A-14AC-4CEB-8F4D-1068F469DDBB}"/>
                </a:ext>
              </a:extLst>
            </p:cNvPr>
            <p:cNvSpPr txBox="1"/>
            <p:nvPr/>
          </p:nvSpPr>
          <p:spPr>
            <a:xfrm>
              <a:off x="3943487" y="3700608"/>
              <a:ext cx="4081630" cy="2211957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ru-RU" sz="2000" b="1" dirty="0">
                  <a:solidFill>
                    <a:schemeClr val="bg1"/>
                  </a:solidFill>
                </a:rPr>
                <a:t>ОТСУТСТВИЕ ОБОРУДОВАНИЯ</a:t>
              </a:r>
            </a:p>
            <a:p>
              <a:pPr algn="ctr"/>
              <a:r>
                <a:rPr lang="ru-RU" sz="2000" b="1" dirty="0">
                  <a:solidFill>
                    <a:schemeClr val="bg1"/>
                  </a:solidFill>
                </a:rPr>
                <a:t>ДЛЯ ПОДВОДНОЙ ДОБЫЧИ </a:t>
              </a:r>
              <a:r>
                <a:rPr lang="ru-RU" sz="2000" dirty="0">
                  <a:solidFill>
                    <a:schemeClr val="bg1"/>
                  </a:solidFill>
                  <a:latin typeface="+mj-lt"/>
                </a:rPr>
                <a:t>ОТЕЧЕСТВЕННОГО ПРОИЗВОДСТВА</a:t>
              </a:r>
              <a:r>
                <a:rPr lang="ru-RU" sz="1900" b="1" dirty="0">
                  <a:solidFill>
                    <a:schemeClr val="bg1"/>
                  </a:solidFill>
                </a:rPr>
                <a:t/>
              </a:r>
              <a:br>
                <a:rPr lang="ru-RU" sz="1900" b="1" dirty="0">
                  <a:solidFill>
                    <a:schemeClr val="bg1"/>
                  </a:solidFill>
                </a:rPr>
              </a:br>
              <a:r>
                <a:rPr lang="ru-RU" sz="1600" dirty="0">
                  <a:solidFill>
                    <a:schemeClr val="bg1"/>
                  </a:solidFill>
                  <a:latin typeface="+mj-lt"/>
                </a:rPr>
                <a:t>(по состоянию на </a:t>
              </a:r>
              <a:r>
                <a:rPr lang="en-US" sz="1600" dirty="0">
                  <a:solidFill>
                    <a:schemeClr val="bg1"/>
                  </a:solidFill>
                  <a:latin typeface="+mj-lt"/>
                </a:rPr>
                <a:t>0</a:t>
              </a:r>
              <a:r>
                <a:rPr lang="ru-RU" sz="1600" dirty="0">
                  <a:solidFill>
                    <a:schemeClr val="bg1"/>
                  </a:solidFill>
                  <a:latin typeface="+mj-lt"/>
                </a:rPr>
                <a:t>1.09.2</a:t>
              </a:r>
              <a:r>
                <a:rPr lang="en-US" sz="1600" dirty="0">
                  <a:solidFill>
                    <a:schemeClr val="bg1"/>
                  </a:solidFill>
                  <a:latin typeface="+mj-lt"/>
                </a:rPr>
                <a:t>018 </a:t>
              </a:r>
              <a:r>
                <a:rPr lang="ru-RU" sz="1600" dirty="0">
                  <a:solidFill>
                    <a:schemeClr val="bg1"/>
                  </a:solidFill>
                  <a:latin typeface="+mj-lt"/>
                </a:rPr>
                <a:t>г.)</a:t>
              </a:r>
              <a:endParaRPr lang="ru-RU" sz="19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91DC9FD9-E81A-40A3-A0EA-204D641FCAD6}"/>
                </a:ext>
              </a:extLst>
            </p:cNvPr>
            <p:cNvSpPr txBox="1"/>
            <p:nvPr/>
          </p:nvSpPr>
          <p:spPr>
            <a:xfrm>
              <a:off x="8191500" y="4129383"/>
              <a:ext cx="36957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b="1" dirty="0">
                  <a:solidFill>
                    <a:schemeClr val="bg1"/>
                  </a:solidFill>
                </a:rPr>
                <a:t>НЕОБХОДИМОСТЬ РАЗВИТИЯ ТЕХНОЛОГИЙ И ОБОРУДОВАНИЯ </a:t>
              </a:r>
              <a:r>
                <a:rPr lang="ru-RU" sz="1500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для обеспечения доступа к ресурсам на шельфе и обеспечения энергетической безопасности страны</a:t>
              </a:r>
            </a:p>
          </p:txBody>
        </p:sp>
      </p:grp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82BFF2CE-61EB-4491-9403-45F2159FB396}"/>
              </a:ext>
            </a:extLst>
          </p:cNvPr>
          <p:cNvSpPr/>
          <p:nvPr/>
        </p:nvSpPr>
        <p:spPr>
          <a:xfrm>
            <a:off x="0" y="719217"/>
            <a:ext cx="12191290" cy="71682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 descr="Изображение выглядит как внешний, небо, вода, природ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E92C3015-9705-4DDE-9EC0-84843351C4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14" t="24286" r="6" b="35334"/>
          <a:stretch/>
        </p:blipFill>
        <p:spPr>
          <a:xfrm>
            <a:off x="0" y="759198"/>
            <a:ext cx="12191290" cy="2839589"/>
          </a:xfrm>
          <a:custGeom>
            <a:avLst/>
            <a:gdLst>
              <a:gd name="connsiteX0" fmla="*/ 0 w 12191290"/>
              <a:gd name="connsiteY0" fmla="*/ 0 h 2839589"/>
              <a:gd name="connsiteX1" fmla="*/ 12191290 w 12191290"/>
              <a:gd name="connsiteY1" fmla="*/ 0 h 2839589"/>
              <a:gd name="connsiteX2" fmla="*/ 12191290 w 12191290"/>
              <a:gd name="connsiteY2" fmla="*/ 1976108 h 2839589"/>
              <a:gd name="connsiteX3" fmla="*/ 12191290 w 12191290"/>
              <a:gd name="connsiteY3" fmla="*/ 2505605 h 2839589"/>
              <a:gd name="connsiteX4" fmla="*/ 12191290 w 12191290"/>
              <a:gd name="connsiteY4" fmla="*/ 2839589 h 2839589"/>
              <a:gd name="connsiteX5" fmla="*/ 0 w 12191290"/>
              <a:gd name="connsiteY5" fmla="*/ 2839589 h 2839589"/>
              <a:gd name="connsiteX6" fmla="*/ 0 w 12191290"/>
              <a:gd name="connsiteY6" fmla="*/ 2269667 h 2839589"/>
              <a:gd name="connsiteX7" fmla="*/ 0 w 12191290"/>
              <a:gd name="connsiteY7" fmla="*/ 1976108 h 2839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290" h="2839589">
                <a:moveTo>
                  <a:pt x="0" y="0"/>
                </a:moveTo>
                <a:lnTo>
                  <a:pt x="12191290" y="0"/>
                </a:lnTo>
                <a:lnTo>
                  <a:pt x="12191290" y="1976108"/>
                </a:lnTo>
                <a:lnTo>
                  <a:pt x="12191290" y="2505605"/>
                </a:lnTo>
                <a:lnTo>
                  <a:pt x="12191290" y="2839589"/>
                </a:lnTo>
                <a:lnTo>
                  <a:pt x="0" y="2839589"/>
                </a:lnTo>
                <a:lnTo>
                  <a:pt x="0" y="2269667"/>
                </a:lnTo>
                <a:lnTo>
                  <a:pt x="0" y="197610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5669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: фигура 4">
            <a:extLst>
              <a:ext uri="{FF2B5EF4-FFF2-40B4-BE49-F238E27FC236}">
                <a16:creationId xmlns:a16="http://schemas.microsoft.com/office/drawing/2014/main" xmlns="" id="{D3CD8FB7-5510-4C41-8E5A-D20D475753B8}"/>
              </a:ext>
            </a:extLst>
          </p:cNvPr>
          <p:cNvSpPr/>
          <p:nvPr/>
        </p:nvSpPr>
        <p:spPr>
          <a:xfrm>
            <a:off x="0" y="1066801"/>
            <a:ext cx="4116386" cy="4986784"/>
          </a:xfrm>
          <a:custGeom>
            <a:avLst/>
            <a:gdLst>
              <a:gd name="connsiteX0" fmla="*/ 0 w 4116386"/>
              <a:gd name="connsiteY0" fmla="*/ 0 h 4986784"/>
              <a:gd name="connsiteX1" fmla="*/ 4116386 w 4116386"/>
              <a:gd name="connsiteY1" fmla="*/ 0 h 4986784"/>
              <a:gd name="connsiteX2" fmla="*/ 4116386 w 4116386"/>
              <a:gd name="connsiteY2" fmla="*/ 4986784 h 4986784"/>
              <a:gd name="connsiteX3" fmla="*/ 0 w 4116386"/>
              <a:gd name="connsiteY3" fmla="*/ 4986784 h 4986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6" h="4986784">
                <a:moveTo>
                  <a:pt x="0" y="0"/>
                </a:moveTo>
                <a:lnTo>
                  <a:pt x="4116386" y="0"/>
                </a:lnTo>
                <a:lnTo>
                  <a:pt x="4116386" y="4986784"/>
                </a:lnTo>
                <a:lnTo>
                  <a:pt x="0" y="4986784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3C9EBFE5-1F12-4688-B3DF-3B13A5FB189E}"/>
              </a:ext>
            </a:extLst>
          </p:cNvPr>
          <p:cNvGrpSpPr/>
          <p:nvPr/>
        </p:nvGrpSpPr>
        <p:grpSpPr>
          <a:xfrm>
            <a:off x="149412" y="1066799"/>
            <a:ext cx="3799455" cy="4986785"/>
            <a:chOff x="149412" y="1066799"/>
            <a:chExt cx="3799455" cy="4986785"/>
          </a:xfrm>
        </p:grpSpPr>
        <p:pic>
          <p:nvPicPr>
            <p:cNvPr id="10" name="Рисунок 9" descr="Изображение выглядит как текст&#10;&#10;Описание создано с очень высокой степенью достоверности">
              <a:extLst>
                <a:ext uri="{FF2B5EF4-FFF2-40B4-BE49-F238E27FC236}">
                  <a16:creationId xmlns:a16="http://schemas.microsoft.com/office/drawing/2014/main" xmlns="" id="{7289C9FD-1F6C-4CFD-A336-7795D0BD0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9412" y="1066799"/>
              <a:ext cx="3799455" cy="4986785"/>
            </a:xfrm>
            <a:prstGeom prst="rect">
              <a:avLst/>
            </a:prstGeom>
          </p:spPr>
        </p:pic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xmlns="" id="{A8C776F0-8134-4364-B1FF-F071950BD06D}"/>
                </a:ext>
              </a:extLst>
            </p:cNvPr>
            <p:cNvSpPr/>
            <p:nvPr/>
          </p:nvSpPr>
          <p:spPr>
            <a:xfrm>
              <a:off x="472140" y="5074024"/>
              <a:ext cx="3128309" cy="621552"/>
            </a:xfrm>
            <a:prstGeom prst="rect">
              <a:avLst/>
            </a:prstGeom>
            <a:gradFill>
              <a:gsLst>
                <a:gs pos="0">
                  <a:srgbClr val="D9D9D9"/>
                </a:gs>
                <a:gs pos="100000">
                  <a:srgbClr val="CCCCCC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9E58D39B-E59B-40CC-A85E-E7B18B51BE3B}"/>
              </a:ext>
            </a:extLst>
          </p:cNvPr>
          <p:cNvSpPr/>
          <p:nvPr/>
        </p:nvSpPr>
        <p:spPr>
          <a:xfrm>
            <a:off x="3657601" y="3479161"/>
            <a:ext cx="8534400" cy="758981"/>
          </a:xfrm>
          <a:prstGeom prst="rect">
            <a:avLst/>
          </a:prstGeom>
          <a:gradFill>
            <a:gsLst>
              <a:gs pos="0">
                <a:srgbClr val="DCDCDC"/>
              </a:gs>
              <a:gs pos="2000">
                <a:srgbClr val="F3F3F3"/>
              </a:gs>
              <a:gs pos="100000">
                <a:srgbClr val="F3F3F3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 descr="Изображение выглядит как лодка, небо, вода, внешн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5C4CB396-C0D3-4B42-8A2B-4DC18C5887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3189" r="4786" b="1405"/>
          <a:stretch>
            <a:fillRect/>
          </a:stretch>
        </p:blipFill>
        <p:spPr>
          <a:xfrm>
            <a:off x="5421573" y="2179263"/>
            <a:ext cx="4654756" cy="2623580"/>
          </a:xfrm>
          <a:custGeom>
            <a:avLst/>
            <a:gdLst>
              <a:gd name="connsiteX0" fmla="*/ 2090832 w 4654756"/>
              <a:gd name="connsiteY0" fmla="*/ 2527465 h 2623580"/>
              <a:gd name="connsiteX1" fmla="*/ 2091002 w 4654756"/>
              <a:gd name="connsiteY1" fmla="*/ 2527465 h 2623580"/>
              <a:gd name="connsiteX2" fmla="*/ 2089302 w 4654756"/>
              <a:gd name="connsiteY2" fmla="*/ 2528703 h 2623580"/>
              <a:gd name="connsiteX3" fmla="*/ 2104266 w 4654756"/>
              <a:gd name="connsiteY3" fmla="*/ 2506597 h 2623580"/>
              <a:gd name="connsiteX4" fmla="*/ 2105029 w 4654756"/>
              <a:gd name="connsiteY4" fmla="*/ 2508077 h 2623580"/>
              <a:gd name="connsiteX5" fmla="*/ 2105074 w 4654756"/>
              <a:gd name="connsiteY5" fmla="*/ 2508121 h 2623580"/>
              <a:gd name="connsiteX6" fmla="*/ 2104301 w 4654756"/>
              <a:gd name="connsiteY6" fmla="*/ 2506617 h 2623580"/>
              <a:gd name="connsiteX7" fmla="*/ 2280440 w 4654756"/>
              <a:gd name="connsiteY7" fmla="*/ 2491404 h 2623580"/>
              <a:gd name="connsiteX8" fmla="*/ 2281320 w 4654756"/>
              <a:gd name="connsiteY8" fmla="*/ 2495045 h 2623580"/>
              <a:gd name="connsiteX9" fmla="*/ 2283018 w 4654756"/>
              <a:gd name="connsiteY9" fmla="*/ 2502897 h 2623580"/>
              <a:gd name="connsiteX10" fmla="*/ 2283866 w 4654756"/>
              <a:gd name="connsiteY10" fmla="*/ 2506204 h 2623580"/>
              <a:gd name="connsiteX11" fmla="*/ 2285565 w 4654756"/>
              <a:gd name="connsiteY11" fmla="*/ 2509510 h 2623580"/>
              <a:gd name="connsiteX12" fmla="*/ 2287263 w 4654756"/>
              <a:gd name="connsiteY12" fmla="*/ 2512403 h 2623580"/>
              <a:gd name="connsiteX13" fmla="*/ 2289810 w 4654756"/>
              <a:gd name="connsiteY13" fmla="*/ 2514883 h 2623580"/>
              <a:gd name="connsiteX14" fmla="*/ 2294479 w 4654756"/>
              <a:gd name="connsiteY14" fmla="*/ 2519429 h 2623580"/>
              <a:gd name="connsiteX15" fmla="*/ 2300423 w 4654756"/>
              <a:gd name="connsiteY15" fmla="*/ 2524389 h 2623580"/>
              <a:gd name="connsiteX16" fmla="*/ 2306366 w 4654756"/>
              <a:gd name="connsiteY16" fmla="*/ 2528935 h 2623580"/>
              <a:gd name="connsiteX17" fmla="*/ 2308913 w 4654756"/>
              <a:gd name="connsiteY17" fmla="*/ 2531415 h 2623580"/>
              <a:gd name="connsiteX18" fmla="*/ 2311460 w 4654756"/>
              <a:gd name="connsiteY18" fmla="*/ 2533894 h 2623580"/>
              <a:gd name="connsiteX19" fmla="*/ 2313158 w 4654756"/>
              <a:gd name="connsiteY19" fmla="*/ 2536788 h 2623580"/>
              <a:gd name="connsiteX20" fmla="*/ 2314856 w 4654756"/>
              <a:gd name="connsiteY20" fmla="*/ 2539680 h 2623580"/>
              <a:gd name="connsiteX21" fmla="*/ 2315705 w 4654756"/>
              <a:gd name="connsiteY21" fmla="*/ 2542573 h 2623580"/>
              <a:gd name="connsiteX22" fmla="*/ 2315705 w 4654756"/>
              <a:gd name="connsiteY22" fmla="*/ 2541965 h 2623580"/>
              <a:gd name="connsiteX23" fmla="*/ 2314856 w 4654756"/>
              <a:gd name="connsiteY23" fmla="*/ 2539082 h 2623580"/>
              <a:gd name="connsiteX24" fmla="*/ 2313157 w 4654756"/>
              <a:gd name="connsiteY24" fmla="*/ 2536200 h 2623580"/>
              <a:gd name="connsiteX25" fmla="*/ 2311460 w 4654756"/>
              <a:gd name="connsiteY25" fmla="*/ 2533317 h 2623580"/>
              <a:gd name="connsiteX26" fmla="*/ 2308913 w 4654756"/>
              <a:gd name="connsiteY26" fmla="*/ 2530845 h 2623580"/>
              <a:gd name="connsiteX27" fmla="*/ 2306365 w 4654756"/>
              <a:gd name="connsiteY27" fmla="*/ 2528375 h 2623580"/>
              <a:gd name="connsiteX28" fmla="*/ 2300423 w 4654756"/>
              <a:gd name="connsiteY28" fmla="*/ 2523844 h 2623580"/>
              <a:gd name="connsiteX29" fmla="*/ 2294479 w 4654756"/>
              <a:gd name="connsiteY29" fmla="*/ 2518902 h 2623580"/>
              <a:gd name="connsiteX30" fmla="*/ 2289810 w 4654756"/>
              <a:gd name="connsiteY30" fmla="*/ 2514372 h 2623580"/>
              <a:gd name="connsiteX31" fmla="*/ 2287263 w 4654756"/>
              <a:gd name="connsiteY31" fmla="*/ 2511901 h 2623580"/>
              <a:gd name="connsiteX32" fmla="*/ 2285565 w 4654756"/>
              <a:gd name="connsiteY32" fmla="*/ 2509018 h 2623580"/>
              <a:gd name="connsiteX33" fmla="*/ 2283866 w 4654756"/>
              <a:gd name="connsiteY33" fmla="*/ 2505724 h 2623580"/>
              <a:gd name="connsiteX34" fmla="*/ 2283018 w 4654756"/>
              <a:gd name="connsiteY34" fmla="*/ 2502429 h 2623580"/>
              <a:gd name="connsiteX35" fmla="*/ 2281319 w 4654756"/>
              <a:gd name="connsiteY35" fmla="*/ 2494604 h 2623580"/>
              <a:gd name="connsiteX36" fmla="*/ 2239293 w 4654756"/>
              <a:gd name="connsiteY36" fmla="*/ 2458261 h 2623580"/>
              <a:gd name="connsiteX37" fmla="*/ 2239293 w 4654756"/>
              <a:gd name="connsiteY37" fmla="*/ 2458674 h 2623580"/>
              <a:gd name="connsiteX38" fmla="*/ 2240142 w 4654756"/>
              <a:gd name="connsiteY38" fmla="*/ 2459501 h 2623580"/>
              <a:gd name="connsiteX39" fmla="*/ 2241840 w 4654756"/>
              <a:gd name="connsiteY39" fmla="*/ 2461154 h 2623580"/>
              <a:gd name="connsiteX40" fmla="*/ 2243962 w 4654756"/>
              <a:gd name="connsiteY40" fmla="*/ 2462394 h 2623580"/>
              <a:gd name="connsiteX41" fmla="*/ 2243962 w 4654756"/>
              <a:gd name="connsiteY41" fmla="*/ 2467720 h 2623580"/>
              <a:gd name="connsiteX42" fmla="*/ 2243963 w 4654756"/>
              <a:gd name="connsiteY42" fmla="*/ 2467719 h 2623580"/>
              <a:gd name="connsiteX43" fmla="*/ 2243963 w 4654756"/>
              <a:gd name="connsiteY43" fmla="*/ 2461962 h 2623580"/>
              <a:gd name="connsiteX44" fmla="*/ 2241841 w 4654756"/>
              <a:gd name="connsiteY44" fmla="*/ 2460729 h 2623580"/>
              <a:gd name="connsiteX45" fmla="*/ 2240142 w 4654756"/>
              <a:gd name="connsiteY45" fmla="*/ 2459084 h 2623580"/>
              <a:gd name="connsiteX46" fmla="*/ 2326738 w 4654756"/>
              <a:gd name="connsiteY46" fmla="*/ 2454577 h 2623580"/>
              <a:gd name="connsiteX47" fmla="*/ 2326318 w 4654756"/>
              <a:gd name="connsiteY47" fmla="*/ 2456206 h 2623580"/>
              <a:gd name="connsiteX48" fmla="*/ 2325469 w 4654756"/>
              <a:gd name="connsiteY48" fmla="*/ 2458261 h 2623580"/>
              <a:gd name="connsiteX49" fmla="*/ 2323771 w 4654756"/>
              <a:gd name="connsiteY49" fmla="*/ 2460729 h 2623580"/>
              <a:gd name="connsiteX50" fmla="*/ 2322073 w 4654756"/>
              <a:gd name="connsiteY50" fmla="*/ 2462374 h 2623580"/>
              <a:gd name="connsiteX51" fmla="*/ 2317403 w 4654756"/>
              <a:gd name="connsiteY51" fmla="*/ 2466897 h 2623580"/>
              <a:gd name="connsiteX52" fmla="*/ 2312309 w 4654756"/>
              <a:gd name="connsiteY52" fmla="*/ 2470186 h 2623580"/>
              <a:gd name="connsiteX53" fmla="*/ 2309338 w 4654756"/>
              <a:gd name="connsiteY53" fmla="*/ 2471420 h 2623580"/>
              <a:gd name="connsiteX54" fmla="*/ 2306366 w 4654756"/>
              <a:gd name="connsiteY54" fmla="*/ 2472653 h 2623580"/>
              <a:gd name="connsiteX55" fmla="*/ 2303394 w 4654756"/>
              <a:gd name="connsiteY55" fmla="*/ 2473476 h 2623580"/>
              <a:gd name="connsiteX56" fmla="*/ 2299998 w 4654756"/>
              <a:gd name="connsiteY56" fmla="*/ 2473476 h 2623580"/>
              <a:gd name="connsiteX57" fmla="*/ 2297027 w 4654756"/>
              <a:gd name="connsiteY57" fmla="*/ 2473476 h 2623580"/>
              <a:gd name="connsiteX58" fmla="*/ 2293631 w 4654756"/>
              <a:gd name="connsiteY58" fmla="*/ 2473476 h 2623580"/>
              <a:gd name="connsiteX59" fmla="*/ 2290659 w 4654756"/>
              <a:gd name="connsiteY59" fmla="*/ 2472653 h 2623580"/>
              <a:gd name="connsiteX60" fmla="*/ 2287687 w 4654756"/>
              <a:gd name="connsiteY60" fmla="*/ 2471009 h 2623580"/>
              <a:gd name="connsiteX61" fmla="*/ 2274952 w 4654756"/>
              <a:gd name="connsiteY61" fmla="*/ 2471009 h 2623580"/>
              <a:gd name="connsiteX62" fmla="*/ 2273679 w 4654756"/>
              <a:gd name="connsiteY62" fmla="*/ 2476765 h 2623580"/>
              <a:gd name="connsiteX63" fmla="*/ 2271132 w 4654756"/>
              <a:gd name="connsiteY63" fmla="*/ 2480055 h 2623580"/>
              <a:gd name="connsiteX64" fmla="*/ 2267735 w 4654756"/>
              <a:gd name="connsiteY64" fmla="*/ 2484167 h 2623580"/>
              <a:gd name="connsiteX65" fmla="*/ 2266037 w 4654756"/>
              <a:gd name="connsiteY65" fmla="*/ 2486223 h 2623580"/>
              <a:gd name="connsiteX66" fmla="*/ 2263915 w 4654756"/>
              <a:gd name="connsiteY66" fmla="*/ 2487456 h 2623580"/>
              <a:gd name="connsiteX67" fmla="*/ 2261792 w 4654756"/>
              <a:gd name="connsiteY67" fmla="*/ 2488690 h 2623580"/>
              <a:gd name="connsiteX68" fmla="*/ 2259670 w 4654756"/>
              <a:gd name="connsiteY68" fmla="*/ 2489101 h 2623580"/>
              <a:gd name="connsiteX69" fmla="*/ 2257123 w 4654756"/>
              <a:gd name="connsiteY69" fmla="*/ 2488690 h 2623580"/>
              <a:gd name="connsiteX70" fmla="*/ 2254151 w 4654756"/>
              <a:gd name="connsiteY70" fmla="*/ 2488279 h 2623580"/>
              <a:gd name="connsiteX71" fmla="*/ 2247783 w 4654756"/>
              <a:gd name="connsiteY71" fmla="*/ 2486223 h 2623580"/>
              <a:gd name="connsiteX72" fmla="*/ 2245236 w 4654756"/>
              <a:gd name="connsiteY72" fmla="*/ 2484989 h 2623580"/>
              <a:gd name="connsiteX73" fmla="*/ 2242689 w 4654756"/>
              <a:gd name="connsiteY73" fmla="*/ 2483344 h 2623580"/>
              <a:gd name="connsiteX74" fmla="*/ 2241416 w 4654756"/>
              <a:gd name="connsiteY74" fmla="*/ 2481288 h 2623580"/>
              <a:gd name="connsiteX75" fmla="*/ 2241040 w 4654756"/>
              <a:gd name="connsiteY75" fmla="*/ 2480197 h 2623580"/>
              <a:gd name="connsiteX76" fmla="*/ 2240991 w 4654756"/>
              <a:gd name="connsiteY76" fmla="*/ 2480579 h 2623580"/>
              <a:gd name="connsiteX77" fmla="*/ 2241415 w 4654756"/>
              <a:gd name="connsiteY77" fmla="*/ 2481819 h 2623580"/>
              <a:gd name="connsiteX78" fmla="*/ 2242689 w 4654756"/>
              <a:gd name="connsiteY78" fmla="*/ 2483885 h 2623580"/>
              <a:gd name="connsiteX79" fmla="*/ 2245236 w 4654756"/>
              <a:gd name="connsiteY79" fmla="*/ 2485539 h 2623580"/>
              <a:gd name="connsiteX80" fmla="*/ 2247783 w 4654756"/>
              <a:gd name="connsiteY80" fmla="*/ 2486779 h 2623580"/>
              <a:gd name="connsiteX81" fmla="*/ 2254151 w 4654756"/>
              <a:gd name="connsiteY81" fmla="*/ 2488845 h 2623580"/>
              <a:gd name="connsiteX82" fmla="*/ 2257122 w 4654756"/>
              <a:gd name="connsiteY82" fmla="*/ 2489258 h 2623580"/>
              <a:gd name="connsiteX83" fmla="*/ 2259669 w 4654756"/>
              <a:gd name="connsiteY83" fmla="*/ 2489672 h 2623580"/>
              <a:gd name="connsiteX84" fmla="*/ 2261792 w 4654756"/>
              <a:gd name="connsiteY84" fmla="*/ 2489258 h 2623580"/>
              <a:gd name="connsiteX85" fmla="*/ 2263914 w 4654756"/>
              <a:gd name="connsiteY85" fmla="*/ 2488019 h 2623580"/>
              <a:gd name="connsiteX86" fmla="*/ 2266037 w 4654756"/>
              <a:gd name="connsiteY86" fmla="*/ 2486779 h 2623580"/>
              <a:gd name="connsiteX87" fmla="*/ 2267735 w 4654756"/>
              <a:gd name="connsiteY87" fmla="*/ 2484712 h 2623580"/>
              <a:gd name="connsiteX88" fmla="*/ 2271132 w 4654756"/>
              <a:gd name="connsiteY88" fmla="*/ 2480579 h 2623580"/>
              <a:gd name="connsiteX89" fmla="*/ 2273679 w 4654756"/>
              <a:gd name="connsiteY89" fmla="*/ 2477273 h 2623580"/>
              <a:gd name="connsiteX90" fmla="*/ 2277074 w 4654756"/>
              <a:gd name="connsiteY90" fmla="*/ 2482646 h 2623580"/>
              <a:gd name="connsiteX91" fmla="*/ 2278632 w 4654756"/>
              <a:gd name="connsiteY91" fmla="*/ 2485931 h 2623580"/>
              <a:gd name="connsiteX92" fmla="*/ 2277499 w 4654756"/>
              <a:gd name="connsiteY92" fmla="*/ 2483072 h 2623580"/>
              <a:gd name="connsiteX93" fmla="*/ 2274952 w 4654756"/>
              <a:gd name="connsiteY93" fmla="*/ 2478130 h 2623580"/>
              <a:gd name="connsiteX94" fmla="*/ 2274952 w 4654756"/>
              <a:gd name="connsiteY94" fmla="*/ 2471129 h 2623580"/>
              <a:gd name="connsiteX95" fmla="*/ 2287687 w 4654756"/>
              <a:gd name="connsiteY95" fmla="*/ 2471129 h 2623580"/>
              <a:gd name="connsiteX96" fmla="*/ 2290658 w 4654756"/>
              <a:gd name="connsiteY96" fmla="*/ 2472777 h 2623580"/>
              <a:gd name="connsiteX97" fmla="*/ 2293630 w 4654756"/>
              <a:gd name="connsiteY97" fmla="*/ 2473600 h 2623580"/>
              <a:gd name="connsiteX98" fmla="*/ 2297026 w 4654756"/>
              <a:gd name="connsiteY98" fmla="*/ 2473600 h 2623580"/>
              <a:gd name="connsiteX99" fmla="*/ 2299998 w 4654756"/>
              <a:gd name="connsiteY99" fmla="*/ 2473600 h 2623580"/>
              <a:gd name="connsiteX100" fmla="*/ 2303394 w 4654756"/>
              <a:gd name="connsiteY100" fmla="*/ 2473600 h 2623580"/>
              <a:gd name="connsiteX101" fmla="*/ 2306365 w 4654756"/>
              <a:gd name="connsiteY101" fmla="*/ 2472777 h 2623580"/>
              <a:gd name="connsiteX102" fmla="*/ 2309337 w 4654756"/>
              <a:gd name="connsiteY102" fmla="*/ 2471541 h 2623580"/>
              <a:gd name="connsiteX103" fmla="*/ 2312309 w 4654756"/>
              <a:gd name="connsiteY103" fmla="*/ 2470306 h 2623580"/>
              <a:gd name="connsiteX104" fmla="*/ 2317403 w 4654756"/>
              <a:gd name="connsiteY104" fmla="*/ 2467011 h 2623580"/>
              <a:gd name="connsiteX105" fmla="*/ 2322072 w 4654756"/>
              <a:gd name="connsiteY105" fmla="*/ 2462481 h 2623580"/>
              <a:gd name="connsiteX106" fmla="*/ 2323770 w 4654756"/>
              <a:gd name="connsiteY106" fmla="*/ 2460833 h 2623580"/>
              <a:gd name="connsiteX107" fmla="*/ 2325469 w 4654756"/>
              <a:gd name="connsiteY107" fmla="*/ 2458363 h 2623580"/>
              <a:gd name="connsiteX108" fmla="*/ 2326317 w 4654756"/>
              <a:gd name="connsiteY108" fmla="*/ 2456304 h 2623580"/>
              <a:gd name="connsiteX109" fmla="*/ 2326742 w 4654756"/>
              <a:gd name="connsiteY109" fmla="*/ 2454656 h 2623580"/>
              <a:gd name="connsiteX110" fmla="*/ 2246469 w 4654756"/>
              <a:gd name="connsiteY110" fmla="*/ 2442265 h 2623580"/>
              <a:gd name="connsiteX111" fmla="*/ 2246085 w 4654756"/>
              <a:gd name="connsiteY111" fmla="*/ 2442555 h 2623580"/>
              <a:gd name="connsiteX112" fmla="*/ 2245839 w 4654756"/>
              <a:gd name="connsiteY112" fmla="*/ 2442875 h 2623580"/>
              <a:gd name="connsiteX113" fmla="*/ 2331837 w 4654756"/>
              <a:gd name="connsiteY113" fmla="*/ 2438113 h 2623580"/>
              <a:gd name="connsiteX114" fmla="*/ 2330138 w 4654756"/>
              <a:gd name="connsiteY114" fmla="*/ 2438524 h 2623580"/>
              <a:gd name="connsiteX115" fmla="*/ 2328440 w 4654756"/>
              <a:gd name="connsiteY115" fmla="*/ 2439347 h 2623580"/>
              <a:gd name="connsiteX116" fmla="*/ 2327167 w 4654756"/>
              <a:gd name="connsiteY116" fmla="*/ 2440169 h 2623580"/>
              <a:gd name="connsiteX117" fmla="*/ 2326743 w 4654756"/>
              <a:gd name="connsiteY117" fmla="*/ 2442225 h 2623580"/>
              <a:gd name="connsiteX118" fmla="*/ 2326318 w 4654756"/>
              <a:gd name="connsiteY118" fmla="*/ 2445515 h 2623580"/>
              <a:gd name="connsiteX119" fmla="*/ 2326321 w 4654756"/>
              <a:gd name="connsiteY119" fmla="*/ 2445572 h 2623580"/>
              <a:gd name="connsiteX120" fmla="*/ 2326742 w 4654756"/>
              <a:gd name="connsiteY120" fmla="*/ 2442301 h 2623580"/>
              <a:gd name="connsiteX121" fmla="*/ 2327167 w 4654756"/>
              <a:gd name="connsiteY121" fmla="*/ 2440242 h 2623580"/>
              <a:gd name="connsiteX122" fmla="*/ 2328440 w 4654756"/>
              <a:gd name="connsiteY122" fmla="*/ 2439418 h 2623580"/>
              <a:gd name="connsiteX123" fmla="*/ 2330138 w 4654756"/>
              <a:gd name="connsiteY123" fmla="*/ 2438594 h 2623580"/>
              <a:gd name="connsiteX124" fmla="*/ 2331836 w 4654756"/>
              <a:gd name="connsiteY124" fmla="*/ 2438182 h 2623580"/>
              <a:gd name="connsiteX125" fmla="*/ 2332156 w 4654756"/>
              <a:gd name="connsiteY125" fmla="*/ 2438113 h 2623580"/>
              <a:gd name="connsiteX126" fmla="*/ 2198530 w 4654756"/>
              <a:gd name="connsiteY126" fmla="*/ 2437167 h 2623580"/>
              <a:gd name="connsiteX127" fmla="*/ 2198951 w 4654756"/>
              <a:gd name="connsiteY127" fmla="*/ 2441250 h 2623580"/>
              <a:gd name="connsiteX128" fmla="*/ 2198526 w 4654756"/>
              <a:gd name="connsiteY128" fmla="*/ 2443312 h 2623580"/>
              <a:gd name="connsiteX129" fmla="*/ 2197251 w 4654756"/>
              <a:gd name="connsiteY129" fmla="*/ 2445375 h 2623580"/>
              <a:gd name="connsiteX130" fmla="*/ 2195976 w 4654756"/>
              <a:gd name="connsiteY130" fmla="*/ 2447025 h 2623580"/>
              <a:gd name="connsiteX131" fmla="*/ 2193851 w 4654756"/>
              <a:gd name="connsiteY131" fmla="*/ 2449088 h 2623580"/>
              <a:gd name="connsiteX132" fmla="*/ 2192151 w 4654756"/>
              <a:gd name="connsiteY132" fmla="*/ 2450738 h 2623580"/>
              <a:gd name="connsiteX133" fmla="*/ 2189176 w 4654756"/>
              <a:gd name="connsiteY133" fmla="*/ 2451563 h 2623580"/>
              <a:gd name="connsiteX134" fmla="*/ 2183225 w 4654756"/>
              <a:gd name="connsiteY134" fmla="*/ 2453213 h 2623580"/>
              <a:gd name="connsiteX135" fmla="*/ 2176424 w 4654756"/>
              <a:gd name="connsiteY135" fmla="*/ 2454863 h 2623580"/>
              <a:gd name="connsiteX136" fmla="*/ 2169199 w 4654756"/>
              <a:gd name="connsiteY136" fmla="*/ 2455688 h 2623580"/>
              <a:gd name="connsiteX137" fmla="*/ 2162824 w 4654756"/>
              <a:gd name="connsiteY137" fmla="*/ 2456513 h 2623580"/>
              <a:gd name="connsiteX138" fmla="*/ 2156873 w 4654756"/>
              <a:gd name="connsiteY138" fmla="*/ 2457751 h 2623580"/>
              <a:gd name="connsiteX139" fmla="*/ 2154748 w 4654756"/>
              <a:gd name="connsiteY139" fmla="*/ 2457751 h 2623580"/>
              <a:gd name="connsiteX140" fmla="*/ 2153048 w 4654756"/>
              <a:gd name="connsiteY140" fmla="*/ 2458163 h 2623580"/>
              <a:gd name="connsiteX141" fmla="*/ 2149648 w 4654756"/>
              <a:gd name="connsiteY141" fmla="*/ 2459401 h 2623580"/>
              <a:gd name="connsiteX142" fmla="*/ 2146672 w 4654756"/>
              <a:gd name="connsiteY142" fmla="*/ 2461463 h 2623580"/>
              <a:gd name="connsiteX143" fmla="*/ 2142856 w 4654756"/>
              <a:gd name="connsiteY143" fmla="*/ 2463938 h 2623580"/>
              <a:gd name="connsiteX144" fmla="*/ 2131380 w 4654756"/>
              <a:gd name="connsiteY144" fmla="*/ 2468476 h 2623580"/>
              <a:gd name="connsiteX145" fmla="*/ 2112679 w 4654756"/>
              <a:gd name="connsiteY145" fmla="*/ 2477138 h 2623580"/>
              <a:gd name="connsiteX146" fmla="*/ 2103329 w 4654756"/>
              <a:gd name="connsiteY146" fmla="*/ 2481676 h 2623580"/>
              <a:gd name="connsiteX147" fmla="*/ 2095678 w 4654756"/>
              <a:gd name="connsiteY147" fmla="*/ 2486626 h 2623580"/>
              <a:gd name="connsiteX148" fmla="*/ 2092702 w 4654756"/>
              <a:gd name="connsiteY148" fmla="*/ 2488689 h 2623580"/>
              <a:gd name="connsiteX149" fmla="*/ 2090152 w 4654756"/>
              <a:gd name="connsiteY149" fmla="*/ 2490752 h 2623580"/>
              <a:gd name="connsiteX150" fmla="*/ 2088877 w 4654756"/>
              <a:gd name="connsiteY150" fmla="*/ 2492402 h 2623580"/>
              <a:gd name="connsiteX151" fmla="*/ 2088027 w 4654756"/>
              <a:gd name="connsiteY151" fmla="*/ 2494052 h 2623580"/>
              <a:gd name="connsiteX152" fmla="*/ 2088452 w 4654756"/>
              <a:gd name="connsiteY152" fmla="*/ 2495702 h 2623580"/>
              <a:gd name="connsiteX153" fmla="*/ 2088877 w 4654756"/>
              <a:gd name="connsiteY153" fmla="*/ 2496939 h 2623580"/>
              <a:gd name="connsiteX154" fmla="*/ 2089727 w 4654756"/>
              <a:gd name="connsiteY154" fmla="*/ 2498177 h 2623580"/>
              <a:gd name="connsiteX155" fmla="*/ 2089792 w 4654756"/>
              <a:gd name="connsiteY155" fmla="*/ 2498241 h 2623580"/>
              <a:gd name="connsiteX156" fmla="*/ 2089019 w 4654756"/>
              <a:gd name="connsiteY156" fmla="*/ 2497111 h 2623580"/>
              <a:gd name="connsiteX157" fmla="*/ 2088594 w 4654756"/>
              <a:gd name="connsiteY157" fmla="*/ 2495871 h 2623580"/>
              <a:gd name="connsiteX158" fmla="*/ 2088170 w 4654756"/>
              <a:gd name="connsiteY158" fmla="*/ 2494218 h 2623580"/>
              <a:gd name="connsiteX159" fmla="*/ 2089019 w 4654756"/>
              <a:gd name="connsiteY159" fmla="*/ 2492565 h 2623580"/>
              <a:gd name="connsiteX160" fmla="*/ 2090292 w 4654756"/>
              <a:gd name="connsiteY160" fmla="*/ 2490911 h 2623580"/>
              <a:gd name="connsiteX161" fmla="*/ 2092839 w 4654756"/>
              <a:gd name="connsiteY161" fmla="*/ 2488845 h 2623580"/>
              <a:gd name="connsiteX162" fmla="*/ 2095811 w 4654756"/>
              <a:gd name="connsiteY162" fmla="*/ 2486779 h 2623580"/>
              <a:gd name="connsiteX163" fmla="*/ 2103453 w 4654756"/>
              <a:gd name="connsiteY163" fmla="*/ 2481819 h 2623580"/>
              <a:gd name="connsiteX164" fmla="*/ 2112792 w 4654756"/>
              <a:gd name="connsiteY164" fmla="*/ 2477273 h 2623580"/>
              <a:gd name="connsiteX165" fmla="*/ 2131470 w 4654756"/>
              <a:gd name="connsiteY165" fmla="*/ 2468594 h 2623580"/>
              <a:gd name="connsiteX166" fmla="*/ 2142931 w 4654756"/>
              <a:gd name="connsiteY166" fmla="*/ 2464047 h 2623580"/>
              <a:gd name="connsiteX167" fmla="*/ 2146750 w 4654756"/>
              <a:gd name="connsiteY167" fmla="*/ 2461567 h 2623580"/>
              <a:gd name="connsiteX168" fmla="*/ 2149721 w 4654756"/>
              <a:gd name="connsiteY168" fmla="*/ 2459501 h 2623580"/>
              <a:gd name="connsiteX169" fmla="*/ 2153118 w 4654756"/>
              <a:gd name="connsiteY169" fmla="*/ 2458261 h 2623580"/>
              <a:gd name="connsiteX170" fmla="*/ 2154816 w 4654756"/>
              <a:gd name="connsiteY170" fmla="*/ 2457848 h 2623580"/>
              <a:gd name="connsiteX171" fmla="*/ 2156938 w 4654756"/>
              <a:gd name="connsiteY171" fmla="*/ 2457848 h 2623580"/>
              <a:gd name="connsiteX172" fmla="*/ 2162881 w 4654756"/>
              <a:gd name="connsiteY172" fmla="*/ 2456608 h 2623580"/>
              <a:gd name="connsiteX173" fmla="*/ 2169249 w 4654756"/>
              <a:gd name="connsiteY173" fmla="*/ 2455781 h 2623580"/>
              <a:gd name="connsiteX174" fmla="*/ 2176465 w 4654756"/>
              <a:gd name="connsiteY174" fmla="*/ 2454954 h 2623580"/>
              <a:gd name="connsiteX175" fmla="*/ 2183258 w 4654756"/>
              <a:gd name="connsiteY175" fmla="*/ 2453301 h 2623580"/>
              <a:gd name="connsiteX176" fmla="*/ 2189201 w 4654756"/>
              <a:gd name="connsiteY176" fmla="*/ 2451648 h 2623580"/>
              <a:gd name="connsiteX177" fmla="*/ 2192172 w 4654756"/>
              <a:gd name="connsiteY177" fmla="*/ 2450822 h 2623580"/>
              <a:gd name="connsiteX178" fmla="*/ 2193870 w 4654756"/>
              <a:gd name="connsiteY178" fmla="*/ 2449168 h 2623580"/>
              <a:gd name="connsiteX179" fmla="*/ 2195993 w 4654756"/>
              <a:gd name="connsiteY179" fmla="*/ 2447102 h 2623580"/>
              <a:gd name="connsiteX180" fmla="*/ 2197267 w 4654756"/>
              <a:gd name="connsiteY180" fmla="*/ 2445449 h 2623580"/>
              <a:gd name="connsiteX181" fmla="*/ 2198540 w 4654756"/>
              <a:gd name="connsiteY181" fmla="*/ 2443382 h 2623580"/>
              <a:gd name="connsiteX182" fmla="*/ 2198964 w 4654756"/>
              <a:gd name="connsiteY182" fmla="*/ 2441316 h 2623580"/>
              <a:gd name="connsiteX183" fmla="*/ 2198540 w 4654756"/>
              <a:gd name="connsiteY183" fmla="*/ 2437183 h 2623580"/>
              <a:gd name="connsiteX184" fmla="*/ 2260983 w 4654756"/>
              <a:gd name="connsiteY184" fmla="*/ 2431800 h 2623580"/>
              <a:gd name="connsiteX185" fmla="*/ 2260982 w 4654756"/>
              <a:gd name="connsiteY185" fmla="*/ 2431811 h 2623580"/>
              <a:gd name="connsiteX186" fmla="*/ 2260988 w 4654756"/>
              <a:gd name="connsiteY186" fmla="*/ 2431808 h 2623580"/>
              <a:gd name="connsiteX187" fmla="*/ 2829533 w 4654756"/>
              <a:gd name="connsiteY187" fmla="*/ 2428867 h 2623580"/>
              <a:gd name="connsiteX188" fmla="*/ 2829537 w 4654756"/>
              <a:gd name="connsiteY188" fmla="*/ 2428874 h 2623580"/>
              <a:gd name="connsiteX189" fmla="*/ 2831233 w 4654756"/>
              <a:gd name="connsiteY189" fmla="*/ 2430525 h 2623580"/>
              <a:gd name="connsiteX190" fmla="*/ 2833776 w 4654756"/>
              <a:gd name="connsiteY190" fmla="*/ 2431762 h 2623580"/>
              <a:gd name="connsiteX191" fmla="*/ 2837168 w 4654756"/>
              <a:gd name="connsiteY191" fmla="*/ 2432175 h 2623580"/>
              <a:gd name="connsiteX192" fmla="*/ 2840559 w 4654756"/>
              <a:gd name="connsiteY192" fmla="*/ 2431762 h 2623580"/>
              <a:gd name="connsiteX193" fmla="*/ 2843950 w 4654756"/>
              <a:gd name="connsiteY193" fmla="*/ 2431762 h 2623580"/>
              <a:gd name="connsiteX194" fmla="*/ 2846494 w 4654756"/>
              <a:gd name="connsiteY194" fmla="*/ 2430937 h 2623580"/>
              <a:gd name="connsiteX195" fmla="*/ 2848614 w 4654756"/>
              <a:gd name="connsiteY195" fmla="*/ 2430937 h 2623580"/>
              <a:gd name="connsiteX196" fmla="*/ 2850734 w 4654756"/>
              <a:gd name="connsiteY196" fmla="*/ 2431762 h 2623580"/>
              <a:gd name="connsiteX197" fmla="*/ 2852394 w 4654756"/>
              <a:gd name="connsiteY197" fmla="*/ 2432974 h 2623580"/>
              <a:gd name="connsiteX198" fmla="*/ 2852053 w 4654756"/>
              <a:gd name="connsiteY198" fmla="*/ 2432587 h 2623580"/>
              <a:gd name="connsiteX199" fmla="*/ 2850354 w 4654756"/>
              <a:gd name="connsiteY199" fmla="*/ 2431349 h 2623580"/>
              <a:gd name="connsiteX200" fmla="*/ 2848230 w 4654756"/>
              <a:gd name="connsiteY200" fmla="*/ 2430524 h 2623580"/>
              <a:gd name="connsiteX201" fmla="*/ 2846106 w 4654756"/>
              <a:gd name="connsiteY201" fmla="*/ 2430524 h 2623580"/>
              <a:gd name="connsiteX202" fmla="*/ 2843558 w 4654756"/>
              <a:gd name="connsiteY202" fmla="*/ 2431349 h 2623580"/>
              <a:gd name="connsiteX203" fmla="*/ 2840159 w 4654756"/>
              <a:gd name="connsiteY203" fmla="*/ 2431349 h 2623580"/>
              <a:gd name="connsiteX204" fmla="*/ 2836761 w 4654756"/>
              <a:gd name="connsiteY204" fmla="*/ 2431761 h 2623580"/>
              <a:gd name="connsiteX205" fmla="*/ 2833363 w 4654756"/>
              <a:gd name="connsiteY205" fmla="*/ 2431349 h 2623580"/>
              <a:gd name="connsiteX206" fmla="*/ 2830815 w 4654756"/>
              <a:gd name="connsiteY206" fmla="*/ 2430112 h 2623580"/>
              <a:gd name="connsiteX207" fmla="*/ 3040952 w 4654756"/>
              <a:gd name="connsiteY207" fmla="*/ 2407993 h 2623580"/>
              <a:gd name="connsiteX208" fmla="*/ 3036837 w 4654756"/>
              <a:gd name="connsiteY208" fmla="*/ 2413199 h 2623580"/>
              <a:gd name="connsiteX209" fmla="*/ 3032597 w 4654756"/>
              <a:gd name="connsiteY209" fmla="*/ 2418562 h 2623580"/>
              <a:gd name="connsiteX210" fmla="*/ 3031325 w 4654756"/>
              <a:gd name="connsiteY210" fmla="*/ 2421449 h 2623580"/>
              <a:gd name="connsiteX211" fmla="*/ 3029630 w 4654756"/>
              <a:gd name="connsiteY211" fmla="*/ 2424749 h 2623580"/>
              <a:gd name="connsiteX212" fmla="*/ 3028782 w 4654756"/>
              <a:gd name="connsiteY212" fmla="*/ 2428050 h 2623580"/>
              <a:gd name="connsiteX213" fmla="*/ 3028358 w 4654756"/>
              <a:gd name="connsiteY213" fmla="*/ 2432175 h 2623580"/>
              <a:gd name="connsiteX214" fmla="*/ 3028782 w 4654756"/>
              <a:gd name="connsiteY214" fmla="*/ 2433825 h 2623580"/>
              <a:gd name="connsiteX215" fmla="*/ 3029206 w 4654756"/>
              <a:gd name="connsiteY215" fmla="*/ 2435475 h 2623580"/>
              <a:gd name="connsiteX216" fmla="*/ 3029212 w 4654756"/>
              <a:gd name="connsiteY216" fmla="*/ 2435483 h 2623580"/>
              <a:gd name="connsiteX217" fmla="*/ 3028879 w 4654756"/>
              <a:gd name="connsiteY217" fmla="*/ 2434186 h 2623580"/>
              <a:gd name="connsiteX218" fmla="*/ 3028454 w 4654756"/>
              <a:gd name="connsiteY218" fmla="*/ 2432535 h 2623580"/>
              <a:gd name="connsiteX219" fmla="*/ 3028879 w 4654756"/>
              <a:gd name="connsiteY219" fmla="*/ 2428407 h 2623580"/>
              <a:gd name="connsiteX220" fmla="*/ 3029727 w 4654756"/>
              <a:gd name="connsiteY220" fmla="*/ 2425105 h 2623580"/>
              <a:gd name="connsiteX221" fmla="*/ 3031423 w 4654756"/>
              <a:gd name="connsiteY221" fmla="*/ 2421803 h 2623580"/>
              <a:gd name="connsiteX222" fmla="*/ 3032695 w 4654756"/>
              <a:gd name="connsiteY222" fmla="*/ 2418913 h 2623580"/>
              <a:gd name="connsiteX223" fmla="*/ 3036937 w 4654756"/>
              <a:gd name="connsiteY223" fmla="*/ 2413547 h 2623580"/>
              <a:gd name="connsiteX224" fmla="*/ 3041177 w 4654756"/>
              <a:gd name="connsiteY224" fmla="*/ 2408181 h 2623580"/>
              <a:gd name="connsiteX225" fmla="*/ 2209182 w 4654756"/>
              <a:gd name="connsiteY225" fmla="*/ 2406671 h 2623580"/>
              <a:gd name="connsiteX226" fmla="*/ 2202776 w 4654756"/>
              <a:gd name="connsiteY226" fmla="*/ 2407837 h 2623580"/>
              <a:gd name="connsiteX227" fmla="*/ 2199801 w 4654756"/>
              <a:gd name="connsiteY227" fmla="*/ 2408661 h 2623580"/>
              <a:gd name="connsiteX228" fmla="*/ 2196826 w 4654756"/>
              <a:gd name="connsiteY228" fmla="*/ 2409899 h 2623580"/>
              <a:gd name="connsiteX229" fmla="*/ 2194701 w 4654756"/>
              <a:gd name="connsiteY229" fmla="*/ 2411549 h 2623580"/>
              <a:gd name="connsiteX230" fmla="*/ 2192576 w 4654756"/>
              <a:gd name="connsiteY230" fmla="*/ 2413612 h 2623580"/>
              <a:gd name="connsiteX231" fmla="*/ 2191726 w 4654756"/>
              <a:gd name="connsiteY231" fmla="*/ 2416087 h 2623580"/>
              <a:gd name="connsiteX232" fmla="*/ 2190876 w 4654756"/>
              <a:gd name="connsiteY232" fmla="*/ 2418149 h 2623580"/>
              <a:gd name="connsiteX233" fmla="*/ 2191726 w 4654756"/>
              <a:gd name="connsiteY233" fmla="*/ 2422687 h 2623580"/>
              <a:gd name="connsiteX234" fmla="*/ 2192151 w 4654756"/>
              <a:gd name="connsiteY234" fmla="*/ 2425575 h 2623580"/>
              <a:gd name="connsiteX235" fmla="*/ 2193201 w 4654756"/>
              <a:gd name="connsiteY235" fmla="*/ 2427613 h 2623580"/>
              <a:gd name="connsiteX236" fmla="*/ 2192172 w 4654756"/>
              <a:gd name="connsiteY236" fmla="*/ 2425611 h 2623580"/>
              <a:gd name="connsiteX237" fmla="*/ 2191748 w 4654756"/>
              <a:gd name="connsiteY237" fmla="*/ 2422717 h 2623580"/>
              <a:gd name="connsiteX238" fmla="*/ 2190899 w 4654756"/>
              <a:gd name="connsiteY238" fmla="*/ 2418171 h 2623580"/>
              <a:gd name="connsiteX239" fmla="*/ 2191748 w 4654756"/>
              <a:gd name="connsiteY239" fmla="*/ 2416105 h 2623580"/>
              <a:gd name="connsiteX240" fmla="*/ 2192597 w 4654756"/>
              <a:gd name="connsiteY240" fmla="*/ 2413625 h 2623580"/>
              <a:gd name="connsiteX241" fmla="*/ 2194719 w 4654756"/>
              <a:gd name="connsiteY241" fmla="*/ 2411558 h 2623580"/>
              <a:gd name="connsiteX242" fmla="*/ 2196842 w 4654756"/>
              <a:gd name="connsiteY242" fmla="*/ 2409905 h 2623580"/>
              <a:gd name="connsiteX243" fmla="*/ 2199814 w 4654756"/>
              <a:gd name="connsiteY243" fmla="*/ 2408665 h 2623580"/>
              <a:gd name="connsiteX244" fmla="*/ 2202785 w 4654756"/>
              <a:gd name="connsiteY244" fmla="*/ 2407839 h 2623580"/>
              <a:gd name="connsiteX245" fmla="*/ 2208326 w 4654756"/>
              <a:gd name="connsiteY245" fmla="*/ 2403286 h 2623580"/>
              <a:gd name="connsiteX246" fmla="*/ 2209577 w 4654756"/>
              <a:gd name="connsiteY246" fmla="*/ 2406599 h 2623580"/>
              <a:gd name="connsiteX247" fmla="*/ 2212549 w 4654756"/>
              <a:gd name="connsiteY247" fmla="*/ 2408252 h 2623580"/>
              <a:gd name="connsiteX248" fmla="*/ 2215521 w 4654756"/>
              <a:gd name="connsiteY248" fmla="*/ 2410318 h 2623580"/>
              <a:gd name="connsiteX249" fmla="*/ 2219341 w 4654756"/>
              <a:gd name="connsiteY249" fmla="*/ 2411558 h 2623580"/>
              <a:gd name="connsiteX250" fmla="*/ 2223162 w 4654756"/>
              <a:gd name="connsiteY250" fmla="*/ 2412385 h 2623580"/>
              <a:gd name="connsiteX251" fmla="*/ 2232501 w 4654756"/>
              <a:gd name="connsiteY251" fmla="*/ 2414038 h 2623580"/>
              <a:gd name="connsiteX252" fmla="*/ 2241415 w 4654756"/>
              <a:gd name="connsiteY252" fmla="*/ 2414865 h 2623580"/>
              <a:gd name="connsiteX253" fmla="*/ 2245661 w 4654756"/>
              <a:gd name="connsiteY253" fmla="*/ 2416105 h 2623580"/>
              <a:gd name="connsiteX254" fmla="*/ 2249906 w 4654756"/>
              <a:gd name="connsiteY254" fmla="*/ 2416931 h 2623580"/>
              <a:gd name="connsiteX255" fmla="*/ 2253302 w 4654756"/>
              <a:gd name="connsiteY255" fmla="*/ 2417758 h 2623580"/>
              <a:gd name="connsiteX256" fmla="*/ 2255849 w 4654756"/>
              <a:gd name="connsiteY256" fmla="*/ 2419824 h 2623580"/>
              <a:gd name="connsiteX257" fmla="*/ 2258396 w 4654756"/>
              <a:gd name="connsiteY257" fmla="*/ 2421478 h 2623580"/>
              <a:gd name="connsiteX258" fmla="*/ 2260421 w 4654756"/>
              <a:gd name="connsiteY258" fmla="*/ 2424238 h 2623580"/>
              <a:gd name="connsiteX259" fmla="*/ 2260421 w 4654756"/>
              <a:gd name="connsiteY259" fmla="*/ 2423511 h 2623580"/>
              <a:gd name="connsiteX260" fmla="*/ 2259144 w 4654756"/>
              <a:gd name="connsiteY260" fmla="*/ 2421861 h 2623580"/>
              <a:gd name="connsiteX261" fmla="*/ 2258293 w 4654756"/>
              <a:gd name="connsiteY261" fmla="*/ 2420211 h 2623580"/>
              <a:gd name="connsiteX262" fmla="*/ 2257442 w 4654756"/>
              <a:gd name="connsiteY262" fmla="*/ 2419386 h 2623580"/>
              <a:gd name="connsiteX263" fmla="*/ 2254038 w 4654756"/>
              <a:gd name="connsiteY263" fmla="*/ 2416911 h 2623580"/>
              <a:gd name="connsiteX264" fmla="*/ 2250208 w 4654756"/>
              <a:gd name="connsiteY264" fmla="*/ 2415261 h 2623580"/>
              <a:gd name="connsiteX265" fmla="*/ 2245526 w 4654756"/>
              <a:gd name="connsiteY265" fmla="*/ 2414436 h 2623580"/>
              <a:gd name="connsiteX266" fmla="*/ 2234888 w 4654756"/>
              <a:gd name="connsiteY266" fmla="*/ 2413199 h 2623580"/>
              <a:gd name="connsiteX267" fmla="*/ 2224249 w 4654756"/>
              <a:gd name="connsiteY267" fmla="*/ 2411136 h 2623580"/>
              <a:gd name="connsiteX268" fmla="*/ 2219142 w 4654756"/>
              <a:gd name="connsiteY268" fmla="*/ 2410311 h 2623580"/>
              <a:gd name="connsiteX269" fmla="*/ 2214887 w 4654756"/>
              <a:gd name="connsiteY269" fmla="*/ 2408249 h 2623580"/>
              <a:gd name="connsiteX270" fmla="*/ 2210631 w 4654756"/>
              <a:gd name="connsiteY270" fmla="*/ 2406599 h 2623580"/>
              <a:gd name="connsiteX271" fmla="*/ 2209355 w 4654756"/>
              <a:gd name="connsiteY271" fmla="*/ 2404948 h 2623580"/>
              <a:gd name="connsiteX272" fmla="*/ 396481 w 4654756"/>
              <a:gd name="connsiteY272" fmla="*/ 2402886 h 2623580"/>
              <a:gd name="connsiteX273" fmla="*/ 390065 w 4654756"/>
              <a:gd name="connsiteY273" fmla="*/ 2403712 h 2623580"/>
              <a:gd name="connsiteX274" fmla="*/ 384078 w 4654756"/>
              <a:gd name="connsiteY274" fmla="*/ 2404536 h 2623580"/>
              <a:gd name="connsiteX275" fmla="*/ 383451 w 4654756"/>
              <a:gd name="connsiteY275" fmla="*/ 2404811 h 2623580"/>
              <a:gd name="connsiteX276" fmla="*/ 388951 w 4654756"/>
              <a:gd name="connsiteY276" fmla="*/ 2403925 h 2623580"/>
              <a:gd name="connsiteX277" fmla="*/ 396189 w 4654756"/>
              <a:gd name="connsiteY277" fmla="*/ 2403101 h 2623580"/>
              <a:gd name="connsiteX278" fmla="*/ 397892 w 4654756"/>
              <a:gd name="connsiteY278" fmla="*/ 2403101 h 2623580"/>
              <a:gd name="connsiteX279" fmla="*/ 399595 w 4654756"/>
              <a:gd name="connsiteY279" fmla="*/ 2403925 h 2623580"/>
              <a:gd name="connsiteX280" fmla="*/ 403002 w 4654756"/>
              <a:gd name="connsiteY280" fmla="*/ 2405572 h 2623580"/>
              <a:gd name="connsiteX281" fmla="*/ 406408 w 4654756"/>
              <a:gd name="connsiteY281" fmla="*/ 2407220 h 2623580"/>
              <a:gd name="connsiteX282" fmla="*/ 408537 w 4654756"/>
              <a:gd name="connsiteY282" fmla="*/ 2407632 h 2623580"/>
              <a:gd name="connsiteX283" fmla="*/ 410241 w 4654756"/>
              <a:gd name="connsiteY283" fmla="*/ 2408044 h 2623580"/>
              <a:gd name="connsiteX284" fmla="*/ 412795 w 4654756"/>
              <a:gd name="connsiteY284" fmla="*/ 2407632 h 2623580"/>
              <a:gd name="connsiteX285" fmla="*/ 414924 w 4654756"/>
              <a:gd name="connsiteY285" fmla="*/ 2407220 h 2623580"/>
              <a:gd name="connsiteX286" fmla="*/ 416627 w 4654756"/>
              <a:gd name="connsiteY286" fmla="*/ 2406808 h 2623580"/>
              <a:gd name="connsiteX287" fmla="*/ 416870 w 4654756"/>
              <a:gd name="connsiteY287" fmla="*/ 2406632 h 2623580"/>
              <a:gd name="connsiteX288" fmla="*/ 415297 w 4654756"/>
              <a:gd name="connsiteY288" fmla="*/ 2407012 h 2623580"/>
              <a:gd name="connsiteX289" fmla="*/ 413159 w 4654756"/>
              <a:gd name="connsiteY289" fmla="*/ 2407424 h 2623580"/>
              <a:gd name="connsiteX290" fmla="*/ 410593 w 4654756"/>
              <a:gd name="connsiteY290" fmla="*/ 2407837 h 2623580"/>
              <a:gd name="connsiteX291" fmla="*/ 408882 w 4654756"/>
              <a:gd name="connsiteY291" fmla="*/ 2407424 h 2623580"/>
              <a:gd name="connsiteX292" fmla="*/ 406744 w 4654756"/>
              <a:gd name="connsiteY292" fmla="*/ 2407012 h 2623580"/>
              <a:gd name="connsiteX293" fmla="*/ 403323 w 4654756"/>
              <a:gd name="connsiteY293" fmla="*/ 2405362 h 2623580"/>
              <a:gd name="connsiteX294" fmla="*/ 399902 w 4654756"/>
              <a:gd name="connsiteY294" fmla="*/ 2403712 h 2623580"/>
              <a:gd name="connsiteX295" fmla="*/ 398191 w 4654756"/>
              <a:gd name="connsiteY295" fmla="*/ 2402886 h 2623580"/>
              <a:gd name="connsiteX296" fmla="*/ 2799814 w 4654756"/>
              <a:gd name="connsiteY296" fmla="*/ 2398353 h 2623580"/>
              <a:gd name="connsiteX297" fmla="*/ 2800286 w 4654756"/>
              <a:gd name="connsiteY297" fmla="*/ 2398761 h 2623580"/>
              <a:gd name="connsiteX298" fmla="*/ 2804526 w 4654756"/>
              <a:gd name="connsiteY298" fmla="*/ 2401649 h 2623580"/>
              <a:gd name="connsiteX299" fmla="*/ 2808765 w 4654756"/>
              <a:gd name="connsiteY299" fmla="*/ 2403711 h 2623580"/>
              <a:gd name="connsiteX300" fmla="*/ 2813004 w 4654756"/>
              <a:gd name="connsiteY300" fmla="*/ 2405774 h 2623580"/>
              <a:gd name="connsiteX301" fmla="*/ 2817613 w 4654756"/>
              <a:gd name="connsiteY301" fmla="*/ 2408628 h 2623580"/>
              <a:gd name="connsiteX302" fmla="*/ 2817223 w 4654756"/>
              <a:gd name="connsiteY302" fmla="*/ 2408249 h 2623580"/>
              <a:gd name="connsiteX303" fmla="*/ 2812550 w 4654756"/>
              <a:gd name="connsiteY303" fmla="*/ 2405361 h 2623580"/>
              <a:gd name="connsiteX304" fmla="*/ 2808302 w 4654756"/>
              <a:gd name="connsiteY304" fmla="*/ 2403298 h 2623580"/>
              <a:gd name="connsiteX305" fmla="*/ 2804055 w 4654756"/>
              <a:gd name="connsiteY305" fmla="*/ 2401236 h 2623580"/>
              <a:gd name="connsiteX306" fmla="*/ 2765545 w 4654756"/>
              <a:gd name="connsiteY306" fmla="*/ 2386455 h 2623580"/>
              <a:gd name="connsiteX307" fmla="*/ 2765948 w 4654756"/>
              <a:gd name="connsiteY307" fmla="*/ 2386798 h 2623580"/>
              <a:gd name="connsiteX308" fmla="*/ 2770188 w 4654756"/>
              <a:gd name="connsiteY308" fmla="*/ 2388861 h 2623580"/>
              <a:gd name="connsiteX309" fmla="*/ 2775275 w 4654756"/>
              <a:gd name="connsiteY309" fmla="*/ 2390098 h 2623580"/>
              <a:gd name="connsiteX310" fmla="*/ 2777818 w 4654756"/>
              <a:gd name="connsiteY310" fmla="*/ 2390923 h 2623580"/>
              <a:gd name="connsiteX311" fmla="*/ 2780785 w 4654756"/>
              <a:gd name="connsiteY311" fmla="*/ 2390923 h 2623580"/>
              <a:gd name="connsiteX312" fmla="*/ 2783329 w 4654756"/>
              <a:gd name="connsiteY312" fmla="*/ 2391336 h 2623580"/>
              <a:gd name="connsiteX313" fmla="*/ 2785873 w 4654756"/>
              <a:gd name="connsiteY313" fmla="*/ 2392161 h 2623580"/>
              <a:gd name="connsiteX314" fmla="*/ 2787145 w 4654756"/>
              <a:gd name="connsiteY314" fmla="*/ 2392161 h 2623580"/>
              <a:gd name="connsiteX315" fmla="*/ 2789264 w 4654756"/>
              <a:gd name="connsiteY315" fmla="*/ 2392161 h 2623580"/>
              <a:gd name="connsiteX316" fmla="*/ 2791384 w 4654756"/>
              <a:gd name="connsiteY316" fmla="*/ 2391749 h 2623580"/>
              <a:gd name="connsiteX317" fmla="*/ 2793034 w 4654756"/>
              <a:gd name="connsiteY317" fmla="*/ 2390946 h 2623580"/>
              <a:gd name="connsiteX318" fmla="*/ 2792587 w 4654756"/>
              <a:gd name="connsiteY318" fmla="*/ 2390511 h 2623580"/>
              <a:gd name="connsiteX319" fmla="*/ 2790888 w 4654756"/>
              <a:gd name="connsiteY319" fmla="*/ 2391335 h 2623580"/>
              <a:gd name="connsiteX320" fmla="*/ 2788764 w 4654756"/>
              <a:gd name="connsiteY320" fmla="*/ 2391748 h 2623580"/>
              <a:gd name="connsiteX321" fmla="*/ 2786640 w 4654756"/>
              <a:gd name="connsiteY321" fmla="*/ 2391748 h 2623580"/>
              <a:gd name="connsiteX322" fmla="*/ 2785366 w 4654756"/>
              <a:gd name="connsiteY322" fmla="*/ 2391748 h 2623580"/>
              <a:gd name="connsiteX323" fmla="*/ 2782817 w 4654756"/>
              <a:gd name="connsiteY323" fmla="*/ 2390923 h 2623580"/>
              <a:gd name="connsiteX324" fmla="*/ 2780268 w 4654756"/>
              <a:gd name="connsiteY324" fmla="*/ 2390511 h 2623580"/>
              <a:gd name="connsiteX325" fmla="*/ 2777295 w 4654756"/>
              <a:gd name="connsiteY325" fmla="*/ 2390511 h 2623580"/>
              <a:gd name="connsiteX326" fmla="*/ 2774747 w 4654756"/>
              <a:gd name="connsiteY326" fmla="*/ 2389685 h 2623580"/>
              <a:gd name="connsiteX327" fmla="*/ 2769650 w 4654756"/>
              <a:gd name="connsiteY327" fmla="*/ 2388448 h 2623580"/>
              <a:gd name="connsiteX328" fmla="*/ 2483754 w 4654756"/>
              <a:gd name="connsiteY328" fmla="*/ 2383436 h 2623580"/>
              <a:gd name="connsiteX329" fmla="*/ 2483622 w 4654756"/>
              <a:gd name="connsiteY329" fmla="*/ 2383479 h 2623580"/>
              <a:gd name="connsiteX330" fmla="*/ 2481074 w 4654756"/>
              <a:gd name="connsiteY330" fmla="*/ 2384717 h 2623580"/>
              <a:gd name="connsiteX331" fmla="*/ 2478950 w 4654756"/>
              <a:gd name="connsiteY331" fmla="*/ 2385955 h 2623580"/>
              <a:gd name="connsiteX332" fmla="*/ 2477675 w 4654756"/>
              <a:gd name="connsiteY332" fmla="*/ 2387192 h 2623580"/>
              <a:gd name="connsiteX333" fmla="*/ 2475976 w 4654756"/>
              <a:gd name="connsiteY333" fmla="*/ 2389255 h 2623580"/>
              <a:gd name="connsiteX334" fmla="*/ 2471304 w 4654756"/>
              <a:gd name="connsiteY334" fmla="*/ 2401634 h 2623580"/>
              <a:gd name="connsiteX335" fmla="*/ 2465358 w 4654756"/>
              <a:gd name="connsiteY335" fmla="*/ 2414012 h 2623580"/>
              <a:gd name="connsiteX336" fmla="*/ 2461959 w 4654756"/>
              <a:gd name="connsiteY336" fmla="*/ 2420201 h 2623580"/>
              <a:gd name="connsiteX337" fmla="*/ 2458562 w 4654756"/>
              <a:gd name="connsiteY337" fmla="*/ 2425978 h 2623580"/>
              <a:gd name="connsiteX338" fmla="*/ 2454739 w 4654756"/>
              <a:gd name="connsiteY338" fmla="*/ 2431755 h 2623580"/>
              <a:gd name="connsiteX339" fmla="*/ 2450916 w 4654756"/>
              <a:gd name="connsiteY339" fmla="*/ 2437118 h 2623580"/>
              <a:gd name="connsiteX340" fmla="*/ 2445819 w 4654756"/>
              <a:gd name="connsiteY340" fmla="*/ 2442070 h 2623580"/>
              <a:gd name="connsiteX341" fmla="*/ 2441665 w 4654756"/>
              <a:gd name="connsiteY341" fmla="*/ 2446508 h 2623580"/>
              <a:gd name="connsiteX342" fmla="*/ 2441784 w 4654756"/>
              <a:gd name="connsiteY342" fmla="*/ 2446419 h 2623580"/>
              <a:gd name="connsiteX343" fmla="*/ 2446029 w 4654756"/>
              <a:gd name="connsiteY343" fmla="*/ 2441889 h 2623580"/>
              <a:gd name="connsiteX344" fmla="*/ 2451123 w 4654756"/>
              <a:gd name="connsiteY344" fmla="*/ 2436947 h 2623580"/>
              <a:gd name="connsiteX345" fmla="*/ 2454944 w 4654756"/>
              <a:gd name="connsiteY345" fmla="*/ 2431593 h 2623580"/>
              <a:gd name="connsiteX346" fmla="*/ 2458765 w 4654756"/>
              <a:gd name="connsiteY346" fmla="*/ 2425827 h 2623580"/>
              <a:gd name="connsiteX347" fmla="*/ 2462161 w 4654756"/>
              <a:gd name="connsiteY347" fmla="*/ 2420062 h 2623580"/>
              <a:gd name="connsiteX348" fmla="*/ 2465557 w 4654756"/>
              <a:gd name="connsiteY348" fmla="*/ 2413884 h 2623580"/>
              <a:gd name="connsiteX349" fmla="*/ 2471500 w 4654756"/>
              <a:gd name="connsiteY349" fmla="*/ 2401529 h 2623580"/>
              <a:gd name="connsiteX350" fmla="*/ 2476169 w 4654756"/>
              <a:gd name="connsiteY350" fmla="*/ 2389174 h 2623580"/>
              <a:gd name="connsiteX351" fmla="*/ 2477868 w 4654756"/>
              <a:gd name="connsiteY351" fmla="*/ 2387115 h 2623580"/>
              <a:gd name="connsiteX352" fmla="*/ 2479141 w 4654756"/>
              <a:gd name="connsiteY352" fmla="*/ 2385879 h 2623580"/>
              <a:gd name="connsiteX353" fmla="*/ 2481264 w 4654756"/>
              <a:gd name="connsiteY353" fmla="*/ 2384644 h 2623580"/>
              <a:gd name="connsiteX354" fmla="*/ 2755628 w 4654756"/>
              <a:gd name="connsiteY354" fmla="*/ 2378854 h 2623580"/>
              <a:gd name="connsiteX355" fmla="*/ 2762083 w 4654756"/>
              <a:gd name="connsiteY355" fmla="*/ 2383564 h 2623580"/>
              <a:gd name="connsiteX356" fmla="*/ 2762004 w 4654756"/>
              <a:gd name="connsiteY356" fmla="*/ 2383498 h 2623580"/>
              <a:gd name="connsiteX357" fmla="*/ 2655737 w 4654756"/>
              <a:gd name="connsiteY357" fmla="*/ 2373525 h 2623580"/>
              <a:gd name="connsiteX358" fmla="*/ 2656151 w 4654756"/>
              <a:gd name="connsiteY358" fmla="*/ 2373598 h 2623580"/>
              <a:gd name="connsiteX359" fmla="*/ 2656830 w 4654756"/>
              <a:gd name="connsiteY359" fmla="*/ 2373525 h 2623580"/>
              <a:gd name="connsiteX360" fmla="*/ 2666728 w 4654756"/>
              <a:gd name="connsiteY360" fmla="*/ 2369840 h 2623580"/>
              <a:gd name="connsiteX361" fmla="*/ 2664228 w 4654756"/>
              <a:gd name="connsiteY361" fmla="*/ 2371053 h 2623580"/>
              <a:gd name="connsiteX362" fmla="*/ 2661680 w 4654756"/>
              <a:gd name="connsiteY362" fmla="*/ 2372701 h 2623580"/>
              <a:gd name="connsiteX363" fmla="*/ 2659911 w 4654756"/>
              <a:gd name="connsiteY363" fmla="*/ 2373191 h 2623580"/>
              <a:gd name="connsiteX364" fmla="*/ 2659967 w 4654756"/>
              <a:gd name="connsiteY364" fmla="*/ 2373185 h 2623580"/>
              <a:gd name="connsiteX365" fmla="*/ 2663358 w 4654756"/>
              <a:gd name="connsiteY365" fmla="*/ 2372360 h 2623580"/>
              <a:gd name="connsiteX366" fmla="*/ 2666326 w 4654756"/>
              <a:gd name="connsiteY366" fmla="*/ 2370298 h 2623580"/>
              <a:gd name="connsiteX367" fmla="*/ 2714149 w 4654756"/>
              <a:gd name="connsiteY367" fmla="*/ 2363629 h 2623580"/>
              <a:gd name="connsiteX368" fmla="*/ 2714229 w 4654756"/>
              <a:gd name="connsiteY368" fmla="*/ 2363698 h 2623580"/>
              <a:gd name="connsiteX369" fmla="*/ 2717621 w 4654756"/>
              <a:gd name="connsiteY369" fmla="*/ 2365760 h 2623580"/>
              <a:gd name="connsiteX370" fmla="*/ 2721436 w 4654756"/>
              <a:gd name="connsiteY370" fmla="*/ 2367410 h 2623580"/>
              <a:gd name="connsiteX371" fmla="*/ 2725251 w 4654756"/>
              <a:gd name="connsiteY371" fmla="*/ 2368235 h 2623580"/>
              <a:gd name="connsiteX372" fmla="*/ 2734154 w 4654756"/>
              <a:gd name="connsiteY372" fmla="*/ 2370298 h 2623580"/>
              <a:gd name="connsiteX373" fmla="*/ 2738817 w 4654756"/>
              <a:gd name="connsiteY373" fmla="*/ 2371123 h 2623580"/>
              <a:gd name="connsiteX374" fmla="*/ 2743480 w 4654756"/>
              <a:gd name="connsiteY374" fmla="*/ 2372773 h 2623580"/>
              <a:gd name="connsiteX375" fmla="*/ 2749415 w 4654756"/>
              <a:gd name="connsiteY375" fmla="*/ 2375248 h 2623580"/>
              <a:gd name="connsiteX376" fmla="*/ 2754067 w 4654756"/>
              <a:gd name="connsiteY376" fmla="*/ 2377717 h 2623580"/>
              <a:gd name="connsiteX377" fmla="*/ 2753509 w 4654756"/>
              <a:gd name="connsiteY377" fmla="*/ 2377310 h 2623580"/>
              <a:gd name="connsiteX378" fmla="*/ 2748837 w 4654756"/>
              <a:gd name="connsiteY378" fmla="*/ 2374835 h 2623580"/>
              <a:gd name="connsiteX379" fmla="*/ 2742890 w 4654756"/>
              <a:gd name="connsiteY379" fmla="*/ 2372360 h 2623580"/>
              <a:gd name="connsiteX380" fmla="*/ 2738218 w 4654756"/>
              <a:gd name="connsiteY380" fmla="*/ 2370710 h 2623580"/>
              <a:gd name="connsiteX381" fmla="*/ 2733546 w 4654756"/>
              <a:gd name="connsiteY381" fmla="*/ 2369885 h 2623580"/>
              <a:gd name="connsiteX382" fmla="*/ 2724625 w 4654756"/>
              <a:gd name="connsiteY382" fmla="*/ 2367822 h 2623580"/>
              <a:gd name="connsiteX383" fmla="*/ 2720802 w 4654756"/>
              <a:gd name="connsiteY383" fmla="*/ 2366997 h 2623580"/>
              <a:gd name="connsiteX384" fmla="*/ 2716980 w 4654756"/>
              <a:gd name="connsiteY384" fmla="*/ 2365347 h 2623580"/>
              <a:gd name="connsiteX385" fmla="*/ 345358 w 4654756"/>
              <a:gd name="connsiteY385" fmla="*/ 2357097 h 2623580"/>
              <a:gd name="connsiteX386" fmla="*/ 343760 w 4654756"/>
              <a:gd name="connsiteY386" fmla="*/ 2357676 h 2623580"/>
              <a:gd name="connsiteX387" fmla="*/ 344306 w 4654756"/>
              <a:gd name="connsiteY387" fmla="*/ 2358335 h 2623580"/>
              <a:gd name="connsiteX388" fmla="*/ 346872 w 4654756"/>
              <a:gd name="connsiteY388" fmla="*/ 2360397 h 2623580"/>
              <a:gd name="connsiteX389" fmla="*/ 349011 w 4654756"/>
              <a:gd name="connsiteY389" fmla="*/ 2361635 h 2623580"/>
              <a:gd name="connsiteX390" fmla="*/ 352432 w 4654756"/>
              <a:gd name="connsiteY390" fmla="*/ 2362460 h 2623580"/>
              <a:gd name="connsiteX391" fmla="*/ 354570 w 4654756"/>
              <a:gd name="connsiteY391" fmla="*/ 2361635 h 2623580"/>
              <a:gd name="connsiteX392" fmla="*/ 356708 w 4654756"/>
              <a:gd name="connsiteY392" fmla="*/ 2360810 h 2623580"/>
              <a:gd name="connsiteX393" fmla="*/ 357026 w 4654756"/>
              <a:gd name="connsiteY393" fmla="*/ 2360504 h 2623580"/>
              <a:gd name="connsiteX394" fmla="*/ 355169 w 4654756"/>
              <a:gd name="connsiteY394" fmla="*/ 2361222 h 2623580"/>
              <a:gd name="connsiteX395" fmla="*/ 353037 w 4654756"/>
              <a:gd name="connsiteY395" fmla="*/ 2362047 h 2623580"/>
              <a:gd name="connsiteX396" fmla="*/ 350904 w 4654756"/>
              <a:gd name="connsiteY396" fmla="*/ 2361222 h 2623580"/>
              <a:gd name="connsiteX397" fmla="*/ 348344 w 4654756"/>
              <a:gd name="connsiteY397" fmla="*/ 2359985 h 2623580"/>
              <a:gd name="connsiteX398" fmla="*/ 2591891 w 4654756"/>
              <a:gd name="connsiteY398" fmla="*/ 2340303 h 2623580"/>
              <a:gd name="connsiteX399" fmla="*/ 2592061 w 4654756"/>
              <a:gd name="connsiteY399" fmla="*/ 2340578 h 2623580"/>
              <a:gd name="connsiteX400" fmla="*/ 2595033 w 4654756"/>
              <a:gd name="connsiteY400" fmla="*/ 2342225 h 2623580"/>
              <a:gd name="connsiteX401" fmla="*/ 2604796 w 4654756"/>
              <a:gd name="connsiteY401" fmla="*/ 2348403 h 2623580"/>
              <a:gd name="connsiteX402" fmla="*/ 2614985 w 4654756"/>
              <a:gd name="connsiteY402" fmla="*/ 2354168 h 2623580"/>
              <a:gd name="connsiteX403" fmla="*/ 2620079 w 4654756"/>
              <a:gd name="connsiteY403" fmla="*/ 2357051 h 2623580"/>
              <a:gd name="connsiteX404" fmla="*/ 2626022 w 4654756"/>
              <a:gd name="connsiteY404" fmla="*/ 2358698 h 2623580"/>
              <a:gd name="connsiteX405" fmla="*/ 2631540 w 4654756"/>
              <a:gd name="connsiteY405" fmla="*/ 2360346 h 2623580"/>
              <a:gd name="connsiteX406" fmla="*/ 2638333 w 4654756"/>
              <a:gd name="connsiteY406" fmla="*/ 2360758 h 2623580"/>
              <a:gd name="connsiteX407" fmla="*/ 2643427 w 4654756"/>
              <a:gd name="connsiteY407" fmla="*/ 2360346 h 2623580"/>
              <a:gd name="connsiteX408" fmla="*/ 2646823 w 4654756"/>
              <a:gd name="connsiteY408" fmla="*/ 2358698 h 2623580"/>
              <a:gd name="connsiteX409" fmla="*/ 2650219 w 4654756"/>
              <a:gd name="connsiteY409" fmla="*/ 2357463 h 2623580"/>
              <a:gd name="connsiteX410" fmla="*/ 2654039 w 4654756"/>
              <a:gd name="connsiteY410" fmla="*/ 2356227 h 2623580"/>
              <a:gd name="connsiteX411" fmla="*/ 2655433 w 4654756"/>
              <a:gd name="connsiteY411" fmla="*/ 2357580 h 2623580"/>
              <a:gd name="connsiteX412" fmla="*/ 2655390 w 4654756"/>
              <a:gd name="connsiteY412" fmla="*/ 2357509 h 2623580"/>
              <a:gd name="connsiteX413" fmla="*/ 2653691 w 4654756"/>
              <a:gd name="connsiteY413" fmla="*/ 2355860 h 2623580"/>
              <a:gd name="connsiteX414" fmla="*/ 2649868 w 4654756"/>
              <a:gd name="connsiteY414" fmla="*/ 2357097 h 2623580"/>
              <a:gd name="connsiteX415" fmla="*/ 2646470 w 4654756"/>
              <a:gd name="connsiteY415" fmla="*/ 2358335 h 2623580"/>
              <a:gd name="connsiteX416" fmla="*/ 2643072 w 4654756"/>
              <a:gd name="connsiteY416" fmla="*/ 2359985 h 2623580"/>
              <a:gd name="connsiteX417" fmla="*/ 2637975 w 4654756"/>
              <a:gd name="connsiteY417" fmla="*/ 2360397 h 2623580"/>
              <a:gd name="connsiteX418" fmla="*/ 2631179 w 4654756"/>
              <a:gd name="connsiteY418" fmla="*/ 2359985 h 2623580"/>
              <a:gd name="connsiteX419" fmla="*/ 2625657 w 4654756"/>
              <a:gd name="connsiteY419" fmla="*/ 2358335 h 2623580"/>
              <a:gd name="connsiteX420" fmla="*/ 2619711 w 4654756"/>
              <a:gd name="connsiteY420" fmla="*/ 2356684 h 2623580"/>
              <a:gd name="connsiteX421" fmla="*/ 2614613 w 4654756"/>
              <a:gd name="connsiteY421" fmla="*/ 2353797 h 2623580"/>
              <a:gd name="connsiteX422" fmla="*/ 2604419 w 4654756"/>
              <a:gd name="connsiteY422" fmla="*/ 2348022 h 2623580"/>
              <a:gd name="connsiteX423" fmla="*/ 2594649 w 4654756"/>
              <a:gd name="connsiteY423" fmla="*/ 2341834 h 2623580"/>
              <a:gd name="connsiteX424" fmla="*/ 2695742 w 4654756"/>
              <a:gd name="connsiteY424" fmla="*/ 2335646 h 2623580"/>
              <a:gd name="connsiteX425" fmla="*/ 2693618 w 4654756"/>
              <a:gd name="connsiteY425" fmla="*/ 2336059 h 2623580"/>
              <a:gd name="connsiteX426" fmla="*/ 2691070 w 4654756"/>
              <a:gd name="connsiteY426" fmla="*/ 2336884 h 2623580"/>
              <a:gd name="connsiteX427" fmla="*/ 2688946 w 4654756"/>
              <a:gd name="connsiteY427" fmla="*/ 2337709 h 2623580"/>
              <a:gd name="connsiteX428" fmla="*/ 2687247 w 4654756"/>
              <a:gd name="connsiteY428" fmla="*/ 2338534 h 2623580"/>
              <a:gd name="connsiteX429" fmla="*/ 2684273 w 4654756"/>
              <a:gd name="connsiteY429" fmla="*/ 2341834 h 2623580"/>
              <a:gd name="connsiteX430" fmla="*/ 2681300 w 4654756"/>
              <a:gd name="connsiteY430" fmla="*/ 2345547 h 2623580"/>
              <a:gd name="connsiteX431" fmla="*/ 2676203 w 4654756"/>
              <a:gd name="connsiteY431" fmla="*/ 2354622 h 2623580"/>
              <a:gd name="connsiteX432" fmla="*/ 2673654 w 4654756"/>
              <a:gd name="connsiteY432" fmla="*/ 2359159 h 2623580"/>
              <a:gd name="connsiteX433" fmla="*/ 2671785 w 4654756"/>
              <a:gd name="connsiteY433" fmla="*/ 2362186 h 2623580"/>
              <a:gd name="connsiteX434" fmla="*/ 2672469 w 4654756"/>
              <a:gd name="connsiteY434" fmla="*/ 2362296 h 2623580"/>
              <a:gd name="connsiteX435" fmla="*/ 2675652 w 4654756"/>
              <a:gd name="connsiteY435" fmla="*/ 2357510 h 2623580"/>
              <a:gd name="connsiteX436" fmla="*/ 2679891 w 4654756"/>
              <a:gd name="connsiteY436" fmla="*/ 2350084 h 2623580"/>
              <a:gd name="connsiteX437" fmla="*/ 2682435 w 4654756"/>
              <a:gd name="connsiteY437" fmla="*/ 2345959 h 2623580"/>
              <a:gd name="connsiteX438" fmla="*/ 2684131 w 4654756"/>
              <a:gd name="connsiteY438" fmla="*/ 2343072 h 2623580"/>
              <a:gd name="connsiteX439" fmla="*/ 2687098 w 4654756"/>
              <a:gd name="connsiteY439" fmla="*/ 2340597 h 2623580"/>
              <a:gd name="connsiteX440" fmla="*/ 2689642 w 4654756"/>
              <a:gd name="connsiteY440" fmla="*/ 2338121 h 2623580"/>
              <a:gd name="connsiteX441" fmla="*/ 2693033 w 4654756"/>
              <a:gd name="connsiteY441" fmla="*/ 2336472 h 2623580"/>
              <a:gd name="connsiteX442" fmla="*/ 2696424 w 4654756"/>
              <a:gd name="connsiteY442" fmla="*/ 2336059 h 2623580"/>
              <a:gd name="connsiteX443" fmla="*/ 2698544 w 4654756"/>
              <a:gd name="connsiteY443" fmla="*/ 2336472 h 2623580"/>
              <a:gd name="connsiteX444" fmla="*/ 2700240 w 4654756"/>
              <a:gd name="connsiteY444" fmla="*/ 2337297 h 2623580"/>
              <a:gd name="connsiteX445" fmla="*/ 2701441 w 4654756"/>
              <a:gd name="connsiteY445" fmla="*/ 2337881 h 2623580"/>
              <a:gd name="connsiteX446" fmla="*/ 2701264 w 4654756"/>
              <a:gd name="connsiteY446" fmla="*/ 2337709 h 2623580"/>
              <a:gd name="connsiteX447" fmla="*/ 2699565 w 4654756"/>
              <a:gd name="connsiteY447" fmla="*/ 2336884 h 2623580"/>
              <a:gd name="connsiteX448" fmla="*/ 2697866 w 4654756"/>
              <a:gd name="connsiteY448" fmla="*/ 2336059 h 2623580"/>
              <a:gd name="connsiteX449" fmla="*/ 2561785 w 4654756"/>
              <a:gd name="connsiteY449" fmla="*/ 2332758 h 2623580"/>
              <a:gd name="connsiteX450" fmla="*/ 2562201 w 4654756"/>
              <a:gd name="connsiteY450" fmla="*/ 2334378 h 2623580"/>
              <a:gd name="connsiteX451" fmla="*/ 2562201 w 4654756"/>
              <a:gd name="connsiteY451" fmla="*/ 2337266 h 2623580"/>
              <a:gd name="connsiteX452" fmla="*/ 2561776 w 4654756"/>
              <a:gd name="connsiteY452" fmla="*/ 2339742 h 2623580"/>
              <a:gd name="connsiteX453" fmla="*/ 2560927 w 4654756"/>
              <a:gd name="connsiteY453" fmla="*/ 2342217 h 2623580"/>
              <a:gd name="connsiteX454" fmla="*/ 2553706 w 4654756"/>
              <a:gd name="connsiteY454" fmla="*/ 2342630 h 2623580"/>
              <a:gd name="connsiteX455" fmla="*/ 2546061 w 4654756"/>
              <a:gd name="connsiteY455" fmla="*/ 2343043 h 2623580"/>
              <a:gd name="connsiteX456" fmla="*/ 2537141 w 4654756"/>
              <a:gd name="connsiteY456" fmla="*/ 2344281 h 2623580"/>
              <a:gd name="connsiteX457" fmla="*/ 2528646 w 4654756"/>
              <a:gd name="connsiteY457" fmla="*/ 2345518 h 2623580"/>
              <a:gd name="connsiteX458" fmla="*/ 2519726 w 4654756"/>
              <a:gd name="connsiteY458" fmla="*/ 2347582 h 2623580"/>
              <a:gd name="connsiteX459" fmla="*/ 2510806 w 4654756"/>
              <a:gd name="connsiteY459" fmla="*/ 2350057 h 2623580"/>
              <a:gd name="connsiteX460" fmla="*/ 2503161 w 4654756"/>
              <a:gd name="connsiteY460" fmla="*/ 2352533 h 2623580"/>
              <a:gd name="connsiteX461" fmla="*/ 2496789 w 4654756"/>
              <a:gd name="connsiteY461" fmla="*/ 2356246 h 2623580"/>
              <a:gd name="connsiteX462" fmla="*/ 2495515 w 4654756"/>
              <a:gd name="connsiteY462" fmla="*/ 2356659 h 2623580"/>
              <a:gd name="connsiteX463" fmla="*/ 2494665 w 4654756"/>
              <a:gd name="connsiteY463" fmla="*/ 2357897 h 2623580"/>
              <a:gd name="connsiteX464" fmla="*/ 2493816 w 4654756"/>
              <a:gd name="connsiteY464" fmla="*/ 2360372 h 2623580"/>
              <a:gd name="connsiteX465" fmla="*/ 2493391 w 4654756"/>
              <a:gd name="connsiteY465" fmla="*/ 2363673 h 2623580"/>
              <a:gd name="connsiteX466" fmla="*/ 2492967 w 4654756"/>
              <a:gd name="connsiteY466" fmla="*/ 2367387 h 2623580"/>
              <a:gd name="connsiteX467" fmla="*/ 2492117 w 4654756"/>
              <a:gd name="connsiteY467" fmla="*/ 2375227 h 2623580"/>
              <a:gd name="connsiteX468" fmla="*/ 2491692 w 4654756"/>
              <a:gd name="connsiteY468" fmla="*/ 2377702 h 2623580"/>
              <a:gd name="connsiteX469" fmla="*/ 2491268 w 4654756"/>
              <a:gd name="connsiteY469" fmla="*/ 2379353 h 2623580"/>
              <a:gd name="connsiteX470" fmla="*/ 2490418 w 4654756"/>
              <a:gd name="connsiteY470" fmla="*/ 2380178 h 2623580"/>
              <a:gd name="connsiteX471" fmla="*/ 2488719 w 4654756"/>
              <a:gd name="connsiteY471" fmla="*/ 2381416 h 2623580"/>
              <a:gd name="connsiteX472" fmla="*/ 2487469 w 4654756"/>
              <a:gd name="connsiteY472" fmla="*/ 2382226 h 2623580"/>
              <a:gd name="connsiteX473" fmla="*/ 2487632 w 4654756"/>
              <a:gd name="connsiteY473" fmla="*/ 2382173 h 2623580"/>
              <a:gd name="connsiteX474" fmla="*/ 2488905 w 4654756"/>
              <a:gd name="connsiteY474" fmla="*/ 2381350 h 2623580"/>
              <a:gd name="connsiteX475" fmla="*/ 2490603 w 4654756"/>
              <a:gd name="connsiteY475" fmla="*/ 2380114 h 2623580"/>
              <a:gd name="connsiteX476" fmla="*/ 2491452 w 4654756"/>
              <a:gd name="connsiteY476" fmla="*/ 2379290 h 2623580"/>
              <a:gd name="connsiteX477" fmla="*/ 2491876 w 4654756"/>
              <a:gd name="connsiteY477" fmla="*/ 2377643 h 2623580"/>
              <a:gd name="connsiteX478" fmla="*/ 2492301 w 4654756"/>
              <a:gd name="connsiteY478" fmla="*/ 2375172 h 2623580"/>
              <a:gd name="connsiteX479" fmla="*/ 2493150 w 4654756"/>
              <a:gd name="connsiteY479" fmla="*/ 2367347 h 2623580"/>
              <a:gd name="connsiteX480" fmla="*/ 2493574 w 4654756"/>
              <a:gd name="connsiteY480" fmla="*/ 2363640 h 2623580"/>
              <a:gd name="connsiteX481" fmla="*/ 2493999 w 4654756"/>
              <a:gd name="connsiteY481" fmla="*/ 2360346 h 2623580"/>
              <a:gd name="connsiteX482" fmla="*/ 2494848 w 4654756"/>
              <a:gd name="connsiteY482" fmla="*/ 2357875 h 2623580"/>
              <a:gd name="connsiteX483" fmla="*/ 2495697 w 4654756"/>
              <a:gd name="connsiteY483" fmla="*/ 2356639 h 2623580"/>
              <a:gd name="connsiteX484" fmla="*/ 2496971 w 4654756"/>
              <a:gd name="connsiteY484" fmla="*/ 2356227 h 2623580"/>
              <a:gd name="connsiteX485" fmla="*/ 2503339 w 4654756"/>
              <a:gd name="connsiteY485" fmla="*/ 2352521 h 2623580"/>
              <a:gd name="connsiteX486" fmla="*/ 2510980 w 4654756"/>
              <a:gd name="connsiteY486" fmla="*/ 2350050 h 2623580"/>
              <a:gd name="connsiteX487" fmla="*/ 2519894 w 4654756"/>
              <a:gd name="connsiteY487" fmla="*/ 2347579 h 2623580"/>
              <a:gd name="connsiteX488" fmla="*/ 2528809 w 4654756"/>
              <a:gd name="connsiteY488" fmla="*/ 2345520 h 2623580"/>
              <a:gd name="connsiteX489" fmla="*/ 2537299 w 4654756"/>
              <a:gd name="connsiteY489" fmla="*/ 2344284 h 2623580"/>
              <a:gd name="connsiteX490" fmla="*/ 2546214 w 4654756"/>
              <a:gd name="connsiteY490" fmla="*/ 2343048 h 2623580"/>
              <a:gd name="connsiteX491" fmla="*/ 2553855 w 4654756"/>
              <a:gd name="connsiteY491" fmla="*/ 2342637 h 2623580"/>
              <a:gd name="connsiteX492" fmla="*/ 2561072 w 4654756"/>
              <a:gd name="connsiteY492" fmla="*/ 2342225 h 2623580"/>
              <a:gd name="connsiteX493" fmla="*/ 2561921 w 4654756"/>
              <a:gd name="connsiteY493" fmla="*/ 2339754 h 2623580"/>
              <a:gd name="connsiteX494" fmla="*/ 2562345 w 4654756"/>
              <a:gd name="connsiteY494" fmla="*/ 2337283 h 2623580"/>
              <a:gd name="connsiteX495" fmla="*/ 2562345 w 4654756"/>
              <a:gd name="connsiteY495" fmla="*/ 2334400 h 2623580"/>
              <a:gd name="connsiteX496" fmla="*/ 2561922 w 4654756"/>
              <a:gd name="connsiteY496" fmla="*/ 2332758 h 2623580"/>
              <a:gd name="connsiteX497" fmla="*/ 2572563 w 4654756"/>
              <a:gd name="connsiteY497" fmla="*/ 2328633 h 2623580"/>
              <a:gd name="connsiteX498" fmla="*/ 2571288 w 4654756"/>
              <a:gd name="connsiteY498" fmla="*/ 2329046 h 2623580"/>
              <a:gd name="connsiteX499" fmla="*/ 2569622 w 4654756"/>
              <a:gd name="connsiteY499" fmla="*/ 2329855 h 2623580"/>
              <a:gd name="connsiteX500" fmla="*/ 2571260 w 4654756"/>
              <a:gd name="connsiteY500" fmla="*/ 2329458 h 2623580"/>
              <a:gd name="connsiteX501" fmla="*/ 2574656 w 4654756"/>
              <a:gd name="connsiteY501" fmla="*/ 2329046 h 2623580"/>
              <a:gd name="connsiteX502" fmla="*/ 2579326 w 4654756"/>
              <a:gd name="connsiteY502" fmla="*/ 2329046 h 2623580"/>
              <a:gd name="connsiteX503" fmla="*/ 2582722 w 4654756"/>
              <a:gd name="connsiteY503" fmla="*/ 2330281 h 2623580"/>
              <a:gd name="connsiteX504" fmla="*/ 2585269 w 4654756"/>
              <a:gd name="connsiteY504" fmla="*/ 2331929 h 2623580"/>
              <a:gd name="connsiteX505" fmla="*/ 2587158 w 4654756"/>
              <a:gd name="connsiteY505" fmla="*/ 2333395 h 2623580"/>
              <a:gd name="connsiteX506" fmla="*/ 2587004 w 4654756"/>
              <a:gd name="connsiteY506" fmla="*/ 2333171 h 2623580"/>
              <a:gd name="connsiteX507" fmla="*/ 2584880 w 4654756"/>
              <a:gd name="connsiteY507" fmla="*/ 2331521 h 2623580"/>
              <a:gd name="connsiteX508" fmla="*/ 2582332 w 4654756"/>
              <a:gd name="connsiteY508" fmla="*/ 2329871 h 2623580"/>
              <a:gd name="connsiteX509" fmla="*/ 2578934 w 4654756"/>
              <a:gd name="connsiteY509" fmla="*/ 2328633 h 2623580"/>
              <a:gd name="connsiteX510" fmla="*/ 2574262 w 4654756"/>
              <a:gd name="connsiteY510" fmla="*/ 2328633 h 2623580"/>
              <a:gd name="connsiteX511" fmla="*/ 358357 w 4654756"/>
              <a:gd name="connsiteY511" fmla="*/ 2328341 h 2623580"/>
              <a:gd name="connsiteX512" fmla="*/ 358155 w 4654756"/>
              <a:gd name="connsiteY512" fmla="*/ 2328633 h 2623580"/>
              <a:gd name="connsiteX513" fmla="*/ 358056 w 4654756"/>
              <a:gd name="connsiteY513" fmla="*/ 2328922 h 2623580"/>
              <a:gd name="connsiteX514" fmla="*/ 2550660 w 4654756"/>
              <a:gd name="connsiteY514" fmla="*/ 2326038 h 2623580"/>
              <a:gd name="connsiteX515" fmla="*/ 2552432 w 4654756"/>
              <a:gd name="connsiteY515" fmla="*/ 2328189 h 2623580"/>
              <a:gd name="connsiteX516" fmla="*/ 2552914 w 4654756"/>
              <a:gd name="connsiteY516" fmla="*/ 2328470 h 2623580"/>
              <a:gd name="connsiteX517" fmla="*/ 416586 w 4654756"/>
              <a:gd name="connsiteY517" fmla="*/ 2322864 h 2623580"/>
              <a:gd name="connsiteX518" fmla="*/ 419222 w 4654756"/>
              <a:gd name="connsiteY518" fmla="*/ 2325089 h 2623580"/>
              <a:gd name="connsiteX519" fmla="*/ 419143 w 4654756"/>
              <a:gd name="connsiteY519" fmla="*/ 2324885 h 2623580"/>
              <a:gd name="connsiteX520" fmla="*/ 416755 w 4654756"/>
              <a:gd name="connsiteY520" fmla="*/ 2322864 h 2623580"/>
              <a:gd name="connsiteX521" fmla="*/ 497075 w 4654756"/>
              <a:gd name="connsiteY521" fmla="*/ 2320238 h 2623580"/>
              <a:gd name="connsiteX522" fmla="*/ 497102 w 4654756"/>
              <a:gd name="connsiteY522" fmla="*/ 2320318 h 2623580"/>
              <a:gd name="connsiteX523" fmla="*/ 497788 w 4654756"/>
              <a:gd name="connsiteY523" fmla="*/ 2321645 h 2623580"/>
              <a:gd name="connsiteX524" fmla="*/ 497788 w 4654756"/>
              <a:gd name="connsiteY524" fmla="*/ 2321621 h 2623580"/>
              <a:gd name="connsiteX525" fmla="*/ 397868 w 4654756"/>
              <a:gd name="connsiteY525" fmla="*/ 2316688 h 2623580"/>
              <a:gd name="connsiteX526" fmla="*/ 400329 w 4654756"/>
              <a:gd name="connsiteY526" fmla="*/ 2317084 h 2623580"/>
              <a:gd name="connsiteX527" fmla="*/ 401612 w 4654756"/>
              <a:gd name="connsiteY527" fmla="*/ 2317496 h 2623580"/>
              <a:gd name="connsiteX528" fmla="*/ 403323 w 4654756"/>
              <a:gd name="connsiteY528" fmla="*/ 2318734 h 2623580"/>
              <a:gd name="connsiteX529" fmla="*/ 404606 w 4654756"/>
              <a:gd name="connsiteY529" fmla="*/ 2319559 h 2623580"/>
              <a:gd name="connsiteX530" fmla="*/ 406744 w 4654756"/>
              <a:gd name="connsiteY530" fmla="*/ 2322034 h 2623580"/>
              <a:gd name="connsiteX531" fmla="*/ 407600 w 4654756"/>
              <a:gd name="connsiteY531" fmla="*/ 2322446 h 2623580"/>
              <a:gd name="connsiteX532" fmla="*/ 409310 w 4654756"/>
              <a:gd name="connsiteY532" fmla="*/ 2322859 h 2623580"/>
              <a:gd name="connsiteX533" fmla="*/ 409500 w 4654756"/>
              <a:gd name="connsiteY533" fmla="*/ 2322859 h 2623580"/>
              <a:gd name="connsiteX534" fmla="*/ 407818 w 4654756"/>
              <a:gd name="connsiteY534" fmla="*/ 2322452 h 2623580"/>
              <a:gd name="connsiteX535" fmla="*/ 406966 w 4654756"/>
              <a:gd name="connsiteY535" fmla="*/ 2322040 h 2623580"/>
              <a:gd name="connsiteX536" fmla="*/ 404839 w 4654756"/>
              <a:gd name="connsiteY536" fmla="*/ 2319570 h 2623580"/>
              <a:gd name="connsiteX537" fmla="*/ 403562 w 4654756"/>
              <a:gd name="connsiteY537" fmla="*/ 2318747 h 2623580"/>
              <a:gd name="connsiteX538" fmla="*/ 401859 w 4654756"/>
              <a:gd name="connsiteY538" fmla="*/ 2317511 h 2623580"/>
              <a:gd name="connsiteX539" fmla="*/ 400583 w 4654756"/>
              <a:gd name="connsiteY539" fmla="*/ 2317100 h 2623580"/>
              <a:gd name="connsiteX540" fmla="*/ 398029 w 4654756"/>
              <a:gd name="connsiteY540" fmla="*/ 2316688 h 2623580"/>
              <a:gd name="connsiteX541" fmla="*/ 393773 w 4654756"/>
              <a:gd name="connsiteY541" fmla="*/ 2316688 h 2623580"/>
              <a:gd name="connsiteX542" fmla="*/ 390369 w 4654756"/>
              <a:gd name="connsiteY542" fmla="*/ 2317100 h 2623580"/>
              <a:gd name="connsiteX543" fmla="*/ 385687 w 4654756"/>
              <a:gd name="connsiteY543" fmla="*/ 2317923 h 2623580"/>
              <a:gd name="connsiteX544" fmla="*/ 385538 w 4654756"/>
              <a:gd name="connsiteY544" fmla="*/ 2317587 h 2623580"/>
              <a:gd name="connsiteX545" fmla="*/ 381191 w 4654756"/>
              <a:gd name="connsiteY545" fmla="*/ 2318733 h 2623580"/>
              <a:gd name="connsiteX546" fmla="*/ 376072 w 4654756"/>
              <a:gd name="connsiteY546" fmla="*/ 2319559 h 2623580"/>
              <a:gd name="connsiteX547" fmla="*/ 371379 w 4654756"/>
              <a:gd name="connsiteY547" fmla="*/ 2320383 h 2623580"/>
              <a:gd name="connsiteX548" fmla="*/ 367114 w 4654756"/>
              <a:gd name="connsiteY548" fmla="*/ 2322446 h 2623580"/>
              <a:gd name="connsiteX549" fmla="*/ 362847 w 4654756"/>
              <a:gd name="connsiteY549" fmla="*/ 2323684 h 2623580"/>
              <a:gd name="connsiteX550" fmla="*/ 359862 w 4654756"/>
              <a:gd name="connsiteY550" fmla="*/ 2326159 h 2623580"/>
              <a:gd name="connsiteX551" fmla="*/ 358480 w 4654756"/>
              <a:gd name="connsiteY551" fmla="*/ 2328163 h 2623580"/>
              <a:gd name="connsiteX552" fmla="*/ 360130 w 4654756"/>
              <a:gd name="connsiteY552" fmla="*/ 2326571 h 2623580"/>
              <a:gd name="connsiteX553" fmla="*/ 362268 w 4654756"/>
              <a:gd name="connsiteY553" fmla="*/ 2325334 h 2623580"/>
              <a:gd name="connsiteX554" fmla="*/ 368255 w 4654756"/>
              <a:gd name="connsiteY554" fmla="*/ 2322446 h 2623580"/>
              <a:gd name="connsiteX555" fmla="*/ 375097 w 4654756"/>
              <a:gd name="connsiteY555" fmla="*/ 2320384 h 2623580"/>
              <a:gd name="connsiteX556" fmla="*/ 381940 w 4654756"/>
              <a:gd name="connsiteY556" fmla="*/ 2318734 h 2623580"/>
              <a:gd name="connsiteX557" fmla="*/ 389210 w 4654756"/>
              <a:gd name="connsiteY557" fmla="*/ 2317496 h 2623580"/>
              <a:gd name="connsiteX558" fmla="*/ 394342 w 4654756"/>
              <a:gd name="connsiteY558" fmla="*/ 2317084 h 2623580"/>
              <a:gd name="connsiteX559" fmla="*/ 397624 w 4654756"/>
              <a:gd name="connsiteY559" fmla="*/ 2316688 h 2623580"/>
              <a:gd name="connsiteX560" fmla="*/ 2170441 w 4654756"/>
              <a:gd name="connsiteY560" fmla="*/ 2313910 h 2623580"/>
              <a:gd name="connsiteX561" fmla="*/ 2172599 w 4654756"/>
              <a:gd name="connsiteY561" fmla="*/ 2315434 h 2623580"/>
              <a:gd name="connsiteX562" fmla="*/ 2174299 w 4654756"/>
              <a:gd name="connsiteY562" fmla="*/ 2317084 h 2623580"/>
              <a:gd name="connsiteX563" fmla="*/ 2176424 w 4654756"/>
              <a:gd name="connsiteY563" fmla="*/ 2319559 h 2623580"/>
              <a:gd name="connsiteX564" fmla="*/ 2177700 w 4654756"/>
              <a:gd name="connsiteY564" fmla="*/ 2322033 h 2623580"/>
              <a:gd name="connsiteX565" fmla="*/ 2179825 w 4654756"/>
              <a:gd name="connsiteY565" fmla="*/ 2324921 h 2623580"/>
              <a:gd name="connsiteX566" fmla="*/ 2185350 w 4654756"/>
              <a:gd name="connsiteY566" fmla="*/ 2337709 h 2623580"/>
              <a:gd name="connsiteX567" fmla="*/ 2188751 w 4654756"/>
              <a:gd name="connsiteY567" fmla="*/ 2343072 h 2623580"/>
              <a:gd name="connsiteX568" fmla="*/ 2190026 w 4654756"/>
              <a:gd name="connsiteY568" fmla="*/ 2345959 h 2623580"/>
              <a:gd name="connsiteX569" fmla="*/ 2192576 w 4654756"/>
              <a:gd name="connsiteY569" fmla="*/ 2348434 h 2623580"/>
              <a:gd name="connsiteX570" fmla="*/ 2195126 w 4654756"/>
              <a:gd name="connsiteY570" fmla="*/ 2350497 h 2623580"/>
              <a:gd name="connsiteX571" fmla="*/ 2198101 w 4654756"/>
              <a:gd name="connsiteY571" fmla="*/ 2351735 h 2623580"/>
              <a:gd name="connsiteX572" fmla="*/ 2201502 w 4654756"/>
              <a:gd name="connsiteY572" fmla="*/ 2352559 h 2623580"/>
              <a:gd name="connsiteX573" fmla="*/ 2204902 w 4654756"/>
              <a:gd name="connsiteY573" fmla="*/ 2353385 h 2623580"/>
              <a:gd name="connsiteX574" fmla="*/ 2204902 w 4654756"/>
              <a:gd name="connsiteY574" fmla="*/ 2355035 h 2623580"/>
              <a:gd name="connsiteX575" fmla="*/ 2203627 w 4654756"/>
              <a:gd name="connsiteY575" fmla="*/ 2357097 h 2623580"/>
              <a:gd name="connsiteX576" fmla="*/ 2201502 w 4654756"/>
              <a:gd name="connsiteY576" fmla="*/ 2360397 h 2623580"/>
              <a:gd name="connsiteX577" fmla="*/ 2198526 w 4654756"/>
              <a:gd name="connsiteY577" fmla="*/ 2363698 h 2623580"/>
              <a:gd name="connsiteX578" fmla="*/ 2197251 w 4654756"/>
              <a:gd name="connsiteY578" fmla="*/ 2364935 h 2623580"/>
              <a:gd name="connsiteX579" fmla="*/ 2197251 w 4654756"/>
              <a:gd name="connsiteY579" fmla="*/ 2366585 h 2623580"/>
              <a:gd name="connsiteX580" fmla="*/ 2198101 w 4654756"/>
              <a:gd name="connsiteY580" fmla="*/ 2369473 h 2623580"/>
              <a:gd name="connsiteX581" fmla="*/ 2198951 w 4654756"/>
              <a:gd name="connsiteY581" fmla="*/ 2371123 h 2623580"/>
              <a:gd name="connsiteX582" fmla="*/ 2200651 w 4654756"/>
              <a:gd name="connsiteY582" fmla="*/ 2373185 h 2623580"/>
              <a:gd name="connsiteX583" fmla="*/ 2202776 w 4654756"/>
              <a:gd name="connsiteY583" fmla="*/ 2375248 h 2623580"/>
              <a:gd name="connsiteX584" fmla="*/ 2204902 w 4654756"/>
              <a:gd name="connsiteY584" fmla="*/ 2376898 h 2623580"/>
              <a:gd name="connsiteX585" fmla="*/ 2206602 w 4654756"/>
              <a:gd name="connsiteY585" fmla="*/ 2378960 h 2623580"/>
              <a:gd name="connsiteX586" fmla="*/ 2207877 w 4654756"/>
              <a:gd name="connsiteY586" fmla="*/ 2380610 h 2623580"/>
              <a:gd name="connsiteX587" fmla="*/ 2208302 w 4654756"/>
              <a:gd name="connsiteY587" fmla="*/ 2383498 h 2623580"/>
              <a:gd name="connsiteX588" fmla="*/ 2208302 w 4654756"/>
              <a:gd name="connsiteY588" fmla="*/ 2385561 h 2623580"/>
              <a:gd name="connsiteX589" fmla="*/ 2207877 w 4654756"/>
              <a:gd name="connsiteY589" fmla="*/ 2386798 h 2623580"/>
              <a:gd name="connsiteX590" fmla="*/ 2206602 w 4654756"/>
              <a:gd name="connsiteY590" fmla="*/ 2388861 h 2623580"/>
              <a:gd name="connsiteX591" fmla="*/ 2205752 w 4654756"/>
              <a:gd name="connsiteY591" fmla="*/ 2390923 h 2623580"/>
              <a:gd name="connsiteX592" fmla="*/ 2205327 w 4654756"/>
              <a:gd name="connsiteY592" fmla="*/ 2392161 h 2623580"/>
              <a:gd name="connsiteX593" fmla="*/ 2204902 w 4654756"/>
              <a:gd name="connsiteY593" fmla="*/ 2394223 h 2623580"/>
              <a:gd name="connsiteX594" fmla="*/ 2205225 w 4654756"/>
              <a:gd name="connsiteY594" fmla="*/ 2395079 h 2623580"/>
              <a:gd name="connsiteX595" fmla="*/ 2205099 w 4654756"/>
              <a:gd name="connsiteY595" fmla="*/ 2394223 h 2623580"/>
              <a:gd name="connsiteX596" fmla="*/ 2205524 w 4654756"/>
              <a:gd name="connsiteY596" fmla="*/ 2392161 h 2623580"/>
              <a:gd name="connsiteX597" fmla="*/ 2205950 w 4654756"/>
              <a:gd name="connsiteY597" fmla="*/ 2390923 h 2623580"/>
              <a:gd name="connsiteX598" fmla="*/ 2206801 w 4654756"/>
              <a:gd name="connsiteY598" fmla="*/ 2388860 h 2623580"/>
              <a:gd name="connsiteX599" fmla="*/ 2208078 w 4654756"/>
              <a:gd name="connsiteY599" fmla="*/ 2386798 h 2623580"/>
              <a:gd name="connsiteX600" fmla="*/ 2208503 w 4654756"/>
              <a:gd name="connsiteY600" fmla="*/ 2385560 h 2623580"/>
              <a:gd name="connsiteX601" fmla="*/ 2208503 w 4654756"/>
              <a:gd name="connsiteY601" fmla="*/ 2383498 h 2623580"/>
              <a:gd name="connsiteX602" fmla="*/ 2208078 w 4654756"/>
              <a:gd name="connsiteY602" fmla="*/ 2380610 h 2623580"/>
              <a:gd name="connsiteX603" fmla="*/ 2206801 w 4654756"/>
              <a:gd name="connsiteY603" fmla="*/ 2378960 h 2623580"/>
              <a:gd name="connsiteX604" fmla="*/ 2205099 w 4654756"/>
              <a:gd name="connsiteY604" fmla="*/ 2376897 h 2623580"/>
              <a:gd name="connsiteX605" fmla="*/ 2202971 w 4654756"/>
              <a:gd name="connsiteY605" fmla="*/ 2375247 h 2623580"/>
              <a:gd name="connsiteX606" fmla="*/ 2200843 w 4654756"/>
              <a:gd name="connsiteY606" fmla="*/ 2373185 h 2623580"/>
              <a:gd name="connsiteX607" fmla="*/ 2199141 w 4654756"/>
              <a:gd name="connsiteY607" fmla="*/ 2371122 h 2623580"/>
              <a:gd name="connsiteX608" fmla="*/ 2198290 w 4654756"/>
              <a:gd name="connsiteY608" fmla="*/ 2369472 h 2623580"/>
              <a:gd name="connsiteX609" fmla="*/ 2197439 w 4654756"/>
              <a:gd name="connsiteY609" fmla="*/ 2366585 h 2623580"/>
              <a:gd name="connsiteX610" fmla="*/ 2197439 w 4654756"/>
              <a:gd name="connsiteY610" fmla="*/ 2364935 h 2623580"/>
              <a:gd name="connsiteX611" fmla="*/ 2198716 w 4654756"/>
              <a:gd name="connsiteY611" fmla="*/ 2363697 h 2623580"/>
              <a:gd name="connsiteX612" fmla="*/ 2201695 w 4654756"/>
              <a:gd name="connsiteY612" fmla="*/ 2360397 h 2623580"/>
              <a:gd name="connsiteX613" fmla="*/ 2203822 w 4654756"/>
              <a:gd name="connsiteY613" fmla="*/ 2357097 h 2623580"/>
              <a:gd name="connsiteX614" fmla="*/ 2205099 w 4654756"/>
              <a:gd name="connsiteY614" fmla="*/ 2355034 h 2623580"/>
              <a:gd name="connsiteX615" fmla="*/ 2205099 w 4654756"/>
              <a:gd name="connsiteY615" fmla="*/ 2353384 h 2623580"/>
              <a:gd name="connsiteX616" fmla="*/ 2201695 w 4654756"/>
              <a:gd name="connsiteY616" fmla="*/ 2352559 h 2623580"/>
              <a:gd name="connsiteX617" fmla="*/ 2198290 w 4654756"/>
              <a:gd name="connsiteY617" fmla="*/ 2351735 h 2623580"/>
              <a:gd name="connsiteX618" fmla="*/ 2195311 w 4654756"/>
              <a:gd name="connsiteY618" fmla="*/ 2350497 h 2623580"/>
              <a:gd name="connsiteX619" fmla="*/ 2192758 w 4654756"/>
              <a:gd name="connsiteY619" fmla="*/ 2348434 h 2623580"/>
              <a:gd name="connsiteX620" fmla="*/ 2190205 w 4654756"/>
              <a:gd name="connsiteY620" fmla="*/ 2345959 h 2623580"/>
              <a:gd name="connsiteX621" fmla="*/ 2188928 w 4654756"/>
              <a:gd name="connsiteY621" fmla="*/ 2343072 h 2623580"/>
              <a:gd name="connsiteX622" fmla="*/ 2185524 w 4654756"/>
              <a:gd name="connsiteY622" fmla="*/ 2337709 h 2623580"/>
              <a:gd name="connsiteX623" fmla="*/ 2179991 w 4654756"/>
              <a:gd name="connsiteY623" fmla="*/ 2324921 h 2623580"/>
              <a:gd name="connsiteX624" fmla="*/ 2177864 w 4654756"/>
              <a:gd name="connsiteY624" fmla="*/ 2322033 h 2623580"/>
              <a:gd name="connsiteX625" fmla="*/ 2176587 w 4654756"/>
              <a:gd name="connsiteY625" fmla="*/ 2319559 h 2623580"/>
              <a:gd name="connsiteX626" fmla="*/ 2174459 w 4654756"/>
              <a:gd name="connsiteY626" fmla="*/ 2317083 h 2623580"/>
              <a:gd name="connsiteX627" fmla="*/ 2172757 w 4654756"/>
              <a:gd name="connsiteY627" fmla="*/ 2315434 h 2623580"/>
              <a:gd name="connsiteX628" fmla="*/ 2015772 w 4654756"/>
              <a:gd name="connsiteY628" fmla="*/ 2306455 h 2623580"/>
              <a:gd name="connsiteX629" fmla="*/ 2015772 w 4654756"/>
              <a:gd name="connsiteY629" fmla="*/ 2316671 h 2623580"/>
              <a:gd name="connsiteX630" fmla="*/ 2016622 w 4654756"/>
              <a:gd name="connsiteY630" fmla="*/ 2317908 h 2623580"/>
              <a:gd name="connsiteX631" fmla="*/ 2017046 w 4654756"/>
              <a:gd name="connsiteY631" fmla="*/ 2319559 h 2623580"/>
              <a:gd name="connsiteX632" fmla="*/ 2018746 w 4654756"/>
              <a:gd name="connsiteY632" fmla="*/ 2322859 h 2623580"/>
              <a:gd name="connsiteX633" fmla="*/ 2022147 w 4654756"/>
              <a:gd name="connsiteY633" fmla="*/ 2326571 h 2623580"/>
              <a:gd name="connsiteX634" fmla="*/ 2022201 w 4654756"/>
              <a:gd name="connsiteY634" fmla="*/ 2326618 h 2623580"/>
              <a:gd name="connsiteX635" fmla="*/ 2019113 w 4654756"/>
              <a:gd name="connsiteY635" fmla="*/ 2323245 h 2623580"/>
              <a:gd name="connsiteX636" fmla="*/ 2017411 w 4654756"/>
              <a:gd name="connsiteY636" fmla="*/ 2319940 h 2623580"/>
              <a:gd name="connsiteX637" fmla="*/ 2016985 w 4654756"/>
              <a:gd name="connsiteY637" fmla="*/ 2318287 h 2623580"/>
              <a:gd name="connsiteX638" fmla="*/ 2016134 w 4654756"/>
              <a:gd name="connsiteY638" fmla="*/ 2317048 h 2623580"/>
              <a:gd name="connsiteX639" fmla="*/ 2016134 w 4654756"/>
              <a:gd name="connsiteY639" fmla="*/ 2306719 h 2623580"/>
              <a:gd name="connsiteX640" fmla="*/ 428869 w 4654756"/>
              <a:gd name="connsiteY640" fmla="*/ 2300377 h 2623580"/>
              <a:gd name="connsiteX641" fmla="*/ 426118 w 4654756"/>
              <a:gd name="connsiteY641" fmla="*/ 2301042 h 2623580"/>
              <a:gd name="connsiteX642" fmla="*/ 423139 w 4654756"/>
              <a:gd name="connsiteY642" fmla="*/ 2301866 h 2623580"/>
              <a:gd name="connsiteX643" fmla="*/ 421436 w 4654756"/>
              <a:gd name="connsiteY643" fmla="*/ 2302689 h 2623580"/>
              <a:gd name="connsiteX644" fmla="*/ 421303 w 4654756"/>
              <a:gd name="connsiteY644" fmla="*/ 2302819 h 2623580"/>
              <a:gd name="connsiteX645" fmla="*/ 422589 w 4654756"/>
              <a:gd name="connsiteY645" fmla="*/ 2302197 h 2623580"/>
              <a:gd name="connsiteX646" fmla="*/ 425569 w 4654756"/>
              <a:gd name="connsiteY646" fmla="*/ 2301373 h 2623580"/>
              <a:gd name="connsiteX647" fmla="*/ 428975 w 4654756"/>
              <a:gd name="connsiteY647" fmla="*/ 2300549 h 2623580"/>
              <a:gd name="connsiteX648" fmla="*/ 366975 w 4654756"/>
              <a:gd name="connsiteY648" fmla="*/ 2300251 h 2623580"/>
              <a:gd name="connsiteX649" fmla="*/ 366780 w 4654756"/>
              <a:gd name="connsiteY649" fmla="*/ 2300583 h 2623580"/>
              <a:gd name="connsiteX650" fmla="*/ 367813 w 4654756"/>
              <a:gd name="connsiteY650" fmla="*/ 2302926 h 2623580"/>
              <a:gd name="connsiteX651" fmla="*/ 368099 w 4654756"/>
              <a:gd name="connsiteY651" fmla="*/ 2302787 h 2623580"/>
              <a:gd name="connsiteX652" fmla="*/ 2523950 w 4654756"/>
              <a:gd name="connsiteY652" fmla="*/ 2297999 h 2623580"/>
              <a:gd name="connsiteX653" fmla="*/ 2523974 w 4654756"/>
              <a:gd name="connsiteY653" fmla="*/ 2298068 h 2623580"/>
              <a:gd name="connsiteX654" fmla="*/ 2525248 w 4654756"/>
              <a:gd name="connsiteY654" fmla="*/ 2299718 h 2623580"/>
              <a:gd name="connsiteX655" fmla="*/ 2526522 w 4654756"/>
              <a:gd name="connsiteY655" fmla="*/ 2300544 h 2623580"/>
              <a:gd name="connsiteX656" fmla="*/ 2529070 w 4654756"/>
              <a:gd name="connsiteY656" fmla="*/ 2301782 h 2623580"/>
              <a:gd name="connsiteX657" fmla="*/ 2530769 w 4654756"/>
              <a:gd name="connsiteY657" fmla="*/ 2303019 h 2623580"/>
              <a:gd name="connsiteX658" fmla="*/ 2534168 w 4654756"/>
              <a:gd name="connsiteY658" fmla="*/ 2306320 h 2623580"/>
              <a:gd name="connsiteX659" fmla="*/ 2537565 w 4654756"/>
              <a:gd name="connsiteY659" fmla="*/ 2310034 h 2623580"/>
              <a:gd name="connsiteX660" fmla="*/ 2545211 w 4654756"/>
              <a:gd name="connsiteY660" fmla="*/ 2319524 h 2623580"/>
              <a:gd name="connsiteX661" fmla="*/ 2548178 w 4654756"/>
              <a:gd name="connsiteY661" fmla="*/ 2323046 h 2623580"/>
              <a:gd name="connsiteX662" fmla="*/ 2545803 w 4654756"/>
              <a:gd name="connsiteY662" fmla="*/ 2319971 h 2623580"/>
              <a:gd name="connsiteX663" fmla="*/ 2538157 w 4654756"/>
              <a:gd name="connsiteY663" fmla="*/ 2310071 h 2623580"/>
              <a:gd name="connsiteX664" fmla="*/ 2533910 w 4654756"/>
              <a:gd name="connsiteY664" fmla="*/ 2305945 h 2623580"/>
              <a:gd name="connsiteX665" fmla="*/ 2530511 w 4654756"/>
              <a:gd name="connsiteY665" fmla="*/ 2302645 h 2623580"/>
              <a:gd name="connsiteX666" fmla="*/ 2528812 w 4654756"/>
              <a:gd name="connsiteY666" fmla="*/ 2301408 h 2623580"/>
              <a:gd name="connsiteX667" fmla="*/ 2526264 w 4654756"/>
              <a:gd name="connsiteY667" fmla="*/ 2300170 h 2623580"/>
              <a:gd name="connsiteX668" fmla="*/ 2524989 w 4654756"/>
              <a:gd name="connsiteY668" fmla="*/ 2299345 h 2623580"/>
              <a:gd name="connsiteX669" fmla="*/ 2001748 w 4654756"/>
              <a:gd name="connsiteY669" fmla="*/ 2291098 h 2623580"/>
              <a:gd name="connsiteX670" fmla="*/ 2004296 w 4654756"/>
              <a:gd name="connsiteY670" fmla="*/ 2294395 h 2623580"/>
              <a:gd name="connsiteX671" fmla="*/ 2006846 w 4654756"/>
              <a:gd name="connsiteY671" fmla="*/ 2298108 h 2623580"/>
              <a:gd name="connsiteX672" fmla="*/ 2009821 w 4654756"/>
              <a:gd name="connsiteY672" fmla="*/ 2301408 h 2623580"/>
              <a:gd name="connsiteX673" fmla="*/ 2012371 w 4654756"/>
              <a:gd name="connsiteY673" fmla="*/ 2304295 h 2623580"/>
              <a:gd name="connsiteX674" fmla="*/ 2012446 w 4654756"/>
              <a:gd name="connsiteY674" fmla="*/ 2304332 h 2623580"/>
              <a:gd name="connsiteX675" fmla="*/ 2010177 w 4654756"/>
              <a:gd name="connsiteY675" fmla="*/ 2301761 h 2623580"/>
              <a:gd name="connsiteX676" fmla="*/ 2007199 w 4654756"/>
              <a:gd name="connsiteY676" fmla="*/ 2298456 h 2623580"/>
              <a:gd name="connsiteX677" fmla="*/ 2004645 w 4654756"/>
              <a:gd name="connsiteY677" fmla="*/ 2294738 h 2623580"/>
              <a:gd name="connsiteX678" fmla="*/ 2002092 w 4654756"/>
              <a:gd name="connsiteY678" fmla="*/ 2291432 h 2623580"/>
              <a:gd name="connsiteX679" fmla="*/ 2141426 w 4654756"/>
              <a:gd name="connsiteY679" fmla="*/ 2290157 h 2623580"/>
              <a:gd name="connsiteX680" fmla="*/ 2141581 w 4654756"/>
              <a:gd name="connsiteY680" fmla="*/ 2290683 h 2623580"/>
              <a:gd name="connsiteX681" fmla="*/ 2144982 w 4654756"/>
              <a:gd name="connsiteY681" fmla="*/ 2294808 h 2623580"/>
              <a:gd name="connsiteX682" fmla="*/ 2148797 w 4654756"/>
              <a:gd name="connsiteY682" fmla="*/ 2298520 h 2623580"/>
              <a:gd name="connsiteX683" fmla="*/ 2153473 w 4654756"/>
              <a:gd name="connsiteY683" fmla="*/ 2302645 h 2623580"/>
              <a:gd name="connsiteX684" fmla="*/ 2153577 w 4654756"/>
              <a:gd name="connsiteY684" fmla="*/ 2302707 h 2623580"/>
              <a:gd name="connsiteX685" fmla="*/ 2148926 w 4654756"/>
              <a:gd name="connsiteY685" fmla="*/ 2298520 h 2623580"/>
              <a:gd name="connsiteX686" fmla="*/ 2146798 w 4654756"/>
              <a:gd name="connsiteY686" fmla="*/ 2296458 h 2623580"/>
              <a:gd name="connsiteX687" fmla="*/ 2144251 w 4654756"/>
              <a:gd name="connsiteY687" fmla="*/ 2293570 h 2623580"/>
              <a:gd name="connsiteX688" fmla="*/ 2141697 w 4654756"/>
              <a:gd name="connsiteY688" fmla="*/ 2290683 h 2623580"/>
              <a:gd name="connsiteX689" fmla="*/ 1999112 w 4654756"/>
              <a:gd name="connsiteY689" fmla="*/ 2288539 h 2623580"/>
              <a:gd name="connsiteX690" fmla="*/ 1999113 w 4654756"/>
              <a:gd name="connsiteY690" fmla="*/ 2288541 h 2623580"/>
              <a:gd name="connsiteX691" fmla="*/ 2000111 w 4654756"/>
              <a:gd name="connsiteY691" fmla="*/ 2289509 h 2623580"/>
              <a:gd name="connsiteX692" fmla="*/ 538568 w 4654756"/>
              <a:gd name="connsiteY692" fmla="*/ 2287404 h 2623580"/>
              <a:gd name="connsiteX693" fmla="*/ 539894 w 4654756"/>
              <a:gd name="connsiteY693" fmla="*/ 2288208 h 2623580"/>
              <a:gd name="connsiteX694" fmla="*/ 544953 w 4654756"/>
              <a:gd name="connsiteY694" fmla="*/ 2290229 h 2623580"/>
              <a:gd name="connsiteX695" fmla="*/ 542909 w 4654756"/>
              <a:gd name="connsiteY695" fmla="*/ 2289033 h 2623580"/>
              <a:gd name="connsiteX696" fmla="*/ 533423 w 4654756"/>
              <a:gd name="connsiteY696" fmla="*/ 2284407 h 2623580"/>
              <a:gd name="connsiteX697" fmla="*/ 533514 w 4654756"/>
              <a:gd name="connsiteY697" fmla="*/ 2284495 h 2623580"/>
              <a:gd name="connsiteX698" fmla="*/ 536015 w 4654756"/>
              <a:gd name="connsiteY698" fmla="*/ 2285881 h 2623580"/>
              <a:gd name="connsiteX699" fmla="*/ 535296 w 4654756"/>
              <a:gd name="connsiteY699" fmla="*/ 2285320 h 2623580"/>
              <a:gd name="connsiteX700" fmla="*/ 465513 w 4654756"/>
              <a:gd name="connsiteY700" fmla="*/ 2282940 h 2623580"/>
              <a:gd name="connsiteX701" fmla="*/ 465594 w 4654756"/>
              <a:gd name="connsiteY701" fmla="*/ 2283251 h 2623580"/>
              <a:gd name="connsiteX702" fmla="*/ 466445 w 4654756"/>
              <a:gd name="connsiteY702" fmla="*/ 2284899 h 2623580"/>
              <a:gd name="connsiteX703" fmla="*/ 467723 w 4654756"/>
              <a:gd name="connsiteY703" fmla="*/ 2286134 h 2623580"/>
              <a:gd name="connsiteX704" fmla="*/ 471129 w 4654756"/>
              <a:gd name="connsiteY704" fmla="*/ 2289429 h 2623580"/>
              <a:gd name="connsiteX705" fmla="*/ 474535 w 4654756"/>
              <a:gd name="connsiteY705" fmla="*/ 2291901 h 2623580"/>
              <a:gd name="connsiteX706" fmla="*/ 483477 w 4654756"/>
              <a:gd name="connsiteY706" fmla="*/ 2297666 h 2623580"/>
              <a:gd name="connsiteX707" fmla="*/ 487735 w 4654756"/>
              <a:gd name="connsiteY707" fmla="*/ 2300549 h 2623580"/>
              <a:gd name="connsiteX708" fmla="*/ 491567 w 4654756"/>
              <a:gd name="connsiteY708" fmla="*/ 2303432 h 2623580"/>
              <a:gd name="connsiteX709" fmla="*/ 493220 w 4654756"/>
              <a:gd name="connsiteY709" fmla="*/ 2305032 h 2623580"/>
              <a:gd name="connsiteX710" fmla="*/ 493109 w 4654756"/>
              <a:gd name="connsiteY710" fmla="*/ 2304709 h 2623580"/>
              <a:gd name="connsiteX711" fmla="*/ 491408 w 4654756"/>
              <a:gd name="connsiteY711" fmla="*/ 2303058 h 2623580"/>
              <a:gd name="connsiteX712" fmla="*/ 487580 w 4654756"/>
              <a:gd name="connsiteY712" fmla="*/ 2300171 h 2623580"/>
              <a:gd name="connsiteX713" fmla="*/ 483327 w 4654756"/>
              <a:gd name="connsiteY713" fmla="*/ 2297283 h 2623580"/>
              <a:gd name="connsiteX714" fmla="*/ 474396 w 4654756"/>
              <a:gd name="connsiteY714" fmla="*/ 2291508 h 2623580"/>
              <a:gd name="connsiteX715" fmla="*/ 470993 w 4654756"/>
              <a:gd name="connsiteY715" fmla="*/ 2289033 h 2623580"/>
              <a:gd name="connsiteX716" fmla="*/ 467591 w 4654756"/>
              <a:gd name="connsiteY716" fmla="*/ 2285733 h 2623580"/>
              <a:gd name="connsiteX717" fmla="*/ 466315 w 4654756"/>
              <a:gd name="connsiteY717" fmla="*/ 2284495 h 2623580"/>
              <a:gd name="connsiteX718" fmla="*/ 465039 w 4654756"/>
              <a:gd name="connsiteY718" fmla="*/ 2279603 h 2623580"/>
              <a:gd name="connsiteX719" fmla="*/ 461442 w 4654756"/>
              <a:gd name="connsiteY719" fmla="*/ 2281691 h 2623580"/>
              <a:gd name="connsiteX720" fmla="*/ 456761 w 4654756"/>
              <a:gd name="connsiteY720" fmla="*/ 2283338 h 2623580"/>
              <a:gd name="connsiteX721" fmla="*/ 452079 w 4654756"/>
              <a:gd name="connsiteY721" fmla="*/ 2284985 h 2623580"/>
              <a:gd name="connsiteX722" fmla="*/ 446546 w 4654756"/>
              <a:gd name="connsiteY722" fmla="*/ 2285809 h 2623580"/>
              <a:gd name="connsiteX723" fmla="*/ 440588 w 4654756"/>
              <a:gd name="connsiteY723" fmla="*/ 2286220 h 2623580"/>
              <a:gd name="connsiteX724" fmla="*/ 435055 w 4654756"/>
              <a:gd name="connsiteY724" fmla="*/ 2287044 h 2623580"/>
              <a:gd name="connsiteX725" fmla="*/ 421436 w 4654756"/>
              <a:gd name="connsiteY725" fmla="*/ 2287044 h 2623580"/>
              <a:gd name="connsiteX726" fmla="*/ 421637 w 4654756"/>
              <a:gd name="connsiteY726" fmla="*/ 2287370 h 2623580"/>
              <a:gd name="connsiteX727" fmla="*/ 434511 w 4654756"/>
              <a:gd name="connsiteY727" fmla="*/ 2287370 h 2623580"/>
              <a:gd name="connsiteX728" fmla="*/ 440046 w 4654756"/>
              <a:gd name="connsiteY728" fmla="*/ 2286546 h 2623580"/>
              <a:gd name="connsiteX729" fmla="*/ 446007 w 4654756"/>
              <a:gd name="connsiteY729" fmla="*/ 2286134 h 2623580"/>
              <a:gd name="connsiteX730" fmla="*/ 451542 w 4654756"/>
              <a:gd name="connsiteY730" fmla="*/ 2285311 h 2623580"/>
              <a:gd name="connsiteX731" fmla="*/ 456226 w 4654756"/>
              <a:gd name="connsiteY731" fmla="*/ 2283663 h 2623580"/>
              <a:gd name="connsiteX732" fmla="*/ 460910 w 4654756"/>
              <a:gd name="connsiteY732" fmla="*/ 2282016 h 2623580"/>
              <a:gd name="connsiteX733" fmla="*/ 465039 w 4654756"/>
              <a:gd name="connsiteY733" fmla="*/ 2279619 h 2623580"/>
              <a:gd name="connsiteX734" fmla="*/ 339938 w 4654756"/>
              <a:gd name="connsiteY734" fmla="*/ 2277678 h 2623580"/>
              <a:gd name="connsiteX735" fmla="*/ 341734 w 4654756"/>
              <a:gd name="connsiteY735" fmla="*/ 2279132 h 2623580"/>
              <a:gd name="connsiteX736" fmla="*/ 344281 w 4654756"/>
              <a:gd name="connsiteY736" fmla="*/ 2280370 h 2623580"/>
              <a:gd name="connsiteX737" fmla="*/ 347253 w 4654756"/>
              <a:gd name="connsiteY737" fmla="*/ 2281607 h 2623580"/>
              <a:gd name="connsiteX738" fmla="*/ 349800 w 4654756"/>
              <a:gd name="connsiteY738" fmla="*/ 2281607 h 2623580"/>
              <a:gd name="connsiteX739" fmla="*/ 352347 w 4654756"/>
              <a:gd name="connsiteY739" fmla="*/ 2281195 h 2623580"/>
              <a:gd name="connsiteX740" fmla="*/ 355743 w 4654756"/>
              <a:gd name="connsiteY740" fmla="*/ 2279545 h 2623580"/>
              <a:gd name="connsiteX741" fmla="*/ 359563 w 4654756"/>
              <a:gd name="connsiteY741" fmla="*/ 2283258 h 2623580"/>
              <a:gd name="connsiteX742" fmla="*/ 363809 w 4654756"/>
              <a:gd name="connsiteY742" fmla="*/ 2286558 h 2623580"/>
              <a:gd name="connsiteX743" fmla="*/ 373055 w 4654756"/>
              <a:gd name="connsiteY743" fmla="*/ 2293500 h 2623580"/>
              <a:gd name="connsiteX744" fmla="*/ 373345 w 4654756"/>
              <a:gd name="connsiteY744" fmla="*/ 2293219 h 2623580"/>
              <a:gd name="connsiteX745" fmla="*/ 363982 w 4654756"/>
              <a:gd name="connsiteY745" fmla="*/ 2286220 h 2623580"/>
              <a:gd name="connsiteX746" fmla="*/ 359726 w 4654756"/>
              <a:gd name="connsiteY746" fmla="*/ 2282926 h 2623580"/>
              <a:gd name="connsiteX747" fmla="*/ 355896 w 4654756"/>
              <a:gd name="connsiteY747" fmla="*/ 2279221 h 2623580"/>
              <a:gd name="connsiteX748" fmla="*/ 352917 w 4654756"/>
              <a:gd name="connsiteY748" fmla="*/ 2280868 h 2623580"/>
              <a:gd name="connsiteX749" fmla="*/ 349938 w 4654756"/>
              <a:gd name="connsiteY749" fmla="*/ 2281279 h 2623580"/>
              <a:gd name="connsiteX750" fmla="*/ 347384 w 4654756"/>
              <a:gd name="connsiteY750" fmla="*/ 2280868 h 2623580"/>
              <a:gd name="connsiteX751" fmla="*/ 344831 w 4654756"/>
              <a:gd name="connsiteY751" fmla="*/ 2280044 h 2623580"/>
              <a:gd name="connsiteX752" fmla="*/ 342277 w 4654756"/>
              <a:gd name="connsiteY752" fmla="*/ 2278809 h 2623580"/>
              <a:gd name="connsiteX753" fmla="*/ 549923 w 4654756"/>
              <a:gd name="connsiteY753" fmla="*/ 2261211 h 2623580"/>
              <a:gd name="connsiteX754" fmla="*/ 548825 w 4654756"/>
              <a:gd name="connsiteY754" fmla="*/ 2262632 h 2623580"/>
              <a:gd name="connsiteX755" fmla="*/ 545423 w 4654756"/>
              <a:gd name="connsiteY755" fmla="*/ 2265107 h 2623580"/>
              <a:gd name="connsiteX756" fmla="*/ 541595 w 4654756"/>
              <a:gd name="connsiteY756" fmla="*/ 2266757 h 2623580"/>
              <a:gd name="connsiteX757" fmla="*/ 537342 w 4654756"/>
              <a:gd name="connsiteY757" fmla="*/ 2269232 h 2623580"/>
              <a:gd name="connsiteX758" fmla="*/ 533514 w 4654756"/>
              <a:gd name="connsiteY758" fmla="*/ 2271707 h 2623580"/>
              <a:gd name="connsiteX759" fmla="*/ 532663 w 4654756"/>
              <a:gd name="connsiteY759" fmla="*/ 2272945 h 2623580"/>
              <a:gd name="connsiteX760" fmla="*/ 530962 w 4654756"/>
              <a:gd name="connsiteY760" fmla="*/ 2275007 h 2623580"/>
              <a:gd name="connsiteX761" fmla="*/ 530537 w 4654756"/>
              <a:gd name="connsiteY761" fmla="*/ 2276658 h 2623580"/>
              <a:gd name="connsiteX762" fmla="*/ 530111 w 4654756"/>
              <a:gd name="connsiteY762" fmla="*/ 2279132 h 2623580"/>
              <a:gd name="connsiteX763" fmla="*/ 530537 w 4654756"/>
              <a:gd name="connsiteY763" fmla="*/ 2280783 h 2623580"/>
              <a:gd name="connsiteX764" fmla="*/ 530962 w 4654756"/>
              <a:gd name="connsiteY764" fmla="*/ 2282020 h 2623580"/>
              <a:gd name="connsiteX765" fmla="*/ 532106 w 4654756"/>
              <a:gd name="connsiteY765" fmla="*/ 2283130 h 2623580"/>
              <a:gd name="connsiteX766" fmla="*/ 531065 w 4654756"/>
              <a:gd name="connsiteY766" fmla="*/ 2281607 h 2623580"/>
              <a:gd name="connsiteX767" fmla="*/ 530642 w 4654756"/>
              <a:gd name="connsiteY767" fmla="*/ 2280782 h 2623580"/>
              <a:gd name="connsiteX768" fmla="*/ 530219 w 4654756"/>
              <a:gd name="connsiteY768" fmla="*/ 2279132 h 2623580"/>
              <a:gd name="connsiteX769" fmla="*/ 530642 w 4654756"/>
              <a:gd name="connsiteY769" fmla="*/ 2276657 h 2623580"/>
              <a:gd name="connsiteX770" fmla="*/ 531065 w 4654756"/>
              <a:gd name="connsiteY770" fmla="*/ 2275007 h 2623580"/>
              <a:gd name="connsiteX771" fmla="*/ 532757 w 4654756"/>
              <a:gd name="connsiteY771" fmla="*/ 2272945 h 2623580"/>
              <a:gd name="connsiteX772" fmla="*/ 533603 w 4654756"/>
              <a:gd name="connsiteY772" fmla="*/ 2271707 h 2623580"/>
              <a:gd name="connsiteX773" fmla="*/ 537410 w 4654756"/>
              <a:gd name="connsiteY773" fmla="*/ 2269232 h 2623580"/>
              <a:gd name="connsiteX774" fmla="*/ 541640 w 4654756"/>
              <a:gd name="connsiteY774" fmla="*/ 2266757 h 2623580"/>
              <a:gd name="connsiteX775" fmla="*/ 545447 w 4654756"/>
              <a:gd name="connsiteY775" fmla="*/ 2265107 h 2623580"/>
              <a:gd name="connsiteX776" fmla="*/ 548831 w 4654756"/>
              <a:gd name="connsiteY776" fmla="*/ 2262632 h 2623580"/>
              <a:gd name="connsiteX777" fmla="*/ 2281227 w 4654756"/>
              <a:gd name="connsiteY777" fmla="*/ 2238935 h 2623580"/>
              <a:gd name="connsiteX778" fmla="*/ 2281320 w 4654756"/>
              <a:gd name="connsiteY778" fmla="*/ 2239097 h 2623580"/>
              <a:gd name="connsiteX779" fmla="*/ 2284716 w 4654756"/>
              <a:gd name="connsiteY779" fmla="*/ 2243620 h 2623580"/>
              <a:gd name="connsiteX780" fmla="*/ 2288961 w 4654756"/>
              <a:gd name="connsiteY780" fmla="*/ 2247732 h 2623580"/>
              <a:gd name="connsiteX781" fmla="*/ 2293206 w 4654756"/>
              <a:gd name="connsiteY781" fmla="*/ 2251433 h 2623580"/>
              <a:gd name="connsiteX782" fmla="*/ 2297451 w 4654756"/>
              <a:gd name="connsiteY782" fmla="*/ 2254722 h 2623580"/>
              <a:gd name="connsiteX783" fmla="*/ 2301696 w 4654756"/>
              <a:gd name="connsiteY783" fmla="*/ 2257189 h 2623580"/>
              <a:gd name="connsiteX784" fmla="*/ 2303394 w 4654756"/>
              <a:gd name="connsiteY784" fmla="*/ 2257601 h 2623580"/>
              <a:gd name="connsiteX785" fmla="*/ 2305092 w 4654756"/>
              <a:gd name="connsiteY785" fmla="*/ 2258012 h 2623580"/>
              <a:gd name="connsiteX786" fmla="*/ 2311460 w 4654756"/>
              <a:gd name="connsiteY786" fmla="*/ 2257601 h 2623580"/>
              <a:gd name="connsiteX787" fmla="*/ 2316554 w 4654756"/>
              <a:gd name="connsiteY787" fmla="*/ 2256778 h 2623580"/>
              <a:gd name="connsiteX788" fmla="*/ 2321648 w 4654756"/>
              <a:gd name="connsiteY788" fmla="*/ 2255956 h 2623580"/>
              <a:gd name="connsiteX789" fmla="*/ 2326743 w 4654756"/>
              <a:gd name="connsiteY789" fmla="*/ 2255134 h 2623580"/>
              <a:gd name="connsiteX790" fmla="*/ 2329714 w 4654756"/>
              <a:gd name="connsiteY790" fmla="*/ 2255134 h 2623580"/>
              <a:gd name="connsiteX791" fmla="*/ 2332685 w 4654756"/>
              <a:gd name="connsiteY791" fmla="*/ 2256367 h 2623580"/>
              <a:gd name="connsiteX792" fmla="*/ 2335232 w 4654756"/>
              <a:gd name="connsiteY792" fmla="*/ 2257189 h 2623580"/>
              <a:gd name="connsiteX793" fmla="*/ 2337355 w 4654756"/>
              <a:gd name="connsiteY793" fmla="*/ 2258834 h 2623580"/>
              <a:gd name="connsiteX794" fmla="*/ 2341600 w 4654756"/>
              <a:gd name="connsiteY794" fmla="*/ 2262535 h 2623580"/>
              <a:gd name="connsiteX795" fmla="*/ 2345421 w 4654756"/>
              <a:gd name="connsiteY795" fmla="*/ 2265825 h 2623580"/>
              <a:gd name="connsiteX796" fmla="*/ 2350939 w 4654756"/>
              <a:gd name="connsiteY796" fmla="*/ 2269526 h 2623580"/>
              <a:gd name="connsiteX797" fmla="*/ 2354760 w 4654756"/>
              <a:gd name="connsiteY797" fmla="*/ 2273226 h 2623580"/>
              <a:gd name="connsiteX798" fmla="*/ 2358329 w 4654756"/>
              <a:gd name="connsiteY798" fmla="*/ 2277452 h 2623580"/>
              <a:gd name="connsiteX799" fmla="*/ 2358320 w 4654756"/>
              <a:gd name="connsiteY799" fmla="*/ 2277437 h 2623580"/>
              <a:gd name="connsiteX800" fmla="*/ 2354497 w 4654756"/>
              <a:gd name="connsiteY800" fmla="*/ 2272898 h 2623580"/>
              <a:gd name="connsiteX801" fmla="*/ 2350674 w 4654756"/>
              <a:gd name="connsiteY801" fmla="*/ 2269185 h 2623580"/>
              <a:gd name="connsiteX802" fmla="*/ 2345152 w 4654756"/>
              <a:gd name="connsiteY802" fmla="*/ 2265472 h 2623580"/>
              <a:gd name="connsiteX803" fmla="*/ 2341330 w 4654756"/>
              <a:gd name="connsiteY803" fmla="*/ 2262171 h 2623580"/>
              <a:gd name="connsiteX804" fmla="*/ 2337082 w 4654756"/>
              <a:gd name="connsiteY804" fmla="*/ 2258457 h 2623580"/>
              <a:gd name="connsiteX805" fmla="*/ 2334958 w 4654756"/>
              <a:gd name="connsiteY805" fmla="*/ 2256807 h 2623580"/>
              <a:gd name="connsiteX806" fmla="*/ 2332410 w 4654756"/>
              <a:gd name="connsiteY806" fmla="*/ 2255981 h 2623580"/>
              <a:gd name="connsiteX807" fmla="*/ 2329436 w 4654756"/>
              <a:gd name="connsiteY807" fmla="*/ 2254744 h 2623580"/>
              <a:gd name="connsiteX808" fmla="*/ 2326463 w 4654756"/>
              <a:gd name="connsiteY808" fmla="*/ 2254744 h 2623580"/>
              <a:gd name="connsiteX809" fmla="*/ 2321367 w 4654756"/>
              <a:gd name="connsiteY809" fmla="*/ 2255569 h 2623580"/>
              <a:gd name="connsiteX810" fmla="*/ 2316269 w 4654756"/>
              <a:gd name="connsiteY810" fmla="*/ 2256394 h 2623580"/>
              <a:gd name="connsiteX811" fmla="*/ 2311172 w 4654756"/>
              <a:gd name="connsiteY811" fmla="*/ 2257219 h 2623580"/>
              <a:gd name="connsiteX812" fmla="*/ 2304801 w 4654756"/>
              <a:gd name="connsiteY812" fmla="*/ 2257632 h 2623580"/>
              <a:gd name="connsiteX813" fmla="*/ 2303102 w 4654756"/>
              <a:gd name="connsiteY813" fmla="*/ 2257219 h 2623580"/>
              <a:gd name="connsiteX814" fmla="*/ 2301403 w 4654756"/>
              <a:gd name="connsiteY814" fmla="*/ 2256807 h 2623580"/>
              <a:gd name="connsiteX815" fmla="*/ 2297156 w 4654756"/>
              <a:gd name="connsiteY815" fmla="*/ 2254331 h 2623580"/>
              <a:gd name="connsiteX816" fmla="*/ 2292908 w 4654756"/>
              <a:gd name="connsiteY816" fmla="*/ 2251030 h 2623580"/>
              <a:gd name="connsiteX817" fmla="*/ 2288661 w 4654756"/>
              <a:gd name="connsiteY817" fmla="*/ 2247317 h 2623580"/>
              <a:gd name="connsiteX818" fmla="*/ 2284413 w 4654756"/>
              <a:gd name="connsiteY818" fmla="*/ 2243191 h 2623580"/>
              <a:gd name="connsiteX819" fmla="*/ 1805582 w 4654756"/>
              <a:gd name="connsiteY819" fmla="*/ 2235166 h 2623580"/>
              <a:gd name="connsiteX820" fmla="*/ 1805026 w 4654756"/>
              <a:gd name="connsiteY820" fmla="*/ 2235346 h 2623580"/>
              <a:gd name="connsiteX821" fmla="*/ 1804899 w 4654756"/>
              <a:gd name="connsiteY821" fmla="*/ 2235439 h 2623580"/>
              <a:gd name="connsiteX822" fmla="*/ 1805503 w 4654756"/>
              <a:gd name="connsiteY822" fmla="*/ 2235244 h 2623580"/>
              <a:gd name="connsiteX823" fmla="*/ 2274037 w 4654756"/>
              <a:gd name="connsiteY823" fmla="*/ 2234416 h 2623580"/>
              <a:gd name="connsiteX824" fmla="*/ 2270634 w 4654756"/>
              <a:gd name="connsiteY824" fmla="*/ 2235406 h 2623580"/>
              <a:gd name="connsiteX825" fmla="*/ 2270260 w 4654756"/>
              <a:gd name="connsiteY825" fmla="*/ 2235678 h 2623580"/>
              <a:gd name="connsiteX826" fmla="*/ 2273679 w 4654756"/>
              <a:gd name="connsiteY826" fmla="*/ 2234574 h 2623580"/>
              <a:gd name="connsiteX827" fmla="*/ 2278348 w 4654756"/>
              <a:gd name="connsiteY827" fmla="*/ 2234147 h 2623580"/>
              <a:gd name="connsiteX828" fmla="*/ 2278348 w 4654756"/>
              <a:gd name="connsiteY828" fmla="*/ 2234163 h 2623580"/>
              <a:gd name="connsiteX829" fmla="*/ 2278935 w 4654756"/>
              <a:gd name="connsiteY829" fmla="*/ 2235015 h 2623580"/>
              <a:gd name="connsiteX830" fmla="*/ 2278891 w 4654756"/>
              <a:gd name="connsiteY830" fmla="*/ 2234938 h 2623580"/>
              <a:gd name="connsiteX831" fmla="*/ 2278041 w 4654756"/>
              <a:gd name="connsiteY831" fmla="*/ 2232599 h 2623580"/>
              <a:gd name="connsiteX832" fmla="*/ 2277852 w 4654756"/>
              <a:gd name="connsiteY832" fmla="*/ 2232737 h 2623580"/>
              <a:gd name="connsiteX833" fmla="*/ 2278041 w 4654756"/>
              <a:gd name="connsiteY833" fmla="*/ 2232654 h 2623580"/>
              <a:gd name="connsiteX834" fmla="*/ 549736 w 4654756"/>
              <a:gd name="connsiteY834" fmla="*/ 2229474 h 2623580"/>
              <a:gd name="connsiteX835" fmla="*/ 549250 w 4654756"/>
              <a:gd name="connsiteY835" fmla="*/ 2229631 h 2623580"/>
              <a:gd name="connsiteX836" fmla="*/ 548399 w 4654756"/>
              <a:gd name="connsiteY836" fmla="*/ 2230868 h 2623580"/>
              <a:gd name="connsiteX837" fmla="*/ 547124 w 4654756"/>
              <a:gd name="connsiteY837" fmla="*/ 2232106 h 2623580"/>
              <a:gd name="connsiteX838" fmla="*/ 546273 w 4654756"/>
              <a:gd name="connsiteY838" fmla="*/ 2234993 h 2623580"/>
              <a:gd name="connsiteX839" fmla="*/ 545848 w 4654756"/>
              <a:gd name="connsiteY839" fmla="*/ 2238294 h 2623580"/>
              <a:gd name="connsiteX840" fmla="*/ 546273 w 4654756"/>
              <a:gd name="connsiteY840" fmla="*/ 2240356 h 2623580"/>
              <a:gd name="connsiteX841" fmla="*/ 546699 w 4654756"/>
              <a:gd name="connsiteY841" fmla="*/ 2242831 h 2623580"/>
              <a:gd name="connsiteX842" fmla="*/ 549250 w 4654756"/>
              <a:gd name="connsiteY842" fmla="*/ 2246544 h 2623580"/>
              <a:gd name="connsiteX843" fmla="*/ 549992 w 4654756"/>
              <a:gd name="connsiteY843" fmla="*/ 2247983 h 2623580"/>
              <a:gd name="connsiteX844" fmla="*/ 549254 w 4654756"/>
              <a:gd name="connsiteY844" fmla="*/ 2246544 h 2623580"/>
              <a:gd name="connsiteX845" fmla="*/ 546716 w 4654756"/>
              <a:gd name="connsiteY845" fmla="*/ 2242831 h 2623580"/>
              <a:gd name="connsiteX846" fmla="*/ 546293 w 4654756"/>
              <a:gd name="connsiteY846" fmla="*/ 2240356 h 2623580"/>
              <a:gd name="connsiteX847" fmla="*/ 545870 w 4654756"/>
              <a:gd name="connsiteY847" fmla="*/ 2238293 h 2623580"/>
              <a:gd name="connsiteX848" fmla="*/ 546293 w 4654756"/>
              <a:gd name="connsiteY848" fmla="*/ 2234993 h 2623580"/>
              <a:gd name="connsiteX849" fmla="*/ 547139 w 4654756"/>
              <a:gd name="connsiteY849" fmla="*/ 2232106 h 2623580"/>
              <a:gd name="connsiteX850" fmla="*/ 548408 w 4654756"/>
              <a:gd name="connsiteY850" fmla="*/ 2230868 h 2623580"/>
              <a:gd name="connsiteX851" fmla="*/ 549254 w 4654756"/>
              <a:gd name="connsiteY851" fmla="*/ 2229630 h 2623580"/>
              <a:gd name="connsiteX852" fmla="*/ 553485 w 4654756"/>
              <a:gd name="connsiteY852" fmla="*/ 2229218 h 2623580"/>
              <a:gd name="connsiteX853" fmla="*/ 555176 w 4654756"/>
              <a:gd name="connsiteY853" fmla="*/ 2229630 h 2623580"/>
              <a:gd name="connsiteX854" fmla="*/ 556868 w 4654756"/>
              <a:gd name="connsiteY854" fmla="*/ 2231281 h 2623580"/>
              <a:gd name="connsiteX855" fmla="*/ 558983 w 4654756"/>
              <a:gd name="connsiteY855" fmla="*/ 2232518 h 2623580"/>
              <a:gd name="connsiteX856" fmla="*/ 559829 w 4654756"/>
              <a:gd name="connsiteY856" fmla="*/ 2233343 h 2623580"/>
              <a:gd name="connsiteX857" fmla="*/ 561521 w 4654756"/>
              <a:gd name="connsiteY857" fmla="*/ 2233756 h 2623580"/>
              <a:gd name="connsiteX858" fmla="*/ 561552 w 4654756"/>
              <a:gd name="connsiteY858" fmla="*/ 2233748 h 2623580"/>
              <a:gd name="connsiteX859" fmla="*/ 559883 w 4654756"/>
              <a:gd name="connsiteY859" fmla="*/ 2233343 h 2623580"/>
              <a:gd name="connsiteX860" fmla="*/ 559033 w 4654756"/>
              <a:gd name="connsiteY860" fmla="*/ 2232519 h 2623580"/>
              <a:gd name="connsiteX861" fmla="*/ 556906 w 4654756"/>
              <a:gd name="connsiteY861" fmla="*/ 2231281 h 2623580"/>
              <a:gd name="connsiteX862" fmla="*/ 555204 w 4654756"/>
              <a:gd name="connsiteY862" fmla="*/ 2229631 h 2623580"/>
              <a:gd name="connsiteX863" fmla="*/ 553503 w 4654756"/>
              <a:gd name="connsiteY863" fmla="*/ 2229218 h 2623580"/>
              <a:gd name="connsiteX864" fmla="*/ 3209485 w 4654756"/>
              <a:gd name="connsiteY864" fmla="*/ 2228968 h 2623580"/>
              <a:gd name="connsiteX865" fmla="*/ 3211070 w 4654756"/>
              <a:gd name="connsiteY865" fmla="*/ 2231281 h 2623580"/>
              <a:gd name="connsiteX866" fmla="*/ 3212766 w 4654756"/>
              <a:gd name="connsiteY866" fmla="*/ 2234169 h 2623580"/>
              <a:gd name="connsiteX867" fmla="*/ 3213613 w 4654756"/>
              <a:gd name="connsiteY867" fmla="*/ 2237469 h 2623580"/>
              <a:gd name="connsiteX868" fmla="*/ 3213613 w 4654756"/>
              <a:gd name="connsiteY868" fmla="*/ 2241181 h 2623580"/>
              <a:gd name="connsiteX869" fmla="*/ 3213613 w 4654756"/>
              <a:gd name="connsiteY869" fmla="*/ 2246956 h 2623580"/>
              <a:gd name="connsiteX870" fmla="*/ 3212342 w 4654756"/>
              <a:gd name="connsiteY870" fmla="*/ 2251494 h 2623580"/>
              <a:gd name="connsiteX871" fmla="*/ 3210222 w 4654756"/>
              <a:gd name="connsiteY871" fmla="*/ 2256032 h 2623580"/>
              <a:gd name="connsiteX872" fmla="*/ 3207679 w 4654756"/>
              <a:gd name="connsiteY872" fmla="*/ 2259332 h 2623580"/>
              <a:gd name="connsiteX873" fmla="*/ 3204711 w 4654756"/>
              <a:gd name="connsiteY873" fmla="*/ 2262632 h 2623580"/>
              <a:gd name="connsiteX874" fmla="*/ 3200896 w 4654756"/>
              <a:gd name="connsiteY874" fmla="*/ 2265519 h 2623580"/>
              <a:gd name="connsiteX875" fmla="*/ 3193265 w 4654756"/>
              <a:gd name="connsiteY875" fmla="*/ 2271707 h 2623580"/>
              <a:gd name="connsiteX876" fmla="*/ 3185211 w 4654756"/>
              <a:gd name="connsiteY876" fmla="*/ 2279957 h 2623580"/>
              <a:gd name="connsiteX877" fmla="*/ 3180547 w 4654756"/>
              <a:gd name="connsiteY877" fmla="*/ 2284908 h 2623580"/>
              <a:gd name="connsiteX878" fmla="*/ 3175036 w 4654756"/>
              <a:gd name="connsiteY878" fmla="*/ 2289033 h 2623580"/>
              <a:gd name="connsiteX879" fmla="*/ 3169525 w 4654756"/>
              <a:gd name="connsiteY879" fmla="*/ 2293158 h 2623580"/>
              <a:gd name="connsiteX880" fmla="*/ 3164014 w 4654756"/>
              <a:gd name="connsiteY880" fmla="*/ 2295633 h 2623580"/>
              <a:gd name="connsiteX881" fmla="*/ 3161047 w 4654756"/>
              <a:gd name="connsiteY881" fmla="*/ 2296871 h 2623580"/>
              <a:gd name="connsiteX882" fmla="*/ 3158079 w 4654756"/>
              <a:gd name="connsiteY882" fmla="*/ 2297695 h 2623580"/>
              <a:gd name="connsiteX883" fmla="*/ 3154688 w 4654756"/>
              <a:gd name="connsiteY883" fmla="*/ 2298108 h 2623580"/>
              <a:gd name="connsiteX884" fmla="*/ 3151720 w 4654756"/>
              <a:gd name="connsiteY884" fmla="*/ 2298521 h 2623580"/>
              <a:gd name="connsiteX885" fmla="*/ 3149177 w 4654756"/>
              <a:gd name="connsiteY885" fmla="*/ 2307183 h 2623580"/>
              <a:gd name="connsiteX886" fmla="*/ 3146209 w 4654756"/>
              <a:gd name="connsiteY886" fmla="*/ 2314196 h 2623580"/>
              <a:gd name="connsiteX887" fmla="*/ 3142818 w 4654756"/>
              <a:gd name="connsiteY887" fmla="*/ 2319971 h 2623580"/>
              <a:gd name="connsiteX888" fmla="*/ 3139427 w 4654756"/>
              <a:gd name="connsiteY888" fmla="*/ 2325334 h 2623580"/>
              <a:gd name="connsiteX889" fmla="*/ 3135611 w 4654756"/>
              <a:gd name="connsiteY889" fmla="*/ 2329459 h 2623580"/>
              <a:gd name="connsiteX890" fmla="*/ 3130524 w 4654756"/>
              <a:gd name="connsiteY890" fmla="*/ 2334409 h 2623580"/>
              <a:gd name="connsiteX891" fmla="*/ 3120350 w 4654756"/>
              <a:gd name="connsiteY891" fmla="*/ 2343897 h 2623580"/>
              <a:gd name="connsiteX892" fmla="*/ 3119078 w 4654756"/>
              <a:gd name="connsiteY892" fmla="*/ 2345959 h 2623580"/>
              <a:gd name="connsiteX893" fmla="*/ 3118654 w 4654756"/>
              <a:gd name="connsiteY893" fmla="*/ 2348434 h 2623580"/>
              <a:gd name="connsiteX894" fmla="*/ 3117806 w 4654756"/>
              <a:gd name="connsiteY894" fmla="*/ 2350497 h 2623580"/>
              <a:gd name="connsiteX895" fmla="*/ 3117806 w 4654756"/>
              <a:gd name="connsiteY895" fmla="*/ 2352560 h 2623580"/>
              <a:gd name="connsiteX896" fmla="*/ 3117806 w 4654756"/>
              <a:gd name="connsiteY896" fmla="*/ 2354622 h 2623580"/>
              <a:gd name="connsiteX897" fmla="*/ 3117382 w 4654756"/>
              <a:gd name="connsiteY897" fmla="*/ 2357097 h 2623580"/>
              <a:gd name="connsiteX898" fmla="*/ 3116959 w 4654756"/>
              <a:gd name="connsiteY898" fmla="*/ 2358747 h 2623580"/>
              <a:gd name="connsiteX899" fmla="*/ 3115687 w 4654756"/>
              <a:gd name="connsiteY899" fmla="*/ 2360810 h 2623580"/>
              <a:gd name="connsiteX900" fmla="*/ 3113143 w 4654756"/>
              <a:gd name="connsiteY900" fmla="*/ 2362872 h 2623580"/>
              <a:gd name="connsiteX901" fmla="*/ 3110175 w 4654756"/>
              <a:gd name="connsiteY901" fmla="*/ 2363698 h 2623580"/>
              <a:gd name="connsiteX902" fmla="*/ 3106785 w 4654756"/>
              <a:gd name="connsiteY902" fmla="*/ 2364522 h 2623580"/>
              <a:gd name="connsiteX903" fmla="*/ 3103393 w 4654756"/>
              <a:gd name="connsiteY903" fmla="*/ 2364935 h 2623580"/>
              <a:gd name="connsiteX904" fmla="*/ 3096610 w 4654756"/>
              <a:gd name="connsiteY904" fmla="*/ 2365760 h 2623580"/>
              <a:gd name="connsiteX905" fmla="*/ 3089403 w 4654756"/>
              <a:gd name="connsiteY905" fmla="*/ 2364935 h 2623580"/>
              <a:gd name="connsiteX906" fmla="*/ 3086436 w 4654756"/>
              <a:gd name="connsiteY906" fmla="*/ 2365760 h 2623580"/>
              <a:gd name="connsiteX907" fmla="*/ 3083893 w 4654756"/>
              <a:gd name="connsiteY907" fmla="*/ 2366172 h 2623580"/>
              <a:gd name="connsiteX908" fmla="*/ 3081773 w 4654756"/>
              <a:gd name="connsiteY908" fmla="*/ 2366998 h 2623580"/>
              <a:gd name="connsiteX909" fmla="*/ 3080077 w 4654756"/>
              <a:gd name="connsiteY909" fmla="*/ 2367823 h 2623580"/>
              <a:gd name="connsiteX910" fmla="*/ 3077109 w 4654756"/>
              <a:gd name="connsiteY910" fmla="*/ 2370710 h 2623580"/>
              <a:gd name="connsiteX911" fmla="*/ 3074566 w 4654756"/>
              <a:gd name="connsiteY911" fmla="*/ 2374010 h 2623580"/>
              <a:gd name="connsiteX912" fmla="*/ 3072023 w 4654756"/>
              <a:gd name="connsiteY912" fmla="*/ 2377311 h 2623580"/>
              <a:gd name="connsiteX913" fmla="*/ 3069055 w 4654756"/>
              <a:gd name="connsiteY913" fmla="*/ 2380610 h 2623580"/>
              <a:gd name="connsiteX914" fmla="*/ 3067783 w 4654756"/>
              <a:gd name="connsiteY914" fmla="*/ 2381848 h 2623580"/>
              <a:gd name="connsiteX915" fmla="*/ 3065663 w 4654756"/>
              <a:gd name="connsiteY915" fmla="*/ 2382673 h 2623580"/>
              <a:gd name="connsiteX916" fmla="*/ 3063544 w 4654756"/>
              <a:gd name="connsiteY916" fmla="*/ 2383086 h 2623580"/>
              <a:gd name="connsiteX917" fmla="*/ 3061001 w 4654756"/>
              <a:gd name="connsiteY917" fmla="*/ 2383498 h 2623580"/>
              <a:gd name="connsiteX918" fmla="*/ 3051250 w 4654756"/>
              <a:gd name="connsiteY918" fmla="*/ 2383498 h 2623580"/>
              <a:gd name="connsiteX919" fmla="*/ 3046163 w 4654756"/>
              <a:gd name="connsiteY919" fmla="*/ 2384735 h 2623580"/>
              <a:gd name="connsiteX920" fmla="*/ 3041499 w 4654756"/>
              <a:gd name="connsiteY920" fmla="*/ 2385561 h 2623580"/>
              <a:gd name="connsiteX921" fmla="*/ 3037685 w 4654756"/>
              <a:gd name="connsiteY921" fmla="*/ 2386386 h 2623580"/>
              <a:gd name="connsiteX922" fmla="*/ 3034717 w 4654756"/>
              <a:gd name="connsiteY922" fmla="*/ 2388448 h 2623580"/>
              <a:gd name="connsiteX923" fmla="*/ 3033021 w 4654756"/>
              <a:gd name="connsiteY923" fmla="*/ 2389686 h 2623580"/>
              <a:gd name="connsiteX924" fmla="*/ 3032173 w 4654756"/>
              <a:gd name="connsiteY924" fmla="*/ 2391336 h 2623580"/>
              <a:gd name="connsiteX925" fmla="*/ 3031749 w 4654756"/>
              <a:gd name="connsiteY925" fmla="*/ 2392573 h 2623580"/>
              <a:gd name="connsiteX926" fmla="*/ 3031749 w 4654756"/>
              <a:gd name="connsiteY926" fmla="*/ 2394223 h 2623580"/>
              <a:gd name="connsiteX927" fmla="*/ 3031749 w 4654756"/>
              <a:gd name="connsiteY927" fmla="*/ 2397111 h 2623580"/>
              <a:gd name="connsiteX928" fmla="*/ 3031847 w 4654756"/>
              <a:gd name="connsiteY928" fmla="*/ 2397301 h 2623580"/>
              <a:gd name="connsiteX929" fmla="*/ 3031847 w 4654756"/>
              <a:gd name="connsiteY929" fmla="*/ 2394560 h 2623580"/>
              <a:gd name="connsiteX930" fmla="*/ 3031847 w 4654756"/>
              <a:gd name="connsiteY930" fmla="*/ 2392909 h 2623580"/>
              <a:gd name="connsiteX931" fmla="*/ 3032271 w 4654756"/>
              <a:gd name="connsiteY931" fmla="*/ 2391671 h 2623580"/>
              <a:gd name="connsiteX932" fmla="*/ 3033120 w 4654756"/>
              <a:gd name="connsiteY932" fmla="*/ 2390020 h 2623580"/>
              <a:gd name="connsiteX933" fmla="*/ 3034816 w 4654756"/>
              <a:gd name="connsiteY933" fmla="*/ 2388781 h 2623580"/>
              <a:gd name="connsiteX934" fmla="*/ 3037785 w 4654756"/>
              <a:gd name="connsiteY934" fmla="*/ 2386717 h 2623580"/>
              <a:gd name="connsiteX935" fmla="*/ 3041601 w 4654756"/>
              <a:gd name="connsiteY935" fmla="*/ 2385892 h 2623580"/>
              <a:gd name="connsiteX936" fmla="*/ 3046267 w 4654756"/>
              <a:gd name="connsiteY936" fmla="*/ 2385066 h 2623580"/>
              <a:gd name="connsiteX937" fmla="*/ 3051356 w 4654756"/>
              <a:gd name="connsiteY937" fmla="*/ 2383828 h 2623580"/>
              <a:gd name="connsiteX938" fmla="*/ 3061110 w 4654756"/>
              <a:gd name="connsiteY938" fmla="*/ 2383828 h 2623580"/>
              <a:gd name="connsiteX939" fmla="*/ 3063655 w 4654756"/>
              <a:gd name="connsiteY939" fmla="*/ 2383415 h 2623580"/>
              <a:gd name="connsiteX940" fmla="*/ 3065775 w 4654756"/>
              <a:gd name="connsiteY940" fmla="*/ 2383002 h 2623580"/>
              <a:gd name="connsiteX941" fmla="*/ 3067896 w 4654756"/>
              <a:gd name="connsiteY941" fmla="*/ 2382177 h 2623580"/>
              <a:gd name="connsiteX942" fmla="*/ 3069168 w 4654756"/>
              <a:gd name="connsiteY942" fmla="*/ 2380938 h 2623580"/>
              <a:gd name="connsiteX943" fmla="*/ 3072137 w 4654756"/>
              <a:gd name="connsiteY943" fmla="*/ 2377636 h 2623580"/>
              <a:gd name="connsiteX944" fmla="*/ 3074681 w 4654756"/>
              <a:gd name="connsiteY944" fmla="*/ 2374334 h 2623580"/>
              <a:gd name="connsiteX945" fmla="*/ 3077226 w 4654756"/>
              <a:gd name="connsiteY945" fmla="*/ 2371032 h 2623580"/>
              <a:gd name="connsiteX946" fmla="*/ 3080195 w 4654756"/>
              <a:gd name="connsiteY946" fmla="*/ 2368143 h 2623580"/>
              <a:gd name="connsiteX947" fmla="*/ 3081891 w 4654756"/>
              <a:gd name="connsiteY947" fmla="*/ 2367317 h 2623580"/>
              <a:gd name="connsiteX948" fmla="*/ 3084012 w 4654756"/>
              <a:gd name="connsiteY948" fmla="*/ 2366492 h 2623580"/>
              <a:gd name="connsiteX949" fmla="*/ 3086556 w 4654756"/>
              <a:gd name="connsiteY949" fmla="*/ 2366079 h 2623580"/>
              <a:gd name="connsiteX950" fmla="*/ 3089525 w 4654756"/>
              <a:gd name="connsiteY950" fmla="*/ 2365253 h 2623580"/>
              <a:gd name="connsiteX951" fmla="*/ 3096735 w 4654756"/>
              <a:gd name="connsiteY951" fmla="*/ 2366079 h 2623580"/>
              <a:gd name="connsiteX952" fmla="*/ 3103521 w 4654756"/>
              <a:gd name="connsiteY952" fmla="*/ 2365253 h 2623580"/>
              <a:gd name="connsiteX953" fmla="*/ 3106913 w 4654756"/>
              <a:gd name="connsiteY953" fmla="*/ 2364841 h 2623580"/>
              <a:gd name="connsiteX954" fmla="*/ 3110306 w 4654756"/>
              <a:gd name="connsiteY954" fmla="*/ 2364015 h 2623580"/>
              <a:gd name="connsiteX955" fmla="*/ 3113275 w 4654756"/>
              <a:gd name="connsiteY955" fmla="*/ 2363189 h 2623580"/>
              <a:gd name="connsiteX956" fmla="*/ 3115819 w 4654756"/>
              <a:gd name="connsiteY956" fmla="*/ 2361126 h 2623580"/>
              <a:gd name="connsiteX957" fmla="*/ 3117091 w 4654756"/>
              <a:gd name="connsiteY957" fmla="*/ 2359062 h 2623580"/>
              <a:gd name="connsiteX958" fmla="*/ 3117516 w 4654756"/>
              <a:gd name="connsiteY958" fmla="*/ 2357411 h 2623580"/>
              <a:gd name="connsiteX959" fmla="*/ 3117940 w 4654756"/>
              <a:gd name="connsiteY959" fmla="*/ 2354934 h 2623580"/>
              <a:gd name="connsiteX960" fmla="*/ 3117940 w 4654756"/>
              <a:gd name="connsiteY960" fmla="*/ 2352870 h 2623580"/>
              <a:gd name="connsiteX961" fmla="*/ 3117940 w 4654756"/>
              <a:gd name="connsiteY961" fmla="*/ 2350806 h 2623580"/>
              <a:gd name="connsiteX962" fmla="*/ 3118788 w 4654756"/>
              <a:gd name="connsiteY962" fmla="*/ 2348742 h 2623580"/>
              <a:gd name="connsiteX963" fmla="*/ 3119212 w 4654756"/>
              <a:gd name="connsiteY963" fmla="*/ 2346266 h 2623580"/>
              <a:gd name="connsiteX964" fmla="*/ 3120484 w 4654756"/>
              <a:gd name="connsiteY964" fmla="*/ 2344202 h 2623580"/>
              <a:gd name="connsiteX965" fmla="*/ 3130663 w 4654756"/>
              <a:gd name="connsiteY965" fmla="*/ 2334708 h 2623580"/>
              <a:gd name="connsiteX966" fmla="*/ 3135752 w 4654756"/>
              <a:gd name="connsiteY966" fmla="*/ 2329755 h 2623580"/>
              <a:gd name="connsiteX967" fmla="*/ 3139569 w 4654756"/>
              <a:gd name="connsiteY967" fmla="*/ 2325627 h 2623580"/>
              <a:gd name="connsiteX968" fmla="*/ 3142962 w 4654756"/>
              <a:gd name="connsiteY968" fmla="*/ 2320261 h 2623580"/>
              <a:gd name="connsiteX969" fmla="*/ 3146355 w 4654756"/>
              <a:gd name="connsiteY969" fmla="*/ 2314483 h 2623580"/>
              <a:gd name="connsiteX970" fmla="*/ 3149323 w 4654756"/>
              <a:gd name="connsiteY970" fmla="*/ 2307465 h 2623580"/>
              <a:gd name="connsiteX971" fmla="*/ 3151868 w 4654756"/>
              <a:gd name="connsiteY971" fmla="*/ 2298797 h 2623580"/>
              <a:gd name="connsiteX972" fmla="*/ 3154837 w 4654756"/>
              <a:gd name="connsiteY972" fmla="*/ 2298384 h 2623580"/>
              <a:gd name="connsiteX973" fmla="*/ 3158229 w 4654756"/>
              <a:gd name="connsiteY973" fmla="*/ 2297972 h 2623580"/>
              <a:gd name="connsiteX974" fmla="*/ 3161199 w 4654756"/>
              <a:gd name="connsiteY974" fmla="*/ 2297146 h 2623580"/>
              <a:gd name="connsiteX975" fmla="*/ 3164167 w 4654756"/>
              <a:gd name="connsiteY975" fmla="*/ 2295908 h 2623580"/>
              <a:gd name="connsiteX976" fmla="*/ 3169680 w 4654756"/>
              <a:gd name="connsiteY976" fmla="*/ 2293431 h 2623580"/>
              <a:gd name="connsiteX977" fmla="*/ 3175193 w 4654756"/>
              <a:gd name="connsiteY977" fmla="*/ 2289304 h 2623580"/>
              <a:gd name="connsiteX978" fmla="*/ 3180707 w 4654756"/>
              <a:gd name="connsiteY978" fmla="*/ 2285175 h 2623580"/>
              <a:gd name="connsiteX979" fmla="*/ 3185372 w 4654756"/>
              <a:gd name="connsiteY979" fmla="*/ 2280223 h 2623580"/>
              <a:gd name="connsiteX980" fmla="*/ 3193430 w 4654756"/>
              <a:gd name="connsiteY980" fmla="*/ 2271967 h 2623580"/>
              <a:gd name="connsiteX981" fmla="*/ 3201064 w 4654756"/>
              <a:gd name="connsiteY981" fmla="*/ 2265775 h 2623580"/>
              <a:gd name="connsiteX982" fmla="*/ 3204881 w 4654756"/>
              <a:gd name="connsiteY982" fmla="*/ 2262886 h 2623580"/>
              <a:gd name="connsiteX983" fmla="*/ 3207849 w 4654756"/>
              <a:gd name="connsiteY983" fmla="*/ 2259584 h 2623580"/>
              <a:gd name="connsiteX984" fmla="*/ 3210394 w 4654756"/>
              <a:gd name="connsiteY984" fmla="*/ 2256282 h 2623580"/>
              <a:gd name="connsiteX985" fmla="*/ 3212515 w 4654756"/>
              <a:gd name="connsiteY985" fmla="*/ 2251741 h 2623580"/>
              <a:gd name="connsiteX986" fmla="*/ 3213787 w 4654756"/>
              <a:gd name="connsiteY986" fmla="*/ 2247201 h 2623580"/>
              <a:gd name="connsiteX987" fmla="*/ 3213787 w 4654756"/>
              <a:gd name="connsiteY987" fmla="*/ 2241422 h 2623580"/>
              <a:gd name="connsiteX988" fmla="*/ 3213787 w 4654756"/>
              <a:gd name="connsiteY988" fmla="*/ 2237707 h 2623580"/>
              <a:gd name="connsiteX989" fmla="*/ 3212939 w 4654756"/>
              <a:gd name="connsiteY989" fmla="*/ 2234405 h 2623580"/>
              <a:gd name="connsiteX990" fmla="*/ 3211242 w 4654756"/>
              <a:gd name="connsiteY990" fmla="*/ 2231515 h 2623580"/>
              <a:gd name="connsiteX991" fmla="*/ 3209546 w 4654756"/>
              <a:gd name="connsiteY991" fmla="*/ 2229039 h 2623580"/>
              <a:gd name="connsiteX992" fmla="*/ 1199589 w 4654756"/>
              <a:gd name="connsiteY992" fmla="*/ 2201828 h 2623580"/>
              <a:gd name="connsiteX993" fmla="*/ 1198400 w 4654756"/>
              <a:gd name="connsiteY993" fmla="*/ 2205292 h 2623580"/>
              <a:gd name="connsiteX994" fmla="*/ 1198825 w 4654756"/>
              <a:gd name="connsiteY994" fmla="*/ 2202817 h 2623580"/>
              <a:gd name="connsiteX995" fmla="*/ 298441 w 4654756"/>
              <a:gd name="connsiteY995" fmla="*/ 2193773 h 2623580"/>
              <a:gd name="connsiteX996" fmla="*/ 298102 w 4654756"/>
              <a:gd name="connsiteY996" fmla="*/ 2194365 h 2623580"/>
              <a:gd name="connsiteX997" fmla="*/ 298858 w 4654756"/>
              <a:gd name="connsiteY997" fmla="*/ 2196193 h 2623580"/>
              <a:gd name="connsiteX998" fmla="*/ 299707 w 4654756"/>
              <a:gd name="connsiteY998" fmla="*/ 2197835 h 2623580"/>
              <a:gd name="connsiteX999" fmla="*/ 300557 w 4654756"/>
              <a:gd name="connsiteY999" fmla="*/ 2199887 h 2623580"/>
              <a:gd name="connsiteX1000" fmla="*/ 303952 w 4654756"/>
              <a:gd name="connsiteY1000" fmla="*/ 2203171 h 2623580"/>
              <a:gd name="connsiteX1001" fmla="*/ 307773 w 4654756"/>
              <a:gd name="connsiteY1001" fmla="*/ 2206045 h 2623580"/>
              <a:gd name="connsiteX1002" fmla="*/ 311594 w 4654756"/>
              <a:gd name="connsiteY1002" fmla="*/ 2208918 h 2623580"/>
              <a:gd name="connsiteX1003" fmla="*/ 314990 w 4654756"/>
              <a:gd name="connsiteY1003" fmla="*/ 2212202 h 2623580"/>
              <a:gd name="connsiteX1004" fmla="*/ 315839 w 4654756"/>
              <a:gd name="connsiteY1004" fmla="*/ 2213844 h 2623580"/>
              <a:gd name="connsiteX1005" fmla="*/ 316688 w 4654756"/>
              <a:gd name="connsiteY1005" fmla="*/ 2215896 h 2623580"/>
              <a:gd name="connsiteX1006" fmla="*/ 317962 w 4654756"/>
              <a:gd name="connsiteY1006" fmla="*/ 2217948 h 2623580"/>
              <a:gd name="connsiteX1007" fmla="*/ 317962 w 4654756"/>
              <a:gd name="connsiteY1007" fmla="*/ 2220001 h 2623580"/>
              <a:gd name="connsiteX1008" fmla="*/ 317962 w 4654756"/>
              <a:gd name="connsiteY1008" fmla="*/ 2222053 h 2623580"/>
              <a:gd name="connsiteX1009" fmla="*/ 317537 w 4654756"/>
              <a:gd name="connsiteY1009" fmla="*/ 2222874 h 2623580"/>
              <a:gd name="connsiteX1010" fmla="*/ 315839 w 4654756"/>
              <a:gd name="connsiteY1010" fmla="*/ 2224927 h 2623580"/>
              <a:gd name="connsiteX1011" fmla="*/ 313717 w 4654756"/>
              <a:gd name="connsiteY1011" fmla="*/ 2226158 h 2623580"/>
              <a:gd name="connsiteX1012" fmla="*/ 311594 w 4654756"/>
              <a:gd name="connsiteY1012" fmla="*/ 2227390 h 2623580"/>
              <a:gd name="connsiteX1013" fmla="*/ 309471 w 4654756"/>
              <a:gd name="connsiteY1013" fmla="*/ 2228211 h 2623580"/>
              <a:gd name="connsiteX1014" fmla="*/ 307773 w 4654756"/>
              <a:gd name="connsiteY1014" fmla="*/ 2229031 h 2623580"/>
              <a:gd name="connsiteX1015" fmla="*/ 306075 w 4654756"/>
              <a:gd name="connsiteY1015" fmla="*/ 2231084 h 2623580"/>
              <a:gd name="connsiteX1016" fmla="*/ 305651 w 4654756"/>
              <a:gd name="connsiteY1016" fmla="*/ 2232316 h 2623580"/>
              <a:gd name="connsiteX1017" fmla="*/ 305651 w 4654756"/>
              <a:gd name="connsiteY1017" fmla="*/ 2233957 h 2623580"/>
              <a:gd name="connsiteX1018" fmla="*/ 305651 w 4654756"/>
              <a:gd name="connsiteY1018" fmla="*/ 2236830 h 2623580"/>
              <a:gd name="connsiteX1019" fmla="*/ 306499 w 4654756"/>
              <a:gd name="connsiteY1019" fmla="*/ 2239293 h 2623580"/>
              <a:gd name="connsiteX1020" fmla="*/ 308622 w 4654756"/>
              <a:gd name="connsiteY1020" fmla="*/ 2244630 h 2623580"/>
              <a:gd name="connsiteX1021" fmla="*/ 309471 w 4654756"/>
              <a:gd name="connsiteY1021" fmla="*/ 2247503 h 2623580"/>
              <a:gd name="connsiteX1022" fmla="*/ 309896 w 4654756"/>
              <a:gd name="connsiteY1022" fmla="*/ 2250787 h 2623580"/>
              <a:gd name="connsiteX1023" fmla="*/ 310320 w 4654756"/>
              <a:gd name="connsiteY1023" fmla="*/ 2254071 h 2623580"/>
              <a:gd name="connsiteX1024" fmla="*/ 309896 w 4654756"/>
              <a:gd name="connsiteY1024" fmla="*/ 2257765 h 2623580"/>
              <a:gd name="connsiteX1025" fmla="*/ 306924 w 4654756"/>
              <a:gd name="connsiteY1025" fmla="*/ 2257765 h 2623580"/>
              <a:gd name="connsiteX1026" fmla="*/ 302255 w 4654756"/>
              <a:gd name="connsiteY1026" fmla="*/ 2258586 h 2623580"/>
              <a:gd name="connsiteX1027" fmla="*/ 296311 w 4654756"/>
              <a:gd name="connsiteY1027" fmla="*/ 2259407 h 2623580"/>
              <a:gd name="connsiteX1028" fmla="*/ 290368 w 4654756"/>
              <a:gd name="connsiteY1028" fmla="*/ 2261049 h 2623580"/>
              <a:gd name="connsiteX1029" fmla="*/ 284425 w 4654756"/>
              <a:gd name="connsiteY1029" fmla="*/ 2263512 h 2623580"/>
              <a:gd name="connsiteX1030" fmla="*/ 279645 w 4654756"/>
              <a:gd name="connsiteY1030" fmla="*/ 2265823 h 2623580"/>
              <a:gd name="connsiteX1031" fmla="*/ 284000 w 4654756"/>
              <a:gd name="connsiteY1031" fmla="*/ 2263869 h 2623580"/>
              <a:gd name="connsiteX1032" fmla="*/ 290368 w 4654756"/>
              <a:gd name="connsiteY1032" fmla="*/ 2261394 h 2623580"/>
              <a:gd name="connsiteX1033" fmla="*/ 296311 w 4654756"/>
              <a:gd name="connsiteY1033" fmla="*/ 2259744 h 2623580"/>
              <a:gd name="connsiteX1034" fmla="*/ 302679 w 4654756"/>
              <a:gd name="connsiteY1034" fmla="*/ 2258919 h 2623580"/>
              <a:gd name="connsiteX1035" fmla="*/ 307349 w 4654756"/>
              <a:gd name="connsiteY1035" fmla="*/ 2258094 h 2623580"/>
              <a:gd name="connsiteX1036" fmla="*/ 312018 w 4654756"/>
              <a:gd name="connsiteY1036" fmla="*/ 2258919 h 2623580"/>
              <a:gd name="connsiteX1037" fmla="*/ 315839 w 4654756"/>
              <a:gd name="connsiteY1037" fmla="*/ 2259744 h 2623580"/>
              <a:gd name="connsiteX1038" fmla="*/ 319235 w 4654756"/>
              <a:gd name="connsiteY1038" fmla="*/ 2260982 h 2623580"/>
              <a:gd name="connsiteX1039" fmla="*/ 322631 w 4654756"/>
              <a:gd name="connsiteY1039" fmla="*/ 2263044 h 2623580"/>
              <a:gd name="connsiteX1040" fmla="*/ 325603 w 4654756"/>
              <a:gd name="connsiteY1040" fmla="*/ 2265519 h 2623580"/>
              <a:gd name="connsiteX1041" fmla="*/ 328574 w 4654756"/>
              <a:gd name="connsiteY1041" fmla="*/ 2267582 h 2623580"/>
              <a:gd name="connsiteX1042" fmla="*/ 334093 w 4654756"/>
              <a:gd name="connsiteY1042" fmla="*/ 2272945 h 2623580"/>
              <a:gd name="connsiteX1043" fmla="*/ 339187 w 4654756"/>
              <a:gd name="connsiteY1043" fmla="*/ 2277070 h 2623580"/>
              <a:gd name="connsiteX1044" fmla="*/ 339280 w 4654756"/>
              <a:gd name="connsiteY1044" fmla="*/ 2277145 h 2623580"/>
              <a:gd name="connsiteX1045" fmla="*/ 335042 w 4654756"/>
              <a:gd name="connsiteY1045" fmla="*/ 2273045 h 2623580"/>
              <a:gd name="connsiteX1046" fmla="*/ 329935 w 4654756"/>
              <a:gd name="connsiteY1046" fmla="*/ 2268516 h 2623580"/>
              <a:gd name="connsiteX1047" fmla="*/ 324828 w 4654756"/>
              <a:gd name="connsiteY1047" fmla="*/ 2263575 h 2623580"/>
              <a:gd name="connsiteX1048" fmla="*/ 321848 w 4654756"/>
              <a:gd name="connsiteY1048" fmla="*/ 2261928 h 2623580"/>
              <a:gd name="connsiteX1049" fmla="*/ 318444 w 4654756"/>
              <a:gd name="connsiteY1049" fmla="*/ 2260281 h 2623580"/>
              <a:gd name="connsiteX1050" fmla="*/ 314188 w 4654756"/>
              <a:gd name="connsiteY1050" fmla="*/ 2259047 h 2623580"/>
              <a:gd name="connsiteX1051" fmla="*/ 310358 w 4654756"/>
              <a:gd name="connsiteY1051" fmla="*/ 2257811 h 2623580"/>
              <a:gd name="connsiteX1052" fmla="*/ 310783 w 4654756"/>
              <a:gd name="connsiteY1052" fmla="*/ 2254106 h 2623580"/>
              <a:gd name="connsiteX1053" fmla="*/ 310358 w 4654756"/>
              <a:gd name="connsiteY1053" fmla="*/ 2250812 h 2623580"/>
              <a:gd name="connsiteX1054" fmla="*/ 309932 w 4654756"/>
              <a:gd name="connsiteY1054" fmla="*/ 2247518 h 2623580"/>
              <a:gd name="connsiteX1055" fmla="*/ 309081 w 4654756"/>
              <a:gd name="connsiteY1055" fmla="*/ 2244636 h 2623580"/>
              <a:gd name="connsiteX1056" fmla="*/ 306953 w 4654756"/>
              <a:gd name="connsiteY1056" fmla="*/ 2239284 h 2623580"/>
              <a:gd name="connsiteX1057" fmla="*/ 306102 w 4654756"/>
              <a:gd name="connsiteY1057" fmla="*/ 2236813 h 2623580"/>
              <a:gd name="connsiteX1058" fmla="*/ 306102 w 4654756"/>
              <a:gd name="connsiteY1058" fmla="*/ 2233931 h 2623580"/>
              <a:gd name="connsiteX1059" fmla="*/ 306102 w 4654756"/>
              <a:gd name="connsiteY1059" fmla="*/ 2232284 h 2623580"/>
              <a:gd name="connsiteX1060" fmla="*/ 306527 w 4654756"/>
              <a:gd name="connsiteY1060" fmla="*/ 2231049 h 2623580"/>
              <a:gd name="connsiteX1061" fmla="*/ 308230 w 4654756"/>
              <a:gd name="connsiteY1061" fmla="*/ 2228990 h 2623580"/>
              <a:gd name="connsiteX1062" fmla="*/ 309932 w 4654756"/>
              <a:gd name="connsiteY1062" fmla="*/ 2228167 h 2623580"/>
              <a:gd name="connsiteX1063" fmla="*/ 312060 w 4654756"/>
              <a:gd name="connsiteY1063" fmla="*/ 2227343 h 2623580"/>
              <a:gd name="connsiteX1064" fmla="*/ 314188 w 4654756"/>
              <a:gd name="connsiteY1064" fmla="*/ 2226108 h 2623580"/>
              <a:gd name="connsiteX1065" fmla="*/ 316316 w 4654756"/>
              <a:gd name="connsiteY1065" fmla="*/ 2224873 h 2623580"/>
              <a:gd name="connsiteX1066" fmla="*/ 318018 w 4654756"/>
              <a:gd name="connsiteY1066" fmla="*/ 2222815 h 2623580"/>
              <a:gd name="connsiteX1067" fmla="*/ 318444 w 4654756"/>
              <a:gd name="connsiteY1067" fmla="*/ 2221991 h 2623580"/>
              <a:gd name="connsiteX1068" fmla="*/ 318444 w 4654756"/>
              <a:gd name="connsiteY1068" fmla="*/ 2219932 h 2623580"/>
              <a:gd name="connsiteX1069" fmla="*/ 318444 w 4654756"/>
              <a:gd name="connsiteY1069" fmla="*/ 2217874 h 2623580"/>
              <a:gd name="connsiteX1070" fmla="*/ 317167 w 4654756"/>
              <a:gd name="connsiteY1070" fmla="*/ 2215815 h 2623580"/>
              <a:gd name="connsiteX1071" fmla="*/ 316316 w 4654756"/>
              <a:gd name="connsiteY1071" fmla="*/ 2213756 h 2623580"/>
              <a:gd name="connsiteX1072" fmla="*/ 315465 w 4654756"/>
              <a:gd name="connsiteY1072" fmla="*/ 2212110 h 2623580"/>
              <a:gd name="connsiteX1073" fmla="*/ 312060 w 4654756"/>
              <a:gd name="connsiteY1073" fmla="*/ 2208816 h 2623580"/>
              <a:gd name="connsiteX1074" fmla="*/ 308230 w 4654756"/>
              <a:gd name="connsiteY1074" fmla="*/ 2205933 h 2623580"/>
              <a:gd name="connsiteX1075" fmla="*/ 304399 w 4654756"/>
              <a:gd name="connsiteY1075" fmla="*/ 2203052 h 2623580"/>
              <a:gd name="connsiteX1076" fmla="*/ 300995 w 4654756"/>
              <a:gd name="connsiteY1076" fmla="*/ 2199758 h 2623580"/>
              <a:gd name="connsiteX1077" fmla="*/ 300143 w 4654756"/>
              <a:gd name="connsiteY1077" fmla="*/ 2197699 h 2623580"/>
              <a:gd name="connsiteX1078" fmla="*/ 299292 w 4654756"/>
              <a:gd name="connsiteY1078" fmla="*/ 2196052 h 2623580"/>
              <a:gd name="connsiteX1079" fmla="*/ 298441 w 4654756"/>
              <a:gd name="connsiteY1079" fmla="*/ 2193994 h 2623580"/>
              <a:gd name="connsiteX1080" fmla="*/ 254292 w 4654756"/>
              <a:gd name="connsiteY1080" fmla="*/ 2190479 h 2623580"/>
              <a:gd name="connsiteX1081" fmla="*/ 250047 w 4654756"/>
              <a:gd name="connsiteY1081" fmla="*/ 2190891 h 2623580"/>
              <a:gd name="connsiteX1082" fmla="*/ 244953 w 4654756"/>
              <a:gd name="connsiteY1082" fmla="*/ 2192538 h 2623580"/>
              <a:gd name="connsiteX1083" fmla="*/ 240283 w 4654756"/>
              <a:gd name="connsiteY1083" fmla="*/ 2194185 h 2623580"/>
              <a:gd name="connsiteX1084" fmla="*/ 235189 w 4654756"/>
              <a:gd name="connsiteY1084" fmla="*/ 2196656 h 2623580"/>
              <a:gd name="connsiteX1085" fmla="*/ 231368 w 4654756"/>
              <a:gd name="connsiteY1085" fmla="*/ 2199950 h 2623580"/>
              <a:gd name="connsiteX1086" fmla="*/ 227973 w 4654756"/>
              <a:gd name="connsiteY1086" fmla="*/ 2203656 h 2623580"/>
              <a:gd name="connsiteX1087" fmla="*/ 226274 w 4654756"/>
              <a:gd name="connsiteY1087" fmla="*/ 2205715 h 2623580"/>
              <a:gd name="connsiteX1088" fmla="*/ 226096 w 4654756"/>
              <a:gd name="connsiteY1088" fmla="*/ 2206149 h 2623580"/>
              <a:gd name="connsiteX1089" fmla="*/ 227541 w 4654756"/>
              <a:gd name="connsiteY1089" fmla="*/ 2204403 h 2623580"/>
              <a:gd name="connsiteX1090" fmla="*/ 230937 w 4654756"/>
              <a:gd name="connsiteY1090" fmla="*/ 2200708 h 2623580"/>
              <a:gd name="connsiteX1091" fmla="*/ 234757 w 4654756"/>
              <a:gd name="connsiteY1091" fmla="*/ 2197424 h 2623580"/>
              <a:gd name="connsiteX1092" fmla="*/ 239852 w 4654756"/>
              <a:gd name="connsiteY1092" fmla="*/ 2194961 h 2623580"/>
              <a:gd name="connsiteX1093" fmla="*/ 244521 w 4654756"/>
              <a:gd name="connsiteY1093" fmla="*/ 2193320 h 2623580"/>
              <a:gd name="connsiteX1094" fmla="*/ 249615 w 4654756"/>
              <a:gd name="connsiteY1094" fmla="*/ 2191678 h 2623580"/>
              <a:gd name="connsiteX1095" fmla="*/ 253860 w 4654756"/>
              <a:gd name="connsiteY1095" fmla="*/ 2191267 h 2623580"/>
              <a:gd name="connsiteX1096" fmla="*/ 256832 w 4654756"/>
              <a:gd name="connsiteY1096" fmla="*/ 2191678 h 2623580"/>
              <a:gd name="connsiteX1097" fmla="*/ 259379 w 4654756"/>
              <a:gd name="connsiteY1097" fmla="*/ 2192088 h 2623580"/>
              <a:gd name="connsiteX1098" fmla="*/ 261077 w 4654756"/>
              <a:gd name="connsiteY1098" fmla="*/ 2193320 h 2623580"/>
              <a:gd name="connsiteX1099" fmla="*/ 262775 w 4654756"/>
              <a:gd name="connsiteY1099" fmla="*/ 2194141 h 2623580"/>
              <a:gd name="connsiteX1100" fmla="*/ 264048 w 4654756"/>
              <a:gd name="connsiteY1100" fmla="*/ 2195372 h 2623580"/>
              <a:gd name="connsiteX1101" fmla="*/ 264898 w 4654756"/>
              <a:gd name="connsiteY1101" fmla="*/ 2197014 h 2623580"/>
              <a:gd name="connsiteX1102" fmla="*/ 266596 w 4654756"/>
              <a:gd name="connsiteY1102" fmla="*/ 2199887 h 2623580"/>
              <a:gd name="connsiteX1103" fmla="*/ 267445 w 4654756"/>
              <a:gd name="connsiteY1103" fmla="*/ 2203171 h 2623580"/>
              <a:gd name="connsiteX1104" fmla="*/ 269567 w 4654756"/>
              <a:gd name="connsiteY1104" fmla="*/ 2205634 h 2623580"/>
              <a:gd name="connsiteX1105" fmla="*/ 270841 w 4654756"/>
              <a:gd name="connsiteY1105" fmla="*/ 2206455 h 2623580"/>
              <a:gd name="connsiteX1106" fmla="*/ 272963 w 4654756"/>
              <a:gd name="connsiteY1106" fmla="*/ 2207276 h 2623580"/>
              <a:gd name="connsiteX1107" fmla="*/ 274661 w 4654756"/>
              <a:gd name="connsiteY1107" fmla="*/ 2207686 h 2623580"/>
              <a:gd name="connsiteX1108" fmla="*/ 277208 w 4654756"/>
              <a:gd name="connsiteY1108" fmla="*/ 2208507 h 2623580"/>
              <a:gd name="connsiteX1109" fmla="*/ 281029 w 4654756"/>
              <a:gd name="connsiteY1109" fmla="*/ 2207686 h 2623580"/>
              <a:gd name="connsiteX1110" fmla="*/ 284425 w 4654756"/>
              <a:gd name="connsiteY1110" fmla="*/ 2207276 h 2623580"/>
              <a:gd name="connsiteX1111" fmla="*/ 287397 w 4654756"/>
              <a:gd name="connsiteY1111" fmla="*/ 2206866 h 2623580"/>
              <a:gd name="connsiteX1112" fmla="*/ 289944 w 4654756"/>
              <a:gd name="connsiteY1112" fmla="*/ 2205634 h 2623580"/>
              <a:gd name="connsiteX1113" fmla="*/ 292066 w 4654756"/>
              <a:gd name="connsiteY1113" fmla="*/ 2203582 h 2623580"/>
              <a:gd name="connsiteX1114" fmla="*/ 293765 w 4654756"/>
              <a:gd name="connsiteY1114" fmla="*/ 2201119 h 2623580"/>
              <a:gd name="connsiteX1115" fmla="*/ 295887 w 4654756"/>
              <a:gd name="connsiteY1115" fmla="*/ 2198246 h 2623580"/>
              <a:gd name="connsiteX1116" fmla="*/ 298010 w 4654756"/>
              <a:gd name="connsiteY1116" fmla="*/ 2194551 h 2623580"/>
              <a:gd name="connsiteX1117" fmla="*/ 298010 w 4654756"/>
              <a:gd name="connsiteY1117" fmla="*/ 2194527 h 2623580"/>
              <a:gd name="connsiteX1118" fmla="*/ 296318 w 4654756"/>
              <a:gd name="connsiteY1118" fmla="*/ 2197479 h 2623580"/>
              <a:gd name="connsiteX1119" fmla="*/ 294196 w 4654756"/>
              <a:gd name="connsiteY1119" fmla="*/ 2200362 h 2623580"/>
              <a:gd name="connsiteX1120" fmla="*/ 292498 w 4654756"/>
              <a:gd name="connsiteY1120" fmla="*/ 2202833 h 2623580"/>
              <a:gd name="connsiteX1121" fmla="*/ 290376 w 4654756"/>
              <a:gd name="connsiteY1121" fmla="*/ 2204892 h 2623580"/>
              <a:gd name="connsiteX1122" fmla="*/ 287829 w 4654756"/>
              <a:gd name="connsiteY1122" fmla="*/ 2206127 h 2623580"/>
              <a:gd name="connsiteX1123" fmla="*/ 284857 w 4654756"/>
              <a:gd name="connsiteY1123" fmla="*/ 2206539 h 2623580"/>
              <a:gd name="connsiteX1124" fmla="*/ 281461 w 4654756"/>
              <a:gd name="connsiteY1124" fmla="*/ 2206951 h 2623580"/>
              <a:gd name="connsiteX1125" fmla="*/ 277640 w 4654756"/>
              <a:gd name="connsiteY1125" fmla="*/ 2207775 h 2623580"/>
              <a:gd name="connsiteX1126" fmla="*/ 275093 w 4654756"/>
              <a:gd name="connsiteY1126" fmla="*/ 2206951 h 2623580"/>
              <a:gd name="connsiteX1127" fmla="*/ 273395 w 4654756"/>
              <a:gd name="connsiteY1127" fmla="*/ 2206539 h 2623580"/>
              <a:gd name="connsiteX1128" fmla="*/ 271272 w 4654756"/>
              <a:gd name="connsiteY1128" fmla="*/ 2205715 h 2623580"/>
              <a:gd name="connsiteX1129" fmla="*/ 269999 w 4654756"/>
              <a:gd name="connsiteY1129" fmla="*/ 2204892 h 2623580"/>
              <a:gd name="connsiteX1130" fmla="*/ 267877 w 4654756"/>
              <a:gd name="connsiteY1130" fmla="*/ 2202421 h 2623580"/>
              <a:gd name="connsiteX1131" fmla="*/ 267027 w 4654756"/>
              <a:gd name="connsiteY1131" fmla="*/ 2199127 h 2623580"/>
              <a:gd name="connsiteX1132" fmla="*/ 265330 w 4654756"/>
              <a:gd name="connsiteY1132" fmla="*/ 2196244 h 2623580"/>
              <a:gd name="connsiteX1133" fmla="*/ 264480 w 4654756"/>
              <a:gd name="connsiteY1133" fmla="*/ 2194597 h 2623580"/>
              <a:gd name="connsiteX1134" fmla="*/ 263207 w 4654756"/>
              <a:gd name="connsiteY1134" fmla="*/ 2193362 h 2623580"/>
              <a:gd name="connsiteX1135" fmla="*/ 261509 w 4654756"/>
              <a:gd name="connsiteY1135" fmla="*/ 2192538 h 2623580"/>
              <a:gd name="connsiteX1136" fmla="*/ 259811 w 4654756"/>
              <a:gd name="connsiteY1136" fmla="*/ 2191302 h 2623580"/>
              <a:gd name="connsiteX1137" fmla="*/ 257264 w 4654756"/>
              <a:gd name="connsiteY1137" fmla="*/ 2190891 h 2623580"/>
              <a:gd name="connsiteX1138" fmla="*/ 2080788 w 4654756"/>
              <a:gd name="connsiteY1138" fmla="*/ 2178107 h 2623580"/>
              <a:gd name="connsiteX1139" fmla="*/ 2080813 w 4654756"/>
              <a:gd name="connsiteY1139" fmla="*/ 2178229 h 2623580"/>
              <a:gd name="connsiteX1140" fmla="*/ 2082089 w 4654756"/>
              <a:gd name="connsiteY1140" fmla="*/ 2180295 h 2623580"/>
              <a:gd name="connsiteX1141" fmla="*/ 2084217 w 4654756"/>
              <a:gd name="connsiteY1141" fmla="*/ 2183187 h 2623580"/>
              <a:gd name="connsiteX1142" fmla="*/ 2085920 w 4654756"/>
              <a:gd name="connsiteY1142" fmla="*/ 2184839 h 2623580"/>
              <a:gd name="connsiteX1143" fmla="*/ 2087196 w 4654756"/>
              <a:gd name="connsiteY1143" fmla="*/ 2186905 h 2623580"/>
              <a:gd name="connsiteX1144" fmla="*/ 2088172 w 4654756"/>
              <a:gd name="connsiteY1144" fmla="*/ 2188168 h 2623580"/>
              <a:gd name="connsiteX1145" fmla="*/ 2088172 w 4654756"/>
              <a:gd name="connsiteY1145" fmla="*/ 2187991 h 2623580"/>
              <a:gd name="connsiteX1146" fmla="*/ 2086898 w 4654756"/>
              <a:gd name="connsiteY1146" fmla="*/ 2186343 h 2623580"/>
              <a:gd name="connsiteX1147" fmla="*/ 2085625 w 4654756"/>
              <a:gd name="connsiteY1147" fmla="*/ 2184283 h 2623580"/>
              <a:gd name="connsiteX1148" fmla="*/ 2083926 w 4654756"/>
              <a:gd name="connsiteY1148" fmla="*/ 2182635 h 2623580"/>
              <a:gd name="connsiteX1149" fmla="*/ 2081804 w 4654756"/>
              <a:gd name="connsiteY1149" fmla="*/ 2179751 h 2623580"/>
              <a:gd name="connsiteX1150" fmla="*/ 3910675 w 4654756"/>
              <a:gd name="connsiteY1150" fmla="*/ 2160733 h 2623580"/>
              <a:gd name="connsiteX1151" fmla="*/ 3910150 w 4654756"/>
              <a:gd name="connsiteY1151" fmla="*/ 2164042 h 2623580"/>
              <a:gd name="connsiteX1152" fmla="*/ 3905109 w 4654756"/>
              <a:gd name="connsiteY1152" fmla="*/ 2174805 h 2623580"/>
              <a:gd name="connsiteX1153" fmla="*/ 3907194 w 4654756"/>
              <a:gd name="connsiteY1153" fmla="*/ 2171879 h 2623580"/>
              <a:gd name="connsiteX1154" fmla="*/ 3909741 w 4654756"/>
              <a:gd name="connsiteY1154" fmla="*/ 2167341 h 2623580"/>
              <a:gd name="connsiteX1155" fmla="*/ 3910589 w 4654756"/>
              <a:gd name="connsiteY1155" fmla="*/ 2161979 h 2623580"/>
              <a:gd name="connsiteX1156" fmla="*/ 1077695 w 4654756"/>
              <a:gd name="connsiteY1156" fmla="*/ 2158200 h 2623580"/>
              <a:gd name="connsiteX1157" fmla="*/ 1077654 w 4654756"/>
              <a:gd name="connsiteY1157" fmla="*/ 2158266 h 2623580"/>
              <a:gd name="connsiteX1158" fmla="*/ 1077230 w 4654756"/>
              <a:gd name="connsiteY1158" fmla="*/ 2160329 h 2623580"/>
              <a:gd name="connsiteX1159" fmla="*/ 1076804 w 4654756"/>
              <a:gd name="connsiteY1159" fmla="*/ 2164041 h 2623580"/>
              <a:gd name="connsiteX1160" fmla="*/ 1077654 w 4654756"/>
              <a:gd name="connsiteY1160" fmla="*/ 2164866 h 2623580"/>
              <a:gd name="connsiteX1161" fmla="*/ 1079355 w 4654756"/>
              <a:gd name="connsiteY1161" fmla="*/ 2166516 h 2623580"/>
              <a:gd name="connsiteX1162" fmla="*/ 1085730 w 4654756"/>
              <a:gd name="connsiteY1162" fmla="*/ 2170641 h 2623580"/>
              <a:gd name="connsiteX1163" fmla="*/ 1093380 w 4654756"/>
              <a:gd name="connsiteY1163" fmla="*/ 2174354 h 2623580"/>
              <a:gd name="connsiteX1164" fmla="*/ 1096355 w 4654756"/>
              <a:gd name="connsiteY1164" fmla="*/ 2175591 h 2623580"/>
              <a:gd name="connsiteX1165" fmla="*/ 1098054 w 4654756"/>
              <a:gd name="connsiteY1165" fmla="*/ 2176004 h 2623580"/>
              <a:gd name="connsiteX1166" fmla="*/ 1100605 w 4654756"/>
              <a:gd name="connsiteY1166" fmla="*/ 2175591 h 2623580"/>
              <a:gd name="connsiteX1167" fmla="*/ 1101880 w 4654756"/>
              <a:gd name="connsiteY1167" fmla="*/ 2175179 h 2623580"/>
              <a:gd name="connsiteX1168" fmla="*/ 1105280 w 4654756"/>
              <a:gd name="connsiteY1168" fmla="*/ 2173941 h 2623580"/>
              <a:gd name="connsiteX1169" fmla="*/ 1108255 w 4654756"/>
              <a:gd name="connsiteY1169" fmla="*/ 2172292 h 2623580"/>
              <a:gd name="connsiteX1170" fmla="*/ 1110380 w 4654756"/>
              <a:gd name="connsiteY1170" fmla="*/ 2171466 h 2623580"/>
              <a:gd name="connsiteX1171" fmla="*/ 1112505 w 4654756"/>
              <a:gd name="connsiteY1171" fmla="*/ 2171466 h 2623580"/>
              <a:gd name="connsiteX1172" fmla="*/ 1114630 w 4654756"/>
              <a:gd name="connsiteY1172" fmla="*/ 2171466 h 2623580"/>
              <a:gd name="connsiteX1173" fmla="*/ 1116330 w 4654756"/>
              <a:gd name="connsiteY1173" fmla="*/ 2171879 h 2623580"/>
              <a:gd name="connsiteX1174" fmla="*/ 1118030 w 4654756"/>
              <a:gd name="connsiteY1174" fmla="*/ 2172704 h 2623580"/>
              <a:gd name="connsiteX1175" fmla="*/ 1119730 w 4654756"/>
              <a:gd name="connsiteY1175" fmla="*/ 2173941 h 2623580"/>
              <a:gd name="connsiteX1176" fmla="*/ 1122705 w 4654756"/>
              <a:gd name="connsiteY1176" fmla="*/ 2176004 h 2623580"/>
              <a:gd name="connsiteX1177" fmla="*/ 1124830 w 4654756"/>
              <a:gd name="connsiteY1177" fmla="*/ 2178892 h 2623580"/>
              <a:gd name="connsiteX1178" fmla="*/ 1127380 w 4654756"/>
              <a:gd name="connsiteY1178" fmla="*/ 2181779 h 2623580"/>
              <a:gd name="connsiteX1179" fmla="*/ 1130354 w 4654756"/>
              <a:gd name="connsiteY1179" fmla="*/ 2184254 h 2623580"/>
              <a:gd name="connsiteX1180" fmla="*/ 1132480 w 4654756"/>
              <a:gd name="connsiteY1180" fmla="*/ 2185079 h 2623580"/>
              <a:gd name="connsiteX1181" fmla="*/ 1134179 w 4654756"/>
              <a:gd name="connsiteY1181" fmla="*/ 2186317 h 2623580"/>
              <a:gd name="connsiteX1182" fmla="*/ 1136730 w 4654756"/>
              <a:gd name="connsiteY1182" fmla="*/ 2186729 h 2623580"/>
              <a:gd name="connsiteX1183" fmla="*/ 1139280 w 4654756"/>
              <a:gd name="connsiteY1183" fmla="*/ 2186729 h 2623580"/>
              <a:gd name="connsiteX1184" fmla="*/ 1140980 w 4654756"/>
              <a:gd name="connsiteY1184" fmla="*/ 2186729 h 2623580"/>
              <a:gd name="connsiteX1185" fmla="*/ 1143105 w 4654756"/>
              <a:gd name="connsiteY1185" fmla="*/ 2185492 h 2623580"/>
              <a:gd name="connsiteX1186" fmla="*/ 1147355 w 4654756"/>
              <a:gd name="connsiteY1186" fmla="*/ 2183842 h 2623580"/>
              <a:gd name="connsiteX1187" fmla="*/ 1151605 w 4654756"/>
              <a:gd name="connsiteY1187" fmla="*/ 2180129 h 2623580"/>
              <a:gd name="connsiteX1188" fmla="*/ 1155855 w 4654756"/>
              <a:gd name="connsiteY1188" fmla="*/ 2176004 h 2623580"/>
              <a:gd name="connsiteX1189" fmla="*/ 1164355 w 4654756"/>
              <a:gd name="connsiteY1189" fmla="*/ 2167341 h 2623580"/>
              <a:gd name="connsiteX1190" fmla="*/ 1168180 w 4654756"/>
              <a:gd name="connsiteY1190" fmla="*/ 2164041 h 2623580"/>
              <a:gd name="connsiteX1191" fmla="*/ 1172005 w 4654756"/>
              <a:gd name="connsiteY1191" fmla="*/ 2161153 h 2623580"/>
              <a:gd name="connsiteX1192" fmla="*/ 1172005 w 4654756"/>
              <a:gd name="connsiteY1192" fmla="*/ 2162391 h 2623580"/>
              <a:gd name="connsiteX1193" fmla="*/ 1172430 w 4654756"/>
              <a:gd name="connsiteY1193" fmla="*/ 2163216 h 2623580"/>
              <a:gd name="connsiteX1194" fmla="*/ 1172855 w 4654756"/>
              <a:gd name="connsiteY1194" fmla="*/ 2164041 h 2623580"/>
              <a:gd name="connsiteX1195" fmla="*/ 1174130 w 4654756"/>
              <a:gd name="connsiteY1195" fmla="*/ 2164454 h 2623580"/>
              <a:gd name="connsiteX1196" fmla="*/ 1176255 w 4654756"/>
              <a:gd name="connsiteY1196" fmla="*/ 2164454 h 2623580"/>
              <a:gd name="connsiteX1197" fmla="*/ 1179228 w 4654756"/>
              <a:gd name="connsiteY1197" fmla="*/ 2164041 h 2623580"/>
              <a:gd name="connsiteX1198" fmla="*/ 1178024 w 4654756"/>
              <a:gd name="connsiteY1198" fmla="*/ 2164041 h 2623580"/>
              <a:gd name="connsiteX1199" fmla="*/ 1175901 w 4654756"/>
              <a:gd name="connsiteY1199" fmla="*/ 2163216 h 2623580"/>
              <a:gd name="connsiteX1200" fmla="*/ 1174627 w 4654756"/>
              <a:gd name="connsiteY1200" fmla="*/ 2162391 h 2623580"/>
              <a:gd name="connsiteX1201" fmla="*/ 1172930 w 4654756"/>
              <a:gd name="connsiteY1201" fmla="*/ 2161566 h 2623580"/>
              <a:gd name="connsiteX1202" fmla="*/ 1172081 w 4654756"/>
              <a:gd name="connsiteY1202" fmla="*/ 2160329 h 2623580"/>
              <a:gd name="connsiteX1203" fmla="*/ 1171337 w 4654756"/>
              <a:gd name="connsiteY1203" fmla="*/ 2158884 h 2623580"/>
              <a:gd name="connsiteX1204" fmla="*/ 1171846 w 4654756"/>
              <a:gd name="connsiteY1204" fmla="*/ 2160741 h 2623580"/>
              <a:gd name="connsiteX1205" fmla="*/ 1168032 w 4654756"/>
              <a:gd name="connsiteY1205" fmla="*/ 2163629 h 2623580"/>
              <a:gd name="connsiteX1206" fmla="*/ 1164218 w 4654756"/>
              <a:gd name="connsiteY1206" fmla="*/ 2166929 h 2623580"/>
              <a:gd name="connsiteX1207" fmla="*/ 1155742 w 4654756"/>
              <a:gd name="connsiteY1207" fmla="*/ 2175592 h 2623580"/>
              <a:gd name="connsiteX1208" fmla="*/ 1151504 w 4654756"/>
              <a:gd name="connsiteY1208" fmla="*/ 2179717 h 2623580"/>
              <a:gd name="connsiteX1209" fmla="*/ 1147267 w 4654756"/>
              <a:gd name="connsiteY1209" fmla="*/ 2183429 h 2623580"/>
              <a:gd name="connsiteX1210" fmla="*/ 1143029 w 4654756"/>
              <a:gd name="connsiteY1210" fmla="*/ 2185079 h 2623580"/>
              <a:gd name="connsiteX1211" fmla="*/ 1140910 w 4654756"/>
              <a:gd name="connsiteY1211" fmla="*/ 2186317 h 2623580"/>
              <a:gd name="connsiteX1212" fmla="*/ 1139215 w 4654756"/>
              <a:gd name="connsiteY1212" fmla="*/ 2186317 h 2623580"/>
              <a:gd name="connsiteX1213" fmla="*/ 1136672 w 4654756"/>
              <a:gd name="connsiteY1213" fmla="*/ 2186317 h 2623580"/>
              <a:gd name="connsiteX1214" fmla="*/ 1134129 w 4654756"/>
              <a:gd name="connsiteY1214" fmla="*/ 2185905 h 2623580"/>
              <a:gd name="connsiteX1215" fmla="*/ 1132434 w 4654756"/>
              <a:gd name="connsiteY1215" fmla="*/ 2184667 h 2623580"/>
              <a:gd name="connsiteX1216" fmla="*/ 1130316 w 4654756"/>
              <a:gd name="connsiteY1216" fmla="*/ 2183842 h 2623580"/>
              <a:gd name="connsiteX1217" fmla="*/ 1127349 w 4654756"/>
              <a:gd name="connsiteY1217" fmla="*/ 2181367 h 2623580"/>
              <a:gd name="connsiteX1218" fmla="*/ 1124806 w 4654756"/>
              <a:gd name="connsiteY1218" fmla="*/ 2178479 h 2623580"/>
              <a:gd name="connsiteX1219" fmla="*/ 1122687 w 4654756"/>
              <a:gd name="connsiteY1219" fmla="*/ 2175592 h 2623580"/>
              <a:gd name="connsiteX1220" fmla="*/ 1119721 w 4654756"/>
              <a:gd name="connsiteY1220" fmla="*/ 2173529 h 2623580"/>
              <a:gd name="connsiteX1221" fmla="*/ 1118026 w 4654756"/>
              <a:gd name="connsiteY1221" fmla="*/ 2172292 h 2623580"/>
              <a:gd name="connsiteX1222" fmla="*/ 1116331 w 4654756"/>
              <a:gd name="connsiteY1222" fmla="*/ 2171466 h 2623580"/>
              <a:gd name="connsiteX1223" fmla="*/ 1114636 w 4654756"/>
              <a:gd name="connsiteY1223" fmla="*/ 2171054 h 2623580"/>
              <a:gd name="connsiteX1224" fmla="*/ 1112517 w 4654756"/>
              <a:gd name="connsiteY1224" fmla="*/ 2171054 h 2623580"/>
              <a:gd name="connsiteX1225" fmla="*/ 1110398 w 4654756"/>
              <a:gd name="connsiteY1225" fmla="*/ 2171054 h 2623580"/>
              <a:gd name="connsiteX1226" fmla="*/ 1108278 w 4654756"/>
              <a:gd name="connsiteY1226" fmla="*/ 2171879 h 2623580"/>
              <a:gd name="connsiteX1227" fmla="*/ 1105313 w 4654756"/>
              <a:gd name="connsiteY1227" fmla="*/ 2173529 h 2623580"/>
              <a:gd name="connsiteX1228" fmla="*/ 1101922 w 4654756"/>
              <a:gd name="connsiteY1228" fmla="*/ 2174766 h 2623580"/>
              <a:gd name="connsiteX1229" fmla="*/ 1100651 w 4654756"/>
              <a:gd name="connsiteY1229" fmla="*/ 2175179 h 2623580"/>
              <a:gd name="connsiteX1230" fmla="*/ 1098108 w 4654756"/>
              <a:gd name="connsiteY1230" fmla="*/ 2175592 h 2623580"/>
              <a:gd name="connsiteX1231" fmla="*/ 1096413 w 4654756"/>
              <a:gd name="connsiteY1231" fmla="*/ 2175179 h 2623580"/>
              <a:gd name="connsiteX1232" fmla="*/ 1093447 w 4654756"/>
              <a:gd name="connsiteY1232" fmla="*/ 2173942 h 2623580"/>
              <a:gd name="connsiteX1233" fmla="*/ 1085818 w 4654756"/>
              <a:gd name="connsiteY1233" fmla="*/ 2170229 h 2623580"/>
              <a:gd name="connsiteX1234" fmla="*/ 1079462 w 4654756"/>
              <a:gd name="connsiteY1234" fmla="*/ 2166104 h 2623580"/>
              <a:gd name="connsiteX1235" fmla="*/ 1077767 w 4654756"/>
              <a:gd name="connsiteY1235" fmla="*/ 2164454 h 2623580"/>
              <a:gd name="connsiteX1236" fmla="*/ 1076919 w 4654756"/>
              <a:gd name="connsiteY1236" fmla="*/ 2163629 h 2623580"/>
              <a:gd name="connsiteX1237" fmla="*/ 1077343 w 4654756"/>
              <a:gd name="connsiteY1237" fmla="*/ 2159916 h 2623580"/>
              <a:gd name="connsiteX1238" fmla="*/ 2084192 w 4654756"/>
              <a:gd name="connsiteY1238" fmla="*/ 2157888 h 2623580"/>
              <a:gd name="connsiteX1239" fmla="*/ 2084217 w 4654756"/>
              <a:gd name="connsiteY1239" fmla="*/ 2157984 h 2623580"/>
              <a:gd name="connsiteX1240" fmla="*/ 2084785 w 4654756"/>
              <a:gd name="connsiteY1240" fmla="*/ 2158811 h 2623580"/>
              <a:gd name="connsiteX1241" fmla="*/ 2084776 w 4654756"/>
              <a:gd name="connsiteY1241" fmla="*/ 2158737 h 2623580"/>
              <a:gd name="connsiteX1242" fmla="*/ 2200238 w 4654756"/>
              <a:gd name="connsiteY1242" fmla="*/ 2152969 h 2623580"/>
              <a:gd name="connsiteX1243" fmla="*/ 2197267 w 4654756"/>
              <a:gd name="connsiteY1243" fmla="*/ 2153381 h 2623580"/>
              <a:gd name="connsiteX1244" fmla="*/ 2193022 w 4654756"/>
              <a:gd name="connsiteY1244" fmla="*/ 2155441 h 2623580"/>
              <a:gd name="connsiteX1245" fmla="*/ 2188777 w 4654756"/>
              <a:gd name="connsiteY1245" fmla="*/ 2156677 h 2623580"/>
              <a:gd name="connsiteX1246" fmla="*/ 2186230 w 4654756"/>
              <a:gd name="connsiteY1246" fmla="*/ 2157501 h 2623580"/>
              <a:gd name="connsiteX1247" fmla="*/ 2183258 w 4654756"/>
              <a:gd name="connsiteY1247" fmla="*/ 2157501 h 2623580"/>
              <a:gd name="connsiteX1248" fmla="*/ 2181135 w 4654756"/>
              <a:gd name="connsiteY1248" fmla="*/ 2157913 h 2623580"/>
              <a:gd name="connsiteX1249" fmla="*/ 2179437 w 4654756"/>
              <a:gd name="connsiteY1249" fmla="*/ 2158325 h 2623580"/>
              <a:gd name="connsiteX1250" fmla="*/ 2177739 w 4654756"/>
              <a:gd name="connsiteY1250" fmla="*/ 2159149 h 2623580"/>
              <a:gd name="connsiteX1251" fmla="*/ 2176041 w 4654756"/>
              <a:gd name="connsiteY1251" fmla="*/ 2160797 h 2623580"/>
              <a:gd name="connsiteX1252" fmla="*/ 2172645 w 4654756"/>
              <a:gd name="connsiteY1252" fmla="*/ 2164093 h 2623580"/>
              <a:gd name="connsiteX1253" fmla="*/ 2169673 w 4654756"/>
              <a:gd name="connsiteY1253" fmla="*/ 2167389 h 2623580"/>
              <a:gd name="connsiteX1254" fmla="*/ 2165853 w 4654756"/>
              <a:gd name="connsiteY1254" fmla="*/ 2171098 h 2623580"/>
              <a:gd name="connsiteX1255" fmla="*/ 2161608 w 4654756"/>
              <a:gd name="connsiteY1255" fmla="*/ 2173982 h 2623580"/>
              <a:gd name="connsiteX1256" fmla="*/ 2159910 w 4654756"/>
              <a:gd name="connsiteY1256" fmla="*/ 2175218 h 2623580"/>
              <a:gd name="connsiteX1257" fmla="*/ 2157363 w 4654756"/>
              <a:gd name="connsiteY1257" fmla="*/ 2176454 h 2623580"/>
              <a:gd name="connsiteX1258" fmla="*/ 2154816 w 4654756"/>
              <a:gd name="connsiteY1258" fmla="*/ 2176866 h 2623580"/>
              <a:gd name="connsiteX1259" fmla="*/ 2151844 w 4654756"/>
              <a:gd name="connsiteY1259" fmla="*/ 2177278 h 2623580"/>
              <a:gd name="connsiteX1260" fmla="*/ 2148448 w 4654756"/>
              <a:gd name="connsiteY1260" fmla="*/ 2177278 h 2623580"/>
              <a:gd name="connsiteX1261" fmla="*/ 2145480 w 4654756"/>
              <a:gd name="connsiteY1261" fmla="*/ 2177690 h 2623580"/>
              <a:gd name="connsiteX1262" fmla="*/ 2139113 w 4654756"/>
              <a:gd name="connsiteY1262" fmla="*/ 2179751 h 2623580"/>
              <a:gd name="connsiteX1263" fmla="*/ 2133594 w 4654756"/>
              <a:gd name="connsiteY1263" fmla="*/ 2181399 h 2623580"/>
              <a:gd name="connsiteX1264" fmla="*/ 2127227 w 4654756"/>
              <a:gd name="connsiteY1264" fmla="*/ 2183459 h 2623580"/>
              <a:gd name="connsiteX1265" fmla="*/ 2127227 w 4654756"/>
              <a:gd name="connsiteY1265" fmla="*/ 2186343 h 2623580"/>
              <a:gd name="connsiteX1266" fmla="*/ 2120859 w 4654756"/>
              <a:gd name="connsiteY1266" fmla="*/ 2186755 h 2623580"/>
              <a:gd name="connsiteX1267" fmla="*/ 2114916 w 4654756"/>
              <a:gd name="connsiteY1267" fmla="*/ 2187579 h 2623580"/>
              <a:gd name="connsiteX1268" fmla="*/ 2109397 w 4654756"/>
              <a:gd name="connsiteY1268" fmla="*/ 2189227 h 2623580"/>
              <a:gd name="connsiteX1269" fmla="*/ 2105152 w 4654756"/>
              <a:gd name="connsiteY1269" fmla="*/ 2191287 h 2623580"/>
              <a:gd name="connsiteX1270" fmla="*/ 2100907 w 4654756"/>
              <a:gd name="connsiteY1270" fmla="*/ 2194171 h 2623580"/>
              <a:gd name="connsiteX1271" fmla="*/ 2099209 w 4654756"/>
              <a:gd name="connsiteY1271" fmla="*/ 2195819 h 2623580"/>
              <a:gd name="connsiteX1272" fmla="*/ 2097935 w 4654756"/>
              <a:gd name="connsiteY1272" fmla="*/ 2197467 h 2623580"/>
              <a:gd name="connsiteX1273" fmla="*/ 2096238 w 4654756"/>
              <a:gd name="connsiteY1273" fmla="*/ 2199940 h 2623580"/>
              <a:gd name="connsiteX1274" fmla="*/ 2095388 w 4654756"/>
              <a:gd name="connsiteY1274" fmla="*/ 2202412 h 2623580"/>
              <a:gd name="connsiteX1275" fmla="*/ 2094964 w 4654756"/>
              <a:gd name="connsiteY1275" fmla="*/ 2204884 h 2623580"/>
              <a:gd name="connsiteX1276" fmla="*/ 2094539 w 4654756"/>
              <a:gd name="connsiteY1276" fmla="*/ 2207768 h 2623580"/>
              <a:gd name="connsiteX1277" fmla="*/ 2085552 w 4654756"/>
              <a:gd name="connsiteY1277" fmla="*/ 2207768 h 2623580"/>
              <a:gd name="connsiteX1278" fmla="*/ 2085494 w 4654756"/>
              <a:gd name="connsiteY1278" fmla="*/ 2208389 h 2623580"/>
              <a:gd name="connsiteX1279" fmla="*/ 2094855 w 4654756"/>
              <a:gd name="connsiteY1279" fmla="*/ 2208389 h 2623580"/>
              <a:gd name="connsiteX1280" fmla="*/ 2095281 w 4654756"/>
              <a:gd name="connsiteY1280" fmla="*/ 2205497 h 2623580"/>
              <a:gd name="connsiteX1281" fmla="*/ 2095706 w 4654756"/>
              <a:gd name="connsiteY1281" fmla="*/ 2203018 h 2623580"/>
              <a:gd name="connsiteX1282" fmla="*/ 2096557 w 4654756"/>
              <a:gd name="connsiteY1282" fmla="*/ 2200539 h 2623580"/>
              <a:gd name="connsiteX1283" fmla="*/ 2098259 w 4654756"/>
              <a:gd name="connsiteY1283" fmla="*/ 2198060 h 2623580"/>
              <a:gd name="connsiteX1284" fmla="*/ 2099536 w 4654756"/>
              <a:gd name="connsiteY1284" fmla="*/ 2196407 h 2623580"/>
              <a:gd name="connsiteX1285" fmla="*/ 2101238 w 4654756"/>
              <a:gd name="connsiteY1285" fmla="*/ 2194755 h 2623580"/>
              <a:gd name="connsiteX1286" fmla="*/ 2105493 w 4654756"/>
              <a:gd name="connsiteY1286" fmla="*/ 2191863 h 2623580"/>
              <a:gd name="connsiteX1287" fmla="*/ 2109748 w 4654756"/>
              <a:gd name="connsiteY1287" fmla="*/ 2189797 h 2623580"/>
              <a:gd name="connsiteX1288" fmla="*/ 2115280 w 4654756"/>
              <a:gd name="connsiteY1288" fmla="*/ 2188144 h 2623580"/>
              <a:gd name="connsiteX1289" fmla="*/ 2121237 w 4654756"/>
              <a:gd name="connsiteY1289" fmla="*/ 2187318 h 2623580"/>
              <a:gd name="connsiteX1290" fmla="*/ 2127229 w 4654756"/>
              <a:gd name="connsiteY1290" fmla="*/ 2186930 h 2623580"/>
              <a:gd name="connsiteX1291" fmla="*/ 2127229 w 4654756"/>
              <a:gd name="connsiteY1291" fmla="*/ 2183842 h 2623580"/>
              <a:gd name="connsiteX1292" fmla="*/ 2133612 w 4654756"/>
              <a:gd name="connsiteY1292" fmla="*/ 2181780 h 2623580"/>
              <a:gd name="connsiteX1293" fmla="*/ 2139144 w 4654756"/>
              <a:gd name="connsiteY1293" fmla="*/ 2180129 h 2623580"/>
              <a:gd name="connsiteX1294" fmla="*/ 2145528 w 4654756"/>
              <a:gd name="connsiteY1294" fmla="*/ 2178067 h 2623580"/>
              <a:gd name="connsiteX1295" fmla="*/ 2148501 w 4654756"/>
              <a:gd name="connsiteY1295" fmla="*/ 2177654 h 2623580"/>
              <a:gd name="connsiteX1296" fmla="*/ 2151905 w 4654756"/>
              <a:gd name="connsiteY1296" fmla="*/ 2177654 h 2623580"/>
              <a:gd name="connsiteX1297" fmla="*/ 2154884 w 4654756"/>
              <a:gd name="connsiteY1297" fmla="*/ 2177242 h 2623580"/>
              <a:gd name="connsiteX1298" fmla="*/ 2157437 w 4654756"/>
              <a:gd name="connsiteY1298" fmla="*/ 2176829 h 2623580"/>
              <a:gd name="connsiteX1299" fmla="*/ 2159990 w 4654756"/>
              <a:gd name="connsiteY1299" fmla="*/ 2175592 h 2623580"/>
              <a:gd name="connsiteX1300" fmla="*/ 2161693 w 4654756"/>
              <a:gd name="connsiteY1300" fmla="*/ 2174354 h 2623580"/>
              <a:gd name="connsiteX1301" fmla="*/ 2165948 w 4654756"/>
              <a:gd name="connsiteY1301" fmla="*/ 2171467 h 2623580"/>
              <a:gd name="connsiteX1302" fmla="*/ 2169778 w 4654756"/>
              <a:gd name="connsiteY1302" fmla="*/ 2167754 h 2623580"/>
              <a:gd name="connsiteX1303" fmla="*/ 2172757 w 4654756"/>
              <a:gd name="connsiteY1303" fmla="*/ 2164454 h 2623580"/>
              <a:gd name="connsiteX1304" fmla="*/ 2176161 w 4654756"/>
              <a:gd name="connsiteY1304" fmla="*/ 2161154 h 2623580"/>
              <a:gd name="connsiteX1305" fmla="*/ 2177864 w 4654756"/>
              <a:gd name="connsiteY1305" fmla="*/ 2159504 h 2623580"/>
              <a:gd name="connsiteX1306" fmla="*/ 2179566 w 4654756"/>
              <a:gd name="connsiteY1306" fmla="*/ 2158678 h 2623580"/>
              <a:gd name="connsiteX1307" fmla="*/ 2181268 w 4654756"/>
              <a:gd name="connsiteY1307" fmla="*/ 2158266 h 2623580"/>
              <a:gd name="connsiteX1308" fmla="*/ 2183396 w 4654756"/>
              <a:gd name="connsiteY1308" fmla="*/ 2157854 h 2623580"/>
              <a:gd name="connsiteX1309" fmla="*/ 2186375 w 4654756"/>
              <a:gd name="connsiteY1309" fmla="*/ 2157854 h 2623580"/>
              <a:gd name="connsiteX1310" fmla="*/ 2188928 w 4654756"/>
              <a:gd name="connsiteY1310" fmla="*/ 2157029 h 2623580"/>
              <a:gd name="connsiteX1311" fmla="*/ 2193184 w 4654756"/>
              <a:gd name="connsiteY1311" fmla="*/ 2155791 h 2623580"/>
              <a:gd name="connsiteX1312" fmla="*/ 2197439 w 4654756"/>
              <a:gd name="connsiteY1312" fmla="*/ 2153729 h 2623580"/>
              <a:gd name="connsiteX1313" fmla="*/ 2200418 w 4654756"/>
              <a:gd name="connsiteY1313" fmla="*/ 2153316 h 2623580"/>
              <a:gd name="connsiteX1314" fmla="*/ 2203397 w 4654756"/>
              <a:gd name="connsiteY1314" fmla="*/ 2153316 h 2623580"/>
              <a:gd name="connsiteX1315" fmla="*/ 2205524 w 4654756"/>
              <a:gd name="connsiteY1315" fmla="*/ 2153316 h 2623580"/>
              <a:gd name="connsiteX1316" fmla="*/ 2206801 w 4654756"/>
              <a:gd name="connsiteY1316" fmla="*/ 2154553 h 2623580"/>
              <a:gd name="connsiteX1317" fmla="*/ 2209780 w 4654756"/>
              <a:gd name="connsiteY1317" fmla="*/ 2156616 h 2623580"/>
              <a:gd name="connsiteX1318" fmla="*/ 2212334 w 4654756"/>
              <a:gd name="connsiteY1318" fmla="*/ 2159091 h 2623580"/>
              <a:gd name="connsiteX1319" fmla="*/ 2213184 w 4654756"/>
              <a:gd name="connsiteY1319" fmla="*/ 2159916 h 2623580"/>
              <a:gd name="connsiteX1320" fmla="*/ 2214887 w 4654756"/>
              <a:gd name="connsiteY1320" fmla="*/ 2161154 h 2623580"/>
              <a:gd name="connsiteX1321" fmla="*/ 2222547 w 4654756"/>
              <a:gd name="connsiteY1321" fmla="*/ 2161154 h 2623580"/>
              <a:gd name="connsiteX1322" fmla="*/ 2222547 w 4654756"/>
              <a:gd name="connsiteY1322" fmla="*/ 2154966 h 2623580"/>
              <a:gd name="connsiteX1323" fmla="*/ 2233186 w 4654756"/>
              <a:gd name="connsiteY1323" fmla="*/ 2154966 h 2623580"/>
              <a:gd name="connsiteX1324" fmla="*/ 2235313 w 4654756"/>
              <a:gd name="connsiteY1324" fmla="*/ 2156204 h 2623580"/>
              <a:gd name="connsiteX1325" fmla="*/ 2237867 w 4654756"/>
              <a:gd name="connsiteY1325" fmla="*/ 2158678 h 2623580"/>
              <a:gd name="connsiteX1326" fmla="*/ 2238718 w 4654756"/>
              <a:gd name="connsiteY1326" fmla="*/ 2159091 h 2623580"/>
              <a:gd name="connsiteX1327" fmla="*/ 2240420 w 4654756"/>
              <a:gd name="connsiteY1327" fmla="*/ 2159916 h 2623580"/>
              <a:gd name="connsiteX1328" fmla="*/ 2242122 w 4654756"/>
              <a:gd name="connsiteY1328" fmla="*/ 2160329 h 2623580"/>
              <a:gd name="connsiteX1329" fmla="*/ 2244250 w 4654756"/>
              <a:gd name="connsiteY1329" fmla="*/ 2161154 h 2623580"/>
              <a:gd name="connsiteX1330" fmla="*/ 2246378 w 4654756"/>
              <a:gd name="connsiteY1330" fmla="*/ 2160329 h 2623580"/>
              <a:gd name="connsiteX1331" fmla="*/ 2248931 w 4654756"/>
              <a:gd name="connsiteY1331" fmla="*/ 2159916 h 2623580"/>
              <a:gd name="connsiteX1332" fmla="*/ 2250633 w 4654756"/>
              <a:gd name="connsiteY1332" fmla="*/ 2159504 h 2623580"/>
              <a:gd name="connsiteX1333" fmla="*/ 2252336 w 4654756"/>
              <a:gd name="connsiteY1333" fmla="*/ 2158678 h 2623580"/>
              <a:gd name="connsiteX1334" fmla="*/ 2253769 w 4654756"/>
              <a:gd name="connsiteY1334" fmla="*/ 2157289 h 2623580"/>
              <a:gd name="connsiteX1335" fmla="*/ 2252028 w 4654756"/>
              <a:gd name="connsiteY1335" fmla="*/ 2158737 h 2623580"/>
              <a:gd name="connsiteX1336" fmla="*/ 2248633 w 4654756"/>
              <a:gd name="connsiteY1336" fmla="*/ 2159561 h 2623580"/>
              <a:gd name="connsiteX1337" fmla="*/ 2246085 w 4654756"/>
              <a:gd name="connsiteY1337" fmla="*/ 2159973 h 2623580"/>
              <a:gd name="connsiteX1338" fmla="*/ 2243963 w 4654756"/>
              <a:gd name="connsiteY1338" fmla="*/ 2160797 h 2623580"/>
              <a:gd name="connsiteX1339" fmla="*/ 2241841 w 4654756"/>
              <a:gd name="connsiteY1339" fmla="*/ 2159973 h 2623580"/>
              <a:gd name="connsiteX1340" fmla="*/ 2240142 w 4654756"/>
              <a:gd name="connsiteY1340" fmla="*/ 2159561 h 2623580"/>
              <a:gd name="connsiteX1341" fmla="*/ 2238444 w 4654756"/>
              <a:gd name="connsiteY1341" fmla="*/ 2158737 h 2623580"/>
              <a:gd name="connsiteX1342" fmla="*/ 2237595 w 4654756"/>
              <a:gd name="connsiteY1342" fmla="*/ 2158325 h 2623580"/>
              <a:gd name="connsiteX1343" fmla="*/ 2235048 w 4654756"/>
              <a:gd name="connsiteY1343" fmla="*/ 2155853 h 2623580"/>
              <a:gd name="connsiteX1344" fmla="*/ 2232926 w 4654756"/>
              <a:gd name="connsiteY1344" fmla="*/ 2154617 h 2623580"/>
              <a:gd name="connsiteX1345" fmla="*/ 2222313 w 4654756"/>
              <a:gd name="connsiteY1345" fmla="*/ 2154617 h 2623580"/>
              <a:gd name="connsiteX1346" fmla="*/ 2222313 w 4654756"/>
              <a:gd name="connsiteY1346" fmla="*/ 2160797 h 2623580"/>
              <a:gd name="connsiteX1347" fmla="*/ 2214671 w 4654756"/>
              <a:gd name="connsiteY1347" fmla="*/ 2160797 h 2623580"/>
              <a:gd name="connsiteX1348" fmla="*/ 2212974 w 4654756"/>
              <a:gd name="connsiteY1348" fmla="*/ 2159561 h 2623580"/>
              <a:gd name="connsiteX1349" fmla="*/ 2212124 w 4654756"/>
              <a:gd name="connsiteY1349" fmla="*/ 2158737 h 2623580"/>
              <a:gd name="connsiteX1350" fmla="*/ 2209577 w 4654756"/>
              <a:gd name="connsiteY1350" fmla="*/ 2156265 h 2623580"/>
              <a:gd name="connsiteX1351" fmla="*/ 2206606 w 4654756"/>
              <a:gd name="connsiteY1351" fmla="*/ 2154205 h 2623580"/>
              <a:gd name="connsiteX1352" fmla="*/ 2205332 w 4654756"/>
              <a:gd name="connsiteY1352" fmla="*/ 2152969 h 2623580"/>
              <a:gd name="connsiteX1353" fmla="*/ 2203210 w 4654756"/>
              <a:gd name="connsiteY1353" fmla="*/ 2152969 h 2623580"/>
              <a:gd name="connsiteX1354" fmla="*/ 2274039 w 4654756"/>
              <a:gd name="connsiteY1354" fmla="*/ 2148437 h 2623580"/>
              <a:gd name="connsiteX1355" fmla="*/ 2274039 w 4654756"/>
              <a:gd name="connsiteY1355" fmla="*/ 2150428 h 2623580"/>
              <a:gd name="connsiteX1356" fmla="*/ 2274644 w 4654756"/>
              <a:gd name="connsiteY1356" fmla="*/ 2153946 h 2623580"/>
              <a:gd name="connsiteX1357" fmla="*/ 2274644 w 4654756"/>
              <a:gd name="connsiteY1357" fmla="*/ 2148437 h 2623580"/>
              <a:gd name="connsiteX1358" fmla="*/ 315421 w 4654756"/>
              <a:gd name="connsiteY1358" fmla="*/ 2144419 h 2623580"/>
              <a:gd name="connsiteX1359" fmla="*/ 315421 w 4654756"/>
              <a:gd name="connsiteY1359" fmla="*/ 2172360 h 2623580"/>
              <a:gd name="connsiteX1360" fmla="*/ 310752 w 4654756"/>
              <a:gd name="connsiteY1360" fmla="*/ 2174007 h 2623580"/>
              <a:gd name="connsiteX1361" fmla="*/ 307356 w 4654756"/>
              <a:gd name="connsiteY1361" fmla="*/ 2175242 h 2623580"/>
              <a:gd name="connsiteX1362" fmla="*/ 304384 w 4654756"/>
              <a:gd name="connsiteY1362" fmla="*/ 2176889 h 2623580"/>
              <a:gd name="connsiteX1363" fmla="*/ 302262 w 4654756"/>
              <a:gd name="connsiteY1363" fmla="*/ 2178949 h 2623580"/>
              <a:gd name="connsiteX1364" fmla="*/ 300139 w 4654756"/>
              <a:gd name="connsiteY1364" fmla="*/ 2181007 h 2623580"/>
              <a:gd name="connsiteX1365" fmla="*/ 299290 w 4654756"/>
              <a:gd name="connsiteY1365" fmla="*/ 2183890 h 2623580"/>
              <a:gd name="connsiteX1366" fmla="*/ 298441 w 4654756"/>
              <a:gd name="connsiteY1366" fmla="*/ 2187185 h 2623580"/>
              <a:gd name="connsiteX1367" fmla="*/ 298441 w 4654756"/>
              <a:gd name="connsiteY1367" fmla="*/ 2187818 h 2623580"/>
              <a:gd name="connsiteX1368" fmla="*/ 299292 w 4654756"/>
              <a:gd name="connsiteY1368" fmla="*/ 2184524 h 2623580"/>
              <a:gd name="connsiteX1369" fmla="*/ 300143 w 4654756"/>
              <a:gd name="connsiteY1369" fmla="*/ 2181642 h 2623580"/>
              <a:gd name="connsiteX1370" fmla="*/ 302272 w 4654756"/>
              <a:gd name="connsiteY1370" fmla="*/ 2179583 h 2623580"/>
              <a:gd name="connsiteX1371" fmla="*/ 304399 w 4654756"/>
              <a:gd name="connsiteY1371" fmla="*/ 2177525 h 2623580"/>
              <a:gd name="connsiteX1372" fmla="*/ 307378 w 4654756"/>
              <a:gd name="connsiteY1372" fmla="*/ 2175878 h 2623580"/>
              <a:gd name="connsiteX1373" fmla="*/ 310783 w 4654756"/>
              <a:gd name="connsiteY1373" fmla="*/ 2174642 h 2623580"/>
              <a:gd name="connsiteX1374" fmla="*/ 315465 w 4654756"/>
              <a:gd name="connsiteY1374" fmla="*/ 2172995 h 2623580"/>
              <a:gd name="connsiteX1375" fmla="*/ 315465 w 4654756"/>
              <a:gd name="connsiteY1375" fmla="*/ 2144586 h 2623580"/>
              <a:gd name="connsiteX1376" fmla="*/ 389737 w 4654756"/>
              <a:gd name="connsiteY1376" fmla="*/ 2139034 h 2623580"/>
              <a:gd name="connsiteX1377" fmla="*/ 389943 w 4654756"/>
              <a:gd name="connsiteY1377" fmla="*/ 2139234 h 2623580"/>
              <a:gd name="connsiteX1378" fmla="*/ 392071 w 4654756"/>
              <a:gd name="connsiteY1378" fmla="*/ 2140057 h 2623580"/>
              <a:gd name="connsiteX1379" fmla="*/ 395476 w 4654756"/>
              <a:gd name="connsiteY1379" fmla="*/ 2140881 h 2623580"/>
              <a:gd name="connsiteX1380" fmla="*/ 399306 w 4654756"/>
              <a:gd name="connsiteY1380" fmla="*/ 2140881 h 2623580"/>
              <a:gd name="connsiteX1381" fmla="*/ 403136 w 4654756"/>
              <a:gd name="connsiteY1381" fmla="*/ 2141704 h 2623580"/>
              <a:gd name="connsiteX1382" fmla="*/ 407157 w 4654756"/>
              <a:gd name="connsiteY1382" fmla="*/ 2142871 h 2623580"/>
              <a:gd name="connsiteX1383" fmla="*/ 406772 w 4654756"/>
              <a:gd name="connsiteY1383" fmla="*/ 2142591 h 2623580"/>
              <a:gd name="connsiteX1384" fmla="*/ 402518 w 4654756"/>
              <a:gd name="connsiteY1384" fmla="*/ 2141354 h 2623580"/>
              <a:gd name="connsiteX1385" fmla="*/ 398691 w 4654756"/>
              <a:gd name="connsiteY1385" fmla="*/ 2140528 h 2623580"/>
              <a:gd name="connsiteX1386" fmla="*/ 394863 w 4654756"/>
              <a:gd name="connsiteY1386" fmla="*/ 2140528 h 2623580"/>
              <a:gd name="connsiteX1387" fmla="*/ 391460 w 4654756"/>
              <a:gd name="connsiteY1387" fmla="*/ 2139703 h 2623580"/>
              <a:gd name="connsiteX1388" fmla="*/ 1838705 w 4654756"/>
              <a:gd name="connsiteY1388" fmla="*/ 2138145 h 2623580"/>
              <a:gd name="connsiteX1389" fmla="*/ 1837288 w 4654756"/>
              <a:gd name="connsiteY1389" fmla="*/ 2138696 h 2623580"/>
              <a:gd name="connsiteX1390" fmla="*/ 1833468 w 4654756"/>
              <a:gd name="connsiteY1390" fmla="*/ 2139110 h 2623580"/>
              <a:gd name="connsiteX1391" fmla="*/ 1824129 w 4654756"/>
              <a:gd name="connsiteY1391" fmla="*/ 2139110 h 2623580"/>
              <a:gd name="connsiteX1392" fmla="*/ 1819459 w 4654756"/>
              <a:gd name="connsiteY1392" fmla="*/ 2139523 h 2623580"/>
              <a:gd name="connsiteX1393" fmla="*/ 1817337 w 4654756"/>
              <a:gd name="connsiteY1393" fmla="*/ 2139935 h 2623580"/>
              <a:gd name="connsiteX1394" fmla="*/ 1816652 w 4654756"/>
              <a:gd name="connsiteY1394" fmla="*/ 2140202 h 2623580"/>
              <a:gd name="connsiteX1395" fmla="*/ 1818694 w 4654756"/>
              <a:gd name="connsiteY1395" fmla="*/ 2139806 h 2623580"/>
              <a:gd name="connsiteX1396" fmla="*/ 1823374 w 4654756"/>
              <a:gd name="connsiteY1396" fmla="*/ 2139392 h 2623580"/>
              <a:gd name="connsiteX1397" fmla="*/ 1832735 w 4654756"/>
              <a:gd name="connsiteY1397" fmla="*/ 2139392 h 2623580"/>
              <a:gd name="connsiteX1398" fmla="*/ 1836565 w 4654756"/>
              <a:gd name="connsiteY1398" fmla="*/ 2138979 h 2623580"/>
              <a:gd name="connsiteX1399" fmla="*/ 1838693 w 4654756"/>
              <a:gd name="connsiteY1399" fmla="*/ 2138153 h 2623580"/>
              <a:gd name="connsiteX1400" fmla="*/ 3919929 w 4654756"/>
              <a:gd name="connsiteY1400" fmla="*/ 2133515 h 2623580"/>
              <a:gd name="connsiteX1401" fmla="*/ 3919077 w 4654756"/>
              <a:gd name="connsiteY1401" fmla="*/ 2134341 h 2623580"/>
              <a:gd name="connsiteX1402" fmla="*/ 3919077 w 4654756"/>
              <a:gd name="connsiteY1402" fmla="*/ 2134754 h 2623580"/>
              <a:gd name="connsiteX1403" fmla="*/ 3917938 w 4654756"/>
              <a:gd name="connsiteY1403" fmla="*/ 2136370 h 2623580"/>
              <a:gd name="connsiteX1404" fmla="*/ 3918231 w 4654756"/>
              <a:gd name="connsiteY1404" fmla="*/ 2135990 h 2623580"/>
              <a:gd name="connsiteX1405" fmla="*/ 3919929 w 4654756"/>
              <a:gd name="connsiteY1405" fmla="*/ 2133515 h 2623580"/>
              <a:gd name="connsiteX1406" fmla="*/ 3918805 w 4654756"/>
              <a:gd name="connsiteY1406" fmla="*/ 2129911 h 2623580"/>
              <a:gd name="connsiteX1407" fmla="*/ 3920321 w 4654756"/>
              <a:gd name="connsiteY1407" fmla="*/ 2130462 h 2623580"/>
              <a:gd name="connsiteX1408" fmla="*/ 3920353 w 4654756"/>
              <a:gd name="connsiteY1408" fmla="*/ 2130215 h 2623580"/>
              <a:gd name="connsiteX1409" fmla="*/ 3921627 w 4654756"/>
              <a:gd name="connsiteY1409" fmla="*/ 2130215 h 2623580"/>
              <a:gd name="connsiteX1410" fmla="*/ 385081 w 4654756"/>
              <a:gd name="connsiteY1410" fmla="*/ 2127740 h 2623580"/>
              <a:gd name="connsiteX1411" fmla="*/ 381253 w 4654756"/>
              <a:gd name="connsiteY1411" fmla="*/ 2128565 h 2623580"/>
              <a:gd name="connsiteX1412" fmla="*/ 379127 w 4654756"/>
              <a:gd name="connsiteY1412" fmla="*/ 2130628 h 2623580"/>
              <a:gd name="connsiteX1413" fmla="*/ 376574 w 4654756"/>
              <a:gd name="connsiteY1413" fmla="*/ 2131453 h 2623580"/>
              <a:gd name="connsiteX1414" fmla="*/ 374448 w 4654756"/>
              <a:gd name="connsiteY1414" fmla="*/ 2131865 h 2623580"/>
              <a:gd name="connsiteX1415" fmla="*/ 372747 w 4654756"/>
              <a:gd name="connsiteY1415" fmla="*/ 2131865 h 2623580"/>
              <a:gd name="connsiteX1416" fmla="*/ 370195 w 4654756"/>
              <a:gd name="connsiteY1416" fmla="*/ 2131865 h 2623580"/>
              <a:gd name="connsiteX1417" fmla="*/ 368120 w 4654756"/>
              <a:gd name="connsiteY1417" fmla="*/ 2131060 h 2623580"/>
              <a:gd name="connsiteX1418" fmla="*/ 368663 w 4654756"/>
              <a:gd name="connsiteY1418" fmla="*/ 2131411 h 2623580"/>
              <a:gd name="connsiteX1419" fmla="*/ 370791 w 4654756"/>
              <a:gd name="connsiteY1419" fmla="*/ 2132235 h 2623580"/>
              <a:gd name="connsiteX1420" fmla="*/ 373345 w 4654756"/>
              <a:gd name="connsiteY1420" fmla="*/ 2132235 h 2623580"/>
              <a:gd name="connsiteX1421" fmla="*/ 375047 w 4654756"/>
              <a:gd name="connsiteY1421" fmla="*/ 2132235 h 2623580"/>
              <a:gd name="connsiteX1422" fmla="*/ 377175 w 4654756"/>
              <a:gd name="connsiteY1422" fmla="*/ 2131823 h 2623580"/>
              <a:gd name="connsiteX1423" fmla="*/ 379729 w 4654756"/>
              <a:gd name="connsiteY1423" fmla="*/ 2131000 h 2623580"/>
              <a:gd name="connsiteX1424" fmla="*/ 381857 w 4654756"/>
              <a:gd name="connsiteY1424" fmla="*/ 2128941 h 2623580"/>
              <a:gd name="connsiteX1425" fmla="*/ 385159 w 4654756"/>
              <a:gd name="connsiteY1425" fmla="*/ 2128231 h 2623580"/>
              <a:gd name="connsiteX1426" fmla="*/ 1075224 w 4654756"/>
              <a:gd name="connsiteY1426" fmla="*/ 2127508 h 2623580"/>
              <a:gd name="connsiteX1427" fmla="*/ 1075104 w 4654756"/>
              <a:gd name="connsiteY1427" fmla="*/ 2127740 h 2623580"/>
              <a:gd name="connsiteX1428" fmla="*/ 1075104 w 4654756"/>
              <a:gd name="connsiteY1428" fmla="*/ 2129390 h 2623580"/>
              <a:gd name="connsiteX1429" fmla="*/ 1075530 w 4654756"/>
              <a:gd name="connsiteY1429" fmla="*/ 2131040 h 2623580"/>
              <a:gd name="connsiteX1430" fmla="*/ 1076804 w 4654756"/>
              <a:gd name="connsiteY1430" fmla="*/ 2133102 h 2623580"/>
              <a:gd name="connsiteX1431" fmla="*/ 1079355 w 4654756"/>
              <a:gd name="connsiteY1431" fmla="*/ 2136403 h 2623580"/>
              <a:gd name="connsiteX1432" fmla="*/ 1081479 w 4654756"/>
              <a:gd name="connsiteY1432" fmla="*/ 2138053 h 2623580"/>
              <a:gd name="connsiteX1433" fmla="*/ 1083179 w 4654756"/>
              <a:gd name="connsiteY1433" fmla="*/ 2140116 h 2623580"/>
              <a:gd name="connsiteX1434" fmla="*/ 1084030 w 4654756"/>
              <a:gd name="connsiteY1434" fmla="*/ 2142590 h 2623580"/>
              <a:gd name="connsiteX1435" fmla="*/ 1084455 w 4654756"/>
              <a:gd name="connsiteY1435" fmla="*/ 2145891 h 2623580"/>
              <a:gd name="connsiteX1436" fmla="*/ 1084058 w 4654756"/>
              <a:gd name="connsiteY1436" fmla="*/ 2148968 h 2623580"/>
              <a:gd name="connsiteX1437" fmla="*/ 1084124 w 4654756"/>
              <a:gd name="connsiteY1437" fmla="*/ 2148778 h 2623580"/>
              <a:gd name="connsiteX1438" fmla="*/ 1084547 w 4654756"/>
              <a:gd name="connsiteY1438" fmla="*/ 2145478 h 2623580"/>
              <a:gd name="connsiteX1439" fmla="*/ 1084124 w 4654756"/>
              <a:gd name="connsiteY1439" fmla="*/ 2142178 h 2623580"/>
              <a:gd name="connsiteX1440" fmla="*/ 1083276 w 4654756"/>
              <a:gd name="connsiteY1440" fmla="*/ 2139703 h 2623580"/>
              <a:gd name="connsiteX1441" fmla="*/ 1081581 w 4654756"/>
              <a:gd name="connsiteY1441" fmla="*/ 2137641 h 2623580"/>
              <a:gd name="connsiteX1442" fmla="*/ 1079462 w 4654756"/>
              <a:gd name="connsiteY1442" fmla="*/ 2135991 h 2623580"/>
              <a:gd name="connsiteX1443" fmla="*/ 1076919 w 4654756"/>
              <a:gd name="connsiteY1443" fmla="*/ 2132690 h 2623580"/>
              <a:gd name="connsiteX1444" fmla="*/ 1075648 w 4654756"/>
              <a:gd name="connsiteY1444" fmla="*/ 2130627 h 2623580"/>
              <a:gd name="connsiteX1445" fmla="*/ 1075224 w 4654756"/>
              <a:gd name="connsiteY1445" fmla="*/ 2128978 h 2623580"/>
              <a:gd name="connsiteX1446" fmla="*/ 1643386 w 4654756"/>
              <a:gd name="connsiteY1446" fmla="*/ 2127100 h 2623580"/>
              <a:gd name="connsiteX1447" fmla="*/ 1642323 w 4654756"/>
              <a:gd name="connsiteY1447" fmla="*/ 2132271 h 2623580"/>
              <a:gd name="connsiteX1448" fmla="*/ 1641878 w 4654756"/>
              <a:gd name="connsiteY1448" fmla="*/ 2135307 h 2623580"/>
              <a:gd name="connsiteX1449" fmla="*/ 1642012 w 4654756"/>
              <a:gd name="connsiteY1449" fmla="*/ 2134979 h 2623580"/>
              <a:gd name="connsiteX1450" fmla="*/ 1642861 w 4654756"/>
              <a:gd name="connsiteY1450" fmla="*/ 2130849 h 2623580"/>
              <a:gd name="connsiteX1451" fmla="*/ 2572388 w 4654756"/>
              <a:gd name="connsiteY1451" fmla="*/ 2124340 h 2623580"/>
              <a:gd name="connsiteX1452" fmla="*/ 2572395 w 4654756"/>
              <a:gd name="connsiteY1452" fmla="*/ 2124358 h 2623580"/>
              <a:gd name="connsiteX1453" fmla="*/ 2575369 w 4654756"/>
              <a:gd name="connsiteY1453" fmla="*/ 2128072 h 2623580"/>
              <a:gd name="connsiteX1454" fmla="*/ 2578211 w 4654756"/>
              <a:gd name="connsiteY1454" fmla="*/ 2131622 h 2623580"/>
              <a:gd name="connsiteX1455" fmla="*/ 2578084 w 4654756"/>
              <a:gd name="connsiteY1455" fmla="*/ 2131453 h 2623580"/>
              <a:gd name="connsiteX1456" fmla="*/ 2575111 w 4654756"/>
              <a:gd name="connsiteY1456" fmla="*/ 2127740 h 2623580"/>
              <a:gd name="connsiteX1457" fmla="*/ 3003347 w 4654756"/>
              <a:gd name="connsiteY1457" fmla="*/ 2118252 h 2623580"/>
              <a:gd name="connsiteX1458" fmla="*/ 2999531 w 4654756"/>
              <a:gd name="connsiteY1458" fmla="*/ 2118665 h 2623580"/>
              <a:gd name="connsiteX1459" fmla="*/ 2996140 w 4654756"/>
              <a:gd name="connsiteY1459" fmla="*/ 2120315 h 2623580"/>
              <a:gd name="connsiteX1460" fmla="*/ 2993172 w 4654756"/>
              <a:gd name="connsiteY1460" fmla="*/ 2121965 h 2623580"/>
              <a:gd name="connsiteX1461" fmla="*/ 2990629 w 4654756"/>
              <a:gd name="connsiteY1461" fmla="*/ 2124853 h 2623580"/>
              <a:gd name="connsiteX1462" fmla="*/ 2988933 w 4654756"/>
              <a:gd name="connsiteY1462" fmla="*/ 2127740 h 2623580"/>
              <a:gd name="connsiteX1463" fmla="*/ 2987237 w 4654756"/>
              <a:gd name="connsiteY1463" fmla="*/ 2131041 h 2623580"/>
              <a:gd name="connsiteX1464" fmla="*/ 2986389 w 4654756"/>
              <a:gd name="connsiteY1464" fmla="*/ 2134753 h 2623580"/>
              <a:gd name="connsiteX1465" fmla="*/ 2986389 w 4654756"/>
              <a:gd name="connsiteY1465" fmla="*/ 2138053 h 2623580"/>
              <a:gd name="connsiteX1466" fmla="*/ 2986813 w 4654756"/>
              <a:gd name="connsiteY1466" fmla="*/ 2141354 h 2623580"/>
              <a:gd name="connsiteX1467" fmla="*/ 2987237 w 4654756"/>
              <a:gd name="connsiteY1467" fmla="*/ 2143828 h 2623580"/>
              <a:gd name="connsiteX1468" fmla="*/ 2988933 w 4654756"/>
              <a:gd name="connsiteY1468" fmla="*/ 2146303 h 2623580"/>
              <a:gd name="connsiteX1469" fmla="*/ 2990205 w 4654756"/>
              <a:gd name="connsiteY1469" fmla="*/ 2148778 h 2623580"/>
              <a:gd name="connsiteX1470" fmla="*/ 2991477 w 4654756"/>
              <a:gd name="connsiteY1470" fmla="*/ 2150841 h 2623580"/>
              <a:gd name="connsiteX1471" fmla="*/ 2993172 w 4654756"/>
              <a:gd name="connsiteY1471" fmla="*/ 2153316 h 2623580"/>
              <a:gd name="connsiteX1472" fmla="*/ 2994020 w 4654756"/>
              <a:gd name="connsiteY1472" fmla="*/ 2156204 h 2623580"/>
              <a:gd name="connsiteX1473" fmla="*/ 2994020 w 4654756"/>
              <a:gd name="connsiteY1473" fmla="*/ 2159504 h 2623580"/>
              <a:gd name="connsiteX1474" fmla="*/ 2993596 w 4654756"/>
              <a:gd name="connsiteY1474" fmla="*/ 2164041 h 2623580"/>
              <a:gd name="connsiteX1475" fmla="*/ 2991477 w 4654756"/>
              <a:gd name="connsiteY1475" fmla="*/ 2171467 h 2623580"/>
              <a:gd name="connsiteX1476" fmla="*/ 2989357 w 4654756"/>
              <a:gd name="connsiteY1476" fmla="*/ 2180129 h 2623580"/>
              <a:gd name="connsiteX1477" fmla="*/ 2986813 w 4654756"/>
              <a:gd name="connsiteY1477" fmla="*/ 2188380 h 2623580"/>
              <a:gd name="connsiteX1478" fmla="*/ 2984694 w 4654756"/>
              <a:gd name="connsiteY1478" fmla="*/ 2178067 h 2623580"/>
              <a:gd name="connsiteX1479" fmla="*/ 2983846 w 4654756"/>
              <a:gd name="connsiteY1479" fmla="*/ 2172292 h 2623580"/>
              <a:gd name="connsiteX1480" fmla="*/ 2983749 w 4654756"/>
              <a:gd name="connsiteY1480" fmla="*/ 2172027 h 2623580"/>
              <a:gd name="connsiteX1481" fmla="*/ 2984577 w 4654756"/>
              <a:gd name="connsiteY1481" fmla="*/ 2177654 h 2623580"/>
              <a:gd name="connsiteX1482" fmla="*/ 2986701 w 4654756"/>
              <a:gd name="connsiteY1482" fmla="*/ 2187967 h 2623580"/>
              <a:gd name="connsiteX1483" fmla="*/ 2984577 w 4654756"/>
              <a:gd name="connsiteY1483" fmla="*/ 2193329 h 2623580"/>
              <a:gd name="connsiteX1484" fmla="*/ 2983302 w 4654756"/>
              <a:gd name="connsiteY1484" fmla="*/ 2196630 h 2623580"/>
              <a:gd name="connsiteX1485" fmla="*/ 2983302 w 4654756"/>
              <a:gd name="connsiteY1485" fmla="*/ 2234993 h 2623580"/>
              <a:gd name="connsiteX1486" fmla="*/ 2977356 w 4654756"/>
              <a:gd name="connsiteY1486" fmla="*/ 2243656 h 2623580"/>
              <a:gd name="connsiteX1487" fmla="*/ 2972683 w 4654756"/>
              <a:gd name="connsiteY1487" fmla="*/ 2251081 h 2623580"/>
              <a:gd name="connsiteX1488" fmla="*/ 2967162 w 4654756"/>
              <a:gd name="connsiteY1488" fmla="*/ 2258094 h 2623580"/>
              <a:gd name="connsiteX1489" fmla="*/ 2961215 w 4654756"/>
              <a:gd name="connsiteY1489" fmla="*/ 2265107 h 2623580"/>
              <a:gd name="connsiteX1490" fmla="*/ 2960366 w 4654756"/>
              <a:gd name="connsiteY1490" fmla="*/ 2267994 h 2623580"/>
              <a:gd name="connsiteX1491" fmla="*/ 2959091 w 4654756"/>
              <a:gd name="connsiteY1491" fmla="*/ 2270057 h 2623580"/>
              <a:gd name="connsiteX1492" fmla="*/ 2959091 w 4654756"/>
              <a:gd name="connsiteY1492" fmla="*/ 2272532 h 2623580"/>
              <a:gd name="connsiteX1493" fmla="*/ 2959091 w 4654756"/>
              <a:gd name="connsiteY1493" fmla="*/ 2275007 h 2623580"/>
              <a:gd name="connsiteX1494" fmla="*/ 2959091 w 4654756"/>
              <a:gd name="connsiteY1494" fmla="*/ 2279545 h 2623580"/>
              <a:gd name="connsiteX1495" fmla="*/ 2958667 w 4654756"/>
              <a:gd name="connsiteY1495" fmla="*/ 2282020 h 2623580"/>
              <a:gd name="connsiteX1496" fmla="*/ 2958242 w 4654756"/>
              <a:gd name="connsiteY1496" fmla="*/ 2284907 h 2623580"/>
              <a:gd name="connsiteX1497" fmla="*/ 2957392 w 4654756"/>
              <a:gd name="connsiteY1497" fmla="*/ 2286970 h 2623580"/>
              <a:gd name="connsiteX1498" fmla="*/ 2956543 w 4654756"/>
              <a:gd name="connsiteY1498" fmla="*/ 2288207 h 2623580"/>
              <a:gd name="connsiteX1499" fmla="*/ 2953569 w 4654756"/>
              <a:gd name="connsiteY1499" fmla="*/ 2291095 h 2623580"/>
              <a:gd name="connsiteX1500" fmla="*/ 2950172 w 4654756"/>
              <a:gd name="connsiteY1500" fmla="*/ 2293983 h 2623580"/>
              <a:gd name="connsiteX1501" fmla="*/ 2948472 w 4654756"/>
              <a:gd name="connsiteY1501" fmla="*/ 2296045 h 2623580"/>
              <a:gd name="connsiteX1502" fmla="*/ 2947198 w 4654756"/>
              <a:gd name="connsiteY1502" fmla="*/ 2298108 h 2623580"/>
              <a:gd name="connsiteX1503" fmla="*/ 2944225 w 4654756"/>
              <a:gd name="connsiteY1503" fmla="*/ 2303883 h 2623580"/>
              <a:gd name="connsiteX1504" fmla="*/ 2941251 w 4654756"/>
              <a:gd name="connsiteY1504" fmla="*/ 2309658 h 2623580"/>
              <a:gd name="connsiteX1505" fmla="*/ 2937004 w 4654756"/>
              <a:gd name="connsiteY1505" fmla="*/ 2319559 h 2623580"/>
              <a:gd name="connsiteX1506" fmla="*/ 2934880 w 4654756"/>
              <a:gd name="connsiteY1506" fmla="*/ 2324508 h 2623580"/>
              <a:gd name="connsiteX1507" fmla="*/ 2931907 w 4654756"/>
              <a:gd name="connsiteY1507" fmla="*/ 2329046 h 2623580"/>
              <a:gd name="connsiteX1508" fmla="*/ 2928933 w 4654756"/>
              <a:gd name="connsiteY1508" fmla="*/ 2333996 h 2623580"/>
              <a:gd name="connsiteX1509" fmla="*/ 2925536 w 4654756"/>
              <a:gd name="connsiteY1509" fmla="*/ 2338946 h 2623580"/>
              <a:gd name="connsiteX1510" fmla="*/ 2921288 w 4654756"/>
              <a:gd name="connsiteY1510" fmla="*/ 2345134 h 2623580"/>
              <a:gd name="connsiteX1511" fmla="*/ 2917465 w 4654756"/>
              <a:gd name="connsiteY1511" fmla="*/ 2351322 h 2623580"/>
              <a:gd name="connsiteX1512" fmla="*/ 2910244 w 4654756"/>
              <a:gd name="connsiteY1512" fmla="*/ 2363697 h 2623580"/>
              <a:gd name="connsiteX1513" fmla="*/ 2906421 w 4654756"/>
              <a:gd name="connsiteY1513" fmla="*/ 2369472 h 2623580"/>
              <a:gd name="connsiteX1514" fmla="*/ 2902598 w 4654756"/>
              <a:gd name="connsiteY1514" fmla="*/ 2375247 h 2623580"/>
              <a:gd name="connsiteX1515" fmla="*/ 2898351 w 4654756"/>
              <a:gd name="connsiteY1515" fmla="*/ 2381023 h 2623580"/>
              <a:gd name="connsiteX1516" fmla="*/ 2892829 w 4654756"/>
              <a:gd name="connsiteY1516" fmla="*/ 2385973 h 2623580"/>
              <a:gd name="connsiteX1517" fmla="*/ 2883909 w 4654756"/>
              <a:gd name="connsiteY1517" fmla="*/ 2391335 h 2623580"/>
              <a:gd name="connsiteX1518" fmla="*/ 2869043 w 4654756"/>
              <a:gd name="connsiteY1518" fmla="*/ 2399998 h 2623580"/>
              <a:gd name="connsiteX1519" fmla="*/ 2861397 w 4654756"/>
              <a:gd name="connsiteY1519" fmla="*/ 2404536 h 2623580"/>
              <a:gd name="connsiteX1520" fmla="*/ 2855026 w 4654756"/>
              <a:gd name="connsiteY1520" fmla="*/ 2409486 h 2623580"/>
              <a:gd name="connsiteX1521" fmla="*/ 2850778 w 4654756"/>
              <a:gd name="connsiteY1521" fmla="*/ 2413199 h 2623580"/>
              <a:gd name="connsiteX1522" fmla="*/ 2849504 w 4654756"/>
              <a:gd name="connsiteY1522" fmla="*/ 2414849 h 2623580"/>
              <a:gd name="connsiteX1523" fmla="*/ 2848654 w 4654756"/>
              <a:gd name="connsiteY1523" fmla="*/ 2416499 h 2623580"/>
              <a:gd name="connsiteX1524" fmla="*/ 2849504 w 4654756"/>
              <a:gd name="connsiteY1524" fmla="*/ 2417324 h 2623580"/>
              <a:gd name="connsiteX1525" fmla="*/ 2849504 w 4654756"/>
              <a:gd name="connsiteY1525" fmla="*/ 2418974 h 2623580"/>
              <a:gd name="connsiteX1526" fmla="*/ 2851203 w 4654756"/>
              <a:gd name="connsiteY1526" fmla="*/ 2420624 h 2623580"/>
              <a:gd name="connsiteX1527" fmla="*/ 2853327 w 4654756"/>
              <a:gd name="connsiteY1527" fmla="*/ 2422274 h 2623580"/>
              <a:gd name="connsiteX1528" fmla="*/ 2856300 w 4654756"/>
              <a:gd name="connsiteY1528" fmla="*/ 2423099 h 2623580"/>
              <a:gd name="connsiteX1529" fmla="*/ 2859698 w 4654756"/>
              <a:gd name="connsiteY1529" fmla="*/ 2423511 h 2623580"/>
              <a:gd name="connsiteX1530" fmla="*/ 2863096 w 4654756"/>
              <a:gd name="connsiteY1530" fmla="*/ 2423924 h 2623580"/>
              <a:gd name="connsiteX1531" fmla="*/ 2869467 w 4654756"/>
              <a:gd name="connsiteY1531" fmla="*/ 2423924 h 2623580"/>
              <a:gd name="connsiteX1532" fmla="*/ 2875839 w 4654756"/>
              <a:gd name="connsiteY1532" fmla="*/ 2423511 h 2623580"/>
              <a:gd name="connsiteX1533" fmla="*/ 2882635 w 4654756"/>
              <a:gd name="connsiteY1533" fmla="*/ 2422687 h 2623580"/>
              <a:gd name="connsiteX1534" fmla="*/ 2883909 w 4654756"/>
              <a:gd name="connsiteY1534" fmla="*/ 2427224 h 2623580"/>
              <a:gd name="connsiteX1535" fmla="*/ 2884334 w 4654756"/>
              <a:gd name="connsiteY1535" fmla="*/ 2430112 h 2623580"/>
              <a:gd name="connsiteX1536" fmla="*/ 2884334 w 4654756"/>
              <a:gd name="connsiteY1536" fmla="*/ 2432999 h 2623580"/>
              <a:gd name="connsiteX1537" fmla="*/ 2881785 w 4654756"/>
              <a:gd name="connsiteY1537" fmla="*/ 2435062 h 2623580"/>
              <a:gd name="connsiteX1538" fmla="*/ 2877963 w 4654756"/>
              <a:gd name="connsiteY1538" fmla="*/ 2436712 h 2623580"/>
              <a:gd name="connsiteX1539" fmla="*/ 2871167 w 4654756"/>
              <a:gd name="connsiteY1539" fmla="*/ 2439599 h 2623580"/>
              <a:gd name="connsiteX1540" fmla="*/ 2868194 w 4654756"/>
              <a:gd name="connsiteY1540" fmla="*/ 2441662 h 2623580"/>
              <a:gd name="connsiteX1541" fmla="*/ 2866070 w 4654756"/>
              <a:gd name="connsiteY1541" fmla="*/ 2444137 h 2623580"/>
              <a:gd name="connsiteX1542" fmla="*/ 2863945 w 4654756"/>
              <a:gd name="connsiteY1542" fmla="*/ 2447437 h 2623580"/>
              <a:gd name="connsiteX1543" fmla="*/ 2863521 w 4654756"/>
              <a:gd name="connsiteY1543" fmla="*/ 2449087 h 2623580"/>
              <a:gd name="connsiteX1544" fmla="*/ 2863096 w 4654756"/>
              <a:gd name="connsiteY1544" fmla="*/ 2451150 h 2623580"/>
              <a:gd name="connsiteX1545" fmla="*/ 2860123 w 4654756"/>
              <a:gd name="connsiteY1545" fmla="*/ 2450737 h 2623580"/>
              <a:gd name="connsiteX1546" fmla="*/ 2858721 w 4654756"/>
              <a:gd name="connsiteY1546" fmla="*/ 2449716 h 2623580"/>
              <a:gd name="connsiteX1547" fmla="*/ 2858788 w 4654756"/>
              <a:gd name="connsiteY1547" fmla="*/ 2449913 h 2623580"/>
              <a:gd name="connsiteX1548" fmla="*/ 2860484 w 4654756"/>
              <a:gd name="connsiteY1548" fmla="*/ 2451150 h 2623580"/>
              <a:gd name="connsiteX1549" fmla="*/ 2863451 w 4654756"/>
              <a:gd name="connsiteY1549" fmla="*/ 2451563 h 2623580"/>
              <a:gd name="connsiteX1550" fmla="*/ 2863875 w 4654756"/>
              <a:gd name="connsiteY1550" fmla="*/ 2449500 h 2623580"/>
              <a:gd name="connsiteX1551" fmla="*/ 2864299 w 4654756"/>
              <a:gd name="connsiteY1551" fmla="*/ 2447850 h 2623580"/>
              <a:gd name="connsiteX1552" fmla="*/ 2866419 w 4654756"/>
              <a:gd name="connsiteY1552" fmla="*/ 2444550 h 2623580"/>
              <a:gd name="connsiteX1553" fmla="*/ 2868538 w 4654756"/>
              <a:gd name="connsiteY1553" fmla="*/ 2442075 h 2623580"/>
              <a:gd name="connsiteX1554" fmla="*/ 2871506 w 4654756"/>
              <a:gd name="connsiteY1554" fmla="*/ 2440013 h 2623580"/>
              <a:gd name="connsiteX1555" fmla="*/ 2878288 w 4654756"/>
              <a:gd name="connsiteY1555" fmla="*/ 2437124 h 2623580"/>
              <a:gd name="connsiteX1556" fmla="*/ 2882104 w 4654756"/>
              <a:gd name="connsiteY1556" fmla="*/ 2435475 h 2623580"/>
              <a:gd name="connsiteX1557" fmla="*/ 2884648 w 4654756"/>
              <a:gd name="connsiteY1557" fmla="*/ 2433412 h 2623580"/>
              <a:gd name="connsiteX1558" fmla="*/ 2884648 w 4654756"/>
              <a:gd name="connsiteY1558" fmla="*/ 2430525 h 2623580"/>
              <a:gd name="connsiteX1559" fmla="*/ 2884223 w 4654756"/>
              <a:gd name="connsiteY1559" fmla="*/ 2427637 h 2623580"/>
              <a:gd name="connsiteX1560" fmla="*/ 2882952 w 4654756"/>
              <a:gd name="connsiteY1560" fmla="*/ 2423099 h 2623580"/>
              <a:gd name="connsiteX1561" fmla="*/ 2892702 w 4654756"/>
              <a:gd name="connsiteY1561" fmla="*/ 2421037 h 2623580"/>
              <a:gd name="connsiteX1562" fmla="*/ 2902452 w 4654756"/>
              <a:gd name="connsiteY1562" fmla="*/ 2417324 h 2623580"/>
              <a:gd name="connsiteX1563" fmla="*/ 2907115 w 4654756"/>
              <a:gd name="connsiteY1563" fmla="*/ 2415261 h 2623580"/>
              <a:gd name="connsiteX1564" fmla="*/ 2912203 w 4654756"/>
              <a:gd name="connsiteY1564" fmla="*/ 2413199 h 2623580"/>
              <a:gd name="connsiteX1565" fmla="*/ 2916442 w 4654756"/>
              <a:gd name="connsiteY1565" fmla="*/ 2410724 h 2623580"/>
              <a:gd name="connsiteX1566" fmla="*/ 2921105 w 4654756"/>
              <a:gd name="connsiteY1566" fmla="*/ 2407837 h 2623580"/>
              <a:gd name="connsiteX1567" fmla="*/ 2924920 w 4654756"/>
              <a:gd name="connsiteY1567" fmla="*/ 2404536 h 2623580"/>
              <a:gd name="connsiteX1568" fmla="*/ 2928312 w 4654756"/>
              <a:gd name="connsiteY1568" fmla="*/ 2401236 h 2623580"/>
              <a:gd name="connsiteX1569" fmla="*/ 2931703 w 4654756"/>
              <a:gd name="connsiteY1569" fmla="*/ 2397936 h 2623580"/>
              <a:gd name="connsiteX1570" fmla="*/ 2934247 w 4654756"/>
              <a:gd name="connsiteY1570" fmla="*/ 2394223 h 2623580"/>
              <a:gd name="connsiteX1571" fmla="*/ 2936366 w 4654756"/>
              <a:gd name="connsiteY1571" fmla="*/ 2390098 h 2623580"/>
              <a:gd name="connsiteX1572" fmla="*/ 2938062 w 4654756"/>
              <a:gd name="connsiteY1572" fmla="*/ 2385973 h 2623580"/>
              <a:gd name="connsiteX1573" fmla="*/ 2939334 w 4654756"/>
              <a:gd name="connsiteY1573" fmla="*/ 2381848 h 2623580"/>
              <a:gd name="connsiteX1574" fmla="*/ 2939334 w 4654756"/>
              <a:gd name="connsiteY1574" fmla="*/ 2377311 h 2623580"/>
              <a:gd name="connsiteX1575" fmla="*/ 2939334 w 4654756"/>
              <a:gd name="connsiteY1575" fmla="*/ 2360810 h 2623580"/>
              <a:gd name="connsiteX1576" fmla="*/ 2939758 w 4654756"/>
              <a:gd name="connsiteY1576" fmla="*/ 2357097 h 2623580"/>
              <a:gd name="connsiteX1577" fmla="*/ 2940606 w 4654756"/>
              <a:gd name="connsiteY1577" fmla="*/ 2355035 h 2623580"/>
              <a:gd name="connsiteX1578" fmla="*/ 2941453 w 4654756"/>
              <a:gd name="connsiteY1578" fmla="*/ 2353797 h 2623580"/>
              <a:gd name="connsiteX1579" fmla="*/ 2942725 w 4654756"/>
              <a:gd name="connsiteY1579" fmla="*/ 2352560 h 2623580"/>
              <a:gd name="connsiteX1580" fmla="*/ 2946964 w 4654756"/>
              <a:gd name="connsiteY1580" fmla="*/ 2351322 h 2623580"/>
              <a:gd name="connsiteX1581" fmla="*/ 2949084 w 4654756"/>
              <a:gd name="connsiteY1581" fmla="*/ 2350497 h 2623580"/>
              <a:gd name="connsiteX1582" fmla="*/ 2952052 w 4654756"/>
              <a:gd name="connsiteY1582" fmla="*/ 2348434 h 2623580"/>
              <a:gd name="connsiteX1583" fmla="*/ 2954171 w 4654756"/>
              <a:gd name="connsiteY1583" fmla="*/ 2346784 h 2623580"/>
              <a:gd name="connsiteX1584" fmla="*/ 2955867 w 4654756"/>
              <a:gd name="connsiteY1584" fmla="*/ 2344309 h 2623580"/>
              <a:gd name="connsiteX1585" fmla="*/ 2959258 w 4654756"/>
              <a:gd name="connsiteY1585" fmla="*/ 2338947 h 2623580"/>
              <a:gd name="connsiteX1586" fmla="*/ 2962226 w 4654756"/>
              <a:gd name="connsiteY1586" fmla="*/ 2333584 h 2623580"/>
              <a:gd name="connsiteX1587" fmla="*/ 2964345 w 4654756"/>
              <a:gd name="connsiteY1587" fmla="*/ 2330284 h 2623580"/>
              <a:gd name="connsiteX1588" fmla="*/ 2967737 w 4654756"/>
              <a:gd name="connsiteY1588" fmla="*/ 2327809 h 2623580"/>
              <a:gd name="connsiteX1589" fmla="*/ 2970704 w 4654756"/>
              <a:gd name="connsiteY1589" fmla="*/ 2325334 h 2623580"/>
              <a:gd name="connsiteX1590" fmla="*/ 2977487 w 4654756"/>
              <a:gd name="connsiteY1590" fmla="*/ 2321621 h 2623580"/>
              <a:gd name="connsiteX1591" fmla="*/ 2984694 w 4654756"/>
              <a:gd name="connsiteY1591" fmla="*/ 2318734 h 2623580"/>
              <a:gd name="connsiteX1592" fmla="*/ 2991052 w 4654756"/>
              <a:gd name="connsiteY1592" fmla="*/ 2315434 h 2623580"/>
              <a:gd name="connsiteX1593" fmla="*/ 2993172 w 4654756"/>
              <a:gd name="connsiteY1593" fmla="*/ 2312959 h 2623580"/>
              <a:gd name="connsiteX1594" fmla="*/ 2994444 w 4654756"/>
              <a:gd name="connsiteY1594" fmla="*/ 2310071 h 2623580"/>
              <a:gd name="connsiteX1595" fmla="*/ 2995716 w 4654756"/>
              <a:gd name="connsiteY1595" fmla="*/ 2307183 h 2623580"/>
              <a:gd name="connsiteX1596" fmla="*/ 2996140 w 4654756"/>
              <a:gd name="connsiteY1596" fmla="*/ 2303883 h 2623580"/>
              <a:gd name="connsiteX1597" fmla="*/ 2996564 w 4654756"/>
              <a:gd name="connsiteY1597" fmla="*/ 2297695 h 2623580"/>
              <a:gd name="connsiteX1598" fmla="*/ 2997411 w 4654756"/>
              <a:gd name="connsiteY1598" fmla="*/ 2295220 h 2623580"/>
              <a:gd name="connsiteX1599" fmla="*/ 2998683 w 4654756"/>
              <a:gd name="connsiteY1599" fmla="*/ 2293158 h 2623580"/>
              <a:gd name="connsiteX1600" fmla="*/ 3005042 w 4654756"/>
              <a:gd name="connsiteY1600" fmla="*/ 2286970 h 2623580"/>
              <a:gd name="connsiteX1601" fmla="*/ 3012249 w 4654756"/>
              <a:gd name="connsiteY1601" fmla="*/ 2278720 h 2623580"/>
              <a:gd name="connsiteX1602" fmla="*/ 3015640 w 4654756"/>
              <a:gd name="connsiteY1602" fmla="*/ 2274595 h 2623580"/>
              <a:gd name="connsiteX1603" fmla="*/ 3018184 w 4654756"/>
              <a:gd name="connsiteY1603" fmla="*/ 2270057 h 2623580"/>
              <a:gd name="connsiteX1604" fmla="*/ 3019879 w 4654756"/>
              <a:gd name="connsiteY1604" fmla="*/ 2265932 h 2623580"/>
              <a:gd name="connsiteX1605" fmla="*/ 3020303 w 4654756"/>
              <a:gd name="connsiteY1605" fmla="*/ 2263869 h 2623580"/>
              <a:gd name="connsiteX1606" fmla="*/ 3020303 w 4654756"/>
              <a:gd name="connsiteY1606" fmla="*/ 2262632 h 2623580"/>
              <a:gd name="connsiteX1607" fmla="*/ 3019879 w 4654756"/>
              <a:gd name="connsiteY1607" fmla="*/ 2259332 h 2623580"/>
              <a:gd name="connsiteX1608" fmla="*/ 3019456 w 4654756"/>
              <a:gd name="connsiteY1608" fmla="*/ 2257682 h 2623580"/>
              <a:gd name="connsiteX1609" fmla="*/ 3019032 w 4654756"/>
              <a:gd name="connsiteY1609" fmla="*/ 2257269 h 2623580"/>
              <a:gd name="connsiteX1610" fmla="*/ 3016912 w 4654756"/>
              <a:gd name="connsiteY1610" fmla="*/ 2256444 h 2623580"/>
              <a:gd name="connsiteX1611" fmla="*/ 3014793 w 4654756"/>
              <a:gd name="connsiteY1611" fmla="*/ 2256032 h 2623580"/>
              <a:gd name="connsiteX1612" fmla="*/ 3012249 w 4654756"/>
              <a:gd name="connsiteY1612" fmla="*/ 2256444 h 2623580"/>
              <a:gd name="connsiteX1613" fmla="*/ 3009281 w 4654756"/>
              <a:gd name="connsiteY1613" fmla="*/ 2256857 h 2623580"/>
              <a:gd name="connsiteX1614" fmla="*/ 3006738 w 4654756"/>
              <a:gd name="connsiteY1614" fmla="*/ 2257269 h 2623580"/>
              <a:gd name="connsiteX1615" fmla="*/ 3005042 w 4654756"/>
              <a:gd name="connsiteY1615" fmla="*/ 2257682 h 2623580"/>
              <a:gd name="connsiteX1616" fmla="*/ 3005042 w 4654756"/>
              <a:gd name="connsiteY1616" fmla="*/ 2242831 h 2623580"/>
              <a:gd name="connsiteX1617" fmla="*/ 3008433 w 4654756"/>
              <a:gd name="connsiteY1617" fmla="*/ 2244069 h 2623580"/>
              <a:gd name="connsiteX1618" fmla="*/ 3008857 w 4654756"/>
              <a:gd name="connsiteY1618" fmla="*/ 2244069 h 2623580"/>
              <a:gd name="connsiteX1619" fmla="*/ 3009281 w 4654756"/>
              <a:gd name="connsiteY1619" fmla="*/ 2244069 h 2623580"/>
              <a:gd name="connsiteX1620" fmla="*/ 3010553 w 4654756"/>
              <a:gd name="connsiteY1620" fmla="*/ 2243244 h 2623580"/>
              <a:gd name="connsiteX1621" fmla="*/ 3011825 w 4654756"/>
              <a:gd name="connsiteY1621" fmla="*/ 2243244 h 2623580"/>
              <a:gd name="connsiteX1622" fmla="*/ 3013097 w 4654756"/>
              <a:gd name="connsiteY1622" fmla="*/ 2242831 h 2623580"/>
              <a:gd name="connsiteX1623" fmla="*/ 3015217 w 4654756"/>
              <a:gd name="connsiteY1623" fmla="*/ 2242006 h 2623580"/>
              <a:gd name="connsiteX1624" fmla="*/ 3017336 w 4654756"/>
              <a:gd name="connsiteY1624" fmla="*/ 2241181 h 2623580"/>
              <a:gd name="connsiteX1625" fmla="*/ 3019879 w 4654756"/>
              <a:gd name="connsiteY1625" fmla="*/ 2238706 h 2623580"/>
              <a:gd name="connsiteX1626" fmla="*/ 3022423 w 4654756"/>
              <a:gd name="connsiteY1626" fmla="*/ 2235819 h 2623580"/>
              <a:gd name="connsiteX1627" fmla="*/ 3023695 w 4654756"/>
              <a:gd name="connsiteY1627" fmla="*/ 2232519 h 2623580"/>
              <a:gd name="connsiteX1628" fmla="*/ 3025391 w 4654756"/>
              <a:gd name="connsiteY1628" fmla="*/ 2227981 h 2623580"/>
              <a:gd name="connsiteX1629" fmla="*/ 3026239 w 4654756"/>
              <a:gd name="connsiteY1629" fmla="*/ 2222618 h 2623580"/>
              <a:gd name="connsiteX1630" fmla="*/ 3026663 w 4654756"/>
              <a:gd name="connsiteY1630" fmla="*/ 2216843 h 2623580"/>
              <a:gd name="connsiteX1631" fmla="*/ 3026239 w 4654756"/>
              <a:gd name="connsiteY1631" fmla="*/ 2213956 h 2623580"/>
              <a:gd name="connsiteX1632" fmla="*/ 3025391 w 4654756"/>
              <a:gd name="connsiteY1632" fmla="*/ 2210243 h 2623580"/>
              <a:gd name="connsiteX1633" fmla="*/ 3021999 w 4654756"/>
              <a:gd name="connsiteY1633" fmla="*/ 2199518 h 2623580"/>
              <a:gd name="connsiteX1634" fmla="*/ 3017336 w 4654756"/>
              <a:gd name="connsiteY1634" fmla="*/ 2189617 h 2623580"/>
              <a:gd name="connsiteX1635" fmla="*/ 3015640 w 4654756"/>
              <a:gd name="connsiteY1635" fmla="*/ 2186317 h 2623580"/>
              <a:gd name="connsiteX1636" fmla="*/ 3015217 w 4654756"/>
              <a:gd name="connsiteY1636" fmla="*/ 2185079 h 2623580"/>
              <a:gd name="connsiteX1637" fmla="*/ 3014793 w 4654756"/>
              <a:gd name="connsiteY1637" fmla="*/ 2185079 h 2623580"/>
              <a:gd name="connsiteX1638" fmla="*/ 3019032 w 4654756"/>
              <a:gd name="connsiteY1638" fmla="*/ 2156204 h 2623580"/>
              <a:gd name="connsiteX1639" fmla="*/ 3017336 w 4654756"/>
              <a:gd name="connsiteY1639" fmla="*/ 2149191 h 2623580"/>
              <a:gd name="connsiteX1640" fmla="*/ 3013521 w 4654756"/>
              <a:gd name="connsiteY1640" fmla="*/ 2136403 h 2623580"/>
              <a:gd name="connsiteX1641" fmla="*/ 3010977 w 4654756"/>
              <a:gd name="connsiteY1641" fmla="*/ 2129803 h 2623580"/>
              <a:gd name="connsiteX1642" fmla="*/ 3008857 w 4654756"/>
              <a:gd name="connsiteY1642" fmla="*/ 2124028 h 2623580"/>
              <a:gd name="connsiteX1643" fmla="*/ 3005890 w 4654756"/>
              <a:gd name="connsiteY1643" fmla="*/ 2119490 h 2623580"/>
              <a:gd name="connsiteX1644" fmla="*/ 3005042 w 4654756"/>
              <a:gd name="connsiteY1644" fmla="*/ 2118665 h 2623580"/>
              <a:gd name="connsiteX1645" fmla="*/ 1195364 w 4654756"/>
              <a:gd name="connsiteY1645" fmla="*/ 2111867 h 2623580"/>
              <a:gd name="connsiteX1646" fmla="*/ 1194730 w 4654756"/>
              <a:gd name="connsiteY1646" fmla="*/ 2114952 h 2623580"/>
              <a:gd name="connsiteX1647" fmla="*/ 1192611 w 4654756"/>
              <a:gd name="connsiteY1647" fmla="*/ 2119902 h 2623580"/>
              <a:gd name="connsiteX1648" fmla="*/ 1188797 w 4654756"/>
              <a:gd name="connsiteY1648" fmla="*/ 2126090 h 2623580"/>
              <a:gd name="connsiteX1649" fmla="*/ 1185831 w 4654756"/>
              <a:gd name="connsiteY1649" fmla="*/ 2129390 h 2623580"/>
              <a:gd name="connsiteX1650" fmla="*/ 1182440 w 4654756"/>
              <a:gd name="connsiteY1650" fmla="*/ 2132690 h 2623580"/>
              <a:gd name="connsiteX1651" fmla="*/ 1176507 w 4654756"/>
              <a:gd name="connsiteY1651" fmla="*/ 2138878 h 2623580"/>
              <a:gd name="connsiteX1652" fmla="*/ 1173965 w 4654756"/>
              <a:gd name="connsiteY1652" fmla="*/ 2142178 h 2623580"/>
              <a:gd name="connsiteX1653" fmla="*/ 1171846 w 4654756"/>
              <a:gd name="connsiteY1653" fmla="*/ 2145478 h 2623580"/>
              <a:gd name="connsiteX1654" fmla="*/ 1170999 w 4654756"/>
              <a:gd name="connsiteY1654" fmla="*/ 2149603 h 2623580"/>
              <a:gd name="connsiteX1655" fmla="*/ 1170151 w 4654756"/>
              <a:gd name="connsiteY1655" fmla="*/ 2154553 h 2623580"/>
              <a:gd name="connsiteX1656" fmla="*/ 1170382 w 4654756"/>
              <a:gd name="connsiteY1656" fmla="*/ 2155400 h 2623580"/>
              <a:gd name="connsiteX1657" fmla="*/ 1170382 w 4654756"/>
              <a:gd name="connsiteY1657" fmla="*/ 2154966 h 2623580"/>
              <a:gd name="connsiteX1658" fmla="*/ 1171232 w 4654756"/>
              <a:gd name="connsiteY1658" fmla="*/ 2150016 h 2623580"/>
              <a:gd name="connsiteX1659" fmla="*/ 1172081 w 4654756"/>
              <a:gd name="connsiteY1659" fmla="*/ 2145891 h 2623580"/>
              <a:gd name="connsiteX1660" fmla="*/ 1174203 w 4654756"/>
              <a:gd name="connsiteY1660" fmla="*/ 2142590 h 2623580"/>
              <a:gd name="connsiteX1661" fmla="*/ 1176750 w 4654756"/>
              <a:gd name="connsiteY1661" fmla="*/ 2139290 h 2623580"/>
              <a:gd name="connsiteX1662" fmla="*/ 1182693 w 4654756"/>
              <a:gd name="connsiteY1662" fmla="*/ 2133103 h 2623580"/>
              <a:gd name="connsiteX1663" fmla="*/ 1186089 w 4654756"/>
              <a:gd name="connsiteY1663" fmla="*/ 2129803 h 2623580"/>
              <a:gd name="connsiteX1664" fmla="*/ 1189061 w 4654756"/>
              <a:gd name="connsiteY1664" fmla="*/ 2126502 h 2623580"/>
              <a:gd name="connsiteX1665" fmla="*/ 1192457 w 4654756"/>
              <a:gd name="connsiteY1665" fmla="*/ 2120315 h 2623580"/>
              <a:gd name="connsiteX1666" fmla="*/ 1195004 w 4654756"/>
              <a:gd name="connsiteY1666" fmla="*/ 2115365 h 2623580"/>
              <a:gd name="connsiteX1667" fmla="*/ 2981415 w 4654756"/>
              <a:gd name="connsiteY1667" fmla="*/ 2110575 h 2623580"/>
              <a:gd name="connsiteX1668" fmla="*/ 2978205 w 4654756"/>
              <a:gd name="connsiteY1668" fmla="*/ 2113302 h 2623580"/>
              <a:gd name="connsiteX1669" fmla="*/ 2975232 w 4654756"/>
              <a:gd name="connsiteY1669" fmla="*/ 2115777 h 2623580"/>
              <a:gd name="connsiteX1670" fmla="*/ 2973108 w 4654756"/>
              <a:gd name="connsiteY1670" fmla="*/ 2119077 h 2623580"/>
              <a:gd name="connsiteX1671" fmla="*/ 2970985 w 4654756"/>
              <a:gd name="connsiteY1671" fmla="*/ 2122790 h 2623580"/>
              <a:gd name="connsiteX1672" fmla="*/ 2969710 w 4654756"/>
              <a:gd name="connsiteY1672" fmla="*/ 2126090 h 2623580"/>
              <a:gd name="connsiteX1673" fmla="*/ 2968011 w 4654756"/>
              <a:gd name="connsiteY1673" fmla="*/ 2130215 h 2623580"/>
              <a:gd name="connsiteX1674" fmla="*/ 2967586 w 4654756"/>
              <a:gd name="connsiteY1674" fmla="*/ 2134340 h 2623580"/>
              <a:gd name="connsiteX1675" fmla="*/ 2967162 w 4654756"/>
              <a:gd name="connsiteY1675" fmla="*/ 2139290 h 2623580"/>
              <a:gd name="connsiteX1676" fmla="*/ 2967586 w 4654756"/>
              <a:gd name="connsiteY1676" fmla="*/ 2143416 h 2623580"/>
              <a:gd name="connsiteX1677" fmla="*/ 2968436 w 4654756"/>
              <a:gd name="connsiteY1677" fmla="*/ 2147953 h 2623580"/>
              <a:gd name="connsiteX1678" fmla="*/ 2969710 w 4654756"/>
              <a:gd name="connsiteY1678" fmla="*/ 2152079 h 2623580"/>
              <a:gd name="connsiteX1679" fmla="*/ 2969768 w 4654756"/>
              <a:gd name="connsiteY1679" fmla="*/ 2152205 h 2623580"/>
              <a:gd name="connsiteX1680" fmla="*/ 2968585 w 4654756"/>
              <a:gd name="connsiteY1680" fmla="*/ 2148366 h 2623580"/>
              <a:gd name="connsiteX1681" fmla="*/ 2967737 w 4654756"/>
              <a:gd name="connsiteY1681" fmla="*/ 2143828 h 2623580"/>
              <a:gd name="connsiteX1682" fmla="*/ 2967313 w 4654756"/>
              <a:gd name="connsiteY1682" fmla="*/ 2139703 h 2623580"/>
              <a:gd name="connsiteX1683" fmla="*/ 2967737 w 4654756"/>
              <a:gd name="connsiteY1683" fmla="*/ 2134753 h 2623580"/>
              <a:gd name="connsiteX1684" fmla="*/ 2968160 w 4654756"/>
              <a:gd name="connsiteY1684" fmla="*/ 2130628 h 2623580"/>
              <a:gd name="connsiteX1685" fmla="*/ 2969856 w 4654756"/>
              <a:gd name="connsiteY1685" fmla="*/ 2126503 h 2623580"/>
              <a:gd name="connsiteX1686" fmla="*/ 2971128 w 4654756"/>
              <a:gd name="connsiteY1686" fmla="*/ 2123203 h 2623580"/>
              <a:gd name="connsiteX1687" fmla="*/ 2973248 w 4654756"/>
              <a:gd name="connsiteY1687" fmla="*/ 2119490 h 2623580"/>
              <a:gd name="connsiteX1688" fmla="*/ 2975367 w 4654756"/>
              <a:gd name="connsiteY1688" fmla="*/ 2116190 h 2623580"/>
              <a:gd name="connsiteX1689" fmla="*/ 2978335 w 4654756"/>
              <a:gd name="connsiteY1689" fmla="*/ 2113715 h 2623580"/>
              <a:gd name="connsiteX1690" fmla="*/ 2981726 w 4654756"/>
              <a:gd name="connsiteY1690" fmla="*/ 2110827 h 2623580"/>
              <a:gd name="connsiteX1691" fmla="*/ 371726 w 4654756"/>
              <a:gd name="connsiteY1691" fmla="*/ 2109177 h 2623580"/>
              <a:gd name="connsiteX1692" fmla="*/ 371316 w 4654756"/>
              <a:gd name="connsiteY1692" fmla="*/ 2109221 h 2623580"/>
              <a:gd name="connsiteX1693" fmla="*/ 373597 w 4654756"/>
              <a:gd name="connsiteY1693" fmla="*/ 2109590 h 2623580"/>
              <a:gd name="connsiteX1694" fmla="*/ 375298 w 4654756"/>
              <a:gd name="connsiteY1694" fmla="*/ 2110002 h 2623580"/>
              <a:gd name="connsiteX1695" fmla="*/ 379127 w 4654756"/>
              <a:gd name="connsiteY1695" fmla="*/ 2112477 h 2623580"/>
              <a:gd name="connsiteX1696" fmla="*/ 382529 w 4654756"/>
              <a:gd name="connsiteY1696" fmla="*/ 2114540 h 2623580"/>
              <a:gd name="connsiteX1697" fmla="*/ 384230 w 4654756"/>
              <a:gd name="connsiteY1697" fmla="*/ 2114953 h 2623580"/>
              <a:gd name="connsiteX1698" fmla="*/ 386782 w 4654756"/>
              <a:gd name="connsiteY1698" fmla="*/ 2115365 h 2623580"/>
              <a:gd name="connsiteX1699" fmla="*/ 387066 w 4654756"/>
              <a:gd name="connsiteY1699" fmla="*/ 2115310 h 2623580"/>
              <a:gd name="connsiteX1700" fmla="*/ 384862 w 4654756"/>
              <a:gd name="connsiteY1700" fmla="*/ 2114952 h 2623580"/>
              <a:gd name="connsiteX1701" fmla="*/ 383166 w 4654756"/>
              <a:gd name="connsiteY1701" fmla="*/ 2114539 h 2623580"/>
              <a:gd name="connsiteX1702" fmla="*/ 379776 w 4654756"/>
              <a:gd name="connsiteY1702" fmla="*/ 2112477 h 2623580"/>
              <a:gd name="connsiteX1703" fmla="*/ 375963 w 4654756"/>
              <a:gd name="connsiteY1703" fmla="*/ 2110002 h 2623580"/>
              <a:gd name="connsiteX1704" fmla="*/ 374268 w 4654756"/>
              <a:gd name="connsiteY1704" fmla="*/ 2109590 h 2623580"/>
              <a:gd name="connsiteX1705" fmla="*/ 1645770 w 4654756"/>
              <a:gd name="connsiteY1705" fmla="*/ 2107873 h 2623580"/>
              <a:gd name="connsiteX1706" fmla="*/ 1645294 w 4654756"/>
              <a:gd name="connsiteY1706" fmla="*/ 2108336 h 2623580"/>
              <a:gd name="connsiteX1707" fmla="*/ 1644445 w 4654756"/>
              <a:gd name="connsiteY1707" fmla="*/ 2110399 h 2623580"/>
              <a:gd name="connsiteX1708" fmla="*/ 1644021 w 4654756"/>
              <a:gd name="connsiteY1708" fmla="*/ 2114526 h 2623580"/>
              <a:gd name="connsiteX1709" fmla="*/ 1644021 w 4654756"/>
              <a:gd name="connsiteY1709" fmla="*/ 2119891 h 2623580"/>
              <a:gd name="connsiteX1710" fmla="*/ 1643661 w 4654756"/>
              <a:gd name="connsiteY1710" fmla="*/ 2125148 h 2623580"/>
              <a:gd name="connsiteX1711" fmla="*/ 1644134 w 4654756"/>
              <a:gd name="connsiteY1711" fmla="*/ 2121762 h 2623580"/>
              <a:gd name="connsiteX1712" fmla="*/ 1644560 w 4654756"/>
              <a:gd name="connsiteY1712" fmla="*/ 2113915 h 2623580"/>
              <a:gd name="connsiteX1713" fmla="*/ 1644985 w 4654756"/>
              <a:gd name="connsiteY1713" fmla="*/ 2109784 h 2623580"/>
              <a:gd name="connsiteX1714" fmla="*/ 499489 w 4654756"/>
              <a:gd name="connsiteY1714" fmla="*/ 2106290 h 2623580"/>
              <a:gd name="connsiteX1715" fmla="*/ 497363 w 4654756"/>
              <a:gd name="connsiteY1715" fmla="*/ 2108352 h 2623580"/>
              <a:gd name="connsiteX1716" fmla="*/ 496512 w 4654756"/>
              <a:gd name="connsiteY1716" fmla="*/ 2109590 h 2623580"/>
              <a:gd name="connsiteX1717" fmla="*/ 494811 w 4654756"/>
              <a:gd name="connsiteY1717" fmla="*/ 2110827 h 2623580"/>
              <a:gd name="connsiteX1718" fmla="*/ 495037 w 4654756"/>
              <a:gd name="connsiteY1718" fmla="*/ 2110827 h 2623580"/>
              <a:gd name="connsiteX1719" fmla="*/ 496732 w 4654756"/>
              <a:gd name="connsiteY1719" fmla="*/ 2109590 h 2623580"/>
              <a:gd name="connsiteX1720" fmla="*/ 497579 w 4654756"/>
              <a:gd name="connsiteY1720" fmla="*/ 2108352 h 2623580"/>
              <a:gd name="connsiteX1721" fmla="*/ 499697 w 4654756"/>
              <a:gd name="connsiteY1721" fmla="*/ 2106290 h 2623580"/>
              <a:gd name="connsiteX1722" fmla="*/ 396727 w 4654756"/>
              <a:gd name="connsiteY1722" fmla="*/ 2102989 h 2623580"/>
              <a:gd name="connsiteX1723" fmla="*/ 396727 w 4654756"/>
              <a:gd name="connsiteY1723" fmla="*/ 2102990 h 2623580"/>
              <a:gd name="connsiteX1724" fmla="*/ 402518 w 4654756"/>
              <a:gd name="connsiteY1724" fmla="*/ 2102990 h 2623580"/>
              <a:gd name="connsiteX1725" fmla="*/ 402518 w 4654756"/>
              <a:gd name="connsiteY1725" fmla="*/ 2106290 h 2623580"/>
              <a:gd name="connsiteX1726" fmla="*/ 403369 w 4654756"/>
              <a:gd name="connsiteY1726" fmla="*/ 2109590 h 2623580"/>
              <a:gd name="connsiteX1727" fmla="*/ 403794 w 4654756"/>
              <a:gd name="connsiteY1727" fmla="*/ 2112477 h 2623580"/>
              <a:gd name="connsiteX1728" fmla="*/ 405496 w 4654756"/>
              <a:gd name="connsiteY1728" fmla="*/ 2115365 h 2623580"/>
              <a:gd name="connsiteX1729" fmla="*/ 408898 w 4654756"/>
              <a:gd name="connsiteY1729" fmla="*/ 2120315 h 2623580"/>
              <a:gd name="connsiteX1730" fmla="*/ 412300 w 4654756"/>
              <a:gd name="connsiteY1730" fmla="*/ 2124440 h 2623580"/>
              <a:gd name="connsiteX1731" fmla="*/ 419956 w 4654756"/>
              <a:gd name="connsiteY1731" fmla="*/ 2132690 h 2623580"/>
              <a:gd name="connsiteX1732" fmla="*/ 423358 w 4654756"/>
              <a:gd name="connsiteY1732" fmla="*/ 2136816 h 2623580"/>
              <a:gd name="connsiteX1733" fmla="*/ 424634 w 4654756"/>
              <a:gd name="connsiteY1733" fmla="*/ 2139291 h 2623580"/>
              <a:gd name="connsiteX1734" fmla="*/ 425485 w 4654756"/>
              <a:gd name="connsiteY1734" fmla="*/ 2140941 h 2623580"/>
              <a:gd name="connsiteX1735" fmla="*/ 426336 w 4654756"/>
              <a:gd name="connsiteY1735" fmla="*/ 2144241 h 2623580"/>
              <a:gd name="connsiteX1736" fmla="*/ 427186 w 4654756"/>
              <a:gd name="connsiteY1736" fmla="*/ 2147541 h 2623580"/>
              <a:gd name="connsiteX1737" fmla="*/ 428462 w 4654756"/>
              <a:gd name="connsiteY1737" fmla="*/ 2153729 h 2623580"/>
              <a:gd name="connsiteX1738" fmla="*/ 429313 w 4654756"/>
              <a:gd name="connsiteY1738" fmla="*/ 2156204 h 2623580"/>
              <a:gd name="connsiteX1739" fmla="*/ 430589 w 4654756"/>
              <a:gd name="connsiteY1739" fmla="*/ 2157854 h 2623580"/>
              <a:gd name="connsiteX1740" fmla="*/ 433141 w 4654756"/>
              <a:gd name="connsiteY1740" fmla="*/ 2159091 h 2623580"/>
              <a:gd name="connsiteX1741" fmla="*/ 436543 w 4654756"/>
              <a:gd name="connsiteY1741" fmla="*/ 2159504 h 2623580"/>
              <a:gd name="connsiteX1742" fmla="*/ 438669 w 4654756"/>
              <a:gd name="connsiteY1742" fmla="*/ 2159504 h 2623580"/>
              <a:gd name="connsiteX1743" fmla="*/ 440796 w 4654756"/>
              <a:gd name="connsiteY1743" fmla="*/ 2159916 h 2623580"/>
              <a:gd name="connsiteX1744" fmla="*/ 444624 w 4654756"/>
              <a:gd name="connsiteY1744" fmla="*/ 2161567 h 2623580"/>
              <a:gd name="connsiteX1745" fmla="*/ 447601 w 4654756"/>
              <a:gd name="connsiteY1745" fmla="*/ 2163217 h 2623580"/>
              <a:gd name="connsiteX1746" fmla="*/ 448877 w 4654756"/>
              <a:gd name="connsiteY1746" fmla="*/ 2164041 h 2623580"/>
              <a:gd name="connsiteX1747" fmla="*/ 450578 w 4654756"/>
              <a:gd name="connsiteY1747" fmla="*/ 2164041 h 2623580"/>
              <a:gd name="connsiteX1748" fmla="*/ 452705 w 4654756"/>
              <a:gd name="connsiteY1748" fmla="*/ 2164041 h 2623580"/>
              <a:gd name="connsiteX1749" fmla="*/ 452706 w 4654756"/>
              <a:gd name="connsiteY1749" fmla="*/ 2164041 h 2623580"/>
              <a:gd name="connsiteX1750" fmla="*/ 450967 w 4654756"/>
              <a:gd name="connsiteY1750" fmla="*/ 2164041 h 2623580"/>
              <a:gd name="connsiteX1751" fmla="*/ 449272 w 4654756"/>
              <a:gd name="connsiteY1751" fmla="*/ 2164041 h 2623580"/>
              <a:gd name="connsiteX1752" fmla="*/ 448001 w 4654756"/>
              <a:gd name="connsiteY1752" fmla="*/ 2163216 h 2623580"/>
              <a:gd name="connsiteX1753" fmla="*/ 445034 w 4654756"/>
              <a:gd name="connsiteY1753" fmla="*/ 2161566 h 2623580"/>
              <a:gd name="connsiteX1754" fmla="*/ 441221 w 4654756"/>
              <a:gd name="connsiteY1754" fmla="*/ 2159916 h 2623580"/>
              <a:gd name="connsiteX1755" fmla="*/ 439102 w 4654756"/>
              <a:gd name="connsiteY1755" fmla="*/ 2159503 h 2623580"/>
              <a:gd name="connsiteX1756" fmla="*/ 436983 w 4654756"/>
              <a:gd name="connsiteY1756" fmla="*/ 2159503 h 2623580"/>
              <a:gd name="connsiteX1757" fmla="*/ 433593 w 4654756"/>
              <a:gd name="connsiteY1757" fmla="*/ 2159091 h 2623580"/>
              <a:gd name="connsiteX1758" fmla="*/ 431051 w 4654756"/>
              <a:gd name="connsiteY1758" fmla="*/ 2157853 h 2623580"/>
              <a:gd name="connsiteX1759" fmla="*/ 429779 w 4654756"/>
              <a:gd name="connsiteY1759" fmla="*/ 2156204 h 2623580"/>
              <a:gd name="connsiteX1760" fmla="*/ 428932 w 4654756"/>
              <a:gd name="connsiteY1760" fmla="*/ 2153728 h 2623580"/>
              <a:gd name="connsiteX1761" fmla="*/ 427660 w 4654756"/>
              <a:gd name="connsiteY1761" fmla="*/ 2147541 h 2623580"/>
              <a:gd name="connsiteX1762" fmla="*/ 426813 w 4654756"/>
              <a:gd name="connsiteY1762" fmla="*/ 2144241 h 2623580"/>
              <a:gd name="connsiteX1763" fmla="*/ 425965 w 4654756"/>
              <a:gd name="connsiteY1763" fmla="*/ 2140940 h 2623580"/>
              <a:gd name="connsiteX1764" fmla="*/ 425118 w 4654756"/>
              <a:gd name="connsiteY1764" fmla="*/ 2139290 h 2623580"/>
              <a:gd name="connsiteX1765" fmla="*/ 423847 w 4654756"/>
              <a:gd name="connsiteY1765" fmla="*/ 2136815 h 2623580"/>
              <a:gd name="connsiteX1766" fmla="*/ 420457 w 4654756"/>
              <a:gd name="connsiteY1766" fmla="*/ 2132690 h 2623580"/>
              <a:gd name="connsiteX1767" fmla="*/ 412829 w 4654756"/>
              <a:gd name="connsiteY1767" fmla="*/ 2124440 h 2623580"/>
              <a:gd name="connsiteX1768" fmla="*/ 409439 w 4654756"/>
              <a:gd name="connsiteY1768" fmla="*/ 2120315 h 2623580"/>
              <a:gd name="connsiteX1769" fmla="*/ 406049 w 4654756"/>
              <a:gd name="connsiteY1769" fmla="*/ 2115365 h 2623580"/>
              <a:gd name="connsiteX1770" fmla="*/ 404354 w 4654756"/>
              <a:gd name="connsiteY1770" fmla="*/ 2112477 h 2623580"/>
              <a:gd name="connsiteX1771" fmla="*/ 403930 w 4654756"/>
              <a:gd name="connsiteY1771" fmla="*/ 2109590 h 2623580"/>
              <a:gd name="connsiteX1772" fmla="*/ 403083 w 4654756"/>
              <a:gd name="connsiteY1772" fmla="*/ 2106289 h 2623580"/>
              <a:gd name="connsiteX1773" fmla="*/ 403083 w 4654756"/>
              <a:gd name="connsiteY1773" fmla="*/ 2102989 h 2623580"/>
              <a:gd name="connsiteX1774" fmla="*/ 1197819 w 4654756"/>
              <a:gd name="connsiteY1774" fmla="*/ 2098626 h 2623580"/>
              <a:gd name="connsiteX1775" fmla="*/ 1197696 w 4654756"/>
              <a:gd name="connsiteY1775" fmla="*/ 2098864 h 2623580"/>
              <a:gd name="connsiteX1776" fmla="*/ 1197672 w 4654756"/>
              <a:gd name="connsiteY1776" fmla="*/ 2098982 h 2623580"/>
              <a:gd name="connsiteX1777" fmla="*/ 551523 w 4654756"/>
              <a:gd name="connsiteY1777" fmla="*/ 2097664 h 2623580"/>
              <a:gd name="connsiteX1778" fmla="*/ 549898 w 4654756"/>
              <a:gd name="connsiteY1778" fmla="*/ 2098453 h 2623580"/>
              <a:gd name="connsiteX1779" fmla="*/ 547885 w 4654756"/>
              <a:gd name="connsiteY1779" fmla="*/ 2098843 h 2623580"/>
              <a:gd name="connsiteX1780" fmla="*/ 547974 w 4654756"/>
              <a:gd name="connsiteY1780" fmla="*/ 2098865 h 2623580"/>
              <a:gd name="connsiteX1781" fmla="*/ 550101 w 4654756"/>
              <a:gd name="connsiteY1781" fmla="*/ 2098452 h 2623580"/>
              <a:gd name="connsiteX1782" fmla="*/ 591683 w 4654756"/>
              <a:gd name="connsiteY1782" fmla="*/ 2092529 h 2623580"/>
              <a:gd name="connsiteX1783" fmla="*/ 594092 w 4654756"/>
              <a:gd name="connsiteY1783" fmla="*/ 2092676 h 2623580"/>
              <a:gd name="connsiteX1784" fmla="*/ 594096 w 4654756"/>
              <a:gd name="connsiteY1784" fmla="*/ 2092676 h 2623580"/>
              <a:gd name="connsiteX1785" fmla="*/ 561731 w 4654756"/>
              <a:gd name="connsiteY1785" fmla="*/ 2091303 h 2623580"/>
              <a:gd name="connsiteX1786" fmla="*/ 559252 w 4654756"/>
              <a:gd name="connsiteY1786" fmla="*/ 2092677 h 2623580"/>
              <a:gd name="connsiteX1787" fmla="*/ 556701 w 4654756"/>
              <a:gd name="connsiteY1787" fmla="*/ 2093915 h 2623580"/>
              <a:gd name="connsiteX1788" fmla="*/ 552737 w 4654756"/>
              <a:gd name="connsiteY1788" fmla="*/ 2096991 h 2623580"/>
              <a:gd name="connsiteX1789" fmla="*/ 553078 w 4654756"/>
              <a:gd name="connsiteY1789" fmla="*/ 2096802 h 2623580"/>
              <a:gd name="connsiteX1790" fmla="*/ 558563 w 4654756"/>
              <a:gd name="connsiteY1790" fmla="*/ 2094756 h 2623580"/>
              <a:gd name="connsiteX1791" fmla="*/ 558560 w 4654756"/>
              <a:gd name="connsiteY1791" fmla="*/ 2094739 h 2623580"/>
              <a:gd name="connsiteX1792" fmla="*/ 560252 w 4654756"/>
              <a:gd name="connsiteY1792" fmla="*/ 2092264 h 2623580"/>
              <a:gd name="connsiteX1793" fmla="*/ 499727 w 4654756"/>
              <a:gd name="connsiteY1793" fmla="*/ 2091027 h 2623580"/>
              <a:gd name="connsiteX1794" fmla="*/ 497176 w 4654756"/>
              <a:gd name="connsiteY1794" fmla="*/ 2091852 h 2623580"/>
              <a:gd name="connsiteX1795" fmla="*/ 492924 w 4654756"/>
              <a:gd name="connsiteY1795" fmla="*/ 2093502 h 2623580"/>
              <a:gd name="connsiteX1796" fmla="*/ 488247 w 4654756"/>
              <a:gd name="connsiteY1796" fmla="*/ 2095152 h 2623580"/>
              <a:gd name="connsiteX1797" fmla="*/ 486121 w 4654756"/>
              <a:gd name="connsiteY1797" fmla="*/ 2095565 h 2623580"/>
              <a:gd name="connsiteX1798" fmla="*/ 483842 w 4654756"/>
              <a:gd name="connsiteY1798" fmla="*/ 2095934 h 2623580"/>
              <a:gd name="connsiteX1799" fmla="*/ 483914 w 4654756"/>
              <a:gd name="connsiteY1799" fmla="*/ 2095951 h 2623580"/>
              <a:gd name="connsiteX1800" fmla="*/ 486304 w 4654756"/>
              <a:gd name="connsiteY1800" fmla="*/ 2095564 h 2623580"/>
              <a:gd name="connsiteX1801" fmla="*/ 488431 w 4654756"/>
              <a:gd name="connsiteY1801" fmla="*/ 2095152 h 2623580"/>
              <a:gd name="connsiteX1802" fmla="*/ 493109 w 4654756"/>
              <a:gd name="connsiteY1802" fmla="*/ 2093502 h 2623580"/>
              <a:gd name="connsiteX1803" fmla="*/ 497363 w 4654756"/>
              <a:gd name="connsiteY1803" fmla="*/ 2091852 h 2623580"/>
              <a:gd name="connsiteX1804" fmla="*/ 499913 w 4654756"/>
              <a:gd name="connsiteY1804" fmla="*/ 2091027 h 2623580"/>
              <a:gd name="connsiteX1805" fmla="*/ 1203927 w 4654756"/>
              <a:gd name="connsiteY1805" fmla="*/ 2088739 h 2623580"/>
              <a:gd name="connsiteX1806" fmla="*/ 1203206 w 4654756"/>
              <a:gd name="connsiteY1806" fmla="*/ 2089377 h 2623580"/>
              <a:gd name="connsiteX1807" fmla="*/ 1200767 w 4654756"/>
              <a:gd name="connsiteY1807" fmla="*/ 2093234 h 2623580"/>
              <a:gd name="connsiteX1808" fmla="*/ 1203494 w 4654756"/>
              <a:gd name="connsiteY1808" fmla="*/ 2089789 h 2623580"/>
              <a:gd name="connsiteX1809" fmla="*/ 3859513 w 4654756"/>
              <a:gd name="connsiteY1809" fmla="*/ 2084294 h 2623580"/>
              <a:gd name="connsiteX1810" fmla="*/ 3859563 w 4654756"/>
              <a:gd name="connsiteY1810" fmla="*/ 2084427 h 2623580"/>
              <a:gd name="connsiteX1811" fmla="*/ 3861264 w 4654756"/>
              <a:gd name="connsiteY1811" fmla="*/ 2086077 h 2623580"/>
              <a:gd name="connsiteX1812" fmla="*/ 3862539 w 4654756"/>
              <a:gd name="connsiteY1812" fmla="*/ 2087314 h 2623580"/>
              <a:gd name="connsiteX1813" fmla="*/ 3863815 w 4654756"/>
              <a:gd name="connsiteY1813" fmla="*/ 2087727 h 2623580"/>
              <a:gd name="connsiteX1814" fmla="*/ 3866365 w 4654756"/>
              <a:gd name="connsiteY1814" fmla="*/ 2088552 h 2623580"/>
              <a:gd name="connsiteX1815" fmla="*/ 3875717 w 4654756"/>
              <a:gd name="connsiteY1815" fmla="*/ 2088552 h 2623580"/>
              <a:gd name="connsiteX1816" fmla="*/ 3879543 w 4654756"/>
              <a:gd name="connsiteY1816" fmla="*/ 2088965 h 2623580"/>
              <a:gd name="connsiteX1817" fmla="*/ 3882259 w 4654756"/>
              <a:gd name="connsiteY1817" fmla="*/ 2089550 h 2623580"/>
              <a:gd name="connsiteX1818" fmla="*/ 3879175 w 4654756"/>
              <a:gd name="connsiteY1818" fmla="*/ 2088551 h 2623580"/>
              <a:gd name="connsiteX1819" fmla="*/ 3875355 w 4654756"/>
              <a:gd name="connsiteY1819" fmla="*/ 2088139 h 2623580"/>
              <a:gd name="connsiteX1820" fmla="*/ 3866016 w 4654756"/>
              <a:gd name="connsiteY1820" fmla="*/ 2088139 h 2623580"/>
              <a:gd name="connsiteX1821" fmla="*/ 3863469 w 4654756"/>
              <a:gd name="connsiteY1821" fmla="*/ 2087314 h 2623580"/>
              <a:gd name="connsiteX1822" fmla="*/ 3862195 w 4654756"/>
              <a:gd name="connsiteY1822" fmla="*/ 2086901 h 2623580"/>
              <a:gd name="connsiteX1823" fmla="*/ 3860922 w 4654756"/>
              <a:gd name="connsiteY1823" fmla="*/ 2085664 h 2623580"/>
              <a:gd name="connsiteX1824" fmla="*/ 3258155 w 4654756"/>
              <a:gd name="connsiteY1824" fmla="*/ 2081176 h 2623580"/>
              <a:gd name="connsiteX1825" fmla="*/ 3259821 w 4654756"/>
              <a:gd name="connsiteY1825" fmla="*/ 2084014 h 2623580"/>
              <a:gd name="connsiteX1826" fmla="*/ 3261941 w 4654756"/>
              <a:gd name="connsiteY1826" fmla="*/ 2086902 h 2623580"/>
              <a:gd name="connsiteX1827" fmla="*/ 3263213 w 4654756"/>
              <a:gd name="connsiteY1827" fmla="*/ 2090202 h 2623580"/>
              <a:gd name="connsiteX1828" fmla="*/ 3264061 w 4654756"/>
              <a:gd name="connsiteY1828" fmla="*/ 2094740 h 2623580"/>
              <a:gd name="connsiteX1829" fmla="*/ 3263213 w 4654756"/>
              <a:gd name="connsiteY1829" fmla="*/ 2097215 h 2623580"/>
              <a:gd name="connsiteX1830" fmla="*/ 3262789 w 4654756"/>
              <a:gd name="connsiteY1830" fmla="*/ 2100102 h 2623580"/>
              <a:gd name="connsiteX1831" fmla="*/ 3262365 w 4654756"/>
              <a:gd name="connsiteY1831" fmla="*/ 2102990 h 2623580"/>
              <a:gd name="connsiteX1832" fmla="*/ 3261517 w 4654756"/>
              <a:gd name="connsiteY1832" fmla="*/ 2105052 h 2623580"/>
              <a:gd name="connsiteX1833" fmla="*/ 3259397 w 4654756"/>
              <a:gd name="connsiteY1833" fmla="*/ 2108765 h 2623580"/>
              <a:gd name="connsiteX1834" fmla="*/ 3256006 w 4654756"/>
              <a:gd name="connsiteY1834" fmla="*/ 2111652 h 2623580"/>
              <a:gd name="connsiteX1835" fmla="*/ 3252615 w 4654756"/>
              <a:gd name="connsiteY1835" fmla="*/ 2114127 h 2623580"/>
              <a:gd name="connsiteX1836" fmla="*/ 3249223 w 4654756"/>
              <a:gd name="connsiteY1836" fmla="*/ 2115777 h 2623580"/>
              <a:gd name="connsiteX1837" fmla="*/ 3245408 w 4654756"/>
              <a:gd name="connsiteY1837" fmla="*/ 2117840 h 2623580"/>
              <a:gd name="connsiteX1838" fmla="*/ 3242016 w 4654756"/>
              <a:gd name="connsiteY1838" fmla="*/ 2120315 h 2623580"/>
              <a:gd name="connsiteX1839" fmla="*/ 3238625 w 4654756"/>
              <a:gd name="connsiteY1839" fmla="*/ 2121965 h 2623580"/>
              <a:gd name="connsiteX1840" fmla="*/ 3235234 w 4654756"/>
              <a:gd name="connsiteY1840" fmla="*/ 2124853 h 2623580"/>
              <a:gd name="connsiteX1841" fmla="*/ 3232266 w 4654756"/>
              <a:gd name="connsiteY1841" fmla="*/ 2128153 h 2623580"/>
              <a:gd name="connsiteX1842" fmla="*/ 3229299 w 4654756"/>
              <a:gd name="connsiteY1842" fmla="*/ 2131453 h 2623580"/>
              <a:gd name="connsiteX1843" fmla="*/ 3224212 w 4654756"/>
              <a:gd name="connsiteY1843" fmla="*/ 2139703 h 2623580"/>
              <a:gd name="connsiteX1844" fmla="*/ 3219549 w 4654756"/>
              <a:gd name="connsiteY1844" fmla="*/ 2148366 h 2623580"/>
              <a:gd name="connsiteX1845" fmla="*/ 3215733 w 4654756"/>
              <a:gd name="connsiteY1845" fmla="*/ 2157854 h 2623580"/>
              <a:gd name="connsiteX1846" fmla="*/ 3211494 w 4654756"/>
              <a:gd name="connsiteY1846" fmla="*/ 2166516 h 2623580"/>
              <a:gd name="connsiteX1847" fmla="*/ 3207679 w 4654756"/>
              <a:gd name="connsiteY1847" fmla="*/ 2175592 h 2623580"/>
              <a:gd name="connsiteX1848" fmla="*/ 3204287 w 4654756"/>
              <a:gd name="connsiteY1848" fmla="*/ 2183842 h 2623580"/>
              <a:gd name="connsiteX1849" fmla="*/ 3202591 w 4654756"/>
              <a:gd name="connsiteY1849" fmla="*/ 2186317 h 2623580"/>
              <a:gd name="connsiteX1850" fmla="*/ 3199624 w 4654756"/>
              <a:gd name="connsiteY1850" fmla="*/ 2187967 h 2623580"/>
              <a:gd name="connsiteX1851" fmla="*/ 3193265 w 4654756"/>
              <a:gd name="connsiteY1851" fmla="*/ 2191267 h 2623580"/>
              <a:gd name="connsiteX1852" fmla="*/ 3190297 w 4654756"/>
              <a:gd name="connsiteY1852" fmla="*/ 2193330 h 2623580"/>
              <a:gd name="connsiteX1853" fmla="*/ 3187754 w 4654756"/>
              <a:gd name="connsiteY1853" fmla="*/ 2195805 h 2623580"/>
              <a:gd name="connsiteX1854" fmla="*/ 3186906 w 4654756"/>
              <a:gd name="connsiteY1854" fmla="*/ 2196630 h 2623580"/>
              <a:gd name="connsiteX1855" fmla="*/ 3186482 w 4654756"/>
              <a:gd name="connsiteY1855" fmla="*/ 2197868 h 2623580"/>
              <a:gd name="connsiteX1856" fmla="*/ 3185635 w 4654756"/>
              <a:gd name="connsiteY1856" fmla="*/ 2199930 h 2623580"/>
              <a:gd name="connsiteX1857" fmla="*/ 3185635 w 4654756"/>
              <a:gd name="connsiteY1857" fmla="*/ 2201993 h 2623580"/>
              <a:gd name="connsiteX1858" fmla="*/ 3185635 w 4654756"/>
              <a:gd name="connsiteY1858" fmla="*/ 2205293 h 2623580"/>
              <a:gd name="connsiteX1859" fmla="*/ 3186906 w 4654756"/>
              <a:gd name="connsiteY1859" fmla="*/ 2208180 h 2623580"/>
              <a:gd name="connsiteX1860" fmla="*/ 3188178 w 4654756"/>
              <a:gd name="connsiteY1860" fmla="*/ 2210243 h 2623580"/>
              <a:gd name="connsiteX1861" fmla="*/ 3188272 w 4654756"/>
              <a:gd name="connsiteY1861" fmla="*/ 2210353 h 2623580"/>
              <a:gd name="connsiteX1862" fmla="*/ 3187068 w 4654756"/>
              <a:gd name="connsiteY1862" fmla="*/ 2208400 h 2623580"/>
              <a:gd name="connsiteX1863" fmla="*/ 3185796 w 4654756"/>
              <a:gd name="connsiteY1863" fmla="*/ 2205511 h 2623580"/>
              <a:gd name="connsiteX1864" fmla="*/ 3185796 w 4654756"/>
              <a:gd name="connsiteY1864" fmla="*/ 2202209 h 2623580"/>
              <a:gd name="connsiteX1865" fmla="*/ 3185796 w 4654756"/>
              <a:gd name="connsiteY1865" fmla="*/ 2200145 h 2623580"/>
              <a:gd name="connsiteX1866" fmla="*/ 3186644 w 4654756"/>
              <a:gd name="connsiteY1866" fmla="*/ 2198081 h 2623580"/>
              <a:gd name="connsiteX1867" fmla="*/ 3187068 w 4654756"/>
              <a:gd name="connsiteY1867" fmla="*/ 2196842 h 2623580"/>
              <a:gd name="connsiteX1868" fmla="*/ 3187917 w 4654756"/>
              <a:gd name="connsiteY1868" fmla="*/ 2196017 h 2623580"/>
              <a:gd name="connsiteX1869" fmla="*/ 3190461 w 4654756"/>
              <a:gd name="connsiteY1869" fmla="*/ 2193541 h 2623580"/>
              <a:gd name="connsiteX1870" fmla="*/ 3193430 w 4654756"/>
              <a:gd name="connsiteY1870" fmla="*/ 2191477 h 2623580"/>
              <a:gd name="connsiteX1871" fmla="*/ 3199792 w 4654756"/>
              <a:gd name="connsiteY1871" fmla="*/ 2188175 h 2623580"/>
              <a:gd name="connsiteX1872" fmla="*/ 3202760 w 4654756"/>
              <a:gd name="connsiteY1872" fmla="*/ 2186523 h 2623580"/>
              <a:gd name="connsiteX1873" fmla="*/ 3204457 w 4654756"/>
              <a:gd name="connsiteY1873" fmla="*/ 2184047 h 2623580"/>
              <a:gd name="connsiteX1874" fmla="*/ 3207849 w 4654756"/>
              <a:gd name="connsiteY1874" fmla="*/ 2175791 h 2623580"/>
              <a:gd name="connsiteX1875" fmla="*/ 3211667 w 4654756"/>
              <a:gd name="connsiteY1875" fmla="*/ 2166711 h 2623580"/>
              <a:gd name="connsiteX1876" fmla="*/ 3215907 w 4654756"/>
              <a:gd name="connsiteY1876" fmla="*/ 2158042 h 2623580"/>
              <a:gd name="connsiteX1877" fmla="*/ 3219725 w 4654756"/>
              <a:gd name="connsiteY1877" fmla="*/ 2148548 h 2623580"/>
              <a:gd name="connsiteX1878" fmla="*/ 3224389 w 4654756"/>
              <a:gd name="connsiteY1878" fmla="*/ 2139880 h 2623580"/>
              <a:gd name="connsiteX1879" fmla="*/ 3229479 w 4654756"/>
              <a:gd name="connsiteY1879" fmla="*/ 2131625 h 2623580"/>
              <a:gd name="connsiteX1880" fmla="*/ 3232447 w 4654756"/>
              <a:gd name="connsiteY1880" fmla="*/ 2128323 h 2623580"/>
              <a:gd name="connsiteX1881" fmla="*/ 3235416 w 4654756"/>
              <a:gd name="connsiteY1881" fmla="*/ 2125021 h 2623580"/>
              <a:gd name="connsiteX1882" fmla="*/ 3238809 w 4654756"/>
              <a:gd name="connsiteY1882" fmla="*/ 2122131 h 2623580"/>
              <a:gd name="connsiteX1883" fmla="*/ 3242202 w 4654756"/>
              <a:gd name="connsiteY1883" fmla="*/ 2120480 h 2623580"/>
              <a:gd name="connsiteX1884" fmla="*/ 3245594 w 4654756"/>
              <a:gd name="connsiteY1884" fmla="*/ 2118003 h 2623580"/>
              <a:gd name="connsiteX1885" fmla="*/ 3249411 w 4654756"/>
              <a:gd name="connsiteY1885" fmla="*/ 2115939 h 2623580"/>
              <a:gd name="connsiteX1886" fmla="*/ 3252804 w 4654756"/>
              <a:gd name="connsiteY1886" fmla="*/ 2114288 h 2623580"/>
              <a:gd name="connsiteX1887" fmla="*/ 3256197 w 4654756"/>
              <a:gd name="connsiteY1887" fmla="*/ 2111812 h 2623580"/>
              <a:gd name="connsiteX1888" fmla="*/ 3259590 w 4654756"/>
              <a:gd name="connsiteY1888" fmla="*/ 2108923 h 2623580"/>
              <a:gd name="connsiteX1889" fmla="*/ 3261710 w 4654756"/>
              <a:gd name="connsiteY1889" fmla="*/ 2105208 h 2623580"/>
              <a:gd name="connsiteX1890" fmla="*/ 3262559 w 4654756"/>
              <a:gd name="connsiteY1890" fmla="*/ 2103144 h 2623580"/>
              <a:gd name="connsiteX1891" fmla="*/ 3262983 w 4654756"/>
              <a:gd name="connsiteY1891" fmla="*/ 2100254 h 2623580"/>
              <a:gd name="connsiteX1892" fmla="*/ 3263407 w 4654756"/>
              <a:gd name="connsiteY1892" fmla="*/ 2097365 h 2623580"/>
              <a:gd name="connsiteX1893" fmla="*/ 3264255 w 4654756"/>
              <a:gd name="connsiteY1893" fmla="*/ 2094888 h 2623580"/>
              <a:gd name="connsiteX1894" fmla="*/ 3263407 w 4654756"/>
              <a:gd name="connsiteY1894" fmla="*/ 2090348 h 2623580"/>
              <a:gd name="connsiteX1895" fmla="*/ 3262135 w 4654756"/>
              <a:gd name="connsiteY1895" fmla="*/ 2087046 h 2623580"/>
              <a:gd name="connsiteX1896" fmla="*/ 3260014 w 4654756"/>
              <a:gd name="connsiteY1896" fmla="*/ 2084156 h 2623580"/>
              <a:gd name="connsiteX1897" fmla="*/ 3258318 w 4654756"/>
              <a:gd name="connsiteY1897" fmla="*/ 2081267 h 2623580"/>
              <a:gd name="connsiteX1898" fmla="*/ 1349128 w 4654756"/>
              <a:gd name="connsiteY1898" fmla="*/ 2080301 h 2623580"/>
              <a:gd name="connsiteX1899" fmla="*/ 1346151 w 4654756"/>
              <a:gd name="connsiteY1899" fmla="*/ 2081126 h 2623580"/>
              <a:gd name="connsiteX1900" fmla="*/ 1342954 w 4654756"/>
              <a:gd name="connsiteY1900" fmla="*/ 2081514 h 2623580"/>
              <a:gd name="connsiteX1901" fmla="*/ 1343159 w 4654756"/>
              <a:gd name="connsiteY1901" fmla="*/ 2081539 h 2623580"/>
              <a:gd name="connsiteX1902" fmla="*/ 1346555 w 4654756"/>
              <a:gd name="connsiteY1902" fmla="*/ 2081126 h 2623580"/>
              <a:gd name="connsiteX1903" fmla="*/ 1349139 w 4654756"/>
              <a:gd name="connsiteY1903" fmla="*/ 2080409 h 2623580"/>
              <a:gd name="connsiteX1904" fmla="*/ 535017 w 4654756"/>
              <a:gd name="connsiteY1904" fmla="*/ 2079064 h 2623580"/>
              <a:gd name="connsiteX1905" fmla="*/ 533742 w 4654756"/>
              <a:gd name="connsiteY1905" fmla="*/ 2080302 h 2623580"/>
              <a:gd name="connsiteX1906" fmla="*/ 532891 w 4654756"/>
              <a:gd name="connsiteY1906" fmla="*/ 2082777 h 2623580"/>
              <a:gd name="connsiteX1907" fmla="*/ 530340 w 4654756"/>
              <a:gd name="connsiteY1907" fmla="*/ 2088965 h 2623580"/>
              <a:gd name="connsiteX1908" fmla="*/ 529489 w 4654756"/>
              <a:gd name="connsiteY1908" fmla="*/ 2091852 h 2623580"/>
              <a:gd name="connsiteX1909" fmla="*/ 527789 w 4654756"/>
              <a:gd name="connsiteY1909" fmla="*/ 2094740 h 2623580"/>
              <a:gd name="connsiteX1910" fmla="*/ 526088 w 4654756"/>
              <a:gd name="connsiteY1910" fmla="*/ 2096390 h 2623580"/>
              <a:gd name="connsiteX1911" fmla="*/ 525238 w 4654756"/>
              <a:gd name="connsiteY1911" fmla="*/ 2096802 h 2623580"/>
              <a:gd name="connsiteX1912" fmla="*/ 524021 w 4654756"/>
              <a:gd name="connsiteY1912" fmla="*/ 2097195 h 2623580"/>
              <a:gd name="connsiteX1913" fmla="*/ 524157 w 4654756"/>
              <a:gd name="connsiteY1913" fmla="*/ 2097215 h 2623580"/>
              <a:gd name="connsiteX1914" fmla="*/ 525433 w 4654756"/>
              <a:gd name="connsiteY1914" fmla="*/ 2096802 h 2623580"/>
              <a:gd name="connsiteX1915" fmla="*/ 526284 w 4654756"/>
              <a:gd name="connsiteY1915" fmla="*/ 2096389 h 2623580"/>
              <a:gd name="connsiteX1916" fmla="*/ 527985 w 4654756"/>
              <a:gd name="connsiteY1916" fmla="*/ 2094740 h 2623580"/>
              <a:gd name="connsiteX1917" fmla="*/ 529686 w 4654756"/>
              <a:gd name="connsiteY1917" fmla="*/ 2091852 h 2623580"/>
              <a:gd name="connsiteX1918" fmla="*/ 530537 w 4654756"/>
              <a:gd name="connsiteY1918" fmla="*/ 2088964 h 2623580"/>
              <a:gd name="connsiteX1919" fmla="*/ 533089 w 4654756"/>
              <a:gd name="connsiteY1919" fmla="*/ 2082777 h 2623580"/>
              <a:gd name="connsiteX1920" fmla="*/ 533939 w 4654756"/>
              <a:gd name="connsiteY1920" fmla="*/ 2080301 h 2623580"/>
              <a:gd name="connsiteX1921" fmla="*/ 535073 w 4654756"/>
              <a:gd name="connsiteY1921" fmla="*/ 2079201 h 2623580"/>
              <a:gd name="connsiteX1922" fmla="*/ 1662813 w 4654756"/>
              <a:gd name="connsiteY1922" fmla="*/ 2078810 h 2623580"/>
              <a:gd name="connsiteX1923" fmla="*/ 1662265 w 4654756"/>
              <a:gd name="connsiteY1923" fmla="*/ 2079449 h 2623580"/>
              <a:gd name="connsiteX1924" fmla="*/ 1661416 w 4654756"/>
              <a:gd name="connsiteY1924" fmla="*/ 2081513 h 2623580"/>
              <a:gd name="connsiteX1925" fmla="*/ 1660992 w 4654756"/>
              <a:gd name="connsiteY1925" fmla="*/ 2084401 h 2623580"/>
              <a:gd name="connsiteX1926" fmla="*/ 1660992 w 4654756"/>
              <a:gd name="connsiteY1926" fmla="*/ 2091417 h 2623580"/>
              <a:gd name="connsiteX1927" fmla="*/ 1660568 w 4654756"/>
              <a:gd name="connsiteY1927" fmla="*/ 2095543 h 2623580"/>
              <a:gd name="connsiteX1928" fmla="*/ 1660144 w 4654756"/>
              <a:gd name="connsiteY1928" fmla="*/ 2098844 h 2623580"/>
              <a:gd name="connsiteX1929" fmla="*/ 1658871 w 4654756"/>
              <a:gd name="connsiteY1929" fmla="*/ 2101733 h 2623580"/>
              <a:gd name="connsiteX1930" fmla="*/ 1658244 w 4654756"/>
              <a:gd name="connsiteY1930" fmla="*/ 2102952 h 2623580"/>
              <a:gd name="connsiteX1931" fmla="*/ 1658568 w 4654756"/>
              <a:gd name="connsiteY1931" fmla="*/ 2102762 h 2623580"/>
              <a:gd name="connsiteX1932" fmla="*/ 1659417 w 4654756"/>
              <a:gd name="connsiteY1932" fmla="*/ 2101110 h 2623580"/>
              <a:gd name="connsiteX1933" fmla="*/ 1660691 w 4654756"/>
              <a:gd name="connsiteY1933" fmla="*/ 2098219 h 2623580"/>
              <a:gd name="connsiteX1934" fmla="*/ 1661115 w 4654756"/>
              <a:gd name="connsiteY1934" fmla="*/ 2094915 h 2623580"/>
              <a:gd name="connsiteX1935" fmla="*/ 1661540 w 4654756"/>
              <a:gd name="connsiteY1935" fmla="*/ 2090784 h 2623580"/>
              <a:gd name="connsiteX1936" fmla="*/ 1661540 w 4654756"/>
              <a:gd name="connsiteY1936" fmla="*/ 2083763 h 2623580"/>
              <a:gd name="connsiteX1937" fmla="*/ 1661964 w 4654756"/>
              <a:gd name="connsiteY1937" fmla="*/ 2080872 h 2623580"/>
              <a:gd name="connsiteX1938" fmla="*/ 3251955 w 4654756"/>
              <a:gd name="connsiteY1938" fmla="*/ 2077139 h 2623580"/>
              <a:gd name="connsiteX1939" fmla="*/ 3254147 w 4654756"/>
              <a:gd name="connsiteY1939" fmla="*/ 2078739 h 2623580"/>
              <a:gd name="connsiteX1940" fmla="*/ 3251956 w 4654756"/>
              <a:gd name="connsiteY1940" fmla="*/ 2077139 h 2623580"/>
              <a:gd name="connsiteX1941" fmla="*/ 3841211 w 4654756"/>
              <a:gd name="connsiteY1941" fmla="*/ 2073522 h 2623580"/>
              <a:gd name="connsiteX1942" fmla="*/ 3841285 w 4654756"/>
              <a:gd name="connsiteY1942" fmla="*/ 2073701 h 2623580"/>
              <a:gd name="connsiteX1943" fmla="*/ 3842985 w 4654756"/>
              <a:gd name="connsiteY1943" fmla="*/ 2075351 h 2623580"/>
              <a:gd name="connsiteX1944" fmla="*/ 3844260 w 4654756"/>
              <a:gd name="connsiteY1944" fmla="*/ 2076589 h 2623580"/>
              <a:gd name="connsiteX1945" fmla="*/ 3846385 w 4654756"/>
              <a:gd name="connsiteY1945" fmla="*/ 2077414 h 2623580"/>
              <a:gd name="connsiteX1946" fmla="*/ 3848936 w 4654756"/>
              <a:gd name="connsiteY1946" fmla="*/ 2078239 h 2623580"/>
              <a:gd name="connsiteX1947" fmla="*/ 3851487 w 4654756"/>
              <a:gd name="connsiteY1947" fmla="*/ 2078239 h 2623580"/>
              <a:gd name="connsiteX1948" fmla="*/ 3853612 w 4654756"/>
              <a:gd name="connsiteY1948" fmla="*/ 2078239 h 2623580"/>
              <a:gd name="connsiteX1949" fmla="*/ 3856833 w 4654756"/>
              <a:gd name="connsiteY1949" fmla="*/ 2077458 h 2623580"/>
              <a:gd name="connsiteX1950" fmla="*/ 3856676 w 4654756"/>
              <a:gd name="connsiteY1950" fmla="*/ 2077001 h 2623580"/>
              <a:gd name="connsiteX1951" fmla="*/ 3853281 w 4654756"/>
              <a:gd name="connsiteY1951" fmla="*/ 2077826 h 2623580"/>
              <a:gd name="connsiteX1952" fmla="*/ 3851158 w 4654756"/>
              <a:gd name="connsiteY1952" fmla="*/ 2077826 h 2623580"/>
              <a:gd name="connsiteX1953" fmla="*/ 3848611 w 4654756"/>
              <a:gd name="connsiteY1953" fmla="*/ 2077826 h 2623580"/>
              <a:gd name="connsiteX1954" fmla="*/ 3846064 w 4654756"/>
              <a:gd name="connsiteY1954" fmla="*/ 2077001 h 2623580"/>
              <a:gd name="connsiteX1955" fmla="*/ 3843941 w 4654756"/>
              <a:gd name="connsiteY1955" fmla="*/ 2076176 h 2623580"/>
              <a:gd name="connsiteX1956" fmla="*/ 3842668 w 4654756"/>
              <a:gd name="connsiteY1956" fmla="*/ 2074938 h 2623580"/>
              <a:gd name="connsiteX1957" fmla="*/ 1847474 w 4654756"/>
              <a:gd name="connsiteY1957" fmla="*/ 2067474 h 2623580"/>
              <a:gd name="connsiteX1958" fmla="*/ 1850024 w 4654756"/>
              <a:gd name="connsiteY1958" fmla="*/ 2071372 h 2623580"/>
              <a:gd name="connsiteX1959" fmla="*/ 1850872 w 4654756"/>
              <a:gd name="connsiteY1959" fmla="*/ 2074263 h 2623580"/>
              <a:gd name="connsiteX1960" fmla="*/ 1852146 w 4654756"/>
              <a:gd name="connsiteY1960" fmla="*/ 2077154 h 2623580"/>
              <a:gd name="connsiteX1961" fmla="*/ 1852259 w 4654756"/>
              <a:gd name="connsiteY1961" fmla="*/ 2077538 h 2623580"/>
              <a:gd name="connsiteX1962" fmla="*/ 1851884 w 4654756"/>
              <a:gd name="connsiteY1962" fmla="*/ 2075354 h 2623580"/>
              <a:gd name="connsiteX1963" fmla="*/ 1851033 w 4654756"/>
              <a:gd name="connsiteY1963" fmla="*/ 2073288 h 2623580"/>
              <a:gd name="connsiteX1964" fmla="*/ 1866351 w 4654756"/>
              <a:gd name="connsiteY1964" fmla="*/ 2077420 h 2623580"/>
              <a:gd name="connsiteX1965" fmla="*/ 1867202 w 4654756"/>
              <a:gd name="connsiteY1965" fmla="*/ 2079073 h 2623580"/>
              <a:gd name="connsiteX1966" fmla="*/ 1868479 w 4654756"/>
              <a:gd name="connsiteY1966" fmla="*/ 2079898 h 2623580"/>
              <a:gd name="connsiteX1967" fmla="*/ 1873160 w 4654756"/>
              <a:gd name="connsiteY1967" fmla="*/ 2081551 h 2623580"/>
              <a:gd name="connsiteX1968" fmla="*/ 1879543 w 4654756"/>
              <a:gd name="connsiteY1968" fmla="*/ 2083617 h 2623580"/>
              <a:gd name="connsiteX1969" fmla="*/ 1887628 w 4654756"/>
              <a:gd name="connsiteY1969" fmla="*/ 2085683 h 2623580"/>
              <a:gd name="connsiteX1970" fmla="*/ 1902096 w 4654756"/>
              <a:gd name="connsiteY1970" fmla="*/ 2087748 h 2623580"/>
              <a:gd name="connsiteX1971" fmla="*/ 1911882 w 4654756"/>
              <a:gd name="connsiteY1971" fmla="*/ 2089814 h 2623580"/>
              <a:gd name="connsiteX1972" fmla="*/ 1919541 w 4654756"/>
              <a:gd name="connsiteY1972" fmla="*/ 2091054 h 2623580"/>
              <a:gd name="connsiteX1973" fmla="*/ 1926775 w 4654756"/>
              <a:gd name="connsiteY1973" fmla="*/ 2093120 h 2623580"/>
              <a:gd name="connsiteX1974" fmla="*/ 1933583 w 4654756"/>
              <a:gd name="connsiteY1974" fmla="*/ 2095598 h 2623580"/>
              <a:gd name="connsiteX1975" fmla="*/ 1939966 w 4654756"/>
              <a:gd name="connsiteY1975" fmla="*/ 2098490 h 2623580"/>
              <a:gd name="connsiteX1976" fmla="*/ 1952307 w 4654756"/>
              <a:gd name="connsiteY1976" fmla="*/ 2105101 h 2623580"/>
              <a:gd name="connsiteX1977" fmla="*/ 1963370 w 4654756"/>
              <a:gd name="connsiteY1977" fmla="*/ 2110885 h 2623580"/>
              <a:gd name="connsiteX1978" fmla="*/ 1965497 w 4654756"/>
              <a:gd name="connsiteY1978" fmla="*/ 2112124 h 2623580"/>
              <a:gd name="connsiteX1979" fmla="*/ 1967199 w 4654756"/>
              <a:gd name="connsiteY1979" fmla="*/ 2114190 h 2623580"/>
              <a:gd name="connsiteX1980" fmla="*/ 1968901 w 4654756"/>
              <a:gd name="connsiteY1980" fmla="*/ 2115843 h 2623580"/>
              <a:gd name="connsiteX1981" fmla="*/ 1969752 w 4654756"/>
              <a:gd name="connsiteY1981" fmla="*/ 2117909 h 2623580"/>
              <a:gd name="connsiteX1982" fmla="*/ 1971880 w 4654756"/>
              <a:gd name="connsiteY1982" fmla="*/ 2121627 h 2623580"/>
              <a:gd name="connsiteX1983" fmla="*/ 1973157 w 4654756"/>
              <a:gd name="connsiteY1983" fmla="*/ 2126585 h 2623580"/>
              <a:gd name="connsiteX1984" fmla="*/ 1974433 w 4654756"/>
              <a:gd name="connsiteY1984" fmla="*/ 2130716 h 2623580"/>
              <a:gd name="connsiteX1985" fmla="*/ 1975709 w 4654756"/>
              <a:gd name="connsiteY1985" fmla="*/ 2134848 h 2623580"/>
              <a:gd name="connsiteX1986" fmla="*/ 1977837 w 4654756"/>
              <a:gd name="connsiteY1986" fmla="*/ 2139392 h 2623580"/>
              <a:gd name="connsiteX1987" fmla="*/ 1979113 w 4654756"/>
              <a:gd name="connsiteY1987" fmla="*/ 2141045 h 2623580"/>
              <a:gd name="connsiteX1988" fmla="*/ 1980390 w 4654756"/>
              <a:gd name="connsiteY1988" fmla="*/ 2142698 h 2623580"/>
              <a:gd name="connsiteX1989" fmla="*/ 1982944 w 4654756"/>
              <a:gd name="connsiteY1989" fmla="*/ 2143524 h 2623580"/>
              <a:gd name="connsiteX1990" fmla="*/ 1985922 w 4654756"/>
              <a:gd name="connsiteY1990" fmla="*/ 2144350 h 2623580"/>
              <a:gd name="connsiteX1991" fmla="*/ 1993156 w 4654756"/>
              <a:gd name="connsiteY1991" fmla="*/ 2144763 h 2623580"/>
              <a:gd name="connsiteX1992" fmla="*/ 2008475 w 4654756"/>
              <a:gd name="connsiteY1992" fmla="*/ 2144350 h 2623580"/>
              <a:gd name="connsiteX1993" fmla="*/ 2011028 w 4654756"/>
              <a:gd name="connsiteY1993" fmla="*/ 2144763 h 2623580"/>
              <a:gd name="connsiteX1994" fmla="*/ 2013581 w 4654756"/>
              <a:gd name="connsiteY1994" fmla="*/ 2145590 h 2623580"/>
              <a:gd name="connsiteX1995" fmla="*/ 2017836 w 4654756"/>
              <a:gd name="connsiteY1995" fmla="*/ 2147656 h 2623580"/>
              <a:gd name="connsiteX1996" fmla="*/ 2026772 w 4654756"/>
              <a:gd name="connsiteY1996" fmla="*/ 2153026 h 2623580"/>
              <a:gd name="connsiteX1997" fmla="*/ 2031453 w 4654756"/>
              <a:gd name="connsiteY1997" fmla="*/ 2155919 h 2623580"/>
              <a:gd name="connsiteX1998" fmla="*/ 2036984 w 4654756"/>
              <a:gd name="connsiteY1998" fmla="*/ 2158811 h 2623580"/>
              <a:gd name="connsiteX1999" fmla="*/ 2042942 w 4654756"/>
              <a:gd name="connsiteY1999" fmla="*/ 2160050 h 2623580"/>
              <a:gd name="connsiteX2000" fmla="*/ 2045920 w 4654756"/>
              <a:gd name="connsiteY2000" fmla="*/ 2160463 h 2623580"/>
              <a:gd name="connsiteX2001" fmla="*/ 2049325 w 4654756"/>
              <a:gd name="connsiteY2001" fmla="*/ 2161289 h 2623580"/>
              <a:gd name="connsiteX2002" fmla="*/ 2053154 w 4654756"/>
              <a:gd name="connsiteY2002" fmla="*/ 2160463 h 2623580"/>
              <a:gd name="connsiteX2003" fmla="*/ 2056558 w 4654756"/>
              <a:gd name="connsiteY2003" fmla="*/ 2159637 h 2623580"/>
              <a:gd name="connsiteX2004" fmla="*/ 2063367 w 4654756"/>
              <a:gd name="connsiteY2004" fmla="*/ 2157158 h 2623580"/>
              <a:gd name="connsiteX2005" fmla="*/ 2070175 w 4654756"/>
              <a:gd name="connsiteY2005" fmla="*/ 2154679 h 2623580"/>
              <a:gd name="connsiteX2006" fmla="*/ 2073579 w 4654756"/>
              <a:gd name="connsiteY2006" fmla="*/ 2153440 h 2623580"/>
              <a:gd name="connsiteX2007" fmla="*/ 2077409 w 4654756"/>
              <a:gd name="connsiteY2007" fmla="*/ 2153440 h 2623580"/>
              <a:gd name="connsiteX2008" fmla="*/ 2079537 w 4654756"/>
              <a:gd name="connsiteY2008" fmla="*/ 2153440 h 2623580"/>
              <a:gd name="connsiteX2009" fmla="*/ 2081664 w 4654756"/>
              <a:gd name="connsiteY2009" fmla="*/ 2153853 h 2623580"/>
              <a:gd name="connsiteX2010" fmla="*/ 2082941 w 4654756"/>
              <a:gd name="connsiteY2010" fmla="*/ 2155092 h 2623580"/>
              <a:gd name="connsiteX2011" fmla="*/ 2083526 w 4654756"/>
              <a:gd name="connsiteY2011" fmla="*/ 2155943 h 2623580"/>
              <a:gd name="connsiteX2012" fmla="*/ 2083502 w 4654756"/>
              <a:gd name="connsiteY2012" fmla="*/ 2155853 h 2623580"/>
              <a:gd name="connsiteX2013" fmla="*/ 2082653 w 4654756"/>
              <a:gd name="connsiteY2013" fmla="*/ 2154617 h 2623580"/>
              <a:gd name="connsiteX2014" fmla="*/ 2081379 w 4654756"/>
              <a:gd name="connsiteY2014" fmla="*/ 2153381 h 2623580"/>
              <a:gd name="connsiteX2015" fmla="*/ 2079257 w 4654756"/>
              <a:gd name="connsiteY2015" fmla="*/ 2152969 h 2623580"/>
              <a:gd name="connsiteX2016" fmla="*/ 2077134 w 4654756"/>
              <a:gd name="connsiteY2016" fmla="*/ 2152969 h 2623580"/>
              <a:gd name="connsiteX2017" fmla="*/ 2073313 w 4654756"/>
              <a:gd name="connsiteY2017" fmla="*/ 2152969 h 2623580"/>
              <a:gd name="connsiteX2018" fmla="*/ 2069918 w 4654756"/>
              <a:gd name="connsiteY2018" fmla="*/ 2154205 h 2623580"/>
              <a:gd name="connsiteX2019" fmla="*/ 2063125 w 4654756"/>
              <a:gd name="connsiteY2019" fmla="*/ 2156677 h 2623580"/>
              <a:gd name="connsiteX2020" fmla="*/ 2056333 w 4654756"/>
              <a:gd name="connsiteY2020" fmla="*/ 2159149 h 2623580"/>
              <a:gd name="connsiteX2021" fmla="*/ 2052937 w 4654756"/>
              <a:gd name="connsiteY2021" fmla="*/ 2159973 h 2623580"/>
              <a:gd name="connsiteX2022" fmla="*/ 2049116 w 4654756"/>
              <a:gd name="connsiteY2022" fmla="*/ 2160797 h 2623580"/>
              <a:gd name="connsiteX2023" fmla="*/ 2045720 w 4654756"/>
              <a:gd name="connsiteY2023" fmla="*/ 2159973 h 2623580"/>
              <a:gd name="connsiteX2024" fmla="*/ 2042749 w 4654756"/>
              <a:gd name="connsiteY2024" fmla="*/ 2159561 h 2623580"/>
              <a:gd name="connsiteX2025" fmla="*/ 2036805 w 4654756"/>
              <a:gd name="connsiteY2025" fmla="*/ 2158325 h 2623580"/>
              <a:gd name="connsiteX2026" fmla="*/ 2031288 w 4654756"/>
              <a:gd name="connsiteY2026" fmla="*/ 2155441 h 2623580"/>
              <a:gd name="connsiteX2027" fmla="*/ 2026618 w 4654756"/>
              <a:gd name="connsiteY2027" fmla="*/ 2152557 h 2623580"/>
              <a:gd name="connsiteX2028" fmla="*/ 2017703 w 4654756"/>
              <a:gd name="connsiteY2028" fmla="*/ 2147200 h 2623580"/>
              <a:gd name="connsiteX2029" fmla="*/ 2013458 w 4654756"/>
              <a:gd name="connsiteY2029" fmla="*/ 2145140 h 2623580"/>
              <a:gd name="connsiteX2030" fmla="*/ 2010911 w 4654756"/>
              <a:gd name="connsiteY2030" fmla="*/ 2144316 h 2623580"/>
              <a:gd name="connsiteX2031" fmla="*/ 2008363 w 4654756"/>
              <a:gd name="connsiteY2031" fmla="*/ 2143904 h 2623580"/>
              <a:gd name="connsiteX2032" fmla="*/ 1993081 w 4654756"/>
              <a:gd name="connsiteY2032" fmla="*/ 2144316 h 2623580"/>
              <a:gd name="connsiteX2033" fmla="*/ 1985864 w 4654756"/>
              <a:gd name="connsiteY2033" fmla="*/ 2143904 h 2623580"/>
              <a:gd name="connsiteX2034" fmla="*/ 1982893 w 4654756"/>
              <a:gd name="connsiteY2034" fmla="*/ 2143080 h 2623580"/>
              <a:gd name="connsiteX2035" fmla="*/ 1980346 w 4654756"/>
              <a:gd name="connsiteY2035" fmla="*/ 2142256 h 2623580"/>
              <a:gd name="connsiteX2036" fmla="*/ 1979072 w 4654756"/>
              <a:gd name="connsiteY2036" fmla="*/ 2140608 h 2623580"/>
              <a:gd name="connsiteX2037" fmla="*/ 1977799 w 4654756"/>
              <a:gd name="connsiteY2037" fmla="*/ 2138960 h 2623580"/>
              <a:gd name="connsiteX2038" fmla="*/ 1975676 w 4654756"/>
              <a:gd name="connsiteY2038" fmla="*/ 2134428 h 2623580"/>
              <a:gd name="connsiteX2039" fmla="*/ 1974402 w 4654756"/>
              <a:gd name="connsiteY2039" fmla="*/ 2130308 h 2623580"/>
              <a:gd name="connsiteX2040" fmla="*/ 1973129 w 4654756"/>
              <a:gd name="connsiteY2040" fmla="*/ 2126187 h 2623580"/>
              <a:gd name="connsiteX2041" fmla="*/ 1971856 w 4654756"/>
              <a:gd name="connsiteY2041" fmla="*/ 2121243 h 2623580"/>
              <a:gd name="connsiteX2042" fmla="*/ 1969733 w 4654756"/>
              <a:gd name="connsiteY2042" fmla="*/ 2117535 h 2623580"/>
              <a:gd name="connsiteX2043" fmla="*/ 1968884 w 4654756"/>
              <a:gd name="connsiteY2043" fmla="*/ 2115475 h 2623580"/>
              <a:gd name="connsiteX2044" fmla="*/ 1967186 w 4654756"/>
              <a:gd name="connsiteY2044" fmla="*/ 2113827 h 2623580"/>
              <a:gd name="connsiteX2045" fmla="*/ 1965487 w 4654756"/>
              <a:gd name="connsiteY2045" fmla="*/ 2111767 h 2623580"/>
              <a:gd name="connsiteX2046" fmla="*/ 1963365 w 4654756"/>
              <a:gd name="connsiteY2046" fmla="*/ 2110530 h 2623580"/>
              <a:gd name="connsiteX2047" fmla="*/ 1952328 w 4654756"/>
              <a:gd name="connsiteY2047" fmla="*/ 2104762 h 2623580"/>
              <a:gd name="connsiteX2048" fmla="*/ 1940018 w 4654756"/>
              <a:gd name="connsiteY2048" fmla="*/ 2098170 h 2623580"/>
              <a:gd name="connsiteX2049" fmla="*/ 1933650 w 4654756"/>
              <a:gd name="connsiteY2049" fmla="*/ 2095286 h 2623580"/>
              <a:gd name="connsiteX2050" fmla="*/ 1926857 w 4654756"/>
              <a:gd name="connsiteY2050" fmla="*/ 2092813 h 2623580"/>
              <a:gd name="connsiteX2051" fmla="*/ 1919641 w 4654756"/>
              <a:gd name="connsiteY2051" fmla="*/ 2090753 h 2623580"/>
              <a:gd name="connsiteX2052" fmla="*/ 1912000 w 4654756"/>
              <a:gd name="connsiteY2052" fmla="*/ 2089517 h 2623580"/>
              <a:gd name="connsiteX2053" fmla="*/ 1902236 w 4654756"/>
              <a:gd name="connsiteY2053" fmla="*/ 2087457 h 2623580"/>
              <a:gd name="connsiteX2054" fmla="*/ 1887803 w 4654756"/>
              <a:gd name="connsiteY2054" fmla="*/ 2085397 h 2623580"/>
              <a:gd name="connsiteX2055" fmla="*/ 1879737 w 4654756"/>
              <a:gd name="connsiteY2055" fmla="*/ 2083337 h 2623580"/>
              <a:gd name="connsiteX2056" fmla="*/ 1873369 w 4654756"/>
              <a:gd name="connsiteY2056" fmla="*/ 2081277 h 2623580"/>
              <a:gd name="connsiteX2057" fmla="*/ 1868700 w 4654756"/>
              <a:gd name="connsiteY2057" fmla="*/ 2079629 h 2623580"/>
              <a:gd name="connsiteX2058" fmla="*/ 1867426 w 4654756"/>
              <a:gd name="connsiteY2058" fmla="*/ 2078805 h 2623580"/>
              <a:gd name="connsiteX2059" fmla="*/ 1866577 w 4654756"/>
              <a:gd name="connsiteY2059" fmla="*/ 2077157 h 2623580"/>
              <a:gd name="connsiteX2060" fmla="*/ 1851295 w 4654756"/>
              <a:gd name="connsiteY2060" fmla="*/ 2073036 h 2623580"/>
              <a:gd name="connsiteX2061" fmla="*/ 4203926 w 4654756"/>
              <a:gd name="connsiteY2061" fmla="*/ 2058869 h 2623580"/>
              <a:gd name="connsiteX2062" fmla="*/ 4203926 w 4654756"/>
              <a:gd name="connsiteY2062" fmla="*/ 2083189 h 2623580"/>
              <a:gd name="connsiteX2063" fmla="*/ 4202227 w 4654756"/>
              <a:gd name="connsiteY2063" fmla="*/ 2086489 h 2623580"/>
              <a:gd name="connsiteX2064" fmla="*/ 4198832 w 4654756"/>
              <a:gd name="connsiteY2064" fmla="*/ 2088964 h 2623580"/>
              <a:gd name="connsiteX2065" fmla="*/ 4195435 w 4654756"/>
              <a:gd name="connsiteY2065" fmla="*/ 2091439 h 2623580"/>
              <a:gd name="connsiteX2066" fmla="*/ 4192040 w 4654756"/>
              <a:gd name="connsiteY2066" fmla="*/ 2093502 h 2623580"/>
              <a:gd name="connsiteX2067" fmla="*/ 4187795 w 4654756"/>
              <a:gd name="connsiteY2067" fmla="*/ 2095564 h 2623580"/>
              <a:gd name="connsiteX2068" fmla="*/ 4185672 w 4654756"/>
              <a:gd name="connsiteY2068" fmla="*/ 2097627 h 2623580"/>
              <a:gd name="connsiteX2069" fmla="*/ 4183549 w 4654756"/>
              <a:gd name="connsiteY2069" fmla="*/ 2099277 h 2623580"/>
              <a:gd name="connsiteX2070" fmla="*/ 4182700 w 4654756"/>
              <a:gd name="connsiteY2070" fmla="*/ 2100102 h 2623580"/>
              <a:gd name="connsiteX2071" fmla="*/ 4182700 w 4654756"/>
              <a:gd name="connsiteY2071" fmla="*/ 2101339 h 2623580"/>
              <a:gd name="connsiteX2072" fmla="*/ 4183125 w 4654756"/>
              <a:gd name="connsiteY2072" fmla="*/ 2104227 h 2623580"/>
              <a:gd name="connsiteX2073" fmla="*/ 4183974 w 4654756"/>
              <a:gd name="connsiteY2073" fmla="*/ 2107114 h 2623580"/>
              <a:gd name="connsiteX2074" fmla="*/ 4185223 w 4654756"/>
              <a:gd name="connsiteY2074" fmla="*/ 2108328 h 2623580"/>
              <a:gd name="connsiteX2075" fmla="*/ 4184139 w 4654756"/>
              <a:gd name="connsiteY2075" fmla="*/ 2107270 h 2623580"/>
              <a:gd name="connsiteX2076" fmla="*/ 4183291 w 4654756"/>
              <a:gd name="connsiteY2076" fmla="*/ 2104378 h 2623580"/>
              <a:gd name="connsiteX2077" fmla="*/ 4182867 w 4654756"/>
              <a:gd name="connsiteY2077" fmla="*/ 2101486 h 2623580"/>
              <a:gd name="connsiteX2078" fmla="*/ 4182867 w 4654756"/>
              <a:gd name="connsiteY2078" fmla="*/ 2100246 h 2623580"/>
              <a:gd name="connsiteX2079" fmla="*/ 4183715 w 4654756"/>
              <a:gd name="connsiteY2079" fmla="*/ 2099420 h 2623580"/>
              <a:gd name="connsiteX2080" fmla="*/ 4185833 w 4654756"/>
              <a:gd name="connsiteY2080" fmla="*/ 2097767 h 2623580"/>
              <a:gd name="connsiteX2081" fmla="*/ 4187951 w 4654756"/>
              <a:gd name="connsiteY2081" fmla="*/ 2095702 h 2623580"/>
              <a:gd name="connsiteX2082" fmla="*/ 4192187 w 4654756"/>
              <a:gd name="connsiteY2082" fmla="*/ 2093636 h 2623580"/>
              <a:gd name="connsiteX2083" fmla="*/ 4195576 w 4654756"/>
              <a:gd name="connsiteY2083" fmla="*/ 2091570 h 2623580"/>
              <a:gd name="connsiteX2084" fmla="*/ 4198965 w 4654756"/>
              <a:gd name="connsiteY2084" fmla="*/ 2089091 h 2623580"/>
              <a:gd name="connsiteX2085" fmla="*/ 4202354 w 4654756"/>
              <a:gd name="connsiteY2085" fmla="*/ 2086612 h 2623580"/>
              <a:gd name="connsiteX2086" fmla="*/ 4204048 w 4654756"/>
              <a:gd name="connsiteY2086" fmla="*/ 2083306 h 2623580"/>
              <a:gd name="connsiteX2087" fmla="*/ 4204048 w 4654756"/>
              <a:gd name="connsiteY2087" fmla="*/ 2058929 h 2623580"/>
              <a:gd name="connsiteX2088" fmla="*/ 2656672 w 4654756"/>
              <a:gd name="connsiteY2088" fmla="*/ 2051023 h 2623580"/>
              <a:gd name="connsiteX2089" fmla="*/ 2658788 w 4654756"/>
              <a:gd name="connsiteY2089" fmla="*/ 2053900 h 2623580"/>
              <a:gd name="connsiteX2090" fmla="*/ 2660063 w 4654756"/>
              <a:gd name="connsiteY2090" fmla="*/ 2057201 h 2623580"/>
              <a:gd name="connsiteX2091" fmla="*/ 2662611 w 4654756"/>
              <a:gd name="connsiteY2091" fmla="*/ 2063801 h 2623580"/>
              <a:gd name="connsiteX2092" fmla="*/ 2665159 w 4654756"/>
              <a:gd name="connsiteY2092" fmla="*/ 2070401 h 2623580"/>
              <a:gd name="connsiteX2093" fmla="*/ 2666858 w 4654756"/>
              <a:gd name="connsiteY2093" fmla="*/ 2073289 h 2623580"/>
              <a:gd name="connsiteX2094" fmla="*/ 2668558 w 4654756"/>
              <a:gd name="connsiteY2094" fmla="*/ 2076176 h 2623580"/>
              <a:gd name="connsiteX2095" fmla="*/ 2668719 w 4654756"/>
              <a:gd name="connsiteY2095" fmla="*/ 2076332 h 2623580"/>
              <a:gd name="connsiteX2096" fmla="*/ 2667115 w 4654756"/>
              <a:gd name="connsiteY2096" fmla="*/ 2073607 h 2623580"/>
              <a:gd name="connsiteX2097" fmla="*/ 2665416 w 4654756"/>
              <a:gd name="connsiteY2097" fmla="*/ 2070718 h 2623580"/>
              <a:gd name="connsiteX2098" fmla="*/ 2662868 w 4654756"/>
              <a:gd name="connsiteY2098" fmla="*/ 2064117 h 2623580"/>
              <a:gd name="connsiteX2099" fmla="*/ 2660319 w 4654756"/>
              <a:gd name="connsiteY2099" fmla="*/ 2057515 h 2623580"/>
              <a:gd name="connsiteX2100" fmla="*/ 2659045 w 4654756"/>
              <a:gd name="connsiteY2100" fmla="*/ 2054214 h 2623580"/>
              <a:gd name="connsiteX2101" fmla="*/ 2656921 w 4654756"/>
              <a:gd name="connsiteY2101" fmla="*/ 2051326 h 2623580"/>
              <a:gd name="connsiteX2102" fmla="*/ 721668 w 4654756"/>
              <a:gd name="connsiteY2102" fmla="*/ 2049030 h 2623580"/>
              <a:gd name="connsiteX2103" fmla="*/ 721668 w 4654756"/>
              <a:gd name="connsiteY2103" fmla="*/ 2049363 h 2623580"/>
              <a:gd name="connsiteX2104" fmla="*/ 721737 w 4654756"/>
              <a:gd name="connsiteY2104" fmla="*/ 2049397 h 2623580"/>
              <a:gd name="connsiteX2105" fmla="*/ 721737 w 4654756"/>
              <a:gd name="connsiteY2105" fmla="*/ 2049030 h 2623580"/>
              <a:gd name="connsiteX2106" fmla="*/ 4220955 w 4654756"/>
              <a:gd name="connsiteY2106" fmla="*/ 2047736 h 2623580"/>
              <a:gd name="connsiteX2107" fmla="*/ 4220993 w 4654756"/>
              <a:gd name="connsiteY2107" fmla="*/ 2047773 h 2623580"/>
              <a:gd name="connsiteX2108" fmla="*/ 4221840 w 4654756"/>
              <a:gd name="connsiteY2108" fmla="*/ 2048186 h 2623580"/>
              <a:gd name="connsiteX2109" fmla="*/ 4223111 w 4654756"/>
              <a:gd name="connsiteY2109" fmla="*/ 2048599 h 2623580"/>
              <a:gd name="connsiteX2110" fmla="*/ 4223695 w 4654756"/>
              <a:gd name="connsiteY2110" fmla="*/ 2048457 h 2623580"/>
              <a:gd name="connsiteX2111" fmla="*/ 4223029 w 4654756"/>
              <a:gd name="connsiteY2111" fmla="*/ 2048538 h 2623580"/>
              <a:gd name="connsiteX2112" fmla="*/ 4221755 w 4654756"/>
              <a:gd name="connsiteY2112" fmla="*/ 2048125 h 2623580"/>
              <a:gd name="connsiteX2113" fmla="*/ 880101 w 4654756"/>
              <a:gd name="connsiteY2113" fmla="*/ 2044222 h 2623580"/>
              <a:gd name="connsiteX2114" fmla="*/ 879601 w 4654756"/>
              <a:gd name="connsiteY2114" fmla="*/ 2044500 h 2623580"/>
              <a:gd name="connsiteX2115" fmla="*/ 877485 w 4654756"/>
              <a:gd name="connsiteY2115" fmla="*/ 2046147 h 2623580"/>
              <a:gd name="connsiteX2116" fmla="*/ 877139 w 4654756"/>
              <a:gd name="connsiteY2116" fmla="*/ 2046820 h 2623580"/>
              <a:gd name="connsiteX2117" fmla="*/ 879177 w 4654756"/>
              <a:gd name="connsiteY2117" fmla="*/ 2045238 h 2623580"/>
              <a:gd name="connsiteX2118" fmla="*/ 880040 w 4654756"/>
              <a:gd name="connsiteY2118" fmla="*/ 2044400 h 2623580"/>
              <a:gd name="connsiteX2119" fmla="*/ 880016 w 4654756"/>
              <a:gd name="connsiteY2119" fmla="*/ 2044413 h 2623580"/>
              <a:gd name="connsiteX2120" fmla="*/ 879041 w 4654756"/>
              <a:gd name="connsiteY2120" fmla="*/ 2037883 h 2623580"/>
              <a:gd name="connsiteX2121" fmla="*/ 880024 w 4654756"/>
              <a:gd name="connsiteY2121" fmla="*/ 2039557 h 2623580"/>
              <a:gd name="connsiteX2122" fmla="*/ 880279 w 4654756"/>
              <a:gd name="connsiteY2122" fmla="*/ 2039888 h 2623580"/>
              <a:gd name="connsiteX2123" fmla="*/ 1266289 w 4654756"/>
              <a:gd name="connsiteY2123" fmla="*/ 2033687 h 2623580"/>
              <a:gd name="connsiteX2124" fmla="*/ 1265925 w 4654756"/>
              <a:gd name="connsiteY2124" fmla="*/ 2036162 h 2623580"/>
              <a:gd name="connsiteX2125" fmla="*/ 1263807 w 4654756"/>
              <a:gd name="connsiteY2125" fmla="*/ 2041937 h 2623580"/>
              <a:gd name="connsiteX2126" fmla="*/ 1257449 w 4654756"/>
              <a:gd name="connsiteY2126" fmla="*/ 2055963 h 2623580"/>
              <a:gd name="connsiteX2127" fmla="*/ 1253636 w 4654756"/>
              <a:gd name="connsiteY2127" fmla="*/ 2063388 h 2623580"/>
              <a:gd name="connsiteX2128" fmla="*/ 1250246 w 4654756"/>
              <a:gd name="connsiteY2128" fmla="*/ 2069988 h 2623580"/>
              <a:gd name="connsiteX2129" fmla="*/ 1246855 w 4654756"/>
              <a:gd name="connsiteY2129" fmla="*/ 2074113 h 2623580"/>
              <a:gd name="connsiteX2130" fmla="*/ 1246008 w 4654756"/>
              <a:gd name="connsiteY2130" fmla="*/ 2074939 h 2623580"/>
              <a:gd name="connsiteX2131" fmla="*/ 1245160 w 4654756"/>
              <a:gd name="connsiteY2131" fmla="*/ 2075764 h 2623580"/>
              <a:gd name="connsiteX2132" fmla="*/ 1243041 w 4654756"/>
              <a:gd name="connsiteY2132" fmla="*/ 2075764 h 2623580"/>
              <a:gd name="connsiteX2133" fmla="*/ 1241346 w 4654756"/>
              <a:gd name="connsiteY2133" fmla="*/ 2074939 h 2623580"/>
              <a:gd name="connsiteX2134" fmla="*/ 1238804 w 4654756"/>
              <a:gd name="connsiteY2134" fmla="*/ 2073289 h 2623580"/>
              <a:gd name="connsiteX2135" fmla="*/ 1235837 w 4654756"/>
              <a:gd name="connsiteY2135" fmla="*/ 2071639 h 2623580"/>
              <a:gd name="connsiteX2136" fmla="*/ 1234142 w 4654756"/>
              <a:gd name="connsiteY2136" fmla="*/ 2071226 h 2623580"/>
              <a:gd name="connsiteX2137" fmla="*/ 1232447 w 4654756"/>
              <a:gd name="connsiteY2137" fmla="*/ 2071226 h 2623580"/>
              <a:gd name="connsiteX2138" fmla="*/ 1229480 w 4654756"/>
              <a:gd name="connsiteY2138" fmla="*/ 2071639 h 2623580"/>
              <a:gd name="connsiteX2139" fmla="*/ 1228926 w 4654756"/>
              <a:gd name="connsiteY2139" fmla="*/ 2071939 h 2623580"/>
              <a:gd name="connsiteX2140" fmla="*/ 1231088 w 4654756"/>
              <a:gd name="connsiteY2140" fmla="*/ 2071639 h 2623580"/>
              <a:gd name="connsiteX2141" fmla="*/ 1232785 w 4654756"/>
              <a:gd name="connsiteY2141" fmla="*/ 2071639 h 2623580"/>
              <a:gd name="connsiteX2142" fmla="*/ 1234483 w 4654756"/>
              <a:gd name="connsiteY2142" fmla="*/ 2072051 h 2623580"/>
              <a:gd name="connsiteX2143" fmla="*/ 1237880 w 4654756"/>
              <a:gd name="connsiteY2143" fmla="*/ 2073701 h 2623580"/>
              <a:gd name="connsiteX2144" fmla="*/ 1241700 w 4654756"/>
              <a:gd name="connsiteY2144" fmla="*/ 2075351 h 2623580"/>
              <a:gd name="connsiteX2145" fmla="*/ 1243398 w 4654756"/>
              <a:gd name="connsiteY2145" fmla="*/ 2076176 h 2623580"/>
              <a:gd name="connsiteX2146" fmla="*/ 1245521 w 4654756"/>
              <a:gd name="connsiteY2146" fmla="*/ 2076176 h 2623580"/>
              <a:gd name="connsiteX2147" fmla="*/ 1246370 w 4654756"/>
              <a:gd name="connsiteY2147" fmla="*/ 2075351 h 2623580"/>
              <a:gd name="connsiteX2148" fmla="*/ 1247219 w 4654756"/>
              <a:gd name="connsiteY2148" fmla="*/ 2074526 h 2623580"/>
              <a:gd name="connsiteX2149" fmla="*/ 1250615 w 4654756"/>
              <a:gd name="connsiteY2149" fmla="*/ 2070401 h 2623580"/>
              <a:gd name="connsiteX2150" fmla="*/ 1254011 w 4654756"/>
              <a:gd name="connsiteY2150" fmla="*/ 2063801 h 2623580"/>
              <a:gd name="connsiteX2151" fmla="*/ 1257832 w 4654756"/>
              <a:gd name="connsiteY2151" fmla="*/ 2056375 h 2623580"/>
              <a:gd name="connsiteX2152" fmla="*/ 1264199 w 4654756"/>
              <a:gd name="connsiteY2152" fmla="*/ 2042350 h 2623580"/>
              <a:gd name="connsiteX2153" fmla="*/ 1266322 w 4654756"/>
              <a:gd name="connsiteY2153" fmla="*/ 2036575 h 2623580"/>
              <a:gd name="connsiteX2154" fmla="*/ 1266746 w 4654756"/>
              <a:gd name="connsiteY2154" fmla="*/ 2033687 h 2623580"/>
              <a:gd name="connsiteX2155" fmla="*/ 1676316 w 4654756"/>
              <a:gd name="connsiteY2155" fmla="*/ 2029322 h 2623580"/>
              <a:gd name="connsiteX2156" fmla="*/ 1675124 w 4654756"/>
              <a:gd name="connsiteY2156" fmla="*/ 2030482 h 2623580"/>
              <a:gd name="connsiteX2157" fmla="*/ 1675050 w 4654756"/>
              <a:gd name="connsiteY2157" fmla="*/ 2030699 h 2623580"/>
              <a:gd name="connsiteX2158" fmla="*/ 1676266 w 4654756"/>
              <a:gd name="connsiteY2158" fmla="*/ 2029517 h 2623580"/>
              <a:gd name="connsiteX2159" fmla="*/ 1190305 w 4654756"/>
              <a:gd name="connsiteY2159" fmla="*/ 2026646 h 2623580"/>
              <a:gd name="connsiteX2160" fmla="*/ 1191340 w 4654756"/>
              <a:gd name="connsiteY2160" fmla="*/ 2028325 h 2623580"/>
              <a:gd name="connsiteX2161" fmla="*/ 1191361 w 4654756"/>
              <a:gd name="connsiteY2161" fmla="*/ 2028337 h 2623580"/>
              <a:gd name="connsiteX2162" fmla="*/ 1190334 w 4654756"/>
              <a:gd name="connsiteY2162" fmla="*/ 2026675 h 2623580"/>
              <a:gd name="connsiteX2163" fmla="*/ 1681492 w 4654756"/>
              <a:gd name="connsiteY2163" fmla="*/ 2025525 h 2623580"/>
              <a:gd name="connsiteX2164" fmla="*/ 1679794 w 4654756"/>
              <a:gd name="connsiteY2164" fmla="*/ 2025938 h 2623580"/>
              <a:gd name="connsiteX2165" fmla="*/ 1678096 w 4654756"/>
              <a:gd name="connsiteY2165" fmla="*/ 2026351 h 2623580"/>
              <a:gd name="connsiteX2166" fmla="*/ 1677247 w 4654756"/>
              <a:gd name="connsiteY2166" fmla="*/ 2027177 h 2623580"/>
              <a:gd name="connsiteX2167" fmla="*/ 1677197 w 4654756"/>
              <a:gd name="connsiteY2167" fmla="*/ 2027373 h 2623580"/>
              <a:gd name="connsiteX2168" fmla="*/ 1677539 w 4654756"/>
              <a:gd name="connsiteY2168" fmla="*/ 2027041 h 2623580"/>
              <a:gd name="connsiteX2169" fmla="*/ 1679235 w 4654756"/>
              <a:gd name="connsiteY2169" fmla="*/ 2026628 h 2623580"/>
              <a:gd name="connsiteX2170" fmla="*/ 1680933 w 4654756"/>
              <a:gd name="connsiteY2170" fmla="*/ 2026215 h 2623580"/>
              <a:gd name="connsiteX2171" fmla="*/ 1683054 w 4654756"/>
              <a:gd name="connsiteY2171" fmla="*/ 2026628 h 2623580"/>
              <a:gd name="connsiteX2172" fmla="*/ 1684327 w 4654756"/>
              <a:gd name="connsiteY2172" fmla="*/ 2027041 h 2623580"/>
              <a:gd name="connsiteX2173" fmla="*/ 1686448 w 4654756"/>
              <a:gd name="connsiteY2173" fmla="*/ 2027866 h 2623580"/>
              <a:gd name="connsiteX2174" fmla="*/ 1687298 w 4654756"/>
              <a:gd name="connsiteY2174" fmla="*/ 2029104 h 2623580"/>
              <a:gd name="connsiteX2175" fmla="*/ 1689843 w 4654756"/>
              <a:gd name="connsiteY2175" fmla="*/ 2031580 h 2623580"/>
              <a:gd name="connsiteX2176" fmla="*/ 1691115 w 4654756"/>
              <a:gd name="connsiteY2176" fmla="*/ 2035707 h 2623580"/>
              <a:gd name="connsiteX2177" fmla="*/ 1694510 w 4654756"/>
              <a:gd name="connsiteY2177" fmla="*/ 2043960 h 2623580"/>
              <a:gd name="connsiteX2178" fmla="*/ 1696207 w 4654756"/>
              <a:gd name="connsiteY2178" fmla="*/ 2048912 h 2623580"/>
              <a:gd name="connsiteX2179" fmla="*/ 1697904 w 4654756"/>
              <a:gd name="connsiteY2179" fmla="*/ 2053451 h 2623580"/>
              <a:gd name="connsiteX2180" fmla="*/ 1699601 w 4654756"/>
              <a:gd name="connsiteY2180" fmla="*/ 2056340 h 2623580"/>
              <a:gd name="connsiteX2181" fmla="*/ 1699601 w 4654756"/>
              <a:gd name="connsiteY2181" fmla="*/ 2059229 h 2623580"/>
              <a:gd name="connsiteX2182" fmla="*/ 1699204 w 4654756"/>
              <a:gd name="connsiteY2182" fmla="*/ 2061161 h 2623580"/>
              <a:gd name="connsiteX2183" fmla="*/ 1699747 w 4654756"/>
              <a:gd name="connsiteY2183" fmla="*/ 2060633 h 2623580"/>
              <a:gd name="connsiteX2184" fmla="*/ 1700172 w 4654756"/>
              <a:gd name="connsiteY2184" fmla="*/ 2058568 h 2623580"/>
              <a:gd name="connsiteX2185" fmla="*/ 1700172 w 4654756"/>
              <a:gd name="connsiteY2185" fmla="*/ 2055677 h 2623580"/>
              <a:gd name="connsiteX2186" fmla="*/ 1698473 w 4654756"/>
              <a:gd name="connsiteY2186" fmla="*/ 2052785 h 2623580"/>
              <a:gd name="connsiteX2187" fmla="*/ 1696775 w 4654756"/>
              <a:gd name="connsiteY2187" fmla="*/ 2048242 h 2623580"/>
              <a:gd name="connsiteX2188" fmla="*/ 1695077 w 4654756"/>
              <a:gd name="connsiteY2188" fmla="*/ 2043285 h 2623580"/>
              <a:gd name="connsiteX2189" fmla="*/ 1691681 w 4654756"/>
              <a:gd name="connsiteY2189" fmla="*/ 2035024 h 2623580"/>
              <a:gd name="connsiteX2190" fmla="*/ 1690407 w 4654756"/>
              <a:gd name="connsiteY2190" fmla="*/ 2030894 h 2623580"/>
              <a:gd name="connsiteX2191" fmla="*/ 1687860 w 4654756"/>
              <a:gd name="connsiteY2191" fmla="*/ 2028416 h 2623580"/>
              <a:gd name="connsiteX2192" fmla="*/ 1687011 w 4654756"/>
              <a:gd name="connsiteY2192" fmla="*/ 2027177 h 2623580"/>
              <a:gd name="connsiteX2193" fmla="*/ 1684889 w 4654756"/>
              <a:gd name="connsiteY2193" fmla="*/ 2026351 h 2623580"/>
              <a:gd name="connsiteX2194" fmla="*/ 1683615 w 4654756"/>
              <a:gd name="connsiteY2194" fmla="*/ 2025938 h 2623580"/>
              <a:gd name="connsiteX2195" fmla="*/ 872314 w 4654756"/>
              <a:gd name="connsiteY2195" fmla="*/ 2022456 h 2623580"/>
              <a:gd name="connsiteX2196" fmla="*/ 874522 w 4654756"/>
              <a:gd name="connsiteY2196" fmla="*/ 2029261 h 2623580"/>
              <a:gd name="connsiteX2197" fmla="*/ 876852 w 4654756"/>
              <a:gd name="connsiteY2197" fmla="*/ 2033796 h 2623580"/>
              <a:gd name="connsiteX2198" fmla="*/ 874497 w 4654756"/>
              <a:gd name="connsiteY2198" fmla="*/ 2027913 h 2623580"/>
              <a:gd name="connsiteX2199" fmla="*/ 3836922 w 4654756"/>
              <a:gd name="connsiteY2199" fmla="*/ 2018981 h 2623580"/>
              <a:gd name="connsiteX2200" fmla="*/ 3837033 w 4654756"/>
              <a:gd name="connsiteY2200" fmla="*/ 2019250 h 2623580"/>
              <a:gd name="connsiteX2201" fmla="*/ 3838734 w 4654756"/>
              <a:gd name="connsiteY2201" fmla="*/ 2020487 h 2623580"/>
              <a:gd name="connsiteX2202" fmla="*/ 3840434 w 4654756"/>
              <a:gd name="connsiteY2202" fmla="*/ 2021725 h 2623580"/>
              <a:gd name="connsiteX2203" fmla="*/ 3842560 w 4654756"/>
              <a:gd name="connsiteY2203" fmla="*/ 2022962 h 2623580"/>
              <a:gd name="connsiteX2204" fmla="*/ 3845527 w 4654756"/>
              <a:gd name="connsiteY2204" fmla="*/ 2024042 h 2623580"/>
              <a:gd name="connsiteX2205" fmla="*/ 3845639 w 4654756"/>
              <a:gd name="connsiteY2205" fmla="*/ 2023787 h 2623580"/>
              <a:gd name="connsiteX2206" fmla="*/ 3842243 w 4654756"/>
              <a:gd name="connsiteY2206" fmla="*/ 2022549 h 2623580"/>
              <a:gd name="connsiteX2207" fmla="*/ 3840121 w 4654756"/>
              <a:gd name="connsiteY2207" fmla="*/ 2021312 h 2623580"/>
              <a:gd name="connsiteX2208" fmla="*/ 3838423 w 4654756"/>
              <a:gd name="connsiteY2208" fmla="*/ 2020074 h 2623580"/>
              <a:gd name="connsiteX2209" fmla="*/ 317164 w 4654756"/>
              <a:gd name="connsiteY2209" fmla="*/ 2017541 h 2623580"/>
              <a:gd name="connsiteX2210" fmla="*/ 323487 w 4654756"/>
              <a:gd name="connsiteY2210" fmla="*/ 2019994 h 2623580"/>
              <a:gd name="connsiteX2211" fmla="*/ 329430 w 4654756"/>
              <a:gd name="connsiteY2211" fmla="*/ 2023288 h 2623580"/>
              <a:gd name="connsiteX2212" fmla="*/ 332401 w 4654756"/>
              <a:gd name="connsiteY2212" fmla="*/ 2024524 h 2623580"/>
              <a:gd name="connsiteX2213" fmla="*/ 334524 w 4654756"/>
              <a:gd name="connsiteY2213" fmla="*/ 2026583 h 2623580"/>
              <a:gd name="connsiteX2214" fmla="*/ 336222 w 4654756"/>
              <a:gd name="connsiteY2214" fmla="*/ 2028641 h 2623580"/>
              <a:gd name="connsiteX2215" fmla="*/ 337920 w 4654756"/>
              <a:gd name="connsiteY2215" fmla="*/ 2030701 h 2623580"/>
              <a:gd name="connsiteX2216" fmla="*/ 338345 w 4654756"/>
              <a:gd name="connsiteY2216" fmla="*/ 2032760 h 2623580"/>
              <a:gd name="connsiteX2217" fmla="*/ 338769 w 4654756"/>
              <a:gd name="connsiteY2217" fmla="*/ 2035231 h 2623580"/>
              <a:gd name="connsiteX2218" fmla="*/ 338345 w 4654756"/>
              <a:gd name="connsiteY2218" fmla="*/ 2038113 h 2623580"/>
              <a:gd name="connsiteX2219" fmla="*/ 337496 w 4654756"/>
              <a:gd name="connsiteY2219" fmla="*/ 2040584 h 2623580"/>
              <a:gd name="connsiteX2220" fmla="*/ 335373 w 4654756"/>
              <a:gd name="connsiteY2220" fmla="*/ 2043467 h 2623580"/>
              <a:gd name="connsiteX2221" fmla="*/ 333251 w 4654756"/>
              <a:gd name="connsiteY2221" fmla="*/ 2045937 h 2623580"/>
              <a:gd name="connsiteX2222" fmla="*/ 331553 w 4654756"/>
              <a:gd name="connsiteY2222" fmla="*/ 2048820 h 2623580"/>
              <a:gd name="connsiteX2223" fmla="*/ 329430 w 4654756"/>
              <a:gd name="connsiteY2223" fmla="*/ 2052114 h 2623580"/>
              <a:gd name="connsiteX2224" fmla="*/ 328581 w 4654756"/>
              <a:gd name="connsiteY2224" fmla="*/ 2055820 h 2623580"/>
              <a:gd name="connsiteX2225" fmla="*/ 328157 w 4654756"/>
              <a:gd name="connsiteY2225" fmla="*/ 2060762 h 2623580"/>
              <a:gd name="connsiteX2226" fmla="*/ 328157 w 4654756"/>
              <a:gd name="connsiteY2226" fmla="*/ 2063233 h 2623580"/>
              <a:gd name="connsiteX2227" fmla="*/ 328581 w 4654756"/>
              <a:gd name="connsiteY2227" fmla="*/ 2065292 h 2623580"/>
              <a:gd name="connsiteX2228" fmla="*/ 329430 w 4654756"/>
              <a:gd name="connsiteY2228" fmla="*/ 2067351 h 2623580"/>
              <a:gd name="connsiteX2229" fmla="*/ 330279 w 4654756"/>
              <a:gd name="connsiteY2229" fmla="*/ 2069410 h 2623580"/>
              <a:gd name="connsiteX2230" fmla="*/ 333251 w 4654756"/>
              <a:gd name="connsiteY2230" fmla="*/ 2072704 h 2623580"/>
              <a:gd name="connsiteX2231" fmla="*/ 336222 w 4654756"/>
              <a:gd name="connsiteY2231" fmla="*/ 2075175 h 2623580"/>
              <a:gd name="connsiteX2232" fmla="*/ 339619 w 4654756"/>
              <a:gd name="connsiteY2232" fmla="*/ 2078058 h 2623580"/>
              <a:gd name="connsiteX2233" fmla="*/ 342166 w 4654756"/>
              <a:gd name="connsiteY2233" fmla="*/ 2080940 h 2623580"/>
              <a:gd name="connsiteX2234" fmla="*/ 344288 w 4654756"/>
              <a:gd name="connsiteY2234" fmla="*/ 2084235 h 2623580"/>
              <a:gd name="connsiteX2235" fmla="*/ 344713 w 4654756"/>
              <a:gd name="connsiteY2235" fmla="*/ 2086293 h 2623580"/>
              <a:gd name="connsiteX2236" fmla="*/ 345137 w 4654756"/>
              <a:gd name="connsiteY2236" fmla="*/ 2088353 h 2623580"/>
              <a:gd name="connsiteX2237" fmla="*/ 344713 w 4654756"/>
              <a:gd name="connsiteY2237" fmla="*/ 2093294 h 2623580"/>
              <a:gd name="connsiteX2238" fmla="*/ 343864 w 4654756"/>
              <a:gd name="connsiteY2238" fmla="*/ 2098648 h 2623580"/>
              <a:gd name="connsiteX2239" fmla="*/ 342166 w 4654756"/>
              <a:gd name="connsiteY2239" fmla="*/ 2104001 h 2623580"/>
              <a:gd name="connsiteX2240" fmla="*/ 341741 w 4654756"/>
              <a:gd name="connsiteY2240" fmla="*/ 2108942 h 2623580"/>
              <a:gd name="connsiteX2241" fmla="*/ 338769 w 4654756"/>
              <a:gd name="connsiteY2241" fmla="*/ 2111825 h 2623580"/>
              <a:gd name="connsiteX2242" fmla="*/ 338345 w 4654756"/>
              <a:gd name="connsiteY2242" fmla="*/ 2114296 h 2623580"/>
              <a:gd name="connsiteX2243" fmla="*/ 337496 w 4654756"/>
              <a:gd name="connsiteY2243" fmla="*/ 2115943 h 2623580"/>
              <a:gd name="connsiteX2244" fmla="*/ 335373 w 4654756"/>
              <a:gd name="connsiteY2244" fmla="*/ 2117591 h 2623580"/>
              <a:gd name="connsiteX2245" fmla="*/ 334524 w 4654756"/>
              <a:gd name="connsiteY2245" fmla="*/ 2118002 h 2623580"/>
              <a:gd name="connsiteX2246" fmla="*/ 332401 w 4654756"/>
              <a:gd name="connsiteY2246" fmla="*/ 2118002 h 2623580"/>
              <a:gd name="connsiteX2247" fmla="*/ 330279 w 4654756"/>
              <a:gd name="connsiteY2247" fmla="*/ 2117591 h 2623580"/>
              <a:gd name="connsiteX2248" fmla="*/ 328581 w 4654756"/>
              <a:gd name="connsiteY2248" fmla="*/ 2117178 h 2623580"/>
              <a:gd name="connsiteX2249" fmla="*/ 326883 w 4654756"/>
              <a:gd name="connsiteY2249" fmla="*/ 2115531 h 2623580"/>
              <a:gd name="connsiteX2250" fmla="*/ 325609 w 4654756"/>
              <a:gd name="connsiteY2250" fmla="*/ 2114296 h 2623580"/>
              <a:gd name="connsiteX2251" fmla="*/ 323062 w 4654756"/>
              <a:gd name="connsiteY2251" fmla="*/ 2111825 h 2623580"/>
              <a:gd name="connsiteX2252" fmla="*/ 321789 w 4654756"/>
              <a:gd name="connsiteY2252" fmla="*/ 2111002 h 2623580"/>
              <a:gd name="connsiteX2253" fmla="*/ 320091 w 4654756"/>
              <a:gd name="connsiteY2253" fmla="*/ 2110590 h 2623580"/>
              <a:gd name="connsiteX2254" fmla="*/ 319242 w 4654756"/>
              <a:gd name="connsiteY2254" fmla="*/ 2111413 h 2623580"/>
              <a:gd name="connsiteX2255" fmla="*/ 317120 w 4654756"/>
              <a:gd name="connsiteY2255" fmla="*/ 2113884 h 2623580"/>
              <a:gd name="connsiteX2256" fmla="*/ 313299 w 4654756"/>
              <a:gd name="connsiteY2256" fmla="*/ 2121708 h 2623580"/>
              <a:gd name="connsiteX2257" fmla="*/ 309478 w 4654756"/>
              <a:gd name="connsiteY2257" fmla="*/ 2129944 h 2623580"/>
              <a:gd name="connsiteX2258" fmla="*/ 308205 w 4654756"/>
              <a:gd name="connsiteY2258" fmla="*/ 2132827 h 2623580"/>
              <a:gd name="connsiteX2259" fmla="*/ 307356 w 4654756"/>
              <a:gd name="connsiteY2259" fmla="*/ 2134474 h 2623580"/>
              <a:gd name="connsiteX2260" fmla="*/ 307513 w 4654756"/>
              <a:gd name="connsiteY2260" fmla="*/ 2134856 h 2623580"/>
              <a:gd name="connsiteX2261" fmla="*/ 308230 w 4654756"/>
              <a:gd name="connsiteY2261" fmla="*/ 2133470 h 2623580"/>
              <a:gd name="connsiteX2262" fmla="*/ 309506 w 4654756"/>
              <a:gd name="connsiteY2262" fmla="*/ 2130588 h 2623580"/>
              <a:gd name="connsiteX2263" fmla="*/ 313337 w 4654756"/>
              <a:gd name="connsiteY2263" fmla="*/ 2122354 h 2623580"/>
              <a:gd name="connsiteX2264" fmla="*/ 317167 w 4654756"/>
              <a:gd name="connsiteY2264" fmla="*/ 2114531 h 2623580"/>
              <a:gd name="connsiteX2265" fmla="*/ 319295 w 4654756"/>
              <a:gd name="connsiteY2265" fmla="*/ 2112060 h 2623580"/>
              <a:gd name="connsiteX2266" fmla="*/ 320146 w 4654756"/>
              <a:gd name="connsiteY2266" fmla="*/ 2111237 h 2623580"/>
              <a:gd name="connsiteX2267" fmla="*/ 321848 w 4654756"/>
              <a:gd name="connsiteY2267" fmla="*/ 2111648 h 2623580"/>
              <a:gd name="connsiteX2268" fmla="*/ 323125 w 4654756"/>
              <a:gd name="connsiteY2268" fmla="*/ 2112472 h 2623580"/>
              <a:gd name="connsiteX2269" fmla="*/ 325679 w 4654756"/>
              <a:gd name="connsiteY2269" fmla="*/ 2114942 h 2623580"/>
              <a:gd name="connsiteX2270" fmla="*/ 326955 w 4654756"/>
              <a:gd name="connsiteY2270" fmla="*/ 2116177 h 2623580"/>
              <a:gd name="connsiteX2271" fmla="*/ 328658 w 4654756"/>
              <a:gd name="connsiteY2271" fmla="*/ 2117824 h 2623580"/>
              <a:gd name="connsiteX2272" fmla="*/ 330361 w 4654756"/>
              <a:gd name="connsiteY2272" fmla="*/ 2118236 h 2623580"/>
              <a:gd name="connsiteX2273" fmla="*/ 332488 w 4654756"/>
              <a:gd name="connsiteY2273" fmla="*/ 2118648 h 2623580"/>
              <a:gd name="connsiteX2274" fmla="*/ 335467 w 4654756"/>
              <a:gd name="connsiteY2274" fmla="*/ 2118236 h 2623580"/>
              <a:gd name="connsiteX2275" fmla="*/ 337595 w 4654756"/>
              <a:gd name="connsiteY2275" fmla="*/ 2117413 h 2623580"/>
              <a:gd name="connsiteX2276" fmla="*/ 338872 w 4654756"/>
              <a:gd name="connsiteY2276" fmla="*/ 2115766 h 2623580"/>
              <a:gd name="connsiteX2277" fmla="*/ 339298 w 4654756"/>
              <a:gd name="connsiteY2277" fmla="*/ 2114531 h 2623580"/>
              <a:gd name="connsiteX2278" fmla="*/ 340149 w 4654756"/>
              <a:gd name="connsiteY2278" fmla="*/ 2112472 h 2623580"/>
              <a:gd name="connsiteX2279" fmla="*/ 341851 w 4654756"/>
              <a:gd name="connsiteY2279" fmla="*/ 2111237 h 2623580"/>
              <a:gd name="connsiteX2280" fmla="*/ 343979 w 4654756"/>
              <a:gd name="connsiteY2280" fmla="*/ 2110001 h 2623580"/>
              <a:gd name="connsiteX2281" fmla="*/ 346533 w 4654756"/>
              <a:gd name="connsiteY2281" fmla="*/ 2109590 h 2623580"/>
              <a:gd name="connsiteX2282" fmla="*/ 348661 w 4654756"/>
              <a:gd name="connsiteY2282" fmla="*/ 2110001 h 2623580"/>
              <a:gd name="connsiteX2283" fmla="*/ 350788 w 4654756"/>
              <a:gd name="connsiteY2283" fmla="*/ 2110001 h 2623580"/>
              <a:gd name="connsiteX2284" fmla="*/ 352491 w 4654756"/>
              <a:gd name="connsiteY2284" fmla="*/ 2111237 h 2623580"/>
              <a:gd name="connsiteX2285" fmla="*/ 354193 w 4654756"/>
              <a:gd name="connsiteY2285" fmla="*/ 2112060 h 2623580"/>
              <a:gd name="connsiteX2286" fmla="*/ 357598 w 4654756"/>
              <a:gd name="connsiteY2286" fmla="*/ 2114942 h 2623580"/>
              <a:gd name="connsiteX2287" fmla="*/ 360413 w 4654756"/>
              <a:gd name="connsiteY2287" fmla="*/ 2118005 h 2623580"/>
              <a:gd name="connsiteX2288" fmla="*/ 360413 w 4654756"/>
              <a:gd name="connsiteY2288" fmla="*/ 2117465 h 2623580"/>
              <a:gd name="connsiteX2289" fmla="*/ 357742 w 4654756"/>
              <a:gd name="connsiteY2289" fmla="*/ 2114539 h 2623580"/>
              <a:gd name="connsiteX2290" fmla="*/ 354352 w 4654756"/>
              <a:gd name="connsiteY2290" fmla="*/ 2111652 h 2623580"/>
              <a:gd name="connsiteX2291" fmla="*/ 352657 w 4654756"/>
              <a:gd name="connsiteY2291" fmla="*/ 2110827 h 2623580"/>
              <a:gd name="connsiteX2292" fmla="*/ 350962 w 4654756"/>
              <a:gd name="connsiteY2292" fmla="*/ 2109590 h 2623580"/>
              <a:gd name="connsiteX2293" fmla="*/ 348843 w 4654756"/>
              <a:gd name="connsiteY2293" fmla="*/ 2109590 h 2623580"/>
              <a:gd name="connsiteX2294" fmla="*/ 346724 w 4654756"/>
              <a:gd name="connsiteY2294" fmla="*/ 2109177 h 2623580"/>
              <a:gd name="connsiteX2295" fmla="*/ 345029 w 4654756"/>
              <a:gd name="connsiteY2295" fmla="*/ 2109177 h 2623580"/>
              <a:gd name="connsiteX2296" fmla="*/ 343334 w 4654756"/>
              <a:gd name="connsiteY2296" fmla="*/ 2108764 h 2623580"/>
              <a:gd name="connsiteX2297" fmla="*/ 342486 w 4654756"/>
              <a:gd name="connsiteY2297" fmla="*/ 2108764 h 2623580"/>
              <a:gd name="connsiteX2298" fmla="*/ 342063 w 4654756"/>
              <a:gd name="connsiteY2298" fmla="*/ 2109177 h 2623580"/>
              <a:gd name="connsiteX2299" fmla="*/ 342486 w 4654756"/>
              <a:gd name="connsiteY2299" fmla="*/ 2104227 h 2623580"/>
              <a:gd name="connsiteX2300" fmla="*/ 344182 w 4654756"/>
              <a:gd name="connsiteY2300" fmla="*/ 2098864 h 2623580"/>
              <a:gd name="connsiteX2301" fmla="*/ 345029 w 4654756"/>
              <a:gd name="connsiteY2301" fmla="*/ 2093502 h 2623580"/>
              <a:gd name="connsiteX2302" fmla="*/ 345453 w 4654756"/>
              <a:gd name="connsiteY2302" fmla="*/ 2088551 h 2623580"/>
              <a:gd name="connsiteX2303" fmla="*/ 345029 w 4654756"/>
              <a:gd name="connsiteY2303" fmla="*/ 2086489 h 2623580"/>
              <a:gd name="connsiteX2304" fmla="*/ 344605 w 4654756"/>
              <a:gd name="connsiteY2304" fmla="*/ 2084426 h 2623580"/>
              <a:gd name="connsiteX2305" fmla="*/ 342486 w 4654756"/>
              <a:gd name="connsiteY2305" fmla="*/ 2081126 h 2623580"/>
              <a:gd name="connsiteX2306" fmla="*/ 339944 w 4654756"/>
              <a:gd name="connsiteY2306" fmla="*/ 2078238 h 2623580"/>
              <a:gd name="connsiteX2307" fmla="*/ 336554 w 4654756"/>
              <a:gd name="connsiteY2307" fmla="*/ 2075351 h 2623580"/>
              <a:gd name="connsiteX2308" fmla="*/ 333588 w 4654756"/>
              <a:gd name="connsiteY2308" fmla="*/ 2072876 h 2623580"/>
              <a:gd name="connsiteX2309" fmla="*/ 330622 w 4654756"/>
              <a:gd name="connsiteY2309" fmla="*/ 2069576 h 2623580"/>
              <a:gd name="connsiteX2310" fmla="*/ 329774 w 4654756"/>
              <a:gd name="connsiteY2310" fmla="*/ 2067513 h 2623580"/>
              <a:gd name="connsiteX2311" fmla="*/ 328927 w 4654756"/>
              <a:gd name="connsiteY2311" fmla="*/ 2065451 h 2623580"/>
              <a:gd name="connsiteX2312" fmla="*/ 328503 w 4654756"/>
              <a:gd name="connsiteY2312" fmla="*/ 2063388 h 2623580"/>
              <a:gd name="connsiteX2313" fmla="*/ 328503 w 4654756"/>
              <a:gd name="connsiteY2313" fmla="*/ 2060913 h 2623580"/>
              <a:gd name="connsiteX2314" fmla="*/ 328927 w 4654756"/>
              <a:gd name="connsiteY2314" fmla="*/ 2055963 h 2623580"/>
              <a:gd name="connsiteX2315" fmla="*/ 329774 w 4654756"/>
              <a:gd name="connsiteY2315" fmla="*/ 2052250 h 2623580"/>
              <a:gd name="connsiteX2316" fmla="*/ 331893 w 4654756"/>
              <a:gd name="connsiteY2316" fmla="*/ 2048950 h 2623580"/>
              <a:gd name="connsiteX2317" fmla="*/ 333588 w 4654756"/>
              <a:gd name="connsiteY2317" fmla="*/ 2046062 h 2623580"/>
              <a:gd name="connsiteX2318" fmla="*/ 335706 w 4654756"/>
              <a:gd name="connsiteY2318" fmla="*/ 2043588 h 2623580"/>
              <a:gd name="connsiteX2319" fmla="*/ 337825 w 4654756"/>
              <a:gd name="connsiteY2319" fmla="*/ 2040700 h 2623580"/>
              <a:gd name="connsiteX2320" fmla="*/ 338673 w 4654756"/>
              <a:gd name="connsiteY2320" fmla="*/ 2038225 h 2623580"/>
              <a:gd name="connsiteX2321" fmla="*/ 339096 w 4654756"/>
              <a:gd name="connsiteY2321" fmla="*/ 2035337 h 2623580"/>
              <a:gd name="connsiteX2322" fmla="*/ 338673 w 4654756"/>
              <a:gd name="connsiteY2322" fmla="*/ 2032862 h 2623580"/>
              <a:gd name="connsiteX2323" fmla="*/ 338249 w 4654756"/>
              <a:gd name="connsiteY2323" fmla="*/ 2030800 h 2623580"/>
              <a:gd name="connsiteX2324" fmla="*/ 336554 w 4654756"/>
              <a:gd name="connsiteY2324" fmla="*/ 2028737 h 2623580"/>
              <a:gd name="connsiteX2325" fmla="*/ 334859 w 4654756"/>
              <a:gd name="connsiteY2325" fmla="*/ 2026675 h 2623580"/>
              <a:gd name="connsiteX2326" fmla="*/ 332740 w 4654756"/>
              <a:gd name="connsiteY2326" fmla="*/ 2024612 h 2623580"/>
              <a:gd name="connsiteX2327" fmla="*/ 329774 w 4654756"/>
              <a:gd name="connsiteY2327" fmla="*/ 2023374 h 2623580"/>
              <a:gd name="connsiteX2328" fmla="*/ 323842 w 4654756"/>
              <a:gd name="connsiteY2328" fmla="*/ 2020074 h 2623580"/>
              <a:gd name="connsiteX2329" fmla="*/ 317486 w 4654756"/>
              <a:gd name="connsiteY2329" fmla="*/ 2017599 h 2623580"/>
              <a:gd name="connsiteX2330" fmla="*/ 3038096 w 4654756"/>
              <a:gd name="connsiteY2330" fmla="*/ 2016774 h 2623580"/>
              <a:gd name="connsiteX2331" fmla="*/ 3036397 w 4654756"/>
              <a:gd name="connsiteY2331" fmla="*/ 2017187 h 2623580"/>
              <a:gd name="connsiteX2332" fmla="*/ 3035972 w 4654756"/>
              <a:gd name="connsiteY2332" fmla="*/ 2018012 h 2623580"/>
              <a:gd name="connsiteX2333" fmla="*/ 3034698 w 4654756"/>
              <a:gd name="connsiteY2333" fmla="*/ 2020900 h 2623580"/>
              <a:gd name="connsiteX2334" fmla="*/ 3033424 w 4654756"/>
              <a:gd name="connsiteY2334" fmla="*/ 2025025 h 2623580"/>
              <a:gd name="connsiteX2335" fmla="*/ 3032999 w 4654756"/>
              <a:gd name="connsiteY2335" fmla="*/ 2028737 h 2623580"/>
              <a:gd name="connsiteX2336" fmla="*/ 3032149 w 4654756"/>
              <a:gd name="connsiteY2336" fmla="*/ 2035337 h 2623580"/>
              <a:gd name="connsiteX2337" fmla="*/ 3032149 w 4654756"/>
              <a:gd name="connsiteY2337" fmla="*/ 2038225 h 2623580"/>
              <a:gd name="connsiteX2338" fmla="*/ 3031725 w 4654756"/>
              <a:gd name="connsiteY2338" fmla="*/ 2039463 h 2623580"/>
              <a:gd name="connsiteX2339" fmla="*/ 3026203 w 4654756"/>
              <a:gd name="connsiteY2339" fmla="*/ 2040287 h 2623580"/>
              <a:gd name="connsiteX2340" fmla="*/ 3020256 w 4654756"/>
              <a:gd name="connsiteY2340" fmla="*/ 2041113 h 2623580"/>
              <a:gd name="connsiteX2341" fmla="*/ 3015159 w 4654756"/>
              <a:gd name="connsiteY2341" fmla="*/ 2041113 h 2623580"/>
              <a:gd name="connsiteX2342" fmla="*/ 3009637 w 4654756"/>
              <a:gd name="connsiteY2342" fmla="*/ 2040287 h 2623580"/>
              <a:gd name="connsiteX2343" fmla="*/ 3004965 w 4654756"/>
              <a:gd name="connsiteY2343" fmla="*/ 2040287 h 2623580"/>
              <a:gd name="connsiteX2344" fmla="*/ 3000717 w 4654756"/>
              <a:gd name="connsiteY2344" fmla="*/ 2040287 h 2623580"/>
              <a:gd name="connsiteX2345" fmla="*/ 2996895 w 4654756"/>
              <a:gd name="connsiteY2345" fmla="*/ 2041113 h 2623580"/>
              <a:gd name="connsiteX2346" fmla="*/ 2995620 w 4654756"/>
              <a:gd name="connsiteY2346" fmla="*/ 2041525 h 2623580"/>
              <a:gd name="connsiteX2347" fmla="*/ 2993921 w 4654756"/>
              <a:gd name="connsiteY2347" fmla="*/ 2042350 h 2623580"/>
              <a:gd name="connsiteX2348" fmla="*/ 2990948 w 4654756"/>
              <a:gd name="connsiteY2348" fmla="*/ 2044825 h 2623580"/>
              <a:gd name="connsiteX2349" fmla="*/ 2989674 w 4654756"/>
              <a:gd name="connsiteY2349" fmla="*/ 2047300 h 2623580"/>
              <a:gd name="connsiteX2350" fmla="*/ 2989249 w 4654756"/>
              <a:gd name="connsiteY2350" fmla="*/ 2049363 h 2623580"/>
              <a:gd name="connsiteX2351" fmla="*/ 2989249 w 4654756"/>
              <a:gd name="connsiteY2351" fmla="*/ 2051838 h 2623580"/>
              <a:gd name="connsiteX2352" fmla="*/ 2988824 w 4654756"/>
              <a:gd name="connsiteY2352" fmla="*/ 2054725 h 2623580"/>
              <a:gd name="connsiteX2353" fmla="*/ 2988824 w 4654756"/>
              <a:gd name="connsiteY2353" fmla="*/ 2057201 h 2623580"/>
              <a:gd name="connsiteX2354" fmla="*/ 2987550 w 4654756"/>
              <a:gd name="connsiteY2354" fmla="*/ 2059676 h 2623580"/>
              <a:gd name="connsiteX2355" fmla="*/ 2986276 w 4654756"/>
              <a:gd name="connsiteY2355" fmla="*/ 2061738 h 2623580"/>
              <a:gd name="connsiteX2356" fmla="*/ 2984152 w 4654756"/>
              <a:gd name="connsiteY2356" fmla="*/ 2063388 h 2623580"/>
              <a:gd name="connsiteX2357" fmla="*/ 2982453 w 4654756"/>
              <a:gd name="connsiteY2357" fmla="*/ 2064626 h 2623580"/>
              <a:gd name="connsiteX2358" fmla="*/ 2977356 w 4654756"/>
              <a:gd name="connsiteY2358" fmla="*/ 2067101 h 2623580"/>
              <a:gd name="connsiteX2359" fmla="*/ 2967162 w 4654756"/>
              <a:gd name="connsiteY2359" fmla="*/ 2070813 h 2623580"/>
              <a:gd name="connsiteX2360" fmla="*/ 2962914 w 4654756"/>
              <a:gd name="connsiteY2360" fmla="*/ 2072876 h 2623580"/>
              <a:gd name="connsiteX2361" fmla="*/ 2960366 w 4654756"/>
              <a:gd name="connsiteY2361" fmla="*/ 2074113 h 2623580"/>
              <a:gd name="connsiteX2362" fmla="*/ 2958667 w 4654756"/>
              <a:gd name="connsiteY2362" fmla="*/ 2076176 h 2623580"/>
              <a:gd name="connsiteX2363" fmla="*/ 2957392 w 4654756"/>
              <a:gd name="connsiteY2363" fmla="*/ 2077826 h 2623580"/>
              <a:gd name="connsiteX2364" fmla="*/ 2955693 w 4654756"/>
              <a:gd name="connsiteY2364" fmla="*/ 2080301 h 2623580"/>
              <a:gd name="connsiteX2365" fmla="*/ 2955268 w 4654756"/>
              <a:gd name="connsiteY2365" fmla="*/ 2083189 h 2623580"/>
              <a:gd name="connsiteX2366" fmla="*/ 2955268 w 4654756"/>
              <a:gd name="connsiteY2366" fmla="*/ 2086076 h 2623580"/>
              <a:gd name="connsiteX2367" fmla="*/ 2955268 w 4654756"/>
              <a:gd name="connsiteY2367" fmla="*/ 2088551 h 2623580"/>
              <a:gd name="connsiteX2368" fmla="*/ 2955693 w 4654756"/>
              <a:gd name="connsiteY2368" fmla="*/ 2090201 h 2623580"/>
              <a:gd name="connsiteX2369" fmla="*/ 2955828 w 4654756"/>
              <a:gd name="connsiteY2369" fmla="*/ 2090464 h 2623580"/>
              <a:gd name="connsiteX2370" fmla="*/ 2955443 w 4654756"/>
              <a:gd name="connsiteY2370" fmla="*/ 2088964 h 2623580"/>
              <a:gd name="connsiteX2371" fmla="*/ 2955443 w 4654756"/>
              <a:gd name="connsiteY2371" fmla="*/ 2086489 h 2623580"/>
              <a:gd name="connsiteX2372" fmla="*/ 2955443 w 4654756"/>
              <a:gd name="connsiteY2372" fmla="*/ 2083601 h 2623580"/>
              <a:gd name="connsiteX2373" fmla="*/ 2955867 w 4654756"/>
              <a:gd name="connsiteY2373" fmla="*/ 2080714 h 2623580"/>
              <a:gd name="connsiteX2374" fmla="*/ 2957563 w 4654756"/>
              <a:gd name="connsiteY2374" fmla="*/ 2078239 h 2623580"/>
              <a:gd name="connsiteX2375" fmla="*/ 2958834 w 4654756"/>
              <a:gd name="connsiteY2375" fmla="*/ 2076589 h 2623580"/>
              <a:gd name="connsiteX2376" fmla="*/ 2960530 w 4654756"/>
              <a:gd name="connsiteY2376" fmla="*/ 2074526 h 2623580"/>
              <a:gd name="connsiteX2377" fmla="*/ 2963074 w 4654756"/>
              <a:gd name="connsiteY2377" fmla="*/ 2073289 h 2623580"/>
              <a:gd name="connsiteX2378" fmla="*/ 2967313 w 4654756"/>
              <a:gd name="connsiteY2378" fmla="*/ 2071226 h 2623580"/>
              <a:gd name="connsiteX2379" fmla="*/ 2977487 w 4654756"/>
              <a:gd name="connsiteY2379" fmla="*/ 2067513 h 2623580"/>
              <a:gd name="connsiteX2380" fmla="*/ 2982574 w 4654756"/>
              <a:gd name="connsiteY2380" fmla="*/ 2065039 h 2623580"/>
              <a:gd name="connsiteX2381" fmla="*/ 2984270 w 4654756"/>
              <a:gd name="connsiteY2381" fmla="*/ 2063801 h 2623580"/>
              <a:gd name="connsiteX2382" fmla="*/ 2986389 w 4654756"/>
              <a:gd name="connsiteY2382" fmla="*/ 2062151 h 2623580"/>
              <a:gd name="connsiteX2383" fmla="*/ 2987661 w 4654756"/>
              <a:gd name="connsiteY2383" fmla="*/ 2060088 h 2623580"/>
              <a:gd name="connsiteX2384" fmla="*/ 2988933 w 4654756"/>
              <a:gd name="connsiteY2384" fmla="*/ 2057613 h 2623580"/>
              <a:gd name="connsiteX2385" fmla="*/ 2988933 w 4654756"/>
              <a:gd name="connsiteY2385" fmla="*/ 2055138 h 2623580"/>
              <a:gd name="connsiteX2386" fmla="*/ 2989357 w 4654756"/>
              <a:gd name="connsiteY2386" fmla="*/ 2052251 h 2623580"/>
              <a:gd name="connsiteX2387" fmla="*/ 2989357 w 4654756"/>
              <a:gd name="connsiteY2387" fmla="*/ 2049775 h 2623580"/>
              <a:gd name="connsiteX2388" fmla="*/ 2989781 w 4654756"/>
              <a:gd name="connsiteY2388" fmla="*/ 2047713 h 2623580"/>
              <a:gd name="connsiteX2389" fmla="*/ 2991052 w 4654756"/>
              <a:gd name="connsiteY2389" fmla="*/ 2045238 h 2623580"/>
              <a:gd name="connsiteX2390" fmla="*/ 2994020 w 4654756"/>
              <a:gd name="connsiteY2390" fmla="*/ 2042763 h 2623580"/>
              <a:gd name="connsiteX2391" fmla="*/ 2995716 w 4654756"/>
              <a:gd name="connsiteY2391" fmla="*/ 2041938 h 2623580"/>
              <a:gd name="connsiteX2392" fmla="*/ 2996987 w 4654756"/>
              <a:gd name="connsiteY2392" fmla="*/ 2041525 h 2623580"/>
              <a:gd name="connsiteX2393" fmla="*/ 3000803 w 4654756"/>
              <a:gd name="connsiteY2393" fmla="*/ 2040700 h 2623580"/>
              <a:gd name="connsiteX2394" fmla="*/ 3005042 w 4654756"/>
              <a:gd name="connsiteY2394" fmla="*/ 2040700 h 2623580"/>
              <a:gd name="connsiteX2395" fmla="*/ 3009705 w 4654756"/>
              <a:gd name="connsiteY2395" fmla="*/ 2040700 h 2623580"/>
              <a:gd name="connsiteX2396" fmla="*/ 3015217 w 4654756"/>
              <a:gd name="connsiteY2396" fmla="*/ 2041525 h 2623580"/>
              <a:gd name="connsiteX2397" fmla="*/ 3020303 w 4654756"/>
              <a:gd name="connsiteY2397" fmla="*/ 2041525 h 2623580"/>
              <a:gd name="connsiteX2398" fmla="*/ 3026239 w 4654756"/>
              <a:gd name="connsiteY2398" fmla="*/ 2040700 h 2623580"/>
              <a:gd name="connsiteX2399" fmla="*/ 3031749 w 4654756"/>
              <a:gd name="connsiteY2399" fmla="*/ 2039875 h 2623580"/>
              <a:gd name="connsiteX2400" fmla="*/ 3032173 w 4654756"/>
              <a:gd name="connsiteY2400" fmla="*/ 2038638 h 2623580"/>
              <a:gd name="connsiteX2401" fmla="*/ 3032173 w 4654756"/>
              <a:gd name="connsiteY2401" fmla="*/ 2035750 h 2623580"/>
              <a:gd name="connsiteX2402" fmla="*/ 3033021 w 4654756"/>
              <a:gd name="connsiteY2402" fmla="*/ 2029150 h 2623580"/>
              <a:gd name="connsiteX2403" fmla="*/ 3033445 w 4654756"/>
              <a:gd name="connsiteY2403" fmla="*/ 2025437 h 2623580"/>
              <a:gd name="connsiteX2404" fmla="*/ 3034717 w 4654756"/>
              <a:gd name="connsiteY2404" fmla="*/ 2021312 h 2623580"/>
              <a:gd name="connsiteX2405" fmla="*/ 3035989 w 4654756"/>
              <a:gd name="connsiteY2405" fmla="*/ 2018425 h 2623580"/>
              <a:gd name="connsiteX2406" fmla="*/ 3036413 w 4654756"/>
              <a:gd name="connsiteY2406" fmla="*/ 2017599 h 2623580"/>
              <a:gd name="connsiteX2407" fmla="*/ 3038109 w 4654756"/>
              <a:gd name="connsiteY2407" fmla="*/ 2017187 h 2623580"/>
              <a:gd name="connsiteX2408" fmla="*/ 3040652 w 4654756"/>
              <a:gd name="connsiteY2408" fmla="*/ 2018425 h 2623580"/>
              <a:gd name="connsiteX2409" fmla="*/ 3044467 w 4654756"/>
              <a:gd name="connsiteY2409" fmla="*/ 2021312 h 2623580"/>
              <a:gd name="connsiteX2410" fmla="*/ 3049131 w 4654756"/>
              <a:gd name="connsiteY2410" fmla="*/ 2024612 h 2623580"/>
              <a:gd name="connsiteX2411" fmla="*/ 3051250 w 4654756"/>
              <a:gd name="connsiteY2411" fmla="*/ 2025850 h 2623580"/>
              <a:gd name="connsiteX2412" fmla="*/ 3052945 w 4654756"/>
              <a:gd name="connsiteY2412" fmla="*/ 2025850 h 2623580"/>
              <a:gd name="connsiteX2413" fmla="*/ 3060577 w 4654756"/>
              <a:gd name="connsiteY2413" fmla="*/ 2025437 h 2623580"/>
              <a:gd name="connsiteX2414" fmla="*/ 3063544 w 4654756"/>
              <a:gd name="connsiteY2414" fmla="*/ 2024612 h 2623580"/>
              <a:gd name="connsiteX2415" fmla="*/ 3066935 w 4654756"/>
              <a:gd name="connsiteY2415" fmla="*/ 2023787 h 2623580"/>
              <a:gd name="connsiteX2416" fmla="*/ 3069903 w 4654756"/>
              <a:gd name="connsiteY2416" fmla="*/ 2022550 h 2623580"/>
              <a:gd name="connsiteX2417" fmla="*/ 3072023 w 4654756"/>
              <a:gd name="connsiteY2417" fmla="*/ 2020900 h 2623580"/>
              <a:gd name="connsiteX2418" fmla="*/ 3074566 w 4654756"/>
              <a:gd name="connsiteY2418" fmla="*/ 2019249 h 2623580"/>
              <a:gd name="connsiteX2419" fmla="*/ 3076686 w 4654756"/>
              <a:gd name="connsiteY2419" fmla="*/ 2017187 h 2623580"/>
              <a:gd name="connsiteX2420" fmla="*/ 3078381 w 4654756"/>
              <a:gd name="connsiteY2420" fmla="*/ 2018012 h 2623580"/>
              <a:gd name="connsiteX2421" fmla="*/ 3079653 w 4654756"/>
              <a:gd name="connsiteY2421" fmla="*/ 2020075 h 2623580"/>
              <a:gd name="connsiteX2422" fmla="*/ 3082197 w 4654756"/>
              <a:gd name="connsiteY2422" fmla="*/ 2024200 h 2623580"/>
              <a:gd name="connsiteX2423" fmla="*/ 3083893 w 4654756"/>
              <a:gd name="connsiteY2423" fmla="*/ 2026263 h 2623580"/>
              <a:gd name="connsiteX2424" fmla="*/ 3086012 w 4654756"/>
              <a:gd name="connsiteY2424" fmla="*/ 2027500 h 2623580"/>
              <a:gd name="connsiteX2425" fmla="*/ 3088555 w 4654756"/>
              <a:gd name="connsiteY2425" fmla="*/ 2028738 h 2623580"/>
              <a:gd name="connsiteX2426" fmla="*/ 3091947 w 4654756"/>
              <a:gd name="connsiteY2426" fmla="*/ 2029150 h 2623580"/>
              <a:gd name="connsiteX2427" fmla="*/ 3094490 w 4654756"/>
              <a:gd name="connsiteY2427" fmla="*/ 2029150 h 2623580"/>
              <a:gd name="connsiteX2428" fmla="*/ 3096610 w 4654756"/>
              <a:gd name="connsiteY2428" fmla="*/ 2028738 h 2623580"/>
              <a:gd name="connsiteX2429" fmla="*/ 3100001 w 4654756"/>
              <a:gd name="connsiteY2429" fmla="*/ 2026675 h 2623580"/>
              <a:gd name="connsiteX2430" fmla="*/ 3103817 w 4654756"/>
              <a:gd name="connsiteY2430" fmla="*/ 2025437 h 2623580"/>
              <a:gd name="connsiteX2431" fmla="*/ 3105936 w 4654756"/>
              <a:gd name="connsiteY2431" fmla="*/ 2024612 h 2623580"/>
              <a:gd name="connsiteX2432" fmla="*/ 3107632 w 4654756"/>
              <a:gd name="connsiteY2432" fmla="*/ 2024200 h 2623580"/>
              <a:gd name="connsiteX2433" fmla="*/ 3109752 w 4654756"/>
              <a:gd name="connsiteY2433" fmla="*/ 2025437 h 2623580"/>
              <a:gd name="connsiteX2434" fmla="*/ 3112719 w 4654756"/>
              <a:gd name="connsiteY2434" fmla="*/ 2026675 h 2623580"/>
              <a:gd name="connsiteX2435" fmla="*/ 3116535 w 4654756"/>
              <a:gd name="connsiteY2435" fmla="*/ 2028738 h 2623580"/>
              <a:gd name="connsiteX2436" fmla="*/ 3118654 w 4654756"/>
              <a:gd name="connsiteY2436" fmla="*/ 2029150 h 2623580"/>
              <a:gd name="connsiteX2437" fmla="*/ 3120350 w 4654756"/>
              <a:gd name="connsiteY2437" fmla="*/ 2029150 h 2623580"/>
              <a:gd name="connsiteX2438" fmla="*/ 3122470 w 4654756"/>
              <a:gd name="connsiteY2438" fmla="*/ 2029150 h 2623580"/>
              <a:gd name="connsiteX2439" fmla="*/ 3123741 w 4654756"/>
              <a:gd name="connsiteY2439" fmla="*/ 2028738 h 2623580"/>
              <a:gd name="connsiteX2440" fmla="*/ 3125437 w 4654756"/>
              <a:gd name="connsiteY2440" fmla="*/ 2027500 h 2623580"/>
              <a:gd name="connsiteX2441" fmla="*/ 3126285 w 4654756"/>
              <a:gd name="connsiteY2441" fmla="*/ 2027087 h 2623580"/>
              <a:gd name="connsiteX2442" fmla="*/ 3128405 w 4654756"/>
              <a:gd name="connsiteY2442" fmla="*/ 2024612 h 2623580"/>
              <a:gd name="connsiteX2443" fmla="*/ 3128503 w 4654756"/>
              <a:gd name="connsiteY2443" fmla="*/ 2024277 h 2623580"/>
              <a:gd name="connsiteX2444" fmla="*/ 3126446 w 4654756"/>
              <a:gd name="connsiteY2444" fmla="*/ 2026675 h 2623580"/>
              <a:gd name="connsiteX2445" fmla="*/ 3125596 w 4654756"/>
              <a:gd name="connsiteY2445" fmla="*/ 2027087 h 2623580"/>
              <a:gd name="connsiteX2446" fmla="*/ 3123897 w 4654756"/>
              <a:gd name="connsiteY2446" fmla="*/ 2028325 h 2623580"/>
              <a:gd name="connsiteX2447" fmla="*/ 3122623 w 4654756"/>
              <a:gd name="connsiteY2447" fmla="*/ 2028737 h 2623580"/>
              <a:gd name="connsiteX2448" fmla="*/ 3120499 w 4654756"/>
              <a:gd name="connsiteY2448" fmla="*/ 2028737 h 2623580"/>
              <a:gd name="connsiteX2449" fmla="*/ 3118800 w 4654756"/>
              <a:gd name="connsiteY2449" fmla="*/ 2028737 h 2623580"/>
              <a:gd name="connsiteX2450" fmla="*/ 3116676 w 4654756"/>
              <a:gd name="connsiteY2450" fmla="*/ 2028325 h 2623580"/>
              <a:gd name="connsiteX2451" fmla="*/ 3112853 w 4654756"/>
              <a:gd name="connsiteY2451" fmla="*/ 2026262 h 2623580"/>
              <a:gd name="connsiteX2452" fmla="*/ 3109880 w 4654756"/>
              <a:gd name="connsiteY2452" fmla="*/ 2025025 h 2623580"/>
              <a:gd name="connsiteX2453" fmla="*/ 3107756 w 4654756"/>
              <a:gd name="connsiteY2453" fmla="*/ 2023787 h 2623580"/>
              <a:gd name="connsiteX2454" fmla="*/ 3106057 w 4654756"/>
              <a:gd name="connsiteY2454" fmla="*/ 2024199 h 2623580"/>
              <a:gd name="connsiteX2455" fmla="*/ 3103933 w 4654756"/>
              <a:gd name="connsiteY2455" fmla="*/ 2025025 h 2623580"/>
              <a:gd name="connsiteX2456" fmla="*/ 3100111 w 4654756"/>
              <a:gd name="connsiteY2456" fmla="*/ 2026262 h 2623580"/>
              <a:gd name="connsiteX2457" fmla="*/ 3096713 w 4654756"/>
              <a:gd name="connsiteY2457" fmla="*/ 2028325 h 2623580"/>
              <a:gd name="connsiteX2458" fmla="*/ 3094589 w 4654756"/>
              <a:gd name="connsiteY2458" fmla="*/ 2028737 h 2623580"/>
              <a:gd name="connsiteX2459" fmla="*/ 3092040 w 4654756"/>
              <a:gd name="connsiteY2459" fmla="*/ 2028737 h 2623580"/>
              <a:gd name="connsiteX2460" fmla="*/ 3088642 w 4654756"/>
              <a:gd name="connsiteY2460" fmla="*/ 2028325 h 2623580"/>
              <a:gd name="connsiteX2461" fmla="*/ 3086094 w 4654756"/>
              <a:gd name="connsiteY2461" fmla="*/ 2027087 h 2623580"/>
              <a:gd name="connsiteX2462" fmla="*/ 3083970 w 4654756"/>
              <a:gd name="connsiteY2462" fmla="*/ 2025849 h 2623580"/>
              <a:gd name="connsiteX2463" fmla="*/ 3082271 w 4654756"/>
              <a:gd name="connsiteY2463" fmla="*/ 2023787 h 2623580"/>
              <a:gd name="connsiteX2464" fmla="*/ 3079722 w 4654756"/>
              <a:gd name="connsiteY2464" fmla="*/ 2019662 h 2623580"/>
              <a:gd name="connsiteX2465" fmla="*/ 3078448 w 4654756"/>
              <a:gd name="connsiteY2465" fmla="*/ 2017599 h 2623580"/>
              <a:gd name="connsiteX2466" fmla="*/ 3076749 w 4654756"/>
              <a:gd name="connsiteY2466" fmla="*/ 2016774 h 2623580"/>
              <a:gd name="connsiteX2467" fmla="*/ 3074625 w 4654756"/>
              <a:gd name="connsiteY2467" fmla="*/ 2018837 h 2623580"/>
              <a:gd name="connsiteX2468" fmla="*/ 3072076 w 4654756"/>
              <a:gd name="connsiteY2468" fmla="*/ 2020487 h 2623580"/>
              <a:gd name="connsiteX2469" fmla="*/ 3069953 w 4654756"/>
              <a:gd name="connsiteY2469" fmla="*/ 2022137 h 2623580"/>
              <a:gd name="connsiteX2470" fmla="*/ 3066980 w 4654756"/>
              <a:gd name="connsiteY2470" fmla="*/ 2023374 h 2623580"/>
              <a:gd name="connsiteX2471" fmla="*/ 3063581 w 4654756"/>
              <a:gd name="connsiteY2471" fmla="*/ 2024199 h 2623580"/>
              <a:gd name="connsiteX2472" fmla="*/ 3060608 w 4654756"/>
              <a:gd name="connsiteY2472" fmla="*/ 2025025 h 2623580"/>
              <a:gd name="connsiteX2473" fmla="*/ 3052963 w 4654756"/>
              <a:gd name="connsiteY2473" fmla="*/ 2025437 h 2623580"/>
              <a:gd name="connsiteX2474" fmla="*/ 3051263 w 4654756"/>
              <a:gd name="connsiteY2474" fmla="*/ 2025437 h 2623580"/>
              <a:gd name="connsiteX2475" fmla="*/ 3049140 w 4654756"/>
              <a:gd name="connsiteY2475" fmla="*/ 2024199 h 2623580"/>
              <a:gd name="connsiteX2476" fmla="*/ 3044467 w 4654756"/>
              <a:gd name="connsiteY2476" fmla="*/ 2020900 h 2623580"/>
              <a:gd name="connsiteX2477" fmla="*/ 3040645 w 4654756"/>
              <a:gd name="connsiteY2477" fmla="*/ 2018012 h 2623580"/>
              <a:gd name="connsiteX2478" fmla="*/ 3131378 w 4654756"/>
              <a:gd name="connsiteY2478" fmla="*/ 2016746 h 2623580"/>
              <a:gd name="connsiteX2479" fmla="*/ 3129419 w 4654756"/>
              <a:gd name="connsiteY2479" fmla="*/ 2021312 h 2623580"/>
              <a:gd name="connsiteX2480" fmla="*/ 3129397 w 4654756"/>
              <a:gd name="connsiteY2480" fmla="*/ 2021388 h 2623580"/>
              <a:gd name="connsiteX2481" fmla="*/ 3131372 w 4654756"/>
              <a:gd name="connsiteY2481" fmla="*/ 2016775 h 2623580"/>
              <a:gd name="connsiteX2482" fmla="*/ 304349 w 4654756"/>
              <a:gd name="connsiteY2482" fmla="*/ 2015124 h 2623580"/>
              <a:gd name="connsiteX2483" fmla="*/ 304335 w 4654756"/>
              <a:gd name="connsiteY2483" fmla="*/ 2015125 h 2623580"/>
              <a:gd name="connsiteX2484" fmla="*/ 309506 w 4654756"/>
              <a:gd name="connsiteY2484" fmla="*/ 2016128 h 2623580"/>
              <a:gd name="connsiteX2485" fmla="*/ 1668236 w 4654756"/>
              <a:gd name="connsiteY2485" fmla="*/ 2015006 h 2623580"/>
              <a:gd name="connsiteX2486" fmla="*/ 1667780 w 4654756"/>
              <a:gd name="connsiteY2486" fmla="*/ 2015486 h 2623580"/>
              <a:gd name="connsiteX2487" fmla="*/ 1666507 w 4654756"/>
              <a:gd name="connsiteY2487" fmla="*/ 2018374 h 2623580"/>
              <a:gd name="connsiteX2488" fmla="*/ 1665659 w 4654756"/>
              <a:gd name="connsiteY2488" fmla="*/ 2020025 h 2623580"/>
              <a:gd name="connsiteX2489" fmla="*/ 1665235 w 4654756"/>
              <a:gd name="connsiteY2489" fmla="*/ 2021676 h 2623580"/>
              <a:gd name="connsiteX2490" fmla="*/ 1665659 w 4654756"/>
              <a:gd name="connsiteY2490" fmla="*/ 2024565 h 2623580"/>
              <a:gd name="connsiteX2491" fmla="*/ 1667356 w 4654756"/>
              <a:gd name="connsiteY2491" fmla="*/ 2028279 h 2623580"/>
              <a:gd name="connsiteX2492" fmla="*/ 1668205 w 4654756"/>
              <a:gd name="connsiteY2492" fmla="*/ 2029929 h 2623580"/>
              <a:gd name="connsiteX2493" fmla="*/ 1669903 w 4654756"/>
              <a:gd name="connsiteY2493" fmla="*/ 2031167 h 2623580"/>
              <a:gd name="connsiteX2494" fmla="*/ 1671174 w 4654756"/>
              <a:gd name="connsiteY2494" fmla="*/ 2032405 h 2623580"/>
              <a:gd name="connsiteX2495" fmla="*/ 1673297 w 4654756"/>
              <a:gd name="connsiteY2495" fmla="*/ 2032405 h 2623580"/>
              <a:gd name="connsiteX2496" fmla="*/ 1674144 w 4654756"/>
              <a:gd name="connsiteY2496" fmla="*/ 2032405 h 2623580"/>
              <a:gd name="connsiteX2497" fmla="*/ 1674380 w 4654756"/>
              <a:gd name="connsiteY2497" fmla="*/ 2031721 h 2623580"/>
              <a:gd name="connsiteX2498" fmla="*/ 1673851 w 4654756"/>
              <a:gd name="connsiteY2498" fmla="*/ 2031721 h 2623580"/>
              <a:gd name="connsiteX2499" fmla="*/ 1671729 w 4654756"/>
              <a:gd name="connsiteY2499" fmla="*/ 2031721 h 2623580"/>
              <a:gd name="connsiteX2500" fmla="*/ 1670455 w 4654756"/>
              <a:gd name="connsiteY2500" fmla="*/ 2030482 h 2623580"/>
              <a:gd name="connsiteX2501" fmla="*/ 1668757 w 4654756"/>
              <a:gd name="connsiteY2501" fmla="*/ 2029242 h 2623580"/>
              <a:gd name="connsiteX2502" fmla="*/ 1667908 w 4654756"/>
              <a:gd name="connsiteY2502" fmla="*/ 2027590 h 2623580"/>
              <a:gd name="connsiteX2503" fmla="*/ 1666209 w 4654756"/>
              <a:gd name="connsiteY2503" fmla="*/ 2023873 h 2623580"/>
              <a:gd name="connsiteX2504" fmla="*/ 1665785 w 4654756"/>
              <a:gd name="connsiteY2504" fmla="*/ 2020982 h 2623580"/>
              <a:gd name="connsiteX2505" fmla="*/ 1666209 w 4654756"/>
              <a:gd name="connsiteY2505" fmla="*/ 2019329 h 2623580"/>
              <a:gd name="connsiteX2506" fmla="*/ 1667059 w 4654756"/>
              <a:gd name="connsiteY2506" fmla="*/ 2017677 h 2623580"/>
              <a:gd name="connsiteX2507" fmla="*/ 700494 w 4654756"/>
              <a:gd name="connsiteY2507" fmla="*/ 2014023 h 2623580"/>
              <a:gd name="connsiteX2508" fmla="*/ 710189 w 4654756"/>
              <a:gd name="connsiteY2508" fmla="*/ 2029563 h 2623580"/>
              <a:gd name="connsiteX2509" fmla="*/ 716991 w 4654756"/>
              <a:gd name="connsiteY2509" fmla="*/ 2041526 h 2623580"/>
              <a:gd name="connsiteX2510" fmla="*/ 720818 w 4654756"/>
              <a:gd name="connsiteY2510" fmla="*/ 2048951 h 2623580"/>
              <a:gd name="connsiteX2511" fmla="*/ 720850 w 4654756"/>
              <a:gd name="connsiteY2511" fmla="*/ 2048951 h 2623580"/>
              <a:gd name="connsiteX2512" fmla="*/ 717082 w 4654756"/>
              <a:gd name="connsiteY2512" fmla="*/ 2041617 h 2623580"/>
              <a:gd name="connsiteX2513" fmla="*/ 710310 w 4654756"/>
              <a:gd name="connsiteY2513" fmla="*/ 2029673 h 2623580"/>
              <a:gd name="connsiteX2514" fmla="*/ 700575 w 4654756"/>
              <a:gd name="connsiteY2514" fmla="*/ 2014023 h 2623580"/>
              <a:gd name="connsiteX2515" fmla="*/ 475968 w 4654756"/>
              <a:gd name="connsiteY2515" fmla="*/ 2012236 h 2623580"/>
              <a:gd name="connsiteX2516" fmla="*/ 475965 w 4654756"/>
              <a:gd name="connsiteY2516" fmla="*/ 2012237 h 2623580"/>
              <a:gd name="connsiteX2517" fmla="*/ 478043 w 4654756"/>
              <a:gd name="connsiteY2517" fmla="*/ 2012237 h 2623580"/>
              <a:gd name="connsiteX2518" fmla="*/ 481019 w 4654756"/>
              <a:gd name="connsiteY2518" fmla="*/ 2013062 h 2623580"/>
              <a:gd name="connsiteX2519" fmla="*/ 486121 w 4654756"/>
              <a:gd name="connsiteY2519" fmla="*/ 2014712 h 2623580"/>
              <a:gd name="connsiteX2520" fmla="*/ 490373 w 4654756"/>
              <a:gd name="connsiteY2520" fmla="*/ 2016362 h 2623580"/>
              <a:gd name="connsiteX2521" fmla="*/ 493349 w 4654756"/>
              <a:gd name="connsiteY2521" fmla="*/ 2016775 h 2623580"/>
              <a:gd name="connsiteX2522" fmla="*/ 496325 w 4654756"/>
              <a:gd name="connsiteY2522" fmla="*/ 2017187 h 2623580"/>
              <a:gd name="connsiteX2523" fmla="*/ 496556 w 4654756"/>
              <a:gd name="connsiteY2523" fmla="*/ 2017162 h 2623580"/>
              <a:gd name="connsiteX2524" fmla="*/ 493765 w 4654756"/>
              <a:gd name="connsiteY2524" fmla="*/ 2016774 h 2623580"/>
              <a:gd name="connsiteX2525" fmla="*/ 490799 w 4654756"/>
              <a:gd name="connsiteY2525" fmla="*/ 2016362 h 2623580"/>
              <a:gd name="connsiteX2526" fmla="*/ 486562 w 4654756"/>
              <a:gd name="connsiteY2526" fmla="*/ 2014712 h 2623580"/>
              <a:gd name="connsiteX2527" fmla="*/ 481476 w 4654756"/>
              <a:gd name="connsiteY2527" fmla="*/ 2013062 h 2623580"/>
              <a:gd name="connsiteX2528" fmla="*/ 478511 w 4654756"/>
              <a:gd name="connsiteY2528" fmla="*/ 2012236 h 2623580"/>
              <a:gd name="connsiteX2529" fmla="*/ 4183974 w 4654756"/>
              <a:gd name="connsiteY2529" fmla="*/ 2010587 h 2623580"/>
              <a:gd name="connsiteX2530" fmla="*/ 4157654 w 4654756"/>
              <a:gd name="connsiteY2530" fmla="*/ 2046475 h 2623580"/>
              <a:gd name="connsiteX2531" fmla="*/ 4170389 w 4654756"/>
              <a:gd name="connsiteY2531" fmla="*/ 2052663 h 2623580"/>
              <a:gd name="connsiteX2532" fmla="*/ 4180153 w 4654756"/>
              <a:gd name="connsiteY2532" fmla="*/ 2057201 h 2623580"/>
              <a:gd name="connsiteX2533" fmla="*/ 4180202 w 4654756"/>
              <a:gd name="connsiteY2533" fmla="*/ 2057218 h 2623580"/>
              <a:gd name="connsiteX2534" fmla="*/ 4170583 w 4654756"/>
              <a:gd name="connsiteY2534" fmla="*/ 2052731 h 2623580"/>
              <a:gd name="connsiteX2535" fmla="*/ 4157874 w 4654756"/>
              <a:gd name="connsiteY2535" fmla="*/ 2046533 h 2623580"/>
              <a:gd name="connsiteX2536" fmla="*/ 4184121 w 4654756"/>
              <a:gd name="connsiteY2536" fmla="*/ 2010611 h 2623580"/>
              <a:gd name="connsiteX2537" fmla="*/ 950061 w 4654756"/>
              <a:gd name="connsiteY2537" fmla="*/ 2006049 h 2623580"/>
              <a:gd name="connsiteX2538" fmla="*/ 947514 w 4654756"/>
              <a:gd name="connsiteY2538" fmla="*/ 2006874 h 2623580"/>
              <a:gd name="connsiteX2539" fmla="*/ 944542 w 4654756"/>
              <a:gd name="connsiteY2539" fmla="*/ 2007287 h 2623580"/>
              <a:gd name="connsiteX2540" fmla="*/ 941570 w 4654756"/>
              <a:gd name="connsiteY2540" fmla="*/ 2008112 h 2623580"/>
              <a:gd name="connsiteX2541" fmla="*/ 939023 w 4654756"/>
              <a:gd name="connsiteY2541" fmla="*/ 2009762 h 2623580"/>
              <a:gd name="connsiteX2542" fmla="*/ 934354 w 4654756"/>
              <a:gd name="connsiteY2542" fmla="*/ 2013474 h 2623580"/>
              <a:gd name="connsiteX2543" fmla="*/ 929684 w 4654756"/>
              <a:gd name="connsiteY2543" fmla="*/ 2017600 h 2623580"/>
              <a:gd name="connsiteX2544" fmla="*/ 922043 w 4654756"/>
              <a:gd name="connsiteY2544" fmla="*/ 2026675 h 2623580"/>
              <a:gd name="connsiteX2545" fmla="*/ 918647 w 4654756"/>
              <a:gd name="connsiteY2545" fmla="*/ 2030800 h 2623580"/>
              <a:gd name="connsiteX2546" fmla="*/ 915675 w 4654756"/>
              <a:gd name="connsiteY2546" fmla="*/ 2033688 h 2623580"/>
              <a:gd name="connsiteX2547" fmla="*/ 911855 w 4654756"/>
              <a:gd name="connsiteY2547" fmla="*/ 2035750 h 2623580"/>
              <a:gd name="connsiteX2548" fmla="*/ 907185 w 4654756"/>
              <a:gd name="connsiteY2548" fmla="*/ 2036988 h 2623580"/>
              <a:gd name="connsiteX2549" fmla="*/ 902515 w 4654756"/>
              <a:gd name="connsiteY2549" fmla="*/ 2038225 h 2623580"/>
              <a:gd name="connsiteX2550" fmla="*/ 897421 w 4654756"/>
              <a:gd name="connsiteY2550" fmla="*/ 2039050 h 2623580"/>
              <a:gd name="connsiteX2551" fmla="*/ 892751 w 4654756"/>
              <a:gd name="connsiteY2551" fmla="*/ 2039875 h 2623580"/>
              <a:gd name="connsiteX2552" fmla="*/ 888506 w 4654756"/>
              <a:gd name="connsiteY2552" fmla="*/ 2040700 h 2623580"/>
              <a:gd name="connsiteX2553" fmla="*/ 883837 w 4654756"/>
              <a:gd name="connsiteY2553" fmla="*/ 2042351 h 2623580"/>
              <a:gd name="connsiteX2554" fmla="*/ 882545 w 4654756"/>
              <a:gd name="connsiteY2554" fmla="*/ 2043048 h 2623580"/>
              <a:gd name="connsiteX2555" fmla="*/ 883427 w 4654756"/>
              <a:gd name="connsiteY2555" fmla="*/ 2042762 h 2623580"/>
              <a:gd name="connsiteX2556" fmla="*/ 885977 w 4654756"/>
              <a:gd name="connsiteY2556" fmla="*/ 2041937 h 2623580"/>
              <a:gd name="connsiteX2557" fmla="*/ 891928 w 4654756"/>
              <a:gd name="connsiteY2557" fmla="*/ 2040287 h 2623580"/>
              <a:gd name="connsiteX2558" fmla="*/ 904677 w 4654756"/>
              <a:gd name="connsiteY2558" fmla="*/ 2038225 h 2623580"/>
              <a:gd name="connsiteX2559" fmla="*/ 910202 w 4654756"/>
              <a:gd name="connsiteY2559" fmla="*/ 2036575 h 2623580"/>
              <a:gd name="connsiteX2560" fmla="*/ 913178 w 4654756"/>
              <a:gd name="connsiteY2560" fmla="*/ 2035337 h 2623580"/>
              <a:gd name="connsiteX2561" fmla="*/ 915728 w 4654756"/>
              <a:gd name="connsiteY2561" fmla="*/ 2033687 h 2623580"/>
              <a:gd name="connsiteX2562" fmla="*/ 918703 w 4654756"/>
              <a:gd name="connsiteY2562" fmla="*/ 2030800 h 2623580"/>
              <a:gd name="connsiteX2563" fmla="*/ 922103 w 4654756"/>
              <a:gd name="connsiteY2563" fmla="*/ 2026675 h 2623580"/>
              <a:gd name="connsiteX2564" fmla="*/ 929753 w 4654756"/>
              <a:gd name="connsiteY2564" fmla="*/ 2017599 h 2623580"/>
              <a:gd name="connsiteX2565" fmla="*/ 934428 w 4654756"/>
              <a:gd name="connsiteY2565" fmla="*/ 2013474 h 2623580"/>
              <a:gd name="connsiteX2566" fmla="*/ 939103 w 4654756"/>
              <a:gd name="connsiteY2566" fmla="*/ 2009761 h 2623580"/>
              <a:gd name="connsiteX2567" fmla="*/ 941653 w 4654756"/>
              <a:gd name="connsiteY2567" fmla="*/ 2008111 h 2623580"/>
              <a:gd name="connsiteX2568" fmla="*/ 944628 w 4654756"/>
              <a:gd name="connsiteY2568" fmla="*/ 2007286 h 2623580"/>
              <a:gd name="connsiteX2569" fmla="*/ 947603 w 4654756"/>
              <a:gd name="connsiteY2569" fmla="*/ 2006874 h 2623580"/>
              <a:gd name="connsiteX2570" fmla="*/ 950152 w 4654756"/>
              <a:gd name="connsiteY2570" fmla="*/ 2006049 h 2623580"/>
              <a:gd name="connsiteX2571" fmla="*/ 1223123 w 4654756"/>
              <a:gd name="connsiteY2571" fmla="*/ 1999861 h 2623580"/>
              <a:gd name="connsiteX2572" fmla="*/ 1219309 w 4654756"/>
              <a:gd name="connsiteY2572" fmla="*/ 2000274 h 2623580"/>
              <a:gd name="connsiteX2573" fmla="*/ 1216343 w 4654756"/>
              <a:gd name="connsiteY2573" fmla="*/ 2001099 h 2623580"/>
              <a:gd name="connsiteX2574" fmla="*/ 1214648 w 4654756"/>
              <a:gd name="connsiteY2574" fmla="*/ 2001099 h 2623580"/>
              <a:gd name="connsiteX2575" fmla="*/ 1212953 w 4654756"/>
              <a:gd name="connsiteY2575" fmla="*/ 2001099 h 2623580"/>
              <a:gd name="connsiteX2576" fmla="*/ 1211258 w 4654756"/>
              <a:gd name="connsiteY2576" fmla="*/ 2000687 h 2623580"/>
              <a:gd name="connsiteX2577" fmla="*/ 1209190 w 4654756"/>
              <a:gd name="connsiteY2577" fmla="*/ 2000015 h 2623580"/>
              <a:gd name="connsiteX2578" fmla="*/ 1209013 w 4654756"/>
              <a:gd name="connsiteY2578" fmla="*/ 2000274 h 2623580"/>
              <a:gd name="connsiteX2579" fmla="*/ 1211560 w 4654756"/>
              <a:gd name="connsiteY2579" fmla="*/ 2001099 h 2623580"/>
              <a:gd name="connsiteX2580" fmla="*/ 1213258 w 4654756"/>
              <a:gd name="connsiteY2580" fmla="*/ 2001511 h 2623580"/>
              <a:gd name="connsiteX2581" fmla="*/ 1214956 w 4654756"/>
              <a:gd name="connsiteY2581" fmla="*/ 2001511 h 2623580"/>
              <a:gd name="connsiteX2582" fmla="*/ 1216654 w 4654756"/>
              <a:gd name="connsiteY2582" fmla="*/ 2001511 h 2623580"/>
              <a:gd name="connsiteX2583" fmla="*/ 1219625 w 4654756"/>
              <a:gd name="connsiteY2583" fmla="*/ 2000686 h 2623580"/>
              <a:gd name="connsiteX2584" fmla="*/ 1223235 w 4654756"/>
              <a:gd name="connsiteY2584" fmla="*/ 2000297 h 2623580"/>
              <a:gd name="connsiteX2585" fmla="*/ 3151764 w 4654756"/>
              <a:gd name="connsiteY2585" fmla="*/ 1992347 h 2623580"/>
              <a:gd name="connsiteX2586" fmla="*/ 3149807 w 4654756"/>
              <a:gd name="connsiteY2586" fmla="*/ 1996149 h 2623580"/>
              <a:gd name="connsiteX2587" fmla="*/ 3146834 w 4654756"/>
              <a:gd name="connsiteY2587" fmla="*/ 2001099 h 2623580"/>
              <a:gd name="connsiteX2588" fmla="*/ 3144710 w 4654756"/>
              <a:gd name="connsiteY2588" fmla="*/ 2004812 h 2623580"/>
              <a:gd name="connsiteX2589" fmla="*/ 3141312 w 4654756"/>
              <a:gd name="connsiteY2589" fmla="*/ 2008111 h 2623580"/>
              <a:gd name="connsiteX2590" fmla="*/ 3137064 w 4654756"/>
              <a:gd name="connsiteY2590" fmla="*/ 2010999 h 2623580"/>
              <a:gd name="connsiteX2591" fmla="*/ 3132817 w 4654756"/>
              <a:gd name="connsiteY2591" fmla="*/ 2013474 h 2623580"/>
              <a:gd name="connsiteX2592" fmla="*/ 3131967 w 4654756"/>
              <a:gd name="connsiteY2592" fmla="*/ 2014299 h 2623580"/>
              <a:gd name="connsiteX2593" fmla="*/ 3131904 w 4654756"/>
              <a:gd name="connsiteY2593" fmla="*/ 2014606 h 2623580"/>
              <a:gd name="connsiteX2594" fmla="*/ 3132644 w 4654756"/>
              <a:gd name="connsiteY2594" fmla="*/ 2013887 h 2623580"/>
              <a:gd name="connsiteX2595" fmla="*/ 3136883 w 4654756"/>
              <a:gd name="connsiteY2595" fmla="*/ 2011412 h 2623580"/>
              <a:gd name="connsiteX2596" fmla="*/ 3141123 w 4654756"/>
              <a:gd name="connsiteY2596" fmla="*/ 2008524 h 2623580"/>
              <a:gd name="connsiteX2597" fmla="*/ 3144513 w 4654756"/>
              <a:gd name="connsiteY2597" fmla="*/ 2005224 h 2623580"/>
              <a:gd name="connsiteX2598" fmla="*/ 3146633 w 4654756"/>
              <a:gd name="connsiteY2598" fmla="*/ 2001511 h 2623580"/>
              <a:gd name="connsiteX2599" fmla="*/ 3149601 w 4654756"/>
              <a:gd name="connsiteY2599" fmla="*/ 1996561 h 2623580"/>
              <a:gd name="connsiteX2600" fmla="*/ 3151720 w 4654756"/>
              <a:gd name="connsiteY2600" fmla="*/ 1992436 h 2623580"/>
              <a:gd name="connsiteX2601" fmla="*/ 680880 w 4654756"/>
              <a:gd name="connsiteY2601" fmla="*/ 1992121 h 2623580"/>
              <a:gd name="connsiteX2602" fmla="*/ 681702 w 4654756"/>
              <a:gd name="connsiteY2602" fmla="*/ 1994912 h 2623580"/>
              <a:gd name="connsiteX2603" fmla="*/ 682552 w 4654756"/>
              <a:gd name="connsiteY2603" fmla="*/ 2002337 h 2623580"/>
              <a:gd name="connsiteX2604" fmla="*/ 683403 w 4654756"/>
              <a:gd name="connsiteY2604" fmla="*/ 2006874 h 2623580"/>
              <a:gd name="connsiteX2605" fmla="*/ 685104 w 4654756"/>
              <a:gd name="connsiteY2605" fmla="*/ 2010175 h 2623580"/>
              <a:gd name="connsiteX2606" fmla="*/ 685954 w 4654756"/>
              <a:gd name="connsiteY2606" fmla="*/ 2011825 h 2623580"/>
              <a:gd name="connsiteX2607" fmla="*/ 687654 w 4654756"/>
              <a:gd name="connsiteY2607" fmla="*/ 2013062 h 2623580"/>
              <a:gd name="connsiteX2608" fmla="*/ 687721 w 4654756"/>
              <a:gd name="connsiteY2608" fmla="*/ 2013084 h 2623580"/>
              <a:gd name="connsiteX2609" fmla="*/ 686186 w 4654756"/>
              <a:gd name="connsiteY2609" fmla="*/ 2011963 h 2623580"/>
              <a:gd name="connsiteX2610" fmla="*/ 685340 w 4654756"/>
              <a:gd name="connsiteY2610" fmla="*/ 2010316 h 2623580"/>
              <a:gd name="connsiteX2611" fmla="*/ 683646 w 4654756"/>
              <a:gd name="connsiteY2611" fmla="*/ 2007021 h 2623580"/>
              <a:gd name="connsiteX2612" fmla="*/ 682800 w 4654756"/>
              <a:gd name="connsiteY2612" fmla="*/ 2002491 h 2623580"/>
              <a:gd name="connsiteX2613" fmla="*/ 681954 w 4654756"/>
              <a:gd name="connsiteY2613" fmla="*/ 1995077 h 2623580"/>
              <a:gd name="connsiteX2614" fmla="*/ 681107 w 4654756"/>
              <a:gd name="connsiteY2614" fmla="*/ 1992195 h 2623580"/>
              <a:gd name="connsiteX2615" fmla="*/ 1828949 w 4654756"/>
              <a:gd name="connsiteY2615" fmla="*/ 1992018 h 2623580"/>
              <a:gd name="connsiteX2616" fmla="*/ 1827308 w 4654756"/>
              <a:gd name="connsiteY2616" fmla="*/ 1993615 h 2623580"/>
              <a:gd name="connsiteX2617" fmla="*/ 1823914 w 4654756"/>
              <a:gd name="connsiteY2617" fmla="*/ 1996503 h 2623580"/>
              <a:gd name="connsiteX2618" fmla="*/ 1819671 w 4654756"/>
              <a:gd name="connsiteY2618" fmla="*/ 1998979 h 2623580"/>
              <a:gd name="connsiteX2619" fmla="*/ 1814580 w 4654756"/>
              <a:gd name="connsiteY2619" fmla="*/ 2001455 h 2623580"/>
              <a:gd name="connsiteX2620" fmla="*/ 1813636 w 4654756"/>
              <a:gd name="connsiteY2620" fmla="*/ 2001879 h 2623580"/>
              <a:gd name="connsiteX2621" fmla="*/ 1818185 w 4654756"/>
              <a:gd name="connsiteY2621" fmla="*/ 2000330 h 2623580"/>
              <a:gd name="connsiteX2622" fmla="*/ 1821157 w 4654756"/>
              <a:gd name="connsiteY2622" fmla="*/ 1998678 h 2623580"/>
              <a:gd name="connsiteX2623" fmla="*/ 1823704 w 4654756"/>
              <a:gd name="connsiteY2623" fmla="*/ 1997439 h 2623580"/>
              <a:gd name="connsiteX2624" fmla="*/ 1826251 w 4654756"/>
              <a:gd name="connsiteY2624" fmla="*/ 1995373 h 2623580"/>
              <a:gd name="connsiteX2625" fmla="*/ 1827949 w 4654756"/>
              <a:gd name="connsiteY2625" fmla="*/ 1993721 h 2623580"/>
              <a:gd name="connsiteX2626" fmla="*/ 1487040 w 4654756"/>
              <a:gd name="connsiteY2626" fmla="*/ 1989315 h 2623580"/>
              <a:gd name="connsiteX2627" fmla="*/ 1486643 w 4654756"/>
              <a:gd name="connsiteY2627" fmla="*/ 1991624 h 2623580"/>
              <a:gd name="connsiteX2628" fmla="*/ 1485794 w 4654756"/>
              <a:gd name="connsiteY2628" fmla="*/ 1993684 h 2623580"/>
              <a:gd name="connsiteX2629" fmla="*/ 1484946 w 4654756"/>
              <a:gd name="connsiteY2629" fmla="*/ 1995332 h 2623580"/>
              <a:gd name="connsiteX2630" fmla="*/ 1483247 w 4654756"/>
              <a:gd name="connsiteY2630" fmla="*/ 1996980 h 2623580"/>
              <a:gd name="connsiteX2631" fmla="*/ 1480701 w 4654756"/>
              <a:gd name="connsiteY2631" fmla="*/ 1996980 h 2623580"/>
              <a:gd name="connsiteX2632" fmla="*/ 1479261 w 4654756"/>
              <a:gd name="connsiteY2632" fmla="*/ 1996282 h 2623580"/>
              <a:gd name="connsiteX2633" fmla="*/ 1479261 w 4654756"/>
              <a:gd name="connsiteY2633" fmla="*/ 1996365 h 2623580"/>
              <a:gd name="connsiteX2634" fmla="*/ 1479827 w 4654756"/>
              <a:gd name="connsiteY2634" fmla="*/ 1996916 h 2623580"/>
              <a:gd name="connsiteX2635" fmla="*/ 1480676 w 4654756"/>
              <a:gd name="connsiteY2635" fmla="*/ 1997741 h 2623580"/>
              <a:gd name="connsiteX2636" fmla="*/ 1483221 w 4654756"/>
              <a:gd name="connsiteY2636" fmla="*/ 1997741 h 2623580"/>
              <a:gd name="connsiteX2637" fmla="*/ 1484918 w 4654756"/>
              <a:gd name="connsiteY2637" fmla="*/ 1996091 h 2623580"/>
              <a:gd name="connsiteX2638" fmla="*/ 1485767 w 4654756"/>
              <a:gd name="connsiteY2638" fmla="*/ 1994440 h 2623580"/>
              <a:gd name="connsiteX2639" fmla="*/ 1486615 w 4654756"/>
              <a:gd name="connsiteY2639" fmla="*/ 1992377 h 2623580"/>
              <a:gd name="connsiteX2640" fmla="*/ 1487040 w 4654756"/>
              <a:gd name="connsiteY2640" fmla="*/ 1989900 h 2623580"/>
              <a:gd name="connsiteX2641" fmla="*/ 1368648 w 4654756"/>
              <a:gd name="connsiteY2641" fmla="*/ 1988393 h 2623580"/>
              <a:gd name="connsiteX2642" fmla="*/ 1370327 w 4654756"/>
              <a:gd name="connsiteY2642" fmla="*/ 1995736 h 2623580"/>
              <a:gd name="connsiteX2643" fmla="*/ 1372025 w 4654756"/>
              <a:gd name="connsiteY2643" fmla="*/ 2003986 h 2623580"/>
              <a:gd name="connsiteX2644" fmla="*/ 1372160 w 4654756"/>
              <a:gd name="connsiteY2644" fmla="*/ 2005286 h 2623580"/>
              <a:gd name="connsiteX2645" fmla="*/ 1372092 w 4654756"/>
              <a:gd name="connsiteY2645" fmla="*/ 2003986 h 2623580"/>
              <a:gd name="connsiteX2646" fmla="*/ 1370391 w 4654756"/>
              <a:gd name="connsiteY2646" fmla="*/ 1995736 h 2623580"/>
              <a:gd name="connsiteX2647" fmla="*/ 1369591 w 4654756"/>
              <a:gd name="connsiteY2647" fmla="*/ 1988753 h 2623580"/>
              <a:gd name="connsiteX2648" fmla="*/ 1369479 w 4654756"/>
              <a:gd name="connsiteY2648" fmla="*/ 1988739 h 2623580"/>
              <a:gd name="connsiteX2649" fmla="*/ 1842260 w 4654756"/>
              <a:gd name="connsiteY2649" fmla="*/ 1986511 h 2623580"/>
              <a:gd name="connsiteX2650" fmla="*/ 1842382 w 4654756"/>
              <a:gd name="connsiteY2650" fmla="*/ 1987939 h 2623580"/>
              <a:gd name="connsiteX2651" fmla="*/ 1842382 w 4654756"/>
              <a:gd name="connsiteY2651" fmla="*/ 1988972 h 2623580"/>
              <a:gd name="connsiteX2652" fmla="*/ 1842804 w 4654756"/>
              <a:gd name="connsiteY2652" fmla="*/ 1986923 h 2623580"/>
              <a:gd name="connsiteX2653" fmla="*/ 1843229 w 4654756"/>
              <a:gd name="connsiteY2653" fmla="*/ 1986511 h 2623580"/>
              <a:gd name="connsiteX2654" fmla="*/ 3175066 w 4654756"/>
              <a:gd name="connsiteY2654" fmla="*/ 1986047 h 2623580"/>
              <a:gd name="connsiteX2655" fmla="*/ 3175036 w 4654756"/>
              <a:gd name="connsiteY2655" fmla="*/ 1986249 h 2623580"/>
              <a:gd name="connsiteX2656" fmla="*/ 3174612 w 4654756"/>
              <a:gd name="connsiteY2656" fmla="*/ 1989136 h 2623580"/>
              <a:gd name="connsiteX2657" fmla="*/ 3174612 w 4654756"/>
              <a:gd name="connsiteY2657" fmla="*/ 1994499 h 2623580"/>
              <a:gd name="connsiteX2658" fmla="*/ 3175036 w 4654756"/>
              <a:gd name="connsiteY2658" fmla="*/ 1996561 h 2623580"/>
              <a:gd name="connsiteX2659" fmla="*/ 3175460 w 4654756"/>
              <a:gd name="connsiteY2659" fmla="*/ 1998624 h 2623580"/>
              <a:gd name="connsiteX2660" fmla="*/ 3176732 w 4654756"/>
              <a:gd name="connsiteY2660" fmla="*/ 2000687 h 2623580"/>
              <a:gd name="connsiteX2661" fmla="*/ 3178004 w 4654756"/>
              <a:gd name="connsiteY2661" fmla="*/ 2001924 h 2623580"/>
              <a:gd name="connsiteX2662" fmla="*/ 3180547 w 4654756"/>
              <a:gd name="connsiteY2662" fmla="*/ 2004399 h 2623580"/>
              <a:gd name="connsiteX2663" fmla="*/ 3183091 w 4654756"/>
              <a:gd name="connsiteY2663" fmla="*/ 2006049 h 2623580"/>
              <a:gd name="connsiteX2664" fmla="*/ 3193265 w 4654756"/>
              <a:gd name="connsiteY2664" fmla="*/ 2022550 h 2623580"/>
              <a:gd name="connsiteX2665" fmla="*/ 3197504 w 4654756"/>
              <a:gd name="connsiteY2665" fmla="*/ 2029562 h 2623580"/>
              <a:gd name="connsiteX2666" fmla="*/ 3201320 w 4654756"/>
              <a:gd name="connsiteY2666" fmla="*/ 2038225 h 2623580"/>
              <a:gd name="connsiteX2667" fmla="*/ 3203863 w 4654756"/>
              <a:gd name="connsiteY2667" fmla="*/ 2044413 h 2623580"/>
              <a:gd name="connsiteX2668" fmla="*/ 3208103 w 4654756"/>
              <a:gd name="connsiteY2668" fmla="*/ 2053901 h 2623580"/>
              <a:gd name="connsiteX2669" fmla="*/ 3213613 w 4654756"/>
              <a:gd name="connsiteY2669" fmla="*/ 2065451 h 2623580"/>
              <a:gd name="connsiteX2670" fmla="*/ 3213745 w 4654756"/>
              <a:gd name="connsiteY2670" fmla="*/ 2065494 h 2623580"/>
              <a:gd name="connsiteX2671" fmla="*/ 3208273 w 4654756"/>
              <a:gd name="connsiteY2671" fmla="*/ 2054024 h 2623580"/>
              <a:gd name="connsiteX2672" fmla="*/ 3204033 w 4654756"/>
              <a:gd name="connsiteY2672" fmla="*/ 2044530 h 2623580"/>
              <a:gd name="connsiteX2673" fmla="*/ 3201488 w 4654756"/>
              <a:gd name="connsiteY2673" fmla="*/ 2038339 h 2623580"/>
              <a:gd name="connsiteX2674" fmla="*/ 3197671 w 4654756"/>
              <a:gd name="connsiteY2674" fmla="*/ 2029670 h 2623580"/>
              <a:gd name="connsiteX2675" fmla="*/ 3193430 w 4654756"/>
              <a:gd name="connsiteY2675" fmla="*/ 2022654 h 2623580"/>
              <a:gd name="connsiteX2676" fmla="*/ 3183251 w 4654756"/>
              <a:gd name="connsiteY2676" fmla="*/ 2006142 h 2623580"/>
              <a:gd name="connsiteX2677" fmla="*/ 3180707 w 4654756"/>
              <a:gd name="connsiteY2677" fmla="*/ 2004491 h 2623580"/>
              <a:gd name="connsiteX2678" fmla="*/ 3178162 w 4654756"/>
              <a:gd name="connsiteY2678" fmla="*/ 2002015 h 2623580"/>
              <a:gd name="connsiteX2679" fmla="*/ 3176890 w 4654756"/>
              <a:gd name="connsiteY2679" fmla="*/ 2000776 h 2623580"/>
              <a:gd name="connsiteX2680" fmla="*/ 3175617 w 4654756"/>
              <a:gd name="connsiteY2680" fmla="*/ 1998713 h 2623580"/>
              <a:gd name="connsiteX2681" fmla="*/ 3175193 w 4654756"/>
              <a:gd name="connsiteY2681" fmla="*/ 1996649 h 2623580"/>
              <a:gd name="connsiteX2682" fmla="*/ 3174769 w 4654756"/>
              <a:gd name="connsiteY2682" fmla="*/ 1994585 h 2623580"/>
              <a:gd name="connsiteX2683" fmla="*/ 3174769 w 4654756"/>
              <a:gd name="connsiteY2683" fmla="*/ 1989219 h 2623580"/>
              <a:gd name="connsiteX2684" fmla="*/ 3175467 w 4654756"/>
              <a:gd name="connsiteY2684" fmla="*/ 1983348 h 2623580"/>
              <a:gd name="connsiteX2685" fmla="*/ 3175460 w 4654756"/>
              <a:gd name="connsiteY2685" fmla="*/ 1983361 h 2623580"/>
              <a:gd name="connsiteX2686" fmla="*/ 3175450 w 4654756"/>
              <a:gd name="connsiteY2686" fmla="*/ 1983432 h 2623580"/>
              <a:gd name="connsiteX2687" fmla="*/ 2719242 w 4654756"/>
              <a:gd name="connsiteY2687" fmla="*/ 1980540 h 2623580"/>
              <a:gd name="connsiteX2688" fmla="*/ 2719360 w 4654756"/>
              <a:gd name="connsiteY2688" fmla="*/ 1980769 h 2623580"/>
              <a:gd name="connsiteX2689" fmla="*/ 2721909 w 4654756"/>
              <a:gd name="connsiteY2689" fmla="*/ 1982007 h 2623580"/>
              <a:gd name="connsiteX2690" fmla="*/ 2723375 w 4654756"/>
              <a:gd name="connsiteY2690" fmla="*/ 1983432 h 2623580"/>
              <a:gd name="connsiteX2691" fmla="*/ 2723351 w 4654756"/>
              <a:gd name="connsiteY2691" fmla="*/ 1983361 h 2623580"/>
              <a:gd name="connsiteX2692" fmla="*/ 2721652 w 4654756"/>
              <a:gd name="connsiteY2692" fmla="*/ 1981711 h 2623580"/>
              <a:gd name="connsiteX2693" fmla="*/ 2718086 w 4654756"/>
              <a:gd name="connsiteY2693" fmla="*/ 1979072 h 2623580"/>
              <a:gd name="connsiteX2694" fmla="*/ 2718086 w 4654756"/>
              <a:gd name="connsiteY2694" fmla="*/ 1979118 h 2623580"/>
              <a:gd name="connsiteX2695" fmla="*/ 2718727 w 4654756"/>
              <a:gd name="connsiteY2695" fmla="*/ 1979742 h 2623580"/>
              <a:gd name="connsiteX2696" fmla="*/ 2718679 w 4654756"/>
              <a:gd name="connsiteY2696" fmla="*/ 1979648 h 2623580"/>
              <a:gd name="connsiteX2697" fmla="*/ 1394526 w 4654756"/>
              <a:gd name="connsiteY2697" fmla="*/ 1978850 h 2623580"/>
              <a:gd name="connsiteX2698" fmla="*/ 1391554 w 4654756"/>
              <a:gd name="connsiteY2698" fmla="*/ 1979262 h 2623580"/>
              <a:gd name="connsiteX2699" fmla="*/ 1389007 w 4654756"/>
              <a:gd name="connsiteY2699" fmla="*/ 1980086 h 2623580"/>
              <a:gd name="connsiteX2700" fmla="*/ 1386460 w 4654756"/>
              <a:gd name="connsiteY2700" fmla="*/ 1982146 h 2623580"/>
              <a:gd name="connsiteX2701" fmla="*/ 1384762 w 4654756"/>
              <a:gd name="connsiteY2701" fmla="*/ 1984207 h 2623580"/>
              <a:gd name="connsiteX2702" fmla="*/ 1382640 w 4654756"/>
              <a:gd name="connsiteY2702" fmla="*/ 1985855 h 2623580"/>
              <a:gd name="connsiteX2703" fmla="*/ 1380092 w 4654756"/>
              <a:gd name="connsiteY2703" fmla="*/ 1987503 h 2623580"/>
              <a:gd name="connsiteX2704" fmla="*/ 1376696 w 4654756"/>
              <a:gd name="connsiteY2704" fmla="*/ 1988739 h 2623580"/>
              <a:gd name="connsiteX2705" fmla="*/ 1372875 w 4654756"/>
              <a:gd name="connsiteY2705" fmla="*/ 1989151 h 2623580"/>
              <a:gd name="connsiteX2706" fmla="*/ 1371337 w 4654756"/>
              <a:gd name="connsiteY2706" fmla="*/ 1988965 h 2623580"/>
              <a:gd name="connsiteX2707" fmla="*/ 1372942 w 4654756"/>
              <a:gd name="connsiteY2707" fmla="*/ 1989548 h 2623580"/>
              <a:gd name="connsiteX2708" fmla="*/ 1376770 w 4654756"/>
              <a:gd name="connsiteY2708" fmla="*/ 1989136 h 2623580"/>
              <a:gd name="connsiteX2709" fmla="*/ 1380172 w 4654756"/>
              <a:gd name="connsiteY2709" fmla="*/ 1987898 h 2623580"/>
              <a:gd name="connsiteX2710" fmla="*/ 1382725 w 4654756"/>
              <a:gd name="connsiteY2710" fmla="*/ 1986248 h 2623580"/>
              <a:gd name="connsiteX2711" fmla="*/ 1384851 w 4654756"/>
              <a:gd name="connsiteY2711" fmla="*/ 1984599 h 2623580"/>
              <a:gd name="connsiteX2712" fmla="*/ 1386551 w 4654756"/>
              <a:gd name="connsiteY2712" fmla="*/ 1982536 h 2623580"/>
              <a:gd name="connsiteX2713" fmla="*/ 1389103 w 4654756"/>
              <a:gd name="connsiteY2713" fmla="*/ 1980473 h 2623580"/>
              <a:gd name="connsiteX2714" fmla="*/ 1391655 w 4654756"/>
              <a:gd name="connsiteY2714" fmla="*/ 1979648 h 2623580"/>
              <a:gd name="connsiteX2715" fmla="*/ 1394631 w 4654756"/>
              <a:gd name="connsiteY2715" fmla="*/ 1979236 h 2623580"/>
              <a:gd name="connsiteX2716" fmla="*/ 1398034 w 4654756"/>
              <a:gd name="connsiteY2716" fmla="*/ 1979236 h 2623580"/>
              <a:gd name="connsiteX2717" fmla="*/ 1401435 w 4654756"/>
              <a:gd name="connsiteY2717" fmla="*/ 1980061 h 2623580"/>
              <a:gd name="connsiteX2718" fmla="*/ 1404838 w 4654756"/>
              <a:gd name="connsiteY2718" fmla="*/ 1981711 h 2623580"/>
              <a:gd name="connsiteX2719" fmla="*/ 1408665 w 4654756"/>
              <a:gd name="connsiteY2719" fmla="*/ 1982948 h 2623580"/>
              <a:gd name="connsiteX2720" fmla="*/ 1415895 w 4654756"/>
              <a:gd name="connsiteY2720" fmla="*/ 1986661 h 2623580"/>
              <a:gd name="connsiteX2721" fmla="*/ 1423549 w 4654756"/>
              <a:gd name="connsiteY2721" fmla="*/ 1991198 h 2623580"/>
              <a:gd name="connsiteX2722" fmla="*/ 1430780 w 4654756"/>
              <a:gd name="connsiteY2722" fmla="*/ 1995736 h 2623580"/>
              <a:gd name="connsiteX2723" fmla="*/ 1437158 w 4654756"/>
              <a:gd name="connsiteY2723" fmla="*/ 1999449 h 2623580"/>
              <a:gd name="connsiteX2724" fmla="*/ 1443113 w 4654756"/>
              <a:gd name="connsiteY2724" fmla="*/ 2002336 h 2623580"/>
              <a:gd name="connsiteX2725" fmla="*/ 1445239 w 4654756"/>
              <a:gd name="connsiteY2725" fmla="*/ 2002749 h 2623580"/>
              <a:gd name="connsiteX2726" fmla="*/ 1447791 w 4654756"/>
              <a:gd name="connsiteY2726" fmla="*/ 2003574 h 2623580"/>
              <a:gd name="connsiteX2727" fmla="*/ 1450342 w 4654756"/>
              <a:gd name="connsiteY2727" fmla="*/ 2002749 h 2623580"/>
              <a:gd name="connsiteX2728" fmla="*/ 1452894 w 4654756"/>
              <a:gd name="connsiteY2728" fmla="*/ 2001511 h 2623580"/>
              <a:gd name="connsiteX2729" fmla="*/ 1455021 w 4654756"/>
              <a:gd name="connsiteY2729" fmla="*/ 2000274 h 2623580"/>
              <a:gd name="connsiteX2730" fmla="*/ 1457147 w 4654756"/>
              <a:gd name="connsiteY2730" fmla="*/ 1998211 h 2623580"/>
              <a:gd name="connsiteX2731" fmla="*/ 1459273 w 4654756"/>
              <a:gd name="connsiteY2731" fmla="*/ 1996149 h 2623580"/>
              <a:gd name="connsiteX2732" fmla="*/ 1461399 w 4654756"/>
              <a:gd name="connsiteY2732" fmla="*/ 1994499 h 2623580"/>
              <a:gd name="connsiteX2733" fmla="*/ 1463952 w 4654756"/>
              <a:gd name="connsiteY2733" fmla="*/ 1992849 h 2623580"/>
              <a:gd name="connsiteX2734" fmla="*/ 1466503 w 4654756"/>
              <a:gd name="connsiteY2734" fmla="*/ 1992436 h 2623580"/>
              <a:gd name="connsiteX2735" fmla="*/ 1469905 w 4654756"/>
              <a:gd name="connsiteY2735" fmla="*/ 1992849 h 2623580"/>
              <a:gd name="connsiteX2736" fmla="*/ 1470761 w 4654756"/>
              <a:gd name="connsiteY2736" fmla="*/ 1992967 h 2623580"/>
              <a:gd name="connsiteX2737" fmla="*/ 1470512 w 4654756"/>
              <a:gd name="connsiteY2737" fmla="*/ 1992860 h 2623580"/>
              <a:gd name="connsiteX2738" fmla="*/ 1468815 w 4654756"/>
              <a:gd name="connsiteY2738" fmla="*/ 1992448 h 2623580"/>
              <a:gd name="connsiteX2739" fmla="*/ 1466267 w 4654756"/>
              <a:gd name="connsiteY2739" fmla="*/ 1992036 h 2623580"/>
              <a:gd name="connsiteX2740" fmla="*/ 1463720 w 4654756"/>
              <a:gd name="connsiteY2740" fmla="*/ 1992448 h 2623580"/>
              <a:gd name="connsiteX2741" fmla="*/ 1461173 w 4654756"/>
              <a:gd name="connsiteY2741" fmla="*/ 1994096 h 2623580"/>
              <a:gd name="connsiteX2742" fmla="*/ 1459051 w 4654756"/>
              <a:gd name="connsiteY2742" fmla="*/ 1995744 h 2623580"/>
              <a:gd name="connsiteX2743" fmla="*/ 1456928 w 4654756"/>
              <a:gd name="connsiteY2743" fmla="*/ 1997805 h 2623580"/>
              <a:gd name="connsiteX2744" fmla="*/ 1454806 w 4654756"/>
              <a:gd name="connsiteY2744" fmla="*/ 1999865 h 2623580"/>
              <a:gd name="connsiteX2745" fmla="*/ 1452683 w 4654756"/>
              <a:gd name="connsiteY2745" fmla="*/ 2001101 h 2623580"/>
              <a:gd name="connsiteX2746" fmla="*/ 1450136 w 4654756"/>
              <a:gd name="connsiteY2746" fmla="*/ 2002338 h 2623580"/>
              <a:gd name="connsiteX2747" fmla="*/ 1447589 w 4654756"/>
              <a:gd name="connsiteY2747" fmla="*/ 2003161 h 2623580"/>
              <a:gd name="connsiteX2748" fmla="*/ 1445042 w 4654756"/>
              <a:gd name="connsiteY2748" fmla="*/ 2002338 h 2623580"/>
              <a:gd name="connsiteX2749" fmla="*/ 1442920 w 4654756"/>
              <a:gd name="connsiteY2749" fmla="*/ 2001926 h 2623580"/>
              <a:gd name="connsiteX2750" fmla="*/ 1436976 w 4654756"/>
              <a:gd name="connsiteY2750" fmla="*/ 1999041 h 2623580"/>
              <a:gd name="connsiteX2751" fmla="*/ 1430608 w 4654756"/>
              <a:gd name="connsiteY2751" fmla="*/ 1995332 h 2623580"/>
              <a:gd name="connsiteX2752" fmla="*/ 1423392 w 4654756"/>
              <a:gd name="connsiteY2752" fmla="*/ 1990800 h 2623580"/>
              <a:gd name="connsiteX2753" fmla="*/ 1415751 w 4654756"/>
              <a:gd name="connsiteY2753" fmla="*/ 1986267 h 2623580"/>
              <a:gd name="connsiteX2754" fmla="*/ 1408534 w 4654756"/>
              <a:gd name="connsiteY2754" fmla="*/ 1982558 h 2623580"/>
              <a:gd name="connsiteX2755" fmla="*/ 1404713 w 4654756"/>
              <a:gd name="connsiteY2755" fmla="*/ 1981322 h 2623580"/>
              <a:gd name="connsiteX2756" fmla="*/ 1401317 w 4654756"/>
              <a:gd name="connsiteY2756" fmla="*/ 1979674 h 2623580"/>
              <a:gd name="connsiteX2757" fmla="*/ 1397921 w 4654756"/>
              <a:gd name="connsiteY2757" fmla="*/ 1978850 h 2623580"/>
              <a:gd name="connsiteX2758" fmla="*/ 1838027 w 4654756"/>
              <a:gd name="connsiteY2758" fmla="*/ 1978250 h 2623580"/>
              <a:gd name="connsiteX2759" fmla="*/ 1837732 w 4654756"/>
              <a:gd name="connsiteY2759" fmla="*/ 1978938 h 2623580"/>
              <a:gd name="connsiteX2760" fmla="*/ 1838418 w 4654756"/>
              <a:gd name="connsiteY2760" fmla="*/ 1979072 h 2623580"/>
              <a:gd name="connsiteX2761" fmla="*/ 1034808 w 4654756"/>
              <a:gd name="connsiteY2761" fmla="*/ 1977873 h 2623580"/>
              <a:gd name="connsiteX2762" fmla="*/ 1035153 w 4654756"/>
              <a:gd name="connsiteY2762" fmla="*/ 1980886 h 2623580"/>
              <a:gd name="connsiteX2763" fmla="*/ 1036003 w 4654756"/>
              <a:gd name="connsiteY2763" fmla="*/ 1985011 h 2623580"/>
              <a:gd name="connsiteX2764" fmla="*/ 1036854 w 4654756"/>
              <a:gd name="connsiteY2764" fmla="*/ 1989136 h 2623580"/>
              <a:gd name="connsiteX2765" fmla="*/ 1037703 w 4654756"/>
              <a:gd name="connsiteY2765" fmla="*/ 1992436 h 2623580"/>
              <a:gd name="connsiteX2766" fmla="*/ 1038128 w 4654756"/>
              <a:gd name="connsiteY2766" fmla="*/ 2000274 h 2623580"/>
              <a:gd name="connsiteX2767" fmla="*/ 1038978 w 4654756"/>
              <a:gd name="connsiteY2767" fmla="*/ 2006874 h 2623580"/>
              <a:gd name="connsiteX2768" fmla="*/ 1039828 w 4654756"/>
              <a:gd name="connsiteY2768" fmla="*/ 2013062 h 2623580"/>
              <a:gd name="connsiteX2769" fmla="*/ 1041528 w 4654756"/>
              <a:gd name="connsiteY2769" fmla="*/ 2018011 h 2623580"/>
              <a:gd name="connsiteX2770" fmla="*/ 1043229 w 4654756"/>
              <a:gd name="connsiteY2770" fmla="*/ 2023374 h 2623580"/>
              <a:gd name="connsiteX2771" fmla="*/ 1045353 w 4654756"/>
              <a:gd name="connsiteY2771" fmla="*/ 2027912 h 2623580"/>
              <a:gd name="connsiteX2772" fmla="*/ 1050029 w 4654756"/>
              <a:gd name="connsiteY2772" fmla="*/ 2036987 h 2623580"/>
              <a:gd name="connsiteX2773" fmla="*/ 1054703 w 4654756"/>
              <a:gd name="connsiteY2773" fmla="*/ 2046062 h 2623580"/>
              <a:gd name="connsiteX2774" fmla="*/ 1057255 w 4654756"/>
              <a:gd name="connsiteY2774" fmla="*/ 2050187 h 2623580"/>
              <a:gd name="connsiteX2775" fmla="*/ 1058530 w 4654756"/>
              <a:gd name="connsiteY2775" fmla="*/ 2055138 h 2623580"/>
              <a:gd name="connsiteX2776" fmla="*/ 1060654 w 4654756"/>
              <a:gd name="connsiteY2776" fmla="*/ 2060500 h 2623580"/>
              <a:gd name="connsiteX2777" fmla="*/ 1061505 w 4654756"/>
              <a:gd name="connsiteY2777" fmla="*/ 2065863 h 2623580"/>
              <a:gd name="connsiteX2778" fmla="*/ 1062354 w 4654756"/>
              <a:gd name="connsiteY2778" fmla="*/ 2072051 h 2623580"/>
              <a:gd name="connsiteX2779" fmla="*/ 1062354 w 4654756"/>
              <a:gd name="connsiteY2779" fmla="*/ 2079064 h 2623580"/>
              <a:gd name="connsiteX2780" fmla="*/ 1062354 w 4654756"/>
              <a:gd name="connsiteY2780" fmla="*/ 2092676 h 2623580"/>
              <a:gd name="connsiteX2781" fmla="*/ 1062779 w 4654756"/>
              <a:gd name="connsiteY2781" fmla="*/ 2096801 h 2623580"/>
              <a:gd name="connsiteX2782" fmla="*/ 1063205 w 4654756"/>
              <a:gd name="connsiteY2782" fmla="*/ 2101339 h 2623580"/>
              <a:gd name="connsiteX2783" fmla="*/ 1064054 w 4654756"/>
              <a:gd name="connsiteY2783" fmla="*/ 2102577 h 2623580"/>
              <a:gd name="connsiteX2784" fmla="*/ 1064479 w 4654756"/>
              <a:gd name="connsiteY2784" fmla="*/ 2103402 h 2623580"/>
              <a:gd name="connsiteX2785" fmla="*/ 1065755 w 4654756"/>
              <a:gd name="connsiteY2785" fmla="*/ 2104639 h 2623580"/>
              <a:gd name="connsiteX2786" fmla="*/ 1067455 w 4654756"/>
              <a:gd name="connsiteY2786" fmla="*/ 2105052 h 2623580"/>
              <a:gd name="connsiteX2787" fmla="*/ 1069155 w 4654756"/>
              <a:gd name="connsiteY2787" fmla="*/ 2104639 h 2623580"/>
              <a:gd name="connsiteX2788" fmla="*/ 1071279 w 4654756"/>
              <a:gd name="connsiteY2788" fmla="*/ 2104227 h 2623580"/>
              <a:gd name="connsiteX2789" fmla="*/ 1074255 w 4654756"/>
              <a:gd name="connsiteY2789" fmla="*/ 2101752 h 2623580"/>
              <a:gd name="connsiteX2790" fmla="*/ 1076804 w 4654756"/>
              <a:gd name="connsiteY2790" fmla="*/ 2099689 h 2623580"/>
              <a:gd name="connsiteX2791" fmla="*/ 1078080 w 4654756"/>
              <a:gd name="connsiteY2791" fmla="*/ 2098864 h 2623580"/>
              <a:gd name="connsiteX2792" fmla="*/ 1079355 w 4654756"/>
              <a:gd name="connsiteY2792" fmla="*/ 2098864 h 2623580"/>
              <a:gd name="connsiteX2793" fmla="*/ 1081054 w 4654756"/>
              <a:gd name="connsiteY2793" fmla="*/ 2099277 h 2623580"/>
              <a:gd name="connsiteX2794" fmla="*/ 1083179 w 4654756"/>
              <a:gd name="connsiteY2794" fmla="*/ 2100102 h 2623580"/>
              <a:gd name="connsiteX2795" fmla="*/ 1084879 w 4654756"/>
              <a:gd name="connsiteY2795" fmla="*/ 2102164 h 2623580"/>
              <a:gd name="connsiteX2796" fmla="*/ 1087004 w 4654756"/>
              <a:gd name="connsiteY2796" fmla="*/ 2104227 h 2623580"/>
              <a:gd name="connsiteX2797" fmla="*/ 1088704 w 4654756"/>
              <a:gd name="connsiteY2797" fmla="*/ 2106289 h 2623580"/>
              <a:gd name="connsiteX2798" fmla="*/ 1090830 w 4654756"/>
              <a:gd name="connsiteY2798" fmla="*/ 2109177 h 2623580"/>
              <a:gd name="connsiteX2799" fmla="*/ 1091680 w 4654756"/>
              <a:gd name="connsiteY2799" fmla="*/ 2111652 h 2623580"/>
              <a:gd name="connsiteX2800" fmla="*/ 1092081 w 4654756"/>
              <a:gd name="connsiteY2800" fmla="*/ 2113989 h 2623580"/>
              <a:gd name="connsiteX2801" fmla="*/ 1092175 w 4654756"/>
              <a:gd name="connsiteY2801" fmla="*/ 2113715 h 2623580"/>
              <a:gd name="connsiteX2802" fmla="*/ 1091751 w 4654756"/>
              <a:gd name="connsiteY2802" fmla="*/ 2111240 h 2623580"/>
              <a:gd name="connsiteX2803" fmla="*/ 1090904 w 4654756"/>
              <a:gd name="connsiteY2803" fmla="*/ 2108765 h 2623580"/>
              <a:gd name="connsiteX2804" fmla="*/ 1088785 w 4654756"/>
              <a:gd name="connsiteY2804" fmla="*/ 2105877 h 2623580"/>
              <a:gd name="connsiteX2805" fmla="*/ 1087090 w 4654756"/>
              <a:gd name="connsiteY2805" fmla="*/ 2103814 h 2623580"/>
              <a:gd name="connsiteX2806" fmla="*/ 1084971 w 4654756"/>
              <a:gd name="connsiteY2806" fmla="*/ 2101752 h 2623580"/>
              <a:gd name="connsiteX2807" fmla="*/ 1083276 w 4654756"/>
              <a:gd name="connsiteY2807" fmla="*/ 2099689 h 2623580"/>
              <a:gd name="connsiteX2808" fmla="*/ 1081157 w 4654756"/>
              <a:gd name="connsiteY2808" fmla="*/ 2098864 h 2623580"/>
              <a:gd name="connsiteX2809" fmla="*/ 1079462 w 4654756"/>
              <a:gd name="connsiteY2809" fmla="*/ 2098452 h 2623580"/>
              <a:gd name="connsiteX2810" fmla="*/ 1078190 w 4654756"/>
              <a:gd name="connsiteY2810" fmla="*/ 2098452 h 2623580"/>
              <a:gd name="connsiteX2811" fmla="*/ 1076919 w 4654756"/>
              <a:gd name="connsiteY2811" fmla="*/ 2099277 h 2623580"/>
              <a:gd name="connsiteX2812" fmla="*/ 1074376 w 4654756"/>
              <a:gd name="connsiteY2812" fmla="*/ 2101340 h 2623580"/>
              <a:gd name="connsiteX2813" fmla="*/ 1071410 w 4654756"/>
              <a:gd name="connsiteY2813" fmla="*/ 2103814 h 2623580"/>
              <a:gd name="connsiteX2814" fmla="*/ 1069291 w 4654756"/>
              <a:gd name="connsiteY2814" fmla="*/ 2104227 h 2623580"/>
              <a:gd name="connsiteX2815" fmla="*/ 1067596 w 4654756"/>
              <a:gd name="connsiteY2815" fmla="*/ 2104639 h 2623580"/>
              <a:gd name="connsiteX2816" fmla="*/ 1065901 w 4654756"/>
              <a:gd name="connsiteY2816" fmla="*/ 2104227 h 2623580"/>
              <a:gd name="connsiteX2817" fmla="*/ 1064629 w 4654756"/>
              <a:gd name="connsiteY2817" fmla="*/ 2102989 h 2623580"/>
              <a:gd name="connsiteX2818" fmla="*/ 1064205 w 4654756"/>
              <a:gd name="connsiteY2818" fmla="*/ 2102164 h 2623580"/>
              <a:gd name="connsiteX2819" fmla="*/ 1063358 w 4654756"/>
              <a:gd name="connsiteY2819" fmla="*/ 2100927 h 2623580"/>
              <a:gd name="connsiteX2820" fmla="*/ 1062934 w 4654756"/>
              <a:gd name="connsiteY2820" fmla="*/ 2096389 h 2623580"/>
              <a:gd name="connsiteX2821" fmla="*/ 1062511 w 4654756"/>
              <a:gd name="connsiteY2821" fmla="*/ 2092264 h 2623580"/>
              <a:gd name="connsiteX2822" fmla="*/ 1062511 w 4654756"/>
              <a:gd name="connsiteY2822" fmla="*/ 2078651 h 2623580"/>
              <a:gd name="connsiteX2823" fmla="*/ 1062511 w 4654756"/>
              <a:gd name="connsiteY2823" fmla="*/ 2071639 h 2623580"/>
              <a:gd name="connsiteX2824" fmla="*/ 1061663 w 4654756"/>
              <a:gd name="connsiteY2824" fmla="*/ 2065451 h 2623580"/>
              <a:gd name="connsiteX2825" fmla="*/ 1060815 w 4654756"/>
              <a:gd name="connsiteY2825" fmla="*/ 2060088 h 2623580"/>
              <a:gd name="connsiteX2826" fmla="*/ 1058696 w 4654756"/>
              <a:gd name="connsiteY2826" fmla="*/ 2054726 h 2623580"/>
              <a:gd name="connsiteX2827" fmla="*/ 1057425 w 4654756"/>
              <a:gd name="connsiteY2827" fmla="*/ 2049775 h 2623580"/>
              <a:gd name="connsiteX2828" fmla="*/ 1054882 w 4654756"/>
              <a:gd name="connsiteY2828" fmla="*/ 2045650 h 2623580"/>
              <a:gd name="connsiteX2829" fmla="*/ 1050221 w 4654756"/>
              <a:gd name="connsiteY2829" fmla="*/ 2036575 h 2623580"/>
              <a:gd name="connsiteX2830" fmla="*/ 1045559 w 4654756"/>
              <a:gd name="connsiteY2830" fmla="*/ 2027500 h 2623580"/>
              <a:gd name="connsiteX2831" fmla="*/ 1043440 w 4654756"/>
              <a:gd name="connsiteY2831" fmla="*/ 2022962 h 2623580"/>
              <a:gd name="connsiteX2832" fmla="*/ 1041745 w 4654756"/>
              <a:gd name="connsiteY2832" fmla="*/ 2017599 h 2623580"/>
              <a:gd name="connsiteX2833" fmla="*/ 1040050 w 4654756"/>
              <a:gd name="connsiteY2833" fmla="*/ 2012649 h 2623580"/>
              <a:gd name="connsiteX2834" fmla="*/ 1039202 w 4654756"/>
              <a:gd name="connsiteY2834" fmla="*/ 2006462 h 2623580"/>
              <a:gd name="connsiteX2835" fmla="*/ 1038355 w 4654756"/>
              <a:gd name="connsiteY2835" fmla="*/ 1999861 h 2623580"/>
              <a:gd name="connsiteX2836" fmla="*/ 1037931 w 4654756"/>
              <a:gd name="connsiteY2836" fmla="*/ 1992024 h 2623580"/>
              <a:gd name="connsiteX2837" fmla="*/ 1037083 w 4654756"/>
              <a:gd name="connsiteY2837" fmla="*/ 1983361 h 2623580"/>
              <a:gd name="connsiteX2838" fmla="*/ 1037083 w 4654756"/>
              <a:gd name="connsiteY2838" fmla="*/ 1979165 h 2623580"/>
              <a:gd name="connsiteX2839" fmla="*/ 1356829 w 4654756"/>
              <a:gd name="connsiteY2839" fmla="*/ 1976871 h 2623580"/>
              <a:gd name="connsiteX2840" fmla="*/ 1358017 w 4654756"/>
              <a:gd name="connsiteY2840" fmla="*/ 1978411 h 2623580"/>
              <a:gd name="connsiteX2841" fmla="*/ 1360989 w 4654756"/>
              <a:gd name="connsiteY2841" fmla="*/ 1981710 h 2623580"/>
              <a:gd name="connsiteX2842" fmla="*/ 1362633 w 4654756"/>
              <a:gd name="connsiteY2842" fmla="*/ 1983507 h 2623580"/>
              <a:gd name="connsiteX2843" fmla="*/ 1362264 w 4654756"/>
              <a:gd name="connsiteY2843" fmla="*/ 1982970 h 2623580"/>
              <a:gd name="connsiteX2844" fmla="*/ 1358443 w 4654756"/>
              <a:gd name="connsiteY2844" fmla="*/ 1978438 h 2623580"/>
              <a:gd name="connsiteX2845" fmla="*/ 1203206 w 4654756"/>
              <a:gd name="connsiteY2845" fmla="*/ 1976761 h 2623580"/>
              <a:gd name="connsiteX2846" fmla="*/ 1198120 w 4654756"/>
              <a:gd name="connsiteY2846" fmla="*/ 1977173 h 2623580"/>
              <a:gd name="connsiteX2847" fmla="*/ 1193883 w 4654756"/>
              <a:gd name="connsiteY2847" fmla="*/ 1978411 h 2623580"/>
              <a:gd name="connsiteX2848" fmla="*/ 1190492 w 4654756"/>
              <a:gd name="connsiteY2848" fmla="*/ 1979648 h 2623580"/>
              <a:gd name="connsiteX2849" fmla="*/ 1187526 w 4654756"/>
              <a:gd name="connsiteY2849" fmla="*/ 1981711 h 2623580"/>
              <a:gd name="connsiteX2850" fmla="*/ 1185407 w 4654756"/>
              <a:gd name="connsiteY2850" fmla="*/ 1984599 h 2623580"/>
              <a:gd name="connsiteX2851" fmla="*/ 1184136 w 4654756"/>
              <a:gd name="connsiteY2851" fmla="*/ 1987899 h 2623580"/>
              <a:gd name="connsiteX2852" fmla="*/ 1182864 w 4654756"/>
              <a:gd name="connsiteY2852" fmla="*/ 1992024 h 2623580"/>
              <a:gd name="connsiteX2853" fmla="*/ 1182440 w 4654756"/>
              <a:gd name="connsiteY2853" fmla="*/ 1996974 h 2623580"/>
              <a:gd name="connsiteX2854" fmla="*/ 1182864 w 4654756"/>
              <a:gd name="connsiteY2854" fmla="*/ 2005224 h 2623580"/>
              <a:gd name="connsiteX2855" fmla="*/ 1184136 w 4654756"/>
              <a:gd name="connsiteY2855" fmla="*/ 2013062 h 2623580"/>
              <a:gd name="connsiteX2856" fmla="*/ 1185407 w 4654756"/>
              <a:gd name="connsiteY2856" fmla="*/ 2019249 h 2623580"/>
              <a:gd name="connsiteX2857" fmla="*/ 1187102 w 4654756"/>
              <a:gd name="connsiteY2857" fmla="*/ 2022137 h 2623580"/>
              <a:gd name="connsiteX2858" fmla="*/ 1187949 w 4654756"/>
              <a:gd name="connsiteY2858" fmla="*/ 2024200 h 2623580"/>
              <a:gd name="connsiteX2859" fmla="*/ 1188104 w 4654756"/>
              <a:gd name="connsiteY2859" fmla="*/ 2024350 h 2623580"/>
              <a:gd name="connsiteX2860" fmla="*/ 1187363 w 4654756"/>
              <a:gd name="connsiteY2860" fmla="*/ 2022549 h 2623580"/>
              <a:gd name="connsiteX2861" fmla="*/ 1185665 w 4654756"/>
              <a:gd name="connsiteY2861" fmla="*/ 2019662 h 2623580"/>
              <a:gd name="connsiteX2862" fmla="*/ 1184392 w 4654756"/>
              <a:gd name="connsiteY2862" fmla="*/ 2013474 h 2623580"/>
              <a:gd name="connsiteX2863" fmla="*/ 1183118 w 4654756"/>
              <a:gd name="connsiteY2863" fmla="*/ 2005636 h 2623580"/>
              <a:gd name="connsiteX2864" fmla="*/ 1182693 w 4654756"/>
              <a:gd name="connsiteY2864" fmla="*/ 1997386 h 2623580"/>
              <a:gd name="connsiteX2865" fmla="*/ 1183118 w 4654756"/>
              <a:gd name="connsiteY2865" fmla="*/ 1992436 h 2623580"/>
              <a:gd name="connsiteX2866" fmla="*/ 1184392 w 4654756"/>
              <a:gd name="connsiteY2866" fmla="*/ 1988311 h 2623580"/>
              <a:gd name="connsiteX2867" fmla="*/ 1185665 w 4654756"/>
              <a:gd name="connsiteY2867" fmla="*/ 1985011 h 2623580"/>
              <a:gd name="connsiteX2868" fmla="*/ 1187787 w 4654756"/>
              <a:gd name="connsiteY2868" fmla="*/ 1982123 h 2623580"/>
              <a:gd name="connsiteX2869" fmla="*/ 1190759 w 4654756"/>
              <a:gd name="connsiteY2869" fmla="*/ 1980061 h 2623580"/>
              <a:gd name="connsiteX2870" fmla="*/ 1194155 w 4654756"/>
              <a:gd name="connsiteY2870" fmla="*/ 1978823 h 2623580"/>
              <a:gd name="connsiteX2871" fmla="*/ 1198400 w 4654756"/>
              <a:gd name="connsiteY2871" fmla="*/ 1977585 h 2623580"/>
              <a:gd name="connsiteX2872" fmla="*/ 1203494 w 4654756"/>
              <a:gd name="connsiteY2872" fmla="*/ 1977173 h 2623580"/>
              <a:gd name="connsiteX2873" fmla="*/ 1208164 w 4654756"/>
              <a:gd name="connsiteY2873" fmla="*/ 1977585 h 2623580"/>
              <a:gd name="connsiteX2874" fmla="*/ 1210711 w 4654756"/>
              <a:gd name="connsiteY2874" fmla="*/ 1977585 h 2623580"/>
              <a:gd name="connsiteX2875" fmla="*/ 1213258 w 4654756"/>
              <a:gd name="connsiteY2875" fmla="*/ 1978411 h 2623580"/>
              <a:gd name="connsiteX2876" fmla="*/ 1215381 w 4654756"/>
              <a:gd name="connsiteY2876" fmla="*/ 1979236 h 2623580"/>
              <a:gd name="connsiteX2877" fmla="*/ 1216875 w 4654756"/>
              <a:gd name="connsiteY2877" fmla="*/ 1980325 h 2623580"/>
              <a:gd name="connsiteX2878" fmla="*/ 1216767 w 4654756"/>
              <a:gd name="connsiteY2878" fmla="*/ 1980061 h 2623580"/>
              <a:gd name="connsiteX2879" fmla="*/ 1215072 w 4654756"/>
              <a:gd name="connsiteY2879" fmla="*/ 1978823 h 2623580"/>
              <a:gd name="connsiteX2880" fmla="*/ 1212953 w 4654756"/>
              <a:gd name="connsiteY2880" fmla="*/ 1977998 h 2623580"/>
              <a:gd name="connsiteX2881" fmla="*/ 1210410 w 4654756"/>
              <a:gd name="connsiteY2881" fmla="*/ 1977173 h 2623580"/>
              <a:gd name="connsiteX2882" fmla="*/ 1207868 w 4654756"/>
              <a:gd name="connsiteY2882" fmla="*/ 1977173 h 2623580"/>
              <a:gd name="connsiteX2883" fmla="*/ 1705299 w 4654756"/>
              <a:gd name="connsiteY2883" fmla="*/ 1976341 h 2623580"/>
              <a:gd name="connsiteX2884" fmla="*/ 1704841 w 4654756"/>
              <a:gd name="connsiteY2884" fmla="*/ 1976787 h 2623580"/>
              <a:gd name="connsiteX2885" fmla="*/ 1704902 w 4654756"/>
              <a:gd name="connsiteY2885" fmla="*/ 1976904 h 2623580"/>
              <a:gd name="connsiteX2886" fmla="*/ 1705117 w 4654756"/>
              <a:gd name="connsiteY2886" fmla="*/ 1976695 h 2623580"/>
              <a:gd name="connsiteX2887" fmla="*/ 1709198 w 4654756"/>
              <a:gd name="connsiteY2887" fmla="*/ 1972059 h 2623580"/>
              <a:gd name="connsiteX2888" fmla="*/ 1707813 w 4654756"/>
              <a:gd name="connsiteY2888" fmla="*/ 1973069 h 2623580"/>
              <a:gd name="connsiteX2889" fmla="*/ 1706115 w 4654756"/>
              <a:gd name="connsiteY2889" fmla="*/ 1975135 h 2623580"/>
              <a:gd name="connsiteX2890" fmla="*/ 1706062 w 4654756"/>
              <a:gd name="connsiteY2890" fmla="*/ 1975236 h 2623580"/>
              <a:gd name="connsiteX2891" fmla="*/ 1707238 w 4654756"/>
              <a:gd name="connsiteY2891" fmla="*/ 1973807 h 2623580"/>
              <a:gd name="connsiteX2892" fmla="*/ 1708936 w 4654756"/>
              <a:gd name="connsiteY2892" fmla="*/ 1972569 h 2623580"/>
              <a:gd name="connsiteX2893" fmla="*/ 1686286 w 4654756"/>
              <a:gd name="connsiteY2893" fmla="*/ 1969761 h 2623580"/>
              <a:gd name="connsiteX2894" fmla="*/ 1686024 w 4654756"/>
              <a:gd name="connsiteY2894" fmla="*/ 1970093 h 2623580"/>
              <a:gd name="connsiteX2895" fmla="*/ 1681781 w 4654756"/>
              <a:gd name="connsiteY2895" fmla="*/ 1975870 h 2623580"/>
              <a:gd name="connsiteX2896" fmla="*/ 1677963 w 4654756"/>
              <a:gd name="connsiteY2896" fmla="*/ 1981234 h 2623580"/>
              <a:gd name="connsiteX2897" fmla="*/ 1674993 w 4654756"/>
              <a:gd name="connsiteY2897" fmla="*/ 1987012 h 2623580"/>
              <a:gd name="connsiteX2898" fmla="*/ 1673297 w 4654756"/>
              <a:gd name="connsiteY2898" fmla="*/ 1991551 h 2623580"/>
              <a:gd name="connsiteX2899" fmla="*/ 1674568 w 4654756"/>
              <a:gd name="connsiteY2899" fmla="*/ 1995265 h 2623580"/>
              <a:gd name="connsiteX2900" fmla="*/ 1675418 w 4654756"/>
              <a:gd name="connsiteY2900" fmla="*/ 1998154 h 2623580"/>
              <a:gd name="connsiteX2901" fmla="*/ 1676266 w 4654756"/>
              <a:gd name="connsiteY2901" fmla="*/ 2001043 h 2623580"/>
              <a:gd name="connsiteX2902" fmla="*/ 1676266 w 4654756"/>
              <a:gd name="connsiteY2902" fmla="*/ 2003106 h 2623580"/>
              <a:gd name="connsiteX2903" fmla="*/ 1675418 w 4654756"/>
              <a:gd name="connsiteY2903" fmla="*/ 2005169 h 2623580"/>
              <a:gd name="connsiteX2904" fmla="*/ 1674568 w 4654756"/>
              <a:gd name="connsiteY2904" fmla="*/ 2007233 h 2623580"/>
              <a:gd name="connsiteX2905" fmla="*/ 1673056 w 4654756"/>
              <a:gd name="connsiteY2905" fmla="*/ 2009807 h 2623580"/>
              <a:gd name="connsiteX2906" fmla="*/ 1673427 w 4654756"/>
              <a:gd name="connsiteY2906" fmla="*/ 2009417 h 2623580"/>
              <a:gd name="connsiteX2907" fmla="*/ 1675124 w 4654756"/>
              <a:gd name="connsiteY2907" fmla="*/ 2006526 h 2623580"/>
              <a:gd name="connsiteX2908" fmla="*/ 1675974 w 4654756"/>
              <a:gd name="connsiteY2908" fmla="*/ 2004460 h 2623580"/>
              <a:gd name="connsiteX2909" fmla="*/ 1676823 w 4654756"/>
              <a:gd name="connsiteY2909" fmla="*/ 2002395 h 2623580"/>
              <a:gd name="connsiteX2910" fmla="*/ 1676823 w 4654756"/>
              <a:gd name="connsiteY2910" fmla="*/ 2000330 h 2623580"/>
              <a:gd name="connsiteX2911" fmla="*/ 1675974 w 4654756"/>
              <a:gd name="connsiteY2911" fmla="*/ 1997439 h 2623580"/>
              <a:gd name="connsiteX2912" fmla="*/ 1675124 w 4654756"/>
              <a:gd name="connsiteY2912" fmla="*/ 1994548 h 2623580"/>
              <a:gd name="connsiteX2913" fmla="*/ 1673851 w 4654756"/>
              <a:gd name="connsiteY2913" fmla="*/ 1990830 h 2623580"/>
              <a:gd name="connsiteX2914" fmla="*/ 1675549 w 4654756"/>
              <a:gd name="connsiteY2914" fmla="*/ 1986287 h 2623580"/>
              <a:gd name="connsiteX2915" fmla="*/ 1678521 w 4654756"/>
              <a:gd name="connsiteY2915" fmla="*/ 1980504 h 2623580"/>
              <a:gd name="connsiteX2916" fmla="*/ 1682342 w 4654756"/>
              <a:gd name="connsiteY2916" fmla="*/ 1975135 h 2623580"/>
              <a:gd name="connsiteX2917" fmla="*/ 1321196 w 4654756"/>
              <a:gd name="connsiteY2917" fmla="*/ 1969444 h 2623580"/>
              <a:gd name="connsiteX2918" fmla="*/ 1321508 w 4654756"/>
              <a:gd name="connsiteY2918" fmla="*/ 1969748 h 2623580"/>
              <a:gd name="connsiteX2919" fmla="*/ 1325329 w 4654756"/>
              <a:gd name="connsiteY2919" fmla="*/ 1972223 h 2623580"/>
              <a:gd name="connsiteX2920" fmla="*/ 1328725 w 4654756"/>
              <a:gd name="connsiteY2920" fmla="*/ 1973460 h 2623580"/>
              <a:gd name="connsiteX2921" fmla="*/ 1332970 w 4654756"/>
              <a:gd name="connsiteY2921" fmla="*/ 1973873 h 2623580"/>
              <a:gd name="connsiteX2922" fmla="*/ 1336791 w 4654756"/>
              <a:gd name="connsiteY2922" fmla="*/ 1973873 h 2623580"/>
              <a:gd name="connsiteX2923" fmla="*/ 1345282 w 4654756"/>
              <a:gd name="connsiteY2923" fmla="*/ 1973873 h 2623580"/>
              <a:gd name="connsiteX2924" fmla="*/ 1349951 w 4654756"/>
              <a:gd name="connsiteY2924" fmla="*/ 1975110 h 2623580"/>
              <a:gd name="connsiteX2925" fmla="*/ 1354197 w 4654756"/>
              <a:gd name="connsiteY2925" fmla="*/ 1975935 h 2623580"/>
              <a:gd name="connsiteX2926" fmla="*/ 1356701 w 4654756"/>
              <a:gd name="connsiteY2926" fmla="*/ 1976747 h 2623580"/>
              <a:gd name="connsiteX2927" fmla="*/ 1356321 w 4654756"/>
              <a:gd name="connsiteY2927" fmla="*/ 1976378 h 2623580"/>
              <a:gd name="connsiteX2928" fmla="*/ 1353774 w 4654756"/>
              <a:gd name="connsiteY2928" fmla="*/ 1975553 h 2623580"/>
              <a:gd name="connsiteX2929" fmla="*/ 1349528 w 4654756"/>
              <a:gd name="connsiteY2929" fmla="*/ 1974729 h 2623580"/>
              <a:gd name="connsiteX2930" fmla="*/ 1344859 w 4654756"/>
              <a:gd name="connsiteY2930" fmla="*/ 1973493 h 2623580"/>
              <a:gd name="connsiteX2931" fmla="*/ 1336368 w 4654756"/>
              <a:gd name="connsiteY2931" fmla="*/ 1973493 h 2623580"/>
              <a:gd name="connsiteX2932" fmla="*/ 1332547 w 4654756"/>
              <a:gd name="connsiteY2932" fmla="*/ 1973493 h 2623580"/>
              <a:gd name="connsiteX2933" fmla="*/ 1328302 w 4654756"/>
              <a:gd name="connsiteY2933" fmla="*/ 1973081 h 2623580"/>
              <a:gd name="connsiteX2934" fmla="*/ 1324906 w 4654756"/>
              <a:gd name="connsiteY2934" fmla="*/ 1971844 h 2623580"/>
              <a:gd name="connsiteX2935" fmla="*/ 2719389 w 4654756"/>
              <a:gd name="connsiteY2935" fmla="*/ 1966719 h 2623580"/>
              <a:gd name="connsiteX2936" fmla="*/ 2719360 w 4654756"/>
              <a:gd name="connsiteY2936" fmla="*/ 1966740 h 2623580"/>
              <a:gd name="connsiteX2937" fmla="*/ 2719287 w 4654756"/>
              <a:gd name="connsiteY2937" fmla="*/ 1966916 h 2623580"/>
              <a:gd name="connsiteX2938" fmla="*/ 4644143 w 4654756"/>
              <a:gd name="connsiteY2938" fmla="*/ 1964385 h 2623580"/>
              <a:gd name="connsiteX2939" fmla="*/ 4645841 w 4654756"/>
              <a:gd name="connsiteY2939" fmla="*/ 1964385 h 2623580"/>
              <a:gd name="connsiteX2940" fmla="*/ 4646266 w 4654756"/>
              <a:gd name="connsiteY2940" fmla="*/ 1964385 h 2623580"/>
              <a:gd name="connsiteX2941" fmla="*/ 4646690 w 4654756"/>
              <a:gd name="connsiteY2941" fmla="*/ 1964779 h 2623580"/>
              <a:gd name="connsiteX2942" fmla="*/ 4647115 w 4654756"/>
              <a:gd name="connsiteY2942" fmla="*/ 1966748 h 2623580"/>
              <a:gd name="connsiteX2943" fmla="*/ 4648813 w 4654756"/>
              <a:gd name="connsiteY2943" fmla="*/ 1967929 h 2623580"/>
              <a:gd name="connsiteX2944" fmla="*/ 4649237 w 4654756"/>
              <a:gd name="connsiteY2944" fmla="*/ 1968323 h 2623580"/>
              <a:gd name="connsiteX2945" fmla="*/ 4650511 w 4654756"/>
              <a:gd name="connsiteY2945" fmla="*/ 1968323 h 2623580"/>
              <a:gd name="connsiteX2946" fmla="*/ 4650511 w 4654756"/>
              <a:gd name="connsiteY2946" fmla="*/ 1969110 h 2623580"/>
              <a:gd name="connsiteX2947" fmla="*/ 4650087 w 4654756"/>
              <a:gd name="connsiteY2947" fmla="*/ 1970291 h 2623580"/>
              <a:gd name="connsiteX2948" fmla="*/ 4647964 w 4654756"/>
              <a:gd name="connsiteY2948" fmla="*/ 1973835 h 2623580"/>
              <a:gd name="connsiteX2949" fmla="*/ 4644143 w 4654756"/>
              <a:gd name="connsiteY2949" fmla="*/ 1981710 h 2623580"/>
              <a:gd name="connsiteX2950" fmla="*/ 4642870 w 4654756"/>
              <a:gd name="connsiteY2950" fmla="*/ 1980529 h 2623580"/>
              <a:gd name="connsiteX2951" fmla="*/ 4641171 w 4654756"/>
              <a:gd name="connsiteY2951" fmla="*/ 1979742 h 2623580"/>
              <a:gd name="connsiteX2952" fmla="*/ 4639898 w 4654756"/>
              <a:gd name="connsiteY2952" fmla="*/ 1978954 h 2623580"/>
              <a:gd name="connsiteX2953" fmla="*/ 4639473 w 4654756"/>
              <a:gd name="connsiteY2953" fmla="*/ 1978167 h 2623580"/>
              <a:gd name="connsiteX2954" fmla="*/ 4639473 w 4654756"/>
              <a:gd name="connsiteY2954" fmla="*/ 1976985 h 2623580"/>
              <a:gd name="connsiteX2955" fmla="*/ 4639898 w 4654756"/>
              <a:gd name="connsiteY2955" fmla="*/ 1972654 h 2623580"/>
              <a:gd name="connsiteX2956" fmla="*/ 4640747 w 4654756"/>
              <a:gd name="connsiteY2956" fmla="*/ 1968323 h 2623580"/>
              <a:gd name="connsiteX2957" fmla="*/ 4641596 w 4654756"/>
              <a:gd name="connsiteY2957" fmla="*/ 1966748 h 2623580"/>
              <a:gd name="connsiteX2958" fmla="*/ 4642870 w 4654756"/>
              <a:gd name="connsiteY2958" fmla="*/ 1965172 h 2623580"/>
              <a:gd name="connsiteX2959" fmla="*/ 3371975 w 4654756"/>
              <a:gd name="connsiteY2959" fmla="*/ 1963148 h 2623580"/>
              <a:gd name="connsiteX2960" fmla="*/ 3368575 w 4654756"/>
              <a:gd name="connsiteY2960" fmla="*/ 1963561 h 2623580"/>
              <a:gd name="connsiteX2961" fmla="*/ 3365599 w 4654756"/>
              <a:gd name="connsiteY2961" fmla="*/ 1965623 h 2623580"/>
              <a:gd name="connsiteX2962" fmla="*/ 3361773 w 4654756"/>
              <a:gd name="connsiteY2962" fmla="*/ 1968923 h 2623580"/>
              <a:gd name="connsiteX2963" fmla="*/ 3357097 w 4654756"/>
              <a:gd name="connsiteY2963" fmla="*/ 1973048 h 2623580"/>
              <a:gd name="connsiteX2964" fmla="*/ 3354122 w 4654756"/>
              <a:gd name="connsiteY2964" fmla="*/ 1975524 h 2623580"/>
              <a:gd name="connsiteX2965" fmla="*/ 3351996 w 4654756"/>
              <a:gd name="connsiteY2965" fmla="*/ 1977174 h 2623580"/>
              <a:gd name="connsiteX2966" fmla="*/ 3349445 w 4654756"/>
              <a:gd name="connsiteY2966" fmla="*/ 1978411 h 2623580"/>
              <a:gd name="connsiteX2967" fmla="*/ 3346895 w 4654756"/>
              <a:gd name="connsiteY2967" fmla="*/ 1979236 h 2623580"/>
              <a:gd name="connsiteX2968" fmla="*/ 3344345 w 4654756"/>
              <a:gd name="connsiteY2968" fmla="*/ 1979236 h 2623580"/>
              <a:gd name="connsiteX2969" fmla="*/ 3342644 w 4654756"/>
              <a:gd name="connsiteY2969" fmla="*/ 1979236 h 2623580"/>
              <a:gd name="connsiteX2970" fmla="*/ 3340519 w 4654756"/>
              <a:gd name="connsiteY2970" fmla="*/ 1978823 h 2623580"/>
              <a:gd name="connsiteX2971" fmla="*/ 3339243 w 4654756"/>
              <a:gd name="connsiteY2971" fmla="*/ 1978411 h 2623580"/>
              <a:gd name="connsiteX2972" fmla="*/ 3339321 w 4654756"/>
              <a:gd name="connsiteY2972" fmla="*/ 1978487 h 2623580"/>
              <a:gd name="connsiteX2973" fmla="*/ 3340593 w 4654756"/>
              <a:gd name="connsiteY2973" fmla="*/ 1978900 h 2623580"/>
              <a:gd name="connsiteX2974" fmla="*/ 3342714 w 4654756"/>
              <a:gd name="connsiteY2974" fmla="*/ 1979312 h 2623580"/>
              <a:gd name="connsiteX2975" fmla="*/ 3344410 w 4654756"/>
              <a:gd name="connsiteY2975" fmla="*/ 1979312 h 2623580"/>
              <a:gd name="connsiteX2976" fmla="*/ 3346955 w 4654756"/>
              <a:gd name="connsiteY2976" fmla="*/ 1979312 h 2623580"/>
              <a:gd name="connsiteX2977" fmla="*/ 3349499 w 4654756"/>
              <a:gd name="connsiteY2977" fmla="*/ 1978487 h 2623580"/>
              <a:gd name="connsiteX2978" fmla="*/ 3352044 w 4654756"/>
              <a:gd name="connsiteY2978" fmla="*/ 1977249 h 2623580"/>
              <a:gd name="connsiteX2979" fmla="*/ 3354164 w 4654756"/>
              <a:gd name="connsiteY2979" fmla="*/ 1975597 h 2623580"/>
              <a:gd name="connsiteX2980" fmla="*/ 3357133 w 4654756"/>
              <a:gd name="connsiteY2980" fmla="*/ 1973121 h 2623580"/>
              <a:gd name="connsiteX2981" fmla="*/ 3361798 w 4654756"/>
              <a:gd name="connsiteY2981" fmla="*/ 1968993 h 2623580"/>
              <a:gd name="connsiteX2982" fmla="*/ 3365615 w 4654756"/>
              <a:gd name="connsiteY2982" fmla="*/ 1965691 h 2623580"/>
              <a:gd name="connsiteX2983" fmla="*/ 3368584 w 4654756"/>
              <a:gd name="connsiteY2983" fmla="*/ 1963627 h 2623580"/>
              <a:gd name="connsiteX2984" fmla="*/ 3371977 w 4654756"/>
              <a:gd name="connsiteY2984" fmla="*/ 1963214 h 2623580"/>
              <a:gd name="connsiteX2985" fmla="*/ 3372825 w 4654756"/>
              <a:gd name="connsiteY2985" fmla="*/ 1963214 h 2623580"/>
              <a:gd name="connsiteX2986" fmla="*/ 3374521 w 4654756"/>
              <a:gd name="connsiteY2986" fmla="*/ 1963627 h 2623580"/>
              <a:gd name="connsiteX2987" fmla="*/ 3376642 w 4654756"/>
              <a:gd name="connsiteY2987" fmla="*/ 1965691 h 2623580"/>
              <a:gd name="connsiteX2988" fmla="*/ 3378763 w 4654756"/>
              <a:gd name="connsiteY2988" fmla="*/ 1967755 h 2623580"/>
              <a:gd name="connsiteX2989" fmla="*/ 3380883 w 4654756"/>
              <a:gd name="connsiteY2989" fmla="*/ 1971057 h 2623580"/>
              <a:gd name="connsiteX2990" fmla="*/ 3385124 w 4654756"/>
              <a:gd name="connsiteY2990" fmla="*/ 1978487 h 2623580"/>
              <a:gd name="connsiteX2991" fmla="*/ 3386821 w 4654756"/>
              <a:gd name="connsiteY2991" fmla="*/ 1980551 h 2623580"/>
              <a:gd name="connsiteX2992" fmla="*/ 3388941 w 4654756"/>
              <a:gd name="connsiteY2992" fmla="*/ 1982202 h 2623580"/>
              <a:gd name="connsiteX2993" fmla="*/ 3391485 w 4654756"/>
              <a:gd name="connsiteY2993" fmla="*/ 1983027 h 2623580"/>
              <a:gd name="connsiteX2994" fmla="*/ 3393182 w 4654756"/>
              <a:gd name="connsiteY2994" fmla="*/ 1982615 h 2623580"/>
              <a:gd name="connsiteX2995" fmla="*/ 3395303 w 4654756"/>
              <a:gd name="connsiteY2995" fmla="*/ 1981789 h 2623580"/>
              <a:gd name="connsiteX2996" fmla="*/ 3397847 w 4654756"/>
              <a:gd name="connsiteY2996" fmla="*/ 1979312 h 2623580"/>
              <a:gd name="connsiteX2997" fmla="*/ 3400391 w 4654756"/>
              <a:gd name="connsiteY2997" fmla="*/ 1977249 h 2623580"/>
              <a:gd name="connsiteX2998" fmla="*/ 3402088 w 4654756"/>
              <a:gd name="connsiteY2998" fmla="*/ 1976423 h 2623580"/>
              <a:gd name="connsiteX2999" fmla="*/ 3404208 w 4654756"/>
              <a:gd name="connsiteY2999" fmla="*/ 1976423 h 2623580"/>
              <a:gd name="connsiteX3000" fmla="*/ 3406753 w 4654756"/>
              <a:gd name="connsiteY3000" fmla="*/ 1976836 h 2623580"/>
              <a:gd name="connsiteX3001" fmla="*/ 3408449 w 4654756"/>
              <a:gd name="connsiteY3001" fmla="*/ 1978900 h 2623580"/>
              <a:gd name="connsiteX3002" fmla="*/ 3410570 w 4654756"/>
              <a:gd name="connsiteY3002" fmla="*/ 1981789 h 2623580"/>
              <a:gd name="connsiteX3003" fmla="*/ 3412690 w 4654756"/>
              <a:gd name="connsiteY3003" fmla="*/ 1985091 h 2623580"/>
              <a:gd name="connsiteX3004" fmla="*/ 3414811 w 4654756"/>
              <a:gd name="connsiteY3004" fmla="*/ 1989632 h 2623580"/>
              <a:gd name="connsiteX3005" fmla="*/ 3419900 w 4654756"/>
              <a:gd name="connsiteY3005" fmla="*/ 1997887 h 2623580"/>
              <a:gd name="connsiteX3006" fmla="*/ 3421597 w 4654756"/>
              <a:gd name="connsiteY3006" fmla="*/ 2001602 h 2623580"/>
              <a:gd name="connsiteX3007" fmla="*/ 3422445 w 4654756"/>
              <a:gd name="connsiteY3007" fmla="*/ 2004904 h 2623580"/>
              <a:gd name="connsiteX3008" fmla="*/ 3423717 w 4654756"/>
              <a:gd name="connsiteY3008" fmla="*/ 2007794 h 2623580"/>
              <a:gd name="connsiteX3009" fmla="*/ 3423717 w 4654756"/>
              <a:gd name="connsiteY3009" fmla="*/ 2010683 h 2623580"/>
              <a:gd name="connsiteX3010" fmla="*/ 3423717 w 4654756"/>
              <a:gd name="connsiteY3010" fmla="*/ 2013572 h 2623580"/>
              <a:gd name="connsiteX3011" fmla="*/ 3422445 w 4654756"/>
              <a:gd name="connsiteY3011" fmla="*/ 2015636 h 2623580"/>
              <a:gd name="connsiteX3012" fmla="*/ 3421597 w 4654756"/>
              <a:gd name="connsiteY3012" fmla="*/ 2017287 h 2623580"/>
              <a:gd name="connsiteX3013" fmla="*/ 3421597 w 4654756"/>
              <a:gd name="connsiteY3013" fmla="*/ 2018526 h 2623580"/>
              <a:gd name="connsiteX3014" fmla="*/ 3422445 w 4654756"/>
              <a:gd name="connsiteY3014" fmla="*/ 2019764 h 2623580"/>
              <a:gd name="connsiteX3015" fmla="*/ 3424141 w 4654756"/>
              <a:gd name="connsiteY3015" fmla="*/ 2021002 h 2623580"/>
              <a:gd name="connsiteX3016" fmla="*/ 3427958 w 4654756"/>
              <a:gd name="connsiteY3016" fmla="*/ 2023891 h 2623580"/>
              <a:gd name="connsiteX3017" fmla="*/ 3433895 w 4654756"/>
              <a:gd name="connsiteY3017" fmla="*/ 2027606 h 2623580"/>
              <a:gd name="connsiteX3018" fmla="*/ 3438561 w 4654756"/>
              <a:gd name="connsiteY3018" fmla="*/ 2032147 h 2623580"/>
              <a:gd name="connsiteX3019" fmla="*/ 3440681 w 4654756"/>
              <a:gd name="connsiteY3019" fmla="*/ 2033798 h 2623580"/>
              <a:gd name="connsiteX3020" fmla="*/ 3441529 w 4654756"/>
              <a:gd name="connsiteY3020" fmla="*/ 2035862 h 2623580"/>
              <a:gd name="connsiteX3021" fmla="*/ 3441529 w 4654756"/>
              <a:gd name="connsiteY3021" fmla="*/ 2037100 h 2623580"/>
              <a:gd name="connsiteX3022" fmla="*/ 3441105 w 4654756"/>
              <a:gd name="connsiteY3022" fmla="*/ 2038751 h 2623580"/>
              <a:gd name="connsiteX3023" fmla="*/ 3439896 w 4654756"/>
              <a:gd name="connsiteY3023" fmla="*/ 2039928 h 2623580"/>
              <a:gd name="connsiteX3024" fmla="*/ 3439991 w 4654756"/>
              <a:gd name="connsiteY3024" fmla="*/ 2039876 h 2623580"/>
              <a:gd name="connsiteX3025" fmla="*/ 3441267 w 4654756"/>
              <a:gd name="connsiteY3025" fmla="*/ 2038638 h 2623580"/>
              <a:gd name="connsiteX3026" fmla="*/ 3441692 w 4654756"/>
              <a:gd name="connsiteY3026" fmla="*/ 2036988 h 2623580"/>
              <a:gd name="connsiteX3027" fmla="*/ 3441692 w 4654756"/>
              <a:gd name="connsiteY3027" fmla="*/ 2035750 h 2623580"/>
              <a:gd name="connsiteX3028" fmla="*/ 3440841 w 4654756"/>
              <a:gd name="connsiteY3028" fmla="*/ 2033688 h 2623580"/>
              <a:gd name="connsiteX3029" fmla="*/ 3438716 w 4654756"/>
              <a:gd name="connsiteY3029" fmla="*/ 2032038 h 2623580"/>
              <a:gd name="connsiteX3030" fmla="*/ 3434040 w 4654756"/>
              <a:gd name="connsiteY3030" fmla="*/ 2027500 h 2623580"/>
              <a:gd name="connsiteX3031" fmla="*/ 3428089 w 4654756"/>
              <a:gd name="connsiteY3031" fmla="*/ 2023788 h 2623580"/>
              <a:gd name="connsiteX3032" fmla="*/ 3424263 w 4654756"/>
              <a:gd name="connsiteY3032" fmla="*/ 2020900 h 2623580"/>
              <a:gd name="connsiteX3033" fmla="*/ 3422563 w 4654756"/>
              <a:gd name="connsiteY3033" fmla="*/ 2019663 h 2623580"/>
              <a:gd name="connsiteX3034" fmla="*/ 3421712 w 4654756"/>
              <a:gd name="connsiteY3034" fmla="*/ 2018425 h 2623580"/>
              <a:gd name="connsiteX3035" fmla="*/ 3421712 w 4654756"/>
              <a:gd name="connsiteY3035" fmla="*/ 2017187 h 2623580"/>
              <a:gd name="connsiteX3036" fmla="*/ 3422563 w 4654756"/>
              <a:gd name="connsiteY3036" fmla="*/ 2015537 h 2623580"/>
              <a:gd name="connsiteX3037" fmla="*/ 3423838 w 4654756"/>
              <a:gd name="connsiteY3037" fmla="*/ 2013475 h 2623580"/>
              <a:gd name="connsiteX3038" fmla="*/ 3423838 w 4654756"/>
              <a:gd name="connsiteY3038" fmla="*/ 2010587 h 2623580"/>
              <a:gd name="connsiteX3039" fmla="*/ 3423838 w 4654756"/>
              <a:gd name="connsiteY3039" fmla="*/ 2007700 h 2623580"/>
              <a:gd name="connsiteX3040" fmla="*/ 3422563 w 4654756"/>
              <a:gd name="connsiteY3040" fmla="*/ 2004812 h 2623580"/>
              <a:gd name="connsiteX3041" fmla="*/ 3421712 w 4654756"/>
              <a:gd name="connsiteY3041" fmla="*/ 2001512 h 2623580"/>
              <a:gd name="connsiteX3042" fmla="*/ 3420012 w 4654756"/>
              <a:gd name="connsiteY3042" fmla="*/ 1997799 h 2623580"/>
              <a:gd name="connsiteX3043" fmla="*/ 3414911 w 4654756"/>
              <a:gd name="connsiteY3043" fmla="*/ 1989549 h 2623580"/>
              <a:gd name="connsiteX3044" fmla="*/ 3412785 w 4654756"/>
              <a:gd name="connsiteY3044" fmla="*/ 1985011 h 2623580"/>
              <a:gd name="connsiteX3045" fmla="*/ 3410660 w 4654756"/>
              <a:gd name="connsiteY3045" fmla="*/ 1981711 h 2623580"/>
              <a:gd name="connsiteX3046" fmla="*/ 3408534 w 4654756"/>
              <a:gd name="connsiteY3046" fmla="*/ 1978823 h 2623580"/>
              <a:gd name="connsiteX3047" fmla="*/ 3406834 w 4654756"/>
              <a:gd name="connsiteY3047" fmla="*/ 1976761 h 2623580"/>
              <a:gd name="connsiteX3048" fmla="*/ 3404283 w 4654756"/>
              <a:gd name="connsiteY3048" fmla="*/ 1976348 h 2623580"/>
              <a:gd name="connsiteX3049" fmla="*/ 3402158 w 4654756"/>
              <a:gd name="connsiteY3049" fmla="*/ 1976348 h 2623580"/>
              <a:gd name="connsiteX3050" fmla="*/ 3400457 w 4654756"/>
              <a:gd name="connsiteY3050" fmla="*/ 1977174 h 2623580"/>
              <a:gd name="connsiteX3051" fmla="*/ 3397907 w 4654756"/>
              <a:gd name="connsiteY3051" fmla="*/ 1979236 h 2623580"/>
              <a:gd name="connsiteX3052" fmla="*/ 3395356 w 4654756"/>
              <a:gd name="connsiteY3052" fmla="*/ 1981711 h 2623580"/>
              <a:gd name="connsiteX3053" fmla="*/ 3393231 w 4654756"/>
              <a:gd name="connsiteY3053" fmla="*/ 1982536 h 2623580"/>
              <a:gd name="connsiteX3054" fmla="*/ 3391530 w 4654756"/>
              <a:gd name="connsiteY3054" fmla="*/ 1982949 h 2623580"/>
              <a:gd name="connsiteX3055" fmla="*/ 3388980 w 4654756"/>
              <a:gd name="connsiteY3055" fmla="*/ 1982124 h 2623580"/>
              <a:gd name="connsiteX3056" fmla="*/ 3386854 w 4654756"/>
              <a:gd name="connsiteY3056" fmla="*/ 1980473 h 2623580"/>
              <a:gd name="connsiteX3057" fmla="*/ 3385154 w 4654756"/>
              <a:gd name="connsiteY3057" fmla="*/ 1978411 h 2623580"/>
              <a:gd name="connsiteX3058" fmla="*/ 3380903 w 4654756"/>
              <a:gd name="connsiteY3058" fmla="*/ 1970986 h 2623580"/>
              <a:gd name="connsiteX3059" fmla="*/ 3378777 w 4654756"/>
              <a:gd name="connsiteY3059" fmla="*/ 1967686 h 2623580"/>
              <a:gd name="connsiteX3060" fmla="*/ 3376652 w 4654756"/>
              <a:gd name="connsiteY3060" fmla="*/ 1965623 h 2623580"/>
              <a:gd name="connsiteX3061" fmla="*/ 3374526 w 4654756"/>
              <a:gd name="connsiteY3061" fmla="*/ 1963561 h 2623580"/>
              <a:gd name="connsiteX3062" fmla="*/ 3372826 w 4654756"/>
              <a:gd name="connsiteY3062" fmla="*/ 1963148 h 2623580"/>
              <a:gd name="connsiteX3063" fmla="*/ 3232730 w 4654756"/>
              <a:gd name="connsiteY3063" fmla="*/ 1960737 h 2623580"/>
              <a:gd name="connsiteX3064" fmla="*/ 3230936 w 4654756"/>
              <a:gd name="connsiteY3064" fmla="*/ 1961085 h 2623580"/>
              <a:gd name="connsiteX3065" fmla="*/ 3229237 w 4654756"/>
              <a:gd name="connsiteY3065" fmla="*/ 1962735 h 2623580"/>
              <a:gd name="connsiteX3066" fmla="*/ 3225839 w 4654756"/>
              <a:gd name="connsiteY3066" fmla="*/ 1965623 h 2623580"/>
              <a:gd name="connsiteX3067" fmla="*/ 3222441 w 4654756"/>
              <a:gd name="connsiteY3067" fmla="*/ 1969335 h 2623580"/>
              <a:gd name="connsiteX3068" fmla="*/ 3219043 w 4654756"/>
              <a:gd name="connsiteY3068" fmla="*/ 1973460 h 2623580"/>
              <a:gd name="connsiteX3069" fmla="*/ 3214795 w 4654756"/>
              <a:gd name="connsiteY3069" fmla="*/ 1977998 h 2623580"/>
              <a:gd name="connsiteX3070" fmla="*/ 3210547 w 4654756"/>
              <a:gd name="connsiteY3070" fmla="*/ 1981711 h 2623580"/>
              <a:gd name="connsiteX3071" fmla="*/ 3208424 w 4654756"/>
              <a:gd name="connsiteY3071" fmla="*/ 1982536 h 2623580"/>
              <a:gd name="connsiteX3072" fmla="*/ 3205451 w 4654756"/>
              <a:gd name="connsiteY3072" fmla="*/ 1984186 h 2623580"/>
              <a:gd name="connsiteX3073" fmla="*/ 3203327 w 4654756"/>
              <a:gd name="connsiteY3073" fmla="*/ 1984599 h 2623580"/>
              <a:gd name="connsiteX3074" fmla="*/ 3199929 w 4654756"/>
              <a:gd name="connsiteY3074" fmla="*/ 1985011 h 2623580"/>
              <a:gd name="connsiteX3075" fmla="*/ 3196955 w 4654756"/>
              <a:gd name="connsiteY3075" fmla="*/ 1984599 h 2623580"/>
              <a:gd name="connsiteX3076" fmla="*/ 3194407 w 4654756"/>
              <a:gd name="connsiteY3076" fmla="*/ 1984186 h 2623580"/>
              <a:gd name="connsiteX3077" fmla="*/ 3191858 w 4654756"/>
              <a:gd name="connsiteY3077" fmla="*/ 1982948 h 2623580"/>
              <a:gd name="connsiteX3078" fmla="*/ 3190159 w 4654756"/>
              <a:gd name="connsiteY3078" fmla="*/ 1981711 h 2623580"/>
              <a:gd name="connsiteX3079" fmla="*/ 3185911 w 4654756"/>
              <a:gd name="connsiteY3079" fmla="*/ 1979648 h 2623580"/>
              <a:gd name="connsiteX3080" fmla="*/ 3183788 w 4654756"/>
              <a:gd name="connsiteY3080" fmla="*/ 1978823 h 2623580"/>
              <a:gd name="connsiteX3081" fmla="*/ 3181239 w 4654756"/>
              <a:gd name="connsiteY3081" fmla="*/ 1978823 h 2623580"/>
              <a:gd name="connsiteX3082" fmla="*/ 3181859 w 4654756"/>
              <a:gd name="connsiteY3082" fmla="*/ 1977345 h 2623580"/>
              <a:gd name="connsiteX3083" fmla="*/ 3180123 w 4654756"/>
              <a:gd name="connsiteY3083" fmla="*/ 1977586 h 2623580"/>
              <a:gd name="connsiteX3084" fmla="*/ 3178004 w 4654756"/>
              <a:gd name="connsiteY3084" fmla="*/ 1979236 h 2623580"/>
              <a:gd name="connsiteX3085" fmla="*/ 3177051 w 4654756"/>
              <a:gd name="connsiteY3085" fmla="*/ 1980472 h 2623580"/>
              <a:gd name="connsiteX3086" fmla="*/ 3178586 w 4654756"/>
              <a:gd name="connsiteY3086" fmla="*/ 1979725 h 2623580"/>
              <a:gd name="connsiteX3087" fmla="*/ 3181131 w 4654756"/>
              <a:gd name="connsiteY3087" fmla="*/ 1979312 h 2623580"/>
              <a:gd name="connsiteX3088" fmla="*/ 3183676 w 4654756"/>
              <a:gd name="connsiteY3088" fmla="*/ 1979312 h 2623580"/>
              <a:gd name="connsiteX3089" fmla="*/ 3185796 w 4654756"/>
              <a:gd name="connsiteY3089" fmla="*/ 1980138 h 2623580"/>
              <a:gd name="connsiteX3090" fmla="*/ 3190037 w 4654756"/>
              <a:gd name="connsiteY3090" fmla="*/ 1982202 h 2623580"/>
              <a:gd name="connsiteX3091" fmla="*/ 3191734 w 4654756"/>
              <a:gd name="connsiteY3091" fmla="*/ 1983440 h 2623580"/>
              <a:gd name="connsiteX3092" fmla="*/ 3194278 w 4654756"/>
              <a:gd name="connsiteY3092" fmla="*/ 1984678 h 2623580"/>
              <a:gd name="connsiteX3093" fmla="*/ 3196823 w 4654756"/>
              <a:gd name="connsiteY3093" fmla="*/ 1985091 h 2623580"/>
              <a:gd name="connsiteX3094" fmla="*/ 3199792 w 4654756"/>
              <a:gd name="connsiteY3094" fmla="*/ 1985504 h 2623580"/>
              <a:gd name="connsiteX3095" fmla="*/ 3203184 w 4654756"/>
              <a:gd name="connsiteY3095" fmla="*/ 1985091 h 2623580"/>
              <a:gd name="connsiteX3096" fmla="*/ 3205305 w 4654756"/>
              <a:gd name="connsiteY3096" fmla="*/ 1984678 h 2623580"/>
              <a:gd name="connsiteX3097" fmla="*/ 3208273 w 4654756"/>
              <a:gd name="connsiteY3097" fmla="*/ 1983027 h 2623580"/>
              <a:gd name="connsiteX3098" fmla="*/ 3210394 w 4654756"/>
              <a:gd name="connsiteY3098" fmla="*/ 1982202 h 2623580"/>
              <a:gd name="connsiteX3099" fmla="*/ 3214635 w 4654756"/>
              <a:gd name="connsiteY3099" fmla="*/ 1978487 h 2623580"/>
              <a:gd name="connsiteX3100" fmla="*/ 3218876 w 4654756"/>
              <a:gd name="connsiteY3100" fmla="*/ 1973946 h 2623580"/>
              <a:gd name="connsiteX3101" fmla="*/ 3222269 w 4654756"/>
              <a:gd name="connsiteY3101" fmla="*/ 1969819 h 2623580"/>
              <a:gd name="connsiteX3102" fmla="*/ 3225661 w 4654756"/>
              <a:gd name="connsiteY3102" fmla="*/ 1966104 h 2623580"/>
              <a:gd name="connsiteX3103" fmla="*/ 3229055 w 4654756"/>
              <a:gd name="connsiteY3103" fmla="*/ 1963214 h 2623580"/>
              <a:gd name="connsiteX3104" fmla="*/ 3230751 w 4654756"/>
              <a:gd name="connsiteY3104" fmla="*/ 1961563 h 2623580"/>
              <a:gd name="connsiteX3105" fmla="*/ 3232871 w 4654756"/>
              <a:gd name="connsiteY3105" fmla="*/ 1961151 h 2623580"/>
              <a:gd name="connsiteX3106" fmla="*/ 3180389 w 4654756"/>
              <a:gd name="connsiteY3106" fmla="*/ 1960673 h 2623580"/>
              <a:gd name="connsiteX3107" fmla="*/ 3175293 w 4654756"/>
              <a:gd name="connsiteY3107" fmla="*/ 1961497 h 2623580"/>
              <a:gd name="connsiteX3108" fmla="*/ 3171045 w 4654756"/>
              <a:gd name="connsiteY3108" fmla="*/ 1963560 h 2623580"/>
              <a:gd name="connsiteX3109" fmla="*/ 3167647 w 4654756"/>
              <a:gd name="connsiteY3109" fmla="*/ 1966448 h 2623580"/>
              <a:gd name="connsiteX3110" fmla="*/ 3164249 w 4654756"/>
              <a:gd name="connsiteY3110" fmla="*/ 1969748 h 2623580"/>
              <a:gd name="connsiteX3111" fmla="*/ 3161276 w 4654756"/>
              <a:gd name="connsiteY3111" fmla="*/ 1973460 h 2623580"/>
              <a:gd name="connsiteX3112" fmla="*/ 3158727 w 4654756"/>
              <a:gd name="connsiteY3112" fmla="*/ 1977998 h 2623580"/>
              <a:gd name="connsiteX3113" fmla="*/ 3158689 w 4654756"/>
              <a:gd name="connsiteY3113" fmla="*/ 1978081 h 2623580"/>
              <a:gd name="connsiteX3114" fmla="*/ 3161047 w 4654756"/>
              <a:gd name="connsiteY3114" fmla="*/ 1973873 h 2623580"/>
              <a:gd name="connsiteX3115" fmla="*/ 3164014 w 4654756"/>
              <a:gd name="connsiteY3115" fmla="*/ 1970161 h 2623580"/>
              <a:gd name="connsiteX3116" fmla="*/ 3167405 w 4654756"/>
              <a:gd name="connsiteY3116" fmla="*/ 1966860 h 2623580"/>
              <a:gd name="connsiteX3117" fmla="*/ 3170797 w 4654756"/>
              <a:gd name="connsiteY3117" fmla="*/ 1963973 h 2623580"/>
              <a:gd name="connsiteX3118" fmla="*/ 3175036 w 4654756"/>
              <a:gd name="connsiteY3118" fmla="*/ 1961911 h 2623580"/>
              <a:gd name="connsiteX3119" fmla="*/ 3180123 w 4654756"/>
              <a:gd name="connsiteY3119" fmla="*/ 1961085 h 2623580"/>
              <a:gd name="connsiteX3120" fmla="*/ 3185635 w 4654756"/>
              <a:gd name="connsiteY3120" fmla="*/ 1961085 h 2623580"/>
              <a:gd name="connsiteX3121" fmla="*/ 3185635 w 4654756"/>
              <a:gd name="connsiteY3121" fmla="*/ 1968098 h 2623580"/>
              <a:gd name="connsiteX3122" fmla="*/ 3185425 w 4654756"/>
              <a:gd name="connsiteY3122" fmla="*/ 1968844 h 2623580"/>
              <a:gd name="connsiteX3123" fmla="*/ 3185911 w 4654756"/>
              <a:gd name="connsiteY3123" fmla="*/ 1967685 h 2623580"/>
              <a:gd name="connsiteX3124" fmla="*/ 3185911 w 4654756"/>
              <a:gd name="connsiteY3124" fmla="*/ 1960673 h 2623580"/>
              <a:gd name="connsiteX3125" fmla="*/ 2741012 w 4654756"/>
              <a:gd name="connsiteY3125" fmla="*/ 1957319 h 2623580"/>
              <a:gd name="connsiteX3126" fmla="*/ 2741616 w 4654756"/>
              <a:gd name="connsiteY3126" fmla="*/ 1958198 h 2623580"/>
              <a:gd name="connsiteX3127" fmla="*/ 2742890 w 4654756"/>
              <a:gd name="connsiteY3127" fmla="*/ 1960260 h 2623580"/>
              <a:gd name="connsiteX3128" fmla="*/ 2744164 w 4654756"/>
              <a:gd name="connsiteY3128" fmla="*/ 1963973 h 2623580"/>
              <a:gd name="connsiteX3129" fmla="*/ 2745863 w 4654756"/>
              <a:gd name="connsiteY3129" fmla="*/ 1967685 h 2623580"/>
              <a:gd name="connsiteX3130" fmla="*/ 2746029 w 4654756"/>
              <a:gd name="connsiteY3130" fmla="*/ 1967780 h 2623580"/>
              <a:gd name="connsiteX3131" fmla="*/ 2744420 w 4654756"/>
              <a:gd name="connsiteY3131" fmla="*/ 1964265 h 2623580"/>
              <a:gd name="connsiteX3132" fmla="*/ 2743146 w 4654756"/>
              <a:gd name="connsiteY3132" fmla="*/ 1960551 h 2623580"/>
              <a:gd name="connsiteX3133" fmla="*/ 2741872 w 4654756"/>
              <a:gd name="connsiteY3133" fmla="*/ 1958488 h 2623580"/>
              <a:gd name="connsiteX3134" fmla="*/ 2741097 w 4654756"/>
              <a:gd name="connsiteY3134" fmla="*/ 1957360 h 2623580"/>
              <a:gd name="connsiteX3135" fmla="*/ 3329516 w 4654756"/>
              <a:gd name="connsiteY3135" fmla="*/ 1951132 h 2623580"/>
              <a:gd name="connsiteX3136" fmla="*/ 3330415 w 4654756"/>
              <a:gd name="connsiteY3136" fmla="*/ 1951657 h 2623580"/>
              <a:gd name="connsiteX3137" fmla="*/ 3334231 w 4654756"/>
              <a:gd name="connsiteY3137" fmla="*/ 1953721 h 2623580"/>
              <a:gd name="connsiteX3138" fmla="*/ 3337201 w 4654756"/>
              <a:gd name="connsiteY3138" fmla="*/ 1954546 h 2623580"/>
              <a:gd name="connsiteX3139" fmla="*/ 3341441 w 4654756"/>
              <a:gd name="connsiteY3139" fmla="*/ 1956197 h 2623580"/>
              <a:gd name="connsiteX3140" fmla="*/ 3342644 w 4654756"/>
              <a:gd name="connsiteY3140" fmla="*/ 1956977 h 2623580"/>
              <a:gd name="connsiteX3141" fmla="*/ 3342644 w 4654756"/>
              <a:gd name="connsiteY3141" fmla="*/ 1956960 h 2623580"/>
              <a:gd name="connsiteX3142" fmla="*/ 3341369 w 4654756"/>
              <a:gd name="connsiteY3142" fmla="*/ 1956135 h 2623580"/>
              <a:gd name="connsiteX3143" fmla="*/ 3337117 w 4654756"/>
              <a:gd name="connsiteY3143" fmla="*/ 1954485 h 2623580"/>
              <a:gd name="connsiteX3144" fmla="*/ 3334142 w 4654756"/>
              <a:gd name="connsiteY3144" fmla="*/ 1953660 h 2623580"/>
              <a:gd name="connsiteX3145" fmla="*/ 3330316 w 4654756"/>
              <a:gd name="connsiteY3145" fmla="*/ 1951598 h 2623580"/>
              <a:gd name="connsiteX3146" fmla="*/ 1859692 w 4654756"/>
              <a:gd name="connsiteY3146" fmla="*/ 1949258 h 2623580"/>
              <a:gd name="connsiteX3147" fmla="*/ 1859546 w 4654756"/>
              <a:gd name="connsiteY3147" fmla="*/ 1949513 h 2623580"/>
              <a:gd name="connsiteX3148" fmla="*/ 1858274 w 4654756"/>
              <a:gd name="connsiteY3148" fmla="*/ 1952816 h 2623580"/>
              <a:gd name="connsiteX3149" fmla="*/ 1855304 w 4654756"/>
              <a:gd name="connsiteY3149" fmla="*/ 1961072 h 2623580"/>
              <a:gd name="connsiteX3150" fmla="*/ 1852428 w 4654756"/>
              <a:gd name="connsiteY3150" fmla="*/ 1969065 h 2623580"/>
              <a:gd name="connsiteX3151" fmla="*/ 1852569 w 4654756"/>
              <a:gd name="connsiteY3151" fmla="*/ 1968794 h 2623580"/>
              <a:gd name="connsiteX3152" fmla="*/ 1855540 w 4654756"/>
              <a:gd name="connsiteY3152" fmla="*/ 1960554 h 2623580"/>
              <a:gd name="connsiteX3153" fmla="*/ 1858511 w 4654756"/>
              <a:gd name="connsiteY3153" fmla="*/ 1952313 h 2623580"/>
              <a:gd name="connsiteX3154" fmla="*/ 4614798 w 4654756"/>
              <a:gd name="connsiteY3154" fmla="*/ 1948710 h 2623580"/>
              <a:gd name="connsiteX3155" fmla="*/ 4614798 w 4654756"/>
              <a:gd name="connsiteY3155" fmla="*/ 1959435 h 2623580"/>
              <a:gd name="connsiteX3156" fmla="*/ 4610917 w 4654756"/>
              <a:gd name="connsiteY3156" fmla="*/ 1967685 h 2623580"/>
              <a:gd name="connsiteX3157" fmla="*/ 4609191 w 4654756"/>
              <a:gd name="connsiteY3157" fmla="*/ 1973048 h 2623580"/>
              <a:gd name="connsiteX3158" fmla="*/ 4608329 w 4654756"/>
              <a:gd name="connsiteY3158" fmla="*/ 1977173 h 2623580"/>
              <a:gd name="connsiteX3159" fmla="*/ 4608329 w 4654756"/>
              <a:gd name="connsiteY3159" fmla="*/ 1998624 h 2623580"/>
              <a:gd name="connsiteX3160" fmla="*/ 4608761 w 4654756"/>
              <a:gd name="connsiteY3160" fmla="*/ 2001099 h 2623580"/>
              <a:gd name="connsiteX3161" fmla="*/ 4609191 w 4654756"/>
              <a:gd name="connsiteY3161" fmla="*/ 2003986 h 2623580"/>
              <a:gd name="connsiteX3162" fmla="*/ 4611779 w 4654756"/>
              <a:gd name="connsiteY3162" fmla="*/ 2008937 h 2623580"/>
              <a:gd name="connsiteX3163" fmla="*/ 4615229 w 4654756"/>
              <a:gd name="connsiteY3163" fmla="*/ 2013886 h 2623580"/>
              <a:gd name="connsiteX3164" fmla="*/ 4618248 w 4654756"/>
              <a:gd name="connsiteY3164" fmla="*/ 2017187 h 2623580"/>
              <a:gd name="connsiteX3165" fmla="*/ 4618248 w 4654756"/>
              <a:gd name="connsiteY3165" fmla="*/ 2021312 h 2623580"/>
              <a:gd name="connsiteX3166" fmla="*/ 4614367 w 4654756"/>
              <a:gd name="connsiteY3166" fmla="*/ 2021312 h 2623580"/>
              <a:gd name="connsiteX3167" fmla="*/ 4611348 w 4654756"/>
              <a:gd name="connsiteY3167" fmla="*/ 2020487 h 2623580"/>
              <a:gd name="connsiteX3168" fmla="*/ 4608761 w 4654756"/>
              <a:gd name="connsiteY3168" fmla="*/ 2019662 h 2623580"/>
              <a:gd name="connsiteX3169" fmla="*/ 4606173 w 4654756"/>
              <a:gd name="connsiteY3169" fmla="*/ 2018012 h 2623580"/>
              <a:gd name="connsiteX3170" fmla="*/ 4604448 w 4654756"/>
              <a:gd name="connsiteY3170" fmla="*/ 2016774 h 2623580"/>
              <a:gd name="connsiteX3171" fmla="*/ 4602723 w 4654756"/>
              <a:gd name="connsiteY3171" fmla="*/ 2014299 h 2623580"/>
              <a:gd name="connsiteX3172" fmla="*/ 4601429 w 4654756"/>
              <a:gd name="connsiteY3172" fmla="*/ 2012236 h 2623580"/>
              <a:gd name="connsiteX3173" fmla="*/ 4600567 w 4654756"/>
              <a:gd name="connsiteY3173" fmla="*/ 2009761 h 2623580"/>
              <a:gd name="connsiteX3174" fmla="*/ 4598411 w 4654756"/>
              <a:gd name="connsiteY3174" fmla="*/ 2004399 h 2623580"/>
              <a:gd name="connsiteX3175" fmla="*/ 4597117 w 4654756"/>
              <a:gd name="connsiteY3175" fmla="*/ 1998624 h 2623580"/>
              <a:gd name="connsiteX3176" fmla="*/ 4595823 w 4654756"/>
              <a:gd name="connsiteY3176" fmla="*/ 1992436 h 2623580"/>
              <a:gd name="connsiteX3177" fmla="*/ 4594529 w 4654756"/>
              <a:gd name="connsiteY3177" fmla="*/ 1986661 h 2623580"/>
              <a:gd name="connsiteX3178" fmla="*/ 4591942 w 4654756"/>
              <a:gd name="connsiteY3178" fmla="*/ 1982536 h 2623580"/>
              <a:gd name="connsiteX3179" fmla="*/ 4591511 w 4654756"/>
              <a:gd name="connsiteY3179" fmla="*/ 1979648 h 2623580"/>
              <a:gd name="connsiteX3180" fmla="*/ 4591079 w 4654756"/>
              <a:gd name="connsiteY3180" fmla="*/ 1975935 h 2623580"/>
              <a:gd name="connsiteX3181" fmla="*/ 4591511 w 4654756"/>
              <a:gd name="connsiteY3181" fmla="*/ 1970573 h 2623580"/>
              <a:gd name="connsiteX3182" fmla="*/ 4592804 w 4654756"/>
              <a:gd name="connsiteY3182" fmla="*/ 1966035 h 2623580"/>
              <a:gd name="connsiteX3183" fmla="*/ 4595391 w 4654756"/>
              <a:gd name="connsiteY3183" fmla="*/ 1961497 h 2623580"/>
              <a:gd name="connsiteX3184" fmla="*/ 4598411 w 4654756"/>
              <a:gd name="connsiteY3184" fmla="*/ 1957785 h 2623580"/>
              <a:gd name="connsiteX3185" fmla="*/ 4601861 w 4654756"/>
              <a:gd name="connsiteY3185" fmla="*/ 1954485 h 2623580"/>
              <a:gd name="connsiteX3186" fmla="*/ 4605742 w 4654756"/>
              <a:gd name="connsiteY3186" fmla="*/ 1952010 h 2623580"/>
              <a:gd name="connsiteX3187" fmla="*/ 4610485 w 4654756"/>
              <a:gd name="connsiteY3187" fmla="*/ 1950360 h 2623580"/>
              <a:gd name="connsiteX3188" fmla="*/ 3318016 w 4654756"/>
              <a:gd name="connsiteY3188" fmla="*/ 1947480 h 2623580"/>
              <a:gd name="connsiteX3189" fmla="*/ 3318116 w 4654756"/>
              <a:gd name="connsiteY3189" fmla="*/ 1947529 h 2623580"/>
              <a:gd name="connsiteX3190" fmla="*/ 3321085 w 4654756"/>
              <a:gd name="connsiteY3190" fmla="*/ 1948355 h 2623580"/>
              <a:gd name="connsiteX3191" fmla="*/ 3324053 w 4654756"/>
              <a:gd name="connsiteY3191" fmla="*/ 1948767 h 2623580"/>
              <a:gd name="connsiteX3192" fmla="*/ 3324901 w 4654756"/>
              <a:gd name="connsiteY3192" fmla="*/ 1948767 h 2623580"/>
              <a:gd name="connsiteX3193" fmla="*/ 3326152 w 4654756"/>
              <a:gd name="connsiteY3193" fmla="*/ 1949173 h 2623580"/>
              <a:gd name="connsiteX3194" fmla="*/ 3326065 w 4654756"/>
              <a:gd name="connsiteY3194" fmla="*/ 1949123 h 2623580"/>
              <a:gd name="connsiteX3195" fmla="*/ 3324790 w 4654756"/>
              <a:gd name="connsiteY3195" fmla="*/ 1948710 h 2623580"/>
              <a:gd name="connsiteX3196" fmla="*/ 3323939 w 4654756"/>
              <a:gd name="connsiteY3196" fmla="*/ 1948710 h 2623580"/>
              <a:gd name="connsiteX3197" fmla="*/ 3320964 w 4654756"/>
              <a:gd name="connsiteY3197" fmla="*/ 1948297 h 2623580"/>
              <a:gd name="connsiteX3198" fmla="*/ 1284151 w 4654756"/>
              <a:gd name="connsiteY3198" fmla="*/ 1946709 h 2623580"/>
              <a:gd name="connsiteX3199" fmla="*/ 1283388 w 4654756"/>
              <a:gd name="connsiteY3199" fmla="*/ 1946832 h 2623580"/>
              <a:gd name="connsiteX3200" fmla="*/ 1282453 w 4654756"/>
              <a:gd name="connsiteY3200" fmla="*/ 1947060 h 2623580"/>
              <a:gd name="connsiteX3201" fmla="*/ 1280758 w 4654756"/>
              <a:gd name="connsiteY3201" fmla="*/ 1948297 h 2623580"/>
              <a:gd name="connsiteX3202" fmla="*/ 1279910 w 4654756"/>
              <a:gd name="connsiteY3202" fmla="*/ 1953247 h 2623580"/>
              <a:gd name="connsiteX3203" fmla="*/ 1279062 w 4654756"/>
              <a:gd name="connsiteY3203" fmla="*/ 1956960 h 2623580"/>
              <a:gd name="connsiteX3204" fmla="*/ 1278215 w 4654756"/>
              <a:gd name="connsiteY3204" fmla="*/ 1960260 h 2623580"/>
              <a:gd name="connsiteX3205" fmla="*/ 1276520 w 4654756"/>
              <a:gd name="connsiteY3205" fmla="*/ 1963560 h 2623580"/>
              <a:gd name="connsiteX3206" fmla="*/ 1275248 w 4654756"/>
              <a:gd name="connsiteY3206" fmla="*/ 1966448 h 2623580"/>
              <a:gd name="connsiteX3207" fmla="*/ 1274401 w 4654756"/>
              <a:gd name="connsiteY3207" fmla="*/ 1970161 h 2623580"/>
              <a:gd name="connsiteX3208" fmla="*/ 1273130 w 4654756"/>
              <a:gd name="connsiteY3208" fmla="*/ 1973873 h 2623580"/>
              <a:gd name="connsiteX3209" fmla="*/ 1272706 w 4654756"/>
              <a:gd name="connsiteY3209" fmla="*/ 1978823 h 2623580"/>
              <a:gd name="connsiteX3210" fmla="*/ 1273130 w 4654756"/>
              <a:gd name="connsiteY3210" fmla="*/ 1984599 h 2623580"/>
              <a:gd name="connsiteX3211" fmla="*/ 1273553 w 4654756"/>
              <a:gd name="connsiteY3211" fmla="*/ 1988724 h 2623580"/>
              <a:gd name="connsiteX3212" fmla="*/ 1275672 w 4654756"/>
              <a:gd name="connsiteY3212" fmla="*/ 1992024 h 2623580"/>
              <a:gd name="connsiteX3213" fmla="*/ 1277791 w 4654756"/>
              <a:gd name="connsiteY3213" fmla="*/ 1995324 h 2623580"/>
              <a:gd name="connsiteX3214" fmla="*/ 1276096 w 4654756"/>
              <a:gd name="connsiteY3214" fmla="*/ 1996149 h 2623580"/>
              <a:gd name="connsiteX3215" fmla="*/ 1274825 w 4654756"/>
              <a:gd name="connsiteY3215" fmla="*/ 1997799 h 2623580"/>
              <a:gd name="connsiteX3216" fmla="*/ 1271011 w 4654756"/>
              <a:gd name="connsiteY3216" fmla="*/ 1999036 h 2623580"/>
              <a:gd name="connsiteX3217" fmla="*/ 1265925 w 4654756"/>
              <a:gd name="connsiteY3217" fmla="*/ 2000274 h 2623580"/>
              <a:gd name="connsiteX3218" fmla="*/ 1261264 w 4654756"/>
              <a:gd name="connsiteY3218" fmla="*/ 2000687 h 2623580"/>
              <a:gd name="connsiteX3219" fmla="*/ 1250669 w 4654756"/>
              <a:gd name="connsiteY3219" fmla="*/ 2000274 h 2623580"/>
              <a:gd name="connsiteX3220" fmla="*/ 1243041 w 4654756"/>
              <a:gd name="connsiteY3220" fmla="*/ 1999861 h 2623580"/>
              <a:gd name="connsiteX3221" fmla="*/ 1242194 w 4654756"/>
              <a:gd name="connsiteY3221" fmla="*/ 2004812 h 2623580"/>
              <a:gd name="connsiteX3222" fmla="*/ 1240922 w 4654756"/>
              <a:gd name="connsiteY3222" fmla="*/ 2006874 h 2623580"/>
              <a:gd name="connsiteX3223" fmla="*/ 1240498 w 4654756"/>
              <a:gd name="connsiteY3223" fmla="*/ 2008524 h 2623580"/>
              <a:gd name="connsiteX3224" fmla="*/ 1239227 w 4654756"/>
              <a:gd name="connsiteY3224" fmla="*/ 2010174 h 2623580"/>
              <a:gd name="connsiteX3225" fmla="*/ 1237532 w 4654756"/>
              <a:gd name="connsiteY3225" fmla="*/ 2010999 h 2623580"/>
              <a:gd name="connsiteX3226" fmla="*/ 1236261 w 4654756"/>
              <a:gd name="connsiteY3226" fmla="*/ 2011412 h 2623580"/>
              <a:gd name="connsiteX3227" fmla="*/ 1233718 w 4654756"/>
              <a:gd name="connsiteY3227" fmla="*/ 2011824 h 2623580"/>
              <a:gd name="connsiteX3228" fmla="*/ 1231175 w 4654756"/>
              <a:gd name="connsiteY3228" fmla="*/ 2011412 h 2623580"/>
              <a:gd name="connsiteX3229" fmla="*/ 1229480 w 4654756"/>
              <a:gd name="connsiteY3229" fmla="*/ 2010587 h 2623580"/>
              <a:gd name="connsiteX3230" fmla="*/ 1227479 w 4654756"/>
              <a:gd name="connsiteY3230" fmla="*/ 2009418 h 2623580"/>
              <a:gd name="connsiteX3231" fmla="*/ 1227691 w 4654756"/>
              <a:gd name="connsiteY3231" fmla="*/ 2009761 h 2623580"/>
              <a:gd name="connsiteX3232" fmla="*/ 1229814 w 4654756"/>
              <a:gd name="connsiteY3232" fmla="*/ 2010999 h 2623580"/>
              <a:gd name="connsiteX3233" fmla="*/ 1231512 w 4654756"/>
              <a:gd name="connsiteY3233" fmla="*/ 2011824 h 2623580"/>
              <a:gd name="connsiteX3234" fmla="*/ 1234059 w 4654756"/>
              <a:gd name="connsiteY3234" fmla="*/ 2012237 h 2623580"/>
              <a:gd name="connsiteX3235" fmla="*/ 1236606 w 4654756"/>
              <a:gd name="connsiteY3235" fmla="*/ 2011824 h 2623580"/>
              <a:gd name="connsiteX3236" fmla="*/ 1237880 w 4654756"/>
              <a:gd name="connsiteY3236" fmla="*/ 2011412 h 2623580"/>
              <a:gd name="connsiteX3237" fmla="*/ 1239577 w 4654756"/>
              <a:gd name="connsiteY3237" fmla="*/ 2010587 h 2623580"/>
              <a:gd name="connsiteX3238" fmla="*/ 1240851 w 4654756"/>
              <a:gd name="connsiteY3238" fmla="*/ 2008937 h 2623580"/>
              <a:gd name="connsiteX3239" fmla="*/ 1241275 w 4654756"/>
              <a:gd name="connsiteY3239" fmla="*/ 2007286 h 2623580"/>
              <a:gd name="connsiteX3240" fmla="*/ 1242549 w 4654756"/>
              <a:gd name="connsiteY3240" fmla="*/ 2005224 h 2623580"/>
              <a:gd name="connsiteX3241" fmla="*/ 1243398 w 4654756"/>
              <a:gd name="connsiteY3241" fmla="*/ 2000274 h 2623580"/>
              <a:gd name="connsiteX3242" fmla="*/ 1251039 w 4654756"/>
              <a:gd name="connsiteY3242" fmla="*/ 2000686 h 2623580"/>
              <a:gd name="connsiteX3243" fmla="*/ 1261652 w 4654756"/>
              <a:gd name="connsiteY3243" fmla="*/ 2001099 h 2623580"/>
              <a:gd name="connsiteX3244" fmla="*/ 1266322 w 4654756"/>
              <a:gd name="connsiteY3244" fmla="*/ 2000686 h 2623580"/>
              <a:gd name="connsiteX3245" fmla="*/ 1271416 w 4654756"/>
              <a:gd name="connsiteY3245" fmla="*/ 1999449 h 2623580"/>
              <a:gd name="connsiteX3246" fmla="*/ 1275236 w 4654756"/>
              <a:gd name="connsiteY3246" fmla="*/ 1998211 h 2623580"/>
              <a:gd name="connsiteX3247" fmla="*/ 1276510 w 4654756"/>
              <a:gd name="connsiteY3247" fmla="*/ 1996561 h 2623580"/>
              <a:gd name="connsiteX3248" fmla="*/ 1278208 w 4654756"/>
              <a:gd name="connsiteY3248" fmla="*/ 1995736 h 2623580"/>
              <a:gd name="connsiteX3249" fmla="*/ 1276085 w 4654756"/>
              <a:gd name="connsiteY3249" fmla="*/ 1992436 h 2623580"/>
              <a:gd name="connsiteX3250" fmla="*/ 1273963 w 4654756"/>
              <a:gd name="connsiteY3250" fmla="*/ 1989136 h 2623580"/>
              <a:gd name="connsiteX3251" fmla="*/ 1273538 w 4654756"/>
              <a:gd name="connsiteY3251" fmla="*/ 1985011 h 2623580"/>
              <a:gd name="connsiteX3252" fmla="*/ 1273113 w 4654756"/>
              <a:gd name="connsiteY3252" fmla="*/ 1979236 h 2623580"/>
              <a:gd name="connsiteX3253" fmla="*/ 1273538 w 4654756"/>
              <a:gd name="connsiteY3253" fmla="*/ 1974286 h 2623580"/>
              <a:gd name="connsiteX3254" fmla="*/ 1274812 w 4654756"/>
              <a:gd name="connsiteY3254" fmla="*/ 1970573 h 2623580"/>
              <a:gd name="connsiteX3255" fmla="*/ 1275660 w 4654756"/>
              <a:gd name="connsiteY3255" fmla="*/ 1966860 h 2623580"/>
              <a:gd name="connsiteX3256" fmla="*/ 1276934 w 4654756"/>
              <a:gd name="connsiteY3256" fmla="*/ 1963973 h 2623580"/>
              <a:gd name="connsiteX3257" fmla="*/ 1278632 w 4654756"/>
              <a:gd name="connsiteY3257" fmla="*/ 1960673 h 2623580"/>
              <a:gd name="connsiteX3258" fmla="*/ 1279481 w 4654756"/>
              <a:gd name="connsiteY3258" fmla="*/ 1957372 h 2623580"/>
              <a:gd name="connsiteX3259" fmla="*/ 1280330 w 4654756"/>
              <a:gd name="connsiteY3259" fmla="*/ 1953660 h 2623580"/>
              <a:gd name="connsiteX3260" fmla="*/ 1281179 w 4654756"/>
              <a:gd name="connsiteY3260" fmla="*/ 1948710 h 2623580"/>
              <a:gd name="connsiteX3261" fmla="*/ 1282877 w 4654756"/>
              <a:gd name="connsiteY3261" fmla="*/ 1947472 h 2623580"/>
              <a:gd name="connsiteX3262" fmla="*/ 1284576 w 4654756"/>
              <a:gd name="connsiteY3262" fmla="*/ 1947059 h 2623580"/>
              <a:gd name="connsiteX3263" fmla="*/ 1287547 w 4654756"/>
              <a:gd name="connsiteY3263" fmla="*/ 1947472 h 2623580"/>
              <a:gd name="connsiteX3264" fmla="*/ 1289670 w 4654756"/>
              <a:gd name="connsiteY3264" fmla="*/ 1947885 h 2623580"/>
              <a:gd name="connsiteX3265" fmla="*/ 1295612 w 4654756"/>
              <a:gd name="connsiteY3265" fmla="*/ 1949947 h 2623580"/>
              <a:gd name="connsiteX3266" fmla="*/ 1300707 w 4654756"/>
              <a:gd name="connsiteY3266" fmla="*/ 1952010 h 2623580"/>
              <a:gd name="connsiteX3267" fmla="*/ 1305743 w 4654756"/>
              <a:gd name="connsiteY3267" fmla="*/ 1955272 h 2623580"/>
              <a:gd name="connsiteX3268" fmla="*/ 1305377 w 4654756"/>
              <a:gd name="connsiteY3268" fmla="*/ 1954950 h 2623580"/>
              <a:gd name="connsiteX3269" fmla="*/ 1300283 w 4654756"/>
              <a:gd name="connsiteY3269" fmla="*/ 1951653 h 2623580"/>
              <a:gd name="connsiteX3270" fmla="*/ 1295189 w 4654756"/>
              <a:gd name="connsiteY3270" fmla="*/ 1949593 h 2623580"/>
              <a:gd name="connsiteX3271" fmla="*/ 1289246 w 4654756"/>
              <a:gd name="connsiteY3271" fmla="*/ 1947533 h 2623580"/>
              <a:gd name="connsiteX3272" fmla="*/ 1287123 w 4654756"/>
              <a:gd name="connsiteY3272" fmla="*/ 1947121 h 2623580"/>
              <a:gd name="connsiteX3273" fmla="*/ 2199887 w 4654756"/>
              <a:gd name="connsiteY3273" fmla="*/ 1945284 h 2623580"/>
              <a:gd name="connsiteX3274" fmla="*/ 2195215 w 4654756"/>
              <a:gd name="connsiteY3274" fmla="*/ 1945697 h 2623580"/>
              <a:gd name="connsiteX3275" fmla="*/ 2190543 w 4654756"/>
              <a:gd name="connsiteY3275" fmla="*/ 1946110 h 2623580"/>
              <a:gd name="connsiteX3276" fmla="*/ 2182047 w 4654756"/>
              <a:gd name="connsiteY3276" fmla="*/ 1947760 h 2623580"/>
              <a:gd name="connsiteX3277" fmla="*/ 2173552 w 4654756"/>
              <a:gd name="connsiteY3277" fmla="*/ 1949823 h 2623580"/>
              <a:gd name="connsiteX3278" fmla="*/ 2169305 w 4654756"/>
              <a:gd name="connsiteY3278" fmla="*/ 1950236 h 2623580"/>
              <a:gd name="connsiteX3279" fmla="*/ 2164450 w 4654756"/>
              <a:gd name="connsiteY3279" fmla="*/ 1950236 h 2623580"/>
              <a:gd name="connsiteX3280" fmla="*/ 2164579 w 4654756"/>
              <a:gd name="connsiteY3280" fmla="*/ 1950253 h 2623580"/>
              <a:gd name="connsiteX3281" fmla="*/ 2169673 w 4654756"/>
              <a:gd name="connsiteY3281" fmla="*/ 1950253 h 2623580"/>
              <a:gd name="connsiteX3282" fmla="*/ 2173919 w 4654756"/>
              <a:gd name="connsiteY3282" fmla="*/ 1949841 h 2623580"/>
              <a:gd name="connsiteX3283" fmla="*/ 2182409 w 4654756"/>
              <a:gd name="connsiteY3283" fmla="*/ 1947781 h 2623580"/>
              <a:gd name="connsiteX3284" fmla="*/ 2190899 w 4654756"/>
              <a:gd name="connsiteY3284" fmla="*/ 1946133 h 2623580"/>
              <a:gd name="connsiteX3285" fmla="*/ 2195569 w 4654756"/>
              <a:gd name="connsiteY3285" fmla="*/ 1945721 h 2623580"/>
              <a:gd name="connsiteX3286" fmla="*/ 2200216 w 4654756"/>
              <a:gd name="connsiteY3286" fmla="*/ 1945311 h 2623580"/>
              <a:gd name="connsiteX3287" fmla="*/ 834887 w 4654756"/>
              <a:gd name="connsiteY3287" fmla="*/ 1945157 h 2623580"/>
              <a:gd name="connsiteX3288" fmla="*/ 834739 w 4654756"/>
              <a:gd name="connsiteY3288" fmla="*/ 1945243 h 2623580"/>
              <a:gd name="connsiteX3289" fmla="*/ 833046 w 4654756"/>
              <a:gd name="connsiteY3289" fmla="*/ 1947303 h 2623580"/>
              <a:gd name="connsiteX3290" fmla="*/ 831776 w 4654756"/>
              <a:gd name="connsiteY3290" fmla="*/ 1948950 h 2623580"/>
              <a:gd name="connsiteX3291" fmla="*/ 831353 w 4654756"/>
              <a:gd name="connsiteY3291" fmla="*/ 1951833 h 2623580"/>
              <a:gd name="connsiteX3292" fmla="*/ 831353 w 4654756"/>
              <a:gd name="connsiteY3292" fmla="*/ 1954716 h 2623580"/>
              <a:gd name="connsiteX3293" fmla="*/ 831776 w 4654756"/>
              <a:gd name="connsiteY3293" fmla="*/ 1957599 h 2623580"/>
              <a:gd name="connsiteX3294" fmla="*/ 833046 w 4654756"/>
              <a:gd name="connsiteY3294" fmla="*/ 1960070 h 2623580"/>
              <a:gd name="connsiteX3295" fmla="*/ 834316 w 4654756"/>
              <a:gd name="connsiteY3295" fmla="*/ 1962130 h 2623580"/>
              <a:gd name="connsiteX3296" fmla="*/ 837701 w 4654756"/>
              <a:gd name="connsiteY3296" fmla="*/ 1966660 h 2623580"/>
              <a:gd name="connsiteX3297" fmla="*/ 841087 w 4654756"/>
              <a:gd name="connsiteY3297" fmla="*/ 1970778 h 2623580"/>
              <a:gd name="connsiteX3298" fmla="*/ 849552 w 4654756"/>
              <a:gd name="connsiteY3298" fmla="*/ 1977368 h 2623580"/>
              <a:gd name="connsiteX3299" fmla="*/ 853361 w 4654756"/>
              <a:gd name="connsiteY3299" fmla="*/ 1980663 h 2623580"/>
              <a:gd name="connsiteX3300" fmla="*/ 856324 w 4654756"/>
              <a:gd name="connsiteY3300" fmla="*/ 1983546 h 2623580"/>
              <a:gd name="connsiteX3301" fmla="*/ 858016 w 4654756"/>
              <a:gd name="connsiteY3301" fmla="*/ 1986429 h 2623580"/>
              <a:gd name="connsiteX3302" fmla="*/ 860132 w 4654756"/>
              <a:gd name="connsiteY3302" fmla="*/ 1989723 h 2623580"/>
              <a:gd name="connsiteX3303" fmla="*/ 863095 w 4654756"/>
              <a:gd name="connsiteY3303" fmla="*/ 1997549 h 2623580"/>
              <a:gd name="connsiteX3304" fmla="*/ 866058 w 4654756"/>
              <a:gd name="connsiteY3304" fmla="*/ 2004962 h 2623580"/>
              <a:gd name="connsiteX3305" fmla="*/ 869020 w 4654756"/>
              <a:gd name="connsiteY3305" fmla="*/ 2013611 h 2623580"/>
              <a:gd name="connsiteX3306" fmla="*/ 871094 w 4654756"/>
              <a:gd name="connsiteY3306" fmla="*/ 2019090 h 2623580"/>
              <a:gd name="connsiteX3307" fmla="*/ 868979 w 4654756"/>
              <a:gd name="connsiteY3307" fmla="*/ 2012237 h 2623580"/>
              <a:gd name="connsiteX3308" fmla="*/ 866432 w 4654756"/>
              <a:gd name="connsiteY3308" fmla="*/ 2004399 h 2623580"/>
              <a:gd name="connsiteX3309" fmla="*/ 863460 w 4654756"/>
              <a:gd name="connsiteY3309" fmla="*/ 1996561 h 2623580"/>
              <a:gd name="connsiteX3310" fmla="*/ 860489 w 4654756"/>
              <a:gd name="connsiteY3310" fmla="*/ 1989549 h 2623580"/>
              <a:gd name="connsiteX3311" fmla="*/ 856668 w 4654756"/>
              <a:gd name="connsiteY3311" fmla="*/ 1983361 h 2623580"/>
              <a:gd name="connsiteX3312" fmla="*/ 853697 w 4654756"/>
              <a:gd name="connsiteY3312" fmla="*/ 1980473 h 2623580"/>
              <a:gd name="connsiteX3313" fmla="*/ 849876 w 4654756"/>
              <a:gd name="connsiteY3313" fmla="*/ 1977173 h 2623580"/>
              <a:gd name="connsiteX3314" fmla="*/ 841386 w 4654756"/>
              <a:gd name="connsiteY3314" fmla="*/ 1970573 h 2623580"/>
              <a:gd name="connsiteX3315" fmla="*/ 837990 w 4654756"/>
              <a:gd name="connsiteY3315" fmla="*/ 1966448 h 2623580"/>
              <a:gd name="connsiteX3316" fmla="*/ 834594 w 4654756"/>
              <a:gd name="connsiteY3316" fmla="*/ 1961911 h 2623580"/>
              <a:gd name="connsiteX3317" fmla="*/ 833320 w 4654756"/>
              <a:gd name="connsiteY3317" fmla="*/ 1959848 h 2623580"/>
              <a:gd name="connsiteX3318" fmla="*/ 832047 w 4654756"/>
              <a:gd name="connsiteY3318" fmla="*/ 1957373 h 2623580"/>
              <a:gd name="connsiteX3319" fmla="*/ 831622 w 4654756"/>
              <a:gd name="connsiteY3319" fmla="*/ 1954485 h 2623580"/>
              <a:gd name="connsiteX3320" fmla="*/ 831622 w 4654756"/>
              <a:gd name="connsiteY3320" fmla="*/ 1951598 h 2623580"/>
              <a:gd name="connsiteX3321" fmla="*/ 832047 w 4654756"/>
              <a:gd name="connsiteY3321" fmla="*/ 1948710 h 2623580"/>
              <a:gd name="connsiteX3322" fmla="*/ 833320 w 4654756"/>
              <a:gd name="connsiteY3322" fmla="*/ 1947060 h 2623580"/>
              <a:gd name="connsiteX3323" fmla="*/ 659664 w 4654756"/>
              <a:gd name="connsiteY3323" fmla="*/ 1942995 h 2623580"/>
              <a:gd name="connsiteX3324" fmla="*/ 662569 w 4654756"/>
              <a:gd name="connsiteY3324" fmla="*/ 1945410 h 2623580"/>
              <a:gd name="connsiteX3325" fmla="*/ 664695 w 4654756"/>
              <a:gd name="connsiteY3325" fmla="*/ 1948297 h 2623580"/>
              <a:gd name="connsiteX3326" fmla="*/ 666396 w 4654756"/>
              <a:gd name="connsiteY3326" fmla="*/ 1951186 h 2623580"/>
              <a:gd name="connsiteX3327" fmla="*/ 668096 w 4654756"/>
              <a:gd name="connsiteY3327" fmla="*/ 1954485 h 2623580"/>
              <a:gd name="connsiteX3328" fmla="*/ 668946 w 4654756"/>
              <a:gd name="connsiteY3328" fmla="*/ 1958198 h 2623580"/>
              <a:gd name="connsiteX3329" fmla="*/ 669372 w 4654756"/>
              <a:gd name="connsiteY3329" fmla="*/ 1962736 h 2623580"/>
              <a:gd name="connsiteX3330" fmla="*/ 668521 w 4654756"/>
              <a:gd name="connsiteY3330" fmla="*/ 1965623 h 2623580"/>
              <a:gd name="connsiteX3331" fmla="*/ 667246 w 4654756"/>
              <a:gd name="connsiteY3331" fmla="*/ 1967686 h 2623580"/>
              <a:gd name="connsiteX3332" fmla="*/ 665545 w 4654756"/>
              <a:gd name="connsiteY3332" fmla="*/ 1970161 h 2623580"/>
              <a:gd name="connsiteX3333" fmla="*/ 662994 w 4654756"/>
              <a:gd name="connsiteY3333" fmla="*/ 1972223 h 2623580"/>
              <a:gd name="connsiteX3334" fmla="*/ 660444 w 4654756"/>
              <a:gd name="connsiteY3334" fmla="*/ 1974286 h 2623580"/>
              <a:gd name="connsiteX3335" fmla="*/ 658743 w 4654756"/>
              <a:gd name="connsiteY3335" fmla="*/ 1976348 h 2623580"/>
              <a:gd name="connsiteX3336" fmla="*/ 657042 w 4654756"/>
              <a:gd name="connsiteY3336" fmla="*/ 1979236 h 2623580"/>
              <a:gd name="connsiteX3337" fmla="*/ 656617 w 4654756"/>
              <a:gd name="connsiteY3337" fmla="*/ 1982124 h 2623580"/>
              <a:gd name="connsiteX3338" fmla="*/ 657042 w 4654756"/>
              <a:gd name="connsiteY3338" fmla="*/ 1983774 h 2623580"/>
              <a:gd name="connsiteX3339" fmla="*/ 657467 w 4654756"/>
              <a:gd name="connsiteY3339" fmla="*/ 1985836 h 2623580"/>
              <a:gd name="connsiteX3340" fmla="*/ 659168 w 4654756"/>
              <a:gd name="connsiteY3340" fmla="*/ 1987899 h 2623580"/>
              <a:gd name="connsiteX3341" fmla="*/ 660444 w 4654756"/>
              <a:gd name="connsiteY3341" fmla="*/ 1989137 h 2623580"/>
              <a:gd name="connsiteX3342" fmla="*/ 660781 w 4654756"/>
              <a:gd name="connsiteY3342" fmla="*/ 1989300 h 2623580"/>
              <a:gd name="connsiteX3343" fmla="*/ 659523 w 4654756"/>
              <a:gd name="connsiteY3343" fmla="*/ 1988076 h 2623580"/>
              <a:gd name="connsiteX3344" fmla="*/ 657830 w 4654756"/>
              <a:gd name="connsiteY3344" fmla="*/ 1986017 h 2623580"/>
              <a:gd name="connsiteX3345" fmla="*/ 657407 w 4654756"/>
              <a:gd name="connsiteY3345" fmla="*/ 1983957 h 2623580"/>
              <a:gd name="connsiteX3346" fmla="*/ 656983 w 4654756"/>
              <a:gd name="connsiteY3346" fmla="*/ 1982310 h 2623580"/>
              <a:gd name="connsiteX3347" fmla="*/ 657407 w 4654756"/>
              <a:gd name="connsiteY3347" fmla="*/ 1979427 h 2623580"/>
              <a:gd name="connsiteX3348" fmla="*/ 659099 w 4654756"/>
              <a:gd name="connsiteY3348" fmla="*/ 1976544 h 2623580"/>
              <a:gd name="connsiteX3349" fmla="*/ 660792 w 4654756"/>
              <a:gd name="connsiteY3349" fmla="*/ 1974485 h 2623580"/>
              <a:gd name="connsiteX3350" fmla="*/ 663332 w 4654756"/>
              <a:gd name="connsiteY3350" fmla="*/ 1972426 h 2623580"/>
              <a:gd name="connsiteX3351" fmla="*/ 665871 w 4654756"/>
              <a:gd name="connsiteY3351" fmla="*/ 1970366 h 2623580"/>
              <a:gd name="connsiteX3352" fmla="*/ 667564 w 4654756"/>
              <a:gd name="connsiteY3352" fmla="*/ 1967895 h 2623580"/>
              <a:gd name="connsiteX3353" fmla="*/ 668834 w 4654756"/>
              <a:gd name="connsiteY3353" fmla="*/ 1965836 h 2623580"/>
              <a:gd name="connsiteX3354" fmla="*/ 669680 w 4654756"/>
              <a:gd name="connsiteY3354" fmla="*/ 1962953 h 2623580"/>
              <a:gd name="connsiteX3355" fmla="*/ 669257 w 4654756"/>
              <a:gd name="connsiteY3355" fmla="*/ 1958423 h 2623580"/>
              <a:gd name="connsiteX3356" fmla="*/ 668410 w 4654756"/>
              <a:gd name="connsiteY3356" fmla="*/ 1954716 h 2623580"/>
              <a:gd name="connsiteX3357" fmla="*/ 666718 w 4654756"/>
              <a:gd name="connsiteY3357" fmla="*/ 1951421 h 2623580"/>
              <a:gd name="connsiteX3358" fmla="*/ 665025 w 4654756"/>
              <a:gd name="connsiteY3358" fmla="*/ 1948538 h 2623580"/>
              <a:gd name="connsiteX3359" fmla="*/ 662909 w 4654756"/>
              <a:gd name="connsiteY3359" fmla="*/ 1945655 h 2623580"/>
              <a:gd name="connsiteX3360" fmla="*/ 659946 w 4654756"/>
              <a:gd name="connsiteY3360" fmla="*/ 1943184 h 2623580"/>
              <a:gd name="connsiteX3361" fmla="*/ 838713 w 4654756"/>
              <a:gd name="connsiteY3361" fmla="*/ 1942232 h 2623580"/>
              <a:gd name="connsiteX3362" fmla="*/ 838548 w 4654756"/>
              <a:gd name="connsiteY3362" fmla="*/ 1942360 h 2623580"/>
              <a:gd name="connsiteX3363" fmla="*/ 837064 w 4654756"/>
              <a:gd name="connsiteY3363" fmla="*/ 1943804 h 2623580"/>
              <a:gd name="connsiteX3364" fmla="*/ 837141 w 4654756"/>
              <a:gd name="connsiteY3364" fmla="*/ 1943760 h 2623580"/>
              <a:gd name="connsiteX3365" fmla="*/ 1010341 w 4654756"/>
              <a:gd name="connsiteY3365" fmla="*/ 1939635 h 2623580"/>
              <a:gd name="connsiteX3366" fmla="*/ 1008643 w 4654756"/>
              <a:gd name="connsiteY3366" fmla="*/ 1940460 h 2623580"/>
              <a:gd name="connsiteX3367" fmla="*/ 1006945 w 4654756"/>
              <a:gd name="connsiteY3367" fmla="*/ 1941285 h 2623580"/>
              <a:gd name="connsiteX3368" fmla="*/ 1006096 w 4654756"/>
              <a:gd name="connsiteY3368" fmla="*/ 1942110 h 2623580"/>
              <a:gd name="connsiteX3369" fmla="*/ 1005672 w 4654756"/>
              <a:gd name="connsiteY3369" fmla="*/ 1943760 h 2623580"/>
              <a:gd name="connsiteX3370" fmla="*/ 1004398 w 4654756"/>
              <a:gd name="connsiteY3370" fmla="*/ 1944997 h 2623580"/>
              <a:gd name="connsiteX3371" fmla="*/ 1003973 w 4654756"/>
              <a:gd name="connsiteY3371" fmla="*/ 1948710 h 2623580"/>
              <a:gd name="connsiteX3372" fmla="*/ 1003549 w 4654756"/>
              <a:gd name="connsiteY3372" fmla="*/ 1956548 h 2623580"/>
              <a:gd name="connsiteX3373" fmla="*/ 1002700 w 4654756"/>
              <a:gd name="connsiteY3373" fmla="*/ 1959848 h 2623580"/>
              <a:gd name="connsiteX3374" fmla="*/ 1002275 w 4654756"/>
              <a:gd name="connsiteY3374" fmla="*/ 1961085 h 2623580"/>
              <a:gd name="connsiteX3375" fmla="*/ 1001851 w 4654756"/>
              <a:gd name="connsiteY3375" fmla="*/ 1962735 h 2623580"/>
              <a:gd name="connsiteX3376" fmla="*/ 999304 w 4654756"/>
              <a:gd name="connsiteY3376" fmla="*/ 1965623 h 2623580"/>
              <a:gd name="connsiteX3377" fmla="*/ 996332 w 4654756"/>
              <a:gd name="connsiteY3377" fmla="*/ 1967273 h 2623580"/>
              <a:gd name="connsiteX3378" fmla="*/ 993360 w 4654756"/>
              <a:gd name="connsiteY3378" fmla="*/ 1969336 h 2623580"/>
              <a:gd name="connsiteX3379" fmla="*/ 990814 w 4654756"/>
              <a:gd name="connsiteY3379" fmla="*/ 1970573 h 2623580"/>
              <a:gd name="connsiteX3380" fmla="*/ 987842 w 4654756"/>
              <a:gd name="connsiteY3380" fmla="*/ 1971398 h 2623580"/>
              <a:gd name="connsiteX3381" fmla="*/ 985720 w 4654756"/>
              <a:gd name="connsiteY3381" fmla="*/ 1973048 h 2623580"/>
              <a:gd name="connsiteX3382" fmla="*/ 983173 w 4654756"/>
              <a:gd name="connsiteY3382" fmla="*/ 1975111 h 2623580"/>
              <a:gd name="connsiteX3383" fmla="*/ 981050 w 4654756"/>
              <a:gd name="connsiteY3383" fmla="*/ 1977173 h 2623580"/>
              <a:gd name="connsiteX3384" fmla="*/ 978078 w 4654756"/>
              <a:gd name="connsiteY3384" fmla="*/ 1980886 h 2623580"/>
              <a:gd name="connsiteX3385" fmla="*/ 975107 w 4654756"/>
              <a:gd name="connsiteY3385" fmla="*/ 1985836 h 2623580"/>
              <a:gd name="connsiteX3386" fmla="*/ 972135 w 4654756"/>
              <a:gd name="connsiteY3386" fmla="*/ 1990786 h 2623580"/>
              <a:gd name="connsiteX3387" fmla="*/ 968739 w 4654756"/>
              <a:gd name="connsiteY3387" fmla="*/ 1995324 h 2623580"/>
              <a:gd name="connsiteX3388" fmla="*/ 965343 w 4654756"/>
              <a:gd name="connsiteY3388" fmla="*/ 1999449 h 2623580"/>
              <a:gd name="connsiteX3389" fmla="*/ 963645 w 4654756"/>
              <a:gd name="connsiteY3389" fmla="*/ 2001512 h 2623580"/>
              <a:gd name="connsiteX3390" fmla="*/ 961522 w 4654756"/>
              <a:gd name="connsiteY3390" fmla="*/ 2002749 h 2623580"/>
              <a:gd name="connsiteX3391" fmla="*/ 958975 w 4654756"/>
              <a:gd name="connsiteY3391" fmla="*/ 2004399 h 2623580"/>
              <a:gd name="connsiteX3392" fmla="*/ 956003 w 4654756"/>
              <a:gd name="connsiteY3392" fmla="*/ 2005224 h 2623580"/>
              <a:gd name="connsiteX3393" fmla="*/ 953457 w 4654756"/>
              <a:gd name="connsiteY3393" fmla="*/ 2006049 h 2623580"/>
              <a:gd name="connsiteX3394" fmla="*/ 953553 w 4654756"/>
              <a:gd name="connsiteY3394" fmla="*/ 2006049 h 2623580"/>
              <a:gd name="connsiteX3395" fmla="*/ 956103 w 4654756"/>
              <a:gd name="connsiteY3395" fmla="*/ 2005224 h 2623580"/>
              <a:gd name="connsiteX3396" fmla="*/ 959078 w 4654756"/>
              <a:gd name="connsiteY3396" fmla="*/ 2004399 h 2623580"/>
              <a:gd name="connsiteX3397" fmla="*/ 961628 w 4654756"/>
              <a:gd name="connsiteY3397" fmla="*/ 2002749 h 2623580"/>
              <a:gd name="connsiteX3398" fmla="*/ 963753 w 4654756"/>
              <a:gd name="connsiteY3398" fmla="*/ 2001511 h 2623580"/>
              <a:gd name="connsiteX3399" fmla="*/ 965453 w 4654756"/>
              <a:gd name="connsiteY3399" fmla="*/ 1999449 h 2623580"/>
              <a:gd name="connsiteX3400" fmla="*/ 968853 w 4654756"/>
              <a:gd name="connsiteY3400" fmla="*/ 1995324 h 2623580"/>
              <a:gd name="connsiteX3401" fmla="*/ 972253 w 4654756"/>
              <a:gd name="connsiteY3401" fmla="*/ 1990786 h 2623580"/>
              <a:gd name="connsiteX3402" fmla="*/ 975228 w 4654756"/>
              <a:gd name="connsiteY3402" fmla="*/ 1985836 h 2623580"/>
              <a:gd name="connsiteX3403" fmla="*/ 978203 w 4654756"/>
              <a:gd name="connsiteY3403" fmla="*/ 1980886 h 2623580"/>
              <a:gd name="connsiteX3404" fmla="*/ 981178 w 4654756"/>
              <a:gd name="connsiteY3404" fmla="*/ 1977173 h 2623580"/>
              <a:gd name="connsiteX3405" fmla="*/ 983303 w 4654756"/>
              <a:gd name="connsiteY3405" fmla="*/ 1975110 h 2623580"/>
              <a:gd name="connsiteX3406" fmla="*/ 985853 w 4654756"/>
              <a:gd name="connsiteY3406" fmla="*/ 1973048 h 2623580"/>
              <a:gd name="connsiteX3407" fmla="*/ 987978 w 4654756"/>
              <a:gd name="connsiteY3407" fmla="*/ 1971398 h 2623580"/>
              <a:gd name="connsiteX3408" fmla="*/ 990953 w 4654756"/>
              <a:gd name="connsiteY3408" fmla="*/ 1970573 h 2623580"/>
              <a:gd name="connsiteX3409" fmla="*/ 993503 w 4654756"/>
              <a:gd name="connsiteY3409" fmla="*/ 1969335 h 2623580"/>
              <a:gd name="connsiteX3410" fmla="*/ 996478 w 4654756"/>
              <a:gd name="connsiteY3410" fmla="*/ 1967273 h 2623580"/>
              <a:gd name="connsiteX3411" fmla="*/ 999453 w 4654756"/>
              <a:gd name="connsiteY3411" fmla="*/ 1965622 h 2623580"/>
              <a:gd name="connsiteX3412" fmla="*/ 1002003 w 4654756"/>
              <a:gd name="connsiteY3412" fmla="*/ 1962735 h 2623580"/>
              <a:gd name="connsiteX3413" fmla="*/ 1002428 w 4654756"/>
              <a:gd name="connsiteY3413" fmla="*/ 1961085 h 2623580"/>
              <a:gd name="connsiteX3414" fmla="*/ 1002853 w 4654756"/>
              <a:gd name="connsiteY3414" fmla="*/ 1959847 h 2623580"/>
              <a:gd name="connsiteX3415" fmla="*/ 1003703 w 4654756"/>
              <a:gd name="connsiteY3415" fmla="*/ 1956548 h 2623580"/>
              <a:gd name="connsiteX3416" fmla="*/ 1004128 w 4654756"/>
              <a:gd name="connsiteY3416" fmla="*/ 1948710 h 2623580"/>
              <a:gd name="connsiteX3417" fmla="*/ 1004554 w 4654756"/>
              <a:gd name="connsiteY3417" fmla="*/ 1944997 h 2623580"/>
              <a:gd name="connsiteX3418" fmla="*/ 1005828 w 4654756"/>
              <a:gd name="connsiteY3418" fmla="*/ 1943759 h 2623580"/>
              <a:gd name="connsiteX3419" fmla="*/ 1006253 w 4654756"/>
              <a:gd name="connsiteY3419" fmla="*/ 1942110 h 2623580"/>
              <a:gd name="connsiteX3420" fmla="*/ 1007103 w 4654756"/>
              <a:gd name="connsiteY3420" fmla="*/ 1941284 h 2623580"/>
              <a:gd name="connsiteX3421" fmla="*/ 1008803 w 4654756"/>
              <a:gd name="connsiteY3421" fmla="*/ 1940460 h 2623580"/>
              <a:gd name="connsiteX3422" fmla="*/ 1010503 w 4654756"/>
              <a:gd name="connsiteY3422" fmla="*/ 1939635 h 2623580"/>
              <a:gd name="connsiteX3423" fmla="*/ 3307888 w 4654756"/>
              <a:gd name="connsiteY3423" fmla="*/ 1939059 h 2623580"/>
              <a:gd name="connsiteX3424" fmla="*/ 3307937 w 4654756"/>
              <a:gd name="connsiteY3424" fmla="*/ 1939273 h 2623580"/>
              <a:gd name="connsiteX3425" fmla="*/ 3308138 w 4654756"/>
              <a:gd name="connsiteY3425" fmla="*/ 1939664 h 2623580"/>
              <a:gd name="connsiteX3426" fmla="*/ 3232797 w 4654756"/>
              <a:gd name="connsiteY3426" fmla="*/ 1935130 h 2623580"/>
              <a:gd name="connsiteX3427" fmla="*/ 3231361 w 4654756"/>
              <a:gd name="connsiteY3427" fmla="*/ 1937572 h 2623580"/>
              <a:gd name="connsiteX3428" fmla="*/ 3230086 w 4654756"/>
              <a:gd name="connsiteY3428" fmla="*/ 1939222 h 2623580"/>
              <a:gd name="connsiteX3429" fmla="*/ 3228812 w 4654756"/>
              <a:gd name="connsiteY3429" fmla="*/ 1941697 h 2623580"/>
              <a:gd name="connsiteX3430" fmla="*/ 3227963 w 4654756"/>
              <a:gd name="connsiteY3430" fmla="*/ 1943347 h 2623580"/>
              <a:gd name="connsiteX3431" fmla="*/ 3227963 w 4654756"/>
              <a:gd name="connsiteY3431" fmla="*/ 1943463 h 2623580"/>
              <a:gd name="connsiteX3432" fmla="*/ 3228631 w 4654756"/>
              <a:gd name="connsiteY3432" fmla="*/ 1942163 h 2623580"/>
              <a:gd name="connsiteX3433" fmla="*/ 3229903 w 4654756"/>
              <a:gd name="connsiteY3433" fmla="*/ 1939687 h 2623580"/>
              <a:gd name="connsiteX3434" fmla="*/ 3231175 w 4654756"/>
              <a:gd name="connsiteY3434" fmla="*/ 1938035 h 2623580"/>
              <a:gd name="connsiteX3435" fmla="*/ 3232871 w 4654756"/>
              <a:gd name="connsiteY3435" fmla="*/ 1935146 h 2623580"/>
              <a:gd name="connsiteX3436" fmla="*/ 3855290 w 4654756"/>
              <a:gd name="connsiteY3436" fmla="*/ 1927974 h 2623580"/>
              <a:gd name="connsiteX3437" fmla="*/ 3855313 w 4654756"/>
              <a:gd name="connsiteY3437" fmla="*/ 1928084 h 2623580"/>
              <a:gd name="connsiteX3438" fmla="*/ 3856587 w 4654756"/>
              <a:gd name="connsiteY3438" fmla="*/ 1929322 h 2623580"/>
              <a:gd name="connsiteX3439" fmla="*/ 3858288 w 4654756"/>
              <a:gd name="connsiteY3439" fmla="*/ 1930147 h 2623580"/>
              <a:gd name="connsiteX3440" fmla="*/ 3859563 w 4654756"/>
              <a:gd name="connsiteY3440" fmla="*/ 1931385 h 2623580"/>
              <a:gd name="connsiteX3441" fmla="*/ 3862964 w 4654756"/>
              <a:gd name="connsiteY3441" fmla="*/ 1932209 h 2623580"/>
              <a:gd name="connsiteX3442" fmla="*/ 3866365 w 4654756"/>
              <a:gd name="connsiteY3442" fmla="*/ 1933447 h 2623580"/>
              <a:gd name="connsiteX3443" fmla="*/ 3869341 w 4654756"/>
              <a:gd name="connsiteY3443" fmla="*/ 1935097 h 2623580"/>
              <a:gd name="connsiteX3444" fmla="*/ 3870850 w 4654756"/>
              <a:gd name="connsiteY3444" fmla="*/ 1935829 h 2623580"/>
              <a:gd name="connsiteX3445" fmla="*/ 3870685 w 4654756"/>
              <a:gd name="connsiteY3445" fmla="*/ 1935509 h 2623580"/>
              <a:gd name="connsiteX3446" fmla="*/ 3868987 w 4654756"/>
              <a:gd name="connsiteY3446" fmla="*/ 1934684 h 2623580"/>
              <a:gd name="connsiteX3447" fmla="*/ 3866016 w 4654756"/>
              <a:gd name="connsiteY3447" fmla="*/ 1933034 h 2623580"/>
              <a:gd name="connsiteX3448" fmla="*/ 3862620 w 4654756"/>
              <a:gd name="connsiteY3448" fmla="*/ 1931797 h 2623580"/>
              <a:gd name="connsiteX3449" fmla="*/ 3859223 w 4654756"/>
              <a:gd name="connsiteY3449" fmla="*/ 1930971 h 2623580"/>
              <a:gd name="connsiteX3450" fmla="*/ 3857950 w 4654756"/>
              <a:gd name="connsiteY3450" fmla="*/ 1929734 h 2623580"/>
              <a:gd name="connsiteX3451" fmla="*/ 3856252 w 4654756"/>
              <a:gd name="connsiteY3451" fmla="*/ 1928909 h 2623580"/>
              <a:gd name="connsiteX3452" fmla="*/ 1544796 w 4654756"/>
              <a:gd name="connsiteY3452" fmla="*/ 1926957 h 2623580"/>
              <a:gd name="connsiteX3453" fmla="*/ 1543529 w 4654756"/>
              <a:gd name="connsiteY3453" fmla="*/ 1932286 h 2623580"/>
              <a:gd name="connsiteX3454" fmla="*/ 1540981 w 4654756"/>
              <a:gd name="connsiteY3454" fmla="*/ 1937231 h 2623580"/>
              <a:gd name="connsiteX3455" fmla="*/ 1538009 w 4654756"/>
              <a:gd name="connsiteY3455" fmla="*/ 1942176 h 2623580"/>
              <a:gd name="connsiteX3456" fmla="*/ 1501926 w 4654756"/>
              <a:gd name="connsiteY3456" fmla="*/ 1942176 h 2623580"/>
              <a:gd name="connsiteX3457" fmla="*/ 1498954 w 4654756"/>
              <a:gd name="connsiteY3457" fmla="*/ 1944648 h 2623580"/>
              <a:gd name="connsiteX3458" fmla="*/ 1496407 w 4654756"/>
              <a:gd name="connsiteY3458" fmla="*/ 1947533 h 2623580"/>
              <a:gd name="connsiteX3459" fmla="*/ 1493860 w 4654756"/>
              <a:gd name="connsiteY3459" fmla="*/ 1950005 h 2623580"/>
              <a:gd name="connsiteX3460" fmla="*/ 1492162 w 4654756"/>
              <a:gd name="connsiteY3460" fmla="*/ 1953302 h 2623580"/>
              <a:gd name="connsiteX3461" fmla="*/ 1488341 w 4654756"/>
              <a:gd name="connsiteY3461" fmla="*/ 1959894 h 2623580"/>
              <a:gd name="connsiteX3462" fmla="*/ 1483247 w 4654756"/>
              <a:gd name="connsiteY3462" fmla="*/ 1967724 h 2623580"/>
              <a:gd name="connsiteX3463" fmla="*/ 1483418 w 4654756"/>
              <a:gd name="connsiteY3463" fmla="*/ 1968138 h 2623580"/>
              <a:gd name="connsiteX3464" fmla="*/ 1488313 w 4654756"/>
              <a:gd name="connsiteY3464" fmla="*/ 1960601 h 2623580"/>
              <a:gd name="connsiteX3465" fmla="*/ 1492131 w 4654756"/>
              <a:gd name="connsiteY3465" fmla="*/ 1953998 h 2623580"/>
              <a:gd name="connsiteX3466" fmla="*/ 1493828 w 4654756"/>
              <a:gd name="connsiteY3466" fmla="*/ 1950697 h 2623580"/>
              <a:gd name="connsiteX3467" fmla="*/ 1496374 w 4654756"/>
              <a:gd name="connsiteY3467" fmla="*/ 1948221 h 2623580"/>
              <a:gd name="connsiteX3468" fmla="*/ 1498919 w 4654756"/>
              <a:gd name="connsiteY3468" fmla="*/ 1945333 h 2623580"/>
              <a:gd name="connsiteX3469" fmla="*/ 1501889 w 4654756"/>
              <a:gd name="connsiteY3469" fmla="*/ 1942857 h 2623580"/>
              <a:gd name="connsiteX3470" fmla="*/ 1537952 w 4654756"/>
              <a:gd name="connsiteY3470" fmla="*/ 1942857 h 2623580"/>
              <a:gd name="connsiteX3471" fmla="*/ 1540922 w 4654756"/>
              <a:gd name="connsiteY3471" fmla="*/ 1937905 h 2623580"/>
              <a:gd name="connsiteX3472" fmla="*/ 1543468 w 4654756"/>
              <a:gd name="connsiteY3472" fmla="*/ 1932952 h 2623580"/>
              <a:gd name="connsiteX3473" fmla="*/ 1544741 w 4654756"/>
              <a:gd name="connsiteY3473" fmla="*/ 1927588 h 2623580"/>
              <a:gd name="connsiteX3474" fmla="*/ 2783886 w 4654756"/>
              <a:gd name="connsiteY3474" fmla="*/ 1924962 h 2623580"/>
              <a:gd name="connsiteX3475" fmla="*/ 2783922 w 4654756"/>
              <a:gd name="connsiteY3475" fmla="*/ 1925066 h 2623580"/>
              <a:gd name="connsiteX3476" fmla="*/ 2786471 w 4654756"/>
              <a:gd name="connsiteY3476" fmla="*/ 1927129 h 2623580"/>
              <a:gd name="connsiteX3477" fmla="*/ 2789019 w 4654756"/>
              <a:gd name="connsiteY3477" fmla="*/ 1929605 h 2623580"/>
              <a:gd name="connsiteX3478" fmla="*/ 2792417 w 4654756"/>
              <a:gd name="connsiteY3478" fmla="*/ 1932081 h 2623580"/>
              <a:gd name="connsiteX3479" fmla="*/ 2796240 w 4654756"/>
              <a:gd name="connsiteY3479" fmla="*/ 1934969 h 2623580"/>
              <a:gd name="connsiteX3480" fmla="*/ 2799213 w 4654756"/>
              <a:gd name="connsiteY3480" fmla="*/ 1937857 h 2623580"/>
              <a:gd name="connsiteX3481" fmla="*/ 2801970 w 4654756"/>
              <a:gd name="connsiteY3481" fmla="*/ 1940536 h 2623580"/>
              <a:gd name="connsiteX3482" fmla="*/ 2801931 w 4654756"/>
              <a:gd name="connsiteY3482" fmla="*/ 1940460 h 2623580"/>
              <a:gd name="connsiteX3483" fmla="*/ 2798958 w 4654756"/>
              <a:gd name="connsiteY3483" fmla="*/ 1937572 h 2623580"/>
              <a:gd name="connsiteX3484" fmla="*/ 2795985 w 4654756"/>
              <a:gd name="connsiteY3484" fmla="*/ 1934684 h 2623580"/>
              <a:gd name="connsiteX3485" fmla="*/ 2792162 w 4654756"/>
              <a:gd name="connsiteY3485" fmla="*/ 1931797 h 2623580"/>
              <a:gd name="connsiteX3486" fmla="*/ 2788764 w 4654756"/>
              <a:gd name="connsiteY3486" fmla="*/ 1929322 h 2623580"/>
              <a:gd name="connsiteX3487" fmla="*/ 2786215 w 4654756"/>
              <a:gd name="connsiteY3487" fmla="*/ 1926846 h 2623580"/>
              <a:gd name="connsiteX3488" fmla="*/ 3314969 w 4654756"/>
              <a:gd name="connsiteY3488" fmla="*/ 1924757 h 2623580"/>
              <a:gd name="connsiteX3489" fmla="*/ 3315013 w 4654756"/>
              <a:gd name="connsiteY3489" fmla="*/ 1924785 h 2623580"/>
              <a:gd name="connsiteX3490" fmla="*/ 3315030 w 4654756"/>
              <a:gd name="connsiteY3490" fmla="*/ 1924763 h 2623580"/>
              <a:gd name="connsiteX3491" fmla="*/ 3304920 w 4654756"/>
              <a:gd name="connsiteY3491" fmla="*/ 1923474 h 2623580"/>
              <a:gd name="connsiteX3492" fmla="*/ 3310482 w 4654756"/>
              <a:gd name="connsiteY3492" fmla="*/ 1924827 h 2623580"/>
              <a:gd name="connsiteX3493" fmla="*/ 3309634 w 4654756"/>
              <a:gd name="connsiteY3493" fmla="*/ 1926891 h 2623580"/>
              <a:gd name="connsiteX3494" fmla="*/ 3308362 w 4654756"/>
              <a:gd name="connsiteY3494" fmla="*/ 1929367 h 2623580"/>
              <a:gd name="connsiteX3495" fmla="*/ 3307513 w 4654756"/>
              <a:gd name="connsiteY3495" fmla="*/ 1932257 h 2623580"/>
              <a:gd name="connsiteX3496" fmla="*/ 3307089 w 4654756"/>
              <a:gd name="connsiteY3496" fmla="*/ 1935558 h 2623580"/>
              <a:gd name="connsiteX3497" fmla="*/ 3307786 w 4654756"/>
              <a:gd name="connsiteY3497" fmla="*/ 1938610 h 2623580"/>
              <a:gd name="connsiteX3498" fmla="*/ 3307786 w 4654756"/>
              <a:gd name="connsiteY3498" fmla="*/ 1936747 h 2623580"/>
              <a:gd name="connsiteX3499" fmla="*/ 3307361 w 4654756"/>
              <a:gd name="connsiteY3499" fmla="*/ 1935097 h 2623580"/>
              <a:gd name="connsiteX3500" fmla="*/ 3307786 w 4654756"/>
              <a:gd name="connsiteY3500" fmla="*/ 1931385 h 2623580"/>
              <a:gd name="connsiteX3501" fmla="*/ 3309487 w 4654756"/>
              <a:gd name="connsiteY3501" fmla="*/ 1928084 h 2623580"/>
              <a:gd name="connsiteX3502" fmla="*/ 3310336 w 4654756"/>
              <a:gd name="connsiteY3502" fmla="*/ 1925609 h 2623580"/>
              <a:gd name="connsiteX3503" fmla="*/ 3310897 w 4654756"/>
              <a:gd name="connsiteY3503" fmla="*/ 1924340 h 2623580"/>
              <a:gd name="connsiteX3504" fmla="*/ 3307171 w 4654756"/>
              <a:gd name="connsiteY3504" fmla="*/ 1923959 h 2623580"/>
              <a:gd name="connsiteX3505" fmla="*/ 1894435 w 4654756"/>
              <a:gd name="connsiteY3505" fmla="*/ 1922958 h 2623580"/>
              <a:gd name="connsiteX3506" fmla="*/ 1894336 w 4654756"/>
              <a:gd name="connsiteY3506" fmla="*/ 1923092 h 2623580"/>
              <a:gd name="connsiteX3507" fmla="*/ 1893268 w 4654756"/>
              <a:gd name="connsiteY3507" fmla="*/ 1925172 h 2623580"/>
              <a:gd name="connsiteX3508" fmla="*/ 1893322 w 4654756"/>
              <a:gd name="connsiteY3508" fmla="*/ 1925120 h 2623580"/>
              <a:gd name="connsiteX3509" fmla="*/ 3290751 w 4654756"/>
              <a:gd name="connsiteY3509" fmla="*/ 1918132 h 2623580"/>
              <a:gd name="connsiteX3510" fmla="*/ 3291397 w 4654756"/>
              <a:gd name="connsiteY3510" fmla="*/ 1918635 h 2623580"/>
              <a:gd name="connsiteX3511" fmla="*/ 3297335 w 4654756"/>
              <a:gd name="connsiteY3511" fmla="*/ 1921524 h 2623580"/>
              <a:gd name="connsiteX3512" fmla="*/ 3297659 w 4654756"/>
              <a:gd name="connsiteY3512" fmla="*/ 1921609 h 2623580"/>
              <a:gd name="connsiteX3513" fmla="*/ 3294006 w 4654756"/>
              <a:gd name="connsiteY3513" fmla="*/ 1919834 h 2623580"/>
              <a:gd name="connsiteX3514" fmla="*/ 627134 w 4654756"/>
              <a:gd name="connsiteY3514" fmla="*/ 1917989 h 2623580"/>
              <a:gd name="connsiteX3515" fmla="*/ 628980 w 4654756"/>
              <a:gd name="connsiteY3515" fmla="*/ 1919422 h 2623580"/>
              <a:gd name="connsiteX3516" fmla="*/ 630256 w 4654756"/>
              <a:gd name="connsiteY3516" fmla="*/ 1920659 h 2623580"/>
              <a:gd name="connsiteX3517" fmla="*/ 631531 w 4654756"/>
              <a:gd name="connsiteY3517" fmla="*/ 1922722 h 2623580"/>
              <a:gd name="connsiteX3518" fmla="*/ 633657 w 4654756"/>
              <a:gd name="connsiteY3518" fmla="*/ 1925609 h 2623580"/>
              <a:gd name="connsiteX3519" fmla="*/ 636208 w 4654756"/>
              <a:gd name="connsiteY3519" fmla="*/ 1928084 h 2623580"/>
              <a:gd name="connsiteX3520" fmla="*/ 638759 w 4654756"/>
              <a:gd name="connsiteY3520" fmla="*/ 1930147 h 2623580"/>
              <a:gd name="connsiteX3521" fmla="*/ 641310 w 4654756"/>
              <a:gd name="connsiteY3521" fmla="*/ 1932210 h 2623580"/>
              <a:gd name="connsiteX3522" fmla="*/ 641610 w 4654756"/>
              <a:gd name="connsiteY3522" fmla="*/ 1932365 h 2623580"/>
              <a:gd name="connsiteX3523" fmla="*/ 639207 w 4654756"/>
              <a:gd name="connsiteY3523" fmla="*/ 1930417 h 2623580"/>
              <a:gd name="connsiteX3524" fmla="*/ 636668 w 4654756"/>
              <a:gd name="connsiteY3524" fmla="*/ 1928357 h 2623580"/>
              <a:gd name="connsiteX3525" fmla="*/ 634129 w 4654756"/>
              <a:gd name="connsiteY3525" fmla="*/ 1925886 h 2623580"/>
              <a:gd name="connsiteX3526" fmla="*/ 632013 w 4654756"/>
              <a:gd name="connsiteY3526" fmla="*/ 1923003 h 2623580"/>
              <a:gd name="connsiteX3527" fmla="*/ 630743 w 4654756"/>
              <a:gd name="connsiteY3527" fmla="*/ 1920944 h 2623580"/>
              <a:gd name="connsiteX3528" fmla="*/ 629473 w 4654756"/>
              <a:gd name="connsiteY3528" fmla="*/ 1919709 h 2623580"/>
              <a:gd name="connsiteX3529" fmla="*/ 627357 w 4654756"/>
              <a:gd name="connsiteY3529" fmla="*/ 1918061 h 2623580"/>
              <a:gd name="connsiteX3530" fmla="*/ 916948 w 4654756"/>
              <a:gd name="connsiteY3530" fmla="*/ 1915709 h 2623580"/>
              <a:gd name="connsiteX3531" fmla="*/ 919309 w 4654756"/>
              <a:gd name="connsiteY3531" fmla="*/ 1916473 h 2623580"/>
              <a:gd name="connsiteX3532" fmla="*/ 916949 w 4654756"/>
              <a:gd name="connsiteY3532" fmla="*/ 1915709 h 2623580"/>
              <a:gd name="connsiteX3533" fmla="*/ 1061788 w 4654756"/>
              <a:gd name="connsiteY3533" fmla="*/ 1912409 h 2623580"/>
              <a:gd name="connsiteX3534" fmla="*/ 1062212 w 4654756"/>
              <a:gd name="connsiteY3534" fmla="*/ 1914471 h 2623580"/>
              <a:gd name="connsiteX3535" fmla="*/ 1062636 w 4654756"/>
              <a:gd name="connsiteY3535" fmla="*/ 1916534 h 2623580"/>
              <a:gd name="connsiteX3536" fmla="*/ 1065179 w 4654756"/>
              <a:gd name="connsiteY3536" fmla="*/ 1920246 h 2623580"/>
              <a:gd name="connsiteX3537" fmla="*/ 1067297 w 4654756"/>
              <a:gd name="connsiteY3537" fmla="*/ 1923959 h 2623580"/>
              <a:gd name="connsiteX3538" fmla="*/ 1068145 w 4654756"/>
              <a:gd name="connsiteY3538" fmla="*/ 1926434 h 2623580"/>
              <a:gd name="connsiteX3539" fmla="*/ 1068145 w 4654756"/>
              <a:gd name="connsiteY3539" fmla="*/ 1928909 h 2623580"/>
              <a:gd name="connsiteX3540" fmla="*/ 1068145 w 4654756"/>
              <a:gd name="connsiteY3540" fmla="*/ 1931797 h 2623580"/>
              <a:gd name="connsiteX3541" fmla="*/ 1067297 w 4654756"/>
              <a:gd name="connsiteY3541" fmla="*/ 1934684 h 2623580"/>
              <a:gd name="connsiteX3542" fmla="*/ 1066450 w 4654756"/>
              <a:gd name="connsiteY3542" fmla="*/ 1937572 h 2623580"/>
              <a:gd name="connsiteX3543" fmla="*/ 1064755 w 4654756"/>
              <a:gd name="connsiteY3543" fmla="*/ 1939634 h 2623580"/>
              <a:gd name="connsiteX3544" fmla="*/ 1062636 w 4654756"/>
              <a:gd name="connsiteY3544" fmla="*/ 1942110 h 2623580"/>
              <a:gd name="connsiteX3545" fmla="*/ 1060517 w 4654756"/>
              <a:gd name="connsiteY3545" fmla="*/ 1944172 h 2623580"/>
              <a:gd name="connsiteX3546" fmla="*/ 1055855 w 4654756"/>
              <a:gd name="connsiteY3546" fmla="*/ 1947885 h 2623580"/>
              <a:gd name="connsiteX3547" fmla="*/ 1046955 w 4654756"/>
              <a:gd name="connsiteY3547" fmla="*/ 1954897 h 2623580"/>
              <a:gd name="connsiteX3548" fmla="*/ 1042717 w 4654756"/>
              <a:gd name="connsiteY3548" fmla="*/ 1958610 h 2623580"/>
              <a:gd name="connsiteX3549" fmla="*/ 1041445 w 4654756"/>
              <a:gd name="connsiteY3549" fmla="*/ 1960673 h 2623580"/>
              <a:gd name="connsiteX3550" fmla="*/ 1039750 w 4654756"/>
              <a:gd name="connsiteY3550" fmla="*/ 1962735 h 2623580"/>
              <a:gd name="connsiteX3551" fmla="*/ 1038479 w 4654756"/>
              <a:gd name="connsiteY3551" fmla="*/ 1966035 h 2623580"/>
              <a:gd name="connsiteX3552" fmla="*/ 1037704 w 4654756"/>
              <a:gd name="connsiteY3552" fmla="*/ 1969805 h 2623580"/>
              <a:gd name="connsiteX3553" fmla="*/ 1037931 w 4654756"/>
              <a:gd name="connsiteY3553" fmla="*/ 1968923 h 2623580"/>
              <a:gd name="connsiteX3554" fmla="*/ 1038778 w 4654756"/>
              <a:gd name="connsiteY3554" fmla="*/ 1965623 h 2623580"/>
              <a:gd name="connsiteX3555" fmla="*/ 1040474 w 4654756"/>
              <a:gd name="connsiteY3555" fmla="*/ 1962323 h 2623580"/>
              <a:gd name="connsiteX3556" fmla="*/ 1042168 w 4654756"/>
              <a:gd name="connsiteY3556" fmla="*/ 1960260 h 2623580"/>
              <a:gd name="connsiteX3557" fmla="*/ 1043440 w 4654756"/>
              <a:gd name="connsiteY3557" fmla="*/ 1958198 h 2623580"/>
              <a:gd name="connsiteX3558" fmla="*/ 1047678 w 4654756"/>
              <a:gd name="connsiteY3558" fmla="*/ 1954485 h 2623580"/>
              <a:gd name="connsiteX3559" fmla="*/ 1056577 w 4654756"/>
              <a:gd name="connsiteY3559" fmla="*/ 1947472 h 2623580"/>
              <a:gd name="connsiteX3560" fmla="*/ 1061239 w 4654756"/>
              <a:gd name="connsiteY3560" fmla="*/ 1943760 h 2623580"/>
              <a:gd name="connsiteX3561" fmla="*/ 1063358 w 4654756"/>
              <a:gd name="connsiteY3561" fmla="*/ 1941697 h 2623580"/>
              <a:gd name="connsiteX3562" fmla="*/ 1065477 w 4654756"/>
              <a:gd name="connsiteY3562" fmla="*/ 1939222 h 2623580"/>
              <a:gd name="connsiteX3563" fmla="*/ 1067172 w 4654756"/>
              <a:gd name="connsiteY3563" fmla="*/ 1937159 h 2623580"/>
              <a:gd name="connsiteX3564" fmla="*/ 1068019 w 4654756"/>
              <a:gd name="connsiteY3564" fmla="*/ 1934272 h 2623580"/>
              <a:gd name="connsiteX3565" fmla="*/ 1068867 w 4654756"/>
              <a:gd name="connsiteY3565" fmla="*/ 1931384 h 2623580"/>
              <a:gd name="connsiteX3566" fmla="*/ 1068867 w 4654756"/>
              <a:gd name="connsiteY3566" fmla="*/ 1928497 h 2623580"/>
              <a:gd name="connsiteX3567" fmla="*/ 1068867 w 4654756"/>
              <a:gd name="connsiteY3567" fmla="*/ 1926022 h 2623580"/>
              <a:gd name="connsiteX3568" fmla="*/ 1068019 w 4654756"/>
              <a:gd name="connsiteY3568" fmla="*/ 1923547 h 2623580"/>
              <a:gd name="connsiteX3569" fmla="*/ 1065901 w 4654756"/>
              <a:gd name="connsiteY3569" fmla="*/ 1919834 h 2623580"/>
              <a:gd name="connsiteX3570" fmla="*/ 1063358 w 4654756"/>
              <a:gd name="connsiteY3570" fmla="*/ 1916121 h 2623580"/>
              <a:gd name="connsiteX3571" fmla="*/ 1062934 w 4654756"/>
              <a:gd name="connsiteY3571" fmla="*/ 1914059 h 2623580"/>
              <a:gd name="connsiteX3572" fmla="*/ 1062595 w 4654756"/>
              <a:gd name="connsiteY3572" fmla="*/ 1912409 h 2623580"/>
              <a:gd name="connsiteX3573" fmla="*/ 1546456 w 4654756"/>
              <a:gd name="connsiteY3573" fmla="*/ 1911242 h 2623580"/>
              <a:gd name="connsiteX3574" fmla="*/ 1545226 w 4654756"/>
              <a:gd name="connsiteY3574" fmla="*/ 1921985 h 2623580"/>
              <a:gd name="connsiteX3575" fmla="*/ 1545186 w 4654756"/>
              <a:gd name="connsiteY3575" fmla="*/ 1922454 h 2623580"/>
              <a:gd name="connsiteX3576" fmla="*/ 1546438 w 4654756"/>
              <a:gd name="connsiteY3576" fmla="*/ 1911494 h 2623580"/>
              <a:gd name="connsiteX3577" fmla="*/ 905716 w 4654756"/>
              <a:gd name="connsiteY3577" fmla="*/ 1910111 h 2623580"/>
              <a:gd name="connsiteX3578" fmla="*/ 911429 w 4654756"/>
              <a:gd name="connsiteY3578" fmla="*/ 1913233 h 2623580"/>
              <a:gd name="connsiteX3579" fmla="*/ 911430 w 4654756"/>
              <a:gd name="connsiteY3579" fmla="*/ 1913233 h 2623580"/>
              <a:gd name="connsiteX3580" fmla="*/ 911430 w 4654756"/>
              <a:gd name="connsiteY3580" fmla="*/ 1913234 h 2623580"/>
              <a:gd name="connsiteX3581" fmla="*/ 916613 w 4654756"/>
              <a:gd name="connsiteY3581" fmla="*/ 1915558 h 2623580"/>
              <a:gd name="connsiteX3582" fmla="*/ 911430 w 4654756"/>
              <a:gd name="connsiteY3582" fmla="*/ 1913233 h 2623580"/>
              <a:gd name="connsiteX3583" fmla="*/ 1205242 w 4654756"/>
              <a:gd name="connsiteY3583" fmla="*/ 1903974 h 2623580"/>
              <a:gd name="connsiteX3584" fmla="*/ 1204901 w 4654756"/>
              <a:gd name="connsiteY3584" fmla="*/ 1906633 h 2623580"/>
              <a:gd name="connsiteX3585" fmla="*/ 1204901 w 4654756"/>
              <a:gd name="connsiteY3585" fmla="*/ 1907182 h 2623580"/>
              <a:gd name="connsiteX3586" fmla="*/ 1205290 w 4654756"/>
              <a:gd name="connsiteY3586" fmla="*/ 1904159 h 2623580"/>
              <a:gd name="connsiteX3587" fmla="*/ 846489 w 4654756"/>
              <a:gd name="connsiteY3587" fmla="*/ 1902218 h 2623580"/>
              <a:gd name="connsiteX3588" fmla="*/ 848177 w 4654756"/>
              <a:gd name="connsiteY3588" fmla="*/ 1902921 h 2623580"/>
              <a:gd name="connsiteX3589" fmla="*/ 848178 w 4654756"/>
              <a:gd name="connsiteY3589" fmla="*/ 1902921 h 2623580"/>
              <a:gd name="connsiteX3590" fmla="*/ 845206 w 4654756"/>
              <a:gd name="connsiteY3590" fmla="*/ 1901683 h 2623580"/>
              <a:gd name="connsiteX3591" fmla="*/ 843508 w 4654756"/>
              <a:gd name="connsiteY3591" fmla="*/ 1904158 h 2623580"/>
              <a:gd name="connsiteX3592" fmla="*/ 841385 w 4654756"/>
              <a:gd name="connsiteY3592" fmla="*/ 1907458 h 2623580"/>
              <a:gd name="connsiteX3593" fmla="*/ 840111 w 4654756"/>
              <a:gd name="connsiteY3593" fmla="*/ 1911584 h 2623580"/>
              <a:gd name="connsiteX3594" fmla="*/ 839263 w 4654756"/>
              <a:gd name="connsiteY3594" fmla="*/ 1914059 h 2623580"/>
              <a:gd name="connsiteX3595" fmla="*/ 839263 w 4654756"/>
              <a:gd name="connsiteY3595" fmla="*/ 1916946 h 2623580"/>
              <a:gd name="connsiteX3596" fmla="*/ 839263 w 4654756"/>
              <a:gd name="connsiteY3596" fmla="*/ 1919421 h 2623580"/>
              <a:gd name="connsiteX3597" fmla="*/ 840111 w 4654756"/>
              <a:gd name="connsiteY3597" fmla="*/ 1921896 h 2623580"/>
              <a:gd name="connsiteX3598" fmla="*/ 840961 w 4654756"/>
              <a:gd name="connsiteY3598" fmla="*/ 1926022 h 2623580"/>
              <a:gd name="connsiteX3599" fmla="*/ 841810 w 4654756"/>
              <a:gd name="connsiteY3599" fmla="*/ 1929321 h 2623580"/>
              <a:gd name="connsiteX3600" fmla="*/ 842234 w 4654756"/>
              <a:gd name="connsiteY3600" fmla="*/ 1933447 h 2623580"/>
              <a:gd name="connsiteX3601" fmla="*/ 842235 w 4654756"/>
              <a:gd name="connsiteY3601" fmla="*/ 1933448 h 2623580"/>
              <a:gd name="connsiteX3602" fmla="*/ 842235 w 4654756"/>
              <a:gd name="connsiteY3602" fmla="*/ 1933447 h 2623580"/>
              <a:gd name="connsiteX3603" fmla="*/ 841810 w 4654756"/>
              <a:gd name="connsiteY3603" fmla="*/ 1929322 h 2623580"/>
              <a:gd name="connsiteX3604" fmla="*/ 840961 w 4654756"/>
              <a:gd name="connsiteY3604" fmla="*/ 1926022 h 2623580"/>
              <a:gd name="connsiteX3605" fmla="*/ 840112 w 4654756"/>
              <a:gd name="connsiteY3605" fmla="*/ 1921897 h 2623580"/>
              <a:gd name="connsiteX3606" fmla="*/ 839263 w 4654756"/>
              <a:gd name="connsiteY3606" fmla="*/ 1919422 h 2623580"/>
              <a:gd name="connsiteX3607" fmla="*/ 839263 w 4654756"/>
              <a:gd name="connsiteY3607" fmla="*/ 1916946 h 2623580"/>
              <a:gd name="connsiteX3608" fmla="*/ 839263 w 4654756"/>
              <a:gd name="connsiteY3608" fmla="*/ 1914059 h 2623580"/>
              <a:gd name="connsiteX3609" fmla="*/ 840112 w 4654756"/>
              <a:gd name="connsiteY3609" fmla="*/ 1911584 h 2623580"/>
              <a:gd name="connsiteX3610" fmla="*/ 841386 w 4654756"/>
              <a:gd name="connsiteY3610" fmla="*/ 1907459 h 2623580"/>
              <a:gd name="connsiteX3611" fmla="*/ 843508 w 4654756"/>
              <a:gd name="connsiteY3611" fmla="*/ 1904158 h 2623580"/>
              <a:gd name="connsiteX3612" fmla="*/ 845207 w 4654756"/>
              <a:gd name="connsiteY3612" fmla="*/ 1901684 h 2623580"/>
              <a:gd name="connsiteX3613" fmla="*/ 3443065 w 4654756"/>
              <a:gd name="connsiteY3613" fmla="*/ 1897146 h 2623580"/>
              <a:gd name="connsiteX3614" fmla="*/ 3443003 w 4654756"/>
              <a:gd name="connsiteY3614" fmla="*/ 1897151 h 2623580"/>
              <a:gd name="connsiteX3615" fmla="*/ 3445943 w 4654756"/>
              <a:gd name="connsiteY3615" fmla="*/ 1897559 h 2623580"/>
              <a:gd name="connsiteX3616" fmla="*/ 3448494 w 4654756"/>
              <a:gd name="connsiteY3616" fmla="*/ 1897971 h 2623580"/>
              <a:gd name="connsiteX3617" fmla="*/ 3450619 w 4654756"/>
              <a:gd name="connsiteY3617" fmla="*/ 1898384 h 2623580"/>
              <a:gd name="connsiteX3618" fmla="*/ 3453169 w 4654756"/>
              <a:gd name="connsiteY3618" fmla="*/ 1900034 h 2623580"/>
              <a:gd name="connsiteX3619" fmla="*/ 3457421 w 4654756"/>
              <a:gd name="connsiteY3619" fmla="*/ 1902096 h 2623580"/>
              <a:gd name="connsiteX3620" fmla="*/ 3461246 w 4654756"/>
              <a:gd name="connsiteY3620" fmla="*/ 1905809 h 2623580"/>
              <a:gd name="connsiteX3621" fmla="*/ 3465923 w 4654756"/>
              <a:gd name="connsiteY3621" fmla="*/ 1908284 h 2623580"/>
              <a:gd name="connsiteX3622" fmla="*/ 3470173 w 4654756"/>
              <a:gd name="connsiteY3622" fmla="*/ 1911172 h 2623580"/>
              <a:gd name="connsiteX3623" fmla="*/ 3472724 w 4654756"/>
              <a:gd name="connsiteY3623" fmla="*/ 1912409 h 2623580"/>
              <a:gd name="connsiteX3624" fmla="*/ 3475699 w 4654756"/>
              <a:gd name="connsiteY3624" fmla="*/ 1913234 h 2623580"/>
              <a:gd name="connsiteX3625" fmla="*/ 3478675 w 4654756"/>
              <a:gd name="connsiteY3625" fmla="*/ 1913647 h 2623580"/>
              <a:gd name="connsiteX3626" fmla="*/ 3478737 w 4654756"/>
              <a:gd name="connsiteY3626" fmla="*/ 1913647 h 2623580"/>
              <a:gd name="connsiteX3627" fmla="*/ 3475765 w 4654756"/>
              <a:gd name="connsiteY3627" fmla="*/ 1913234 h 2623580"/>
              <a:gd name="connsiteX3628" fmla="*/ 3472792 w 4654756"/>
              <a:gd name="connsiteY3628" fmla="*/ 1912409 h 2623580"/>
              <a:gd name="connsiteX3629" fmla="*/ 3470244 w 4654756"/>
              <a:gd name="connsiteY3629" fmla="*/ 1911171 h 2623580"/>
              <a:gd name="connsiteX3630" fmla="*/ 3465997 w 4654756"/>
              <a:gd name="connsiteY3630" fmla="*/ 1908284 h 2623580"/>
              <a:gd name="connsiteX3631" fmla="*/ 3461325 w 4654756"/>
              <a:gd name="connsiteY3631" fmla="*/ 1905809 h 2623580"/>
              <a:gd name="connsiteX3632" fmla="*/ 3457503 w 4654756"/>
              <a:gd name="connsiteY3632" fmla="*/ 1902096 h 2623580"/>
              <a:gd name="connsiteX3633" fmla="*/ 3453257 w 4654756"/>
              <a:gd name="connsiteY3633" fmla="*/ 1900033 h 2623580"/>
              <a:gd name="connsiteX3634" fmla="*/ 3450709 w 4654756"/>
              <a:gd name="connsiteY3634" fmla="*/ 1898383 h 2623580"/>
              <a:gd name="connsiteX3635" fmla="*/ 3448585 w 4654756"/>
              <a:gd name="connsiteY3635" fmla="*/ 1897971 h 2623580"/>
              <a:gd name="connsiteX3636" fmla="*/ 3446037 w 4654756"/>
              <a:gd name="connsiteY3636" fmla="*/ 1897559 h 2623580"/>
              <a:gd name="connsiteX3637" fmla="*/ 868071 w 4654756"/>
              <a:gd name="connsiteY3637" fmla="*/ 1894354 h 2623580"/>
              <a:gd name="connsiteX3638" fmla="*/ 870677 w 4654756"/>
              <a:gd name="connsiteY3638" fmla="*/ 1894671 h 2623580"/>
              <a:gd name="connsiteX3639" fmla="*/ 873679 w 4654756"/>
              <a:gd name="connsiteY3639" fmla="*/ 1895035 h 2623580"/>
              <a:gd name="connsiteX3640" fmla="*/ 874073 w 4654756"/>
              <a:gd name="connsiteY3640" fmla="*/ 1895083 h 2623580"/>
              <a:gd name="connsiteX3641" fmla="*/ 875310 w 4654756"/>
              <a:gd name="connsiteY3641" fmla="*/ 1895484 h 2623580"/>
              <a:gd name="connsiteX3642" fmla="*/ 877893 w 4654756"/>
              <a:gd name="connsiteY3642" fmla="*/ 1896321 h 2623580"/>
              <a:gd name="connsiteX3643" fmla="*/ 881290 w 4654756"/>
              <a:gd name="connsiteY3643" fmla="*/ 1897559 h 2623580"/>
              <a:gd name="connsiteX3644" fmla="*/ 881289 w 4654756"/>
              <a:gd name="connsiteY3644" fmla="*/ 1897558 h 2623580"/>
              <a:gd name="connsiteX3645" fmla="*/ 877893 w 4654756"/>
              <a:gd name="connsiteY3645" fmla="*/ 1896321 h 2623580"/>
              <a:gd name="connsiteX3646" fmla="*/ 875310 w 4654756"/>
              <a:gd name="connsiteY3646" fmla="*/ 1895484 h 2623580"/>
              <a:gd name="connsiteX3647" fmla="*/ 874073 w 4654756"/>
              <a:gd name="connsiteY3647" fmla="*/ 1895083 h 2623580"/>
              <a:gd name="connsiteX3648" fmla="*/ 873679 w 4654756"/>
              <a:gd name="connsiteY3648" fmla="*/ 1895035 h 2623580"/>
              <a:gd name="connsiteX3649" fmla="*/ 870676 w 4654756"/>
              <a:gd name="connsiteY3649" fmla="*/ 1894670 h 2623580"/>
              <a:gd name="connsiteX3650" fmla="*/ 867281 w 4654756"/>
              <a:gd name="connsiteY3650" fmla="*/ 1894258 h 2623580"/>
              <a:gd name="connsiteX3651" fmla="*/ 866007 w 4654756"/>
              <a:gd name="connsiteY3651" fmla="*/ 1894670 h 2623580"/>
              <a:gd name="connsiteX3652" fmla="*/ 864309 w 4654756"/>
              <a:gd name="connsiteY3652" fmla="*/ 1895083 h 2623580"/>
              <a:gd name="connsiteX3653" fmla="*/ 863035 w 4654756"/>
              <a:gd name="connsiteY3653" fmla="*/ 1896733 h 2623580"/>
              <a:gd name="connsiteX3654" fmla="*/ 861337 w 4654756"/>
              <a:gd name="connsiteY3654" fmla="*/ 1897971 h 2623580"/>
              <a:gd name="connsiteX3655" fmla="*/ 860064 w 4654756"/>
              <a:gd name="connsiteY3655" fmla="*/ 1901271 h 2623580"/>
              <a:gd name="connsiteX3656" fmla="*/ 859639 w 4654756"/>
              <a:gd name="connsiteY3656" fmla="*/ 1904983 h 2623580"/>
              <a:gd name="connsiteX3657" fmla="*/ 854970 w 4654756"/>
              <a:gd name="connsiteY3657" fmla="*/ 1904571 h 2623580"/>
              <a:gd name="connsiteX3658" fmla="*/ 852772 w 4654756"/>
              <a:gd name="connsiteY3658" fmla="*/ 1904096 h 2623580"/>
              <a:gd name="connsiteX3659" fmla="*/ 854970 w 4654756"/>
              <a:gd name="connsiteY3659" fmla="*/ 1904571 h 2623580"/>
              <a:gd name="connsiteX3660" fmla="*/ 859640 w 4654756"/>
              <a:gd name="connsiteY3660" fmla="*/ 1904984 h 2623580"/>
              <a:gd name="connsiteX3661" fmla="*/ 860064 w 4654756"/>
              <a:gd name="connsiteY3661" fmla="*/ 1901271 h 2623580"/>
              <a:gd name="connsiteX3662" fmla="*/ 861338 w 4654756"/>
              <a:gd name="connsiteY3662" fmla="*/ 1897971 h 2623580"/>
              <a:gd name="connsiteX3663" fmla="*/ 863036 w 4654756"/>
              <a:gd name="connsiteY3663" fmla="*/ 1896733 h 2623580"/>
              <a:gd name="connsiteX3664" fmla="*/ 864309 w 4654756"/>
              <a:gd name="connsiteY3664" fmla="*/ 1895083 h 2623580"/>
              <a:gd name="connsiteX3665" fmla="*/ 866007 w 4654756"/>
              <a:gd name="connsiteY3665" fmla="*/ 1894671 h 2623580"/>
              <a:gd name="connsiteX3666" fmla="*/ 948849 w 4654756"/>
              <a:gd name="connsiteY3666" fmla="*/ 1894037 h 2623580"/>
              <a:gd name="connsiteX3667" fmla="*/ 949211 w 4654756"/>
              <a:gd name="connsiteY3667" fmla="*/ 1894671 h 2623580"/>
              <a:gd name="connsiteX3668" fmla="*/ 951758 w 4654756"/>
              <a:gd name="connsiteY3668" fmla="*/ 1897971 h 2623580"/>
              <a:gd name="connsiteX3669" fmla="*/ 954730 w 4654756"/>
              <a:gd name="connsiteY3669" fmla="*/ 1900858 h 2623580"/>
              <a:gd name="connsiteX3670" fmla="*/ 958126 w 4654756"/>
              <a:gd name="connsiteY3670" fmla="*/ 1903334 h 2623580"/>
              <a:gd name="connsiteX3671" fmla="*/ 961098 w 4654756"/>
              <a:gd name="connsiteY3671" fmla="*/ 1904984 h 2623580"/>
              <a:gd name="connsiteX3672" fmla="*/ 964069 w 4654756"/>
              <a:gd name="connsiteY3672" fmla="*/ 1906634 h 2623580"/>
              <a:gd name="connsiteX3673" fmla="*/ 967466 w 4654756"/>
              <a:gd name="connsiteY3673" fmla="*/ 1907459 h 2623580"/>
              <a:gd name="connsiteX3674" fmla="*/ 970437 w 4654756"/>
              <a:gd name="connsiteY3674" fmla="*/ 1907871 h 2623580"/>
              <a:gd name="connsiteX3675" fmla="*/ 981050 w 4654756"/>
              <a:gd name="connsiteY3675" fmla="*/ 1907871 h 2623580"/>
              <a:gd name="connsiteX3676" fmla="*/ 981474 w 4654756"/>
              <a:gd name="connsiteY3676" fmla="*/ 1903746 h 2623580"/>
              <a:gd name="connsiteX3677" fmla="*/ 981899 w 4654756"/>
              <a:gd name="connsiteY3677" fmla="*/ 1902096 h 2623580"/>
              <a:gd name="connsiteX3678" fmla="*/ 982748 w 4654756"/>
              <a:gd name="connsiteY3678" fmla="*/ 1900858 h 2623580"/>
              <a:gd name="connsiteX3679" fmla="*/ 984021 w 4654756"/>
              <a:gd name="connsiteY3679" fmla="*/ 1899621 h 2623580"/>
              <a:gd name="connsiteX3680" fmla="*/ 984870 w 4654756"/>
              <a:gd name="connsiteY3680" fmla="*/ 1898383 h 2623580"/>
              <a:gd name="connsiteX3681" fmla="*/ 988923 w 4654756"/>
              <a:gd name="connsiteY3681" fmla="*/ 1897202 h 2623580"/>
              <a:gd name="connsiteX3682" fmla="*/ 988895 w 4654756"/>
              <a:gd name="connsiteY3682" fmla="*/ 1897146 h 2623580"/>
              <a:gd name="connsiteX3683" fmla="*/ 984657 w 4654756"/>
              <a:gd name="connsiteY3683" fmla="*/ 1898383 h 2623580"/>
              <a:gd name="connsiteX3684" fmla="*/ 983809 w 4654756"/>
              <a:gd name="connsiteY3684" fmla="*/ 1899621 h 2623580"/>
              <a:gd name="connsiteX3685" fmla="*/ 982538 w 4654756"/>
              <a:gd name="connsiteY3685" fmla="*/ 1900858 h 2623580"/>
              <a:gd name="connsiteX3686" fmla="*/ 981690 w 4654756"/>
              <a:gd name="connsiteY3686" fmla="*/ 1902096 h 2623580"/>
              <a:gd name="connsiteX3687" fmla="*/ 981267 w 4654756"/>
              <a:gd name="connsiteY3687" fmla="*/ 1903746 h 2623580"/>
              <a:gd name="connsiteX3688" fmla="*/ 980842 w 4654756"/>
              <a:gd name="connsiteY3688" fmla="*/ 1907871 h 2623580"/>
              <a:gd name="connsiteX3689" fmla="*/ 974486 w 4654756"/>
              <a:gd name="connsiteY3689" fmla="*/ 1907046 h 2623580"/>
              <a:gd name="connsiteX3690" fmla="*/ 968552 w 4654756"/>
              <a:gd name="connsiteY3690" fmla="*/ 1906633 h 2623580"/>
              <a:gd name="connsiteX3691" fmla="*/ 966010 w 4654756"/>
              <a:gd name="connsiteY3691" fmla="*/ 1906221 h 2623580"/>
              <a:gd name="connsiteX3692" fmla="*/ 963043 w 4654756"/>
              <a:gd name="connsiteY3692" fmla="*/ 1904983 h 2623580"/>
              <a:gd name="connsiteX3693" fmla="*/ 960077 w 4654756"/>
              <a:gd name="connsiteY3693" fmla="*/ 1904158 h 2623580"/>
              <a:gd name="connsiteX3694" fmla="*/ 957534 w 4654756"/>
              <a:gd name="connsiteY3694" fmla="*/ 1902096 h 2623580"/>
              <a:gd name="connsiteX3695" fmla="*/ 954567 w 4654756"/>
              <a:gd name="connsiteY3695" fmla="*/ 1900446 h 2623580"/>
              <a:gd name="connsiteX3696" fmla="*/ 952024 w 4654756"/>
              <a:gd name="connsiteY3696" fmla="*/ 1897971 h 2623580"/>
              <a:gd name="connsiteX3697" fmla="*/ 946952 w 4654756"/>
              <a:gd name="connsiteY3697" fmla="*/ 1891530 h 2623580"/>
              <a:gd name="connsiteX3698" fmla="*/ 945815 w 4654756"/>
              <a:gd name="connsiteY3698" fmla="*/ 1896321 h 2623580"/>
              <a:gd name="connsiteX3699" fmla="*/ 944541 w 4654756"/>
              <a:gd name="connsiteY3699" fmla="*/ 1900858 h 2623580"/>
              <a:gd name="connsiteX3700" fmla="*/ 941994 w 4654756"/>
              <a:gd name="connsiteY3700" fmla="*/ 1904983 h 2623580"/>
              <a:gd name="connsiteX3701" fmla="*/ 939023 w 4654756"/>
              <a:gd name="connsiteY3701" fmla="*/ 1909108 h 2623580"/>
              <a:gd name="connsiteX3702" fmla="*/ 935626 w 4654756"/>
              <a:gd name="connsiteY3702" fmla="*/ 1912409 h 2623580"/>
              <a:gd name="connsiteX3703" fmla="*/ 931381 w 4654756"/>
              <a:gd name="connsiteY3703" fmla="*/ 1914471 h 2623580"/>
              <a:gd name="connsiteX3704" fmla="*/ 926712 w 4654756"/>
              <a:gd name="connsiteY3704" fmla="*/ 1916121 h 2623580"/>
              <a:gd name="connsiteX3705" fmla="*/ 922043 w 4654756"/>
              <a:gd name="connsiteY3705" fmla="*/ 1916946 h 2623580"/>
              <a:gd name="connsiteX3706" fmla="*/ 921592 w 4654756"/>
              <a:gd name="connsiteY3706" fmla="*/ 1916874 h 2623580"/>
              <a:gd name="connsiteX3707" fmla="*/ 919495 w 4654756"/>
              <a:gd name="connsiteY3707" fmla="*/ 1916534 h 2623580"/>
              <a:gd name="connsiteX3708" fmla="*/ 919496 w 4654756"/>
              <a:gd name="connsiteY3708" fmla="*/ 1916534 h 2623580"/>
              <a:gd name="connsiteX3709" fmla="*/ 921592 w 4654756"/>
              <a:gd name="connsiteY3709" fmla="*/ 1916874 h 2623580"/>
              <a:gd name="connsiteX3710" fmla="*/ 922042 w 4654756"/>
              <a:gd name="connsiteY3710" fmla="*/ 1916946 h 2623580"/>
              <a:gd name="connsiteX3711" fmla="*/ 922043 w 4654756"/>
              <a:gd name="connsiteY3711" fmla="*/ 1916946 h 2623580"/>
              <a:gd name="connsiteX3712" fmla="*/ 926712 w 4654756"/>
              <a:gd name="connsiteY3712" fmla="*/ 1916121 h 2623580"/>
              <a:gd name="connsiteX3713" fmla="*/ 931382 w 4654756"/>
              <a:gd name="connsiteY3713" fmla="*/ 1914471 h 2623580"/>
              <a:gd name="connsiteX3714" fmla="*/ 935627 w 4654756"/>
              <a:gd name="connsiteY3714" fmla="*/ 1912409 h 2623580"/>
              <a:gd name="connsiteX3715" fmla="*/ 939023 w 4654756"/>
              <a:gd name="connsiteY3715" fmla="*/ 1909109 h 2623580"/>
              <a:gd name="connsiteX3716" fmla="*/ 941995 w 4654756"/>
              <a:gd name="connsiteY3716" fmla="*/ 1904984 h 2623580"/>
              <a:gd name="connsiteX3717" fmla="*/ 944542 w 4654756"/>
              <a:gd name="connsiteY3717" fmla="*/ 1900858 h 2623580"/>
              <a:gd name="connsiteX3718" fmla="*/ 945816 w 4654756"/>
              <a:gd name="connsiteY3718" fmla="*/ 1896321 h 2623580"/>
              <a:gd name="connsiteX3719" fmla="*/ 946953 w 4654756"/>
              <a:gd name="connsiteY3719" fmla="*/ 1891531 h 2623580"/>
              <a:gd name="connsiteX3720" fmla="*/ 715303 w 4654756"/>
              <a:gd name="connsiteY3720" fmla="*/ 1889066 h 2623580"/>
              <a:gd name="connsiteX3721" fmla="*/ 715389 w 4654756"/>
              <a:gd name="connsiteY3721" fmla="*/ 1889232 h 2623580"/>
              <a:gd name="connsiteX3722" fmla="*/ 717082 w 4654756"/>
              <a:gd name="connsiteY3722" fmla="*/ 1891291 h 2623580"/>
              <a:gd name="connsiteX3723" fmla="*/ 720044 w 4654756"/>
              <a:gd name="connsiteY3723" fmla="*/ 1894174 h 2623580"/>
              <a:gd name="connsiteX3724" fmla="*/ 723854 w 4654756"/>
              <a:gd name="connsiteY3724" fmla="*/ 1896645 h 2623580"/>
              <a:gd name="connsiteX3725" fmla="*/ 728086 w 4654756"/>
              <a:gd name="connsiteY3725" fmla="*/ 1897880 h 2623580"/>
              <a:gd name="connsiteX3726" fmla="*/ 733164 w 4654756"/>
              <a:gd name="connsiteY3726" fmla="*/ 1899116 h 2623580"/>
              <a:gd name="connsiteX3727" fmla="*/ 743745 w 4654756"/>
              <a:gd name="connsiteY3727" fmla="*/ 1900763 h 2623580"/>
              <a:gd name="connsiteX3728" fmla="*/ 754325 w 4654756"/>
              <a:gd name="connsiteY3728" fmla="*/ 1901999 h 2623580"/>
              <a:gd name="connsiteX3729" fmla="*/ 759828 w 4654756"/>
              <a:gd name="connsiteY3729" fmla="*/ 1903235 h 2623580"/>
              <a:gd name="connsiteX3730" fmla="*/ 765329 w 4654756"/>
              <a:gd name="connsiteY3730" fmla="*/ 1904470 h 2623580"/>
              <a:gd name="connsiteX3731" fmla="*/ 769562 w 4654756"/>
              <a:gd name="connsiteY3731" fmla="*/ 1906117 h 2623580"/>
              <a:gd name="connsiteX3732" fmla="*/ 773794 w 4654756"/>
              <a:gd name="connsiteY3732" fmla="*/ 1908177 h 2623580"/>
              <a:gd name="connsiteX3733" fmla="*/ 777180 w 4654756"/>
              <a:gd name="connsiteY3733" fmla="*/ 1911472 h 2623580"/>
              <a:gd name="connsiteX3734" fmla="*/ 778820 w 4654756"/>
              <a:gd name="connsiteY3734" fmla="*/ 1913467 h 2623580"/>
              <a:gd name="connsiteX3735" fmla="*/ 778559 w 4654756"/>
              <a:gd name="connsiteY3735" fmla="*/ 1912834 h 2623580"/>
              <a:gd name="connsiteX3736" fmla="*/ 776861 w 4654756"/>
              <a:gd name="connsiteY3736" fmla="*/ 1910777 h 2623580"/>
              <a:gd name="connsiteX3737" fmla="*/ 773465 w 4654756"/>
              <a:gd name="connsiteY3737" fmla="*/ 1907485 h 2623580"/>
              <a:gd name="connsiteX3738" fmla="*/ 769220 w 4654756"/>
              <a:gd name="connsiteY3738" fmla="*/ 1905427 h 2623580"/>
              <a:gd name="connsiteX3739" fmla="*/ 764975 w 4654756"/>
              <a:gd name="connsiteY3739" fmla="*/ 1903781 h 2623580"/>
              <a:gd name="connsiteX3740" fmla="*/ 759456 w 4654756"/>
              <a:gd name="connsiteY3740" fmla="*/ 1902547 h 2623580"/>
              <a:gd name="connsiteX3741" fmla="*/ 753937 w 4654756"/>
              <a:gd name="connsiteY3741" fmla="*/ 1901312 h 2623580"/>
              <a:gd name="connsiteX3742" fmla="*/ 743325 w 4654756"/>
              <a:gd name="connsiteY3742" fmla="*/ 1900078 h 2623580"/>
              <a:gd name="connsiteX3743" fmla="*/ 732712 w 4654756"/>
              <a:gd name="connsiteY3743" fmla="*/ 1898432 h 2623580"/>
              <a:gd name="connsiteX3744" fmla="*/ 727618 w 4654756"/>
              <a:gd name="connsiteY3744" fmla="*/ 1897197 h 2623580"/>
              <a:gd name="connsiteX3745" fmla="*/ 723373 w 4654756"/>
              <a:gd name="connsiteY3745" fmla="*/ 1895963 h 2623580"/>
              <a:gd name="connsiteX3746" fmla="*/ 719552 w 4654756"/>
              <a:gd name="connsiteY3746" fmla="*/ 1893494 h 2623580"/>
              <a:gd name="connsiteX3747" fmla="*/ 716580 w 4654756"/>
              <a:gd name="connsiteY3747" fmla="*/ 1890613 h 2623580"/>
              <a:gd name="connsiteX3748" fmla="*/ 3039782 w 4654756"/>
              <a:gd name="connsiteY3748" fmla="*/ 1886949 h 2623580"/>
              <a:gd name="connsiteX3749" fmla="*/ 3039629 w 4654756"/>
              <a:gd name="connsiteY3749" fmla="*/ 1887246 h 2623580"/>
              <a:gd name="connsiteX3750" fmla="*/ 3039251 w 4654756"/>
              <a:gd name="connsiteY3750" fmla="*/ 1890545 h 2623580"/>
              <a:gd name="connsiteX3751" fmla="*/ 3039370 w 4654756"/>
              <a:gd name="connsiteY3751" fmla="*/ 1890545 h 2623580"/>
              <a:gd name="connsiteX3752" fmla="*/ 2094769 w 4654756"/>
              <a:gd name="connsiteY3752" fmla="*/ 1885797 h 2623580"/>
              <a:gd name="connsiteX3753" fmla="*/ 2094592 w 4654756"/>
              <a:gd name="connsiteY3753" fmla="*/ 1885938 h 2623580"/>
              <a:gd name="connsiteX3754" fmla="*/ 2090995 w 4654756"/>
              <a:gd name="connsiteY3754" fmla="*/ 1890216 h 2623580"/>
              <a:gd name="connsiteX3755" fmla="*/ 2091143 w 4654756"/>
              <a:gd name="connsiteY3755" fmla="*/ 1890098 h 2623580"/>
              <a:gd name="connsiteX3756" fmla="*/ 2145093 w 4654756"/>
              <a:gd name="connsiteY3756" fmla="*/ 1882201 h 2623580"/>
              <a:gd name="connsiteX3757" fmla="*/ 2145086 w 4654756"/>
              <a:gd name="connsiteY3757" fmla="*/ 1882213 h 2623580"/>
              <a:gd name="connsiteX3758" fmla="*/ 2144666 w 4654756"/>
              <a:gd name="connsiteY3758" fmla="*/ 1884258 h 2623580"/>
              <a:gd name="connsiteX3759" fmla="*/ 2144241 w 4654756"/>
              <a:gd name="connsiteY3759" fmla="*/ 1885909 h 2623580"/>
              <a:gd name="connsiteX3760" fmla="*/ 2144220 w 4654756"/>
              <a:gd name="connsiteY3760" fmla="*/ 1886028 h 2623580"/>
              <a:gd name="connsiteX3761" fmla="*/ 2144254 w 4654756"/>
              <a:gd name="connsiteY3761" fmla="*/ 1885868 h 2623580"/>
              <a:gd name="connsiteX3762" fmla="*/ 2144678 w 4654756"/>
              <a:gd name="connsiteY3762" fmla="*/ 1884217 h 2623580"/>
              <a:gd name="connsiteX3763" fmla="*/ 3042297 w 4654756"/>
              <a:gd name="connsiteY3763" fmla="*/ 1879634 h 2623580"/>
              <a:gd name="connsiteX3764" fmla="*/ 3042177 w 4654756"/>
              <a:gd name="connsiteY3764" fmla="*/ 1879820 h 2623580"/>
              <a:gd name="connsiteX3765" fmla="*/ 3041359 w 4654756"/>
              <a:gd name="connsiteY3765" fmla="*/ 1883796 h 2623580"/>
              <a:gd name="connsiteX3766" fmla="*/ 3041494 w 4654756"/>
              <a:gd name="connsiteY3766" fmla="*/ 1883533 h 2623580"/>
              <a:gd name="connsiteX3767" fmla="*/ 2766368 w 4654756"/>
              <a:gd name="connsiteY3767" fmla="*/ 1878582 h 2623580"/>
              <a:gd name="connsiteX3768" fmla="*/ 2766507 w 4654756"/>
              <a:gd name="connsiteY3768" fmla="*/ 1878853 h 2623580"/>
              <a:gd name="connsiteX3769" fmla="*/ 2794425 w 4654756"/>
              <a:gd name="connsiteY3769" fmla="*/ 1878853 h 2623580"/>
              <a:gd name="connsiteX3770" fmla="*/ 2794285 w 4654756"/>
              <a:gd name="connsiteY3770" fmla="*/ 1878582 h 2623580"/>
              <a:gd name="connsiteX3771" fmla="*/ 538877 w 4654756"/>
              <a:gd name="connsiteY3771" fmla="*/ 1875845 h 2623580"/>
              <a:gd name="connsiteX3772" fmla="*/ 537263 w 4654756"/>
              <a:gd name="connsiteY3772" fmla="*/ 1878583 h 2623580"/>
              <a:gd name="connsiteX3773" fmla="*/ 534284 w 4654756"/>
              <a:gd name="connsiteY3773" fmla="*/ 1884358 h 2623580"/>
              <a:gd name="connsiteX3774" fmla="*/ 530455 w 4654756"/>
              <a:gd name="connsiteY3774" fmla="*/ 1890133 h 2623580"/>
              <a:gd name="connsiteX3775" fmla="*/ 526199 w 4654756"/>
              <a:gd name="connsiteY3775" fmla="*/ 1895908 h 2623580"/>
              <a:gd name="connsiteX3776" fmla="*/ 521944 w 4654756"/>
              <a:gd name="connsiteY3776" fmla="*/ 1900858 h 2623580"/>
              <a:gd name="connsiteX3777" fmla="*/ 518113 w 4654756"/>
              <a:gd name="connsiteY3777" fmla="*/ 1906221 h 2623580"/>
              <a:gd name="connsiteX3778" fmla="*/ 516836 w 4654756"/>
              <a:gd name="connsiteY3778" fmla="*/ 1908696 h 2623580"/>
              <a:gd name="connsiteX3779" fmla="*/ 515985 w 4654756"/>
              <a:gd name="connsiteY3779" fmla="*/ 1911171 h 2623580"/>
              <a:gd name="connsiteX3780" fmla="*/ 514709 w 4654756"/>
              <a:gd name="connsiteY3780" fmla="*/ 1913646 h 2623580"/>
              <a:gd name="connsiteX3781" fmla="*/ 514709 w 4654756"/>
              <a:gd name="connsiteY3781" fmla="*/ 1913864 h 2623580"/>
              <a:gd name="connsiteX3782" fmla="*/ 515884 w 4654756"/>
              <a:gd name="connsiteY3782" fmla="*/ 1911584 h 2623580"/>
              <a:gd name="connsiteX3783" fmla="*/ 516734 w 4654756"/>
              <a:gd name="connsiteY3783" fmla="*/ 1909109 h 2623580"/>
              <a:gd name="connsiteX3784" fmla="*/ 518010 w 4654756"/>
              <a:gd name="connsiteY3784" fmla="*/ 1906634 h 2623580"/>
              <a:gd name="connsiteX3785" fmla="*/ 521836 w 4654756"/>
              <a:gd name="connsiteY3785" fmla="*/ 1901271 h 2623580"/>
              <a:gd name="connsiteX3786" fmla="*/ 526088 w 4654756"/>
              <a:gd name="connsiteY3786" fmla="*/ 1896321 h 2623580"/>
              <a:gd name="connsiteX3787" fmla="*/ 530340 w 4654756"/>
              <a:gd name="connsiteY3787" fmla="*/ 1890546 h 2623580"/>
              <a:gd name="connsiteX3788" fmla="*/ 534167 w 4654756"/>
              <a:gd name="connsiteY3788" fmla="*/ 1884771 h 2623580"/>
              <a:gd name="connsiteX3789" fmla="*/ 537142 w 4654756"/>
              <a:gd name="connsiteY3789" fmla="*/ 1878996 h 2623580"/>
              <a:gd name="connsiteX3790" fmla="*/ 538843 w 4654756"/>
              <a:gd name="connsiteY3790" fmla="*/ 1876108 h 2623580"/>
              <a:gd name="connsiteX3791" fmla="*/ 2152325 w 4654756"/>
              <a:gd name="connsiteY3791" fmla="*/ 1875442 h 2623580"/>
              <a:gd name="connsiteX3792" fmla="*/ 2149322 w 4654756"/>
              <a:gd name="connsiteY3792" fmla="*/ 1877268 h 2623580"/>
              <a:gd name="connsiteX3793" fmla="*/ 2146352 w 4654756"/>
              <a:gd name="connsiteY3793" fmla="*/ 1880158 h 2623580"/>
              <a:gd name="connsiteX3794" fmla="*/ 2145199 w 4654756"/>
              <a:gd name="connsiteY3794" fmla="*/ 1882030 h 2623580"/>
              <a:gd name="connsiteX3795" fmla="*/ 2146368 w 4654756"/>
              <a:gd name="connsiteY3795" fmla="*/ 1880504 h 2623580"/>
              <a:gd name="connsiteX3796" fmla="*/ 2149341 w 4654756"/>
              <a:gd name="connsiteY3796" fmla="*/ 1877616 h 2623580"/>
              <a:gd name="connsiteX3797" fmla="*/ 804239 w 4654756"/>
              <a:gd name="connsiteY3797" fmla="*/ 1875178 h 2623580"/>
              <a:gd name="connsiteX3798" fmla="*/ 805303 w 4654756"/>
              <a:gd name="connsiteY3798" fmla="*/ 1876210 h 2623580"/>
              <a:gd name="connsiteX3799" fmla="*/ 806152 w 4654756"/>
              <a:gd name="connsiteY3799" fmla="*/ 1877857 h 2623580"/>
              <a:gd name="connsiteX3800" fmla="*/ 807426 w 4654756"/>
              <a:gd name="connsiteY3800" fmla="*/ 1879091 h 2623580"/>
              <a:gd name="connsiteX3801" fmla="*/ 807850 w 4654756"/>
              <a:gd name="connsiteY3801" fmla="*/ 1881971 h 2623580"/>
              <a:gd name="connsiteX3802" fmla="*/ 807426 w 4654756"/>
              <a:gd name="connsiteY3802" fmla="*/ 1884852 h 2623580"/>
              <a:gd name="connsiteX3803" fmla="*/ 806152 w 4654756"/>
              <a:gd name="connsiteY3803" fmla="*/ 1887733 h 2623580"/>
              <a:gd name="connsiteX3804" fmla="*/ 804879 w 4654756"/>
              <a:gd name="connsiteY3804" fmla="*/ 1890202 h 2623580"/>
              <a:gd name="connsiteX3805" fmla="*/ 803181 w 4654756"/>
              <a:gd name="connsiteY3805" fmla="*/ 1892259 h 2623580"/>
              <a:gd name="connsiteX3806" fmla="*/ 798936 w 4654756"/>
              <a:gd name="connsiteY3806" fmla="*/ 1897197 h 2623580"/>
              <a:gd name="connsiteX3807" fmla="*/ 793417 w 4654756"/>
              <a:gd name="connsiteY3807" fmla="*/ 1900901 h 2623580"/>
              <a:gd name="connsiteX3808" fmla="*/ 788747 w 4654756"/>
              <a:gd name="connsiteY3808" fmla="*/ 1905427 h 2623580"/>
              <a:gd name="connsiteX3809" fmla="*/ 783653 w 4654756"/>
              <a:gd name="connsiteY3809" fmla="*/ 1909131 h 2623580"/>
              <a:gd name="connsiteX3810" fmla="*/ 782380 w 4654756"/>
              <a:gd name="connsiteY3810" fmla="*/ 1910777 h 2623580"/>
              <a:gd name="connsiteX3811" fmla="*/ 781106 w 4654756"/>
              <a:gd name="connsiteY3811" fmla="*/ 1913246 h 2623580"/>
              <a:gd name="connsiteX3812" fmla="*/ 779833 w 4654756"/>
              <a:gd name="connsiteY3812" fmla="*/ 1915715 h 2623580"/>
              <a:gd name="connsiteX3813" fmla="*/ 779719 w 4654756"/>
              <a:gd name="connsiteY3813" fmla="*/ 1916374 h 2623580"/>
              <a:gd name="connsiteX3814" fmla="*/ 779719 w 4654756"/>
              <a:gd name="connsiteY3814" fmla="*/ 1918885 h 2623580"/>
              <a:gd name="connsiteX3815" fmla="*/ 780565 w 4654756"/>
              <a:gd name="connsiteY3815" fmla="*/ 1920532 h 2623580"/>
              <a:gd name="connsiteX3816" fmla="*/ 782259 w 4654756"/>
              <a:gd name="connsiteY3816" fmla="*/ 1922592 h 2623580"/>
              <a:gd name="connsiteX3817" fmla="*/ 784798 w 4654756"/>
              <a:gd name="connsiteY3817" fmla="*/ 1924239 h 2623580"/>
              <a:gd name="connsiteX3818" fmla="*/ 788184 w 4654756"/>
              <a:gd name="connsiteY3818" fmla="*/ 1926298 h 2623580"/>
              <a:gd name="connsiteX3819" fmla="*/ 796225 w 4654756"/>
              <a:gd name="connsiteY3819" fmla="*/ 1930005 h 2623580"/>
              <a:gd name="connsiteX3820" fmla="*/ 806383 w 4654756"/>
              <a:gd name="connsiteY3820" fmla="*/ 1933299 h 2623580"/>
              <a:gd name="connsiteX3821" fmla="*/ 817387 w 4654756"/>
              <a:gd name="connsiteY3821" fmla="*/ 1935771 h 2623580"/>
              <a:gd name="connsiteX3822" fmla="*/ 827544 w 4654756"/>
              <a:gd name="connsiteY3822" fmla="*/ 1938242 h 2623580"/>
              <a:gd name="connsiteX3823" fmla="*/ 835585 w 4654756"/>
              <a:gd name="connsiteY3823" fmla="*/ 1939477 h 2623580"/>
              <a:gd name="connsiteX3824" fmla="*/ 840925 w 4654756"/>
              <a:gd name="connsiteY3824" fmla="*/ 1939824 h 2623580"/>
              <a:gd name="connsiteX3825" fmla="*/ 840673 w 4654756"/>
              <a:gd name="connsiteY3825" fmla="*/ 1940684 h 2623580"/>
              <a:gd name="connsiteX3826" fmla="*/ 840961 w 4654756"/>
              <a:gd name="connsiteY3826" fmla="*/ 1940460 h 2623580"/>
              <a:gd name="connsiteX3827" fmla="*/ 841144 w 4654756"/>
              <a:gd name="connsiteY3827" fmla="*/ 1939838 h 2623580"/>
              <a:gd name="connsiteX3828" fmla="*/ 840925 w 4654756"/>
              <a:gd name="connsiteY3828" fmla="*/ 1939824 h 2623580"/>
              <a:gd name="connsiteX3829" fmla="*/ 841004 w 4654756"/>
              <a:gd name="connsiteY3829" fmla="*/ 1939555 h 2623580"/>
              <a:gd name="connsiteX3830" fmla="*/ 835867 w 4654756"/>
              <a:gd name="connsiteY3830" fmla="*/ 1939222 h 2623580"/>
              <a:gd name="connsiteX3831" fmla="*/ 827801 w 4654756"/>
              <a:gd name="connsiteY3831" fmla="*/ 1937984 h 2623580"/>
              <a:gd name="connsiteX3832" fmla="*/ 817613 w 4654756"/>
              <a:gd name="connsiteY3832" fmla="*/ 1935509 h 2623580"/>
              <a:gd name="connsiteX3833" fmla="*/ 806575 w 4654756"/>
              <a:gd name="connsiteY3833" fmla="*/ 1933034 h 2623580"/>
              <a:gd name="connsiteX3834" fmla="*/ 796387 w 4654756"/>
              <a:gd name="connsiteY3834" fmla="*/ 1929734 h 2623580"/>
              <a:gd name="connsiteX3835" fmla="*/ 788321 w 4654756"/>
              <a:gd name="connsiteY3835" fmla="*/ 1926022 h 2623580"/>
              <a:gd name="connsiteX3836" fmla="*/ 784926 w 4654756"/>
              <a:gd name="connsiteY3836" fmla="*/ 1923959 h 2623580"/>
              <a:gd name="connsiteX3837" fmla="*/ 782379 w 4654756"/>
              <a:gd name="connsiteY3837" fmla="*/ 1922309 h 2623580"/>
              <a:gd name="connsiteX3838" fmla="*/ 780680 w 4654756"/>
              <a:gd name="connsiteY3838" fmla="*/ 1920246 h 2623580"/>
              <a:gd name="connsiteX3839" fmla="*/ 779832 w 4654756"/>
              <a:gd name="connsiteY3839" fmla="*/ 1918596 h 2623580"/>
              <a:gd name="connsiteX3840" fmla="*/ 780256 w 4654756"/>
              <a:gd name="connsiteY3840" fmla="*/ 1916121 h 2623580"/>
              <a:gd name="connsiteX3841" fmla="*/ 781529 w 4654756"/>
              <a:gd name="connsiteY3841" fmla="*/ 1913646 h 2623580"/>
              <a:gd name="connsiteX3842" fmla="*/ 782803 w 4654756"/>
              <a:gd name="connsiteY3842" fmla="*/ 1911171 h 2623580"/>
              <a:gd name="connsiteX3843" fmla="*/ 784076 w 4654756"/>
              <a:gd name="connsiteY3843" fmla="*/ 1909521 h 2623580"/>
              <a:gd name="connsiteX3844" fmla="*/ 789171 w 4654756"/>
              <a:gd name="connsiteY3844" fmla="*/ 1905809 h 2623580"/>
              <a:gd name="connsiteX3845" fmla="*/ 793840 w 4654756"/>
              <a:gd name="connsiteY3845" fmla="*/ 1901271 h 2623580"/>
              <a:gd name="connsiteX3846" fmla="*/ 799359 w 4654756"/>
              <a:gd name="connsiteY3846" fmla="*/ 1897558 h 2623580"/>
              <a:gd name="connsiteX3847" fmla="*/ 803604 w 4654756"/>
              <a:gd name="connsiteY3847" fmla="*/ 1892608 h 2623580"/>
              <a:gd name="connsiteX3848" fmla="*/ 805302 w 4654756"/>
              <a:gd name="connsiteY3848" fmla="*/ 1890545 h 2623580"/>
              <a:gd name="connsiteX3849" fmla="*/ 806575 w 4654756"/>
              <a:gd name="connsiteY3849" fmla="*/ 1888070 h 2623580"/>
              <a:gd name="connsiteX3850" fmla="*/ 807849 w 4654756"/>
              <a:gd name="connsiteY3850" fmla="*/ 1885183 h 2623580"/>
              <a:gd name="connsiteX3851" fmla="*/ 808274 w 4654756"/>
              <a:gd name="connsiteY3851" fmla="*/ 1882295 h 2623580"/>
              <a:gd name="connsiteX3852" fmla="*/ 807849 w 4654756"/>
              <a:gd name="connsiteY3852" fmla="*/ 1879408 h 2623580"/>
              <a:gd name="connsiteX3853" fmla="*/ 806575 w 4654756"/>
              <a:gd name="connsiteY3853" fmla="*/ 1878170 h 2623580"/>
              <a:gd name="connsiteX3854" fmla="*/ 805726 w 4654756"/>
              <a:gd name="connsiteY3854" fmla="*/ 1876520 h 2623580"/>
              <a:gd name="connsiteX3855" fmla="*/ 804453 w 4654756"/>
              <a:gd name="connsiteY3855" fmla="*/ 1875283 h 2623580"/>
              <a:gd name="connsiteX3856" fmla="*/ 1102881 w 4654756"/>
              <a:gd name="connsiteY3856" fmla="*/ 1874873 h 2623580"/>
              <a:gd name="connsiteX3857" fmla="*/ 1102473 w 4654756"/>
              <a:gd name="connsiteY3857" fmla="*/ 1874986 h 2623580"/>
              <a:gd name="connsiteX3858" fmla="*/ 1102473 w 4654756"/>
              <a:gd name="connsiteY3858" fmla="*/ 1878582 h 2623580"/>
              <a:gd name="connsiteX3859" fmla="*/ 1103320 w 4654756"/>
              <a:gd name="connsiteY3859" fmla="*/ 1881883 h 2623580"/>
              <a:gd name="connsiteX3860" fmla="*/ 1104592 w 4654756"/>
              <a:gd name="connsiteY3860" fmla="*/ 1884770 h 2623580"/>
              <a:gd name="connsiteX3861" fmla="*/ 1106286 w 4654756"/>
              <a:gd name="connsiteY3861" fmla="*/ 1887245 h 2623580"/>
              <a:gd name="connsiteX3862" fmla="*/ 1108406 w 4654756"/>
              <a:gd name="connsiteY3862" fmla="*/ 1889308 h 2623580"/>
              <a:gd name="connsiteX3863" fmla="*/ 1110101 w 4654756"/>
              <a:gd name="connsiteY3863" fmla="*/ 1891371 h 2623580"/>
              <a:gd name="connsiteX3864" fmla="*/ 1110948 w 4654756"/>
              <a:gd name="connsiteY3864" fmla="*/ 1894258 h 2623580"/>
              <a:gd name="connsiteX3865" fmla="*/ 1111796 w 4654756"/>
              <a:gd name="connsiteY3865" fmla="*/ 1897146 h 2623580"/>
              <a:gd name="connsiteX3866" fmla="*/ 1110948 w 4654756"/>
              <a:gd name="connsiteY3866" fmla="*/ 1899621 h 2623580"/>
              <a:gd name="connsiteX3867" fmla="*/ 1110101 w 4654756"/>
              <a:gd name="connsiteY3867" fmla="*/ 1901271 h 2623580"/>
              <a:gd name="connsiteX3868" fmla="*/ 1108490 w 4654756"/>
              <a:gd name="connsiteY3868" fmla="*/ 1903230 h 2623580"/>
              <a:gd name="connsiteX3869" fmla="*/ 1109126 w 4654756"/>
              <a:gd name="connsiteY3869" fmla="*/ 1902921 h 2623580"/>
              <a:gd name="connsiteX3870" fmla="*/ 1110821 w 4654756"/>
              <a:gd name="connsiteY3870" fmla="*/ 1900858 h 2623580"/>
              <a:gd name="connsiteX3871" fmla="*/ 1111669 w 4654756"/>
              <a:gd name="connsiteY3871" fmla="*/ 1899208 h 2623580"/>
              <a:gd name="connsiteX3872" fmla="*/ 1112517 w 4654756"/>
              <a:gd name="connsiteY3872" fmla="*/ 1896733 h 2623580"/>
              <a:gd name="connsiteX3873" fmla="*/ 1111669 w 4654756"/>
              <a:gd name="connsiteY3873" fmla="*/ 1893846 h 2623580"/>
              <a:gd name="connsiteX3874" fmla="*/ 1110821 w 4654756"/>
              <a:gd name="connsiteY3874" fmla="*/ 1890958 h 2623580"/>
              <a:gd name="connsiteX3875" fmla="*/ 1107855 w 4654756"/>
              <a:gd name="connsiteY3875" fmla="*/ 1886833 h 2623580"/>
              <a:gd name="connsiteX3876" fmla="*/ 1106584 w 4654756"/>
              <a:gd name="connsiteY3876" fmla="*/ 1884358 h 2623580"/>
              <a:gd name="connsiteX3877" fmla="*/ 1104888 w 4654756"/>
              <a:gd name="connsiteY3877" fmla="*/ 1881470 h 2623580"/>
              <a:gd name="connsiteX3878" fmla="*/ 1104465 w 4654756"/>
              <a:gd name="connsiteY3878" fmla="*/ 1878170 h 2623580"/>
              <a:gd name="connsiteX3879" fmla="*/ 1104465 w 4654756"/>
              <a:gd name="connsiteY3879" fmla="*/ 1874911 h 2623580"/>
              <a:gd name="connsiteX3880" fmla="*/ 1104154 w 4654756"/>
              <a:gd name="connsiteY3880" fmla="*/ 1874873 h 2623580"/>
              <a:gd name="connsiteX3881" fmla="*/ 539392 w 4654756"/>
              <a:gd name="connsiteY3881" fmla="*/ 1872395 h 2623580"/>
              <a:gd name="connsiteX3882" fmla="*/ 539338 w 4654756"/>
              <a:gd name="connsiteY3882" fmla="*/ 1872808 h 2623580"/>
              <a:gd name="connsiteX3883" fmla="*/ 572432 w 4654756"/>
              <a:gd name="connsiteY3883" fmla="*/ 1872808 h 2623580"/>
              <a:gd name="connsiteX3884" fmla="*/ 574133 w 4654756"/>
              <a:gd name="connsiteY3884" fmla="*/ 1872808 h 2623580"/>
              <a:gd name="connsiteX3885" fmla="*/ 575408 w 4654756"/>
              <a:gd name="connsiteY3885" fmla="*/ 1873633 h 2623580"/>
              <a:gd name="connsiteX3886" fmla="*/ 578385 w 4654756"/>
              <a:gd name="connsiteY3886" fmla="*/ 1875695 h 2623580"/>
              <a:gd name="connsiteX3887" fmla="*/ 580727 w 4654756"/>
              <a:gd name="connsiteY3887" fmla="*/ 1877400 h 2623580"/>
              <a:gd name="connsiteX3888" fmla="*/ 578543 w 4654756"/>
              <a:gd name="connsiteY3888" fmla="*/ 1875283 h 2623580"/>
              <a:gd name="connsiteX3889" fmla="*/ 575564 w 4654756"/>
              <a:gd name="connsiteY3889" fmla="*/ 1873220 h 2623580"/>
              <a:gd name="connsiteX3890" fmla="*/ 574287 w 4654756"/>
              <a:gd name="connsiteY3890" fmla="*/ 1872395 h 2623580"/>
              <a:gd name="connsiteX3891" fmla="*/ 572585 w 4654756"/>
              <a:gd name="connsiteY3891" fmla="*/ 1872395 h 2623580"/>
              <a:gd name="connsiteX3892" fmla="*/ 1917071 w 4654756"/>
              <a:gd name="connsiteY3892" fmla="*/ 1872004 h 2623580"/>
              <a:gd name="connsiteX3893" fmla="*/ 1916823 w 4654756"/>
              <a:gd name="connsiteY3893" fmla="*/ 1872314 h 2623580"/>
              <a:gd name="connsiteX3894" fmla="*/ 1913853 w 4654756"/>
              <a:gd name="connsiteY3894" fmla="*/ 1876855 h 2623580"/>
              <a:gd name="connsiteX3895" fmla="*/ 1911732 w 4654756"/>
              <a:gd name="connsiteY3895" fmla="*/ 1881396 h 2623580"/>
              <a:gd name="connsiteX3896" fmla="*/ 1909610 w 4654756"/>
              <a:gd name="connsiteY3896" fmla="*/ 1886350 h 2623580"/>
              <a:gd name="connsiteX3897" fmla="*/ 1905368 w 4654756"/>
              <a:gd name="connsiteY3897" fmla="*/ 1897084 h 2623580"/>
              <a:gd name="connsiteX3898" fmla="*/ 1901974 w 4654756"/>
              <a:gd name="connsiteY3898" fmla="*/ 1906992 h 2623580"/>
              <a:gd name="connsiteX3899" fmla="*/ 1898155 w 4654756"/>
              <a:gd name="connsiteY3899" fmla="*/ 1916487 h 2623580"/>
              <a:gd name="connsiteX3900" fmla="*/ 1896561 w 4654756"/>
              <a:gd name="connsiteY3900" fmla="*/ 1919976 h 2623580"/>
              <a:gd name="connsiteX3901" fmla="*/ 1896717 w 4654756"/>
              <a:gd name="connsiteY3901" fmla="*/ 1919764 h 2623580"/>
              <a:gd name="connsiteX3902" fmla="*/ 1898416 w 4654756"/>
              <a:gd name="connsiteY3902" fmla="*/ 1916056 h 2623580"/>
              <a:gd name="connsiteX3903" fmla="*/ 1902236 w 4654756"/>
              <a:gd name="connsiteY3903" fmla="*/ 1906579 h 2623580"/>
              <a:gd name="connsiteX3904" fmla="*/ 1905632 w 4654756"/>
              <a:gd name="connsiteY3904" fmla="*/ 1896690 h 2623580"/>
              <a:gd name="connsiteX3905" fmla="*/ 1909877 w 4654756"/>
              <a:gd name="connsiteY3905" fmla="*/ 1885978 h 2623580"/>
              <a:gd name="connsiteX3906" fmla="*/ 1912000 w 4654756"/>
              <a:gd name="connsiteY3906" fmla="*/ 1881033 h 2623580"/>
              <a:gd name="connsiteX3907" fmla="*/ 1914122 w 4654756"/>
              <a:gd name="connsiteY3907" fmla="*/ 1876501 h 2623580"/>
              <a:gd name="connsiteX3908" fmla="*/ 1919801 w 4654756"/>
              <a:gd name="connsiteY3908" fmla="*/ 1868591 h 2623580"/>
              <a:gd name="connsiteX3909" fmla="*/ 1919793 w 4654756"/>
              <a:gd name="connsiteY3909" fmla="*/ 1868599 h 2623580"/>
              <a:gd name="connsiteX3910" fmla="*/ 1919103 w 4654756"/>
              <a:gd name="connsiteY3910" fmla="*/ 1869461 h 2623580"/>
              <a:gd name="connsiteX3911" fmla="*/ 935757 w 4654756"/>
              <a:gd name="connsiteY3911" fmla="*/ 1867381 h 2623580"/>
              <a:gd name="connsiteX3912" fmla="*/ 936051 w 4654756"/>
              <a:gd name="connsiteY3912" fmla="*/ 1869095 h 2623580"/>
              <a:gd name="connsiteX3913" fmla="*/ 936476 w 4654756"/>
              <a:gd name="connsiteY3913" fmla="*/ 1871982 h 2623580"/>
              <a:gd name="connsiteX3914" fmla="*/ 939023 w 4654756"/>
              <a:gd name="connsiteY3914" fmla="*/ 1878582 h 2623580"/>
              <a:gd name="connsiteX3915" fmla="*/ 942418 w 4654756"/>
              <a:gd name="connsiteY3915" fmla="*/ 1885183 h 2623580"/>
              <a:gd name="connsiteX3916" fmla="*/ 945033 w 4654756"/>
              <a:gd name="connsiteY3916" fmla="*/ 1888416 h 2623580"/>
              <a:gd name="connsiteX3917" fmla="*/ 943548 w 4654756"/>
              <a:gd name="connsiteY3917" fmla="*/ 1886008 h 2623580"/>
              <a:gd name="connsiteX3918" fmla="*/ 940158 w 4654756"/>
              <a:gd name="connsiteY3918" fmla="*/ 1879408 h 2623580"/>
              <a:gd name="connsiteX3919" fmla="*/ 937615 w 4654756"/>
              <a:gd name="connsiteY3919" fmla="*/ 1872807 h 2623580"/>
              <a:gd name="connsiteX3920" fmla="*/ 2175137 w 4654756"/>
              <a:gd name="connsiteY3920" fmla="*/ 1866280 h 2623580"/>
              <a:gd name="connsiteX3921" fmla="*/ 2170536 w 4654756"/>
              <a:gd name="connsiteY3921" fmla="*/ 1867773 h 2623580"/>
              <a:gd name="connsiteX3922" fmla="*/ 2161968 w 4654756"/>
              <a:gd name="connsiteY3922" fmla="*/ 1871035 h 2623580"/>
              <a:gd name="connsiteX3923" fmla="*/ 2170579 w 4654756"/>
              <a:gd name="connsiteY3923" fmla="*/ 1868126 h 2623580"/>
              <a:gd name="connsiteX3924" fmla="*/ 679955 w 4654756"/>
              <a:gd name="connsiteY3924" fmla="*/ 1865323 h 2623580"/>
              <a:gd name="connsiteX3925" fmla="*/ 680261 w 4654756"/>
              <a:gd name="connsiteY3925" fmla="*/ 1865756 h 2623580"/>
              <a:gd name="connsiteX3926" fmla="*/ 681954 w 4654756"/>
              <a:gd name="connsiteY3926" fmla="*/ 1866992 h 2623580"/>
              <a:gd name="connsiteX3927" fmla="*/ 683646 w 4654756"/>
              <a:gd name="connsiteY3927" fmla="*/ 1868639 h 2623580"/>
              <a:gd name="connsiteX3928" fmla="*/ 686186 w 4654756"/>
              <a:gd name="connsiteY3928" fmla="*/ 1869462 h 2623580"/>
              <a:gd name="connsiteX3929" fmla="*/ 688725 w 4654756"/>
              <a:gd name="connsiteY3929" fmla="*/ 1869875 h 2623580"/>
              <a:gd name="connsiteX3930" fmla="*/ 693381 w 4654756"/>
              <a:gd name="connsiteY3930" fmla="*/ 1870698 h 2623580"/>
              <a:gd name="connsiteX3931" fmla="*/ 698883 w 4654756"/>
              <a:gd name="connsiteY3931" fmla="*/ 1871934 h 2623580"/>
              <a:gd name="connsiteX3932" fmla="*/ 704384 w 4654756"/>
              <a:gd name="connsiteY3932" fmla="*/ 1872757 h 2623580"/>
              <a:gd name="connsiteX3933" fmla="*/ 706078 w 4654756"/>
              <a:gd name="connsiteY3933" fmla="*/ 1873581 h 2623580"/>
              <a:gd name="connsiteX3934" fmla="*/ 708194 w 4654756"/>
              <a:gd name="connsiteY3934" fmla="*/ 1874817 h 2623580"/>
              <a:gd name="connsiteX3935" fmla="*/ 710138 w 4654756"/>
              <a:gd name="connsiteY3935" fmla="*/ 1875952 h 2623580"/>
              <a:gd name="connsiteX3936" fmla="*/ 709788 w 4654756"/>
              <a:gd name="connsiteY3936" fmla="*/ 1875388 h 2623580"/>
              <a:gd name="connsiteX3937" fmla="*/ 707665 w 4654756"/>
              <a:gd name="connsiteY3937" fmla="*/ 1874153 h 2623580"/>
              <a:gd name="connsiteX3938" fmla="*/ 705543 w 4654756"/>
              <a:gd name="connsiteY3938" fmla="*/ 1872918 h 2623580"/>
              <a:gd name="connsiteX3939" fmla="*/ 703845 w 4654756"/>
              <a:gd name="connsiteY3939" fmla="*/ 1872096 h 2623580"/>
              <a:gd name="connsiteX3940" fmla="*/ 698326 w 4654756"/>
              <a:gd name="connsiteY3940" fmla="*/ 1871272 h 2623580"/>
              <a:gd name="connsiteX3941" fmla="*/ 692808 w 4654756"/>
              <a:gd name="connsiteY3941" fmla="*/ 1870038 h 2623580"/>
              <a:gd name="connsiteX3942" fmla="*/ 688138 w 4654756"/>
              <a:gd name="connsiteY3942" fmla="*/ 1869215 h 2623580"/>
              <a:gd name="connsiteX3943" fmla="*/ 685591 w 4654756"/>
              <a:gd name="connsiteY3943" fmla="*/ 1868804 h 2623580"/>
              <a:gd name="connsiteX3944" fmla="*/ 683044 w 4654756"/>
              <a:gd name="connsiteY3944" fmla="*/ 1867980 h 2623580"/>
              <a:gd name="connsiteX3945" fmla="*/ 681346 w 4654756"/>
              <a:gd name="connsiteY3945" fmla="*/ 1866334 h 2623580"/>
              <a:gd name="connsiteX3946" fmla="*/ 3726431 w 4654756"/>
              <a:gd name="connsiteY3946" fmla="*/ 1863435 h 2623580"/>
              <a:gd name="connsiteX3947" fmla="*/ 3726508 w 4654756"/>
              <a:gd name="connsiteY3947" fmla="*/ 1863732 h 2623580"/>
              <a:gd name="connsiteX3948" fmla="*/ 3729058 w 4654756"/>
              <a:gd name="connsiteY3948" fmla="*/ 1867445 h 2623580"/>
              <a:gd name="connsiteX3949" fmla="*/ 3730759 w 4654756"/>
              <a:gd name="connsiteY3949" fmla="*/ 1870333 h 2623580"/>
              <a:gd name="connsiteX3950" fmla="*/ 3731871 w 4654756"/>
              <a:gd name="connsiteY3950" fmla="*/ 1872131 h 2623580"/>
              <a:gd name="connsiteX3951" fmla="*/ 3731871 w 4654756"/>
              <a:gd name="connsiteY3951" fmla="*/ 1871982 h 2623580"/>
              <a:gd name="connsiteX3952" fmla="*/ 3730597 w 4654756"/>
              <a:gd name="connsiteY3952" fmla="*/ 1869920 h 2623580"/>
              <a:gd name="connsiteX3953" fmla="*/ 3728899 w 4654756"/>
              <a:gd name="connsiteY3953" fmla="*/ 1867032 h 2623580"/>
              <a:gd name="connsiteX3954" fmla="*/ 3250957 w 4654756"/>
              <a:gd name="connsiteY3954" fmla="*/ 1860789 h 2623580"/>
              <a:gd name="connsiteX3955" fmla="*/ 3248351 w 4654756"/>
              <a:gd name="connsiteY3955" fmla="*/ 1863320 h 2623580"/>
              <a:gd name="connsiteX3956" fmla="*/ 3243254 w 4654756"/>
              <a:gd name="connsiteY3956" fmla="*/ 1867032 h 2623580"/>
              <a:gd name="connsiteX3957" fmla="*/ 3240705 w 4654756"/>
              <a:gd name="connsiteY3957" fmla="*/ 1868682 h 2623580"/>
              <a:gd name="connsiteX3958" fmla="*/ 3237732 w 4654756"/>
              <a:gd name="connsiteY3958" fmla="*/ 1869920 h 2623580"/>
              <a:gd name="connsiteX3959" fmla="*/ 3234759 w 4654756"/>
              <a:gd name="connsiteY3959" fmla="*/ 1870745 h 2623580"/>
              <a:gd name="connsiteX3960" fmla="*/ 3230936 w 4654756"/>
              <a:gd name="connsiteY3960" fmla="*/ 1871157 h 2623580"/>
              <a:gd name="connsiteX3961" fmla="*/ 3212671 w 4654756"/>
              <a:gd name="connsiteY3961" fmla="*/ 1871157 h 2623580"/>
              <a:gd name="connsiteX3962" fmla="*/ 3210123 w 4654756"/>
              <a:gd name="connsiteY3962" fmla="*/ 1871157 h 2623580"/>
              <a:gd name="connsiteX3963" fmla="*/ 3206724 w 4654756"/>
              <a:gd name="connsiteY3963" fmla="*/ 1871982 h 2623580"/>
              <a:gd name="connsiteX3964" fmla="*/ 3204601 w 4654756"/>
              <a:gd name="connsiteY3964" fmla="*/ 1872395 h 2623580"/>
              <a:gd name="connsiteX3965" fmla="*/ 3203327 w 4654756"/>
              <a:gd name="connsiteY3965" fmla="*/ 1873220 h 2623580"/>
              <a:gd name="connsiteX3966" fmla="*/ 3202052 w 4654756"/>
              <a:gd name="connsiteY3966" fmla="*/ 1875283 h 2623580"/>
              <a:gd name="connsiteX3967" fmla="*/ 3201991 w 4654756"/>
              <a:gd name="connsiteY3967" fmla="*/ 1875579 h 2623580"/>
              <a:gd name="connsiteX3968" fmla="*/ 3203184 w 4654756"/>
              <a:gd name="connsiteY3968" fmla="*/ 1873643 h 2623580"/>
              <a:gd name="connsiteX3969" fmla="*/ 3204457 w 4654756"/>
              <a:gd name="connsiteY3969" fmla="*/ 1872818 h 2623580"/>
              <a:gd name="connsiteX3970" fmla="*/ 3206577 w 4654756"/>
              <a:gd name="connsiteY3970" fmla="*/ 1872405 h 2623580"/>
              <a:gd name="connsiteX3971" fmla="*/ 3209970 w 4654756"/>
              <a:gd name="connsiteY3971" fmla="*/ 1871579 h 2623580"/>
              <a:gd name="connsiteX3972" fmla="*/ 3212515 w 4654756"/>
              <a:gd name="connsiteY3972" fmla="*/ 1871579 h 2623580"/>
              <a:gd name="connsiteX3973" fmla="*/ 3230751 w 4654756"/>
              <a:gd name="connsiteY3973" fmla="*/ 1871579 h 2623580"/>
              <a:gd name="connsiteX3974" fmla="*/ 3234568 w 4654756"/>
              <a:gd name="connsiteY3974" fmla="*/ 1871166 h 2623580"/>
              <a:gd name="connsiteX3975" fmla="*/ 3237536 w 4654756"/>
              <a:gd name="connsiteY3975" fmla="*/ 1870341 h 2623580"/>
              <a:gd name="connsiteX3976" fmla="*/ 3240505 w 4654756"/>
              <a:gd name="connsiteY3976" fmla="*/ 1869103 h 2623580"/>
              <a:gd name="connsiteX3977" fmla="*/ 3243050 w 4654756"/>
              <a:gd name="connsiteY3977" fmla="*/ 1867451 h 2623580"/>
              <a:gd name="connsiteX3978" fmla="*/ 3248139 w 4654756"/>
              <a:gd name="connsiteY3978" fmla="*/ 1863737 h 2623580"/>
              <a:gd name="connsiteX3979" fmla="*/ 3251047 w 4654756"/>
              <a:gd name="connsiteY3979" fmla="*/ 1860906 h 2623580"/>
              <a:gd name="connsiteX3980" fmla="*/ 3254501 w 4654756"/>
              <a:gd name="connsiteY3980" fmla="*/ 1865388 h 2623580"/>
              <a:gd name="connsiteX3981" fmla="*/ 3257893 w 4654756"/>
              <a:gd name="connsiteY3981" fmla="*/ 1869928 h 2623580"/>
              <a:gd name="connsiteX3982" fmla="*/ 3260438 w 4654756"/>
              <a:gd name="connsiteY3982" fmla="*/ 1875294 h 2623580"/>
              <a:gd name="connsiteX3983" fmla="*/ 3264906 w 4654756"/>
              <a:gd name="connsiteY3983" fmla="*/ 1883371 h 2623580"/>
              <a:gd name="connsiteX3984" fmla="*/ 3261307 w 4654756"/>
              <a:gd name="connsiteY3984" fmla="*/ 1876108 h 2623580"/>
              <a:gd name="connsiteX3985" fmla="*/ 3258334 w 4654756"/>
              <a:gd name="connsiteY3985" fmla="*/ 1870332 h 2623580"/>
              <a:gd name="connsiteX3986" fmla="*/ 3254937 w 4654756"/>
              <a:gd name="connsiteY3986" fmla="*/ 1865382 h 2623580"/>
              <a:gd name="connsiteX3987" fmla="*/ 3251074 w 4654756"/>
              <a:gd name="connsiteY3987" fmla="*/ 1860880 h 2623580"/>
              <a:gd name="connsiteX3988" fmla="*/ 3251047 w 4654756"/>
              <a:gd name="connsiteY3988" fmla="*/ 1860906 h 2623580"/>
              <a:gd name="connsiteX3989" fmla="*/ 1145005 w 4654756"/>
              <a:gd name="connsiteY3989" fmla="*/ 1859464 h 2623580"/>
              <a:gd name="connsiteX3990" fmla="*/ 1136417 w 4654756"/>
              <a:gd name="connsiteY3990" fmla="*/ 1865409 h 2623580"/>
              <a:gd name="connsiteX3991" fmla="*/ 1132172 w 4654756"/>
              <a:gd name="connsiteY3991" fmla="*/ 1868701 h 2623580"/>
              <a:gd name="connsiteX3992" fmla="*/ 1128522 w 4654756"/>
              <a:gd name="connsiteY3992" fmla="*/ 1870765 h 2623580"/>
              <a:gd name="connsiteX3993" fmla="*/ 1133282 w 4654756"/>
              <a:gd name="connsiteY3993" fmla="*/ 1868270 h 2623580"/>
              <a:gd name="connsiteX3994" fmla="*/ 1138367 w 4654756"/>
              <a:gd name="connsiteY3994" fmla="*/ 1864970 h 2623580"/>
              <a:gd name="connsiteX3995" fmla="*/ 1145712 w 4654756"/>
              <a:gd name="connsiteY3995" fmla="*/ 1859607 h 2623580"/>
              <a:gd name="connsiteX3996" fmla="*/ 1145350 w 4654756"/>
              <a:gd name="connsiteY3996" fmla="*/ 1859607 h 2623580"/>
              <a:gd name="connsiteX3997" fmla="*/ 1105439 w 4654756"/>
              <a:gd name="connsiteY3997" fmla="*/ 1856357 h 2623580"/>
              <a:gd name="connsiteX3998" fmla="*/ 1105439 w 4654756"/>
              <a:gd name="connsiteY3998" fmla="*/ 1859195 h 2623580"/>
              <a:gd name="connsiteX3999" fmla="*/ 1104167 w 4654756"/>
              <a:gd name="connsiteY3999" fmla="*/ 1861670 h 2623580"/>
              <a:gd name="connsiteX4000" fmla="*/ 1102896 w 4654756"/>
              <a:gd name="connsiteY4000" fmla="*/ 1862907 h 2623580"/>
              <a:gd name="connsiteX4001" fmla="*/ 1100777 w 4654756"/>
              <a:gd name="connsiteY4001" fmla="*/ 1864970 h 2623580"/>
              <a:gd name="connsiteX4002" fmla="*/ 1098234 w 4654756"/>
              <a:gd name="connsiteY4002" fmla="*/ 1865795 h 2623580"/>
              <a:gd name="connsiteX4003" fmla="*/ 1096539 w 4654756"/>
              <a:gd name="connsiteY4003" fmla="*/ 1867032 h 2623580"/>
              <a:gd name="connsiteX4004" fmla="*/ 1091453 w 4654756"/>
              <a:gd name="connsiteY4004" fmla="*/ 1868682 h 2623580"/>
              <a:gd name="connsiteX4005" fmla="*/ 1091453 w 4654756"/>
              <a:gd name="connsiteY4005" fmla="*/ 1874870 h 2623580"/>
              <a:gd name="connsiteX4006" fmla="*/ 1094844 w 4654756"/>
              <a:gd name="connsiteY4006" fmla="*/ 1876107 h 2623580"/>
              <a:gd name="connsiteX4007" fmla="*/ 1095239 w 4654756"/>
              <a:gd name="connsiteY4007" fmla="*/ 1876107 h 2623580"/>
              <a:gd name="connsiteX4008" fmla="*/ 1091844 w 4654756"/>
              <a:gd name="connsiteY4008" fmla="*/ 1874873 h 2623580"/>
              <a:gd name="connsiteX4009" fmla="*/ 1091844 w 4654756"/>
              <a:gd name="connsiteY4009" fmla="*/ 1868701 h 2623580"/>
              <a:gd name="connsiteX4010" fmla="*/ 1096937 w 4654756"/>
              <a:gd name="connsiteY4010" fmla="*/ 1867055 h 2623580"/>
              <a:gd name="connsiteX4011" fmla="*/ 1098636 w 4654756"/>
              <a:gd name="connsiteY4011" fmla="*/ 1865821 h 2623580"/>
              <a:gd name="connsiteX4012" fmla="*/ 1101183 w 4654756"/>
              <a:gd name="connsiteY4012" fmla="*/ 1864998 h 2623580"/>
              <a:gd name="connsiteX4013" fmla="*/ 1103305 w 4654756"/>
              <a:gd name="connsiteY4013" fmla="*/ 1862940 h 2623580"/>
              <a:gd name="connsiteX4014" fmla="*/ 1104579 w 4654756"/>
              <a:gd name="connsiteY4014" fmla="*/ 1861706 h 2623580"/>
              <a:gd name="connsiteX4015" fmla="*/ 1105852 w 4654756"/>
              <a:gd name="connsiteY4015" fmla="*/ 1859237 h 2623580"/>
              <a:gd name="connsiteX4016" fmla="*/ 1105852 w 4654756"/>
              <a:gd name="connsiteY4016" fmla="*/ 1856357 h 2623580"/>
              <a:gd name="connsiteX4017" fmla="*/ 1136566 w 4654756"/>
              <a:gd name="connsiteY4017" fmla="*/ 1854866 h 2623580"/>
              <a:gd name="connsiteX4018" fmla="*/ 1136842 w 4654756"/>
              <a:gd name="connsiteY4018" fmla="*/ 1855534 h 2623580"/>
              <a:gd name="connsiteX4019" fmla="*/ 1137147 w 4654756"/>
              <a:gd name="connsiteY4019" fmla="*/ 1855711 h 2623580"/>
              <a:gd name="connsiteX4020" fmla="*/ 929140 w 4654756"/>
              <a:gd name="connsiteY4020" fmla="*/ 1852182 h 2623580"/>
              <a:gd name="connsiteX4021" fmla="*/ 921511 w 4654756"/>
              <a:gd name="connsiteY4021" fmla="*/ 1852594 h 2623580"/>
              <a:gd name="connsiteX4022" fmla="*/ 916002 w 4654756"/>
              <a:gd name="connsiteY4022" fmla="*/ 1853007 h 2623580"/>
              <a:gd name="connsiteX4023" fmla="*/ 910559 w 4654756"/>
              <a:gd name="connsiteY4023" fmla="*/ 1853414 h 2623580"/>
              <a:gd name="connsiteX4024" fmla="*/ 910580 w 4654756"/>
              <a:gd name="connsiteY4024" fmla="*/ 1853420 h 2623580"/>
              <a:gd name="connsiteX4025" fmla="*/ 916099 w 4654756"/>
              <a:gd name="connsiteY4025" fmla="*/ 1853007 h 2623580"/>
              <a:gd name="connsiteX4026" fmla="*/ 921618 w 4654756"/>
              <a:gd name="connsiteY4026" fmla="*/ 1852594 h 2623580"/>
              <a:gd name="connsiteX4027" fmla="*/ 929259 w 4654756"/>
              <a:gd name="connsiteY4027" fmla="*/ 1852182 h 2623580"/>
              <a:gd name="connsiteX4028" fmla="*/ 2193408 w 4654756"/>
              <a:gd name="connsiteY4028" fmla="*/ 1850184 h 2623580"/>
              <a:gd name="connsiteX4029" fmla="*/ 2193030 w 4654756"/>
              <a:gd name="connsiteY4029" fmla="*/ 1851657 h 2623580"/>
              <a:gd name="connsiteX4030" fmla="*/ 2192521 w 4654756"/>
              <a:gd name="connsiteY4030" fmla="*/ 1853141 h 2623580"/>
              <a:gd name="connsiteX4031" fmla="*/ 2193091 w 4654756"/>
              <a:gd name="connsiteY4031" fmla="*/ 1852034 h 2623580"/>
              <a:gd name="connsiteX4032" fmla="*/ 1065514 w 4654756"/>
              <a:gd name="connsiteY4032" fmla="*/ 1849442 h 2623580"/>
              <a:gd name="connsiteX4033" fmla="*/ 1071112 w 4654756"/>
              <a:gd name="connsiteY4033" fmla="*/ 1850532 h 2623580"/>
              <a:gd name="connsiteX4034" fmla="*/ 1071135 w 4654756"/>
              <a:gd name="connsiteY4034" fmla="*/ 1850532 h 2623580"/>
              <a:gd name="connsiteX4035" fmla="*/ 1062038 w 4654756"/>
              <a:gd name="connsiteY4035" fmla="*/ 1848539 h 2623580"/>
              <a:gd name="connsiteX4036" fmla="*/ 1064755 w 4654756"/>
              <a:gd name="connsiteY4036" fmla="*/ 1849294 h 2623580"/>
              <a:gd name="connsiteX4037" fmla="*/ 1065095 w 4654756"/>
              <a:gd name="connsiteY4037" fmla="*/ 1849361 h 2623580"/>
              <a:gd name="connsiteX4038" fmla="*/ 1062128 w 4654756"/>
              <a:gd name="connsiteY4038" fmla="*/ 1848539 h 2623580"/>
              <a:gd name="connsiteX4039" fmla="*/ 3868563 w 4654756"/>
              <a:gd name="connsiteY4039" fmla="*/ 1843931 h 2623580"/>
              <a:gd name="connsiteX4040" fmla="*/ 3866865 w 4654756"/>
              <a:gd name="connsiteY4040" fmla="*/ 1844344 h 2623580"/>
              <a:gd name="connsiteX4041" fmla="*/ 3863469 w 4654756"/>
              <a:gd name="connsiteY4041" fmla="*/ 1845994 h 2623580"/>
              <a:gd name="connsiteX4042" fmla="*/ 3861347 w 4654756"/>
              <a:gd name="connsiteY4042" fmla="*/ 1847644 h 2623580"/>
              <a:gd name="connsiteX4043" fmla="*/ 3858799 w 4654756"/>
              <a:gd name="connsiteY4043" fmla="*/ 1850531 h 2623580"/>
              <a:gd name="connsiteX4044" fmla="*/ 3854979 w 4654756"/>
              <a:gd name="connsiteY4044" fmla="*/ 1855894 h 2623580"/>
              <a:gd name="connsiteX4045" fmla="*/ 3852431 w 4654756"/>
              <a:gd name="connsiteY4045" fmla="*/ 1858369 h 2623580"/>
              <a:gd name="connsiteX4046" fmla="*/ 3850309 w 4654756"/>
              <a:gd name="connsiteY4046" fmla="*/ 1860019 h 2623580"/>
              <a:gd name="connsiteX4047" fmla="*/ 3848187 w 4654756"/>
              <a:gd name="connsiteY4047" fmla="*/ 1862494 h 2623580"/>
              <a:gd name="connsiteX4048" fmla="*/ 3845639 w 4654756"/>
              <a:gd name="connsiteY4048" fmla="*/ 1863732 h 2623580"/>
              <a:gd name="connsiteX4049" fmla="*/ 3840545 w 4654756"/>
              <a:gd name="connsiteY4049" fmla="*/ 1865795 h 2623580"/>
              <a:gd name="connsiteX4050" fmla="*/ 3838423 w 4654756"/>
              <a:gd name="connsiteY4050" fmla="*/ 1866619 h 2623580"/>
              <a:gd name="connsiteX4051" fmla="*/ 3835876 w 4654756"/>
              <a:gd name="connsiteY4051" fmla="*/ 1868270 h 2623580"/>
              <a:gd name="connsiteX4052" fmla="*/ 3833329 w 4654756"/>
              <a:gd name="connsiteY4052" fmla="*/ 1869920 h 2623580"/>
              <a:gd name="connsiteX4053" fmla="*/ 3832055 w 4654756"/>
              <a:gd name="connsiteY4053" fmla="*/ 1872395 h 2623580"/>
              <a:gd name="connsiteX4054" fmla="*/ 3829508 w 4654756"/>
              <a:gd name="connsiteY4054" fmla="*/ 1875695 h 2623580"/>
              <a:gd name="connsiteX4055" fmla="*/ 3827810 w 4654756"/>
              <a:gd name="connsiteY4055" fmla="*/ 1879408 h 2623580"/>
              <a:gd name="connsiteX4056" fmla="*/ 3826112 w 4654756"/>
              <a:gd name="connsiteY4056" fmla="*/ 1887658 h 2623580"/>
              <a:gd name="connsiteX4057" fmla="*/ 3824413 w 4654756"/>
              <a:gd name="connsiteY4057" fmla="*/ 1891783 h 2623580"/>
              <a:gd name="connsiteX4058" fmla="*/ 3823140 w 4654756"/>
              <a:gd name="connsiteY4058" fmla="*/ 1896321 h 2623580"/>
              <a:gd name="connsiteX4059" fmla="*/ 3820593 w 4654756"/>
              <a:gd name="connsiteY4059" fmla="*/ 1899621 h 2623580"/>
              <a:gd name="connsiteX4060" fmla="*/ 3817621 w 4654756"/>
              <a:gd name="connsiteY4060" fmla="*/ 1902920 h 2623580"/>
              <a:gd name="connsiteX4061" fmla="*/ 3813801 w 4654756"/>
              <a:gd name="connsiteY4061" fmla="*/ 1904571 h 2623580"/>
              <a:gd name="connsiteX4062" fmla="*/ 3809981 w 4654756"/>
              <a:gd name="connsiteY4062" fmla="*/ 1906221 h 2623580"/>
              <a:gd name="connsiteX4063" fmla="*/ 3805311 w 4654756"/>
              <a:gd name="connsiteY4063" fmla="*/ 1908696 h 2623580"/>
              <a:gd name="connsiteX4064" fmla="*/ 3803613 w 4654756"/>
              <a:gd name="connsiteY4064" fmla="*/ 1909934 h 2623580"/>
              <a:gd name="connsiteX4065" fmla="*/ 3801915 w 4654756"/>
              <a:gd name="connsiteY4065" fmla="*/ 1911996 h 2623580"/>
              <a:gd name="connsiteX4066" fmla="*/ 3800217 w 4654756"/>
              <a:gd name="connsiteY4066" fmla="*/ 1913233 h 2623580"/>
              <a:gd name="connsiteX4067" fmla="*/ 3799367 w 4654756"/>
              <a:gd name="connsiteY4067" fmla="*/ 1914883 h 2623580"/>
              <a:gd name="connsiteX4068" fmla="*/ 3796821 w 4654756"/>
              <a:gd name="connsiteY4068" fmla="*/ 1918596 h 2623580"/>
              <a:gd name="connsiteX4069" fmla="*/ 3795547 w 4654756"/>
              <a:gd name="connsiteY4069" fmla="*/ 1919834 h 2623580"/>
              <a:gd name="connsiteX4070" fmla="*/ 3793849 w 4654756"/>
              <a:gd name="connsiteY4070" fmla="*/ 1921484 h 2623580"/>
              <a:gd name="connsiteX4071" fmla="*/ 3791726 w 4654756"/>
              <a:gd name="connsiteY4071" fmla="*/ 1922309 h 2623580"/>
              <a:gd name="connsiteX4072" fmla="*/ 3789604 w 4654756"/>
              <a:gd name="connsiteY4072" fmla="*/ 1922309 h 2623580"/>
              <a:gd name="connsiteX4073" fmla="*/ 3785783 w 4654756"/>
              <a:gd name="connsiteY4073" fmla="*/ 1922309 h 2623580"/>
              <a:gd name="connsiteX4074" fmla="*/ 3783661 w 4654756"/>
              <a:gd name="connsiteY4074" fmla="*/ 1921896 h 2623580"/>
              <a:gd name="connsiteX4075" fmla="*/ 3781114 w 4654756"/>
              <a:gd name="connsiteY4075" fmla="*/ 1921071 h 2623580"/>
              <a:gd name="connsiteX4076" fmla="*/ 3778567 w 4654756"/>
              <a:gd name="connsiteY4076" fmla="*/ 1919421 h 2623580"/>
              <a:gd name="connsiteX4077" fmla="*/ 3775171 w 4654756"/>
              <a:gd name="connsiteY4077" fmla="*/ 1916534 h 2623580"/>
              <a:gd name="connsiteX4078" fmla="*/ 3772199 w 4654756"/>
              <a:gd name="connsiteY4078" fmla="*/ 1913233 h 2623580"/>
              <a:gd name="connsiteX4079" fmla="*/ 3769227 w 4654756"/>
              <a:gd name="connsiteY4079" fmla="*/ 1909934 h 2623580"/>
              <a:gd name="connsiteX4080" fmla="*/ 3765831 w 4654756"/>
              <a:gd name="connsiteY4080" fmla="*/ 1907046 h 2623580"/>
              <a:gd name="connsiteX4081" fmla="*/ 3764134 w 4654756"/>
              <a:gd name="connsiteY4081" fmla="*/ 1906221 h 2623580"/>
              <a:gd name="connsiteX4082" fmla="*/ 3761587 w 4654756"/>
              <a:gd name="connsiteY4082" fmla="*/ 1905396 h 2623580"/>
              <a:gd name="connsiteX4083" fmla="*/ 3758615 w 4654756"/>
              <a:gd name="connsiteY4083" fmla="*/ 1904571 h 2623580"/>
              <a:gd name="connsiteX4084" fmla="*/ 3755219 w 4654756"/>
              <a:gd name="connsiteY4084" fmla="*/ 1904571 h 2623580"/>
              <a:gd name="connsiteX4085" fmla="*/ 3752671 w 4654756"/>
              <a:gd name="connsiteY4085" fmla="*/ 1904571 h 2623580"/>
              <a:gd name="connsiteX4086" fmla="*/ 3750125 w 4654756"/>
              <a:gd name="connsiteY4086" fmla="*/ 1905808 h 2623580"/>
              <a:gd name="connsiteX4087" fmla="*/ 3748427 w 4654756"/>
              <a:gd name="connsiteY4087" fmla="*/ 1907046 h 2623580"/>
              <a:gd name="connsiteX4088" fmla="*/ 3746304 w 4654756"/>
              <a:gd name="connsiteY4088" fmla="*/ 1907871 h 2623580"/>
              <a:gd name="connsiteX4089" fmla="*/ 3744606 w 4654756"/>
              <a:gd name="connsiteY4089" fmla="*/ 1909521 h 2623580"/>
              <a:gd name="connsiteX4090" fmla="*/ 3742483 w 4654756"/>
              <a:gd name="connsiteY4090" fmla="*/ 1910758 h 2623580"/>
              <a:gd name="connsiteX4091" fmla="*/ 3739511 w 4654756"/>
              <a:gd name="connsiteY4091" fmla="*/ 1911996 h 2623580"/>
              <a:gd name="connsiteX4092" fmla="*/ 3736541 w 4654756"/>
              <a:gd name="connsiteY4092" fmla="*/ 1911996 h 2623580"/>
              <a:gd name="connsiteX4093" fmla="*/ 3733569 w 4654756"/>
              <a:gd name="connsiteY4093" fmla="*/ 1911996 h 2623580"/>
              <a:gd name="connsiteX4094" fmla="*/ 3730597 w 4654756"/>
              <a:gd name="connsiteY4094" fmla="*/ 1911171 h 2623580"/>
              <a:gd name="connsiteX4095" fmla="*/ 3728050 w 4654756"/>
              <a:gd name="connsiteY4095" fmla="*/ 1909934 h 2623580"/>
              <a:gd name="connsiteX4096" fmla="*/ 3725927 w 4654756"/>
              <a:gd name="connsiteY4096" fmla="*/ 1909108 h 2623580"/>
              <a:gd name="connsiteX4097" fmla="*/ 3723805 w 4654756"/>
              <a:gd name="connsiteY4097" fmla="*/ 1907046 h 2623580"/>
              <a:gd name="connsiteX4098" fmla="*/ 3722107 w 4654756"/>
              <a:gd name="connsiteY4098" fmla="*/ 1904571 h 2623580"/>
              <a:gd name="connsiteX4099" fmla="*/ 3720981 w 4654756"/>
              <a:gd name="connsiteY4099" fmla="*/ 1902748 h 2623580"/>
              <a:gd name="connsiteX4100" fmla="*/ 3720981 w 4654756"/>
              <a:gd name="connsiteY4100" fmla="*/ 1902922 h 2623580"/>
              <a:gd name="connsiteX4101" fmla="*/ 3722257 w 4654756"/>
              <a:gd name="connsiteY4101" fmla="*/ 1904984 h 2623580"/>
              <a:gd name="connsiteX4102" fmla="*/ 3723957 w 4654756"/>
              <a:gd name="connsiteY4102" fmla="*/ 1907459 h 2623580"/>
              <a:gd name="connsiteX4103" fmla="*/ 3726083 w 4654756"/>
              <a:gd name="connsiteY4103" fmla="*/ 1909521 h 2623580"/>
              <a:gd name="connsiteX4104" fmla="*/ 3728208 w 4654756"/>
              <a:gd name="connsiteY4104" fmla="*/ 1910346 h 2623580"/>
              <a:gd name="connsiteX4105" fmla="*/ 3730759 w 4654756"/>
              <a:gd name="connsiteY4105" fmla="*/ 1911584 h 2623580"/>
              <a:gd name="connsiteX4106" fmla="*/ 3733735 w 4654756"/>
              <a:gd name="connsiteY4106" fmla="*/ 1912409 h 2623580"/>
              <a:gd name="connsiteX4107" fmla="*/ 3736710 w 4654756"/>
              <a:gd name="connsiteY4107" fmla="*/ 1912409 h 2623580"/>
              <a:gd name="connsiteX4108" fmla="*/ 3739685 w 4654756"/>
              <a:gd name="connsiteY4108" fmla="*/ 1912409 h 2623580"/>
              <a:gd name="connsiteX4109" fmla="*/ 3742661 w 4654756"/>
              <a:gd name="connsiteY4109" fmla="*/ 1911172 h 2623580"/>
              <a:gd name="connsiteX4110" fmla="*/ 3744787 w 4654756"/>
              <a:gd name="connsiteY4110" fmla="*/ 1909934 h 2623580"/>
              <a:gd name="connsiteX4111" fmla="*/ 3746487 w 4654756"/>
              <a:gd name="connsiteY4111" fmla="*/ 1908284 h 2623580"/>
              <a:gd name="connsiteX4112" fmla="*/ 3748613 w 4654756"/>
              <a:gd name="connsiteY4112" fmla="*/ 1907459 h 2623580"/>
              <a:gd name="connsiteX4113" fmla="*/ 3750313 w 4654756"/>
              <a:gd name="connsiteY4113" fmla="*/ 1906221 h 2623580"/>
              <a:gd name="connsiteX4114" fmla="*/ 3752863 w 4654756"/>
              <a:gd name="connsiteY4114" fmla="*/ 1904984 h 2623580"/>
              <a:gd name="connsiteX4115" fmla="*/ 3755414 w 4654756"/>
              <a:gd name="connsiteY4115" fmla="*/ 1904984 h 2623580"/>
              <a:gd name="connsiteX4116" fmla="*/ 3758815 w 4654756"/>
              <a:gd name="connsiteY4116" fmla="*/ 1904984 h 2623580"/>
              <a:gd name="connsiteX4117" fmla="*/ 3761791 w 4654756"/>
              <a:gd name="connsiteY4117" fmla="*/ 1905809 h 2623580"/>
              <a:gd name="connsiteX4118" fmla="*/ 3764341 w 4654756"/>
              <a:gd name="connsiteY4118" fmla="*/ 1906634 h 2623580"/>
              <a:gd name="connsiteX4119" fmla="*/ 3766042 w 4654756"/>
              <a:gd name="connsiteY4119" fmla="*/ 1907459 h 2623580"/>
              <a:gd name="connsiteX4120" fmla="*/ 3769443 w 4654756"/>
              <a:gd name="connsiteY4120" fmla="*/ 1910346 h 2623580"/>
              <a:gd name="connsiteX4121" fmla="*/ 3772419 w 4654756"/>
              <a:gd name="connsiteY4121" fmla="*/ 1913647 h 2623580"/>
              <a:gd name="connsiteX4122" fmla="*/ 3775394 w 4654756"/>
              <a:gd name="connsiteY4122" fmla="*/ 1916947 h 2623580"/>
              <a:gd name="connsiteX4123" fmla="*/ 3778795 w 4654756"/>
              <a:gd name="connsiteY4123" fmla="*/ 1919834 h 2623580"/>
              <a:gd name="connsiteX4124" fmla="*/ 3781345 w 4654756"/>
              <a:gd name="connsiteY4124" fmla="*/ 1921484 h 2623580"/>
              <a:gd name="connsiteX4125" fmla="*/ 3783896 w 4654756"/>
              <a:gd name="connsiteY4125" fmla="*/ 1922309 h 2623580"/>
              <a:gd name="connsiteX4126" fmla="*/ 3786021 w 4654756"/>
              <a:gd name="connsiteY4126" fmla="*/ 1922722 h 2623580"/>
              <a:gd name="connsiteX4127" fmla="*/ 3789847 w 4654756"/>
              <a:gd name="connsiteY4127" fmla="*/ 1922722 h 2623580"/>
              <a:gd name="connsiteX4128" fmla="*/ 3791973 w 4654756"/>
              <a:gd name="connsiteY4128" fmla="*/ 1922722 h 2623580"/>
              <a:gd name="connsiteX4129" fmla="*/ 3794099 w 4654756"/>
              <a:gd name="connsiteY4129" fmla="*/ 1921897 h 2623580"/>
              <a:gd name="connsiteX4130" fmla="*/ 3795799 w 4654756"/>
              <a:gd name="connsiteY4130" fmla="*/ 1920247 h 2623580"/>
              <a:gd name="connsiteX4131" fmla="*/ 3797074 w 4654756"/>
              <a:gd name="connsiteY4131" fmla="*/ 1919010 h 2623580"/>
              <a:gd name="connsiteX4132" fmla="*/ 3799625 w 4654756"/>
              <a:gd name="connsiteY4132" fmla="*/ 1915297 h 2623580"/>
              <a:gd name="connsiteX4133" fmla="*/ 3800475 w 4654756"/>
              <a:gd name="connsiteY4133" fmla="*/ 1913647 h 2623580"/>
              <a:gd name="connsiteX4134" fmla="*/ 3802175 w 4654756"/>
              <a:gd name="connsiteY4134" fmla="*/ 1912409 h 2623580"/>
              <a:gd name="connsiteX4135" fmla="*/ 3803875 w 4654756"/>
              <a:gd name="connsiteY4135" fmla="*/ 1910346 h 2623580"/>
              <a:gd name="connsiteX4136" fmla="*/ 3805576 w 4654756"/>
              <a:gd name="connsiteY4136" fmla="*/ 1909109 h 2623580"/>
              <a:gd name="connsiteX4137" fmla="*/ 3810252 w 4654756"/>
              <a:gd name="connsiteY4137" fmla="*/ 1906634 h 2623580"/>
              <a:gd name="connsiteX4138" fmla="*/ 3814078 w 4654756"/>
              <a:gd name="connsiteY4138" fmla="*/ 1904984 h 2623580"/>
              <a:gd name="connsiteX4139" fmla="*/ 3817904 w 4654756"/>
              <a:gd name="connsiteY4139" fmla="*/ 1903334 h 2623580"/>
              <a:gd name="connsiteX4140" fmla="*/ 3820879 w 4654756"/>
              <a:gd name="connsiteY4140" fmla="*/ 1900034 h 2623580"/>
              <a:gd name="connsiteX4141" fmla="*/ 3823430 w 4654756"/>
              <a:gd name="connsiteY4141" fmla="*/ 1896734 h 2623580"/>
              <a:gd name="connsiteX4142" fmla="*/ 3824705 w 4654756"/>
              <a:gd name="connsiteY4142" fmla="*/ 1892196 h 2623580"/>
              <a:gd name="connsiteX4143" fmla="*/ 3826406 w 4654756"/>
              <a:gd name="connsiteY4143" fmla="*/ 1888071 h 2623580"/>
              <a:gd name="connsiteX4144" fmla="*/ 3828106 w 4654756"/>
              <a:gd name="connsiteY4144" fmla="*/ 1879820 h 2623580"/>
              <a:gd name="connsiteX4145" fmla="*/ 3829807 w 4654756"/>
              <a:gd name="connsiteY4145" fmla="*/ 1876108 h 2623580"/>
              <a:gd name="connsiteX4146" fmla="*/ 3832357 w 4654756"/>
              <a:gd name="connsiteY4146" fmla="*/ 1872808 h 2623580"/>
              <a:gd name="connsiteX4147" fmla="*/ 3833632 w 4654756"/>
              <a:gd name="connsiteY4147" fmla="*/ 1870333 h 2623580"/>
              <a:gd name="connsiteX4148" fmla="*/ 3836183 w 4654756"/>
              <a:gd name="connsiteY4148" fmla="*/ 1868683 h 2623580"/>
              <a:gd name="connsiteX4149" fmla="*/ 3838734 w 4654756"/>
              <a:gd name="connsiteY4149" fmla="*/ 1867033 h 2623580"/>
              <a:gd name="connsiteX4150" fmla="*/ 3840859 w 4654756"/>
              <a:gd name="connsiteY4150" fmla="*/ 1866208 h 2623580"/>
              <a:gd name="connsiteX4151" fmla="*/ 3845960 w 4654756"/>
              <a:gd name="connsiteY4151" fmla="*/ 1864145 h 2623580"/>
              <a:gd name="connsiteX4152" fmla="*/ 3848511 w 4654756"/>
              <a:gd name="connsiteY4152" fmla="*/ 1862908 h 2623580"/>
              <a:gd name="connsiteX4153" fmla="*/ 3850637 w 4654756"/>
              <a:gd name="connsiteY4153" fmla="*/ 1860433 h 2623580"/>
              <a:gd name="connsiteX4154" fmla="*/ 3852762 w 4654756"/>
              <a:gd name="connsiteY4154" fmla="*/ 1858783 h 2623580"/>
              <a:gd name="connsiteX4155" fmla="*/ 3855313 w 4654756"/>
              <a:gd name="connsiteY4155" fmla="*/ 1856307 h 2623580"/>
              <a:gd name="connsiteX4156" fmla="*/ 3859138 w 4654756"/>
              <a:gd name="connsiteY4156" fmla="*/ 1850945 h 2623580"/>
              <a:gd name="connsiteX4157" fmla="*/ 3861689 w 4654756"/>
              <a:gd name="connsiteY4157" fmla="*/ 1848057 h 2623580"/>
              <a:gd name="connsiteX4158" fmla="*/ 3863815 w 4654756"/>
              <a:gd name="connsiteY4158" fmla="*/ 1846407 h 2623580"/>
              <a:gd name="connsiteX4159" fmla="*/ 3867215 w 4654756"/>
              <a:gd name="connsiteY4159" fmla="*/ 1844757 h 2623580"/>
              <a:gd name="connsiteX4160" fmla="*/ 3868915 w 4654756"/>
              <a:gd name="connsiteY4160" fmla="*/ 1844345 h 2623580"/>
              <a:gd name="connsiteX4161" fmla="*/ 3871041 w 4654756"/>
              <a:gd name="connsiteY4161" fmla="*/ 1844345 h 2623580"/>
              <a:gd name="connsiteX4162" fmla="*/ 3872741 w 4654756"/>
              <a:gd name="connsiteY4162" fmla="*/ 1844757 h 2623580"/>
              <a:gd name="connsiteX4163" fmla="*/ 3875292 w 4654756"/>
              <a:gd name="connsiteY4163" fmla="*/ 1846407 h 2623580"/>
              <a:gd name="connsiteX4164" fmla="*/ 3877725 w 4654756"/>
              <a:gd name="connsiteY4164" fmla="*/ 1847981 h 2623580"/>
              <a:gd name="connsiteX4165" fmla="*/ 3877477 w 4654756"/>
              <a:gd name="connsiteY4165" fmla="*/ 1847644 h 2623580"/>
              <a:gd name="connsiteX4166" fmla="*/ 3874931 w 4654756"/>
              <a:gd name="connsiteY4166" fmla="*/ 1845994 h 2623580"/>
              <a:gd name="connsiteX4167" fmla="*/ 3872383 w 4654756"/>
              <a:gd name="connsiteY4167" fmla="*/ 1844344 h 2623580"/>
              <a:gd name="connsiteX4168" fmla="*/ 3870685 w 4654756"/>
              <a:gd name="connsiteY4168" fmla="*/ 1843931 h 2623580"/>
              <a:gd name="connsiteX4169" fmla="*/ 652312 w 4654756"/>
              <a:gd name="connsiteY4169" fmla="*/ 1840954 h 2623580"/>
              <a:gd name="connsiteX4170" fmla="*/ 652173 w 4654756"/>
              <a:gd name="connsiteY4170" fmla="*/ 1841116 h 2623580"/>
              <a:gd name="connsiteX4171" fmla="*/ 650058 w 4654756"/>
              <a:gd name="connsiteY4171" fmla="*/ 1841116 h 2623580"/>
              <a:gd name="connsiteX4172" fmla="*/ 647942 w 4654756"/>
              <a:gd name="connsiteY4172" fmla="*/ 1841527 h 2623580"/>
              <a:gd name="connsiteX4173" fmla="*/ 644134 w 4654756"/>
              <a:gd name="connsiteY4173" fmla="*/ 1843172 h 2623580"/>
              <a:gd name="connsiteX4174" fmla="*/ 640750 w 4654756"/>
              <a:gd name="connsiteY4174" fmla="*/ 1844406 h 2623580"/>
              <a:gd name="connsiteX4175" fmla="*/ 636943 w 4654756"/>
              <a:gd name="connsiteY4175" fmla="*/ 1846051 h 2623580"/>
              <a:gd name="connsiteX4176" fmla="*/ 607329 w 4654756"/>
              <a:gd name="connsiteY4176" fmla="*/ 1865382 h 2623580"/>
              <a:gd name="connsiteX4177" fmla="*/ 607752 w 4654756"/>
              <a:gd name="connsiteY4177" fmla="*/ 1862503 h 2623580"/>
              <a:gd name="connsiteX4178" fmla="*/ 607752 w 4654756"/>
              <a:gd name="connsiteY4178" fmla="*/ 1860035 h 2623580"/>
              <a:gd name="connsiteX4179" fmla="*/ 607329 w 4654756"/>
              <a:gd name="connsiteY4179" fmla="*/ 1857979 h 2623580"/>
              <a:gd name="connsiteX4180" fmla="*/ 606906 w 4654756"/>
              <a:gd name="connsiteY4180" fmla="*/ 1856745 h 2623580"/>
              <a:gd name="connsiteX4181" fmla="*/ 606744 w 4654756"/>
              <a:gd name="connsiteY4181" fmla="*/ 1856640 h 2623580"/>
              <a:gd name="connsiteX4182" fmla="*/ 607055 w 4654756"/>
              <a:gd name="connsiteY4182" fmla="*/ 1857545 h 2623580"/>
              <a:gd name="connsiteX4183" fmla="*/ 607480 w 4654756"/>
              <a:gd name="connsiteY4183" fmla="*/ 1859607 h 2623580"/>
              <a:gd name="connsiteX4184" fmla="*/ 607480 w 4654756"/>
              <a:gd name="connsiteY4184" fmla="*/ 1862082 h 2623580"/>
              <a:gd name="connsiteX4185" fmla="*/ 607055 w 4654756"/>
              <a:gd name="connsiteY4185" fmla="*/ 1864970 h 2623580"/>
              <a:gd name="connsiteX4186" fmla="*/ 607055 w 4654756"/>
              <a:gd name="connsiteY4186" fmla="*/ 1877345 h 2623580"/>
              <a:gd name="connsiteX4187" fmla="*/ 606630 w 4654756"/>
              <a:gd name="connsiteY4187" fmla="*/ 1879408 h 2623580"/>
              <a:gd name="connsiteX4188" fmla="*/ 605778 w 4654756"/>
              <a:gd name="connsiteY4188" fmla="*/ 1882295 h 2623580"/>
              <a:gd name="connsiteX4189" fmla="*/ 604501 w 4654756"/>
              <a:gd name="connsiteY4189" fmla="*/ 1887658 h 2623580"/>
              <a:gd name="connsiteX4190" fmla="*/ 601949 w 4654756"/>
              <a:gd name="connsiteY4190" fmla="*/ 1893846 h 2623580"/>
              <a:gd name="connsiteX4191" fmla="*/ 600941 w 4654756"/>
              <a:gd name="connsiteY4191" fmla="*/ 1893520 h 2623580"/>
              <a:gd name="connsiteX4192" fmla="*/ 601344 w 4654756"/>
              <a:gd name="connsiteY4192" fmla="*/ 1895084 h 2623580"/>
              <a:gd name="connsiteX4193" fmla="*/ 601769 w 4654756"/>
              <a:gd name="connsiteY4193" fmla="*/ 1896734 h 2623580"/>
              <a:gd name="connsiteX4194" fmla="*/ 601769 w 4654756"/>
              <a:gd name="connsiteY4194" fmla="*/ 1898796 h 2623580"/>
              <a:gd name="connsiteX4195" fmla="*/ 602194 w 4654756"/>
              <a:gd name="connsiteY4195" fmla="*/ 1902096 h 2623580"/>
              <a:gd name="connsiteX4196" fmla="*/ 603044 w 4654756"/>
              <a:gd name="connsiteY4196" fmla="*/ 1905809 h 2623580"/>
              <a:gd name="connsiteX4197" fmla="*/ 604320 w 4654756"/>
              <a:gd name="connsiteY4197" fmla="*/ 1907871 h 2623580"/>
              <a:gd name="connsiteX4198" fmla="*/ 605596 w 4654756"/>
              <a:gd name="connsiteY4198" fmla="*/ 1909934 h 2623580"/>
              <a:gd name="connsiteX4199" fmla="*/ 607722 w 4654756"/>
              <a:gd name="connsiteY4199" fmla="*/ 1911172 h 2623580"/>
              <a:gd name="connsiteX4200" fmla="*/ 609847 w 4654756"/>
              <a:gd name="connsiteY4200" fmla="*/ 1912822 h 2623580"/>
              <a:gd name="connsiteX4201" fmla="*/ 610148 w 4654756"/>
              <a:gd name="connsiteY4201" fmla="*/ 1912901 h 2623580"/>
              <a:gd name="connsiteX4202" fmla="*/ 608312 w 4654756"/>
              <a:gd name="connsiteY4202" fmla="*/ 1911472 h 2623580"/>
              <a:gd name="connsiteX4203" fmla="*/ 606196 w 4654756"/>
              <a:gd name="connsiteY4203" fmla="*/ 1910236 h 2623580"/>
              <a:gd name="connsiteX4204" fmla="*/ 604927 w 4654756"/>
              <a:gd name="connsiteY4204" fmla="*/ 1908177 h 2623580"/>
              <a:gd name="connsiteX4205" fmla="*/ 603656 w 4654756"/>
              <a:gd name="connsiteY4205" fmla="*/ 1906117 h 2623580"/>
              <a:gd name="connsiteX4206" fmla="*/ 602810 w 4654756"/>
              <a:gd name="connsiteY4206" fmla="*/ 1902411 h 2623580"/>
              <a:gd name="connsiteX4207" fmla="*/ 602387 w 4654756"/>
              <a:gd name="connsiteY4207" fmla="*/ 1899116 h 2623580"/>
              <a:gd name="connsiteX4208" fmla="*/ 602810 w 4654756"/>
              <a:gd name="connsiteY4208" fmla="*/ 1895821 h 2623580"/>
              <a:gd name="connsiteX4209" fmla="*/ 603656 w 4654756"/>
              <a:gd name="connsiteY4209" fmla="*/ 1892526 h 2623580"/>
              <a:gd name="connsiteX4210" fmla="*/ 604927 w 4654756"/>
              <a:gd name="connsiteY4210" fmla="*/ 1887584 h 2623580"/>
              <a:gd name="connsiteX4211" fmla="*/ 606196 w 4654756"/>
              <a:gd name="connsiteY4211" fmla="*/ 1882230 h 2623580"/>
              <a:gd name="connsiteX4212" fmla="*/ 607042 w 4654756"/>
              <a:gd name="connsiteY4212" fmla="*/ 1880171 h 2623580"/>
              <a:gd name="connsiteX4213" fmla="*/ 607466 w 4654756"/>
              <a:gd name="connsiteY4213" fmla="*/ 1878112 h 2623580"/>
              <a:gd name="connsiteX4214" fmla="*/ 607466 w 4654756"/>
              <a:gd name="connsiteY4214" fmla="*/ 1865756 h 2623580"/>
              <a:gd name="connsiteX4215" fmla="*/ 637092 w 4654756"/>
              <a:gd name="connsiteY4215" fmla="*/ 1846399 h 2623580"/>
              <a:gd name="connsiteX4216" fmla="*/ 640901 w 4654756"/>
              <a:gd name="connsiteY4216" fmla="*/ 1844752 h 2623580"/>
              <a:gd name="connsiteX4217" fmla="*/ 644286 w 4654756"/>
              <a:gd name="connsiteY4217" fmla="*/ 1843516 h 2623580"/>
              <a:gd name="connsiteX4218" fmla="*/ 648095 w 4654756"/>
              <a:gd name="connsiteY4218" fmla="*/ 1841869 h 2623580"/>
              <a:gd name="connsiteX4219" fmla="*/ 650212 w 4654756"/>
              <a:gd name="connsiteY4219" fmla="*/ 1841457 h 2623580"/>
              <a:gd name="connsiteX4220" fmla="*/ 652327 w 4654756"/>
              <a:gd name="connsiteY4220" fmla="*/ 1841457 h 2623580"/>
              <a:gd name="connsiteX4221" fmla="*/ 654444 w 4654756"/>
              <a:gd name="connsiteY4221" fmla="*/ 1841869 h 2623580"/>
              <a:gd name="connsiteX4222" fmla="*/ 656560 w 4654756"/>
              <a:gd name="connsiteY4222" fmla="*/ 1842280 h 2623580"/>
              <a:gd name="connsiteX4223" fmla="*/ 660369 w 4654756"/>
              <a:gd name="connsiteY4223" fmla="*/ 1844339 h 2623580"/>
              <a:gd name="connsiteX4224" fmla="*/ 665025 w 4654756"/>
              <a:gd name="connsiteY4224" fmla="*/ 1847222 h 2623580"/>
              <a:gd name="connsiteX4225" fmla="*/ 668300 w 4654756"/>
              <a:gd name="connsiteY4225" fmla="*/ 1850410 h 2623580"/>
              <a:gd name="connsiteX4226" fmla="*/ 668187 w 4654756"/>
              <a:gd name="connsiteY4226" fmla="*/ 1850286 h 2623580"/>
              <a:gd name="connsiteX4227" fmla="*/ 664366 w 4654756"/>
              <a:gd name="connsiteY4227" fmla="*/ 1846582 h 2623580"/>
              <a:gd name="connsiteX4228" fmla="*/ 659696 w 4654756"/>
              <a:gd name="connsiteY4228" fmla="*/ 1843702 h 2623580"/>
              <a:gd name="connsiteX4229" fmla="*/ 655875 w 4654756"/>
              <a:gd name="connsiteY4229" fmla="*/ 1841644 h 2623580"/>
              <a:gd name="connsiteX4230" fmla="*/ 653753 w 4654756"/>
              <a:gd name="connsiteY4230" fmla="*/ 1841233 h 2623580"/>
              <a:gd name="connsiteX4231" fmla="*/ 1099082 w 4654756"/>
              <a:gd name="connsiteY4231" fmla="*/ 1833726 h 2623580"/>
              <a:gd name="connsiteX4232" fmla="*/ 1099082 w 4654756"/>
              <a:gd name="connsiteY4232" fmla="*/ 1842281 h 2623580"/>
              <a:gd name="connsiteX4233" fmla="*/ 1096116 w 4654756"/>
              <a:gd name="connsiteY4233" fmla="*/ 1845994 h 2623580"/>
              <a:gd name="connsiteX4234" fmla="*/ 1093573 w 4654756"/>
              <a:gd name="connsiteY4234" fmla="*/ 1849294 h 2623580"/>
              <a:gd name="connsiteX4235" fmla="*/ 1092301 w 4654756"/>
              <a:gd name="connsiteY4235" fmla="*/ 1852594 h 2623580"/>
              <a:gd name="connsiteX4236" fmla="*/ 1091453 w 4654756"/>
              <a:gd name="connsiteY4236" fmla="*/ 1854244 h 2623580"/>
              <a:gd name="connsiteX4237" fmla="*/ 1091453 w 4654756"/>
              <a:gd name="connsiteY4237" fmla="*/ 1856307 h 2623580"/>
              <a:gd name="connsiteX4238" fmla="*/ 1091844 w 4654756"/>
              <a:gd name="connsiteY4238" fmla="*/ 1856307 h 2623580"/>
              <a:gd name="connsiteX4239" fmla="*/ 1091844 w 4654756"/>
              <a:gd name="connsiteY4239" fmla="*/ 1854299 h 2623580"/>
              <a:gd name="connsiteX4240" fmla="*/ 1092692 w 4654756"/>
              <a:gd name="connsiteY4240" fmla="*/ 1852653 h 2623580"/>
              <a:gd name="connsiteX4241" fmla="*/ 1093966 w 4654756"/>
              <a:gd name="connsiteY4241" fmla="*/ 1849362 h 2623580"/>
              <a:gd name="connsiteX4242" fmla="*/ 1096513 w 4654756"/>
              <a:gd name="connsiteY4242" fmla="*/ 1846070 h 2623580"/>
              <a:gd name="connsiteX4243" fmla="*/ 1099484 w 4654756"/>
              <a:gd name="connsiteY4243" fmla="*/ 1842367 h 2623580"/>
              <a:gd name="connsiteX4244" fmla="*/ 1099484 w 4654756"/>
              <a:gd name="connsiteY4244" fmla="*/ 1833726 h 2623580"/>
              <a:gd name="connsiteX4245" fmla="*/ 4628667 w 4654756"/>
              <a:gd name="connsiteY4245" fmla="*/ 1833206 h 2623580"/>
              <a:gd name="connsiteX4246" fmla="*/ 4629980 w 4654756"/>
              <a:gd name="connsiteY4246" fmla="*/ 1833622 h 2623580"/>
              <a:gd name="connsiteX4247" fmla="*/ 4631292 w 4654756"/>
              <a:gd name="connsiteY4247" fmla="*/ 1834038 h 2623580"/>
              <a:gd name="connsiteX4248" fmla="*/ 4633479 w 4654756"/>
              <a:gd name="connsiteY4248" fmla="*/ 1836532 h 2623580"/>
              <a:gd name="connsiteX4249" fmla="*/ 4634791 w 4654756"/>
              <a:gd name="connsiteY4249" fmla="*/ 1839857 h 2623580"/>
              <a:gd name="connsiteX4250" fmla="*/ 4635228 w 4654756"/>
              <a:gd name="connsiteY4250" fmla="*/ 1841935 h 2623580"/>
              <a:gd name="connsiteX4251" fmla="*/ 4634791 w 4654756"/>
              <a:gd name="connsiteY4251" fmla="*/ 1846091 h 2623580"/>
              <a:gd name="connsiteX4252" fmla="*/ 4634353 w 4654756"/>
              <a:gd name="connsiteY4252" fmla="*/ 1849001 h 2623580"/>
              <a:gd name="connsiteX4253" fmla="*/ 4633479 w 4654756"/>
              <a:gd name="connsiteY4253" fmla="*/ 1851079 h 2623580"/>
              <a:gd name="connsiteX4254" fmla="*/ 4632167 w 4654756"/>
              <a:gd name="connsiteY4254" fmla="*/ 1853573 h 2623580"/>
              <a:gd name="connsiteX4255" fmla="*/ 4629980 w 4654756"/>
              <a:gd name="connsiteY4255" fmla="*/ 1857729 h 2623580"/>
              <a:gd name="connsiteX4256" fmla="*/ 4629542 w 4654756"/>
              <a:gd name="connsiteY4256" fmla="*/ 1860639 h 2623580"/>
              <a:gd name="connsiteX4257" fmla="*/ 4628667 w 4654756"/>
              <a:gd name="connsiteY4257" fmla="*/ 1863548 h 2623580"/>
              <a:gd name="connsiteX4258" fmla="*/ 4629542 w 4654756"/>
              <a:gd name="connsiteY4258" fmla="*/ 1870198 h 2623580"/>
              <a:gd name="connsiteX4259" fmla="*/ 4630417 w 4654756"/>
              <a:gd name="connsiteY4259" fmla="*/ 1875602 h 2623580"/>
              <a:gd name="connsiteX4260" fmla="*/ 4631292 w 4654756"/>
              <a:gd name="connsiteY4260" fmla="*/ 1881005 h 2623580"/>
              <a:gd name="connsiteX4261" fmla="*/ 4631729 w 4654756"/>
              <a:gd name="connsiteY4261" fmla="*/ 1886824 h 2623580"/>
              <a:gd name="connsiteX4262" fmla="*/ 4631292 w 4654756"/>
              <a:gd name="connsiteY4262" fmla="*/ 1889318 h 2623580"/>
              <a:gd name="connsiteX4263" fmla="*/ 4630417 w 4654756"/>
              <a:gd name="connsiteY4263" fmla="*/ 1891396 h 2623580"/>
              <a:gd name="connsiteX4264" fmla="*/ 4628667 w 4654756"/>
              <a:gd name="connsiteY4264" fmla="*/ 1893474 h 2623580"/>
              <a:gd name="connsiteX4265" fmla="*/ 4627355 w 4654756"/>
              <a:gd name="connsiteY4265" fmla="*/ 1894721 h 2623580"/>
              <a:gd name="connsiteX4266" fmla="*/ 4623857 w 4654756"/>
              <a:gd name="connsiteY4266" fmla="*/ 1898046 h 2623580"/>
              <a:gd name="connsiteX4267" fmla="*/ 4622981 w 4654756"/>
              <a:gd name="connsiteY4267" fmla="*/ 1899708 h 2623580"/>
              <a:gd name="connsiteX4268" fmla="*/ 4622107 w 4654756"/>
              <a:gd name="connsiteY4268" fmla="*/ 1901787 h 2623580"/>
              <a:gd name="connsiteX4269" fmla="*/ 4622981 w 4654756"/>
              <a:gd name="connsiteY4269" fmla="*/ 1904696 h 2623580"/>
              <a:gd name="connsiteX4270" fmla="*/ 4623419 w 4654756"/>
              <a:gd name="connsiteY4270" fmla="*/ 1907190 h 2623580"/>
              <a:gd name="connsiteX4271" fmla="*/ 4626043 w 4654756"/>
              <a:gd name="connsiteY4271" fmla="*/ 1912593 h 2623580"/>
              <a:gd name="connsiteX4272" fmla="*/ 4627793 w 4654756"/>
              <a:gd name="connsiteY4272" fmla="*/ 1917581 h 2623580"/>
              <a:gd name="connsiteX4273" fmla="*/ 4628667 w 4654756"/>
              <a:gd name="connsiteY4273" fmla="*/ 1920075 h 2623580"/>
              <a:gd name="connsiteX4274" fmla="*/ 4628667 w 4654756"/>
              <a:gd name="connsiteY4274" fmla="*/ 1922985 h 2623580"/>
              <a:gd name="connsiteX4275" fmla="*/ 4628667 w 4654756"/>
              <a:gd name="connsiteY4275" fmla="*/ 1926310 h 2623580"/>
              <a:gd name="connsiteX4276" fmla="*/ 4628230 w 4654756"/>
              <a:gd name="connsiteY4276" fmla="*/ 1929219 h 2623580"/>
              <a:gd name="connsiteX4277" fmla="*/ 4626481 w 4654756"/>
              <a:gd name="connsiteY4277" fmla="*/ 1933375 h 2623580"/>
              <a:gd name="connsiteX4278" fmla="*/ 4624731 w 4654756"/>
              <a:gd name="connsiteY4278" fmla="*/ 1938363 h 2623580"/>
              <a:gd name="connsiteX4279" fmla="*/ 4624294 w 4654756"/>
              <a:gd name="connsiteY4279" fmla="*/ 1940857 h 2623580"/>
              <a:gd name="connsiteX4280" fmla="*/ 4623857 w 4654756"/>
              <a:gd name="connsiteY4280" fmla="*/ 1942935 h 2623580"/>
              <a:gd name="connsiteX4281" fmla="*/ 4621669 w 4654756"/>
              <a:gd name="connsiteY4281" fmla="*/ 1941688 h 2623580"/>
              <a:gd name="connsiteX4282" fmla="*/ 4620357 w 4654756"/>
              <a:gd name="connsiteY4282" fmla="*/ 1940026 h 2623580"/>
              <a:gd name="connsiteX4283" fmla="*/ 4619921 w 4654756"/>
              <a:gd name="connsiteY4283" fmla="*/ 1938363 h 2623580"/>
              <a:gd name="connsiteX4284" fmla="*/ 4619483 w 4654756"/>
              <a:gd name="connsiteY4284" fmla="*/ 1936285 h 2623580"/>
              <a:gd name="connsiteX4285" fmla="*/ 4618608 w 4654756"/>
              <a:gd name="connsiteY4285" fmla="*/ 1931713 h 2623580"/>
              <a:gd name="connsiteX4286" fmla="*/ 4619483 w 4654756"/>
              <a:gd name="connsiteY4286" fmla="*/ 1926310 h 2623580"/>
              <a:gd name="connsiteX4287" fmla="*/ 4618608 w 4654756"/>
              <a:gd name="connsiteY4287" fmla="*/ 1925062 h 2623580"/>
              <a:gd name="connsiteX4288" fmla="*/ 4618171 w 4654756"/>
              <a:gd name="connsiteY4288" fmla="*/ 1923816 h 2623580"/>
              <a:gd name="connsiteX4289" fmla="*/ 4617296 w 4654756"/>
              <a:gd name="connsiteY4289" fmla="*/ 1922985 h 2623580"/>
              <a:gd name="connsiteX4290" fmla="*/ 4616421 w 4654756"/>
              <a:gd name="connsiteY4290" fmla="*/ 1922985 h 2623580"/>
              <a:gd name="connsiteX4291" fmla="*/ 4614235 w 4654756"/>
              <a:gd name="connsiteY4291" fmla="*/ 1922569 h 2623580"/>
              <a:gd name="connsiteX4292" fmla="*/ 4612922 w 4654756"/>
              <a:gd name="connsiteY4292" fmla="*/ 1921738 h 2623580"/>
              <a:gd name="connsiteX4293" fmla="*/ 4611173 w 4654756"/>
              <a:gd name="connsiteY4293" fmla="*/ 1919659 h 2623580"/>
              <a:gd name="connsiteX4294" fmla="*/ 4610298 w 4654756"/>
              <a:gd name="connsiteY4294" fmla="*/ 1917165 h 2623580"/>
              <a:gd name="connsiteX4295" fmla="*/ 4609861 w 4654756"/>
              <a:gd name="connsiteY4295" fmla="*/ 1914672 h 2623580"/>
              <a:gd name="connsiteX4296" fmla="*/ 4609861 w 4654756"/>
              <a:gd name="connsiteY4296" fmla="*/ 1911762 h 2623580"/>
              <a:gd name="connsiteX4297" fmla="*/ 4610298 w 4654756"/>
              <a:gd name="connsiteY4297" fmla="*/ 1906775 h 2623580"/>
              <a:gd name="connsiteX4298" fmla="*/ 4610298 w 4654756"/>
              <a:gd name="connsiteY4298" fmla="*/ 1904696 h 2623580"/>
              <a:gd name="connsiteX4299" fmla="*/ 4609861 w 4654756"/>
              <a:gd name="connsiteY4299" fmla="*/ 1903449 h 2623580"/>
              <a:gd name="connsiteX4300" fmla="*/ 4609861 w 4654756"/>
              <a:gd name="connsiteY4300" fmla="*/ 1878927 h 2623580"/>
              <a:gd name="connsiteX4301" fmla="*/ 4609423 w 4654756"/>
              <a:gd name="connsiteY4301" fmla="*/ 1875602 h 2623580"/>
              <a:gd name="connsiteX4302" fmla="*/ 4607674 w 4654756"/>
              <a:gd name="connsiteY4302" fmla="*/ 1872692 h 2623580"/>
              <a:gd name="connsiteX4303" fmla="*/ 4606799 w 4654756"/>
              <a:gd name="connsiteY4303" fmla="*/ 1869367 h 2623580"/>
              <a:gd name="connsiteX4304" fmla="*/ 4606361 w 4654756"/>
              <a:gd name="connsiteY4304" fmla="*/ 1865211 h 2623580"/>
              <a:gd name="connsiteX4305" fmla="*/ 4606361 w 4654756"/>
              <a:gd name="connsiteY4305" fmla="*/ 1860223 h 2623580"/>
              <a:gd name="connsiteX4306" fmla="*/ 4609861 w 4654756"/>
              <a:gd name="connsiteY4306" fmla="*/ 1860223 h 2623580"/>
              <a:gd name="connsiteX4307" fmla="*/ 4612047 w 4654756"/>
              <a:gd name="connsiteY4307" fmla="*/ 1859392 h 2623580"/>
              <a:gd name="connsiteX4308" fmla="*/ 4614235 w 4654756"/>
              <a:gd name="connsiteY4308" fmla="*/ 1857729 h 2623580"/>
              <a:gd name="connsiteX4309" fmla="*/ 4616421 w 4654756"/>
              <a:gd name="connsiteY4309" fmla="*/ 1856483 h 2623580"/>
              <a:gd name="connsiteX4310" fmla="*/ 4617296 w 4654756"/>
              <a:gd name="connsiteY4310" fmla="*/ 1853988 h 2623580"/>
              <a:gd name="connsiteX4311" fmla="*/ 4618171 w 4654756"/>
              <a:gd name="connsiteY4311" fmla="*/ 1851910 h 2623580"/>
              <a:gd name="connsiteX4312" fmla="*/ 4619921 w 4654756"/>
              <a:gd name="connsiteY4312" fmla="*/ 1846923 h 2623580"/>
              <a:gd name="connsiteX4313" fmla="*/ 4621233 w 4654756"/>
              <a:gd name="connsiteY4313" fmla="*/ 1841519 h 2623580"/>
              <a:gd name="connsiteX4314" fmla="*/ 4622981 w 4654756"/>
              <a:gd name="connsiteY4314" fmla="*/ 1837363 h 2623580"/>
              <a:gd name="connsiteX4315" fmla="*/ 4623857 w 4654756"/>
              <a:gd name="connsiteY4315" fmla="*/ 1836116 h 2623580"/>
              <a:gd name="connsiteX4316" fmla="*/ 4624731 w 4654756"/>
              <a:gd name="connsiteY4316" fmla="*/ 1834453 h 2623580"/>
              <a:gd name="connsiteX4317" fmla="*/ 4626918 w 4654756"/>
              <a:gd name="connsiteY4317" fmla="*/ 1833622 h 2623580"/>
              <a:gd name="connsiteX4318" fmla="*/ 103299 w 4654756"/>
              <a:gd name="connsiteY4318" fmla="*/ 1833051 h 2623580"/>
              <a:gd name="connsiteX4319" fmla="*/ 105098 w 4654756"/>
              <a:gd name="connsiteY4319" fmla="*/ 1834255 h 2623580"/>
              <a:gd name="connsiteX4320" fmla="*/ 107288 w 4654756"/>
              <a:gd name="connsiteY4320" fmla="*/ 1835626 h 2623580"/>
              <a:gd name="connsiteX4321" fmla="*/ 110806 w 4654756"/>
              <a:gd name="connsiteY4321" fmla="*/ 1837139 h 2623580"/>
              <a:gd name="connsiteX4322" fmla="*/ 114715 w 4654756"/>
              <a:gd name="connsiteY4322" fmla="*/ 1838821 h 2623580"/>
              <a:gd name="connsiteX4323" fmla="*/ 119641 w 4654756"/>
              <a:gd name="connsiteY4323" fmla="*/ 1841370 h 2623580"/>
              <a:gd name="connsiteX4324" fmla="*/ 121910 w 4654756"/>
              <a:gd name="connsiteY4324" fmla="*/ 1843635 h 2623580"/>
              <a:gd name="connsiteX4325" fmla="*/ 123396 w 4654756"/>
              <a:gd name="connsiteY4325" fmla="*/ 1845564 h 2623580"/>
              <a:gd name="connsiteX4326" fmla="*/ 124962 w 4654756"/>
              <a:gd name="connsiteY4326" fmla="*/ 1848386 h 2623580"/>
              <a:gd name="connsiteX4327" fmla="*/ 125746 w 4654756"/>
              <a:gd name="connsiteY4327" fmla="*/ 1850872 h 2623580"/>
              <a:gd name="connsiteX4328" fmla="*/ 128018 w 4654756"/>
              <a:gd name="connsiteY4328" fmla="*/ 1857437 h 2623580"/>
              <a:gd name="connsiteX4329" fmla="*/ 129192 w 4654756"/>
              <a:gd name="connsiteY4329" fmla="*/ 1860091 h 2623580"/>
              <a:gd name="connsiteX4330" fmla="*/ 131070 w 4654756"/>
              <a:gd name="connsiteY4330" fmla="*/ 1862188 h 2623580"/>
              <a:gd name="connsiteX4331" fmla="*/ 133573 w 4654756"/>
              <a:gd name="connsiteY4331" fmla="*/ 1864984 h 2623580"/>
              <a:gd name="connsiteX4332" fmla="*/ 134904 w 4654756"/>
              <a:gd name="connsiteY4332" fmla="*/ 1867276 h 2623580"/>
              <a:gd name="connsiteX4333" fmla="*/ 134515 w 4654756"/>
              <a:gd name="connsiteY4333" fmla="*/ 1869257 h 2623580"/>
              <a:gd name="connsiteX4334" fmla="*/ 133891 w 4654756"/>
              <a:gd name="connsiteY4334" fmla="*/ 1870708 h 2623580"/>
              <a:gd name="connsiteX4335" fmla="*/ 131628 w 4654756"/>
              <a:gd name="connsiteY4335" fmla="*/ 1874892 h 2623580"/>
              <a:gd name="connsiteX4336" fmla="*/ 130927 w 4654756"/>
              <a:gd name="connsiteY4336" fmla="*/ 1877599 h 2623580"/>
              <a:gd name="connsiteX4337" fmla="*/ 130070 w 4654756"/>
              <a:gd name="connsiteY4337" fmla="*/ 1880669 h 2623580"/>
              <a:gd name="connsiteX4338" fmla="*/ 130777 w 4654756"/>
              <a:gd name="connsiteY4338" fmla="*/ 1884412 h 2623580"/>
              <a:gd name="connsiteX4339" fmla="*/ 131718 w 4654756"/>
              <a:gd name="connsiteY4339" fmla="*/ 1888685 h 2623580"/>
              <a:gd name="connsiteX4340" fmla="*/ 133597 w 4654756"/>
              <a:gd name="connsiteY4340" fmla="*/ 1892931 h 2623580"/>
              <a:gd name="connsiteX4341" fmla="*/ 136024 w 4654756"/>
              <a:gd name="connsiteY4341" fmla="*/ 1896983 h 2623580"/>
              <a:gd name="connsiteX4342" fmla="*/ 138841 w 4654756"/>
              <a:gd name="connsiteY4342" fmla="*/ 1901204 h 2623580"/>
              <a:gd name="connsiteX4343" fmla="*/ 141970 w 4654756"/>
              <a:gd name="connsiteY4343" fmla="*/ 1904699 h 2623580"/>
              <a:gd name="connsiteX4344" fmla="*/ 146193 w 4654756"/>
              <a:gd name="connsiteY4344" fmla="*/ 1907804 h 2623580"/>
              <a:gd name="connsiteX4345" fmla="*/ 149556 w 4654756"/>
              <a:gd name="connsiteY4345" fmla="*/ 1909681 h 2623580"/>
              <a:gd name="connsiteX4346" fmla="*/ 152382 w 4654756"/>
              <a:gd name="connsiteY4346" fmla="*/ 1924650 h 2623580"/>
              <a:gd name="connsiteX4347" fmla="*/ 154113 w 4654756"/>
              <a:gd name="connsiteY4347" fmla="*/ 1937858 h 2623580"/>
              <a:gd name="connsiteX4348" fmla="*/ 154900 w 4654756"/>
              <a:gd name="connsiteY4348" fmla="*/ 1944644 h 2623580"/>
              <a:gd name="connsiteX4349" fmla="*/ 155141 w 4654756"/>
              <a:gd name="connsiteY4349" fmla="*/ 1951624 h 2623580"/>
              <a:gd name="connsiteX4350" fmla="*/ 154834 w 4654756"/>
              <a:gd name="connsiteY4350" fmla="*/ 1958799 h 2623580"/>
              <a:gd name="connsiteX4351" fmla="*/ 154060 w 4654756"/>
              <a:gd name="connsiteY4351" fmla="*/ 1967062 h 2623580"/>
              <a:gd name="connsiteX4352" fmla="*/ 154609 w 4654756"/>
              <a:gd name="connsiteY4352" fmla="*/ 1969017 h 2623580"/>
              <a:gd name="connsiteX4353" fmla="*/ 154923 w 4654756"/>
              <a:gd name="connsiteY4353" fmla="*/ 1970441 h 2623580"/>
              <a:gd name="connsiteX4354" fmla="*/ 156330 w 4654756"/>
              <a:gd name="connsiteY4354" fmla="*/ 1971477 h 2623580"/>
              <a:gd name="connsiteX4355" fmla="*/ 157347 w 4654756"/>
              <a:gd name="connsiteY4355" fmla="*/ 1972344 h 2623580"/>
              <a:gd name="connsiteX4356" fmla="*/ 160318 w 4654756"/>
              <a:gd name="connsiteY4356" fmla="*/ 1974052 h 2623580"/>
              <a:gd name="connsiteX4357" fmla="*/ 163055 w 4654756"/>
              <a:gd name="connsiteY4357" fmla="*/ 1975229 h 2623580"/>
              <a:gd name="connsiteX4358" fmla="*/ 165479 w 4654756"/>
              <a:gd name="connsiteY4358" fmla="*/ 1977131 h 2623580"/>
              <a:gd name="connsiteX4359" fmla="*/ 166496 w 4654756"/>
              <a:gd name="connsiteY4359" fmla="*/ 1977999 h 2623580"/>
              <a:gd name="connsiteX4360" fmla="*/ 167357 w 4654756"/>
              <a:gd name="connsiteY4360" fmla="*/ 1979228 h 2623580"/>
              <a:gd name="connsiteX4361" fmla="*/ 167280 w 4654756"/>
              <a:gd name="connsiteY4361" fmla="*/ 1980484 h 2623580"/>
              <a:gd name="connsiteX4362" fmla="*/ 166891 w 4654756"/>
              <a:gd name="connsiteY4362" fmla="*/ 1982466 h 2623580"/>
              <a:gd name="connsiteX4363" fmla="*/ 165955 w 4654756"/>
              <a:gd name="connsiteY4363" fmla="*/ 1984643 h 2623580"/>
              <a:gd name="connsiteX4364" fmla="*/ 164472 w 4654756"/>
              <a:gd name="connsiteY4364" fmla="*/ 1987013 h 2623580"/>
              <a:gd name="connsiteX4365" fmla="*/ 159792 w 4654756"/>
              <a:gd name="connsiteY4365" fmla="*/ 1997894 h 2623580"/>
              <a:gd name="connsiteX4366" fmla="*/ 158621 w 4654756"/>
              <a:gd name="connsiteY4366" fmla="*/ 1999539 h 2623580"/>
              <a:gd name="connsiteX4367" fmla="*/ 156747 w 4654756"/>
              <a:gd name="connsiteY4367" fmla="*/ 2001742 h 2623580"/>
              <a:gd name="connsiteX4368" fmla="*/ 153546 w 4654756"/>
              <a:gd name="connsiteY4368" fmla="*/ 2005952 h 2623580"/>
              <a:gd name="connsiteX4369" fmla="*/ 148860 w 4654756"/>
              <a:gd name="connsiteY4369" fmla="*/ 2010384 h 2623580"/>
              <a:gd name="connsiteX4370" fmla="*/ 146827 w 4654756"/>
              <a:gd name="connsiteY4370" fmla="*/ 2008650 h 2623580"/>
              <a:gd name="connsiteX4371" fmla="*/ 145731 w 4654756"/>
              <a:gd name="connsiteY4371" fmla="*/ 2006889 h 2623580"/>
              <a:gd name="connsiteX4372" fmla="*/ 142914 w 4654756"/>
              <a:gd name="connsiteY4372" fmla="*/ 2002669 h 2623580"/>
              <a:gd name="connsiteX4373" fmla="*/ 140253 w 4654756"/>
              <a:gd name="connsiteY4373" fmla="*/ 1998086 h 2623580"/>
              <a:gd name="connsiteX4374" fmla="*/ 138138 w 4654756"/>
              <a:gd name="connsiteY4374" fmla="*/ 1993308 h 2623580"/>
              <a:gd name="connsiteX4375" fmla="*/ 136259 w 4654756"/>
              <a:gd name="connsiteY4375" fmla="*/ 1989061 h 2623580"/>
              <a:gd name="connsiteX4376" fmla="*/ 134379 w 4654756"/>
              <a:gd name="connsiteY4376" fmla="*/ 1984815 h 2623580"/>
              <a:gd name="connsiteX4377" fmla="*/ 132423 w 4654756"/>
              <a:gd name="connsiteY4377" fmla="*/ 1981824 h 2623580"/>
              <a:gd name="connsiteX4378" fmla="*/ 131562 w 4654756"/>
              <a:gd name="connsiteY4378" fmla="*/ 1980594 h 2623580"/>
              <a:gd name="connsiteX4379" fmla="*/ 129998 w 4654756"/>
              <a:gd name="connsiteY4379" fmla="*/ 1979922 h 2623580"/>
              <a:gd name="connsiteX4380" fmla="*/ 99506 w 4654756"/>
              <a:gd name="connsiteY4380" fmla="*/ 1966806 h 2623580"/>
              <a:gd name="connsiteX4381" fmla="*/ 97867 w 4654756"/>
              <a:gd name="connsiteY4381" fmla="*/ 1969540 h 2623580"/>
              <a:gd name="connsiteX4382" fmla="*/ 95211 w 4654756"/>
              <a:gd name="connsiteY4382" fmla="*/ 1971406 h 2623580"/>
              <a:gd name="connsiteX4383" fmla="*/ 90291 w 4654756"/>
              <a:gd name="connsiteY4383" fmla="*/ 1975307 h 2623580"/>
              <a:gd name="connsiteX4384" fmla="*/ 84588 w 4654756"/>
              <a:gd name="connsiteY4384" fmla="*/ 1978872 h 2623580"/>
              <a:gd name="connsiteX4385" fmla="*/ 78495 w 4654756"/>
              <a:gd name="connsiteY4385" fmla="*/ 1982268 h 2623580"/>
              <a:gd name="connsiteX4386" fmla="*/ 72713 w 4654756"/>
              <a:gd name="connsiteY4386" fmla="*/ 1984939 h 2623580"/>
              <a:gd name="connsiteX4387" fmla="*/ 67167 w 4654756"/>
              <a:gd name="connsiteY4387" fmla="*/ 1988141 h 2623580"/>
              <a:gd name="connsiteX4388" fmla="*/ 65058 w 4654756"/>
              <a:gd name="connsiteY4388" fmla="*/ 1989812 h 2623580"/>
              <a:gd name="connsiteX4389" fmla="*/ 63341 w 4654756"/>
              <a:gd name="connsiteY4389" fmla="*/ 1991652 h 2623580"/>
              <a:gd name="connsiteX4390" fmla="*/ 61232 w 4654756"/>
              <a:gd name="connsiteY4390" fmla="*/ 1993324 h 2623580"/>
              <a:gd name="connsiteX4391" fmla="*/ 60140 w 4654756"/>
              <a:gd name="connsiteY4391" fmla="*/ 1995863 h 2623580"/>
              <a:gd name="connsiteX4392" fmla="*/ 58418 w 4654756"/>
              <a:gd name="connsiteY4392" fmla="*/ 1993403 h 2623580"/>
              <a:gd name="connsiteX4393" fmla="*/ 56540 w 4654756"/>
              <a:gd name="connsiteY4393" fmla="*/ 1991306 h 2623580"/>
              <a:gd name="connsiteX4394" fmla="*/ 53960 w 4654756"/>
              <a:gd name="connsiteY4394" fmla="*/ 1989766 h 2623580"/>
              <a:gd name="connsiteX4395" fmla="*/ 51458 w 4654756"/>
              <a:gd name="connsiteY4395" fmla="*/ 1989120 h 2623580"/>
              <a:gd name="connsiteX4396" fmla="*/ 48566 w 4654756"/>
              <a:gd name="connsiteY4396" fmla="*/ 1988306 h 2623580"/>
              <a:gd name="connsiteX4397" fmla="*/ 43641 w 4654756"/>
              <a:gd name="connsiteY4397" fmla="*/ 1987907 h 2623580"/>
              <a:gd name="connsiteX4398" fmla="*/ 38326 w 4654756"/>
              <a:gd name="connsiteY4398" fmla="*/ 1987340 h 2623580"/>
              <a:gd name="connsiteX4399" fmla="*/ 35278 w 4654756"/>
              <a:gd name="connsiteY4399" fmla="*/ 1986889 h 2623580"/>
              <a:gd name="connsiteX4400" fmla="*/ 32150 w 4654756"/>
              <a:gd name="connsiteY4400" fmla="*/ 1985543 h 2623580"/>
              <a:gd name="connsiteX4401" fmla="*/ 29414 w 4654756"/>
              <a:gd name="connsiteY4401" fmla="*/ 1984366 h 2623580"/>
              <a:gd name="connsiteX4402" fmla="*/ 26989 w 4654756"/>
              <a:gd name="connsiteY4402" fmla="*/ 1982464 h 2623580"/>
              <a:gd name="connsiteX4403" fmla="*/ 25347 w 4654756"/>
              <a:gd name="connsiteY4403" fmla="*/ 1980898 h 2623580"/>
              <a:gd name="connsiteX4404" fmla="*/ 23704 w 4654756"/>
              <a:gd name="connsiteY4404" fmla="*/ 1979332 h 2623580"/>
              <a:gd name="connsiteX4405" fmla="*/ 21122 w 4654756"/>
              <a:gd name="connsiteY4405" fmla="*/ 1975642 h 2623580"/>
              <a:gd name="connsiteX4406" fmla="*/ 19086 w 4654756"/>
              <a:gd name="connsiteY4406" fmla="*/ 1971758 h 2623580"/>
              <a:gd name="connsiteX4407" fmla="*/ 17051 w 4654756"/>
              <a:gd name="connsiteY4407" fmla="*/ 1967874 h 2623580"/>
              <a:gd name="connsiteX4408" fmla="*/ 14313 w 4654756"/>
              <a:gd name="connsiteY4408" fmla="*/ 1964547 h 2623580"/>
              <a:gd name="connsiteX4409" fmla="*/ 12826 w 4654756"/>
              <a:gd name="connsiteY4409" fmla="*/ 1962619 h 2623580"/>
              <a:gd name="connsiteX4410" fmla="*/ 10792 w 4654756"/>
              <a:gd name="connsiteY4410" fmla="*/ 1960884 h 2623580"/>
              <a:gd name="connsiteX4411" fmla="*/ 8603 w 4654756"/>
              <a:gd name="connsiteY4411" fmla="*/ 1959512 h 2623580"/>
              <a:gd name="connsiteX4412" fmla="*/ 6257 w 4654756"/>
              <a:gd name="connsiteY4412" fmla="*/ 1958503 h 2623580"/>
              <a:gd name="connsiteX4413" fmla="*/ 3756 w 4654756"/>
              <a:gd name="connsiteY4413" fmla="*/ 1957857 h 2623580"/>
              <a:gd name="connsiteX4414" fmla="*/ 2036 w 4654756"/>
              <a:gd name="connsiteY4414" fmla="*/ 1957548 h 2623580"/>
              <a:gd name="connsiteX4415" fmla="*/ 865 w 4654756"/>
              <a:gd name="connsiteY4415" fmla="*/ 1959193 h 2623580"/>
              <a:gd name="connsiteX4416" fmla="*/ 241 w 4654756"/>
              <a:gd name="connsiteY4416" fmla="*/ 1960644 h 2623580"/>
              <a:gd name="connsiteX4417" fmla="*/ 160 w 4654756"/>
              <a:gd name="connsiteY4417" fmla="*/ 1957600 h 2623580"/>
              <a:gd name="connsiteX4418" fmla="*/ 0 w 4654756"/>
              <a:gd name="connsiteY4418" fmla="*/ 1953664 h 2623580"/>
              <a:gd name="connsiteX4419" fmla="*/ 773 w 4654756"/>
              <a:gd name="connsiteY4419" fmla="*/ 1943251 h 2623580"/>
              <a:gd name="connsiteX4420" fmla="*/ 1390 w 4654756"/>
              <a:gd name="connsiteY4420" fmla="*/ 1933201 h 2623580"/>
              <a:gd name="connsiteX4421" fmla="*/ 2559 w 4654756"/>
              <a:gd name="connsiteY4421" fmla="*/ 1929406 h 2623580"/>
              <a:gd name="connsiteX4422" fmla="*/ 2948 w 4654756"/>
              <a:gd name="connsiteY4422" fmla="*/ 1927424 h 2623580"/>
              <a:gd name="connsiteX4423" fmla="*/ 5211 w 4654756"/>
              <a:gd name="connsiteY4423" fmla="*/ 1923240 h 2623580"/>
              <a:gd name="connsiteX4424" fmla="*/ 7553 w 4654756"/>
              <a:gd name="connsiteY4424" fmla="*/ 1919949 h 2623580"/>
              <a:gd name="connsiteX4425" fmla="*/ 10521 w 4654756"/>
              <a:gd name="connsiteY4425" fmla="*/ 1917357 h 2623580"/>
              <a:gd name="connsiteX4426" fmla="*/ 13333 w 4654756"/>
              <a:gd name="connsiteY4426" fmla="*/ 1915128 h 2623580"/>
              <a:gd name="connsiteX4427" fmla="*/ 16926 w 4654756"/>
              <a:gd name="connsiteY4427" fmla="*/ 1913236 h 2623580"/>
              <a:gd name="connsiteX4428" fmla="*/ 20755 w 4654756"/>
              <a:gd name="connsiteY4428" fmla="*/ 1911874 h 2623580"/>
              <a:gd name="connsiteX4429" fmla="*/ 28411 w 4654756"/>
              <a:gd name="connsiteY4429" fmla="*/ 1909150 h 2623580"/>
              <a:gd name="connsiteX4430" fmla="*/ 36303 w 4654756"/>
              <a:gd name="connsiteY4430" fmla="*/ 1906957 h 2623580"/>
              <a:gd name="connsiteX4431" fmla="*/ 39741 w 4654756"/>
              <a:gd name="connsiteY4431" fmla="*/ 1905427 h 2623580"/>
              <a:gd name="connsiteX4432" fmla="*/ 42788 w 4654756"/>
              <a:gd name="connsiteY4432" fmla="*/ 1903729 h 2623580"/>
              <a:gd name="connsiteX4433" fmla="*/ 46382 w 4654756"/>
              <a:gd name="connsiteY4433" fmla="*/ 1901836 h 2623580"/>
              <a:gd name="connsiteX4434" fmla="*/ 48802 w 4654756"/>
              <a:gd name="connsiteY4434" fmla="*/ 1899439 h 2623580"/>
              <a:gd name="connsiteX4435" fmla="*/ 51379 w 4654756"/>
              <a:gd name="connsiteY4435" fmla="*/ 1896679 h 2623580"/>
              <a:gd name="connsiteX4436" fmla="*/ 53174 w 4654756"/>
              <a:gd name="connsiteY4436" fmla="*/ 1893583 h 2623580"/>
              <a:gd name="connsiteX4437" fmla="*/ 53875 w 4654756"/>
              <a:gd name="connsiteY4437" fmla="*/ 1890876 h 2623580"/>
              <a:gd name="connsiteX4438" fmla="*/ 53638 w 4654756"/>
              <a:gd name="connsiteY4438" fmla="*/ 1888196 h 2623580"/>
              <a:gd name="connsiteX4439" fmla="*/ 53480 w 4654756"/>
              <a:gd name="connsiteY4439" fmla="*/ 1886408 h 2623580"/>
              <a:gd name="connsiteX4440" fmla="*/ 54025 w 4654756"/>
              <a:gd name="connsiteY4440" fmla="*/ 1884064 h 2623580"/>
              <a:gd name="connsiteX4441" fmla="*/ 54337 w 4654756"/>
              <a:gd name="connsiteY4441" fmla="*/ 1883339 h 2623580"/>
              <a:gd name="connsiteX4442" fmla="*/ 55978 w 4654756"/>
              <a:gd name="connsiteY4442" fmla="*/ 1882755 h 2623580"/>
              <a:gd name="connsiteX4443" fmla="*/ 59807 w 4654756"/>
              <a:gd name="connsiteY4443" fmla="*/ 1881393 h 2623580"/>
              <a:gd name="connsiteX4444" fmla="*/ 64964 w 4654756"/>
              <a:gd name="connsiteY4444" fmla="*/ 1880173 h 2623580"/>
              <a:gd name="connsiteX4445" fmla="*/ 66761 w 4654756"/>
              <a:gd name="connsiteY4445" fmla="*/ 1879227 h 2623580"/>
              <a:gd name="connsiteX4446" fmla="*/ 68323 w 4654756"/>
              <a:gd name="connsiteY4446" fmla="*/ 1877749 h 2623580"/>
              <a:gd name="connsiteX4447" fmla="*/ 67697 w 4654756"/>
              <a:gd name="connsiteY4447" fmla="*/ 1877051 h 2623580"/>
              <a:gd name="connsiteX4448" fmla="*/ 66837 w 4654756"/>
              <a:gd name="connsiteY4448" fmla="*/ 1875820 h 2623580"/>
              <a:gd name="connsiteX4449" fmla="*/ 64175 w 4654756"/>
              <a:gd name="connsiteY4449" fmla="*/ 1871238 h 2623580"/>
              <a:gd name="connsiteX4450" fmla="*/ 61982 w 4654756"/>
              <a:gd name="connsiteY4450" fmla="*/ 1865566 h 2623580"/>
              <a:gd name="connsiteX4451" fmla="*/ 62450 w 4654756"/>
              <a:gd name="connsiteY4451" fmla="*/ 1864478 h 2623580"/>
              <a:gd name="connsiteX4452" fmla="*/ 63465 w 4654756"/>
              <a:gd name="connsiteY4452" fmla="*/ 1863196 h 2623580"/>
              <a:gd name="connsiteX4453" fmla="*/ 65496 w 4654756"/>
              <a:gd name="connsiteY4453" fmla="*/ 1862780 h 2623580"/>
              <a:gd name="connsiteX4454" fmla="*/ 67684 w 4654756"/>
              <a:gd name="connsiteY4454" fmla="*/ 1862002 h 2623580"/>
              <a:gd name="connsiteX4455" fmla="*/ 70263 w 4654756"/>
              <a:gd name="connsiteY4455" fmla="*/ 1861392 h 2623580"/>
              <a:gd name="connsiteX4456" fmla="*/ 71043 w 4654756"/>
              <a:gd name="connsiteY4456" fmla="*/ 1859578 h 2623580"/>
              <a:gd name="connsiteX4457" fmla="*/ 71276 w 4654756"/>
              <a:gd name="connsiteY4457" fmla="*/ 1857959 h 2623580"/>
              <a:gd name="connsiteX4458" fmla="*/ 70883 w 4654756"/>
              <a:gd name="connsiteY4458" fmla="*/ 1855642 h 2623580"/>
              <a:gd name="connsiteX4459" fmla="*/ 71663 w 4654756"/>
              <a:gd name="connsiteY4459" fmla="*/ 1853828 h 2623580"/>
              <a:gd name="connsiteX4460" fmla="*/ 73069 w 4654756"/>
              <a:gd name="connsiteY4460" fmla="*/ 1852714 h 2623580"/>
              <a:gd name="connsiteX4461" fmla="*/ 76272 w 4654756"/>
              <a:gd name="connsiteY4461" fmla="*/ 1850653 h 2623580"/>
              <a:gd name="connsiteX4462" fmla="*/ 85412 w 4654756"/>
              <a:gd name="connsiteY4462" fmla="*/ 1845558 h 2623580"/>
              <a:gd name="connsiteX4463" fmla="*/ 90958 w 4654756"/>
              <a:gd name="connsiteY4463" fmla="*/ 1842357 h 2623580"/>
              <a:gd name="connsiteX4464" fmla="*/ 96349 w 4654756"/>
              <a:gd name="connsiteY4464" fmla="*/ 1839517 h 2623580"/>
              <a:gd name="connsiteX4465" fmla="*/ 100175 w 4654756"/>
              <a:gd name="connsiteY4465" fmla="*/ 1836006 h 2623580"/>
              <a:gd name="connsiteX4466" fmla="*/ 802101 w 4654756"/>
              <a:gd name="connsiteY4466" fmla="*/ 1829449 h 2623580"/>
              <a:gd name="connsiteX4467" fmla="*/ 804030 w 4654756"/>
              <a:gd name="connsiteY4467" fmla="*/ 1830945 h 2623580"/>
              <a:gd name="connsiteX4468" fmla="*/ 804879 w 4654756"/>
              <a:gd name="connsiteY4468" fmla="*/ 1832180 h 2623580"/>
              <a:gd name="connsiteX4469" fmla="*/ 806152 w 4654756"/>
              <a:gd name="connsiteY4469" fmla="*/ 1834237 h 2623580"/>
              <a:gd name="connsiteX4470" fmla="*/ 807002 w 4654756"/>
              <a:gd name="connsiteY4470" fmla="*/ 1836706 h 2623580"/>
              <a:gd name="connsiteX4471" fmla="*/ 807426 w 4654756"/>
              <a:gd name="connsiteY4471" fmla="*/ 1839587 h 2623580"/>
              <a:gd name="connsiteX4472" fmla="*/ 807850 w 4654756"/>
              <a:gd name="connsiteY4472" fmla="*/ 1845759 h 2623580"/>
              <a:gd name="connsiteX4473" fmla="*/ 807426 w 4654756"/>
              <a:gd name="connsiteY4473" fmla="*/ 1849463 h 2623580"/>
              <a:gd name="connsiteX4474" fmla="*/ 806152 w 4654756"/>
              <a:gd name="connsiteY4474" fmla="*/ 1852755 h 2623580"/>
              <a:gd name="connsiteX4475" fmla="*/ 805303 w 4654756"/>
              <a:gd name="connsiteY4475" fmla="*/ 1855635 h 2623580"/>
              <a:gd name="connsiteX4476" fmla="*/ 804030 w 4654756"/>
              <a:gd name="connsiteY4476" fmla="*/ 1857693 h 2623580"/>
              <a:gd name="connsiteX4477" fmla="*/ 801058 w 4654756"/>
              <a:gd name="connsiteY4477" fmla="*/ 1862631 h 2623580"/>
              <a:gd name="connsiteX4478" fmla="*/ 800634 w 4654756"/>
              <a:gd name="connsiteY4478" fmla="*/ 1865100 h 2623580"/>
              <a:gd name="connsiteX4479" fmla="*/ 799785 w 4654756"/>
              <a:gd name="connsiteY4479" fmla="*/ 1868392 h 2623580"/>
              <a:gd name="connsiteX4480" fmla="*/ 800634 w 4654756"/>
              <a:gd name="connsiteY4480" fmla="*/ 1870861 h 2623580"/>
              <a:gd name="connsiteX4481" fmla="*/ 801058 w 4654756"/>
              <a:gd name="connsiteY4481" fmla="*/ 1872507 h 2623580"/>
              <a:gd name="connsiteX4482" fmla="*/ 802332 w 4654756"/>
              <a:gd name="connsiteY4482" fmla="*/ 1874153 h 2623580"/>
              <a:gd name="connsiteX4483" fmla="*/ 802633 w 4654756"/>
              <a:gd name="connsiteY4483" fmla="*/ 1874299 h 2623580"/>
              <a:gd name="connsiteX4484" fmla="*/ 801481 w 4654756"/>
              <a:gd name="connsiteY4484" fmla="*/ 1872807 h 2623580"/>
              <a:gd name="connsiteX4485" fmla="*/ 801057 w 4654756"/>
              <a:gd name="connsiteY4485" fmla="*/ 1871157 h 2623580"/>
              <a:gd name="connsiteX4486" fmla="*/ 800208 w 4654756"/>
              <a:gd name="connsiteY4486" fmla="*/ 1868682 h 2623580"/>
              <a:gd name="connsiteX4487" fmla="*/ 801057 w 4654756"/>
              <a:gd name="connsiteY4487" fmla="*/ 1865382 h 2623580"/>
              <a:gd name="connsiteX4488" fmla="*/ 801481 w 4654756"/>
              <a:gd name="connsiteY4488" fmla="*/ 1862907 h 2623580"/>
              <a:gd name="connsiteX4489" fmla="*/ 804453 w 4654756"/>
              <a:gd name="connsiteY4489" fmla="*/ 1857957 h 2623580"/>
              <a:gd name="connsiteX4490" fmla="*/ 805726 w 4654756"/>
              <a:gd name="connsiteY4490" fmla="*/ 1855894 h 2623580"/>
              <a:gd name="connsiteX4491" fmla="*/ 806575 w 4654756"/>
              <a:gd name="connsiteY4491" fmla="*/ 1853007 h 2623580"/>
              <a:gd name="connsiteX4492" fmla="*/ 807849 w 4654756"/>
              <a:gd name="connsiteY4492" fmla="*/ 1849707 h 2623580"/>
              <a:gd name="connsiteX4493" fmla="*/ 808274 w 4654756"/>
              <a:gd name="connsiteY4493" fmla="*/ 1845994 h 2623580"/>
              <a:gd name="connsiteX4494" fmla="*/ 807849 w 4654756"/>
              <a:gd name="connsiteY4494" fmla="*/ 1839806 h 2623580"/>
              <a:gd name="connsiteX4495" fmla="*/ 807425 w 4654756"/>
              <a:gd name="connsiteY4495" fmla="*/ 1836919 h 2623580"/>
              <a:gd name="connsiteX4496" fmla="*/ 806575 w 4654756"/>
              <a:gd name="connsiteY4496" fmla="*/ 1834444 h 2623580"/>
              <a:gd name="connsiteX4497" fmla="*/ 805302 w 4654756"/>
              <a:gd name="connsiteY4497" fmla="*/ 1832381 h 2623580"/>
              <a:gd name="connsiteX4498" fmla="*/ 804453 w 4654756"/>
              <a:gd name="connsiteY4498" fmla="*/ 1831144 h 2623580"/>
              <a:gd name="connsiteX4499" fmla="*/ 802331 w 4654756"/>
              <a:gd name="connsiteY4499" fmla="*/ 1829494 h 2623580"/>
              <a:gd name="connsiteX4500" fmla="*/ 799785 w 4654756"/>
              <a:gd name="connsiteY4500" fmla="*/ 1821265 h 2623580"/>
              <a:gd name="connsiteX4501" fmla="*/ 799785 w 4654756"/>
              <a:gd name="connsiteY4501" fmla="*/ 1828888 h 2623580"/>
              <a:gd name="connsiteX4502" fmla="*/ 800208 w 4654756"/>
              <a:gd name="connsiteY4502" fmla="*/ 1828970 h 2623580"/>
              <a:gd name="connsiteX4503" fmla="*/ 800208 w 4654756"/>
              <a:gd name="connsiteY4503" fmla="*/ 1821265 h 2623580"/>
              <a:gd name="connsiteX4504" fmla="*/ 806031 w 4654756"/>
              <a:gd name="connsiteY4504" fmla="*/ 1819621 h 2623580"/>
              <a:gd name="connsiteX4505" fmla="*/ 806031 w 4654756"/>
              <a:gd name="connsiteY4505" fmla="*/ 1820006 h 2623580"/>
              <a:gd name="connsiteX4506" fmla="*/ 808274 w 4654756"/>
              <a:gd name="connsiteY4506" fmla="*/ 1820006 h 2623580"/>
              <a:gd name="connsiteX4507" fmla="*/ 811246 w 4654756"/>
              <a:gd name="connsiteY4507" fmla="*/ 1820006 h 2623580"/>
              <a:gd name="connsiteX4508" fmla="*/ 814217 w 4654756"/>
              <a:gd name="connsiteY4508" fmla="*/ 1821243 h 2623580"/>
              <a:gd name="connsiteX4509" fmla="*/ 819311 w 4654756"/>
              <a:gd name="connsiteY4509" fmla="*/ 1824131 h 2623580"/>
              <a:gd name="connsiteX4510" fmla="*/ 821858 w 4654756"/>
              <a:gd name="connsiteY4510" fmla="*/ 1825369 h 2623580"/>
              <a:gd name="connsiteX4511" fmla="*/ 824405 w 4654756"/>
              <a:gd name="connsiteY4511" fmla="*/ 1826193 h 2623580"/>
              <a:gd name="connsiteX4512" fmla="*/ 827801 w 4654756"/>
              <a:gd name="connsiteY4512" fmla="*/ 1827431 h 2623580"/>
              <a:gd name="connsiteX4513" fmla="*/ 831622 w 4654756"/>
              <a:gd name="connsiteY4513" fmla="*/ 1827843 h 2623580"/>
              <a:gd name="connsiteX4514" fmla="*/ 833744 w 4654756"/>
              <a:gd name="connsiteY4514" fmla="*/ 1827431 h 2623580"/>
              <a:gd name="connsiteX4515" fmla="*/ 835018 w 4654756"/>
              <a:gd name="connsiteY4515" fmla="*/ 1827019 h 2623580"/>
              <a:gd name="connsiteX4516" fmla="*/ 836716 w 4654756"/>
              <a:gd name="connsiteY4516" fmla="*/ 1825781 h 2623580"/>
              <a:gd name="connsiteX4517" fmla="*/ 837989 w 4654756"/>
              <a:gd name="connsiteY4517" fmla="*/ 1824956 h 2623580"/>
              <a:gd name="connsiteX4518" fmla="*/ 838202 w 4654756"/>
              <a:gd name="connsiteY4518" fmla="*/ 1824666 h 2623580"/>
              <a:gd name="connsiteX4519" fmla="*/ 837101 w 4654756"/>
              <a:gd name="connsiteY4519" fmla="*/ 1825376 h 2623580"/>
              <a:gd name="connsiteX4520" fmla="*/ 835398 w 4654756"/>
              <a:gd name="connsiteY4520" fmla="*/ 1826609 h 2623580"/>
              <a:gd name="connsiteX4521" fmla="*/ 834121 w 4654756"/>
              <a:gd name="connsiteY4521" fmla="*/ 1827020 h 2623580"/>
              <a:gd name="connsiteX4522" fmla="*/ 831993 w 4654756"/>
              <a:gd name="connsiteY4522" fmla="*/ 1827431 h 2623580"/>
              <a:gd name="connsiteX4523" fmla="*/ 828163 w 4654756"/>
              <a:gd name="connsiteY4523" fmla="*/ 1827020 h 2623580"/>
              <a:gd name="connsiteX4524" fmla="*/ 824758 w 4654756"/>
              <a:gd name="connsiteY4524" fmla="*/ 1825787 h 2623580"/>
              <a:gd name="connsiteX4525" fmla="*/ 822205 w 4654756"/>
              <a:gd name="connsiteY4525" fmla="*/ 1824965 h 2623580"/>
              <a:gd name="connsiteX4526" fmla="*/ 819651 w 4654756"/>
              <a:gd name="connsiteY4526" fmla="*/ 1823731 h 2623580"/>
              <a:gd name="connsiteX4527" fmla="*/ 814544 w 4654756"/>
              <a:gd name="connsiteY4527" fmla="*/ 1820854 h 2623580"/>
              <a:gd name="connsiteX4528" fmla="*/ 811565 w 4654756"/>
              <a:gd name="connsiteY4528" fmla="*/ 1819621 h 2623580"/>
              <a:gd name="connsiteX4529" fmla="*/ 808585 w 4654756"/>
              <a:gd name="connsiteY4529" fmla="*/ 1819621 h 2623580"/>
              <a:gd name="connsiteX4530" fmla="*/ 2764267 w 4654756"/>
              <a:gd name="connsiteY4530" fmla="*/ 1818423 h 2623580"/>
              <a:gd name="connsiteX4531" fmla="*/ 2764383 w 4654756"/>
              <a:gd name="connsiteY4531" fmla="*/ 1818612 h 2623580"/>
              <a:gd name="connsiteX4532" fmla="*/ 2766083 w 4654756"/>
              <a:gd name="connsiteY4532" fmla="*/ 1819437 h 2623580"/>
              <a:gd name="connsiteX4533" fmla="*/ 2767506 w 4654756"/>
              <a:gd name="connsiteY4533" fmla="*/ 1819783 h 2623580"/>
              <a:gd name="connsiteX4534" fmla="*/ 2767526 w 4654756"/>
              <a:gd name="connsiteY4534" fmla="*/ 1819593 h 2623580"/>
              <a:gd name="connsiteX4535" fmla="*/ 2765827 w 4654756"/>
              <a:gd name="connsiteY4535" fmla="*/ 1819181 h 2623580"/>
              <a:gd name="connsiteX4536" fmla="*/ 1508251 w 4654756"/>
              <a:gd name="connsiteY4536" fmla="*/ 1813902 h 2623580"/>
              <a:gd name="connsiteX4537" fmla="*/ 1507869 w 4654756"/>
              <a:gd name="connsiteY4537" fmla="*/ 1816496 h 2623580"/>
              <a:gd name="connsiteX4538" fmla="*/ 1506171 w 4654756"/>
              <a:gd name="connsiteY4538" fmla="*/ 1819792 h 2623580"/>
              <a:gd name="connsiteX4539" fmla="*/ 1505322 w 4654756"/>
              <a:gd name="connsiteY4539" fmla="*/ 1824325 h 2623580"/>
              <a:gd name="connsiteX4540" fmla="*/ 1504897 w 4654756"/>
              <a:gd name="connsiteY4540" fmla="*/ 1826798 h 2623580"/>
              <a:gd name="connsiteX4541" fmla="*/ 1504923 w 4654756"/>
              <a:gd name="connsiteY4541" fmla="*/ 1826924 h 2623580"/>
              <a:gd name="connsiteX4542" fmla="*/ 1505280 w 4654756"/>
              <a:gd name="connsiteY4542" fmla="*/ 1824839 h 2623580"/>
              <a:gd name="connsiteX4543" fmla="*/ 1506129 w 4654756"/>
              <a:gd name="connsiteY4543" fmla="*/ 1820298 h 2623580"/>
              <a:gd name="connsiteX4544" fmla="*/ 1507826 w 4654756"/>
              <a:gd name="connsiteY4544" fmla="*/ 1816995 h 2623580"/>
              <a:gd name="connsiteX4545" fmla="*/ 1508251 w 4654756"/>
              <a:gd name="connsiteY4545" fmla="*/ 1814105 h 2623580"/>
              <a:gd name="connsiteX4546" fmla="*/ 1351273 w 4654756"/>
              <a:gd name="connsiteY4546" fmla="*/ 1811200 h 2623580"/>
              <a:gd name="connsiteX4547" fmla="*/ 1351528 w 4654756"/>
              <a:gd name="connsiteY4547" fmla="*/ 1811756 h 2623580"/>
              <a:gd name="connsiteX4548" fmla="*/ 1352500 w 4654756"/>
              <a:gd name="connsiteY4548" fmla="*/ 1813013 h 2623580"/>
              <a:gd name="connsiteX4549" fmla="*/ 1352500 w 4654756"/>
              <a:gd name="connsiteY4549" fmla="*/ 1812787 h 2623580"/>
              <a:gd name="connsiteX4550" fmla="*/ 2930554 w 4654756"/>
              <a:gd name="connsiteY4550" fmla="*/ 1805738 h 2623580"/>
              <a:gd name="connsiteX4551" fmla="*/ 2928933 w 4654756"/>
              <a:gd name="connsiteY4551" fmla="*/ 1809281 h 2623580"/>
              <a:gd name="connsiteX4552" fmla="*/ 2928888 w 4654756"/>
              <a:gd name="connsiteY4552" fmla="*/ 1809480 h 2623580"/>
              <a:gd name="connsiteX4553" fmla="*/ 2930489 w 4654756"/>
              <a:gd name="connsiteY4553" fmla="*/ 1805981 h 2623580"/>
              <a:gd name="connsiteX4554" fmla="*/ 1347166 w 4654756"/>
              <a:gd name="connsiteY4554" fmla="*/ 1805138 h 2623580"/>
              <a:gd name="connsiteX4555" fmla="*/ 1347277 w 4654756"/>
              <a:gd name="connsiteY4555" fmla="*/ 1805568 h 2623580"/>
              <a:gd name="connsiteX4556" fmla="*/ 1349793 w 4654756"/>
              <a:gd name="connsiteY4556" fmla="*/ 1808010 h 2623580"/>
              <a:gd name="connsiteX4557" fmla="*/ 1349528 w 4654756"/>
              <a:gd name="connsiteY4557" fmla="*/ 1807431 h 2623580"/>
              <a:gd name="connsiteX4558" fmla="*/ 766025 w 4654756"/>
              <a:gd name="connsiteY4558" fmla="*/ 1801534 h 2623580"/>
              <a:gd name="connsiteX4559" fmla="*/ 763471 w 4654756"/>
              <a:gd name="connsiteY4559" fmla="*/ 1801946 h 2623580"/>
              <a:gd name="connsiteX4560" fmla="*/ 763178 w 4654756"/>
              <a:gd name="connsiteY4560" fmla="*/ 1802087 h 2623580"/>
              <a:gd name="connsiteX4561" fmla="*/ 765399 w 4654756"/>
              <a:gd name="connsiteY4561" fmla="*/ 1801729 h 2623580"/>
              <a:gd name="connsiteX4562" fmla="*/ 768370 w 4654756"/>
              <a:gd name="connsiteY4562" fmla="*/ 1802140 h 2623580"/>
              <a:gd name="connsiteX4563" fmla="*/ 770493 w 4654756"/>
              <a:gd name="connsiteY4563" fmla="*/ 1802551 h 2623580"/>
              <a:gd name="connsiteX4564" fmla="*/ 772616 w 4654756"/>
              <a:gd name="connsiteY4564" fmla="*/ 1803375 h 2623580"/>
              <a:gd name="connsiteX4565" fmla="*/ 775163 w 4654756"/>
              <a:gd name="connsiteY4565" fmla="*/ 1804197 h 2623580"/>
              <a:gd name="connsiteX4566" fmla="*/ 778895 w 4654756"/>
              <a:gd name="connsiteY4566" fmla="*/ 1807011 h 2623580"/>
              <a:gd name="connsiteX4567" fmla="*/ 775388 w 4654756"/>
              <a:gd name="connsiteY4567" fmla="*/ 1804001 h 2623580"/>
              <a:gd name="connsiteX4568" fmla="*/ 773261 w 4654756"/>
              <a:gd name="connsiteY4568" fmla="*/ 1803179 h 2623580"/>
              <a:gd name="connsiteX4569" fmla="*/ 770707 w 4654756"/>
              <a:gd name="connsiteY4569" fmla="*/ 1802357 h 2623580"/>
              <a:gd name="connsiteX4570" fmla="*/ 769004 w 4654756"/>
              <a:gd name="connsiteY4570" fmla="*/ 1801946 h 2623580"/>
              <a:gd name="connsiteX4571" fmla="*/ 1165521 w 4654756"/>
              <a:gd name="connsiteY4571" fmla="*/ 1800967 h 2623580"/>
              <a:gd name="connsiteX4572" fmla="*/ 1165284 w 4654756"/>
              <a:gd name="connsiteY4572" fmla="*/ 1802042 h 2623580"/>
              <a:gd name="connsiteX4573" fmla="*/ 1161888 w 4654756"/>
              <a:gd name="connsiteY4573" fmla="*/ 1816444 h 2623580"/>
              <a:gd name="connsiteX4574" fmla="*/ 1159765 w 4654756"/>
              <a:gd name="connsiteY4574" fmla="*/ 1824262 h 2623580"/>
              <a:gd name="connsiteX4575" fmla="*/ 1158492 w 4654756"/>
              <a:gd name="connsiteY4575" fmla="*/ 1827142 h 2623580"/>
              <a:gd name="connsiteX4576" fmla="*/ 1157642 w 4654756"/>
              <a:gd name="connsiteY4576" fmla="*/ 1829200 h 2623580"/>
              <a:gd name="connsiteX4577" fmla="*/ 1154247 w 4654756"/>
              <a:gd name="connsiteY4577" fmla="*/ 1830846 h 2623580"/>
              <a:gd name="connsiteX4578" fmla="*/ 1150426 w 4654756"/>
              <a:gd name="connsiteY4578" fmla="*/ 1832080 h 2623580"/>
              <a:gd name="connsiteX4579" fmla="*/ 1142785 w 4654756"/>
              <a:gd name="connsiteY4579" fmla="*/ 1834960 h 2623580"/>
              <a:gd name="connsiteX4580" fmla="*/ 1139389 w 4654756"/>
              <a:gd name="connsiteY4580" fmla="*/ 1837017 h 2623580"/>
              <a:gd name="connsiteX4581" fmla="*/ 1136417 w 4654756"/>
              <a:gd name="connsiteY4581" fmla="*/ 1839075 h 2623580"/>
              <a:gd name="connsiteX4582" fmla="*/ 1135568 w 4654756"/>
              <a:gd name="connsiteY4582" fmla="*/ 1840721 h 2623580"/>
              <a:gd name="connsiteX4583" fmla="*/ 1134295 w 4654756"/>
              <a:gd name="connsiteY4583" fmla="*/ 1841955 h 2623580"/>
              <a:gd name="connsiteX4584" fmla="*/ 1133870 w 4654756"/>
              <a:gd name="connsiteY4584" fmla="*/ 1844012 h 2623580"/>
              <a:gd name="connsiteX4585" fmla="*/ 1133870 w 4654756"/>
              <a:gd name="connsiteY4585" fmla="*/ 1846070 h 2623580"/>
              <a:gd name="connsiteX4586" fmla="*/ 1133870 w 4654756"/>
              <a:gd name="connsiteY4586" fmla="*/ 1848539 h 2623580"/>
              <a:gd name="connsiteX4587" fmla="*/ 1134202 w 4654756"/>
              <a:gd name="connsiteY4587" fmla="*/ 1849290 h 2623580"/>
              <a:gd name="connsiteX4588" fmla="*/ 1133872 w 4654756"/>
              <a:gd name="connsiteY4588" fmla="*/ 1846407 h 2623580"/>
              <a:gd name="connsiteX4589" fmla="*/ 1133872 w 4654756"/>
              <a:gd name="connsiteY4589" fmla="*/ 1844345 h 2623580"/>
              <a:gd name="connsiteX4590" fmla="*/ 1134297 w 4654756"/>
              <a:gd name="connsiteY4590" fmla="*/ 1842282 h 2623580"/>
              <a:gd name="connsiteX4591" fmla="*/ 1135573 w 4654756"/>
              <a:gd name="connsiteY4591" fmla="*/ 1841044 h 2623580"/>
              <a:gd name="connsiteX4592" fmla="*/ 1136423 w 4654756"/>
              <a:gd name="connsiteY4592" fmla="*/ 1839394 h 2623580"/>
              <a:gd name="connsiteX4593" fmla="*/ 1139398 w 4654756"/>
              <a:gd name="connsiteY4593" fmla="*/ 1837332 h 2623580"/>
              <a:gd name="connsiteX4594" fmla="*/ 1142799 w 4654756"/>
              <a:gd name="connsiteY4594" fmla="*/ 1835269 h 2623580"/>
              <a:gd name="connsiteX4595" fmla="*/ 1150451 w 4654756"/>
              <a:gd name="connsiteY4595" fmla="*/ 1832382 h 2623580"/>
              <a:gd name="connsiteX4596" fmla="*/ 1154277 w 4654756"/>
              <a:gd name="connsiteY4596" fmla="*/ 1831144 h 2623580"/>
              <a:gd name="connsiteX4597" fmla="*/ 1157678 w 4654756"/>
              <a:gd name="connsiteY4597" fmla="*/ 1829494 h 2623580"/>
              <a:gd name="connsiteX4598" fmla="*/ 1158528 w 4654756"/>
              <a:gd name="connsiteY4598" fmla="*/ 1827431 h 2623580"/>
              <a:gd name="connsiteX4599" fmla="*/ 1159804 w 4654756"/>
              <a:gd name="connsiteY4599" fmla="*/ 1824544 h 2623580"/>
              <a:gd name="connsiteX4600" fmla="*/ 1161929 w 4654756"/>
              <a:gd name="connsiteY4600" fmla="*/ 1816706 h 2623580"/>
              <a:gd name="connsiteX4601" fmla="*/ 1165330 w 4654756"/>
              <a:gd name="connsiteY4601" fmla="*/ 1802268 h 2623580"/>
              <a:gd name="connsiteX4602" fmla="*/ 3184441 w 4654756"/>
              <a:gd name="connsiteY4602" fmla="*/ 1798968 h 2623580"/>
              <a:gd name="connsiteX4603" fmla="*/ 3183181 w 4654756"/>
              <a:gd name="connsiteY4603" fmla="*/ 1804271 h 2623580"/>
              <a:gd name="connsiteX4604" fmla="*/ 3183363 w 4654756"/>
              <a:gd name="connsiteY4604" fmla="*/ 1803918 h 2623580"/>
              <a:gd name="connsiteX4605" fmla="*/ 3184539 w 4654756"/>
              <a:gd name="connsiteY4605" fmla="*/ 1798968 h 2623580"/>
              <a:gd name="connsiteX4606" fmla="*/ 563440 w 4654756"/>
              <a:gd name="connsiteY4606" fmla="*/ 1797687 h 2623580"/>
              <a:gd name="connsiteX4607" fmla="*/ 563308 w 4654756"/>
              <a:gd name="connsiteY4607" fmla="*/ 1797698 h 2623580"/>
              <a:gd name="connsiteX4608" fmla="*/ 571308 w 4654756"/>
              <a:gd name="connsiteY4608" fmla="*/ 1810106 h 2623580"/>
              <a:gd name="connsiteX4609" fmla="*/ 578117 w 4654756"/>
              <a:gd name="connsiteY4609" fmla="*/ 1822068 h 2623580"/>
              <a:gd name="connsiteX4610" fmla="*/ 581522 w 4654756"/>
              <a:gd name="connsiteY4610" fmla="*/ 1828256 h 2623580"/>
              <a:gd name="connsiteX4611" fmla="*/ 584500 w 4654756"/>
              <a:gd name="connsiteY4611" fmla="*/ 1834857 h 2623580"/>
              <a:gd name="connsiteX4612" fmla="*/ 587054 w 4654756"/>
              <a:gd name="connsiteY4612" fmla="*/ 1841869 h 2623580"/>
              <a:gd name="connsiteX4613" fmla="*/ 589607 w 4654756"/>
              <a:gd name="connsiteY4613" fmla="*/ 1850119 h 2623580"/>
              <a:gd name="connsiteX4614" fmla="*/ 590884 w 4654756"/>
              <a:gd name="connsiteY4614" fmla="*/ 1851769 h 2623580"/>
              <a:gd name="connsiteX4615" fmla="*/ 591735 w 4654756"/>
              <a:gd name="connsiteY4615" fmla="*/ 1853007 h 2623580"/>
              <a:gd name="connsiteX4616" fmla="*/ 591804 w 4654756"/>
              <a:gd name="connsiteY4616" fmla="*/ 1853024 h 2623580"/>
              <a:gd name="connsiteX4617" fmla="*/ 591253 w 4654756"/>
              <a:gd name="connsiteY4617" fmla="*/ 1852220 h 2623580"/>
              <a:gd name="connsiteX4618" fmla="*/ 589984 w 4654756"/>
              <a:gd name="connsiteY4618" fmla="*/ 1850576 h 2623580"/>
              <a:gd name="connsiteX4619" fmla="*/ 587446 w 4654756"/>
              <a:gd name="connsiteY4619" fmla="*/ 1842349 h 2623580"/>
              <a:gd name="connsiteX4620" fmla="*/ 584907 w 4654756"/>
              <a:gd name="connsiteY4620" fmla="*/ 1835357 h 2623580"/>
              <a:gd name="connsiteX4621" fmla="*/ 581946 w 4654756"/>
              <a:gd name="connsiteY4621" fmla="*/ 1828777 h 2623580"/>
              <a:gd name="connsiteX4622" fmla="*/ 578562 w 4654756"/>
              <a:gd name="connsiteY4622" fmla="*/ 1822608 h 2623580"/>
              <a:gd name="connsiteX4623" fmla="*/ 571793 w 4654756"/>
              <a:gd name="connsiteY4623" fmla="*/ 1810680 h 2623580"/>
              <a:gd name="connsiteX4624" fmla="*/ 2154571 w 4654756"/>
              <a:gd name="connsiteY4624" fmla="*/ 1796042 h 2623580"/>
              <a:gd name="connsiteX4625" fmla="*/ 2154564 w 4654756"/>
              <a:gd name="connsiteY4625" fmla="*/ 1796044 h 2623580"/>
              <a:gd name="connsiteX4626" fmla="*/ 2154586 w 4654756"/>
              <a:gd name="connsiteY4626" fmla="*/ 1796300 h 2623580"/>
              <a:gd name="connsiteX4627" fmla="*/ 2154592 w 4654756"/>
              <a:gd name="connsiteY4627" fmla="*/ 1796297 h 2623580"/>
              <a:gd name="connsiteX4628" fmla="*/ 2154845 w 4654756"/>
              <a:gd name="connsiteY4628" fmla="*/ 1799248 h 2623580"/>
              <a:gd name="connsiteX4629" fmla="*/ 2155693 w 4654756"/>
              <a:gd name="connsiteY4629" fmla="*/ 1803788 h 2623580"/>
              <a:gd name="connsiteX4630" fmla="*/ 2156118 w 4654756"/>
              <a:gd name="connsiteY4630" fmla="*/ 1807914 h 2623580"/>
              <a:gd name="connsiteX4631" fmla="*/ 2157391 w 4654756"/>
              <a:gd name="connsiteY4631" fmla="*/ 1812866 h 2623580"/>
              <a:gd name="connsiteX4632" fmla="*/ 2159088 w 4654756"/>
              <a:gd name="connsiteY4632" fmla="*/ 1816580 h 2623580"/>
              <a:gd name="connsiteX4633" fmla="*/ 2160361 w 4654756"/>
              <a:gd name="connsiteY4633" fmla="*/ 1820294 h 2623580"/>
              <a:gd name="connsiteX4634" fmla="*/ 2162482 w 4654756"/>
              <a:gd name="connsiteY4634" fmla="*/ 1824421 h 2623580"/>
              <a:gd name="connsiteX4635" fmla="*/ 2164603 w 4654756"/>
              <a:gd name="connsiteY4635" fmla="*/ 1827723 h 2623580"/>
              <a:gd name="connsiteX4636" fmla="*/ 2167573 w 4654756"/>
              <a:gd name="connsiteY4636" fmla="*/ 1830611 h 2623580"/>
              <a:gd name="connsiteX4637" fmla="*/ 2170543 w 4654756"/>
              <a:gd name="connsiteY4637" fmla="*/ 1833087 h 2623580"/>
              <a:gd name="connsiteX4638" fmla="*/ 2173513 w 4654756"/>
              <a:gd name="connsiteY4638" fmla="*/ 1835563 h 2623580"/>
              <a:gd name="connsiteX4639" fmla="*/ 2176907 w 4654756"/>
              <a:gd name="connsiteY4639" fmla="*/ 1837626 h 2623580"/>
              <a:gd name="connsiteX4640" fmla="*/ 2180726 w 4654756"/>
              <a:gd name="connsiteY4640" fmla="*/ 1839277 h 2623580"/>
              <a:gd name="connsiteX4641" fmla="*/ 2184968 w 4654756"/>
              <a:gd name="connsiteY4641" fmla="*/ 1840515 h 2623580"/>
              <a:gd name="connsiteX4642" fmla="*/ 2189211 w 4654756"/>
              <a:gd name="connsiteY4642" fmla="*/ 1841340 h 2623580"/>
              <a:gd name="connsiteX4643" fmla="*/ 2194303 w 4654756"/>
              <a:gd name="connsiteY4643" fmla="*/ 1841340 h 2623580"/>
              <a:gd name="connsiteX4644" fmla="*/ 2194303 w 4654756"/>
              <a:gd name="connsiteY4644" fmla="*/ 1844229 h 2623580"/>
              <a:gd name="connsiteX4645" fmla="*/ 2194303 w 4654756"/>
              <a:gd name="connsiteY4645" fmla="*/ 1846883 h 2623580"/>
              <a:gd name="connsiteX4646" fmla="*/ 2194365 w 4654756"/>
              <a:gd name="connsiteY4646" fmla="*/ 1846670 h 2623580"/>
              <a:gd name="connsiteX4647" fmla="*/ 2194365 w 4654756"/>
              <a:gd name="connsiteY4647" fmla="*/ 1843781 h 2623580"/>
              <a:gd name="connsiteX4648" fmla="*/ 2194365 w 4654756"/>
              <a:gd name="connsiteY4648" fmla="*/ 1840893 h 2623580"/>
              <a:gd name="connsiteX4649" fmla="*/ 2189268 w 4654756"/>
              <a:gd name="connsiteY4649" fmla="*/ 1840893 h 2623580"/>
              <a:gd name="connsiteX4650" fmla="*/ 2185021 w 4654756"/>
              <a:gd name="connsiteY4650" fmla="*/ 1840068 h 2623580"/>
              <a:gd name="connsiteX4651" fmla="*/ 2180773 w 4654756"/>
              <a:gd name="connsiteY4651" fmla="*/ 1838830 h 2623580"/>
              <a:gd name="connsiteX4652" fmla="*/ 2176950 w 4654756"/>
              <a:gd name="connsiteY4652" fmla="*/ 1837179 h 2623580"/>
              <a:gd name="connsiteX4653" fmla="*/ 2173552 w 4654756"/>
              <a:gd name="connsiteY4653" fmla="*/ 1835117 h 2623580"/>
              <a:gd name="connsiteX4654" fmla="*/ 2170579 w 4654756"/>
              <a:gd name="connsiteY4654" fmla="*/ 1832641 h 2623580"/>
              <a:gd name="connsiteX4655" fmla="*/ 2167606 w 4654756"/>
              <a:gd name="connsiteY4655" fmla="*/ 1830165 h 2623580"/>
              <a:gd name="connsiteX4656" fmla="*/ 2164633 w 4654756"/>
              <a:gd name="connsiteY4656" fmla="*/ 1827277 h 2623580"/>
              <a:gd name="connsiteX4657" fmla="*/ 2162509 w 4654756"/>
              <a:gd name="connsiteY4657" fmla="*/ 1823976 h 2623580"/>
              <a:gd name="connsiteX4658" fmla="*/ 2160385 w 4654756"/>
              <a:gd name="connsiteY4658" fmla="*/ 1819850 h 2623580"/>
              <a:gd name="connsiteX4659" fmla="*/ 2159111 w 4654756"/>
              <a:gd name="connsiteY4659" fmla="*/ 1816136 h 2623580"/>
              <a:gd name="connsiteX4660" fmla="*/ 2157412 w 4654756"/>
              <a:gd name="connsiteY4660" fmla="*/ 1812423 h 2623580"/>
              <a:gd name="connsiteX4661" fmla="*/ 2156138 w 4654756"/>
              <a:gd name="connsiteY4661" fmla="*/ 1807472 h 2623580"/>
              <a:gd name="connsiteX4662" fmla="*/ 2155712 w 4654756"/>
              <a:gd name="connsiteY4662" fmla="*/ 1803345 h 2623580"/>
              <a:gd name="connsiteX4663" fmla="*/ 2154863 w 4654756"/>
              <a:gd name="connsiteY4663" fmla="*/ 1798807 h 2623580"/>
              <a:gd name="connsiteX4664" fmla="*/ 2154646 w 4654756"/>
              <a:gd name="connsiteY4664" fmla="*/ 1796277 h 2623580"/>
              <a:gd name="connsiteX4665" fmla="*/ 2154592 w 4654756"/>
              <a:gd name="connsiteY4665" fmla="*/ 1796297 h 2623580"/>
              <a:gd name="connsiteX4666" fmla="*/ 2154421 w 4654756"/>
              <a:gd name="connsiteY4666" fmla="*/ 1794297 h 2623580"/>
              <a:gd name="connsiteX4667" fmla="*/ 2154421 w 4654756"/>
              <a:gd name="connsiteY4667" fmla="*/ 1794375 h 2623580"/>
              <a:gd name="connsiteX4668" fmla="*/ 2154465 w 4654756"/>
              <a:gd name="connsiteY4668" fmla="*/ 1794887 h 2623580"/>
              <a:gd name="connsiteX4669" fmla="*/ 2154465 w 4654756"/>
              <a:gd name="connsiteY4669" fmla="*/ 1794808 h 2623580"/>
              <a:gd name="connsiteX4670" fmla="*/ 851887 w 4654756"/>
              <a:gd name="connsiteY4670" fmla="*/ 1791272 h 2623580"/>
              <a:gd name="connsiteX4671" fmla="*/ 851571 w 4654756"/>
              <a:gd name="connsiteY4671" fmla="*/ 1792491 h 2623580"/>
              <a:gd name="connsiteX4672" fmla="*/ 850720 w 4654756"/>
              <a:gd name="connsiteY4672" fmla="*/ 1793725 h 2623580"/>
              <a:gd name="connsiteX4673" fmla="*/ 847741 w 4654756"/>
              <a:gd name="connsiteY4673" fmla="*/ 1796191 h 2623580"/>
              <a:gd name="connsiteX4674" fmla="*/ 844336 w 4654756"/>
              <a:gd name="connsiteY4674" fmla="*/ 1798657 h 2623580"/>
              <a:gd name="connsiteX4675" fmla="*/ 843485 w 4654756"/>
              <a:gd name="connsiteY4675" fmla="*/ 1799890 h 2623580"/>
              <a:gd name="connsiteX4676" fmla="*/ 842634 w 4654756"/>
              <a:gd name="connsiteY4676" fmla="*/ 1801534 h 2623580"/>
              <a:gd name="connsiteX4677" fmla="*/ 842634 w 4654756"/>
              <a:gd name="connsiteY4677" fmla="*/ 1802437 h 2623580"/>
              <a:gd name="connsiteX4678" fmla="*/ 843083 w 4654756"/>
              <a:gd name="connsiteY4678" fmla="*/ 1803093 h 2623580"/>
              <a:gd name="connsiteX4679" fmla="*/ 843932 w 4654756"/>
              <a:gd name="connsiteY4679" fmla="*/ 1805568 h 2623580"/>
              <a:gd name="connsiteX4680" fmla="*/ 848177 w 4654756"/>
              <a:gd name="connsiteY4680" fmla="*/ 1810518 h 2623580"/>
              <a:gd name="connsiteX4681" fmla="*/ 853696 w 4654756"/>
              <a:gd name="connsiteY4681" fmla="*/ 1816706 h 2623580"/>
              <a:gd name="connsiteX4682" fmla="*/ 853787 w 4654756"/>
              <a:gd name="connsiteY4682" fmla="*/ 1816801 h 2623580"/>
              <a:gd name="connsiteX4683" fmla="*/ 848574 w 4654756"/>
              <a:gd name="connsiteY4683" fmla="*/ 1810931 h 2623580"/>
              <a:gd name="connsiteX4684" fmla="*/ 844347 w 4654756"/>
              <a:gd name="connsiteY4684" fmla="*/ 1805981 h 2623580"/>
              <a:gd name="connsiteX4685" fmla="*/ 843502 w 4654756"/>
              <a:gd name="connsiteY4685" fmla="*/ 1803506 h 2623580"/>
              <a:gd name="connsiteX4686" fmla="*/ 842656 w 4654756"/>
              <a:gd name="connsiteY4686" fmla="*/ 1802268 h 2623580"/>
              <a:gd name="connsiteX4687" fmla="*/ 843502 w 4654756"/>
              <a:gd name="connsiteY4687" fmla="*/ 1800618 h 2623580"/>
              <a:gd name="connsiteX4688" fmla="*/ 844347 w 4654756"/>
              <a:gd name="connsiteY4688" fmla="*/ 1799381 h 2623580"/>
              <a:gd name="connsiteX4689" fmla="*/ 847729 w 4654756"/>
              <a:gd name="connsiteY4689" fmla="*/ 1796905 h 2623580"/>
              <a:gd name="connsiteX4690" fmla="*/ 850688 w 4654756"/>
              <a:gd name="connsiteY4690" fmla="*/ 1794430 h 2623580"/>
              <a:gd name="connsiteX4691" fmla="*/ 851533 w 4654756"/>
              <a:gd name="connsiteY4691" fmla="*/ 1793193 h 2623580"/>
              <a:gd name="connsiteX4692" fmla="*/ 851956 w 4654756"/>
              <a:gd name="connsiteY4692" fmla="*/ 1791543 h 2623580"/>
              <a:gd name="connsiteX4693" fmla="*/ 3077552 w 4654756"/>
              <a:gd name="connsiteY4693" fmla="*/ 1788407 h 2623580"/>
              <a:gd name="connsiteX4694" fmla="*/ 3077424 w 4654756"/>
              <a:gd name="connsiteY4694" fmla="*/ 1788655 h 2623580"/>
              <a:gd name="connsiteX4695" fmla="*/ 3076151 w 4654756"/>
              <a:gd name="connsiteY4695" fmla="*/ 1793193 h 2623580"/>
              <a:gd name="connsiteX4696" fmla="*/ 3074877 w 4654756"/>
              <a:gd name="connsiteY4696" fmla="*/ 1797730 h 2623580"/>
              <a:gd name="connsiteX4697" fmla="*/ 3073603 w 4654756"/>
              <a:gd name="connsiteY4697" fmla="*/ 1809281 h 2623580"/>
              <a:gd name="connsiteX4698" fmla="*/ 3071904 w 4654756"/>
              <a:gd name="connsiteY4698" fmla="*/ 1822069 h 2623580"/>
              <a:gd name="connsiteX4699" fmla="*/ 3070630 w 4654756"/>
              <a:gd name="connsiteY4699" fmla="*/ 1829081 h 2623580"/>
              <a:gd name="connsiteX4700" fmla="*/ 3068931 w 4654756"/>
              <a:gd name="connsiteY4700" fmla="*/ 1836507 h 2623580"/>
              <a:gd name="connsiteX4701" fmla="*/ 3067693 w 4654756"/>
              <a:gd name="connsiteY4701" fmla="*/ 1840517 h 2623580"/>
              <a:gd name="connsiteX4702" fmla="*/ 3067829 w 4654756"/>
              <a:gd name="connsiteY4702" fmla="*/ 1840219 h 2623580"/>
              <a:gd name="connsiteX4703" fmla="*/ 3069103 w 4654756"/>
              <a:gd name="connsiteY4703" fmla="*/ 1836094 h 2623580"/>
              <a:gd name="connsiteX4704" fmla="*/ 3070803 w 4654756"/>
              <a:gd name="connsiteY4704" fmla="*/ 1828669 h 2623580"/>
              <a:gd name="connsiteX4705" fmla="*/ 3072076 w 4654756"/>
              <a:gd name="connsiteY4705" fmla="*/ 1821656 h 2623580"/>
              <a:gd name="connsiteX4706" fmla="*/ 3073776 w 4654756"/>
              <a:gd name="connsiteY4706" fmla="*/ 1808868 h 2623580"/>
              <a:gd name="connsiteX4707" fmla="*/ 3075050 w 4654756"/>
              <a:gd name="connsiteY4707" fmla="*/ 1797318 h 2623580"/>
              <a:gd name="connsiteX4708" fmla="*/ 3076325 w 4654756"/>
              <a:gd name="connsiteY4708" fmla="*/ 1792780 h 2623580"/>
              <a:gd name="connsiteX4709" fmla="*/ 3723381 w 4654756"/>
              <a:gd name="connsiteY4709" fmla="*/ 1783292 h 2623580"/>
              <a:gd name="connsiteX4710" fmla="*/ 3719984 w 4654756"/>
              <a:gd name="connsiteY4710" fmla="*/ 1783704 h 2623580"/>
              <a:gd name="connsiteX4711" fmla="*/ 3716589 w 4654756"/>
              <a:gd name="connsiteY4711" fmla="*/ 1784530 h 2623580"/>
              <a:gd name="connsiteX4712" fmla="*/ 3713617 w 4654756"/>
              <a:gd name="connsiteY4712" fmla="*/ 1785767 h 2623580"/>
              <a:gd name="connsiteX4713" fmla="*/ 3708523 w 4654756"/>
              <a:gd name="connsiteY4713" fmla="*/ 1787829 h 2623580"/>
              <a:gd name="connsiteX4714" fmla="*/ 3703429 w 4654756"/>
              <a:gd name="connsiteY4714" fmla="*/ 1791955 h 2623580"/>
              <a:gd name="connsiteX4715" fmla="*/ 3699183 w 4654756"/>
              <a:gd name="connsiteY4715" fmla="*/ 1795667 h 2623580"/>
              <a:gd name="connsiteX4716" fmla="*/ 3694513 w 4654756"/>
              <a:gd name="connsiteY4716" fmla="*/ 1799792 h 2623580"/>
              <a:gd name="connsiteX4717" fmla="*/ 3686872 w 4654756"/>
              <a:gd name="connsiteY4717" fmla="*/ 1808868 h 2623580"/>
              <a:gd name="connsiteX4718" fmla="*/ 3675411 w 4654756"/>
              <a:gd name="connsiteY4718" fmla="*/ 1808868 h 2623580"/>
              <a:gd name="connsiteX4719" fmla="*/ 3675095 w 4654756"/>
              <a:gd name="connsiteY4719" fmla="*/ 1806722 h 2623580"/>
              <a:gd name="connsiteX4720" fmla="*/ 3675359 w 4654756"/>
              <a:gd name="connsiteY4720" fmla="*/ 1809281 h 2623580"/>
              <a:gd name="connsiteX4721" fmla="*/ 3670263 w 4654756"/>
              <a:gd name="connsiteY4721" fmla="*/ 1811756 h 2623580"/>
              <a:gd name="connsiteX4722" fmla="*/ 3665591 w 4654756"/>
              <a:gd name="connsiteY4722" fmla="*/ 1813818 h 2623580"/>
              <a:gd name="connsiteX4723" fmla="*/ 3661345 w 4654756"/>
              <a:gd name="connsiteY4723" fmla="*/ 1816706 h 2623580"/>
              <a:gd name="connsiteX4724" fmla="*/ 3657523 w 4654756"/>
              <a:gd name="connsiteY4724" fmla="*/ 1819593 h 2623580"/>
              <a:gd name="connsiteX4725" fmla="*/ 3654125 w 4654756"/>
              <a:gd name="connsiteY4725" fmla="*/ 1822481 h 2623580"/>
              <a:gd name="connsiteX4726" fmla="*/ 3650728 w 4654756"/>
              <a:gd name="connsiteY4726" fmla="*/ 1825781 h 2623580"/>
              <a:gd name="connsiteX4727" fmla="*/ 3644783 w 4654756"/>
              <a:gd name="connsiteY4727" fmla="*/ 1832794 h 2623580"/>
              <a:gd name="connsiteX4728" fmla="*/ 3638837 w 4654756"/>
              <a:gd name="connsiteY4728" fmla="*/ 1840219 h 2623580"/>
              <a:gd name="connsiteX4729" fmla="*/ 3632467 w 4654756"/>
              <a:gd name="connsiteY4729" fmla="*/ 1847232 h 2623580"/>
              <a:gd name="connsiteX4730" fmla="*/ 3629070 w 4654756"/>
              <a:gd name="connsiteY4730" fmla="*/ 1850945 h 2623580"/>
              <a:gd name="connsiteX4731" fmla="*/ 3625248 w 4654756"/>
              <a:gd name="connsiteY4731" fmla="*/ 1854245 h 2623580"/>
              <a:gd name="connsiteX4732" fmla="*/ 3621426 w 4654756"/>
              <a:gd name="connsiteY4732" fmla="*/ 1857545 h 2623580"/>
              <a:gd name="connsiteX4733" fmla="*/ 3616330 w 4654756"/>
              <a:gd name="connsiteY4733" fmla="*/ 1860432 h 2623580"/>
              <a:gd name="connsiteX4734" fmla="*/ 3614631 w 4654756"/>
              <a:gd name="connsiteY4734" fmla="*/ 1862082 h 2623580"/>
              <a:gd name="connsiteX4735" fmla="*/ 3612508 w 4654756"/>
              <a:gd name="connsiteY4735" fmla="*/ 1863320 h 2623580"/>
              <a:gd name="connsiteX4736" fmla="*/ 3608261 w 4654756"/>
              <a:gd name="connsiteY4736" fmla="*/ 1864970 h 2623580"/>
              <a:gd name="connsiteX4737" fmla="*/ 3602741 w 4654756"/>
              <a:gd name="connsiteY4737" fmla="*/ 1866207 h 2623580"/>
              <a:gd name="connsiteX4738" fmla="*/ 3597645 w 4654756"/>
              <a:gd name="connsiteY4738" fmla="*/ 1866620 h 2623580"/>
              <a:gd name="connsiteX4739" fmla="*/ 3592973 w 4654756"/>
              <a:gd name="connsiteY4739" fmla="*/ 1867445 h 2623580"/>
              <a:gd name="connsiteX4740" fmla="*/ 3587877 w 4654756"/>
              <a:gd name="connsiteY4740" fmla="*/ 1869095 h 2623580"/>
              <a:gd name="connsiteX4741" fmla="*/ 3583630 w 4654756"/>
              <a:gd name="connsiteY4741" fmla="*/ 1870332 h 2623580"/>
              <a:gd name="connsiteX4742" fmla="*/ 3582356 w 4654756"/>
              <a:gd name="connsiteY4742" fmla="*/ 1871570 h 2623580"/>
              <a:gd name="connsiteX4743" fmla="*/ 3580233 w 4654756"/>
              <a:gd name="connsiteY4743" fmla="*/ 1872808 h 2623580"/>
              <a:gd name="connsiteX4744" fmla="*/ 3571740 w 4654756"/>
              <a:gd name="connsiteY4744" fmla="*/ 1881883 h 2623580"/>
              <a:gd name="connsiteX4745" fmla="*/ 3567493 w 4654756"/>
              <a:gd name="connsiteY4745" fmla="*/ 1886008 h 2623580"/>
              <a:gd name="connsiteX4746" fmla="*/ 3562822 w 4654756"/>
              <a:gd name="connsiteY4746" fmla="*/ 1890546 h 2623580"/>
              <a:gd name="connsiteX4747" fmla="*/ 3557301 w 4654756"/>
              <a:gd name="connsiteY4747" fmla="*/ 1894258 h 2623580"/>
              <a:gd name="connsiteX4748" fmla="*/ 3554328 w 4654756"/>
              <a:gd name="connsiteY4748" fmla="*/ 1896321 h 2623580"/>
              <a:gd name="connsiteX4749" fmla="*/ 3551355 w 4654756"/>
              <a:gd name="connsiteY4749" fmla="*/ 1897559 h 2623580"/>
              <a:gd name="connsiteX4750" fmla="*/ 3547958 w 4654756"/>
              <a:gd name="connsiteY4750" fmla="*/ 1898383 h 2623580"/>
              <a:gd name="connsiteX4751" fmla="*/ 3544561 w 4654756"/>
              <a:gd name="connsiteY4751" fmla="*/ 1899621 h 2623580"/>
              <a:gd name="connsiteX4752" fmla="*/ 3540739 w 4654756"/>
              <a:gd name="connsiteY4752" fmla="*/ 1900033 h 2623580"/>
              <a:gd name="connsiteX4753" fmla="*/ 3538631 w 4654756"/>
              <a:gd name="connsiteY4753" fmla="*/ 1900261 h 2623580"/>
              <a:gd name="connsiteX4754" fmla="*/ 3540740 w 4654756"/>
              <a:gd name="connsiteY4754" fmla="*/ 1900034 h 2623580"/>
              <a:gd name="connsiteX4755" fmla="*/ 3544565 w 4654756"/>
              <a:gd name="connsiteY4755" fmla="*/ 1899621 h 2623580"/>
              <a:gd name="connsiteX4756" fmla="*/ 3547967 w 4654756"/>
              <a:gd name="connsiteY4756" fmla="*/ 1898384 h 2623580"/>
              <a:gd name="connsiteX4757" fmla="*/ 3551367 w 4654756"/>
              <a:gd name="connsiteY4757" fmla="*/ 1897559 h 2623580"/>
              <a:gd name="connsiteX4758" fmla="*/ 3554343 w 4654756"/>
              <a:gd name="connsiteY4758" fmla="*/ 1896321 h 2623580"/>
              <a:gd name="connsiteX4759" fmla="*/ 3557319 w 4654756"/>
              <a:gd name="connsiteY4759" fmla="*/ 1894258 h 2623580"/>
              <a:gd name="connsiteX4760" fmla="*/ 3562845 w 4654756"/>
              <a:gd name="connsiteY4760" fmla="*/ 1890546 h 2623580"/>
              <a:gd name="connsiteX4761" fmla="*/ 3567521 w 4654756"/>
              <a:gd name="connsiteY4761" fmla="*/ 1886008 h 2623580"/>
              <a:gd name="connsiteX4762" fmla="*/ 3571772 w 4654756"/>
              <a:gd name="connsiteY4762" fmla="*/ 1881883 h 2623580"/>
              <a:gd name="connsiteX4763" fmla="*/ 3580274 w 4654756"/>
              <a:gd name="connsiteY4763" fmla="*/ 1872808 h 2623580"/>
              <a:gd name="connsiteX4764" fmla="*/ 3582399 w 4654756"/>
              <a:gd name="connsiteY4764" fmla="*/ 1871570 h 2623580"/>
              <a:gd name="connsiteX4765" fmla="*/ 3583675 w 4654756"/>
              <a:gd name="connsiteY4765" fmla="*/ 1870333 h 2623580"/>
              <a:gd name="connsiteX4766" fmla="*/ 3587926 w 4654756"/>
              <a:gd name="connsiteY4766" fmla="*/ 1869095 h 2623580"/>
              <a:gd name="connsiteX4767" fmla="*/ 3593027 w 4654756"/>
              <a:gd name="connsiteY4767" fmla="*/ 1867445 h 2623580"/>
              <a:gd name="connsiteX4768" fmla="*/ 3597703 w 4654756"/>
              <a:gd name="connsiteY4768" fmla="*/ 1866620 h 2623580"/>
              <a:gd name="connsiteX4769" fmla="*/ 3602804 w 4654756"/>
              <a:gd name="connsiteY4769" fmla="*/ 1866208 h 2623580"/>
              <a:gd name="connsiteX4770" fmla="*/ 3608331 w 4654756"/>
              <a:gd name="connsiteY4770" fmla="*/ 1864970 h 2623580"/>
              <a:gd name="connsiteX4771" fmla="*/ 3612581 w 4654756"/>
              <a:gd name="connsiteY4771" fmla="*/ 1863320 h 2623580"/>
              <a:gd name="connsiteX4772" fmla="*/ 3614707 w 4654756"/>
              <a:gd name="connsiteY4772" fmla="*/ 1862083 h 2623580"/>
              <a:gd name="connsiteX4773" fmla="*/ 3616407 w 4654756"/>
              <a:gd name="connsiteY4773" fmla="*/ 1860433 h 2623580"/>
              <a:gd name="connsiteX4774" fmla="*/ 3621509 w 4654756"/>
              <a:gd name="connsiteY4774" fmla="*/ 1857545 h 2623580"/>
              <a:gd name="connsiteX4775" fmla="*/ 3625334 w 4654756"/>
              <a:gd name="connsiteY4775" fmla="*/ 1854245 h 2623580"/>
              <a:gd name="connsiteX4776" fmla="*/ 3629160 w 4654756"/>
              <a:gd name="connsiteY4776" fmla="*/ 1850945 h 2623580"/>
              <a:gd name="connsiteX4777" fmla="*/ 3632561 w 4654756"/>
              <a:gd name="connsiteY4777" fmla="*/ 1847232 h 2623580"/>
              <a:gd name="connsiteX4778" fmla="*/ 3638937 w 4654756"/>
              <a:gd name="connsiteY4778" fmla="*/ 1840220 h 2623580"/>
              <a:gd name="connsiteX4779" fmla="*/ 3644889 w 4654756"/>
              <a:gd name="connsiteY4779" fmla="*/ 1832794 h 2623580"/>
              <a:gd name="connsiteX4780" fmla="*/ 3650840 w 4654756"/>
              <a:gd name="connsiteY4780" fmla="*/ 1825781 h 2623580"/>
              <a:gd name="connsiteX4781" fmla="*/ 3654241 w 4654756"/>
              <a:gd name="connsiteY4781" fmla="*/ 1822481 h 2623580"/>
              <a:gd name="connsiteX4782" fmla="*/ 3657642 w 4654756"/>
              <a:gd name="connsiteY4782" fmla="*/ 1819594 h 2623580"/>
              <a:gd name="connsiteX4783" fmla="*/ 3661467 w 4654756"/>
              <a:gd name="connsiteY4783" fmla="*/ 1816706 h 2623580"/>
              <a:gd name="connsiteX4784" fmla="*/ 3665719 w 4654756"/>
              <a:gd name="connsiteY4784" fmla="*/ 1813819 h 2623580"/>
              <a:gd name="connsiteX4785" fmla="*/ 3670395 w 4654756"/>
              <a:gd name="connsiteY4785" fmla="*/ 1811756 h 2623580"/>
              <a:gd name="connsiteX4786" fmla="*/ 3675496 w 4654756"/>
              <a:gd name="connsiteY4786" fmla="*/ 1809281 h 2623580"/>
              <a:gd name="connsiteX4787" fmla="*/ 3686973 w 4654756"/>
              <a:gd name="connsiteY4787" fmla="*/ 1809281 h 2623580"/>
              <a:gd name="connsiteX4788" fmla="*/ 3694625 w 4654756"/>
              <a:gd name="connsiteY4788" fmla="*/ 1800206 h 2623580"/>
              <a:gd name="connsiteX4789" fmla="*/ 3699301 w 4654756"/>
              <a:gd name="connsiteY4789" fmla="*/ 1796081 h 2623580"/>
              <a:gd name="connsiteX4790" fmla="*/ 3703553 w 4654756"/>
              <a:gd name="connsiteY4790" fmla="*/ 1792368 h 2623580"/>
              <a:gd name="connsiteX4791" fmla="*/ 3708653 w 4654756"/>
              <a:gd name="connsiteY4791" fmla="*/ 1788243 h 2623580"/>
              <a:gd name="connsiteX4792" fmla="*/ 3713755 w 4654756"/>
              <a:gd name="connsiteY4792" fmla="*/ 1786180 h 2623580"/>
              <a:gd name="connsiteX4793" fmla="*/ 3716730 w 4654756"/>
              <a:gd name="connsiteY4793" fmla="*/ 1784942 h 2623580"/>
              <a:gd name="connsiteX4794" fmla="*/ 3720131 w 4654756"/>
              <a:gd name="connsiteY4794" fmla="*/ 1784118 h 2623580"/>
              <a:gd name="connsiteX4795" fmla="*/ 3723532 w 4654756"/>
              <a:gd name="connsiteY4795" fmla="*/ 1783705 h 2623580"/>
              <a:gd name="connsiteX4796" fmla="*/ 3726933 w 4654756"/>
              <a:gd name="connsiteY4796" fmla="*/ 1783705 h 2623580"/>
              <a:gd name="connsiteX4797" fmla="*/ 3732034 w 4654756"/>
              <a:gd name="connsiteY4797" fmla="*/ 1784118 h 2623580"/>
              <a:gd name="connsiteX4798" fmla="*/ 3735860 w 4654756"/>
              <a:gd name="connsiteY4798" fmla="*/ 1784530 h 2623580"/>
              <a:gd name="connsiteX4799" fmla="*/ 3738836 w 4654756"/>
              <a:gd name="connsiteY4799" fmla="*/ 1785355 h 2623580"/>
              <a:gd name="connsiteX4800" fmla="*/ 3741386 w 4654756"/>
              <a:gd name="connsiteY4800" fmla="*/ 1787418 h 2623580"/>
              <a:gd name="connsiteX4801" fmla="*/ 3742529 w 4654756"/>
              <a:gd name="connsiteY4801" fmla="*/ 1789637 h 2623580"/>
              <a:gd name="connsiteX4802" fmla="*/ 3742483 w 4654756"/>
              <a:gd name="connsiteY4802" fmla="*/ 1789480 h 2623580"/>
              <a:gd name="connsiteX4803" fmla="*/ 3741210 w 4654756"/>
              <a:gd name="connsiteY4803" fmla="*/ 1787005 h 2623580"/>
              <a:gd name="connsiteX4804" fmla="*/ 3738663 w 4654756"/>
              <a:gd name="connsiteY4804" fmla="*/ 1784942 h 2623580"/>
              <a:gd name="connsiteX4805" fmla="*/ 3735691 w 4654756"/>
              <a:gd name="connsiteY4805" fmla="*/ 1784117 h 2623580"/>
              <a:gd name="connsiteX4806" fmla="*/ 3731871 w 4654756"/>
              <a:gd name="connsiteY4806" fmla="*/ 1783704 h 2623580"/>
              <a:gd name="connsiteX4807" fmla="*/ 3726776 w 4654756"/>
              <a:gd name="connsiteY4807" fmla="*/ 1783292 h 2623580"/>
              <a:gd name="connsiteX4808" fmla="*/ 1002233 w 4654756"/>
              <a:gd name="connsiteY4808" fmla="*/ 1772761 h 2623580"/>
              <a:gd name="connsiteX4809" fmla="*/ 1004151 w 4654756"/>
              <a:gd name="connsiteY4809" fmla="*/ 1774630 h 2623580"/>
              <a:gd name="connsiteX4810" fmla="*/ 1006694 w 4654756"/>
              <a:gd name="connsiteY4810" fmla="*/ 1777517 h 2623580"/>
              <a:gd name="connsiteX4811" fmla="*/ 1007061 w 4654756"/>
              <a:gd name="connsiteY4811" fmla="*/ 1777696 h 2623580"/>
              <a:gd name="connsiteX4812" fmla="*/ 1004707 w 4654756"/>
              <a:gd name="connsiteY4812" fmla="*/ 1775042 h 2623580"/>
              <a:gd name="connsiteX4813" fmla="*/ 1002571 w 4654756"/>
              <a:gd name="connsiteY4813" fmla="*/ 1772979 h 2623580"/>
              <a:gd name="connsiteX4814" fmla="*/ 1349142 w 4654756"/>
              <a:gd name="connsiteY4814" fmla="*/ 1768761 h 2623580"/>
              <a:gd name="connsiteX4815" fmla="*/ 1349403 w 4654756"/>
              <a:gd name="connsiteY4815" fmla="*/ 1769267 h 2623580"/>
              <a:gd name="connsiteX4816" fmla="*/ 1351103 w 4654756"/>
              <a:gd name="connsiteY4816" fmla="*/ 1772155 h 2623580"/>
              <a:gd name="connsiteX4817" fmla="*/ 1352666 w 4654756"/>
              <a:gd name="connsiteY4817" fmla="*/ 1774430 h 2623580"/>
              <a:gd name="connsiteX4818" fmla="*/ 1352500 w 4654756"/>
              <a:gd name="connsiteY4818" fmla="*/ 1774053 h 2623580"/>
              <a:gd name="connsiteX4819" fmla="*/ 1350802 w 4654756"/>
              <a:gd name="connsiteY4819" fmla="*/ 1771581 h 2623580"/>
              <a:gd name="connsiteX4820" fmla="*/ 722188 w 4654756"/>
              <a:gd name="connsiteY4820" fmla="*/ 1767006 h 2623580"/>
              <a:gd name="connsiteX4821" fmla="*/ 721703 w 4654756"/>
              <a:gd name="connsiteY4821" fmla="*/ 1767162 h 2623580"/>
              <a:gd name="connsiteX4822" fmla="*/ 723798 w 4654756"/>
              <a:gd name="connsiteY4822" fmla="*/ 1767162 h 2623580"/>
              <a:gd name="connsiteX4823" fmla="*/ 727193 w 4654756"/>
              <a:gd name="connsiteY4823" fmla="*/ 1767573 h 2623580"/>
              <a:gd name="connsiteX4824" fmla="*/ 730590 w 4654756"/>
              <a:gd name="connsiteY4824" fmla="*/ 1768808 h 2623580"/>
              <a:gd name="connsiteX4825" fmla="*/ 733136 w 4654756"/>
              <a:gd name="connsiteY4825" fmla="*/ 1771277 h 2623580"/>
              <a:gd name="connsiteX4826" fmla="*/ 734410 w 4654756"/>
              <a:gd name="connsiteY4826" fmla="*/ 1774158 h 2623580"/>
              <a:gd name="connsiteX4827" fmla="*/ 736108 w 4654756"/>
              <a:gd name="connsiteY4827" fmla="*/ 1777450 h 2623580"/>
              <a:gd name="connsiteX4828" fmla="*/ 736957 w 4654756"/>
              <a:gd name="connsiteY4828" fmla="*/ 1781153 h 2623580"/>
              <a:gd name="connsiteX4829" fmla="*/ 737806 w 4654756"/>
              <a:gd name="connsiteY4829" fmla="*/ 1789795 h 2623580"/>
              <a:gd name="connsiteX4830" fmla="*/ 739079 w 4654756"/>
              <a:gd name="connsiteY4830" fmla="*/ 1797613 h 2623580"/>
              <a:gd name="connsiteX4831" fmla="*/ 739504 w 4654756"/>
              <a:gd name="connsiteY4831" fmla="*/ 1801729 h 2623580"/>
              <a:gd name="connsiteX4832" fmla="*/ 740353 w 4654756"/>
              <a:gd name="connsiteY4832" fmla="*/ 1805021 h 2623580"/>
              <a:gd name="connsiteX4833" fmla="*/ 741627 w 4654756"/>
              <a:gd name="connsiteY4833" fmla="*/ 1807489 h 2623580"/>
              <a:gd name="connsiteX4834" fmla="*/ 743749 w 4654756"/>
              <a:gd name="connsiteY4834" fmla="*/ 1809958 h 2623580"/>
              <a:gd name="connsiteX4835" fmla="*/ 746721 w 4654756"/>
              <a:gd name="connsiteY4835" fmla="*/ 1811604 h 2623580"/>
              <a:gd name="connsiteX4836" fmla="*/ 750117 w 4654756"/>
              <a:gd name="connsiteY4836" fmla="*/ 1812016 h 2623580"/>
              <a:gd name="connsiteX4837" fmla="*/ 752239 w 4654756"/>
              <a:gd name="connsiteY4837" fmla="*/ 1811604 h 2623580"/>
              <a:gd name="connsiteX4838" fmla="*/ 752409 w 4654756"/>
              <a:gd name="connsiteY4838" fmla="*/ 1811481 h 2623580"/>
              <a:gd name="connsiteX4839" fmla="*/ 750703 w 4654756"/>
              <a:gd name="connsiteY4839" fmla="*/ 1811811 h 2623580"/>
              <a:gd name="connsiteX4840" fmla="*/ 747299 w 4654756"/>
              <a:gd name="connsiteY4840" fmla="*/ 1811400 h 2623580"/>
              <a:gd name="connsiteX4841" fmla="*/ 744319 w 4654756"/>
              <a:gd name="connsiteY4841" fmla="*/ 1809755 h 2623580"/>
              <a:gd name="connsiteX4842" fmla="*/ 742191 w 4654756"/>
              <a:gd name="connsiteY4842" fmla="*/ 1807289 h 2623580"/>
              <a:gd name="connsiteX4843" fmla="*/ 740915 w 4654756"/>
              <a:gd name="connsiteY4843" fmla="*/ 1804823 h 2623580"/>
              <a:gd name="connsiteX4844" fmla="*/ 740064 w 4654756"/>
              <a:gd name="connsiteY4844" fmla="*/ 1801534 h 2623580"/>
              <a:gd name="connsiteX4845" fmla="*/ 739638 w 4654756"/>
              <a:gd name="connsiteY4845" fmla="*/ 1797424 h 2623580"/>
              <a:gd name="connsiteX4846" fmla="*/ 738361 w 4654756"/>
              <a:gd name="connsiteY4846" fmla="*/ 1789614 h 2623580"/>
              <a:gd name="connsiteX4847" fmla="*/ 737510 w 4654756"/>
              <a:gd name="connsiteY4847" fmla="*/ 1780982 h 2623580"/>
              <a:gd name="connsiteX4848" fmla="*/ 736658 w 4654756"/>
              <a:gd name="connsiteY4848" fmla="*/ 1777282 h 2623580"/>
              <a:gd name="connsiteX4849" fmla="*/ 734956 w 4654756"/>
              <a:gd name="connsiteY4849" fmla="*/ 1773994 h 2623580"/>
              <a:gd name="connsiteX4850" fmla="*/ 733680 w 4654756"/>
              <a:gd name="connsiteY4850" fmla="*/ 1771117 h 2623580"/>
              <a:gd name="connsiteX4851" fmla="*/ 731126 w 4654756"/>
              <a:gd name="connsiteY4851" fmla="*/ 1768650 h 2623580"/>
              <a:gd name="connsiteX4852" fmla="*/ 727721 w 4654756"/>
              <a:gd name="connsiteY4852" fmla="*/ 1767417 h 2623580"/>
              <a:gd name="connsiteX4853" fmla="*/ 724316 w 4654756"/>
              <a:gd name="connsiteY4853" fmla="*/ 1767006 h 2623580"/>
              <a:gd name="connsiteX4854" fmla="*/ 532719 w 4654756"/>
              <a:gd name="connsiteY4854" fmla="*/ 1762919 h 2623580"/>
              <a:gd name="connsiteX4855" fmla="*/ 533008 w 4654756"/>
              <a:gd name="connsiteY4855" fmla="*/ 1764317 h 2623580"/>
              <a:gd name="connsiteX4856" fmla="*/ 533008 w 4654756"/>
              <a:gd name="connsiteY4856" fmla="*/ 1765967 h 2623580"/>
              <a:gd name="connsiteX4857" fmla="*/ 532582 w 4654756"/>
              <a:gd name="connsiteY4857" fmla="*/ 1770917 h 2623580"/>
              <a:gd name="connsiteX4858" fmla="*/ 533008 w 4654756"/>
              <a:gd name="connsiteY4858" fmla="*/ 1773805 h 2623580"/>
              <a:gd name="connsiteX4859" fmla="*/ 533434 w 4654756"/>
              <a:gd name="connsiteY4859" fmla="*/ 1777105 h 2623580"/>
              <a:gd name="connsiteX4860" fmla="*/ 533540 w 4654756"/>
              <a:gd name="connsiteY4860" fmla="*/ 1777270 h 2623580"/>
              <a:gd name="connsiteX4861" fmla="*/ 533191 w 4654756"/>
              <a:gd name="connsiteY4861" fmla="*/ 1774548 h 2623580"/>
              <a:gd name="connsiteX4862" fmla="*/ 532767 w 4654756"/>
              <a:gd name="connsiteY4862" fmla="*/ 1771650 h 2623580"/>
              <a:gd name="connsiteX4863" fmla="*/ 533191 w 4654756"/>
              <a:gd name="connsiteY4863" fmla="*/ 1766682 h 2623580"/>
              <a:gd name="connsiteX4864" fmla="*/ 533191 w 4654756"/>
              <a:gd name="connsiteY4864" fmla="*/ 1765026 h 2623580"/>
              <a:gd name="connsiteX4865" fmla="*/ 532767 w 4654756"/>
              <a:gd name="connsiteY4865" fmla="*/ 1762956 h 2623580"/>
              <a:gd name="connsiteX4866" fmla="*/ 478912 w 4654756"/>
              <a:gd name="connsiteY4866" fmla="*/ 1759902 h 2623580"/>
              <a:gd name="connsiteX4867" fmla="*/ 475871 w 4654756"/>
              <a:gd name="connsiteY4867" fmla="*/ 1765411 h 2623580"/>
              <a:gd name="connsiteX4868" fmla="*/ 475712 w 4654756"/>
              <a:gd name="connsiteY4868" fmla="*/ 1765674 h 2623580"/>
              <a:gd name="connsiteX4869" fmla="*/ 478536 w 4654756"/>
              <a:gd name="connsiteY4869" fmla="*/ 1761842 h 2623580"/>
              <a:gd name="connsiteX4870" fmla="*/ 479685 w 4654756"/>
              <a:gd name="connsiteY4870" fmla="*/ 1760233 h 2623580"/>
              <a:gd name="connsiteX4871" fmla="*/ 1078901 w 4654756"/>
              <a:gd name="connsiteY4871" fmla="*/ 1749879 h 2623580"/>
              <a:gd name="connsiteX4872" fmla="*/ 1076782 w 4654756"/>
              <a:gd name="connsiteY4872" fmla="*/ 1750704 h 2623580"/>
              <a:gd name="connsiteX4873" fmla="*/ 1072119 w 4654756"/>
              <a:gd name="connsiteY4873" fmla="*/ 1752766 h 2623580"/>
              <a:gd name="connsiteX4874" fmla="*/ 1068304 w 4654756"/>
              <a:gd name="connsiteY4874" fmla="*/ 1754829 h 2623580"/>
              <a:gd name="connsiteX4875" fmla="*/ 1067456 w 4654756"/>
              <a:gd name="connsiteY4875" fmla="*/ 1755654 h 2623580"/>
              <a:gd name="connsiteX4876" fmla="*/ 1067032 w 4654756"/>
              <a:gd name="connsiteY4876" fmla="*/ 1756066 h 2623580"/>
              <a:gd name="connsiteX4877" fmla="*/ 1065761 w 4654756"/>
              <a:gd name="connsiteY4877" fmla="*/ 1758954 h 2623580"/>
              <a:gd name="connsiteX4878" fmla="*/ 1064913 w 4654756"/>
              <a:gd name="connsiteY4878" fmla="*/ 1761841 h 2623580"/>
              <a:gd name="connsiteX4879" fmla="*/ 1064489 w 4654756"/>
              <a:gd name="connsiteY4879" fmla="*/ 1768854 h 2623580"/>
              <a:gd name="connsiteX4880" fmla="*/ 1064065 w 4654756"/>
              <a:gd name="connsiteY4880" fmla="*/ 1776692 h 2623580"/>
              <a:gd name="connsiteX4881" fmla="*/ 1062793 w 4654756"/>
              <a:gd name="connsiteY4881" fmla="*/ 1780405 h 2623580"/>
              <a:gd name="connsiteX4882" fmla="*/ 1061945 w 4654756"/>
              <a:gd name="connsiteY4882" fmla="*/ 1783704 h 2623580"/>
              <a:gd name="connsiteX4883" fmla="*/ 1061521 w 4654756"/>
              <a:gd name="connsiteY4883" fmla="*/ 1786180 h 2623580"/>
              <a:gd name="connsiteX4884" fmla="*/ 1060674 w 4654756"/>
              <a:gd name="connsiteY4884" fmla="*/ 1787417 h 2623580"/>
              <a:gd name="connsiteX4885" fmla="*/ 1057707 w 4654756"/>
              <a:gd name="connsiteY4885" fmla="*/ 1790718 h 2623580"/>
              <a:gd name="connsiteX4886" fmla="*/ 1054315 w 4654756"/>
              <a:gd name="connsiteY4886" fmla="*/ 1793193 h 2623580"/>
              <a:gd name="connsiteX4887" fmla="*/ 1050923 w 4654756"/>
              <a:gd name="connsiteY4887" fmla="*/ 1795667 h 2623580"/>
              <a:gd name="connsiteX4888" fmla="*/ 1047532 w 4654756"/>
              <a:gd name="connsiteY4888" fmla="*/ 1798143 h 2623580"/>
              <a:gd name="connsiteX4889" fmla="*/ 1045837 w 4654756"/>
              <a:gd name="connsiteY4889" fmla="*/ 1799792 h 2623580"/>
              <a:gd name="connsiteX4890" fmla="*/ 1044565 w 4654756"/>
              <a:gd name="connsiteY4890" fmla="*/ 1801855 h 2623580"/>
              <a:gd name="connsiteX4891" fmla="*/ 1043293 w 4654756"/>
              <a:gd name="connsiteY4891" fmla="*/ 1803918 h 2623580"/>
              <a:gd name="connsiteX4892" fmla="*/ 1042445 w 4654756"/>
              <a:gd name="connsiteY4892" fmla="*/ 1806393 h 2623580"/>
              <a:gd name="connsiteX4893" fmla="*/ 1042021 w 4654756"/>
              <a:gd name="connsiteY4893" fmla="*/ 1809281 h 2623580"/>
              <a:gd name="connsiteX4894" fmla="*/ 1041597 w 4654756"/>
              <a:gd name="connsiteY4894" fmla="*/ 1812168 h 2623580"/>
              <a:gd name="connsiteX4895" fmla="*/ 1042021 w 4654756"/>
              <a:gd name="connsiteY4895" fmla="*/ 1816293 h 2623580"/>
              <a:gd name="connsiteX4896" fmla="*/ 1042445 w 4654756"/>
              <a:gd name="connsiteY4896" fmla="*/ 1820831 h 2623580"/>
              <a:gd name="connsiteX4897" fmla="*/ 1042445 w 4654756"/>
              <a:gd name="connsiteY4897" fmla="*/ 1825369 h 2623580"/>
              <a:gd name="connsiteX4898" fmla="*/ 1041597 w 4654756"/>
              <a:gd name="connsiteY4898" fmla="*/ 1830731 h 2623580"/>
              <a:gd name="connsiteX4899" fmla="*/ 1039478 w 4654756"/>
              <a:gd name="connsiteY4899" fmla="*/ 1829494 h 2623580"/>
              <a:gd name="connsiteX4900" fmla="*/ 1037783 w 4654756"/>
              <a:gd name="connsiteY4900" fmla="*/ 1827843 h 2623580"/>
              <a:gd name="connsiteX4901" fmla="*/ 1035239 w 4654756"/>
              <a:gd name="connsiteY4901" fmla="*/ 1825781 h 2623580"/>
              <a:gd name="connsiteX4902" fmla="*/ 1033119 w 4654756"/>
              <a:gd name="connsiteY4902" fmla="*/ 1822894 h 2623580"/>
              <a:gd name="connsiteX4903" fmla="*/ 1028880 w 4654756"/>
              <a:gd name="connsiteY4903" fmla="*/ 1816293 h 2623580"/>
              <a:gd name="connsiteX4904" fmla="*/ 1024641 w 4654756"/>
              <a:gd name="connsiteY4904" fmla="*/ 1808868 h 2623580"/>
              <a:gd name="connsiteX4905" fmla="*/ 1021250 w 4654756"/>
              <a:gd name="connsiteY4905" fmla="*/ 1800618 h 2623580"/>
              <a:gd name="connsiteX4906" fmla="*/ 1018283 w 4654756"/>
              <a:gd name="connsiteY4906" fmla="*/ 1793193 h 2623580"/>
              <a:gd name="connsiteX4907" fmla="*/ 1016164 w 4654756"/>
              <a:gd name="connsiteY4907" fmla="*/ 1786592 h 2623580"/>
              <a:gd name="connsiteX4908" fmla="*/ 1015316 w 4654756"/>
              <a:gd name="connsiteY4908" fmla="*/ 1781642 h 2623580"/>
              <a:gd name="connsiteX4909" fmla="*/ 1015739 w 4654756"/>
              <a:gd name="connsiteY4909" fmla="*/ 1779167 h 2623580"/>
              <a:gd name="connsiteX4910" fmla="*/ 1015170 w 4654756"/>
              <a:gd name="connsiteY4910" fmla="*/ 1779167 h 2623580"/>
              <a:gd name="connsiteX4911" fmla="*/ 1015170 w 4654756"/>
              <a:gd name="connsiteY4911" fmla="*/ 1781642 h 2623580"/>
              <a:gd name="connsiteX4912" fmla="*/ 1016018 w 4654756"/>
              <a:gd name="connsiteY4912" fmla="*/ 1786593 h 2623580"/>
              <a:gd name="connsiteX4913" fmla="*/ 1018136 w 4654756"/>
              <a:gd name="connsiteY4913" fmla="*/ 1793193 h 2623580"/>
              <a:gd name="connsiteX4914" fmla="*/ 1021103 w 4654756"/>
              <a:gd name="connsiteY4914" fmla="*/ 1800618 h 2623580"/>
              <a:gd name="connsiteX4915" fmla="*/ 1024494 w 4654756"/>
              <a:gd name="connsiteY4915" fmla="*/ 1808868 h 2623580"/>
              <a:gd name="connsiteX4916" fmla="*/ 1028732 w 4654756"/>
              <a:gd name="connsiteY4916" fmla="*/ 1816293 h 2623580"/>
              <a:gd name="connsiteX4917" fmla="*/ 1032969 w 4654756"/>
              <a:gd name="connsiteY4917" fmla="*/ 1822894 h 2623580"/>
              <a:gd name="connsiteX4918" fmla="*/ 1035088 w 4654756"/>
              <a:gd name="connsiteY4918" fmla="*/ 1825781 h 2623580"/>
              <a:gd name="connsiteX4919" fmla="*/ 1037631 w 4654756"/>
              <a:gd name="connsiteY4919" fmla="*/ 1827843 h 2623580"/>
              <a:gd name="connsiteX4920" fmla="*/ 1039326 w 4654756"/>
              <a:gd name="connsiteY4920" fmla="*/ 1829494 h 2623580"/>
              <a:gd name="connsiteX4921" fmla="*/ 1041445 w 4654756"/>
              <a:gd name="connsiteY4921" fmla="*/ 1830731 h 2623580"/>
              <a:gd name="connsiteX4922" fmla="*/ 1041022 w 4654756"/>
              <a:gd name="connsiteY4922" fmla="*/ 1831556 h 2623580"/>
              <a:gd name="connsiteX4923" fmla="*/ 1039750 w 4654756"/>
              <a:gd name="connsiteY4923" fmla="*/ 1832794 h 2623580"/>
              <a:gd name="connsiteX4924" fmla="*/ 1038903 w 4654756"/>
              <a:gd name="connsiteY4924" fmla="*/ 1834031 h 2623580"/>
              <a:gd name="connsiteX4925" fmla="*/ 1038479 w 4654756"/>
              <a:gd name="connsiteY4925" fmla="*/ 1834856 h 2623580"/>
              <a:gd name="connsiteX4926" fmla="*/ 1038903 w 4654756"/>
              <a:gd name="connsiteY4926" fmla="*/ 1836919 h 2623580"/>
              <a:gd name="connsiteX4927" fmla="*/ 1038903 w 4654756"/>
              <a:gd name="connsiteY4927" fmla="*/ 1838569 h 2623580"/>
              <a:gd name="connsiteX4928" fmla="*/ 1041022 w 4654756"/>
              <a:gd name="connsiteY4928" fmla="*/ 1841457 h 2623580"/>
              <a:gd name="connsiteX4929" fmla="*/ 1042717 w 4654756"/>
              <a:gd name="connsiteY4929" fmla="*/ 1843931 h 2623580"/>
              <a:gd name="connsiteX4930" fmla="*/ 1045683 w 4654756"/>
              <a:gd name="connsiteY4930" fmla="*/ 1845994 h 2623580"/>
              <a:gd name="connsiteX4931" fmla="*/ 1049074 w 4654756"/>
              <a:gd name="connsiteY4931" fmla="*/ 1847232 h 2623580"/>
              <a:gd name="connsiteX4932" fmla="*/ 1052464 w 4654756"/>
              <a:gd name="connsiteY4932" fmla="*/ 1848057 h 2623580"/>
              <a:gd name="connsiteX4933" fmla="*/ 1052539 w 4654756"/>
              <a:gd name="connsiteY4933" fmla="*/ 1848067 h 2623580"/>
              <a:gd name="connsiteX4934" fmla="*/ 1049392 w 4654756"/>
              <a:gd name="connsiteY4934" fmla="*/ 1847304 h 2623580"/>
              <a:gd name="connsiteX4935" fmla="*/ 1045996 w 4654756"/>
              <a:gd name="connsiteY4935" fmla="*/ 1846070 h 2623580"/>
              <a:gd name="connsiteX4936" fmla="*/ 1043025 w 4654756"/>
              <a:gd name="connsiteY4936" fmla="*/ 1844012 h 2623580"/>
              <a:gd name="connsiteX4937" fmla="*/ 1041327 w 4654756"/>
              <a:gd name="connsiteY4937" fmla="*/ 1841544 h 2623580"/>
              <a:gd name="connsiteX4938" fmla="*/ 1039204 w 4654756"/>
              <a:gd name="connsiteY4938" fmla="*/ 1838663 h 2623580"/>
              <a:gd name="connsiteX4939" fmla="*/ 1039204 w 4654756"/>
              <a:gd name="connsiteY4939" fmla="*/ 1837017 h 2623580"/>
              <a:gd name="connsiteX4940" fmla="*/ 1038780 w 4654756"/>
              <a:gd name="connsiteY4940" fmla="*/ 1834960 h 2623580"/>
              <a:gd name="connsiteX4941" fmla="*/ 1039204 w 4654756"/>
              <a:gd name="connsiteY4941" fmla="*/ 1834137 h 2623580"/>
              <a:gd name="connsiteX4942" fmla="*/ 1040053 w 4654756"/>
              <a:gd name="connsiteY4942" fmla="*/ 1832903 h 2623580"/>
              <a:gd name="connsiteX4943" fmla="*/ 1041327 w 4654756"/>
              <a:gd name="connsiteY4943" fmla="*/ 1831668 h 2623580"/>
              <a:gd name="connsiteX4944" fmla="*/ 1041751 w 4654756"/>
              <a:gd name="connsiteY4944" fmla="*/ 1830846 h 2623580"/>
              <a:gd name="connsiteX4945" fmla="*/ 1042600 w 4654756"/>
              <a:gd name="connsiteY4945" fmla="*/ 1825496 h 2623580"/>
              <a:gd name="connsiteX4946" fmla="*/ 1042600 w 4654756"/>
              <a:gd name="connsiteY4946" fmla="*/ 1820970 h 2623580"/>
              <a:gd name="connsiteX4947" fmla="*/ 1042176 w 4654756"/>
              <a:gd name="connsiteY4947" fmla="*/ 1816444 h 2623580"/>
              <a:gd name="connsiteX4948" fmla="*/ 1041751 w 4654756"/>
              <a:gd name="connsiteY4948" fmla="*/ 1812329 h 2623580"/>
              <a:gd name="connsiteX4949" fmla="*/ 1042176 w 4654756"/>
              <a:gd name="connsiteY4949" fmla="*/ 1809449 h 2623580"/>
              <a:gd name="connsiteX4950" fmla="*/ 1042600 w 4654756"/>
              <a:gd name="connsiteY4950" fmla="*/ 1806568 h 2623580"/>
              <a:gd name="connsiteX4951" fmla="*/ 1043449 w 4654756"/>
              <a:gd name="connsiteY4951" fmla="*/ 1804100 h 2623580"/>
              <a:gd name="connsiteX4952" fmla="*/ 1044723 w 4654756"/>
              <a:gd name="connsiteY4952" fmla="*/ 1802042 h 2623580"/>
              <a:gd name="connsiteX4953" fmla="*/ 1045996 w 4654756"/>
              <a:gd name="connsiteY4953" fmla="*/ 1799985 h 2623580"/>
              <a:gd name="connsiteX4954" fmla="*/ 1047694 w 4654756"/>
              <a:gd name="connsiteY4954" fmla="*/ 1798339 h 2623580"/>
              <a:gd name="connsiteX4955" fmla="*/ 1051091 w 4654756"/>
              <a:gd name="connsiteY4955" fmla="*/ 1795870 h 2623580"/>
              <a:gd name="connsiteX4956" fmla="*/ 1054487 w 4654756"/>
              <a:gd name="connsiteY4956" fmla="*/ 1793401 h 2623580"/>
              <a:gd name="connsiteX4957" fmla="*/ 1057883 w 4654756"/>
              <a:gd name="connsiteY4957" fmla="*/ 1790932 h 2623580"/>
              <a:gd name="connsiteX4958" fmla="*/ 1060854 w 4654756"/>
              <a:gd name="connsiteY4958" fmla="*/ 1787641 h 2623580"/>
              <a:gd name="connsiteX4959" fmla="*/ 1061703 w 4654756"/>
              <a:gd name="connsiteY4959" fmla="*/ 1786406 h 2623580"/>
              <a:gd name="connsiteX4960" fmla="*/ 1062128 w 4654756"/>
              <a:gd name="connsiteY4960" fmla="*/ 1783938 h 2623580"/>
              <a:gd name="connsiteX4961" fmla="*/ 1062977 w 4654756"/>
              <a:gd name="connsiteY4961" fmla="*/ 1780646 h 2623580"/>
              <a:gd name="connsiteX4962" fmla="*/ 1064250 w 4654756"/>
              <a:gd name="connsiteY4962" fmla="*/ 1776943 h 2623580"/>
              <a:gd name="connsiteX4963" fmla="*/ 1064675 w 4654756"/>
              <a:gd name="connsiteY4963" fmla="*/ 1769124 h 2623580"/>
              <a:gd name="connsiteX4964" fmla="*/ 1065099 w 4654756"/>
              <a:gd name="connsiteY4964" fmla="*/ 1762129 h 2623580"/>
              <a:gd name="connsiteX4965" fmla="*/ 1065948 w 4654756"/>
              <a:gd name="connsiteY4965" fmla="*/ 1759249 h 2623580"/>
              <a:gd name="connsiteX4966" fmla="*/ 1067222 w 4654756"/>
              <a:gd name="connsiteY4966" fmla="*/ 1756369 h 2623580"/>
              <a:gd name="connsiteX4967" fmla="*/ 1067646 w 4654756"/>
              <a:gd name="connsiteY4967" fmla="*/ 1755957 h 2623580"/>
              <a:gd name="connsiteX4968" fmla="*/ 1068495 w 4654756"/>
              <a:gd name="connsiteY4968" fmla="*/ 1755134 h 2623580"/>
              <a:gd name="connsiteX4969" fmla="*/ 1072316 w 4654756"/>
              <a:gd name="connsiteY4969" fmla="*/ 1753077 h 2623580"/>
              <a:gd name="connsiteX4970" fmla="*/ 1076986 w 4654756"/>
              <a:gd name="connsiteY4970" fmla="*/ 1751020 h 2623580"/>
              <a:gd name="connsiteX4971" fmla="*/ 1079108 w 4654756"/>
              <a:gd name="connsiteY4971" fmla="*/ 1750197 h 2623580"/>
              <a:gd name="connsiteX4972" fmla="*/ 1081231 w 4654756"/>
              <a:gd name="connsiteY4972" fmla="*/ 1750608 h 2623580"/>
              <a:gd name="connsiteX4973" fmla="*/ 1082872 w 4654756"/>
              <a:gd name="connsiteY4973" fmla="*/ 1751006 h 2623580"/>
              <a:gd name="connsiteX4974" fmla="*/ 1082716 w 4654756"/>
              <a:gd name="connsiteY4974" fmla="*/ 1750704 h 2623580"/>
              <a:gd name="connsiteX4975" fmla="*/ 1081021 w 4654756"/>
              <a:gd name="connsiteY4975" fmla="*/ 1750291 h 2623580"/>
              <a:gd name="connsiteX4976" fmla="*/ 4637900 w 4654756"/>
              <a:gd name="connsiteY4976" fmla="*/ 1746578 h 2623580"/>
              <a:gd name="connsiteX4977" fmla="*/ 4639639 w 4654756"/>
              <a:gd name="connsiteY4977" fmla="*/ 1746578 h 2623580"/>
              <a:gd name="connsiteX4978" fmla="*/ 4642683 w 4654756"/>
              <a:gd name="connsiteY4978" fmla="*/ 1747409 h 2623580"/>
              <a:gd name="connsiteX4979" fmla="*/ 4645727 w 4654756"/>
              <a:gd name="connsiteY4979" fmla="*/ 1749486 h 2623580"/>
              <a:gd name="connsiteX4980" fmla="*/ 4647901 w 4654756"/>
              <a:gd name="connsiteY4980" fmla="*/ 1752393 h 2623580"/>
              <a:gd name="connsiteX4981" fmla="*/ 4649641 w 4654756"/>
              <a:gd name="connsiteY4981" fmla="*/ 1755716 h 2623580"/>
              <a:gd name="connsiteX4982" fmla="*/ 4650076 w 4654756"/>
              <a:gd name="connsiteY4982" fmla="*/ 1757793 h 2623580"/>
              <a:gd name="connsiteX4983" fmla="*/ 4650511 w 4654756"/>
              <a:gd name="connsiteY4983" fmla="*/ 1759454 h 2623580"/>
              <a:gd name="connsiteX4984" fmla="*/ 4650511 w 4654756"/>
              <a:gd name="connsiteY4984" fmla="*/ 1786868 h 2623580"/>
              <a:gd name="connsiteX4985" fmla="*/ 4649641 w 4654756"/>
              <a:gd name="connsiteY4985" fmla="*/ 1790606 h 2623580"/>
              <a:gd name="connsiteX4986" fmla="*/ 4647467 w 4654756"/>
              <a:gd name="connsiteY4986" fmla="*/ 1797252 h 2623580"/>
              <a:gd name="connsiteX4987" fmla="*/ 4645727 w 4654756"/>
              <a:gd name="connsiteY4987" fmla="*/ 1803483 h 2623580"/>
              <a:gd name="connsiteX4988" fmla="*/ 4644423 w 4654756"/>
              <a:gd name="connsiteY4988" fmla="*/ 1805975 h 2623580"/>
              <a:gd name="connsiteX4989" fmla="*/ 4643988 w 4654756"/>
              <a:gd name="connsiteY4989" fmla="*/ 1806805 h 2623580"/>
              <a:gd name="connsiteX4990" fmla="*/ 4640074 w 4654756"/>
              <a:gd name="connsiteY4990" fmla="*/ 1800159 h 2623580"/>
              <a:gd name="connsiteX4991" fmla="*/ 4636595 w 4654756"/>
              <a:gd name="connsiteY4991" fmla="*/ 1793099 h 2623580"/>
              <a:gd name="connsiteX4992" fmla="*/ 4635291 w 4654756"/>
              <a:gd name="connsiteY4992" fmla="*/ 1789775 h 2623580"/>
              <a:gd name="connsiteX4993" fmla="*/ 4633551 w 4654756"/>
              <a:gd name="connsiteY4993" fmla="*/ 1785207 h 2623580"/>
              <a:gd name="connsiteX4994" fmla="*/ 4633117 w 4654756"/>
              <a:gd name="connsiteY4994" fmla="*/ 1781053 h 2623580"/>
              <a:gd name="connsiteX4995" fmla="*/ 4632681 w 4654756"/>
              <a:gd name="connsiteY4995" fmla="*/ 1776068 h 2623580"/>
              <a:gd name="connsiteX4996" fmla="*/ 4633117 w 4654756"/>
              <a:gd name="connsiteY4996" fmla="*/ 1769423 h 2623580"/>
              <a:gd name="connsiteX4997" fmla="*/ 4633551 w 4654756"/>
              <a:gd name="connsiteY4997" fmla="*/ 1763608 h 2623580"/>
              <a:gd name="connsiteX4998" fmla="*/ 4633986 w 4654756"/>
              <a:gd name="connsiteY4998" fmla="*/ 1758208 h 2623580"/>
              <a:gd name="connsiteX4999" fmla="*/ 4634421 w 4654756"/>
              <a:gd name="connsiteY4999" fmla="*/ 1751978 h 2623580"/>
              <a:gd name="connsiteX5000" fmla="*/ 4634421 w 4654756"/>
              <a:gd name="connsiteY5000" fmla="*/ 1749901 h 2623580"/>
              <a:gd name="connsiteX5001" fmla="*/ 4635291 w 4654756"/>
              <a:gd name="connsiteY5001" fmla="*/ 1748655 h 2623580"/>
              <a:gd name="connsiteX5002" fmla="*/ 4636161 w 4654756"/>
              <a:gd name="connsiteY5002" fmla="*/ 1747409 h 2623580"/>
              <a:gd name="connsiteX5003" fmla="*/ 4637031 w 4654756"/>
              <a:gd name="connsiteY5003" fmla="*/ 1746993 h 2623580"/>
              <a:gd name="connsiteX5004" fmla="*/ 1013675 w 4654756"/>
              <a:gd name="connsiteY5004" fmla="*/ 1742454 h 2623580"/>
              <a:gd name="connsiteX5005" fmla="*/ 1014102 w 4654756"/>
              <a:gd name="connsiteY5005" fmla="*/ 1742866 h 2623580"/>
              <a:gd name="connsiteX5006" fmla="*/ 1015811 w 4654756"/>
              <a:gd name="connsiteY5006" fmla="*/ 1742866 h 2623580"/>
              <a:gd name="connsiteX5007" fmla="*/ 1016588 w 4654756"/>
              <a:gd name="connsiteY5007" fmla="*/ 1743116 h 2623580"/>
              <a:gd name="connsiteX5008" fmla="*/ 1016588 w 4654756"/>
              <a:gd name="connsiteY5008" fmla="*/ 1742866 h 2623580"/>
              <a:gd name="connsiteX5009" fmla="*/ 1015316 w 4654756"/>
              <a:gd name="connsiteY5009" fmla="*/ 1742454 h 2623580"/>
              <a:gd name="connsiteX5010" fmla="*/ 488607 w 4654756"/>
              <a:gd name="connsiteY5010" fmla="*/ 1740098 h 2623580"/>
              <a:gd name="connsiteX5011" fmla="*/ 488616 w 4654756"/>
              <a:gd name="connsiteY5011" fmla="*/ 1740115 h 2623580"/>
              <a:gd name="connsiteX5012" fmla="*/ 489041 w 4654756"/>
              <a:gd name="connsiteY5012" fmla="*/ 1740935 h 2623580"/>
              <a:gd name="connsiteX5013" fmla="*/ 489890 w 4654756"/>
              <a:gd name="connsiteY5013" fmla="*/ 1741754 h 2623580"/>
              <a:gd name="connsiteX5014" fmla="*/ 490277 w 4654756"/>
              <a:gd name="connsiteY5014" fmla="*/ 1742502 h 2623580"/>
              <a:gd name="connsiteX5015" fmla="*/ 492154 w 4654756"/>
              <a:gd name="connsiteY5015" fmla="*/ 1742866 h 2623580"/>
              <a:gd name="connsiteX5016" fmla="*/ 493062 w 4654756"/>
              <a:gd name="connsiteY5016" fmla="*/ 1743013 h 2623580"/>
              <a:gd name="connsiteX5017" fmla="*/ 492013 w 4654756"/>
              <a:gd name="connsiteY5017" fmla="*/ 1742672 h 2623580"/>
              <a:gd name="connsiteX5018" fmla="*/ 490315 w 4654756"/>
              <a:gd name="connsiteY5018" fmla="*/ 1741430 h 2623580"/>
              <a:gd name="connsiteX5019" fmla="*/ 416138 w 4654756"/>
              <a:gd name="connsiteY5019" fmla="*/ 1739350 h 2623580"/>
              <a:gd name="connsiteX5020" fmla="*/ 416245 w 4654756"/>
              <a:gd name="connsiteY5020" fmla="*/ 1739487 h 2623580"/>
              <a:gd name="connsiteX5021" fmla="*/ 417948 w 4654756"/>
              <a:gd name="connsiteY5021" fmla="*/ 1740310 h 2623580"/>
              <a:gd name="connsiteX5022" fmla="*/ 420077 w 4654756"/>
              <a:gd name="connsiteY5022" fmla="*/ 1741133 h 2623580"/>
              <a:gd name="connsiteX5023" fmla="*/ 427744 w 4654756"/>
              <a:gd name="connsiteY5023" fmla="*/ 1744014 h 2623580"/>
              <a:gd name="connsiteX5024" fmla="*/ 435836 w 4654756"/>
              <a:gd name="connsiteY5024" fmla="*/ 1746483 h 2623580"/>
              <a:gd name="connsiteX5025" fmla="*/ 441275 w 4654756"/>
              <a:gd name="connsiteY5025" fmla="*/ 1747796 h 2623580"/>
              <a:gd name="connsiteX5026" fmla="*/ 435553 w 4654756"/>
              <a:gd name="connsiteY5026" fmla="*/ 1746262 h 2623580"/>
              <a:gd name="connsiteX5027" fmla="*/ 427487 w 4654756"/>
              <a:gd name="connsiteY5027" fmla="*/ 1743804 h 2623580"/>
              <a:gd name="connsiteX5028" fmla="*/ 419846 w 4654756"/>
              <a:gd name="connsiteY5028" fmla="*/ 1740935 h 2623580"/>
              <a:gd name="connsiteX5029" fmla="*/ 417723 w 4654756"/>
              <a:gd name="connsiteY5029" fmla="*/ 1740115 h 2623580"/>
              <a:gd name="connsiteX5030" fmla="*/ 611315 w 4654756"/>
              <a:gd name="connsiteY5030" fmla="*/ 1730081 h 2623580"/>
              <a:gd name="connsiteX5031" fmla="*/ 611560 w 4654756"/>
              <a:gd name="connsiteY5031" fmla="*/ 1730477 h 2623580"/>
              <a:gd name="connsiteX5032" fmla="*/ 611979 w 4654756"/>
              <a:gd name="connsiteY5032" fmla="*/ 1730722 h 2623580"/>
              <a:gd name="connsiteX5033" fmla="*/ 884687 w 4654756"/>
              <a:gd name="connsiteY5033" fmla="*/ 1729133 h 2623580"/>
              <a:gd name="connsiteX5034" fmla="*/ 881291 w 4654756"/>
              <a:gd name="connsiteY5034" fmla="*/ 1729960 h 2623580"/>
              <a:gd name="connsiteX5035" fmla="*/ 878744 w 4654756"/>
              <a:gd name="connsiteY5035" fmla="*/ 1730787 h 2623580"/>
              <a:gd name="connsiteX5036" fmla="*/ 876197 w 4654756"/>
              <a:gd name="connsiteY5036" fmla="*/ 1731614 h 2623580"/>
              <a:gd name="connsiteX5037" fmla="*/ 874498 w 4654756"/>
              <a:gd name="connsiteY5037" fmla="*/ 1733268 h 2623580"/>
              <a:gd name="connsiteX5038" fmla="*/ 873225 w 4654756"/>
              <a:gd name="connsiteY5038" fmla="*/ 1734508 h 2623580"/>
              <a:gd name="connsiteX5039" fmla="*/ 872800 w 4654756"/>
              <a:gd name="connsiteY5039" fmla="*/ 1736162 h 2623580"/>
              <a:gd name="connsiteX5040" fmla="*/ 871527 w 4654756"/>
              <a:gd name="connsiteY5040" fmla="*/ 1737816 h 2623580"/>
              <a:gd name="connsiteX5041" fmla="*/ 871102 w 4654756"/>
              <a:gd name="connsiteY5041" fmla="*/ 1742364 h 2623580"/>
              <a:gd name="connsiteX5042" fmla="*/ 870678 w 4654756"/>
              <a:gd name="connsiteY5042" fmla="*/ 1747325 h 2623580"/>
              <a:gd name="connsiteX5043" fmla="*/ 869829 w 4654756"/>
              <a:gd name="connsiteY5043" fmla="*/ 1752700 h 2623580"/>
              <a:gd name="connsiteX5044" fmla="*/ 868980 w 4654756"/>
              <a:gd name="connsiteY5044" fmla="*/ 1755181 h 2623580"/>
              <a:gd name="connsiteX5045" fmla="*/ 867282 w 4654756"/>
              <a:gd name="connsiteY5045" fmla="*/ 1758075 h 2623580"/>
              <a:gd name="connsiteX5046" fmla="*/ 866858 w 4654756"/>
              <a:gd name="connsiteY5046" fmla="*/ 1759315 h 2623580"/>
              <a:gd name="connsiteX5047" fmla="*/ 865159 w 4654756"/>
              <a:gd name="connsiteY5047" fmla="*/ 1760556 h 2623580"/>
              <a:gd name="connsiteX5048" fmla="*/ 862612 w 4654756"/>
              <a:gd name="connsiteY5048" fmla="*/ 1763036 h 2623580"/>
              <a:gd name="connsiteX5049" fmla="*/ 857943 w 4654756"/>
              <a:gd name="connsiteY5049" fmla="*/ 1765517 h 2623580"/>
              <a:gd name="connsiteX5050" fmla="*/ 853698 w 4654756"/>
              <a:gd name="connsiteY5050" fmla="*/ 1767584 h 2623580"/>
              <a:gd name="connsiteX5051" fmla="*/ 849877 w 4654756"/>
              <a:gd name="connsiteY5051" fmla="*/ 1769651 h 2623580"/>
              <a:gd name="connsiteX5052" fmla="*/ 845632 w 4654756"/>
              <a:gd name="connsiteY5052" fmla="*/ 1772132 h 2623580"/>
              <a:gd name="connsiteX5053" fmla="*/ 844358 w 4654756"/>
              <a:gd name="connsiteY5053" fmla="*/ 1773372 h 2623580"/>
              <a:gd name="connsiteX5054" fmla="*/ 843509 w 4654756"/>
              <a:gd name="connsiteY5054" fmla="*/ 1775026 h 2623580"/>
              <a:gd name="connsiteX5055" fmla="*/ 843085 w 4654756"/>
              <a:gd name="connsiteY5055" fmla="*/ 1776267 h 2623580"/>
              <a:gd name="connsiteX5056" fmla="*/ 842236 w 4654756"/>
              <a:gd name="connsiteY5056" fmla="*/ 1777920 h 2623580"/>
              <a:gd name="connsiteX5057" fmla="*/ 842236 w 4654756"/>
              <a:gd name="connsiteY5057" fmla="*/ 1778131 h 2623580"/>
              <a:gd name="connsiteX5058" fmla="*/ 842966 w 4654756"/>
              <a:gd name="connsiteY5058" fmla="*/ 1778837 h 2623580"/>
              <a:gd name="connsiteX5059" fmla="*/ 842656 w 4654756"/>
              <a:gd name="connsiteY5059" fmla="*/ 1777930 h 2623580"/>
              <a:gd name="connsiteX5060" fmla="*/ 843502 w 4654756"/>
              <a:gd name="connsiteY5060" fmla="*/ 1776280 h 2623580"/>
              <a:gd name="connsiteX5061" fmla="*/ 843925 w 4654756"/>
              <a:gd name="connsiteY5061" fmla="*/ 1775042 h 2623580"/>
              <a:gd name="connsiteX5062" fmla="*/ 844770 w 4654756"/>
              <a:gd name="connsiteY5062" fmla="*/ 1773392 h 2623580"/>
              <a:gd name="connsiteX5063" fmla="*/ 846038 w 4654756"/>
              <a:gd name="connsiteY5063" fmla="*/ 1772155 h 2623580"/>
              <a:gd name="connsiteX5064" fmla="*/ 850265 w 4654756"/>
              <a:gd name="connsiteY5064" fmla="*/ 1769680 h 2623580"/>
              <a:gd name="connsiteX5065" fmla="*/ 854069 w 4654756"/>
              <a:gd name="connsiteY5065" fmla="*/ 1767617 h 2623580"/>
              <a:gd name="connsiteX5066" fmla="*/ 858297 w 4654756"/>
              <a:gd name="connsiteY5066" fmla="*/ 1765555 h 2623580"/>
              <a:gd name="connsiteX5067" fmla="*/ 862946 w 4654756"/>
              <a:gd name="connsiteY5067" fmla="*/ 1763079 h 2623580"/>
              <a:gd name="connsiteX5068" fmla="*/ 865483 w 4654756"/>
              <a:gd name="connsiteY5068" fmla="*/ 1760604 h 2623580"/>
              <a:gd name="connsiteX5069" fmla="*/ 867173 w 4654756"/>
              <a:gd name="connsiteY5069" fmla="*/ 1759367 h 2623580"/>
              <a:gd name="connsiteX5070" fmla="*/ 867596 w 4654756"/>
              <a:gd name="connsiteY5070" fmla="*/ 1758129 h 2623580"/>
              <a:gd name="connsiteX5071" fmla="*/ 869287 w 4654756"/>
              <a:gd name="connsiteY5071" fmla="*/ 1755242 h 2623580"/>
              <a:gd name="connsiteX5072" fmla="*/ 870132 w 4654756"/>
              <a:gd name="connsiteY5072" fmla="*/ 1752766 h 2623580"/>
              <a:gd name="connsiteX5073" fmla="*/ 870977 w 4654756"/>
              <a:gd name="connsiteY5073" fmla="*/ 1747404 h 2623580"/>
              <a:gd name="connsiteX5074" fmla="*/ 871400 w 4654756"/>
              <a:gd name="connsiteY5074" fmla="*/ 1742454 h 2623580"/>
              <a:gd name="connsiteX5075" fmla="*/ 871823 w 4654756"/>
              <a:gd name="connsiteY5075" fmla="*/ 1737916 h 2623580"/>
              <a:gd name="connsiteX5076" fmla="*/ 873091 w 4654756"/>
              <a:gd name="connsiteY5076" fmla="*/ 1736266 h 2623580"/>
              <a:gd name="connsiteX5077" fmla="*/ 873514 w 4654756"/>
              <a:gd name="connsiteY5077" fmla="*/ 1734616 h 2623580"/>
              <a:gd name="connsiteX5078" fmla="*/ 874782 w 4654756"/>
              <a:gd name="connsiteY5078" fmla="*/ 1733378 h 2623580"/>
              <a:gd name="connsiteX5079" fmla="*/ 876473 w 4654756"/>
              <a:gd name="connsiteY5079" fmla="*/ 1731729 h 2623580"/>
              <a:gd name="connsiteX5080" fmla="*/ 879009 w 4654756"/>
              <a:gd name="connsiteY5080" fmla="*/ 1730903 h 2623580"/>
              <a:gd name="connsiteX5081" fmla="*/ 881545 w 4654756"/>
              <a:gd name="connsiteY5081" fmla="*/ 1730078 h 2623580"/>
              <a:gd name="connsiteX5082" fmla="*/ 884927 w 4654756"/>
              <a:gd name="connsiteY5082" fmla="*/ 1729253 h 2623580"/>
              <a:gd name="connsiteX5083" fmla="*/ 888967 w 4654756"/>
              <a:gd name="connsiteY5083" fmla="*/ 1729253 h 2623580"/>
              <a:gd name="connsiteX5084" fmla="*/ 888936 w 4654756"/>
              <a:gd name="connsiteY5084" fmla="*/ 1729133 h 2623580"/>
              <a:gd name="connsiteX5085" fmla="*/ 625429 w 4654756"/>
              <a:gd name="connsiteY5085" fmla="*/ 1727678 h 2623580"/>
              <a:gd name="connsiteX5086" fmla="*/ 624152 w 4654756"/>
              <a:gd name="connsiteY5086" fmla="*/ 1728089 h 2623580"/>
              <a:gd name="connsiteX5087" fmla="*/ 621598 w 4654756"/>
              <a:gd name="connsiteY5087" fmla="*/ 1730145 h 2623580"/>
              <a:gd name="connsiteX5088" fmla="*/ 619469 w 4654756"/>
              <a:gd name="connsiteY5088" fmla="*/ 1731378 h 2623580"/>
              <a:gd name="connsiteX5089" fmla="*/ 617767 w 4654756"/>
              <a:gd name="connsiteY5089" fmla="*/ 1731789 h 2623580"/>
              <a:gd name="connsiteX5090" fmla="*/ 616490 w 4654756"/>
              <a:gd name="connsiteY5090" fmla="*/ 1731789 h 2623580"/>
              <a:gd name="connsiteX5091" fmla="*/ 613936 w 4654756"/>
              <a:gd name="connsiteY5091" fmla="*/ 1731789 h 2623580"/>
              <a:gd name="connsiteX5092" fmla="*/ 613202 w 4654756"/>
              <a:gd name="connsiteY5092" fmla="*/ 1731435 h 2623580"/>
              <a:gd name="connsiteX5093" fmla="*/ 613675 w 4654756"/>
              <a:gd name="connsiteY5093" fmla="*/ 1731711 h 2623580"/>
              <a:gd name="connsiteX5094" fmla="*/ 614944 w 4654756"/>
              <a:gd name="connsiteY5094" fmla="*/ 1732123 h 2623580"/>
              <a:gd name="connsiteX5095" fmla="*/ 616636 w 4654756"/>
              <a:gd name="connsiteY5095" fmla="*/ 1732123 h 2623580"/>
              <a:gd name="connsiteX5096" fmla="*/ 617905 w 4654756"/>
              <a:gd name="connsiteY5096" fmla="*/ 1732123 h 2623580"/>
              <a:gd name="connsiteX5097" fmla="*/ 619598 w 4654756"/>
              <a:gd name="connsiteY5097" fmla="*/ 1731711 h 2623580"/>
              <a:gd name="connsiteX5098" fmla="*/ 621713 w 4654756"/>
              <a:gd name="connsiteY5098" fmla="*/ 1730477 h 2623580"/>
              <a:gd name="connsiteX5099" fmla="*/ 624251 w 4654756"/>
              <a:gd name="connsiteY5099" fmla="*/ 1728421 h 2623580"/>
              <a:gd name="connsiteX5100" fmla="*/ 625520 w 4654756"/>
              <a:gd name="connsiteY5100" fmla="*/ 1728009 h 2623580"/>
              <a:gd name="connsiteX5101" fmla="*/ 627213 w 4654756"/>
              <a:gd name="connsiteY5101" fmla="*/ 1728009 h 2623580"/>
              <a:gd name="connsiteX5102" fmla="*/ 628482 w 4654756"/>
              <a:gd name="connsiteY5102" fmla="*/ 1728009 h 2623580"/>
              <a:gd name="connsiteX5103" fmla="*/ 630174 w 4654756"/>
              <a:gd name="connsiteY5103" fmla="*/ 1728832 h 2623580"/>
              <a:gd name="connsiteX5104" fmla="*/ 632712 w 4654756"/>
              <a:gd name="connsiteY5104" fmla="*/ 1730889 h 2623580"/>
              <a:gd name="connsiteX5105" fmla="*/ 634405 w 4654756"/>
              <a:gd name="connsiteY5105" fmla="*/ 1733767 h 2623580"/>
              <a:gd name="connsiteX5106" fmla="*/ 636520 w 4654756"/>
              <a:gd name="connsiteY5106" fmla="*/ 1737058 h 2623580"/>
              <a:gd name="connsiteX5107" fmla="*/ 638212 w 4654756"/>
              <a:gd name="connsiteY5107" fmla="*/ 1740348 h 2623580"/>
              <a:gd name="connsiteX5108" fmla="*/ 640750 w 4654756"/>
              <a:gd name="connsiteY5108" fmla="*/ 1743227 h 2623580"/>
              <a:gd name="connsiteX5109" fmla="*/ 642442 w 4654756"/>
              <a:gd name="connsiteY5109" fmla="*/ 1744050 h 2623580"/>
              <a:gd name="connsiteX5110" fmla="*/ 644134 w 4654756"/>
              <a:gd name="connsiteY5110" fmla="*/ 1744872 h 2623580"/>
              <a:gd name="connsiteX5111" fmla="*/ 645827 w 4654756"/>
              <a:gd name="connsiteY5111" fmla="*/ 1745695 h 2623580"/>
              <a:gd name="connsiteX5112" fmla="*/ 647519 w 4654756"/>
              <a:gd name="connsiteY5112" fmla="*/ 1746106 h 2623580"/>
              <a:gd name="connsiteX5113" fmla="*/ 651327 w 4654756"/>
              <a:gd name="connsiteY5113" fmla="*/ 1745695 h 2623580"/>
              <a:gd name="connsiteX5114" fmla="*/ 653865 w 4654756"/>
              <a:gd name="connsiteY5114" fmla="*/ 1744461 h 2623580"/>
              <a:gd name="connsiteX5115" fmla="*/ 655980 w 4654756"/>
              <a:gd name="connsiteY5115" fmla="*/ 1743227 h 2623580"/>
              <a:gd name="connsiteX5116" fmla="*/ 656826 w 4654756"/>
              <a:gd name="connsiteY5116" fmla="*/ 1741171 h 2623580"/>
              <a:gd name="connsiteX5117" fmla="*/ 657672 w 4654756"/>
              <a:gd name="connsiteY5117" fmla="*/ 1739937 h 2623580"/>
              <a:gd name="connsiteX5118" fmla="*/ 659364 w 4654756"/>
              <a:gd name="connsiteY5118" fmla="*/ 1738292 h 2623580"/>
              <a:gd name="connsiteX5119" fmla="*/ 661057 w 4654756"/>
              <a:gd name="connsiteY5119" fmla="*/ 1737469 h 2623580"/>
              <a:gd name="connsiteX5120" fmla="*/ 664865 w 4654756"/>
              <a:gd name="connsiteY5120" fmla="*/ 1737058 h 2623580"/>
              <a:gd name="connsiteX5121" fmla="*/ 668249 w 4654756"/>
              <a:gd name="connsiteY5121" fmla="*/ 1737469 h 2623580"/>
              <a:gd name="connsiteX5122" fmla="*/ 671633 w 4654756"/>
              <a:gd name="connsiteY5122" fmla="*/ 1738292 h 2623580"/>
              <a:gd name="connsiteX5123" fmla="*/ 673748 w 4654756"/>
              <a:gd name="connsiteY5123" fmla="*/ 1739937 h 2623580"/>
              <a:gd name="connsiteX5124" fmla="*/ 675864 w 4654756"/>
              <a:gd name="connsiteY5124" fmla="*/ 1742405 h 2623580"/>
              <a:gd name="connsiteX5125" fmla="*/ 680094 w 4654756"/>
              <a:gd name="connsiteY5125" fmla="*/ 1746518 h 2623580"/>
              <a:gd name="connsiteX5126" fmla="*/ 682209 w 4654756"/>
              <a:gd name="connsiteY5126" fmla="*/ 1748163 h 2623580"/>
              <a:gd name="connsiteX5127" fmla="*/ 685170 w 4654756"/>
              <a:gd name="connsiteY5127" fmla="*/ 1750219 h 2623580"/>
              <a:gd name="connsiteX5128" fmla="*/ 685401 w 4654756"/>
              <a:gd name="connsiteY5128" fmla="*/ 1750219 h 2623580"/>
              <a:gd name="connsiteX5129" fmla="*/ 686016 w 4654756"/>
              <a:gd name="connsiteY5129" fmla="*/ 1749879 h 2623580"/>
              <a:gd name="connsiteX5130" fmla="*/ 686133 w 4654756"/>
              <a:gd name="connsiteY5130" fmla="*/ 1750219 h 2623580"/>
              <a:gd name="connsiteX5131" fmla="*/ 686440 w 4654756"/>
              <a:gd name="connsiteY5131" fmla="*/ 1750219 h 2623580"/>
              <a:gd name="connsiteX5132" fmla="*/ 686182 w 4654756"/>
              <a:gd name="connsiteY5132" fmla="*/ 1750363 h 2623580"/>
              <a:gd name="connsiteX5133" fmla="*/ 687289 w 4654756"/>
              <a:gd name="connsiteY5133" fmla="*/ 1753582 h 2623580"/>
              <a:gd name="connsiteX5134" fmla="*/ 688987 w 4654756"/>
              <a:gd name="connsiteY5134" fmla="*/ 1757698 h 2623580"/>
              <a:gd name="connsiteX5135" fmla="*/ 691959 w 4654756"/>
              <a:gd name="connsiteY5135" fmla="*/ 1760990 h 2623580"/>
              <a:gd name="connsiteX5136" fmla="*/ 695355 w 4654756"/>
              <a:gd name="connsiteY5136" fmla="*/ 1764281 h 2623580"/>
              <a:gd name="connsiteX5137" fmla="*/ 698751 w 4654756"/>
              <a:gd name="connsiteY5137" fmla="*/ 1767162 h 2623580"/>
              <a:gd name="connsiteX5138" fmla="*/ 702571 w 4654756"/>
              <a:gd name="connsiteY5138" fmla="*/ 1769220 h 2623580"/>
              <a:gd name="connsiteX5139" fmla="*/ 705967 w 4654756"/>
              <a:gd name="connsiteY5139" fmla="*/ 1770866 h 2623580"/>
              <a:gd name="connsiteX5140" fmla="*/ 709788 w 4654756"/>
              <a:gd name="connsiteY5140" fmla="*/ 1771689 h 2623580"/>
              <a:gd name="connsiteX5141" fmla="*/ 711486 w 4654756"/>
              <a:gd name="connsiteY5141" fmla="*/ 1771277 h 2623580"/>
              <a:gd name="connsiteX5142" fmla="*/ 713609 w 4654756"/>
              <a:gd name="connsiteY5142" fmla="*/ 1770866 h 2623580"/>
              <a:gd name="connsiteX5143" fmla="*/ 713832 w 4654756"/>
              <a:gd name="connsiteY5143" fmla="*/ 1770757 h 2623580"/>
              <a:gd name="connsiteX5144" fmla="*/ 711974 w 4654756"/>
              <a:gd name="connsiteY5144" fmla="*/ 1771117 h 2623580"/>
              <a:gd name="connsiteX5145" fmla="*/ 710272 w 4654756"/>
              <a:gd name="connsiteY5145" fmla="*/ 1771528 h 2623580"/>
              <a:gd name="connsiteX5146" fmla="*/ 706441 w 4654756"/>
              <a:gd name="connsiteY5146" fmla="*/ 1770705 h 2623580"/>
              <a:gd name="connsiteX5147" fmla="*/ 703036 w 4654756"/>
              <a:gd name="connsiteY5147" fmla="*/ 1769061 h 2623580"/>
              <a:gd name="connsiteX5148" fmla="*/ 699206 w 4654756"/>
              <a:gd name="connsiteY5148" fmla="*/ 1767006 h 2623580"/>
              <a:gd name="connsiteX5149" fmla="*/ 695801 w 4654756"/>
              <a:gd name="connsiteY5149" fmla="*/ 1764128 h 2623580"/>
              <a:gd name="connsiteX5150" fmla="*/ 692396 w 4654756"/>
              <a:gd name="connsiteY5150" fmla="*/ 1760840 h 2623580"/>
              <a:gd name="connsiteX5151" fmla="*/ 689417 w 4654756"/>
              <a:gd name="connsiteY5151" fmla="*/ 1757552 h 2623580"/>
              <a:gd name="connsiteX5152" fmla="*/ 687714 w 4654756"/>
              <a:gd name="connsiteY5152" fmla="*/ 1753441 h 2623580"/>
              <a:gd name="connsiteX5153" fmla="*/ 686438 w 4654756"/>
              <a:gd name="connsiteY5153" fmla="*/ 1749742 h 2623580"/>
              <a:gd name="connsiteX5154" fmla="*/ 692822 w 4654756"/>
              <a:gd name="connsiteY5154" fmla="*/ 1747275 h 2623580"/>
              <a:gd name="connsiteX5155" fmla="*/ 699631 w 4654756"/>
              <a:gd name="connsiteY5155" fmla="*/ 1743987 h 2623580"/>
              <a:gd name="connsiteX5156" fmla="*/ 702717 w 4654756"/>
              <a:gd name="connsiteY5156" fmla="*/ 1742497 h 2623580"/>
              <a:gd name="connsiteX5157" fmla="*/ 699920 w 4654756"/>
              <a:gd name="connsiteY5157" fmla="*/ 1743712 h 2623580"/>
              <a:gd name="connsiteX5158" fmla="*/ 685448 w 4654756"/>
              <a:gd name="connsiteY5158" fmla="*/ 1749879 h 2623580"/>
              <a:gd name="connsiteX5159" fmla="*/ 682468 w 4654756"/>
              <a:gd name="connsiteY5159" fmla="*/ 1747823 h 2623580"/>
              <a:gd name="connsiteX5160" fmla="*/ 680340 w 4654756"/>
              <a:gd name="connsiteY5160" fmla="*/ 1746179 h 2623580"/>
              <a:gd name="connsiteX5161" fmla="*/ 676083 w 4654756"/>
              <a:gd name="connsiteY5161" fmla="*/ 1742067 h 2623580"/>
              <a:gd name="connsiteX5162" fmla="*/ 673955 w 4654756"/>
              <a:gd name="connsiteY5162" fmla="*/ 1739601 h 2623580"/>
              <a:gd name="connsiteX5163" fmla="*/ 671826 w 4654756"/>
              <a:gd name="connsiteY5163" fmla="*/ 1737956 h 2623580"/>
              <a:gd name="connsiteX5164" fmla="*/ 668421 w 4654756"/>
              <a:gd name="connsiteY5164" fmla="*/ 1737134 h 2623580"/>
              <a:gd name="connsiteX5165" fmla="*/ 665016 w 4654756"/>
              <a:gd name="connsiteY5165" fmla="*/ 1736723 h 2623580"/>
              <a:gd name="connsiteX5166" fmla="*/ 661185 w 4654756"/>
              <a:gd name="connsiteY5166" fmla="*/ 1737134 h 2623580"/>
              <a:gd name="connsiteX5167" fmla="*/ 659482 w 4654756"/>
              <a:gd name="connsiteY5167" fmla="*/ 1737956 h 2623580"/>
              <a:gd name="connsiteX5168" fmla="*/ 657780 w 4654756"/>
              <a:gd name="connsiteY5168" fmla="*/ 1739601 h 2623580"/>
              <a:gd name="connsiteX5169" fmla="*/ 656928 w 4654756"/>
              <a:gd name="connsiteY5169" fmla="*/ 1740834 h 2623580"/>
              <a:gd name="connsiteX5170" fmla="*/ 656077 w 4654756"/>
              <a:gd name="connsiteY5170" fmla="*/ 1742890 h 2623580"/>
              <a:gd name="connsiteX5171" fmla="*/ 653948 w 4654756"/>
              <a:gd name="connsiteY5171" fmla="*/ 1744123 h 2623580"/>
              <a:gd name="connsiteX5172" fmla="*/ 651395 w 4654756"/>
              <a:gd name="connsiteY5172" fmla="*/ 1745357 h 2623580"/>
              <a:gd name="connsiteX5173" fmla="*/ 647563 w 4654756"/>
              <a:gd name="connsiteY5173" fmla="*/ 1745768 h 2623580"/>
              <a:gd name="connsiteX5174" fmla="*/ 645861 w 4654756"/>
              <a:gd name="connsiteY5174" fmla="*/ 1745357 h 2623580"/>
              <a:gd name="connsiteX5175" fmla="*/ 644158 w 4654756"/>
              <a:gd name="connsiteY5175" fmla="*/ 1744535 h 2623580"/>
              <a:gd name="connsiteX5176" fmla="*/ 642455 w 4654756"/>
              <a:gd name="connsiteY5176" fmla="*/ 1743712 h 2623580"/>
              <a:gd name="connsiteX5177" fmla="*/ 640753 w 4654756"/>
              <a:gd name="connsiteY5177" fmla="*/ 1742890 h 2623580"/>
              <a:gd name="connsiteX5178" fmla="*/ 638198 w 4654756"/>
              <a:gd name="connsiteY5178" fmla="*/ 1740012 h 2623580"/>
              <a:gd name="connsiteX5179" fmla="*/ 636496 w 4654756"/>
              <a:gd name="connsiteY5179" fmla="*/ 1736723 h 2623580"/>
              <a:gd name="connsiteX5180" fmla="*/ 634368 w 4654756"/>
              <a:gd name="connsiteY5180" fmla="*/ 1733434 h 2623580"/>
              <a:gd name="connsiteX5181" fmla="*/ 632665 w 4654756"/>
              <a:gd name="connsiteY5181" fmla="*/ 1730556 h 2623580"/>
              <a:gd name="connsiteX5182" fmla="*/ 630111 w 4654756"/>
              <a:gd name="connsiteY5182" fmla="*/ 1728500 h 2623580"/>
              <a:gd name="connsiteX5183" fmla="*/ 628408 w 4654756"/>
              <a:gd name="connsiteY5183" fmla="*/ 1727678 h 2623580"/>
              <a:gd name="connsiteX5184" fmla="*/ 627131 w 4654756"/>
              <a:gd name="connsiteY5184" fmla="*/ 1727678 h 2623580"/>
              <a:gd name="connsiteX5185" fmla="*/ 997744 w 4654756"/>
              <a:gd name="connsiteY5185" fmla="*/ 1725767 h 2623580"/>
              <a:gd name="connsiteX5186" fmla="*/ 997873 w 4654756"/>
              <a:gd name="connsiteY5186" fmla="*/ 1725953 h 2623580"/>
              <a:gd name="connsiteX5187" fmla="*/ 999154 w 4654756"/>
              <a:gd name="connsiteY5187" fmla="*/ 1727191 h 2623580"/>
              <a:gd name="connsiteX5188" fmla="*/ 1000009 w 4654756"/>
              <a:gd name="connsiteY5188" fmla="*/ 1727603 h 2623580"/>
              <a:gd name="connsiteX5189" fmla="*/ 1002144 w 4654756"/>
              <a:gd name="connsiteY5189" fmla="*/ 1728016 h 2623580"/>
              <a:gd name="connsiteX5190" fmla="*/ 1007696 w 4654756"/>
              <a:gd name="connsiteY5190" fmla="*/ 1728016 h 2623580"/>
              <a:gd name="connsiteX5191" fmla="*/ 1008699 w 4654756"/>
              <a:gd name="connsiteY5191" fmla="*/ 1728339 h 2623580"/>
              <a:gd name="connsiteX5192" fmla="*/ 1008533 w 4654756"/>
              <a:gd name="connsiteY5192" fmla="*/ 1728016 h 2623580"/>
              <a:gd name="connsiteX5193" fmla="*/ 1007261 w 4654756"/>
              <a:gd name="connsiteY5193" fmla="*/ 1727603 h 2623580"/>
              <a:gd name="connsiteX5194" fmla="*/ 1001751 w 4654756"/>
              <a:gd name="connsiteY5194" fmla="*/ 1727603 h 2623580"/>
              <a:gd name="connsiteX5195" fmla="*/ 999631 w 4654756"/>
              <a:gd name="connsiteY5195" fmla="*/ 1727190 h 2623580"/>
              <a:gd name="connsiteX5196" fmla="*/ 998784 w 4654756"/>
              <a:gd name="connsiteY5196" fmla="*/ 1726778 h 2623580"/>
              <a:gd name="connsiteX5197" fmla="*/ 488875 w 4654756"/>
              <a:gd name="connsiteY5197" fmla="*/ 1722191 h 2623580"/>
              <a:gd name="connsiteX5198" fmla="*/ 488617 w 4654756"/>
              <a:gd name="connsiteY5198" fmla="*/ 1722241 h 2623580"/>
              <a:gd name="connsiteX5199" fmla="*/ 487344 w 4654756"/>
              <a:gd name="connsiteY5199" fmla="*/ 1723891 h 2623580"/>
              <a:gd name="connsiteX5200" fmla="*/ 486070 w 4654756"/>
              <a:gd name="connsiteY5200" fmla="*/ 1725128 h 2623580"/>
              <a:gd name="connsiteX5201" fmla="*/ 485222 w 4654756"/>
              <a:gd name="connsiteY5201" fmla="*/ 1727191 h 2623580"/>
              <a:gd name="connsiteX5202" fmla="*/ 484943 w 4654756"/>
              <a:gd name="connsiteY5202" fmla="*/ 1728541 h 2623580"/>
              <a:gd name="connsiteX5203" fmla="*/ 485221 w 4654756"/>
              <a:gd name="connsiteY5203" fmla="*/ 1728642 h 2623580"/>
              <a:gd name="connsiteX5204" fmla="*/ 485221 w 4654756"/>
              <a:gd name="connsiteY5204" fmla="*/ 1732739 h 2623580"/>
              <a:gd name="connsiteX5205" fmla="*/ 485221 w 4654756"/>
              <a:gd name="connsiteY5205" fmla="*/ 1732742 h 2623580"/>
              <a:gd name="connsiteX5206" fmla="*/ 485221 w 4654756"/>
              <a:gd name="connsiteY5206" fmla="*/ 1729011 h 2623580"/>
              <a:gd name="connsiteX5207" fmla="*/ 485646 w 4654756"/>
              <a:gd name="connsiteY5207" fmla="*/ 1726941 h 2623580"/>
              <a:gd name="connsiteX5208" fmla="*/ 486494 w 4654756"/>
              <a:gd name="connsiteY5208" fmla="*/ 1724871 h 2623580"/>
              <a:gd name="connsiteX5209" fmla="*/ 487768 w 4654756"/>
              <a:gd name="connsiteY5209" fmla="*/ 1723630 h 2623580"/>
              <a:gd name="connsiteX5210" fmla="*/ 1507867 w 4654756"/>
              <a:gd name="connsiteY5210" fmla="*/ 1721726 h 2623580"/>
              <a:gd name="connsiteX5211" fmla="*/ 1505747 w 4654756"/>
              <a:gd name="connsiteY5211" fmla="*/ 1727490 h 2623580"/>
              <a:gd name="connsiteX5212" fmla="*/ 1504473 w 4654756"/>
              <a:gd name="connsiteY5212" fmla="*/ 1733259 h 2623580"/>
              <a:gd name="connsiteX5213" fmla="*/ 1503624 w 4654756"/>
              <a:gd name="connsiteY5213" fmla="*/ 1736143 h 2623580"/>
              <a:gd name="connsiteX5214" fmla="*/ 1503624 w 4654756"/>
              <a:gd name="connsiteY5214" fmla="*/ 1736357 h 2623580"/>
              <a:gd name="connsiteX5215" fmla="*/ 1504432 w 4654756"/>
              <a:gd name="connsiteY5215" fmla="*/ 1733604 h 2623580"/>
              <a:gd name="connsiteX5216" fmla="*/ 1505705 w 4654756"/>
              <a:gd name="connsiteY5216" fmla="*/ 1727824 h 2623580"/>
              <a:gd name="connsiteX5217" fmla="*/ 1507826 w 4654756"/>
              <a:gd name="connsiteY5217" fmla="*/ 1722045 h 2623580"/>
              <a:gd name="connsiteX5218" fmla="*/ 3633384 w 4654756"/>
              <a:gd name="connsiteY5218" fmla="*/ 1719222 h 2623580"/>
              <a:gd name="connsiteX5219" fmla="*/ 3633317 w 4654756"/>
              <a:gd name="connsiteY5219" fmla="*/ 1719353 h 2623580"/>
              <a:gd name="connsiteX5220" fmla="*/ 3633317 w 4654756"/>
              <a:gd name="connsiteY5220" fmla="*/ 1721416 h 2623580"/>
              <a:gd name="connsiteX5221" fmla="*/ 3634166 w 4654756"/>
              <a:gd name="connsiteY5221" fmla="*/ 1723891 h 2623580"/>
              <a:gd name="connsiteX5222" fmla="*/ 3635015 w 4654756"/>
              <a:gd name="connsiteY5222" fmla="*/ 1725541 h 2623580"/>
              <a:gd name="connsiteX5223" fmla="*/ 3637139 w 4654756"/>
              <a:gd name="connsiteY5223" fmla="*/ 1727191 h 2623580"/>
              <a:gd name="connsiteX5224" fmla="*/ 3639262 w 4654756"/>
              <a:gd name="connsiteY5224" fmla="*/ 1728428 h 2623580"/>
              <a:gd name="connsiteX5225" fmla="*/ 3645207 w 4654756"/>
              <a:gd name="connsiteY5225" fmla="*/ 1730491 h 2623580"/>
              <a:gd name="connsiteX5226" fmla="*/ 3652002 w 4654756"/>
              <a:gd name="connsiteY5226" fmla="*/ 1732553 h 2623580"/>
              <a:gd name="connsiteX5227" fmla="*/ 3658797 w 4654756"/>
              <a:gd name="connsiteY5227" fmla="*/ 1734203 h 2623580"/>
              <a:gd name="connsiteX5228" fmla="*/ 3662194 w 4654756"/>
              <a:gd name="connsiteY5228" fmla="*/ 1735854 h 2623580"/>
              <a:gd name="connsiteX5229" fmla="*/ 3664742 w 4654756"/>
              <a:gd name="connsiteY5229" fmla="*/ 1737504 h 2623580"/>
              <a:gd name="connsiteX5230" fmla="*/ 3667290 w 4654756"/>
              <a:gd name="connsiteY5230" fmla="*/ 1739566 h 2623580"/>
              <a:gd name="connsiteX5231" fmla="*/ 3668989 w 4654756"/>
              <a:gd name="connsiteY5231" fmla="*/ 1742041 h 2623580"/>
              <a:gd name="connsiteX5232" fmla="*/ 3670688 w 4654756"/>
              <a:gd name="connsiteY5232" fmla="*/ 1745341 h 2623580"/>
              <a:gd name="connsiteX5233" fmla="*/ 3670688 w 4654756"/>
              <a:gd name="connsiteY5233" fmla="*/ 1748641 h 2623580"/>
              <a:gd name="connsiteX5234" fmla="*/ 3671112 w 4654756"/>
              <a:gd name="connsiteY5234" fmla="*/ 1762254 h 2623580"/>
              <a:gd name="connsiteX5235" fmla="*/ 3671243 w 4654756"/>
              <a:gd name="connsiteY5235" fmla="*/ 1764537 h 2623580"/>
              <a:gd name="connsiteX5236" fmla="*/ 3671166 w 4654756"/>
              <a:gd name="connsiteY5236" fmla="*/ 1761841 h 2623580"/>
              <a:gd name="connsiteX5237" fmla="*/ 3670741 w 4654756"/>
              <a:gd name="connsiteY5237" fmla="*/ 1748229 h 2623580"/>
              <a:gd name="connsiteX5238" fmla="*/ 3670741 w 4654756"/>
              <a:gd name="connsiteY5238" fmla="*/ 1744928 h 2623580"/>
              <a:gd name="connsiteX5239" fmla="*/ 3669043 w 4654756"/>
              <a:gd name="connsiteY5239" fmla="*/ 1741628 h 2623580"/>
              <a:gd name="connsiteX5240" fmla="*/ 3667345 w 4654756"/>
              <a:gd name="connsiteY5240" fmla="*/ 1739153 h 2623580"/>
              <a:gd name="connsiteX5241" fmla="*/ 3664798 w 4654756"/>
              <a:gd name="connsiteY5241" fmla="*/ 1737091 h 2623580"/>
              <a:gd name="connsiteX5242" fmla="*/ 3662251 w 4654756"/>
              <a:gd name="connsiteY5242" fmla="*/ 1735440 h 2623580"/>
              <a:gd name="connsiteX5243" fmla="*/ 3658855 w 4654756"/>
              <a:gd name="connsiteY5243" fmla="*/ 1733791 h 2623580"/>
              <a:gd name="connsiteX5244" fmla="*/ 3652063 w 4654756"/>
              <a:gd name="connsiteY5244" fmla="*/ 1732141 h 2623580"/>
              <a:gd name="connsiteX5245" fmla="*/ 3645271 w 4654756"/>
              <a:gd name="connsiteY5245" fmla="*/ 1730078 h 2623580"/>
              <a:gd name="connsiteX5246" fmla="*/ 3639328 w 4654756"/>
              <a:gd name="connsiteY5246" fmla="*/ 1728016 h 2623580"/>
              <a:gd name="connsiteX5247" fmla="*/ 3637205 w 4654756"/>
              <a:gd name="connsiteY5247" fmla="*/ 1726778 h 2623580"/>
              <a:gd name="connsiteX5248" fmla="*/ 3635082 w 4654756"/>
              <a:gd name="connsiteY5248" fmla="*/ 1725128 h 2623580"/>
              <a:gd name="connsiteX5249" fmla="*/ 3634233 w 4654756"/>
              <a:gd name="connsiteY5249" fmla="*/ 1723478 h 2623580"/>
              <a:gd name="connsiteX5250" fmla="*/ 3633384 w 4654756"/>
              <a:gd name="connsiteY5250" fmla="*/ 1721003 h 2623580"/>
              <a:gd name="connsiteX5251" fmla="*/ 382605 w 4654756"/>
              <a:gd name="connsiteY5251" fmla="*/ 1717928 h 2623580"/>
              <a:gd name="connsiteX5252" fmla="*/ 383024 w 4654756"/>
              <a:gd name="connsiteY5252" fmla="*/ 1718090 h 2623580"/>
              <a:gd name="connsiteX5253" fmla="*/ 385580 w 4654756"/>
              <a:gd name="connsiteY5253" fmla="*/ 1718501 h 2623580"/>
              <a:gd name="connsiteX5254" fmla="*/ 396653 w 4654756"/>
              <a:gd name="connsiteY5254" fmla="*/ 1718501 h 2623580"/>
              <a:gd name="connsiteX5255" fmla="*/ 399208 w 4654756"/>
              <a:gd name="connsiteY5255" fmla="*/ 1718501 h 2623580"/>
              <a:gd name="connsiteX5256" fmla="*/ 400878 w 4654756"/>
              <a:gd name="connsiteY5256" fmla="*/ 1718904 h 2623580"/>
              <a:gd name="connsiteX5257" fmla="*/ 400743 w 4654756"/>
              <a:gd name="connsiteY5257" fmla="*/ 1718807 h 2623580"/>
              <a:gd name="connsiteX5258" fmla="*/ 399045 w 4654756"/>
              <a:gd name="connsiteY5258" fmla="*/ 1718397 h 2623580"/>
              <a:gd name="connsiteX5259" fmla="*/ 396498 w 4654756"/>
              <a:gd name="connsiteY5259" fmla="*/ 1718397 h 2623580"/>
              <a:gd name="connsiteX5260" fmla="*/ 385461 w 4654756"/>
              <a:gd name="connsiteY5260" fmla="*/ 1718397 h 2623580"/>
              <a:gd name="connsiteX5261" fmla="*/ 382914 w 4654756"/>
              <a:gd name="connsiteY5261" fmla="*/ 1717987 h 2623580"/>
              <a:gd name="connsiteX5262" fmla="*/ 607905 w 4654756"/>
              <a:gd name="connsiteY5262" fmla="*/ 1712945 h 2623580"/>
              <a:gd name="connsiteX5263" fmla="*/ 607905 w 4654756"/>
              <a:gd name="connsiteY5263" fmla="*/ 1718662 h 2623580"/>
              <a:gd name="connsiteX5264" fmla="*/ 607905 w 4654756"/>
              <a:gd name="connsiteY5264" fmla="*/ 1722387 h 2623580"/>
              <a:gd name="connsiteX5265" fmla="*/ 608330 w 4654756"/>
              <a:gd name="connsiteY5265" fmla="*/ 1725699 h 2623580"/>
              <a:gd name="connsiteX5266" fmla="*/ 598991 w 4654756"/>
              <a:gd name="connsiteY5266" fmla="*/ 1731909 h 2623580"/>
              <a:gd name="connsiteX5267" fmla="*/ 593896 w 4654756"/>
              <a:gd name="connsiteY5267" fmla="*/ 1735220 h 2623580"/>
              <a:gd name="connsiteX5268" fmla="*/ 588802 w 4654756"/>
              <a:gd name="connsiteY5268" fmla="*/ 1739774 h 2623580"/>
              <a:gd name="connsiteX5269" fmla="*/ 584133 w 4654756"/>
              <a:gd name="connsiteY5269" fmla="*/ 1743914 h 2623580"/>
              <a:gd name="connsiteX5270" fmla="*/ 580736 w 4654756"/>
              <a:gd name="connsiteY5270" fmla="*/ 1748053 h 2623580"/>
              <a:gd name="connsiteX5271" fmla="*/ 579039 w 4654756"/>
              <a:gd name="connsiteY5271" fmla="*/ 1750123 h 2623580"/>
              <a:gd name="connsiteX5272" fmla="*/ 578189 w 4654756"/>
              <a:gd name="connsiteY5272" fmla="*/ 1752607 h 2623580"/>
              <a:gd name="connsiteX5273" fmla="*/ 577340 w 4654756"/>
              <a:gd name="connsiteY5273" fmla="*/ 1754263 h 2623580"/>
              <a:gd name="connsiteX5274" fmla="*/ 577340 w 4654756"/>
              <a:gd name="connsiteY5274" fmla="*/ 1756333 h 2623580"/>
              <a:gd name="connsiteX5275" fmla="*/ 577340 w 4654756"/>
              <a:gd name="connsiteY5275" fmla="*/ 1777859 h 2623580"/>
              <a:gd name="connsiteX5276" fmla="*/ 577340 w 4654756"/>
              <a:gd name="connsiteY5276" fmla="*/ 1786553 h 2623580"/>
              <a:gd name="connsiteX5277" fmla="*/ 576067 w 4654756"/>
              <a:gd name="connsiteY5277" fmla="*/ 1789864 h 2623580"/>
              <a:gd name="connsiteX5278" fmla="*/ 575218 w 4654756"/>
              <a:gd name="connsiteY5278" fmla="*/ 1792762 h 2623580"/>
              <a:gd name="connsiteX5279" fmla="*/ 573944 w 4654756"/>
              <a:gd name="connsiteY5279" fmla="*/ 1794418 h 2623580"/>
              <a:gd name="connsiteX5280" fmla="*/ 571586 w 4654756"/>
              <a:gd name="connsiteY5280" fmla="*/ 1796335 h 2623580"/>
              <a:gd name="connsiteX5281" fmla="*/ 571793 w 4654756"/>
              <a:gd name="connsiteY5281" fmla="*/ 1796285 h 2623580"/>
              <a:gd name="connsiteX5282" fmla="*/ 574331 w 4654756"/>
              <a:gd name="connsiteY5282" fmla="*/ 1794228 h 2623580"/>
              <a:gd name="connsiteX5283" fmla="*/ 575600 w 4654756"/>
              <a:gd name="connsiteY5283" fmla="*/ 1792583 h 2623580"/>
              <a:gd name="connsiteX5284" fmla="*/ 576446 w 4654756"/>
              <a:gd name="connsiteY5284" fmla="*/ 1789704 h 2623580"/>
              <a:gd name="connsiteX5285" fmla="*/ 577715 w 4654756"/>
              <a:gd name="connsiteY5285" fmla="*/ 1786413 h 2623580"/>
              <a:gd name="connsiteX5286" fmla="*/ 577715 w 4654756"/>
              <a:gd name="connsiteY5286" fmla="*/ 1777776 h 2623580"/>
              <a:gd name="connsiteX5287" fmla="*/ 577715 w 4654756"/>
              <a:gd name="connsiteY5287" fmla="*/ 1756389 h 2623580"/>
              <a:gd name="connsiteX5288" fmla="*/ 577715 w 4654756"/>
              <a:gd name="connsiteY5288" fmla="*/ 1754332 h 2623580"/>
              <a:gd name="connsiteX5289" fmla="*/ 578562 w 4654756"/>
              <a:gd name="connsiteY5289" fmla="*/ 1752687 h 2623580"/>
              <a:gd name="connsiteX5290" fmla="*/ 579408 w 4654756"/>
              <a:gd name="connsiteY5290" fmla="*/ 1750219 h 2623580"/>
              <a:gd name="connsiteX5291" fmla="*/ 581100 w 4654756"/>
              <a:gd name="connsiteY5291" fmla="*/ 1748163 h 2623580"/>
              <a:gd name="connsiteX5292" fmla="*/ 584485 w 4654756"/>
              <a:gd name="connsiteY5292" fmla="*/ 1744050 h 2623580"/>
              <a:gd name="connsiteX5293" fmla="*/ 589138 w 4654756"/>
              <a:gd name="connsiteY5293" fmla="*/ 1739937 h 2623580"/>
              <a:gd name="connsiteX5294" fmla="*/ 594215 w 4654756"/>
              <a:gd name="connsiteY5294" fmla="*/ 1735413 h 2623580"/>
              <a:gd name="connsiteX5295" fmla="*/ 599291 w 4654756"/>
              <a:gd name="connsiteY5295" fmla="*/ 1732123 h 2623580"/>
              <a:gd name="connsiteX5296" fmla="*/ 608598 w 4654756"/>
              <a:gd name="connsiteY5296" fmla="*/ 1725953 h 2623580"/>
              <a:gd name="connsiteX5297" fmla="*/ 610291 w 4654756"/>
              <a:gd name="connsiteY5297" fmla="*/ 1728421 h 2623580"/>
              <a:gd name="connsiteX5298" fmla="*/ 610660 w 4654756"/>
              <a:gd name="connsiteY5298" fmla="*/ 1729020 h 2623580"/>
              <a:gd name="connsiteX5299" fmla="*/ 610105 w 4654756"/>
              <a:gd name="connsiteY5299" fmla="*/ 1727678 h 2623580"/>
              <a:gd name="connsiteX5300" fmla="*/ 608828 w 4654756"/>
              <a:gd name="connsiteY5300" fmla="*/ 1725623 h 2623580"/>
              <a:gd name="connsiteX5301" fmla="*/ 608402 w 4654756"/>
              <a:gd name="connsiteY5301" fmla="*/ 1723567 h 2623580"/>
              <a:gd name="connsiteX5302" fmla="*/ 607976 w 4654756"/>
              <a:gd name="connsiteY5302" fmla="*/ 1718634 h 2623580"/>
              <a:gd name="connsiteX5303" fmla="*/ 607976 w 4654756"/>
              <a:gd name="connsiteY5303" fmla="*/ 1713289 h 2623580"/>
              <a:gd name="connsiteX5304" fmla="*/ 2179892 w 4654756"/>
              <a:gd name="connsiteY5304" fmla="*/ 1712521 h 2623580"/>
              <a:gd name="connsiteX5305" fmla="*/ 2179880 w 4654756"/>
              <a:gd name="connsiteY5305" fmla="*/ 1712575 h 2623580"/>
              <a:gd name="connsiteX5306" fmla="*/ 2179476 w 4654756"/>
              <a:gd name="connsiteY5306" fmla="*/ 1717290 h 2623580"/>
              <a:gd name="connsiteX5307" fmla="*/ 2179900 w 4654756"/>
              <a:gd name="connsiteY5307" fmla="*/ 1720178 h 2623580"/>
              <a:gd name="connsiteX5308" fmla="*/ 2181596 w 4654756"/>
              <a:gd name="connsiteY5308" fmla="*/ 1723478 h 2623580"/>
              <a:gd name="connsiteX5309" fmla="*/ 2185411 w 4654756"/>
              <a:gd name="connsiteY5309" fmla="*/ 1729666 h 2623580"/>
              <a:gd name="connsiteX5310" fmla="*/ 2187107 w 4654756"/>
              <a:gd name="connsiteY5310" fmla="*/ 1732966 h 2623580"/>
              <a:gd name="connsiteX5311" fmla="*/ 2188803 w 4654756"/>
              <a:gd name="connsiteY5311" fmla="*/ 1736678 h 2623580"/>
              <a:gd name="connsiteX5312" fmla="*/ 2190074 w 4654756"/>
              <a:gd name="connsiteY5312" fmla="*/ 1740803 h 2623580"/>
              <a:gd name="connsiteX5313" fmla="*/ 2190498 w 4654756"/>
              <a:gd name="connsiteY5313" fmla="*/ 1745754 h 2623580"/>
              <a:gd name="connsiteX5314" fmla="*/ 2190472 w 4654756"/>
              <a:gd name="connsiteY5314" fmla="*/ 1745879 h 2623580"/>
              <a:gd name="connsiteX5315" fmla="*/ 2190475 w 4654756"/>
              <a:gd name="connsiteY5315" fmla="*/ 1745908 h 2623580"/>
              <a:gd name="connsiteX5316" fmla="*/ 2190543 w 4654756"/>
              <a:gd name="connsiteY5316" fmla="*/ 1745579 h 2623580"/>
              <a:gd name="connsiteX5317" fmla="*/ 2190118 w 4654756"/>
              <a:gd name="connsiteY5317" fmla="*/ 1740629 h 2623580"/>
              <a:gd name="connsiteX5318" fmla="*/ 2188844 w 4654756"/>
              <a:gd name="connsiteY5318" fmla="*/ 1736502 h 2623580"/>
              <a:gd name="connsiteX5319" fmla="*/ 2187144 w 4654756"/>
              <a:gd name="connsiteY5319" fmla="*/ 1732789 h 2623580"/>
              <a:gd name="connsiteX5320" fmla="*/ 2185445 w 4654756"/>
              <a:gd name="connsiteY5320" fmla="*/ 1729488 h 2623580"/>
              <a:gd name="connsiteX5321" fmla="*/ 2181623 w 4654756"/>
              <a:gd name="connsiteY5321" fmla="*/ 1723298 h 2623580"/>
              <a:gd name="connsiteX5322" fmla="*/ 2179923 w 4654756"/>
              <a:gd name="connsiteY5322" fmla="*/ 1719998 h 2623580"/>
              <a:gd name="connsiteX5323" fmla="*/ 2179499 w 4654756"/>
              <a:gd name="connsiteY5323" fmla="*/ 1717110 h 2623580"/>
              <a:gd name="connsiteX5324" fmla="*/ 1127226 w 4654756"/>
              <a:gd name="connsiteY5324" fmla="*/ 1712340 h 2623580"/>
              <a:gd name="connsiteX5325" fmla="*/ 1123835 w 4654756"/>
              <a:gd name="connsiteY5325" fmla="*/ 1712752 h 2623580"/>
              <a:gd name="connsiteX5326" fmla="*/ 1120867 w 4654756"/>
              <a:gd name="connsiteY5326" fmla="*/ 1714403 h 2623580"/>
              <a:gd name="connsiteX5327" fmla="*/ 1118748 w 4654756"/>
              <a:gd name="connsiteY5327" fmla="*/ 1716053 h 2623580"/>
              <a:gd name="connsiteX5328" fmla="*/ 1116205 w 4654756"/>
              <a:gd name="connsiteY5328" fmla="*/ 1718940 h 2623580"/>
              <a:gd name="connsiteX5329" fmla="*/ 1114085 w 4654756"/>
              <a:gd name="connsiteY5329" fmla="*/ 1722241 h 2623580"/>
              <a:gd name="connsiteX5330" fmla="*/ 1112814 w 4654756"/>
              <a:gd name="connsiteY5330" fmla="*/ 1726366 h 2623580"/>
              <a:gd name="connsiteX5331" fmla="*/ 1109422 w 4654756"/>
              <a:gd name="connsiteY5331" fmla="*/ 1734203 h 2623580"/>
              <a:gd name="connsiteX5332" fmla="*/ 1106031 w 4654756"/>
              <a:gd name="connsiteY5332" fmla="*/ 1742454 h 2623580"/>
              <a:gd name="connsiteX5333" fmla="*/ 1104336 w 4654756"/>
              <a:gd name="connsiteY5333" fmla="*/ 1746166 h 2623580"/>
              <a:gd name="connsiteX5334" fmla="*/ 1102216 w 4654756"/>
              <a:gd name="connsiteY5334" fmla="*/ 1749466 h 2623580"/>
              <a:gd name="connsiteX5335" fmla="*/ 1100096 w 4654756"/>
              <a:gd name="connsiteY5335" fmla="*/ 1752354 h 2623580"/>
              <a:gd name="connsiteX5336" fmla="*/ 1097129 w 4654756"/>
              <a:gd name="connsiteY5336" fmla="*/ 1754004 h 2623580"/>
              <a:gd name="connsiteX5337" fmla="*/ 1093738 w 4654756"/>
              <a:gd name="connsiteY5337" fmla="*/ 1755654 h 2623580"/>
              <a:gd name="connsiteX5338" fmla="*/ 1090347 w 4654756"/>
              <a:gd name="connsiteY5338" fmla="*/ 1756066 h 2623580"/>
              <a:gd name="connsiteX5339" fmla="*/ 1087803 w 4654756"/>
              <a:gd name="connsiteY5339" fmla="*/ 1756066 h 2623580"/>
              <a:gd name="connsiteX5340" fmla="*/ 1086532 w 4654756"/>
              <a:gd name="connsiteY5340" fmla="*/ 1755241 h 2623580"/>
              <a:gd name="connsiteX5341" fmla="*/ 1085260 w 4654756"/>
              <a:gd name="connsiteY5341" fmla="*/ 1754004 h 2623580"/>
              <a:gd name="connsiteX5342" fmla="*/ 1084412 w 4654756"/>
              <a:gd name="connsiteY5342" fmla="*/ 1753179 h 2623580"/>
              <a:gd name="connsiteX5343" fmla="*/ 1083670 w 4654756"/>
              <a:gd name="connsiteY5343" fmla="*/ 1752457 h 2623580"/>
              <a:gd name="connsiteX5344" fmla="*/ 1083778 w 4654756"/>
              <a:gd name="connsiteY5344" fmla="*/ 1752666 h 2623580"/>
              <a:gd name="connsiteX5345" fmla="*/ 1084627 w 4654756"/>
              <a:gd name="connsiteY5345" fmla="*/ 1753488 h 2623580"/>
              <a:gd name="connsiteX5346" fmla="*/ 1085476 w 4654756"/>
              <a:gd name="connsiteY5346" fmla="*/ 1754311 h 2623580"/>
              <a:gd name="connsiteX5347" fmla="*/ 1086750 w 4654756"/>
              <a:gd name="connsiteY5347" fmla="*/ 1755546 h 2623580"/>
              <a:gd name="connsiteX5348" fmla="*/ 1088023 w 4654756"/>
              <a:gd name="connsiteY5348" fmla="*/ 1756369 h 2623580"/>
              <a:gd name="connsiteX5349" fmla="*/ 1090570 w 4654756"/>
              <a:gd name="connsiteY5349" fmla="*/ 1756369 h 2623580"/>
              <a:gd name="connsiteX5350" fmla="*/ 1093966 w 4654756"/>
              <a:gd name="connsiteY5350" fmla="*/ 1755957 h 2623580"/>
              <a:gd name="connsiteX5351" fmla="*/ 1097362 w 4654756"/>
              <a:gd name="connsiteY5351" fmla="*/ 1754311 h 2623580"/>
              <a:gd name="connsiteX5352" fmla="*/ 1100334 w 4654756"/>
              <a:gd name="connsiteY5352" fmla="*/ 1752666 h 2623580"/>
              <a:gd name="connsiteX5353" fmla="*/ 1102456 w 4654756"/>
              <a:gd name="connsiteY5353" fmla="*/ 1749785 h 2623580"/>
              <a:gd name="connsiteX5354" fmla="*/ 1104579 w 4654756"/>
              <a:gd name="connsiteY5354" fmla="*/ 1746493 h 2623580"/>
              <a:gd name="connsiteX5355" fmla="*/ 1106277 w 4654756"/>
              <a:gd name="connsiteY5355" fmla="*/ 1742790 h 2623580"/>
              <a:gd name="connsiteX5356" fmla="*/ 1109673 w 4654756"/>
              <a:gd name="connsiteY5356" fmla="*/ 1734561 h 2623580"/>
              <a:gd name="connsiteX5357" fmla="*/ 1113069 w 4654756"/>
              <a:gd name="connsiteY5357" fmla="*/ 1726743 h 2623580"/>
              <a:gd name="connsiteX5358" fmla="*/ 1114342 w 4654756"/>
              <a:gd name="connsiteY5358" fmla="*/ 1722628 h 2623580"/>
              <a:gd name="connsiteX5359" fmla="*/ 1116465 w 4654756"/>
              <a:gd name="connsiteY5359" fmla="*/ 1719336 h 2623580"/>
              <a:gd name="connsiteX5360" fmla="*/ 1119012 w 4654756"/>
              <a:gd name="connsiteY5360" fmla="*/ 1716456 h 2623580"/>
              <a:gd name="connsiteX5361" fmla="*/ 1121135 w 4654756"/>
              <a:gd name="connsiteY5361" fmla="*/ 1714810 h 2623580"/>
              <a:gd name="connsiteX5362" fmla="*/ 1124106 w 4654756"/>
              <a:gd name="connsiteY5362" fmla="*/ 1713164 h 2623580"/>
              <a:gd name="connsiteX5363" fmla="*/ 1127502 w 4654756"/>
              <a:gd name="connsiteY5363" fmla="*/ 1712752 h 2623580"/>
              <a:gd name="connsiteX5364" fmla="*/ 1130049 w 4654756"/>
              <a:gd name="connsiteY5364" fmla="*/ 1712752 h 2623580"/>
              <a:gd name="connsiteX5365" fmla="*/ 1133021 w 4654756"/>
              <a:gd name="connsiteY5365" fmla="*/ 1713576 h 2623580"/>
              <a:gd name="connsiteX5366" fmla="*/ 1139389 w 4654756"/>
              <a:gd name="connsiteY5366" fmla="*/ 1716456 h 2623580"/>
              <a:gd name="connsiteX5367" fmla="*/ 1146181 w 4654756"/>
              <a:gd name="connsiteY5367" fmla="*/ 1720982 h 2623580"/>
              <a:gd name="connsiteX5368" fmla="*/ 1153397 w 4654756"/>
              <a:gd name="connsiteY5368" fmla="*/ 1725508 h 2623580"/>
              <a:gd name="connsiteX5369" fmla="*/ 1167831 w 4654756"/>
              <a:gd name="connsiteY5369" fmla="*/ 1735384 h 2623580"/>
              <a:gd name="connsiteX5370" fmla="*/ 1174198 w 4654756"/>
              <a:gd name="connsiteY5370" fmla="*/ 1739910 h 2623580"/>
              <a:gd name="connsiteX5371" fmla="*/ 1178010 w 4654756"/>
              <a:gd name="connsiteY5371" fmla="*/ 1742596 h 2623580"/>
              <a:gd name="connsiteX5372" fmla="*/ 1178044 w 4654756"/>
              <a:gd name="connsiteY5372" fmla="*/ 1742530 h 2623580"/>
              <a:gd name="connsiteX5373" fmla="*/ 1173855 w 4654756"/>
              <a:gd name="connsiteY5373" fmla="*/ 1739566 h 2623580"/>
              <a:gd name="connsiteX5374" fmla="*/ 1167497 w 4654756"/>
              <a:gd name="connsiteY5374" fmla="*/ 1735028 h 2623580"/>
              <a:gd name="connsiteX5375" fmla="*/ 1153084 w 4654756"/>
              <a:gd name="connsiteY5375" fmla="*/ 1725128 h 2623580"/>
              <a:gd name="connsiteX5376" fmla="*/ 1145878 w 4654756"/>
              <a:gd name="connsiteY5376" fmla="*/ 1720590 h 2623580"/>
              <a:gd name="connsiteX5377" fmla="*/ 1139096 w 4654756"/>
              <a:gd name="connsiteY5377" fmla="*/ 1716053 h 2623580"/>
              <a:gd name="connsiteX5378" fmla="*/ 1132737 w 4654756"/>
              <a:gd name="connsiteY5378" fmla="*/ 1713165 h 2623580"/>
              <a:gd name="connsiteX5379" fmla="*/ 1129769 w 4654756"/>
              <a:gd name="connsiteY5379" fmla="*/ 1712340 h 2623580"/>
              <a:gd name="connsiteX5380" fmla="*/ 2783422 w 4654756"/>
              <a:gd name="connsiteY5380" fmla="*/ 1712064 h 2623580"/>
              <a:gd name="connsiteX5381" fmla="*/ 2783498 w 4654756"/>
              <a:gd name="connsiteY5381" fmla="*/ 1712158 h 2623580"/>
              <a:gd name="connsiteX5382" fmla="*/ 2787320 w 4654756"/>
              <a:gd name="connsiteY5382" fmla="*/ 1715046 h 2623580"/>
              <a:gd name="connsiteX5383" fmla="*/ 2791067 w 4654756"/>
              <a:gd name="connsiteY5383" fmla="*/ 1717877 h 2623580"/>
              <a:gd name="connsiteX5384" fmla="*/ 2790888 w 4654756"/>
              <a:gd name="connsiteY5384" fmla="*/ 1717703 h 2623580"/>
              <a:gd name="connsiteX5385" fmla="*/ 2787065 w 4654756"/>
              <a:gd name="connsiteY5385" fmla="*/ 1714815 h 2623580"/>
              <a:gd name="connsiteX5386" fmla="*/ 3877902 w 4654756"/>
              <a:gd name="connsiteY5386" fmla="*/ 1711102 h 2623580"/>
              <a:gd name="connsiteX5387" fmla="*/ 3877902 w 4654756"/>
              <a:gd name="connsiteY5387" fmla="*/ 1727602 h 2623580"/>
              <a:gd name="connsiteX5388" fmla="*/ 3876272 w 4654756"/>
              <a:gd name="connsiteY5388" fmla="*/ 1726778 h 2623580"/>
              <a:gd name="connsiteX5389" fmla="*/ 3873827 w 4654756"/>
              <a:gd name="connsiteY5389" fmla="*/ 1725540 h 2623580"/>
              <a:gd name="connsiteX5390" fmla="*/ 3870974 w 4654756"/>
              <a:gd name="connsiteY5390" fmla="*/ 1725128 h 2623580"/>
              <a:gd name="connsiteX5391" fmla="*/ 3867714 w 4654756"/>
              <a:gd name="connsiteY5391" fmla="*/ 1725540 h 2623580"/>
              <a:gd name="connsiteX5392" fmla="*/ 3869751 w 4654756"/>
              <a:gd name="connsiteY5392" fmla="*/ 1721415 h 2623580"/>
              <a:gd name="connsiteX5393" fmla="*/ 3872197 w 4654756"/>
              <a:gd name="connsiteY5393" fmla="*/ 1717702 h 2623580"/>
              <a:gd name="connsiteX5394" fmla="*/ 3875049 w 4654756"/>
              <a:gd name="connsiteY5394" fmla="*/ 1714403 h 2623580"/>
              <a:gd name="connsiteX5395" fmla="*/ 519409 w 4654756"/>
              <a:gd name="connsiteY5395" fmla="*/ 1692642 h 2623580"/>
              <a:gd name="connsiteX5396" fmla="*/ 518758 w 4654756"/>
              <a:gd name="connsiteY5396" fmla="*/ 1693365 h 2623580"/>
              <a:gd name="connsiteX5397" fmla="*/ 516211 w 4654756"/>
              <a:gd name="connsiteY5397" fmla="*/ 1697077 h 2623580"/>
              <a:gd name="connsiteX5398" fmla="*/ 514089 w 4654756"/>
              <a:gd name="connsiteY5398" fmla="*/ 1700790 h 2623580"/>
              <a:gd name="connsiteX5399" fmla="*/ 512815 w 4654756"/>
              <a:gd name="connsiteY5399" fmla="*/ 1705740 h 2623580"/>
              <a:gd name="connsiteX5400" fmla="*/ 511116 w 4654756"/>
              <a:gd name="connsiteY5400" fmla="*/ 1711515 h 2623580"/>
              <a:gd name="connsiteX5401" fmla="*/ 510692 w 4654756"/>
              <a:gd name="connsiteY5401" fmla="*/ 1714403 h 2623580"/>
              <a:gd name="connsiteX5402" fmla="*/ 509843 w 4654756"/>
              <a:gd name="connsiteY5402" fmla="*/ 1716053 h 2623580"/>
              <a:gd name="connsiteX5403" fmla="*/ 508248 w 4654756"/>
              <a:gd name="connsiteY5403" fmla="*/ 1717990 h 2623580"/>
              <a:gd name="connsiteX5404" fmla="*/ 508569 w 4654756"/>
              <a:gd name="connsiteY5404" fmla="*/ 1717834 h 2623580"/>
              <a:gd name="connsiteX5405" fmla="*/ 510267 w 4654756"/>
              <a:gd name="connsiteY5405" fmla="*/ 1715764 h 2623580"/>
              <a:gd name="connsiteX5406" fmla="*/ 511116 w 4654756"/>
              <a:gd name="connsiteY5406" fmla="*/ 1714108 h 2623580"/>
              <a:gd name="connsiteX5407" fmla="*/ 511540 w 4654756"/>
              <a:gd name="connsiteY5407" fmla="*/ 1711210 h 2623580"/>
              <a:gd name="connsiteX5408" fmla="*/ 513239 w 4654756"/>
              <a:gd name="connsiteY5408" fmla="*/ 1705415 h 2623580"/>
              <a:gd name="connsiteX5409" fmla="*/ 514513 w 4654756"/>
              <a:gd name="connsiteY5409" fmla="*/ 1700447 h 2623580"/>
              <a:gd name="connsiteX5410" fmla="*/ 516635 w 4654756"/>
              <a:gd name="connsiteY5410" fmla="*/ 1696722 h 2623580"/>
              <a:gd name="connsiteX5411" fmla="*/ 519182 w 4654756"/>
              <a:gd name="connsiteY5411" fmla="*/ 1692996 h 2623580"/>
              <a:gd name="connsiteX5412" fmla="*/ 582011 w 4654756"/>
              <a:gd name="connsiteY5412" fmla="*/ 1692579 h 2623580"/>
              <a:gd name="connsiteX5413" fmla="*/ 582010 w 4654756"/>
              <a:gd name="connsiteY5413" fmla="*/ 1692581 h 2623580"/>
              <a:gd name="connsiteX5414" fmla="*/ 582010 w 4654756"/>
              <a:gd name="connsiteY5414" fmla="*/ 1695894 h 2623580"/>
              <a:gd name="connsiteX5415" fmla="*/ 582010 w 4654756"/>
              <a:gd name="connsiteY5415" fmla="*/ 1697963 h 2623580"/>
              <a:gd name="connsiteX5416" fmla="*/ 582011 w 4654756"/>
              <a:gd name="connsiteY5416" fmla="*/ 1697966 h 2623580"/>
              <a:gd name="connsiteX5417" fmla="*/ 582011 w 4654756"/>
              <a:gd name="connsiteY5417" fmla="*/ 1696022 h 2623580"/>
              <a:gd name="connsiteX5418" fmla="*/ 932677 w 4654756"/>
              <a:gd name="connsiteY5418" fmla="*/ 1690976 h 2623580"/>
              <a:gd name="connsiteX5419" fmla="*/ 932656 w 4654756"/>
              <a:gd name="connsiteY5419" fmla="*/ 1691095 h 2623580"/>
              <a:gd name="connsiteX5420" fmla="*/ 932656 w 4654756"/>
              <a:gd name="connsiteY5420" fmla="*/ 1691794 h 2623580"/>
              <a:gd name="connsiteX5421" fmla="*/ 932956 w 4654756"/>
              <a:gd name="connsiteY5421" fmla="*/ 1692952 h 2623580"/>
              <a:gd name="connsiteX5422" fmla="*/ 934238 w 4654756"/>
              <a:gd name="connsiteY5422" fmla="*/ 1694190 h 2623580"/>
              <a:gd name="connsiteX5423" fmla="*/ 937227 w 4654756"/>
              <a:gd name="connsiteY5423" fmla="*/ 1698315 h 2623580"/>
              <a:gd name="connsiteX5424" fmla="*/ 940644 w 4654756"/>
              <a:gd name="connsiteY5424" fmla="*/ 1700790 h 2623580"/>
              <a:gd name="connsiteX5425" fmla="*/ 942352 w 4654756"/>
              <a:gd name="connsiteY5425" fmla="*/ 1702027 h 2623580"/>
              <a:gd name="connsiteX5426" fmla="*/ 944061 w 4654756"/>
              <a:gd name="connsiteY5426" fmla="*/ 1702027 h 2623580"/>
              <a:gd name="connsiteX5427" fmla="*/ 947477 w 4654756"/>
              <a:gd name="connsiteY5427" fmla="*/ 1703678 h 2623580"/>
              <a:gd name="connsiteX5428" fmla="*/ 950467 w 4654756"/>
              <a:gd name="connsiteY5428" fmla="*/ 1705328 h 2623580"/>
              <a:gd name="connsiteX5429" fmla="*/ 954311 w 4654756"/>
              <a:gd name="connsiteY5429" fmla="*/ 1708627 h 2623580"/>
              <a:gd name="connsiteX5430" fmla="*/ 956019 w 4654756"/>
              <a:gd name="connsiteY5430" fmla="*/ 1709865 h 2623580"/>
              <a:gd name="connsiteX5431" fmla="*/ 958154 w 4654756"/>
              <a:gd name="connsiteY5431" fmla="*/ 1711103 h 2623580"/>
              <a:gd name="connsiteX5432" fmla="*/ 961144 w 4654756"/>
              <a:gd name="connsiteY5432" fmla="*/ 1711928 h 2623580"/>
              <a:gd name="connsiteX5433" fmla="*/ 964134 w 4654756"/>
              <a:gd name="connsiteY5433" fmla="*/ 1712753 h 2623580"/>
              <a:gd name="connsiteX5434" fmla="*/ 967977 w 4654756"/>
              <a:gd name="connsiteY5434" fmla="*/ 1714403 h 2623580"/>
              <a:gd name="connsiteX5435" fmla="*/ 972248 w 4654756"/>
              <a:gd name="connsiteY5435" fmla="*/ 1714815 h 2623580"/>
              <a:gd name="connsiteX5436" fmla="*/ 979936 w 4654756"/>
              <a:gd name="connsiteY5436" fmla="*/ 1715228 h 2623580"/>
              <a:gd name="connsiteX5437" fmla="*/ 983352 w 4654756"/>
              <a:gd name="connsiteY5437" fmla="*/ 1715228 h 2623580"/>
              <a:gd name="connsiteX5438" fmla="*/ 986769 w 4654756"/>
              <a:gd name="connsiteY5438" fmla="*/ 1716053 h 2623580"/>
              <a:gd name="connsiteX5439" fmla="*/ 989758 w 4654756"/>
              <a:gd name="connsiteY5439" fmla="*/ 1717290 h 2623580"/>
              <a:gd name="connsiteX5440" fmla="*/ 991894 w 4654756"/>
              <a:gd name="connsiteY5440" fmla="*/ 1718940 h 2623580"/>
              <a:gd name="connsiteX5441" fmla="*/ 993584 w 4654756"/>
              <a:gd name="connsiteY5441" fmla="*/ 1719757 h 2623580"/>
              <a:gd name="connsiteX5442" fmla="*/ 993273 w 4654756"/>
              <a:gd name="connsiteY5442" fmla="*/ 1719353 h 2623580"/>
              <a:gd name="connsiteX5443" fmla="*/ 991577 w 4654756"/>
              <a:gd name="connsiteY5443" fmla="*/ 1718528 h 2623580"/>
              <a:gd name="connsiteX5444" fmla="*/ 989458 w 4654756"/>
              <a:gd name="connsiteY5444" fmla="*/ 1716878 h 2623580"/>
              <a:gd name="connsiteX5445" fmla="*/ 986490 w 4654756"/>
              <a:gd name="connsiteY5445" fmla="*/ 1715640 h 2623580"/>
              <a:gd name="connsiteX5446" fmla="*/ 983099 w 4654756"/>
              <a:gd name="connsiteY5446" fmla="*/ 1714815 h 2623580"/>
              <a:gd name="connsiteX5447" fmla="*/ 979708 w 4654756"/>
              <a:gd name="connsiteY5447" fmla="*/ 1714815 h 2623580"/>
              <a:gd name="connsiteX5448" fmla="*/ 972077 w 4654756"/>
              <a:gd name="connsiteY5448" fmla="*/ 1714403 h 2623580"/>
              <a:gd name="connsiteX5449" fmla="*/ 967839 w 4654756"/>
              <a:gd name="connsiteY5449" fmla="*/ 1713990 h 2623580"/>
              <a:gd name="connsiteX5450" fmla="*/ 964024 w 4654756"/>
              <a:gd name="connsiteY5450" fmla="*/ 1712340 h 2623580"/>
              <a:gd name="connsiteX5451" fmla="*/ 961056 w 4654756"/>
              <a:gd name="connsiteY5451" fmla="*/ 1711515 h 2623580"/>
              <a:gd name="connsiteX5452" fmla="*/ 958089 w 4654756"/>
              <a:gd name="connsiteY5452" fmla="*/ 1710690 h 2623580"/>
              <a:gd name="connsiteX5453" fmla="*/ 955969 w 4654756"/>
              <a:gd name="connsiteY5453" fmla="*/ 1709452 h 2623580"/>
              <a:gd name="connsiteX5454" fmla="*/ 954274 w 4654756"/>
              <a:gd name="connsiteY5454" fmla="*/ 1708215 h 2623580"/>
              <a:gd name="connsiteX5455" fmla="*/ 950459 w 4654756"/>
              <a:gd name="connsiteY5455" fmla="*/ 1704915 h 2623580"/>
              <a:gd name="connsiteX5456" fmla="*/ 947491 w 4654756"/>
              <a:gd name="connsiteY5456" fmla="*/ 1703265 h 2623580"/>
              <a:gd name="connsiteX5457" fmla="*/ 944100 w 4654756"/>
              <a:gd name="connsiteY5457" fmla="*/ 1701615 h 2623580"/>
              <a:gd name="connsiteX5458" fmla="*/ 942404 w 4654756"/>
              <a:gd name="connsiteY5458" fmla="*/ 1701615 h 2623580"/>
              <a:gd name="connsiteX5459" fmla="*/ 940709 w 4654756"/>
              <a:gd name="connsiteY5459" fmla="*/ 1700377 h 2623580"/>
              <a:gd name="connsiteX5460" fmla="*/ 937317 w 4654756"/>
              <a:gd name="connsiteY5460" fmla="*/ 1697902 h 2623580"/>
              <a:gd name="connsiteX5461" fmla="*/ 934350 w 4654756"/>
              <a:gd name="connsiteY5461" fmla="*/ 1693777 h 2623580"/>
              <a:gd name="connsiteX5462" fmla="*/ 933079 w 4654756"/>
              <a:gd name="connsiteY5462" fmla="*/ 1692539 h 2623580"/>
              <a:gd name="connsiteX5463" fmla="*/ 3909741 w 4654756"/>
              <a:gd name="connsiteY5463" fmla="*/ 1688002 h 2623580"/>
              <a:gd name="connsiteX5464" fmla="*/ 3920353 w 4654756"/>
              <a:gd name="connsiteY5464" fmla="*/ 1721828 h 2623580"/>
              <a:gd name="connsiteX5465" fmla="*/ 3892336 w 4654756"/>
              <a:gd name="connsiteY5465" fmla="*/ 1721828 h 2623580"/>
              <a:gd name="connsiteX5466" fmla="*/ 3893610 w 4654756"/>
              <a:gd name="connsiteY5466" fmla="*/ 1718868 h 2623580"/>
              <a:gd name="connsiteX5467" fmla="*/ 3894458 w 4654756"/>
              <a:gd name="connsiteY5467" fmla="*/ 1715908 h 2623580"/>
              <a:gd name="connsiteX5468" fmla="*/ 3894034 w 4654756"/>
              <a:gd name="connsiteY5468" fmla="*/ 1712949 h 2623580"/>
              <a:gd name="connsiteX5469" fmla="*/ 3893610 w 4654756"/>
              <a:gd name="connsiteY5469" fmla="*/ 1711680 h 2623580"/>
              <a:gd name="connsiteX5470" fmla="*/ 3892336 w 4654756"/>
              <a:gd name="connsiteY5470" fmla="*/ 1711258 h 2623580"/>
              <a:gd name="connsiteX5471" fmla="*/ 914403 w 4654756"/>
              <a:gd name="connsiteY5471" fmla="*/ 1683653 h 2623580"/>
              <a:gd name="connsiteX5472" fmla="*/ 908459 w 4654756"/>
              <a:gd name="connsiteY5472" fmla="*/ 1684067 h 2623580"/>
              <a:gd name="connsiteX5473" fmla="*/ 902941 w 4654756"/>
              <a:gd name="connsiteY5473" fmla="*/ 1685720 h 2623580"/>
              <a:gd name="connsiteX5474" fmla="*/ 897422 w 4654756"/>
              <a:gd name="connsiteY5474" fmla="*/ 1687374 h 2623580"/>
              <a:gd name="connsiteX5475" fmla="*/ 896294 w 4654756"/>
              <a:gd name="connsiteY5475" fmla="*/ 1688073 h 2623580"/>
              <a:gd name="connsiteX5476" fmla="*/ 897081 w 4654756"/>
              <a:gd name="connsiteY5476" fmla="*/ 1687589 h 2623580"/>
              <a:gd name="connsiteX5477" fmla="*/ 902633 w 4654756"/>
              <a:gd name="connsiteY5477" fmla="*/ 1685939 h 2623580"/>
              <a:gd name="connsiteX5478" fmla="*/ 908185 w 4654756"/>
              <a:gd name="connsiteY5478" fmla="*/ 1684289 h 2623580"/>
              <a:gd name="connsiteX5479" fmla="*/ 914164 w 4654756"/>
              <a:gd name="connsiteY5479" fmla="*/ 1683877 h 2623580"/>
              <a:gd name="connsiteX5480" fmla="*/ 916728 w 4654756"/>
              <a:gd name="connsiteY5480" fmla="*/ 1684289 h 2623580"/>
              <a:gd name="connsiteX5481" fmla="*/ 919290 w 4654756"/>
              <a:gd name="connsiteY5481" fmla="*/ 1684701 h 2623580"/>
              <a:gd name="connsiteX5482" fmla="*/ 921852 w 4654756"/>
              <a:gd name="connsiteY5482" fmla="*/ 1685939 h 2623580"/>
              <a:gd name="connsiteX5483" fmla="*/ 923987 w 4654756"/>
              <a:gd name="connsiteY5483" fmla="*/ 1687176 h 2623580"/>
              <a:gd name="connsiteX5484" fmla="*/ 928259 w 4654756"/>
              <a:gd name="connsiteY5484" fmla="*/ 1690477 h 2623580"/>
              <a:gd name="connsiteX5485" fmla="*/ 932529 w 4654756"/>
              <a:gd name="connsiteY5485" fmla="*/ 1692952 h 2623580"/>
              <a:gd name="connsiteX5486" fmla="*/ 932529 w 4654756"/>
              <a:gd name="connsiteY5486" fmla="*/ 1692675 h 2623580"/>
              <a:gd name="connsiteX5487" fmla="*/ 928411 w 4654756"/>
              <a:gd name="connsiteY5487" fmla="*/ 1690268 h 2623580"/>
              <a:gd name="connsiteX5488" fmla="*/ 924167 w 4654756"/>
              <a:gd name="connsiteY5488" fmla="*/ 1686960 h 2623580"/>
              <a:gd name="connsiteX5489" fmla="*/ 922044 w 4654756"/>
              <a:gd name="connsiteY5489" fmla="*/ 1685720 h 2623580"/>
              <a:gd name="connsiteX5490" fmla="*/ 919497 w 4654756"/>
              <a:gd name="connsiteY5490" fmla="*/ 1684480 h 2623580"/>
              <a:gd name="connsiteX5491" fmla="*/ 916950 w 4654756"/>
              <a:gd name="connsiteY5491" fmla="*/ 1684067 h 2623580"/>
              <a:gd name="connsiteX5492" fmla="*/ 575790 w 4654756"/>
              <a:gd name="connsiteY5492" fmla="*/ 1683408 h 2623580"/>
              <a:gd name="connsiteX5493" fmla="*/ 571562 w 4654756"/>
              <a:gd name="connsiteY5493" fmla="*/ 1683823 h 2623580"/>
              <a:gd name="connsiteX5494" fmla="*/ 566911 w 4654756"/>
              <a:gd name="connsiteY5494" fmla="*/ 1684651 h 2623580"/>
              <a:gd name="connsiteX5495" fmla="*/ 566841 w 4654756"/>
              <a:gd name="connsiteY5495" fmla="*/ 1684696 h 2623580"/>
              <a:gd name="connsiteX5496" fmla="*/ 571397 w 4654756"/>
              <a:gd name="connsiteY5496" fmla="*/ 1683888 h 2623580"/>
              <a:gd name="connsiteX5497" fmla="*/ 575642 w 4654756"/>
              <a:gd name="connsiteY5497" fmla="*/ 1683474 h 2623580"/>
              <a:gd name="connsiteX5498" fmla="*/ 583662 w 4654756"/>
              <a:gd name="connsiteY5498" fmla="*/ 1683474 h 2623580"/>
              <a:gd name="connsiteX5499" fmla="*/ 583679 w 4654756"/>
              <a:gd name="connsiteY5499" fmla="*/ 1683408 h 2623580"/>
              <a:gd name="connsiteX5500" fmla="*/ 533928 w 4654756"/>
              <a:gd name="connsiteY5500" fmla="*/ 1682995 h 2623580"/>
              <a:gd name="connsiteX5501" fmla="*/ 534465 w 4654756"/>
              <a:gd name="connsiteY5501" fmla="*/ 1684302 h 2623580"/>
              <a:gd name="connsiteX5502" fmla="*/ 535738 w 4654756"/>
              <a:gd name="connsiteY5502" fmla="*/ 1686786 h 2623580"/>
              <a:gd name="connsiteX5503" fmla="*/ 539134 w 4654756"/>
              <a:gd name="connsiteY5503" fmla="*/ 1692168 h 2623580"/>
              <a:gd name="connsiteX5504" fmla="*/ 540833 w 4654756"/>
              <a:gd name="connsiteY5504" fmla="*/ 1694238 h 2623580"/>
              <a:gd name="connsiteX5505" fmla="*/ 542955 w 4654756"/>
              <a:gd name="connsiteY5505" fmla="*/ 1696307 h 2623580"/>
              <a:gd name="connsiteX5506" fmla="*/ 545502 w 4654756"/>
              <a:gd name="connsiteY5506" fmla="*/ 1697963 h 2623580"/>
              <a:gd name="connsiteX5507" fmla="*/ 548049 w 4654756"/>
              <a:gd name="connsiteY5507" fmla="*/ 1698791 h 2623580"/>
              <a:gd name="connsiteX5508" fmla="*/ 558662 w 4654756"/>
              <a:gd name="connsiteY5508" fmla="*/ 1698791 h 2623580"/>
              <a:gd name="connsiteX5509" fmla="*/ 558662 w 4654756"/>
              <a:gd name="connsiteY5509" fmla="*/ 1698727 h 2623580"/>
              <a:gd name="connsiteX5510" fmla="*/ 548305 w 4654756"/>
              <a:gd name="connsiteY5510" fmla="*/ 1698727 h 2623580"/>
              <a:gd name="connsiteX5511" fmla="*/ 544500 w 4654756"/>
              <a:gd name="connsiteY5511" fmla="*/ 1696657 h 2623580"/>
              <a:gd name="connsiteX5512" fmla="*/ 541117 w 4654756"/>
              <a:gd name="connsiteY5512" fmla="*/ 1693759 h 2623580"/>
              <a:gd name="connsiteX5513" fmla="*/ 538580 w 4654756"/>
              <a:gd name="connsiteY5513" fmla="*/ 1690447 h 2623580"/>
              <a:gd name="connsiteX5514" fmla="*/ 536043 w 4654756"/>
              <a:gd name="connsiteY5514" fmla="*/ 1686721 h 2623580"/>
              <a:gd name="connsiteX5515" fmla="*/ 3608940 w 4654756"/>
              <a:gd name="connsiteY5515" fmla="*/ 1670891 h 2623580"/>
              <a:gd name="connsiteX5516" fmla="*/ 3608686 w 4654756"/>
              <a:gd name="connsiteY5516" fmla="*/ 1671089 h 2623580"/>
              <a:gd name="connsiteX5517" fmla="*/ 3612083 w 4654756"/>
              <a:gd name="connsiteY5517" fmla="*/ 1675214 h 2623580"/>
              <a:gd name="connsiteX5518" fmla="*/ 3615056 w 4654756"/>
              <a:gd name="connsiteY5518" fmla="*/ 1678102 h 2623580"/>
              <a:gd name="connsiteX5519" fmla="*/ 3618029 w 4654756"/>
              <a:gd name="connsiteY5519" fmla="*/ 1680164 h 2623580"/>
              <a:gd name="connsiteX5520" fmla="*/ 3621426 w 4654756"/>
              <a:gd name="connsiteY5520" fmla="*/ 1681402 h 2623580"/>
              <a:gd name="connsiteX5521" fmla="*/ 3625248 w 4654756"/>
              <a:gd name="connsiteY5521" fmla="*/ 1682639 h 2623580"/>
              <a:gd name="connsiteX5522" fmla="*/ 3629495 w 4654756"/>
              <a:gd name="connsiteY5522" fmla="*/ 1683464 h 2623580"/>
              <a:gd name="connsiteX5523" fmla="*/ 3641385 w 4654756"/>
              <a:gd name="connsiteY5523" fmla="*/ 1685527 h 2623580"/>
              <a:gd name="connsiteX5524" fmla="*/ 3641385 w 4654756"/>
              <a:gd name="connsiteY5524" fmla="*/ 1707474 h 2623580"/>
              <a:gd name="connsiteX5525" fmla="*/ 3641450 w 4654756"/>
              <a:gd name="connsiteY5525" fmla="*/ 1707390 h 2623580"/>
              <a:gd name="connsiteX5526" fmla="*/ 3641450 w 4654756"/>
              <a:gd name="connsiteY5526" fmla="*/ 1685114 h 2623580"/>
              <a:gd name="connsiteX5527" fmla="*/ 3629563 w 4654756"/>
              <a:gd name="connsiteY5527" fmla="*/ 1683051 h 2623580"/>
              <a:gd name="connsiteX5528" fmla="*/ 3625319 w 4654756"/>
              <a:gd name="connsiteY5528" fmla="*/ 1682227 h 2623580"/>
              <a:gd name="connsiteX5529" fmla="*/ 3621498 w 4654756"/>
              <a:gd name="connsiteY5529" fmla="*/ 1680989 h 2623580"/>
              <a:gd name="connsiteX5530" fmla="*/ 3618102 w 4654756"/>
              <a:gd name="connsiteY5530" fmla="*/ 1679751 h 2623580"/>
              <a:gd name="connsiteX5531" fmla="*/ 3615130 w 4654756"/>
              <a:gd name="connsiteY5531" fmla="*/ 1677689 h 2623580"/>
              <a:gd name="connsiteX5532" fmla="*/ 3612159 w 4654756"/>
              <a:gd name="connsiteY5532" fmla="*/ 1674801 h 2623580"/>
              <a:gd name="connsiteX5533" fmla="*/ 4644017 w 4654756"/>
              <a:gd name="connsiteY5533" fmla="*/ 1650051 h 2623580"/>
              <a:gd name="connsiteX5534" fmla="*/ 4647321 w 4654756"/>
              <a:gd name="connsiteY5534" fmla="*/ 1655479 h 2623580"/>
              <a:gd name="connsiteX5535" fmla="*/ 4651039 w 4654756"/>
              <a:gd name="connsiteY5535" fmla="*/ 1660908 h 2623580"/>
              <a:gd name="connsiteX5536" fmla="*/ 4652691 w 4654756"/>
              <a:gd name="connsiteY5536" fmla="*/ 1664249 h 2623580"/>
              <a:gd name="connsiteX5537" fmla="*/ 4653517 w 4654756"/>
              <a:gd name="connsiteY5537" fmla="*/ 1667590 h 2623580"/>
              <a:gd name="connsiteX5538" fmla="*/ 4654756 w 4654756"/>
              <a:gd name="connsiteY5538" fmla="*/ 1671348 h 2623580"/>
              <a:gd name="connsiteX5539" fmla="*/ 4654756 w 4654756"/>
              <a:gd name="connsiteY5539" fmla="*/ 1676360 h 2623580"/>
              <a:gd name="connsiteX5540" fmla="*/ 4654756 w 4654756"/>
              <a:gd name="connsiteY5540" fmla="*/ 1679700 h 2623580"/>
              <a:gd name="connsiteX5541" fmla="*/ 4653930 w 4654756"/>
              <a:gd name="connsiteY5541" fmla="*/ 1681788 h 2623580"/>
              <a:gd name="connsiteX5542" fmla="*/ 4653930 w 4654756"/>
              <a:gd name="connsiteY5542" fmla="*/ 1683041 h 2623580"/>
              <a:gd name="connsiteX5543" fmla="*/ 4653104 w 4654756"/>
              <a:gd name="connsiteY5543" fmla="*/ 1683459 h 2623580"/>
              <a:gd name="connsiteX5544" fmla="*/ 4652691 w 4654756"/>
              <a:gd name="connsiteY5544" fmla="*/ 1683877 h 2623580"/>
              <a:gd name="connsiteX5545" fmla="*/ 4651865 w 4654756"/>
              <a:gd name="connsiteY5545" fmla="*/ 1683877 h 2623580"/>
              <a:gd name="connsiteX5546" fmla="*/ 4650213 w 4654756"/>
              <a:gd name="connsiteY5546" fmla="*/ 1683459 h 2623580"/>
              <a:gd name="connsiteX5547" fmla="*/ 4648973 w 4654756"/>
              <a:gd name="connsiteY5547" fmla="*/ 1682624 h 2623580"/>
              <a:gd name="connsiteX5548" fmla="*/ 4646908 w 4654756"/>
              <a:gd name="connsiteY5548" fmla="*/ 1680953 h 2623580"/>
              <a:gd name="connsiteX5549" fmla="*/ 4646908 w 4654756"/>
              <a:gd name="connsiteY5549" fmla="*/ 1671348 h 2623580"/>
              <a:gd name="connsiteX5550" fmla="*/ 4646495 w 4654756"/>
              <a:gd name="connsiteY5550" fmla="*/ 1670095 h 2623580"/>
              <a:gd name="connsiteX5551" fmla="*/ 4645669 w 4654756"/>
              <a:gd name="connsiteY5551" fmla="*/ 1668425 h 2623580"/>
              <a:gd name="connsiteX5552" fmla="*/ 4643191 w 4654756"/>
              <a:gd name="connsiteY5552" fmla="*/ 1665084 h 2623580"/>
              <a:gd name="connsiteX5553" fmla="*/ 4641539 w 4654756"/>
              <a:gd name="connsiteY5553" fmla="*/ 1663414 h 2623580"/>
              <a:gd name="connsiteX5554" fmla="*/ 4640299 w 4654756"/>
              <a:gd name="connsiteY5554" fmla="*/ 1661326 h 2623580"/>
              <a:gd name="connsiteX5555" fmla="*/ 4639887 w 4654756"/>
              <a:gd name="connsiteY5555" fmla="*/ 1658820 h 2623580"/>
              <a:gd name="connsiteX5556" fmla="*/ 4639473 w 4654756"/>
              <a:gd name="connsiteY5556" fmla="*/ 1656315 h 2623580"/>
              <a:gd name="connsiteX5557" fmla="*/ 4639887 w 4654756"/>
              <a:gd name="connsiteY5557" fmla="*/ 1654226 h 2623580"/>
              <a:gd name="connsiteX5558" fmla="*/ 4641126 w 4654756"/>
              <a:gd name="connsiteY5558" fmla="*/ 1652138 h 2623580"/>
              <a:gd name="connsiteX5559" fmla="*/ 4642778 w 4654756"/>
              <a:gd name="connsiteY5559" fmla="*/ 1650886 h 2623580"/>
              <a:gd name="connsiteX5560" fmla="*/ 2782518 w 4654756"/>
              <a:gd name="connsiteY5560" fmla="*/ 1643741 h 2623580"/>
              <a:gd name="connsiteX5561" fmla="*/ 2782267 w 4654756"/>
              <a:gd name="connsiteY5561" fmla="*/ 1643863 h 2623580"/>
              <a:gd name="connsiteX5562" fmla="*/ 2781648 w 4654756"/>
              <a:gd name="connsiteY5562" fmla="*/ 1644586 h 2623580"/>
              <a:gd name="connsiteX5563" fmla="*/ 1434386 w 4654756"/>
              <a:gd name="connsiteY5563" fmla="*/ 1641836 h 2623580"/>
              <a:gd name="connsiteX5564" fmla="*/ 1426987 w 4654756"/>
              <a:gd name="connsiteY5564" fmla="*/ 1643037 h 2623580"/>
              <a:gd name="connsiteX5565" fmla="*/ 1420199 w 4654756"/>
              <a:gd name="connsiteY5565" fmla="*/ 1643451 h 2623580"/>
              <a:gd name="connsiteX5566" fmla="*/ 1420820 w 4654756"/>
              <a:gd name="connsiteY5566" fmla="*/ 1643451 h 2623580"/>
              <a:gd name="connsiteX5567" fmla="*/ 1427622 w 4654756"/>
              <a:gd name="connsiteY5567" fmla="*/ 1643038 h 2623580"/>
              <a:gd name="connsiteX5568" fmla="*/ 1434335 w 4654756"/>
              <a:gd name="connsiteY5568" fmla="*/ 1641953 h 2623580"/>
              <a:gd name="connsiteX5569" fmla="*/ 604042 w 4654756"/>
              <a:gd name="connsiteY5569" fmla="*/ 1641290 h 2623580"/>
              <a:gd name="connsiteX5570" fmla="*/ 595664 w 4654756"/>
              <a:gd name="connsiteY5570" fmla="*/ 1654842 h 2623580"/>
              <a:gd name="connsiteX5571" fmla="*/ 594818 w 4654756"/>
              <a:gd name="connsiteY5571" fmla="*/ 1656084 h 2623580"/>
              <a:gd name="connsiteX5572" fmla="*/ 592281 w 4654756"/>
              <a:gd name="connsiteY5572" fmla="*/ 1661466 h 2623580"/>
              <a:gd name="connsiteX5573" fmla="*/ 591852 w 4654756"/>
              <a:gd name="connsiteY5573" fmla="*/ 1662621 h 2623580"/>
              <a:gd name="connsiteX5574" fmla="*/ 593929 w 4654756"/>
              <a:gd name="connsiteY5574" fmla="*/ 1658609 h 2623580"/>
              <a:gd name="connsiteX5575" fmla="*/ 598186 w 4654756"/>
              <a:gd name="connsiteY5575" fmla="*/ 1651209 h 2623580"/>
              <a:gd name="connsiteX5576" fmla="*/ 601592 w 4654756"/>
              <a:gd name="connsiteY5576" fmla="*/ 1645453 h 2623580"/>
              <a:gd name="connsiteX5577" fmla="*/ 604151 w 4654756"/>
              <a:gd name="connsiteY5577" fmla="*/ 1641608 h 2623580"/>
              <a:gd name="connsiteX5578" fmla="*/ 1224062 w 4654756"/>
              <a:gd name="connsiteY5578" fmla="*/ 1640744 h 2623580"/>
              <a:gd name="connsiteX5579" fmla="*/ 1225995 w 4654756"/>
              <a:gd name="connsiteY5579" fmla="*/ 1642625 h 2623580"/>
              <a:gd name="connsiteX5580" fmla="*/ 1227267 w 4654756"/>
              <a:gd name="connsiteY5580" fmla="*/ 1645513 h 2623580"/>
              <a:gd name="connsiteX5581" fmla="*/ 1228538 w 4654756"/>
              <a:gd name="connsiteY5581" fmla="*/ 1648400 h 2623580"/>
              <a:gd name="connsiteX5582" fmla="*/ 1228962 w 4654756"/>
              <a:gd name="connsiteY5582" fmla="*/ 1651701 h 2623580"/>
              <a:gd name="connsiteX5583" fmla="*/ 1228538 w 4654756"/>
              <a:gd name="connsiteY5583" fmla="*/ 1655413 h 2623580"/>
              <a:gd name="connsiteX5584" fmla="*/ 1227267 w 4654756"/>
              <a:gd name="connsiteY5584" fmla="*/ 1658713 h 2623580"/>
              <a:gd name="connsiteX5585" fmla="*/ 1225995 w 4654756"/>
              <a:gd name="connsiteY5585" fmla="*/ 1661601 h 2623580"/>
              <a:gd name="connsiteX5586" fmla="*/ 1223452 w 4654756"/>
              <a:gd name="connsiteY5586" fmla="*/ 1664076 h 2623580"/>
              <a:gd name="connsiteX5587" fmla="*/ 1220909 w 4654756"/>
              <a:gd name="connsiteY5587" fmla="*/ 1666551 h 2623580"/>
              <a:gd name="connsiteX5588" fmla="*/ 1218789 w 4654756"/>
              <a:gd name="connsiteY5588" fmla="*/ 1668201 h 2623580"/>
              <a:gd name="connsiteX5589" fmla="*/ 1212430 w 4654756"/>
              <a:gd name="connsiteY5589" fmla="*/ 1671914 h 2623580"/>
              <a:gd name="connsiteX5590" fmla="*/ 1206496 w 4654756"/>
              <a:gd name="connsiteY5590" fmla="*/ 1676039 h 2623580"/>
              <a:gd name="connsiteX5591" fmla="*/ 1203528 w 4654756"/>
              <a:gd name="connsiteY5591" fmla="*/ 1678101 h 2623580"/>
              <a:gd name="connsiteX5592" fmla="*/ 1200985 w 4654756"/>
              <a:gd name="connsiteY5592" fmla="*/ 1680164 h 2623580"/>
              <a:gd name="connsiteX5593" fmla="*/ 1199289 w 4654756"/>
              <a:gd name="connsiteY5593" fmla="*/ 1683051 h 2623580"/>
              <a:gd name="connsiteX5594" fmla="*/ 1197594 w 4654756"/>
              <a:gd name="connsiteY5594" fmla="*/ 1685939 h 2623580"/>
              <a:gd name="connsiteX5595" fmla="*/ 1196746 w 4654756"/>
              <a:gd name="connsiteY5595" fmla="*/ 1689239 h 2623580"/>
              <a:gd name="connsiteX5596" fmla="*/ 1196322 w 4654756"/>
              <a:gd name="connsiteY5596" fmla="*/ 1692539 h 2623580"/>
              <a:gd name="connsiteX5597" fmla="*/ 1196322 w 4654756"/>
              <a:gd name="connsiteY5597" fmla="*/ 1723065 h 2623580"/>
              <a:gd name="connsiteX5598" fmla="*/ 1195666 w 4654756"/>
              <a:gd name="connsiteY5598" fmla="*/ 1724022 h 2623580"/>
              <a:gd name="connsiteX5599" fmla="*/ 1196765 w 4654756"/>
              <a:gd name="connsiteY5599" fmla="*/ 1723490 h 2623580"/>
              <a:gd name="connsiteX5600" fmla="*/ 1196689 w 4654756"/>
              <a:gd name="connsiteY5600" fmla="*/ 1722756 h 2623580"/>
              <a:gd name="connsiteX5601" fmla="*/ 1196689 w 4654756"/>
              <a:gd name="connsiteY5601" fmla="*/ 1692388 h 2623580"/>
              <a:gd name="connsiteX5602" fmla="*/ 1197111 w 4654756"/>
              <a:gd name="connsiteY5602" fmla="*/ 1689105 h 2623580"/>
              <a:gd name="connsiteX5603" fmla="*/ 1197957 w 4654756"/>
              <a:gd name="connsiteY5603" fmla="*/ 1685822 h 2623580"/>
              <a:gd name="connsiteX5604" fmla="*/ 1199647 w 4654756"/>
              <a:gd name="connsiteY5604" fmla="*/ 1682949 h 2623580"/>
              <a:gd name="connsiteX5605" fmla="*/ 1201337 w 4654756"/>
              <a:gd name="connsiteY5605" fmla="*/ 1680077 h 2623580"/>
              <a:gd name="connsiteX5606" fmla="*/ 1203872 w 4654756"/>
              <a:gd name="connsiteY5606" fmla="*/ 1678025 h 2623580"/>
              <a:gd name="connsiteX5607" fmla="*/ 1206830 w 4654756"/>
              <a:gd name="connsiteY5607" fmla="*/ 1675973 h 2623580"/>
              <a:gd name="connsiteX5608" fmla="*/ 1212746 w 4654756"/>
              <a:gd name="connsiteY5608" fmla="*/ 1671869 h 2623580"/>
              <a:gd name="connsiteX5609" fmla="*/ 1219085 w 4654756"/>
              <a:gd name="connsiteY5609" fmla="*/ 1668175 h 2623580"/>
              <a:gd name="connsiteX5610" fmla="*/ 1221197 w 4654756"/>
              <a:gd name="connsiteY5610" fmla="*/ 1666534 h 2623580"/>
              <a:gd name="connsiteX5611" fmla="*/ 1223732 w 4654756"/>
              <a:gd name="connsiteY5611" fmla="*/ 1664072 h 2623580"/>
              <a:gd name="connsiteX5612" fmla="*/ 1226268 w 4654756"/>
              <a:gd name="connsiteY5612" fmla="*/ 1661610 h 2623580"/>
              <a:gd name="connsiteX5613" fmla="*/ 1227536 w 4654756"/>
              <a:gd name="connsiteY5613" fmla="*/ 1658737 h 2623580"/>
              <a:gd name="connsiteX5614" fmla="*/ 1228803 w 4654756"/>
              <a:gd name="connsiteY5614" fmla="*/ 1655454 h 2623580"/>
              <a:gd name="connsiteX5615" fmla="*/ 1229226 w 4654756"/>
              <a:gd name="connsiteY5615" fmla="*/ 1651760 h 2623580"/>
              <a:gd name="connsiteX5616" fmla="*/ 1228803 w 4654756"/>
              <a:gd name="connsiteY5616" fmla="*/ 1648478 h 2623580"/>
              <a:gd name="connsiteX5617" fmla="*/ 1227536 w 4654756"/>
              <a:gd name="connsiteY5617" fmla="*/ 1645605 h 2623580"/>
              <a:gd name="connsiteX5618" fmla="*/ 1226296 w 4654756"/>
              <a:gd name="connsiteY5618" fmla="*/ 1642796 h 2623580"/>
              <a:gd name="connsiteX5619" fmla="*/ 1224420 w 4654756"/>
              <a:gd name="connsiteY5619" fmla="*/ 1640976 h 2623580"/>
              <a:gd name="connsiteX5620" fmla="*/ 1219513 w 4654756"/>
              <a:gd name="connsiteY5620" fmla="*/ 1637142 h 2623580"/>
              <a:gd name="connsiteX5621" fmla="*/ 1221332 w 4654756"/>
              <a:gd name="connsiteY5621" fmla="*/ 1638912 h 2623580"/>
              <a:gd name="connsiteX5622" fmla="*/ 1221669 w 4654756"/>
              <a:gd name="connsiteY5622" fmla="*/ 1639131 h 2623580"/>
              <a:gd name="connsiteX5623" fmla="*/ 1219743 w 4654756"/>
              <a:gd name="connsiteY5623" fmla="*/ 1637263 h 2623580"/>
              <a:gd name="connsiteX5624" fmla="*/ 4087186 w 4654756"/>
              <a:gd name="connsiteY5624" fmla="*/ 1636850 h 2623580"/>
              <a:gd name="connsiteX5625" fmla="*/ 4096950 w 4654756"/>
              <a:gd name="connsiteY5625" fmla="*/ 1640975 h 2623580"/>
              <a:gd name="connsiteX5626" fmla="*/ 4105864 w 4654756"/>
              <a:gd name="connsiteY5626" fmla="*/ 1645100 h 2623580"/>
              <a:gd name="connsiteX5627" fmla="*/ 4113930 w 4654756"/>
              <a:gd name="connsiteY5627" fmla="*/ 1648813 h 2623580"/>
              <a:gd name="connsiteX5628" fmla="*/ 4120722 w 4654756"/>
              <a:gd name="connsiteY5628" fmla="*/ 1652938 h 2623580"/>
              <a:gd name="connsiteX5629" fmla="*/ 4127090 w 4654756"/>
              <a:gd name="connsiteY5629" fmla="*/ 1657476 h 2623580"/>
              <a:gd name="connsiteX5630" fmla="*/ 4132184 w 4654756"/>
              <a:gd name="connsiteY5630" fmla="*/ 1661601 h 2623580"/>
              <a:gd name="connsiteX5631" fmla="*/ 4137702 w 4654756"/>
              <a:gd name="connsiteY5631" fmla="*/ 1666139 h 2623580"/>
              <a:gd name="connsiteX5632" fmla="*/ 4141948 w 4654756"/>
              <a:gd name="connsiteY5632" fmla="*/ 1671088 h 2623580"/>
              <a:gd name="connsiteX5633" fmla="*/ 4151287 w 4654756"/>
              <a:gd name="connsiteY5633" fmla="*/ 1680989 h 2623580"/>
              <a:gd name="connsiteX5634" fmla="*/ 4161051 w 4654756"/>
              <a:gd name="connsiteY5634" fmla="*/ 1692952 h 2623580"/>
              <a:gd name="connsiteX5635" fmla="*/ 4172088 w 4654756"/>
              <a:gd name="connsiteY5635" fmla="*/ 1706565 h 2623580"/>
              <a:gd name="connsiteX5636" fmla="*/ 4185672 w 4654756"/>
              <a:gd name="connsiteY5636" fmla="*/ 1721828 h 2623580"/>
              <a:gd name="connsiteX5637" fmla="*/ 4190766 w 4654756"/>
              <a:gd name="connsiteY5637" fmla="*/ 1727190 h 2623580"/>
              <a:gd name="connsiteX5638" fmla="*/ 4196709 w 4654756"/>
              <a:gd name="connsiteY5638" fmla="*/ 1732141 h 2623580"/>
              <a:gd name="connsiteX5639" fmla="*/ 4203077 w 4654756"/>
              <a:gd name="connsiteY5639" fmla="*/ 1737503 h 2623580"/>
              <a:gd name="connsiteX5640" fmla="*/ 4209869 w 4654756"/>
              <a:gd name="connsiteY5640" fmla="*/ 1742454 h 2623580"/>
              <a:gd name="connsiteX5641" fmla="*/ 4224303 w 4654756"/>
              <a:gd name="connsiteY5641" fmla="*/ 1751941 h 2623580"/>
              <a:gd name="connsiteX5642" fmla="*/ 4238736 w 4654756"/>
              <a:gd name="connsiteY5642" fmla="*/ 1760192 h 2623580"/>
              <a:gd name="connsiteX5643" fmla="*/ 4254443 w 4654756"/>
              <a:gd name="connsiteY5643" fmla="*/ 1768854 h 2623580"/>
              <a:gd name="connsiteX5644" fmla="*/ 4270574 w 4654756"/>
              <a:gd name="connsiteY5644" fmla="*/ 1776280 h 2623580"/>
              <a:gd name="connsiteX5645" fmla="*/ 4286705 w 4654756"/>
              <a:gd name="connsiteY5645" fmla="*/ 1783705 h 2623580"/>
              <a:gd name="connsiteX5646" fmla="*/ 4302837 w 4654756"/>
              <a:gd name="connsiteY5646" fmla="*/ 1790305 h 2623580"/>
              <a:gd name="connsiteX5647" fmla="*/ 4311751 w 4654756"/>
              <a:gd name="connsiteY5647" fmla="*/ 1794018 h 2623580"/>
              <a:gd name="connsiteX5648" fmla="*/ 4318543 w 4654756"/>
              <a:gd name="connsiteY5648" fmla="*/ 1798143 h 2623580"/>
              <a:gd name="connsiteX5649" fmla="*/ 4324911 w 4654756"/>
              <a:gd name="connsiteY5649" fmla="*/ 1802268 h 2623580"/>
              <a:gd name="connsiteX5650" fmla="*/ 4330430 w 4654756"/>
              <a:gd name="connsiteY5650" fmla="*/ 1806806 h 2623580"/>
              <a:gd name="connsiteX5651" fmla="*/ 4337647 w 4654756"/>
              <a:gd name="connsiteY5651" fmla="*/ 1811755 h 2623580"/>
              <a:gd name="connsiteX5652" fmla="*/ 4345287 w 4654756"/>
              <a:gd name="connsiteY5652" fmla="*/ 1816293 h 2623580"/>
              <a:gd name="connsiteX5653" fmla="*/ 4355052 w 4654756"/>
              <a:gd name="connsiteY5653" fmla="*/ 1822068 h 2623580"/>
              <a:gd name="connsiteX5654" fmla="*/ 4368211 w 4654756"/>
              <a:gd name="connsiteY5654" fmla="*/ 1828256 h 2623580"/>
              <a:gd name="connsiteX5655" fmla="*/ 4362693 w 4654756"/>
              <a:gd name="connsiteY5655" fmla="*/ 1829081 h 2623580"/>
              <a:gd name="connsiteX5656" fmla="*/ 4357599 w 4654756"/>
              <a:gd name="connsiteY5656" fmla="*/ 1829494 h 2623580"/>
              <a:gd name="connsiteX5657" fmla="*/ 4351655 w 4654756"/>
              <a:gd name="connsiteY5657" fmla="*/ 1829081 h 2623580"/>
              <a:gd name="connsiteX5658" fmla="*/ 4346137 w 4654756"/>
              <a:gd name="connsiteY5658" fmla="*/ 1827843 h 2623580"/>
              <a:gd name="connsiteX5659" fmla="*/ 4340618 w 4654756"/>
              <a:gd name="connsiteY5659" fmla="*/ 1826193 h 2623580"/>
              <a:gd name="connsiteX5660" fmla="*/ 4335099 w 4654756"/>
              <a:gd name="connsiteY5660" fmla="*/ 1824544 h 2623580"/>
              <a:gd name="connsiteX5661" fmla="*/ 4324911 w 4654756"/>
              <a:gd name="connsiteY5661" fmla="*/ 1821243 h 2623580"/>
              <a:gd name="connsiteX5662" fmla="*/ 4319817 w 4654756"/>
              <a:gd name="connsiteY5662" fmla="*/ 1819181 h 2623580"/>
              <a:gd name="connsiteX5663" fmla="*/ 4315148 w 4654756"/>
              <a:gd name="connsiteY5663" fmla="*/ 1817943 h 2623580"/>
              <a:gd name="connsiteX5664" fmla="*/ 4310479 w 4654756"/>
              <a:gd name="connsiteY5664" fmla="*/ 1817118 h 2623580"/>
              <a:gd name="connsiteX5665" fmla="*/ 4307082 w 4654756"/>
              <a:gd name="connsiteY5665" fmla="*/ 1817118 h 2623580"/>
              <a:gd name="connsiteX5666" fmla="*/ 4303261 w 4654756"/>
              <a:gd name="connsiteY5666" fmla="*/ 1817943 h 2623580"/>
              <a:gd name="connsiteX5667" fmla="*/ 4301988 w 4654756"/>
              <a:gd name="connsiteY5667" fmla="*/ 1818769 h 2623580"/>
              <a:gd name="connsiteX5668" fmla="*/ 4300290 w 4654756"/>
              <a:gd name="connsiteY5668" fmla="*/ 1819593 h 2623580"/>
              <a:gd name="connsiteX5669" fmla="*/ 4299441 w 4654756"/>
              <a:gd name="connsiteY5669" fmla="*/ 1820418 h 2623580"/>
              <a:gd name="connsiteX5670" fmla="*/ 4298592 w 4654756"/>
              <a:gd name="connsiteY5670" fmla="*/ 1822481 h 2623580"/>
              <a:gd name="connsiteX5671" fmla="*/ 4296469 w 4654756"/>
              <a:gd name="connsiteY5671" fmla="*/ 1826193 h 2623580"/>
              <a:gd name="connsiteX5672" fmla="*/ 4294347 w 4654756"/>
              <a:gd name="connsiteY5672" fmla="*/ 1859607 h 2623580"/>
              <a:gd name="connsiteX5673" fmla="*/ 4297319 w 4654756"/>
              <a:gd name="connsiteY5673" fmla="*/ 1862495 h 2623580"/>
              <a:gd name="connsiteX5674" fmla="*/ 4299865 w 4654756"/>
              <a:gd name="connsiteY5674" fmla="*/ 1865382 h 2623580"/>
              <a:gd name="connsiteX5675" fmla="*/ 4301988 w 4654756"/>
              <a:gd name="connsiteY5675" fmla="*/ 1867857 h 2623580"/>
              <a:gd name="connsiteX5676" fmla="*/ 4303261 w 4654756"/>
              <a:gd name="connsiteY5676" fmla="*/ 1870745 h 2623580"/>
              <a:gd name="connsiteX5677" fmla="*/ 4306233 w 4654756"/>
              <a:gd name="connsiteY5677" fmla="*/ 1877345 h 2623580"/>
              <a:gd name="connsiteX5678" fmla="*/ 4308780 w 4654756"/>
              <a:gd name="connsiteY5678" fmla="*/ 1883533 h 2623580"/>
              <a:gd name="connsiteX5679" fmla="*/ 4310479 w 4654756"/>
              <a:gd name="connsiteY5679" fmla="*/ 1890545 h 2623580"/>
              <a:gd name="connsiteX5680" fmla="*/ 4313449 w 4654756"/>
              <a:gd name="connsiteY5680" fmla="*/ 1895908 h 2623580"/>
              <a:gd name="connsiteX5681" fmla="*/ 4315148 w 4654756"/>
              <a:gd name="connsiteY5681" fmla="*/ 1898796 h 2623580"/>
              <a:gd name="connsiteX5682" fmla="*/ 4316846 w 4654756"/>
              <a:gd name="connsiteY5682" fmla="*/ 1901684 h 2623580"/>
              <a:gd name="connsiteX5683" fmla="*/ 4318969 w 4654756"/>
              <a:gd name="connsiteY5683" fmla="*/ 1904571 h 2623580"/>
              <a:gd name="connsiteX5684" fmla="*/ 4321515 w 4654756"/>
              <a:gd name="connsiteY5684" fmla="*/ 1907046 h 2623580"/>
              <a:gd name="connsiteX5685" fmla="*/ 4323638 w 4654756"/>
              <a:gd name="connsiteY5685" fmla="*/ 1911171 h 2623580"/>
              <a:gd name="connsiteX5686" fmla="*/ 4326609 w 4654756"/>
              <a:gd name="connsiteY5686" fmla="*/ 1915709 h 2623580"/>
              <a:gd name="connsiteX5687" fmla="*/ 4329581 w 4654756"/>
              <a:gd name="connsiteY5687" fmla="*/ 1919422 h 2623580"/>
              <a:gd name="connsiteX5688" fmla="*/ 4332977 w 4654756"/>
              <a:gd name="connsiteY5688" fmla="*/ 1922721 h 2623580"/>
              <a:gd name="connsiteX5689" fmla="*/ 4336373 w 4654756"/>
              <a:gd name="connsiteY5689" fmla="*/ 1925609 h 2623580"/>
              <a:gd name="connsiteX5690" fmla="*/ 4340618 w 4654756"/>
              <a:gd name="connsiteY5690" fmla="*/ 1927672 h 2623580"/>
              <a:gd name="connsiteX5691" fmla="*/ 4344439 w 4654756"/>
              <a:gd name="connsiteY5691" fmla="*/ 1930147 h 2623580"/>
              <a:gd name="connsiteX5692" fmla="*/ 4348259 w 4654756"/>
              <a:gd name="connsiteY5692" fmla="*/ 1932209 h 2623580"/>
              <a:gd name="connsiteX5693" fmla="*/ 4357175 w 4654756"/>
              <a:gd name="connsiteY5693" fmla="*/ 1935510 h 2623580"/>
              <a:gd name="connsiteX5694" fmla="*/ 4365665 w 4654756"/>
              <a:gd name="connsiteY5694" fmla="*/ 1937985 h 2623580"/>
              <a:gd name="connsiteX5695" fmla="*/ 4375004 w 4654756"/>
              <a:gd name="connsiteY5695" fmla="*/ 1939635 h 2623580"/>
              <a:gd name="connsiteX5696" fmla="*/ 4384343 w 4654756"/>
              <a:gd name="connsiteY5696" fmla="*/ 1941697 h 2623580"/>
              <a:gd name="connsiteX5697" fmla="*/ 4393682 w 4654756"/>
              <a:gd name="connsiteY5697" fmla="*/ 1942934 h 2623580"/>
              <a:gd name="connsiteX5698" fmla="*/ 4402597 w 4654756"/>
              <a:gd name="connsiteY5698" fmla="*/ 1944997 h 2623580"/>
              <a:gd name="connsiteX5699" fmla="*/ 4411087 w 4654756"/>
              <a:gd name="connsiteY5699" fmla="*/ 1947472 h 2623580"/>
              <a:gd name="connsiteX5700" fmla="*/ 4419153 w 4654756"/>
              <a:gd name="connsiteY5700" fmla="*/ 1950772 h 2623580"/>
              <a:gd name="connsiteX5701" fmla="*/ 4422549 w 4654756"/>
              <a:gd name="connsiteY5701" fmla="*/ 1952422 h 2623580"/>
              <a:gd name="connsiteX5702" fmla="*/ 4425945 w 4654756"/>
              <a:gd name="connsiteY5702" fmla="*/ 1954485 h 2623580"/>
              <a:gd name="connsiteX5703" fmla="*/ 4429341 w 4654756"/>
              <a:gd name="connsiteY5703" fmla="*/ 1956960 h 2623580"/>
              <a:gd name="connsiteX5704" fmla="*/ 4432313 w 4654756"/>
              <a:gd name="connsiteY5704" fmla="*/ 1959848 h 2623580"/>
              <a:gd name="connsiteX5705" fmla="*/ 4435285 w 4654756"/>
              <a:gd name="connsiteY5705" fmla="*/ 1963148 h 2623580"/>
              <a:gd name="connsiteX5706" fmla="*/ 4437407 w 4654756"/>
              <a:gd name="connsiteY5706" fmla="*/ 1966448 h 2623580"/>
              <a:gd name="connsiteX5707" fmla="*/ 4439529 w 4654756"/>
              <a:gd name="connsiteY5707" fmla="*/ 1970573 h 2623580"/>
              <a:gd name="connsiteX5708" fmla="*/ 4441652 w 4654756"/>
              <a:gd name="connsiteY5708" fmla="*/ 1974698 h 2623580"/>
              <a:gd name="connsiteX5709" fmla="*/ 4435709 w 4654756"/>
              <a:gd name="connsiteY5709" fmla="*/ 1973048 h 2623580"/>
              <a:gd name="connsiteX5710" fmla="*/ 4430615 w 4654756"/>
              <a:gd name="connsiteY5710" fmla="*/ 1970985 h 2623580"/>
              <a:gd name="connsiteX5711" fmla="*/ 4422549 w 4654756"/>
              <a:gd name="connsiteY5711" fmla="*/ 1967273 h 2623580"/>
              <a:gd name="connsiteX5712" fmla="*/ 4419153 w 4654756"/>
              <a:gd name="connsiteY5712" fmla="*/ 1965210 h 2623580"/>
              <a:gd name="connsiteX5713" fmla="*/ 4416181 w 4654756"/>
              <a:gd name="connsiteY5713" fmla="*/ 1963973 h 2623580"/>
              <a:gd name="connsiteX5714" fmla="*/ 4412785 w 4654756"/>
              <a:gd name="connsiteY5714" fmla="*/ 1963148 h 2623580"/>
              <a:gd name="connsiteX5715" fmla="*/ 4408965 w 4654756"/>
              <a:gd name="connsiteY5715" fmla="*/ 1963148 h 2623580"/>
              <a:gd name="connsiteX5716" fmla="*/ 4404719 w 4654756"/>
              <a:gd name="connsiteY5716" fmla="*/ 1963148 h 2623580"/>
              <a:gd name="connsiteX5717" fmla="*/ 4401323 w 4654756"/>
              <a:gd name="connsiteY5717" fmla="*/ 1963973 h 2623580"/>
              <a:gd name="connsiteX5718" fmla="*/ 4397927 w 4654756"/>
              <a:gd name="connsiteY5718" fmla="*/ 1964798 h 2623580"/>
              <a:gd name="connsiteX5719" fmla="*/ 4394956 w 4654756"/>
              <a:gd name="connsiteY5719" fmla="*/ 1966860 h 2623580"/>
              <a:gd name="connsiteX5720" fmla="*/ 4391984 w 4654756"/>
              <a:gd name="connsiteY5720" fmla="*/ 1968511 h 2623580"/>
              <a:gd name="connsiteX5721" fmla="*/ 4389437 w 4654756"/>
              <a:gd name="connsiteY5721" fmla="*/ 1970985 h 2623580"/>
              <a:gd name="connsiteX5722" fmla="*/ 4383919 w 4654756"/>
              <a:gd name="connsiteY5722" fmla="*/ 1976348 h 2623580"/>
              <a:gd name="connsiteX5723" fmla="*/ 4383069 w 4654756"/>
              <a:gd name="connsiteY5723" fmla="*/ 1977998 h 2623580"/>
              <a:gd name="connsiteX5724" fmla="*/ 4383069 w 4654756"/>
              <a:gd name="connsiteY5724" fmla="*/ 1980061 h 2623580"/>
              <a:gd name="connsiteX5725" fmla="*/ 4383069 w 4654756"/>
              <a:gd name="connsiteY5725" fmla="*/ 1982536 h 2623580"/>
              <a:gd name="connsiteX5726" fmla="*/ 4383919 w 4654756"/>
              <a:gd name="connsiteY5726" fmla="*/ 1985423 h 2623580"/>
              <a:gd name="connsiteX5727" fmla="*/ 4386465 w 4654756"/>
              <a:gd name="connsiteY5727" fmla="*/ 1991611 h 2623580"/>
              <a:gd name="connsiteX5728" fmla="*/ 4390286 w 4654756"/>
              <a:gd name="connsiteY5728" fmla="*/ 1998624 h 2623580"/>
              <a:gd name="connsiteX5729" fmla="*/ 4394107 w 4654756"/>
              <a:gd name="connsiteY5729" fmla="*/ 2006049 h 2623580"/>
              <a:gd name="connsiteX5730" fmla="*/ 4397927 w 4654756"/>
              <a:gd name="connsiteY5730" fmla="*/ 2013887 h 2623580"/>
              <a:gd name="connsiteX5731" fmla="*/ 4400899 w 4654756"/>
              <a:gd name="connsiteY5731" fmla="*/ 2021312 h 2623580"/>
              <a:gd name="connsiteX5732" fmla="*/ 4401748 w 4654756"/>
              <a:gd name="connsiteY5732" fmla="*/ 2024612 h 2623580"/>
              <a:gd name="connsiteX5733" fmla="*/ 4402597 w 4654756"/>
              <a:gd name="connsiteY5733" fmla="*/ 2027912 h 2623580"/>
              <a:gd name="connsiteX5734" fmla="*/ 4397079 w 4654756"/>
              <a:gd name="connsiteY5734" fmla="*/ 2025025 h 2623580"/>
              <a:gd name="connsiteX5735" fmla="*/ 4391559 w 4654756"/>
              <a:gd name="connsiteY5735" fmla="*/ 2021724 h 2623580"/>
              <a:gd name="connsiteX5736" fmla="*/ 4386465 w 4654756"/>
              <a:gd name="connsiteY5736" fmla="*/ 2018012 h 2623580"/>
              <a:gd name="connsiteX5737" fmla="*/ 4381371 w 4654756"/>
              <a:gd name="connsiteY5737" fmla="*/ 2014300 h 2623580"/>
              <a:gd name="connsiteX5738" fmla="*/ 4372457 w 4654756"/>
              <a:gd name="connsiteY5738" fmla="*/ 2006462 h 2623580"/>
              <a:gd name="connsiteX5739" fmla="*/ 4364815 w 4654756"/>
              <a:gd name="connsiteY5739" fmla="*/ 1998212 h 2623580"/>
              <a:gd name="connsiteX5740" fmla="*/ 4357599 w 4654756"/>
              <a:gd name="connsiteY5740" fmla="*/ 1989136 h 2623580"/>
              <a:gd name="connsiteX5741" fmla="*/ 4351231 w 4654756"/>
              <a:gd name="connsiteY5741" fmla="*/ 1980061 h 2623580"/>
              <a:gd name="connsiteX5742" fmla="*/ 4338495 w 4654756"/>
              <a:gd name="connsiteY5742" fmla="*/ 1961498 h 2623580"/>
              <a:gd name="connsiteX5743" fmla="*/ 4332129 w 4654756"/>
              <a:gd name="connsiteY5743" fmla="*/ 1952010 h 2623580"/>
              <a:gd name="connsiteX5744" fmla="*/ 4325761 w 4654756"/>
              <a:gd name="connsiteY5744" fmla="*/ 1942934 h 2623580"/>
              <a:gd name="connsiteX5745" fmla="*/ 4318969 w 4654756"/>
              <a:gd name="connsiteY5745" fmla="*/ 1934684 h 2623580"/>
              <a:gd name="connsiteX5746" fmla="*/ 4311751 w 4654756"/>
              <a:gd name="connsiteY5746" fmla="*/ 1926434 h 2623580"/>
              <a:gd name="connsiteX5747" fmla="*/ 4303261 w 4654756"/>
              <a:gd name="connsiteY5747" fmla="*/ 1919009 h 2623580"/>
              <a:gd name="connsiteX5748" fmla="*/ 4299017 w 4654756"/>
              <a:gd name="connsiteY5748" fmla="*/ 1914884 h 2623580"/>
              <a:gd name="connsiteX5749" fmla="*/ 4294347 w 4654756"/>
              <a:gd name="connsiteY5749" fmla="*/ 1911584 h 2623580"/>
              <a:gd name="connsiteX5750" fmla="*/ 4289677 w 4654756"/>
              <a:gd name="connsiteY5750" fmla="*/ 1908696 h 2623580"/>
              <a:gd name="connsiteX5751" fmla="*/ 4284159 w 4654756"/>
              <a:gd name="connsiteY5751" fmla="*/ 1906221 h 2623580"/>
              <a:gd name="connsiteX5752" fmla="*/ 4279065 w 4654756"/>
              <a:gd name="connsiteY5752" fmla="*/ 1903334 h 2623580"/>
              <a:gd name="connsiteX5753" fmla="*/ 4273121 w 4654756"/>
              <a:gd name="connsiteY5753" fmla="*/ 1900858 h 2623580"/>
              <a:gd name="connsiteX5754" fmla="*/ 4268027 w 4654756"/>
              <a:gd name="connsiteY5754" fmla="*/ 1889721 h 2623580"/>
              <a:gd name="connsiteX5755" fmla="*/ 4262084 w 4654756"/>
              <a:gd name="connsiteY5755" fmla="*/ 1878995 h 2623580"/>
              <a:gd name="connsiteX5756" fmla="*/ 4255716 w 4654756"/>
              <a:gd name="connsiteY5756" fmla="*/ 1867032 h 2623580"/>
              <a:gd name="connsiteX5757" fmla="*/ 4248924 w 4654756"/>
              <a:gd name="connsiteY5757" fmla="*/ 1855894 h 2623580"/>
              <a:gd name="connsiteX5758" fmla="*/ 4241283 w 4654756"/>
              <a:gd name="connsiteY5758" fmla="*/ 1844344 h 2623580"/>
              <a:gd name="connsiteX5759" fmla="*/ 4232793 w 4654756"/>
              <a:gd name="connsiteY5759" fmla="*/ 1832381 h 2623580"/>
              <a:gd name="connsiteX5760" fmla="*/ 4224727 w 4654756"/>
              <a:gd name="connsiteY5760" fmla="*/ 1821656 h 2623580"/>
              <a:gd name="connsiteX5761" fmla="*/ 4215387 w 4654756"/>
              <a:gd name="connsiteY5761" fmla="*/ 1810931 h 2623580"/>
              <a:gd name="connsiteX5762" fmla="*/ 4206473 w 4654756"/>
              <a:gd name="connsiteY5762" fmla="*/ 1800618 h 2623580"/>
              <a:gd name="connsiteX5763" fmla="*/ 4197134 w 4654756"/>
              <a:gd name="connsiteY5763" fmla="*/ 1791542 h 2623580"/>
              <a:gd name="connsiteX5764" fmla="*/ 4187371 w 4654756"/>
              <a:gd name="connsiteY5764" fmla="*/ 1782880 h 2623580"/>
              <a:gd name="connsiteX5765" fmla="*/ 4178031 w 4654756"/>
              <a:gd name="connsiteY5765" fmla="*/ 1775867 h 2623580"/>
              <a:gd name="connsiteX5766" fmla="*/ 4169116 w 4654756"/>
              <a:gd name="connsiteY5766" fmla="*/ 1769679 h 2623580"/>
              <a:gd name="connsiteX5767" fmla="*/ 4164022 w 4654756"/>
              <a:gd name="connsiteY5767" fmla="*/ 1766792 h 2623580"/>
              <a:gd name="connsiteX5768" fmla="*/ 4159777 w 4654756"/>
              <a:gd name="connsiteY5768" fmla="*/ 1764729 h 2623580"/>
              <a:gd name="connsiteX5769" fmla="*/ 4154683 w 4654756"/>
              <a:gd name="connsiteY5769" fmla="*/ 1763079 h 2623580"/>
              <a:gd name="connsiteX5770" fmla="*/ 4150437 w 4654756"/>
              <a:gd name="connsiteY5770" fmla="*/ 1761429 h 2623580"/>
              <a:gd name="connsiteX5771" fmla="*/ 4146193 w 4654756"/>
              <a:gd name="connsiteY5771" fmla="*/ 1760192 h 2623580"/>
              <a:gd name="connsiteX5772" fmla="*/ 4141948 w 4654756"/>
              <a:gd name="connsiteY5772" fmla="*/ 1759779 h 2623580"/>
              <a:gd name="connsiteX5773" fmla="*/ 4134307 w 4654756"/>
              <a:gd name="connsiteY5773" fmla="*/ 1759779 h 2623580"/>
              <a:gd name="connsiteX5774" fmla="*/ 4130910 w 4654756"/>
              <a:gd name="connsiteY5774" fmla="*/ 1755654 h 2623580"/>
              <a:gd name="connsiteX5775" fmla="*/ 4128363 w 4654756"/>
              <a:gd name="connsiteY5775" fmla="*/ 1751941 h 2623580"/>
              <a:gd name="connsiteX5776" fmla="*/ 4124543 w 4654756"/>
              <a:gd name="connsiteY5776" fmla="*/ 1744516 h 2623580"/>
              <a:gd name="connsiteX5777" fmla="*/ 4121147 w 4654756"/>
              <a:gd name="connsiteY5777" fmla="*/ 1737503 h 2623580"/>
              <a:gd name="connsiteX5778" fmla="*/ 4118599 w 4654756"/>
              <a:gd name="connsiteY5778" fmla="*/ 1733791 h 2623580"/>
              <a:gd name="connsiteX5779" fmla="*/ 4115628 w 4654756"/>
              <a:gd name="connsiteY5779" fmla="*/ 1729253 h 2623580"/>
              <a:gd name="connsiteX5780" fmla="*/ 4113930 w 4654756"/>
              <a:gd name="connsiteY5780" fmla="*/ 1723891 h 2623580"/>
              <a:gd name="connsiteX5781" fmla="*/ 4110958 w 4654756"/>
              <a:gd name="connsiteY5781" fmla="*/ 1718528 h 2623580"/>
              <a:gd name="connsiteX5782" fmla="*/ 4107563 w 4654756"/>
              <a:gd name="connsiteY5782" fmla="*/ 1712752 h 2623580"/>
              <a:gd name="connsiteX5783" fmla="*/ 4103317 w 4654756"/>
              <a:gd name="connsiteY5783" fmla="*/ 1707803 h 2623580"/>
              <a:gd name="connsiteX5784" fmla="*/ 4099072 w 4654756"/>
              <a:gd name="connsiteY5784" fmla="*/ 1702852 h 2623580"/>
              <a:gd name="connsiteX5785" fmla="*/ 4094403 w 4654756"/>
              <a:gd name="connsiteY5785" fmla="*/ 1698315 h 2623580"/>
              <a:gd name="connsiteX5786" fmla="*/ 4085063 w 4654756"/>
              <a:gd name="connsiteY5786" fmla="*/ 1689239 h 2623580"/>
              <a:gd name="connsiteX5787" fmla="*/ 4076998 w 4654756"/>
              <a:gd name="connsiteY5787" fmla="*/ 1681814 h 2623580"/>
              <a:gd name="connsiteX5788" fmla="*/ 4073601 w 4654756"/>
              <a:gd name="connsiteY5788" fmla="*/ 1678926 h 2623580"/>
              <a:gd name="connsiteX5789" fmla="*/ 4071903 w 4654756"/>
              <a:gd name="connsiteY5789" fmla="*/ 1676451 h 2623580"/>
              <a:gd name="connsiteX5790" fmla="*/ 4070630 w 4654756"/>
              <a:gd name="connsiteY5790" fmla="*/ 1674389 h 2623580"/>
              <a:gd name="connsiteX5791" fmla="*/ 4070630 w 4654756"/>
              <a:gd name="connsiteY5791" fmla="*/ 1673564 h 2623580"/>
              <a:gd name="connsiteX5792" fmla="*/ 4071054 w 4654756"/>
              <a:gd name="connsiteY5792" fmla="*/ 1673151 h 2623580"/>
              <a:gd name="connsiteX5793" fmla="*/ 4071903 w 4654756"/>
              <a:gd name="connsiteY5793" fmla="*/ 1672326 h 2623580"/>
              <a:gd name="connsiteX5794" fmla="*/ 4073177 w 4654756"/>
              <a:gd name="connsiteY5794" fmla="*/ 1671914 h 2623580"/>
              <a:gd name="connsiteX5795" fmla="*/ 4076573 w 4654756"/>
              <a:gd name="connsiteY5795" fmla="*/ 1671501 h 2623580"/>
              <a:gd name="connsiteX5796" fmla="*/ 4082517 w 4654756"/>
              <a:gd name="connsiteY5796" fmla="*/ 1671914 h 2623580"/>
              <a:gd name="connsiteX5797" fmla="*/ 4086761 w 4654756"/>
              <a:gd name="connsiteY5797" fmla="*/ 1671501 h 2623580"/>
              <a:gd name="connsiteX5798" fmla="*/ 4089733 w 4654756"/>
              <a:gd name="connsiteY5798" fmla="*/ 1670676 h 2623580"/>
              <a:gd name="connsiteX5799" fmla="*/ 4092280 w 4654756"/>
              <a:gd name="connsiteY5799" fmla="*/ 1669026 h 2623580"/>
              <a:gd name="connsiteX5800" fmla="*/ 4093553 w 4654756"/>
              <a:gd name="connsiteY5800" fmla="*/ 1667789 h 2623580"/>
              <a:gd name="connsiteX5801" fmla="*/ 4094403 w 4654756"/>
              <a:gd name="connsiteY5801" fmla="*/ 1665726 h 2623580"/>
              <a:gd name="connsiteX5802" fmla="*/ 4094403 w 4654756"/>
              <a:gd name="connsiteY5802" fmla="*/ 1663663 h 2623580"/>
              <a:gd name="connsiteX5803" fmla="*/ 4093553 w 4654756"/>
              <a:gd name="connsiteY5803" fmla="*/ 1661188 h 2623580"/>
              <a:gd name="connsiteX5804" fmla="*/ 4091855 w 4654756"/>
              <a:gd name="connsiteY5804" fmla="*/ 1655826 h 2623580"/>
              <a:gd name="connsiteX5805" fmla="*/ 4089309 w 4654756"/>
              <a:gd name="connsiteY5805" fmla="*/ 1649638 h 2623580"/>
              <a:gd name="connsiteX5806" fmla="*/ 4088035 w 4654756"/>
              <a:gd name="connsiteY5806" fmla="*/ 1646338 h 2623580"/>
              <a:gd name="connsiteX5807" fmla="*/ 4087186 w 4654756"/>
              <a:gd name="connsiteY5807" fmla="*/ 1643450 h 2623580"/>
              <a:gd name="connsiteX5808" fmla="*/ 4086761 w 4654756"/>
              <a:gd name="connsiteY5808" fmla="*/ 1640150 h 2623580"/>
              <a:gd name="connsiteX5809" fmla="*/ 2829857 w 4654756"/>
              <a:gd name="connsiteY5809" fmla="*/ 1633453 h 2623580"/>
              <a:gd name="connsiteX5810" fmla="*/ 2829115 w 4654756"/>
              <a:gd name="connsiteY5810" fmla="*/ 1635613 h 2623580"/>
              <a:gd name="connsiteX5811" fmla="*/ 2828266 w 4654756"/>
              <a:gd name="connsiteY5811" fmla="*/ 1638088 h 2623580"/>
              <a:gd name="connsiteX5812" fmla="*/ 2826992 w 4654756"/>
              <a:gd name="connsiteY5812" fmla="*/ 1639738 h 2623580"/>
              <a:gd name="connsiteX5813" fmla="*/ 2824443 w 4654756"/>
              <a:gd name="connsiteY5813" fmla="*/ 1643450 h 2623580"/>
              <a:gd name="connsiteX5814" fmla="*/ 2822744 w 4654756"/>
              <a:gd name="connsiteY5814" fmla="*/ 1645513 h 2623580"/>
              <a:gd name="connsiteX5815" fmla="*/ 2822697 w 4654756"/>
              <a:gd name="connsiteY5815" fmla="*/ 1645836 h 2623580"/>
              <a:gd name="connsiteX5816" fmla="*/ 2824322 w 4654756"/>
              <a:gd name="connsiteY5816" fmla="*/ 1643863 h 2623580"/>
              <a:gd name="connsiteX5817" fmla="*/ 2826870 w 4654756"/>
              <a:gd name="connsiteY5817" fmla="*/ 1640150 h 2623580"/>
              <a:gd name="connsiteX5818" fmla="*/ 2828144 w 4654756"/>
              <a:gd name="connsiteY5818" fmla="*/ 1638500 h 2623580"/>
              <a:gd name="connsiteX5819" fmla="*/ 2828993 w 4654756"/>
              <a:gd name="connsiteY5819" fmla="*/ 1636025 h 2623580"/>
              <a:gd name="connsiteX5820" fmla="*/ 2829843 w 4654756"/>
              <a:gd name="connsiteY5820" fmla="*/ 1633550 h 2623580"/>
              <a:gd name="connsiteX5821" fmla="*/ 967460 w 4654756"/>
              <a:gd name="connsiteY5821" fmla="*/ 1631962 h 2623580"/>
              <a:gd name="connsiteX5822" fmla="*/ 967466 w 4654756"/>
              <a:gd name="connsiteY5822" fmla="*/ 1631971 h 2623580"/>
              <a:gd name="connsiteX5823" fmla="*/ 975108 w 4654756"/>
              <a:gd name="connsiteY5823" fmla="*/ 1642308 h 2623580"/>
              <a:gd name="connsiteX5824" fmla="*/ 984447 w 4654756"/>
              <a:gd name="connsiteY5824" fmla="*/ 1652644 h 2623580"/>
              <a:gd name="connsiteX5825" fmla="*/ 990306 w 4654756"/>
              <a:gd name="connsiteY5825" fmla="*/ 1659165 h 2623580"/>
              <a:gd name="connsiteX5826" fmla="*/ 990306 w 4654756"/>
              <a:gd name="connsiteY5826" fmla="*/ 1659125 h 2623580"/>
              <a:gd name="connsiteX5827" fmla="*/ 984371 w 4654756"/>
              <a:gd name="connsiteY5827" fmla="*/ 1652525 h 2623580"/>
              <a:gd name="connsiteX5828" fmla="*/ 975045 w 4654756"/>
              <a:gd name="connsiteY5828" fmla="*/ 1642213 h 2623580"/>
              <a:gd name="connsiteX5829" fmla="*/ 4639586 w 4654756"/>
              <a:gd name="connsiteY5829" fmla="*/ 1628600 h 2623580"/>
              <a:gd name="connsiteX5830" fmla="*/ 4644567 w 4654756"/>
              <a:gd name="connsiteY5830" fmla="*/ 1631900 h 2623580"/>
              <a:gd name="connsiteX5831" fmla="*/ 4644567 w 4654756"/>
              <a:gd name="connsiteY5831" fmla="*/ 1638913 h 2623580"/>
              <a:gd name="connsiteX5832" fmla="*/ 4643209 w 4654756"/>
              <a:gd name="connsiteY5832" fmla="*/ 1640976 h 2623580"/>
              <a:gd name="connsiteX5833" fmla="*/ 4640492 w 4654756"/>
              <a:gd name="connsiteY5833" fmla="*/ 1640150 h 2623580"/>
              <a:gd name="connsiteX5834" fmla="*/ 4639133 w 4654756"/>
              <a:gd name="connsiteY5834" fmla="*/ 1639326 h 2623580"/>
              <a:gd name="connsiteX5835" fmla="*/ 4638228 w 4654756"/>
              <a:gd name="connsiteY5835" fmla="*/ 1638088 h 2623580"/>
              <a:gd name="connsiteX5836" fmla="*/ 4637775 w 4654756"/>
              <a:gd name="connsiteY5836" fmla="*/ 1636025 h 2623580"/>
              <a:gd name="connsiteX5837" fmla="*/ 4637775 w 4654756"/>
              <a:gd name="connsiteY5837" fmla="*/ 1631900 h 2623580"/>
              <a:gd name="connsiteX5838" fmla="*/ 697477 w 4654756"/>
              <a:gd name="connsiteY5838" fmla="*/ 1627371 h 2623580"/>
              <a:gd name="connsiteX5839" fmla="*/ 694945 w 4654756"/>
              <a:gd name="connsiteY5839" fmla="*/ 1630662 h 2623580"/>
              <a:gd name="connsiteX5840" fmla="*/ 691558 w 4654756"/>
              <a:gd name="connsiteY5840" fmla="*/ 1633550 h 2623580"/>
              <a:gd name="connsiteX5841" fmla="*/ 687748 w 4654756"/>
              <a:gd name="connsiteY5841" fmla="*/ 1636025 h 2623580"/>
              <a:gd name="connsiteX5842" fmla="*/ 682669 w 4654756"/>
              <a:gd name="connsiteY5842" fmla="*/ 1637675 h 2623580"/>
              <a:gd name="connsiteX5843" fmla="*/ 676319 w 4654756"/>
              <a:gd name="connsiteY5843" fmla="*/ 1637675 h 2623580"/>
              <a:gd name="connsiteX5844" fmla="*/ 673356 w 4654756"/>
              <a:gd name="connsiteY5844" fmla="*/ 1637675 h 2623580"/>
              <a:gd name="connsiteX5845" fmla="*/ 670393 w 4654756"/>
              <a:gd name="connsiteY5845" fmla="*/ 1636850 h 2623580"/>
              <a:gd name="connsiteX5846" fmla="*/ 666160 w 4654756"/>
              <a:gd name="connsiteY5846" fmla="*/ 1635612 h 2623580"/>
              <a:gd name="connsiteX5847" fmla="*/ 661927 w 4654756"/>
              <a:gd name="connsiteY5847" fmla="*/ 1633550 h 2623580"/>
              <a:gd name="connsiteX5848" fmla="*/ 659387 w 4654756"/>
              <a:gd name="connsiteY5848" fmla="*/ 1633137 h 2623580"/>
              <a:gd name="connsiteX5849" fmla="*/ 656424 w 4654756"/>
              <a:gd name="connsiteY5849" fmla="*/ 1633137 h 2623580"/>
              <a:gd name="connsiteX5850" fmla="*/ 653038 w 4654756"/>
              <a:gd name="connsiteY5850" fmla="*/ 1633137 h 2623580"/>
              <a:gd name="connsiteX5851" fmla="*/ 650074 w 4654756"/>
              <a:gd name="connsiteY5851" fmla="*/ 1633550 h 2623580"/>
              <a:gd name="connsiteX5852" fmla="*/ 644994 w 4654756"/>
              <a:gd name="connsiteY5852" fmla="*/ 1635612 h 2623580"/>
              <a:gd name="connsiteX5853" fmla="*/ 639491 w 4654756"/>
              <a:gd name="connsiteY5853" fmla="*/ 1636850 h 2623580"/>
              <a:gd name="connsiteX5854" fmla="*/ 636952 w 4654756"/>
              <a:gd name="connsiteY5854" fmla="*/ 1637675 h 2623580"/>
              <a:gd name="connsiteX5855" fmla="*/ 634835 w 4654756"/>
              <a:gd name="connsiteY5855" fmla="*/ 1637675 h 2623580"/>
              <a:gd name="connsiteX5856" fmla="*/ 620443 w 4654756"/>
              <a:gd name="connsiteY5856" fmla="*/ 1637675 h 2623580"/>
              <a:gd name="connsiteX5857" fmla="*/ 619172 w 4654756"/>
              <a:gd name="connsiteY5857" fmla="*/ 1638088 h 2623580"/>
              <a:gd name="connsiteX5858" fmla="*/ 617480 w 4654756"/>
              <a:gd name="connsiteY5858" fmla="*/ 1638912 h 2623580"/>
              <a:gd name="connsiteX5859" fmla="*/ 614939 w 4654756"/>
              <a:gd name="connsiteY5859" fmla="*/ 1641387 h 2623580"/>
              <a:gd name="connsiteX5860" fmla="*/ 613246 w 4654756"/>
              <a:gd name="connsiteY5860" fmla="*/ 1644275 h 2623580"/>
              <a:gd name="connsiteX5861" fmla="*/ 611553 w 4654756"/>
              <a:gd name="connsiteY5861" fmla="*/ 1645100 h 2623580"/>
              <a:gd name="connsiteX5862" fmla="*/ 610283 w 4654756"/>
              <a:gd name="connsiteY5862" fmla="*/ 1645100 h 2623580"/>
              <a:gd name="connsiteX5863" fmla="*/ 607744 w 4654756"/>
              <a:gd name="connsiteY5863" fmla="*/ 1645100 h 2623580"/>
              <a:gd name="connsiteX5864" fmla="*/ 605982 w 4654756"/>
              <a:gd name="connsiteY5864" fmla="*/ 1644413 h 2623580"/>
              <a:gd name="connsiteX5865" fmla="*/ 606700 w 4654756"/>
              <a:gd name="connsiteY5865" fmla="*/ 1645453 h 2623580"/>
              <a:gd name="connsiteX5866" fmla="*/ 607976 w 4654756"/>
              <a:gd name="connsiteY5866" fmla="*/ 1645864 h 2623580"/>
              <a:gd name="connsiteX5867" fmla="*/ 610530 w 4654756"/>
              <a:gd name="connsiteY5867" fmla="*/ 1645864 h 2623580"/>
              <a:gd name="connsiteX5868" fmla="*/ 611807 w 4654756"/>
              <a:gd name="connsiteY5868" fmla="*/ 1645864 h 2623580"/>
              <a:gd name="connsiteX5869" fmla="*/ 613510 w 4654756"/>
              <a:gd name="connsiteY5869" fmla="*/ 1645042 h 2623580"/>
              <a:gd name="connsiteX5870" fmla="*/ 615213 w 4654756"/>
              <a:gd name="connsiteY5870" fmla="*/ 1642164 h 2623580"/>
              <a:gd name="connsiteX5871" fmla="*/ 617767 w 4654756"/>
              <a:gd name="connsiteY5871" fmla="*/ 1639697 h 2623580"/>
              <a:gd name="connsiteX5872" fmla="*/ 619469 w 4654756"/>
              <a:gd name="connsiteY5872" fmla="*/ 1638875 h 2623580"/>
              <a:gd name="connsiteX5873" fmla="*/ 620746 w 4654756"/>
              <a:gd name="connsiteY5873" fmla="*/ 1638464 h 2623580"/>
              <a:gd name="connsiteX5874" fmla="*/ 635219 w 4654756"/>
              <a:gd name="connsiteY5874" fmla="*/ 1638464 h 2623580"/>
              <a:gd name="connsiteX5875" fmla="*/ 637347 w 4654756"/>
              <a:gd name="connsiteY5875" fmla="*/ 1638464 h 2623580"/>
              <a:gd name="connsiteX5876" fmla="*/ 639901 w 4654756"/>
              <a:gd name="connsiteY5876" fmla="*/ 1637642 h 2623580"/>
              <a:gd name="connsiteX5877" fmla="*/ 645435 w 4654756"/>
              <a:gd name="connsiteY5877" fmla="*/ 1636408 h 2623580"/>
              <a:gd name="connsiteX5878" fmla="*/ 650543 w 4654756"/>
              <a:gd name="connsiteY5878" fmla="*/ 1634352 h 2623580"/>
              <a:gd name="connsiteX5879" fmla="*/ 653523 w 4654756"/>
              <a:gd name="connsiteY5879" fmla="*/ 1633941 h 2623580"/>
              <a:gd name="connsiteX5880" fmla="*/ 656928 w 4654756"/>
              <a:gd name="connsiteY5880" fmla="*/ 1633941 h 2623580"/>
              <a:gd name="connsiteX5881" fmla="*/ 659908 w 4654756"/>
              <a:gd name="connsiteY5881" fmla="*/ 1633941 h 2623580"/>
              <a:gd name="connsiteX5882" fmla="*/ 662462 w 4654756"/>
              <a:gd name="connsiteY5882" fmla="*/ 1634352 h 2623580"/>
              <a:gd name="connsiteX5883" fmla="*/ 666719 w 4654756"/>
              <a:gd name="connsiteY5883" fmla="*/ 1636408 h 2623580"/>
              <a:gd name="connsiteX5884" fmla="*/ 670976 w 4654756"/>
              <a:gd name="connsiteY5884" fmla="*/ 1637642 h 2623580"/>
              <a:gd name="connsiteX5885" fmla="*/ 673955 w 4654756"/>
              <a:gd name="connsiteY5885" fmla="*/ 1638464 h 2623580"/>
              <a:gd name="connsiteX5886" fmla="*/ 676934 w 4654756"/>
              <a:gd name="connsiteY5886" fmla="*/ 1638464 h 2623580"/>
              <a:gd name="connsiteX5887" fmla="*/ 681191 w 4654756"/>
              <a:gd name="connsiteY5887" fmla="*/ 1638464 h 2623580"/>
              <a:gd name="connsiteX5888" fmla="*/ 685022 w 4654756"/>
              <a:gd name="connsiteY5888" fmla="*/ 1637642 h 2623580"/>
              <a:gd name="connsiteX5889" fmla="*/ 688001 w 4654756"/>
              <a:gd name="connsiteY5889" fmla="*/ 1636819 h 2623580"/>
              <a:gd name="connsiteX5890" fmla="*/ 690130 w 4654756"/>
              <a:gd name="connsiteY5890" fmla="*/ 1635586 h 2623580"/>
              <a:gd name="connsiteX5891" fmla="*/ 692684 w 4654756"/>
              <a:gd name="connsiteY5891" fmla="*/ 1633941 h 2623580"/>
              <a:gd name="connsiteX5892" fmla="*/ 694813 w 4654756"/>
              <a:gd name="connsiteY5892" fmla="*/ 1632297 h 2623580"/>
              <a:gd name="connsiteX5893" fmla="*/ 696515 w 4654756"/>
              <a:gd name="connsiteY5893" fmla="*/ 1630241 h 2623580"/>
              <a:gd name="connsiteX5894" fmla="*/ 697477 w 4654756"/>
              <a:gd name="connsiteY5894" fmla="*/ 1628383 h 2623580"/>
              <a:gd name="connsiteX5895" fmla="*/ 2165911 w 4654756"/>
              <a:gd name="connsiteY5895" fmla="*/ 1623040 h 2623580"/>
              <a:gd name="connsiteX5896" fmla="*/ 2165911 w 4654756"/>
              <a:gd name="connsiteY5896" fmla="*/ 1623237 h 2623580"/>
              <a:gd name="connsiteX5897" fmla="*/ 2166758 w 4654756"/>
              <a:gd name="connsiteY5897" fmla="*/ 1624887 h 2623580"/>
              <a:gd name="connsiteX5898" fmla="*/ 2168454 w 4654756"/>
              <a:gd name="connsiteY5898" fmla="*/ 1626950 h 2623580"/>
              <a:gd name="connsiteX5899" fmla="*/ 2170150 w 4654756"/>
              <a:gd name="connsiteY5899" fmla="*/ 1629012 h 2623580"/>
              <a:gd name="connsiteX5900" fmla="*/ 2175237 w 4654756"/>
              <a:gd name="connsiteY5900" fmla="*/ 1631900 h 2623580"/>
              <a:gd name="connsiteX5901" fmla="*/ 2180748 w 4654756"/>
              <a:gd name="connsiteY5901" fmla="*/ 1634375 h 2623580"/>
              <a:gd name="connsiteX5902" fmla="*/ 2187955 w 4654756"/>
              <a:gd name="connsiteY5902" fmla="*/ 1636437 h 2623580"/>
              <a:gd name="connsiteX5903" fmla="*/ 2194314 w 4654756"/>
              <a:gd name="connsiteY5903" fmla="*/ 1638500 h 2623580"/>
              <a:gd name="connsiteX5904" fmla="*/ 2199824 w 4654756"/>
              <a:gd name="connsiteY5904" fmla="*/ 1639325 h 2623580"/>
              <a:gd name="connsiteX5905" fmla="*/ 2204488 w 4654756"/>
              <a:gd name="connsiteY5905" fmla="*/ 1639325 h 2623580"/>
              <a:gd name="connsiteX5906" fmla="*/ 2205336 w 4654756"/>
              <a:gd name="connsiteY5906" fmla="*/ 1646338 h 2623580"/>
              <a:gd name="connsiteX5907" fmla="*/ 2206184 w 4654756"/>
              <a:gd name="connsiteY5907" fmla="*/ 1653763 h 2623580"/>
              <a:gd name="connsiteX5908" fmla="*/ 2207455 w 4654756"/>
              <a:gd name="connsiteY5908" fmla="*/ 1661188 h 2623580"/>
              <a:gd name="connsiteX5909" fmla="*/ 2207879 w 4654756"/>
              <a:gd name="connsiteY5909" fmla="*/ 1669851 h 2623580"/>
              <a:gd name="connsiteX5910" fmla="*/ 2207879 w 4654756"/>
              <a:gd name="connsiteY5910" fmla="*/ 1670083 h 2623580"/>
              <a:gd name="connsiteX5911" fmla="*/ 2207879 w 4654756"/>
              <a:gd name="connsiteY5911" fmla="*/ 1674389 h 2623580"/>
              <a:gd name="connsiteX5912" fmla="*/ 2207879 w 4654756"/>
              <a:gd name="connsiteY5912" fmla="*/ 1674450 h 2623580"/>
              <a:gd name="connsiteX5913" fmla="*/ 2207957 w 4654756"/>
              <a:gd name="connsiteY5913" fmla="*/ 1674198 h 2623580"/>
              <a:gd name="connsiteX5914" fmla="*/ 2207957 w 4654756"/>
              <a:gd name="connsiteY5914" fmla="*/ 1669659 h 2623580"/>
              <a:gd name="connsiteX5915" fmla="*/ 2207533 w 4654756"/>
              <a:gd name="connsiteY5915" fmla="*/ 1660994 h 2623580"/>
              <a:gd name="connsiteX5916" fmla="*/ 2206258 w 4654756"/>
              <a:gd name="connsiteY5916" fmla="*/ 1653567 h 2623580"/>
              <a:gd name="connsiteX5917" fmla="*/ 2205409 w 4654756"/>
              <a:gd name="connsiteY5917" fmla="*/ 1646140 h 2623580"/>
              <a:gd name="connsiteX5918" fmla="*/ 2204559 w 4654756"/>
              <a:gd name="connsiteY5918" fmla="*/ 1639125 h 2623580"/>
              <a:gd name="connsiteX5919" fmla="*/ 2199887 w 4654756"/>
              <a:gd name="connsiteY5919" fmla="*/ 1639125 h 2623580"/>
              <a:gd name="connsiteX5920" fmla="*/ 2194365 w 4654756"/>
              <a:gd name="connsiteY5920" fmla="*/ 1638300 h 2623580"/>
              <a:gd name="connsiteX5921" fmla="*/ 2187994 w 4654756"/>
              <a:gd name="connsiteY5921" fmla="*/ 1636237 h 2623580"/>
              <a:gd name="connsiteX5922" fmla="*/ 2180773 w 4654756"/>
              <a:gd name="connsiteY5922" fmla="*/ 1634174 h 2623580"/>
              <a:gd name="connsiteX5923" fmla="*/ 2175251 w 4654756"/>
              <a:gd name="connsiteY5923" fmla="*/ 1631698 h 2623580"/>
              <a:gd name="connsiteX5924" fmla="*/ 2170155 w 4654756"/>
              <a:gd name="connsiteY5924" fmla="*/ 1628810 h 2623580"/>
              <a:gd name="connsiteX5925" fmla="*/ 2168455 w 4654756"/>
              <a:gd name="connsiteY5925" fmla="*/ 1626747 h 2623580"/>
              <a:gd name="connsiteX5926" fmla="*/ 2166756 w 4654756"/>
              <a:gd name="connsiteY5926" fmla="*/ 1624684 h 2623580"/>
              <a:gd name="connsiteX5927" fmla="*/ 2823740 w 4654756"/>
              <a:gd name="connsiteY5927" fmla="*/ 1621562 h 2623580"/>
              <a:gd name="connsiteX5928" fmla="*/ 2823967 w 4654756"/>
              <a:gd name="connsiteY5928" fmla="*/ 1621621 h 2623580"/>
              <a:gd name="connsiteX5929" fmla="*/ 2823897 w 4654756"/>
              <a:gd name="connsiteY5929" fmla="*/ 1621587 h 2623580"/>
              <a:gd name="connsiteX5930" fmla="*/ 820423 w 4654756"/>
              <a:gd name="connsiteY5930" fmla="*/ 1621121 h 2623580"/>
              <a:gd name="connsiteX5931" fmla="*/ 818294 w 4654756"/>
              <a:gd name="connsiteY5931" fmla="*/ 1621535 h 2623580"/>
              <a:gd name="connsiteX5932" fmla="*/ 816165 w 4654756"/>
              <a:gd name="connsiteY5932" fmla="*/ 1623192 h 2623580"/>
              <a:gd name="connsiteX5933" fmla="*/ 812334 w 4654756"/>
              <a:gd name="connsiteY5933" fmla="*/ 1627335 h 2623580"/>
              <a:gd name="connsiteX5934" fmla="*/ 809779 w 4654756"/>
              <a:gd name="connsiteY5934" fmla="*/ 1629821 h 2623580"/>
              <a:gd name="connsiteX5935" fmla="*/ 807651 w 4654756"/>
              <a:gd name="connsiteY5935" fmla="*/ 1631892 h 2623580"/>
              <a:gd name="connsiteX5936" fmla="*/ 805096 w 4654756"/>
              <a:gd name="connsiteY5936" fmla="*/ 1633136 h 2623580"/>
              <a:gd name="connsiteX5937" fmla="*/ 801690 w 4654756"/>
              <a:gd name="connsiteY5937" fmla="*/ 1633550 h 2623580"/>
              <a:gd name="connsiteX5938" fmla="*/ 797858 w 4654756"/>
              <a:gd name="connsiteY5938" fmla="*/ 1631892 h 2623580"/>
              <a:gd name="connsiteX5939" fmla="*/ 793175 w 4654756"/>
              <a:gd name="connsiteY5939" fmla="*/ 1629407 h 2623580"/>
              <a:gd name="connsiteX5940" fmla="*/ 790195 w 4654756"/>
              <a:gd name="connsiteY5940" fmla="*/ 1627750 h 2623580"/>
              <a:gd name="connsiteX5941" fmla="*/ 788066 w 4654756"/>
              <a:gd name="connsiteY5941" fmla="*/ 1626921 h 2623580"/>
              <a:gd name="connsiteX5942" fmla="*/ 784660 w 4654756"/>
              <a:gd name="connsiteY5942" fmla="*/ 1626092 h 2623580"/>
              <a:gd name="connsiteX5943" fmla="*/ 781934 w 4654756"/>
              <a:gd name="connsiteY5943" fmla="*/ 1626092 h 2623580"/>
              <a:gd name="connsiteX5944" fmla="*/ 781955 w 4654756"/>
              <a:gd name="connsiteY5944" fmla="*/ 1626250 h 2623580"/>
              <a:gd name="connsiteX5945" fmla="*/ 784926 w 4654756"/>
              <a:gd name="connsiteY5945" fmla="*/ 1626250 h 2623580"/>
              <a:gd name="connsiteX5946" fmla="*/ 788322 w 4654756"/>
              <a:gd name="connsiteY5946" fmla="*/ 1627079 h 2623580"/>
              <a:gd name="connsiteX5947" fmla="*/ 790445 w 4654756"/>
              <a:gd name="connsiteY5947" fmla="*/ 1627909 h 2623580"/>
              <a:gd name="connsiteX5948" fmla="*/ 793416 w 4654756"/>
              <a:gd name="connsiteY5948" fmla="*/ 1629567 h 2623580"/>
              <a:gd name="connsiteX5949" fmla="*/ 798086 w 4654756"/>
              <a:gd name="connsiteY5949" fmla="*/ 1632054 h 2623580"/>
              <a:gd name="connsiteX5950" fmla="*/ 801897 w 4654756"/>
              <a:gd name="connsiteY5950" fmla="*/ 1633708 h 2623580"/>
              <a:gd name="connsiteX5951" fmla="*/ 801907 w 4654756"/>
              <a:gd name="connsiteY5951" fmla="*/ 1633625 h 2623580"/>
              <a:gd name="connsiteX5952" fmla="*/ 805303 w 4654756"/>
              <a:gd name="connsiteY5952" fmla="*/ 1633212 h 2623580"/>
              <a:gd name="connsiteX5953" fmla="*/ 807850 w 4654756"/>
              <a:gd name="connsiteY5953" fmla="*/ 1631971 h 2623580"/>
              <a:gd name="connsiteX5954" fmla="*/ 809973 w 4654756"/>
              <a:gd name="connsiteY5954" fmla="*/ 1629904 h 2623580"/>
              <a:gd name="connsiteX5955" fmla="*/ 812520 w 4654756"/>
              <a:gd name="connsiteY5955" fmla="*/ 1627423 h 2623580"/>
              <a:gd name="connsiteX5956" fmla="*/ 816341 w 4654756"/>
              <a:gd name="connsiteY5956" fmla="*/ 1623289 h 2623580"/>
              <a:gd name="connsiteX5957" fmla="*/ 818463 w 4654756"/>
              <a:gd name="connsiteY5957" fmla="*/ 1621635 h 2623580"/>
              <a:gd name="connsiteX5958" fmla="*/ 820586 w 4654756"/>
              <a:gd name="connsiteY5958" fmla="*/ 1621221 h 2623580"/>
              <a:gd name="connsiteX5959" fmla="*/ 822641 w 4654756"/>
              <a:gd name="connsiteY5959" fmla="*/ 1621622 h 2623580"/>
              <a:gd name="connsiteX5960" fmla="*/ 822551 w 4654756"/>
              <a:gd name="connsiteY5960" fmla="*/ 1621535 h 2623580"/>
              <a:gd name="connsiteX5961" fmla="*/ 2815404 w 4654756"/>
              <a:gd name="connsiteY5961" fmla="*/ 1620762 h 2623580"/>
              <a:gd name="connsiteX5962" fmla="*/ 2814929 w 4654756"/>
              <a:gd name="connsiteY5962" fmla="*/ 1620777 h 2623580"/>
              <a:gd name="connsiteX5963" fmla="*/ 2814929 w 4654756"/>
              <a:gd name="connsiteY5963" fmla="*/ 1623813 h 2623580"/>
              <a:gd name="connsiteX5964" fmla="*/ 2815099 w 4654756"/>
              <a:gd name="connsiteY5964" fmla="*/ 1623237 h 2623580"/>
              <a:gd name="connsiteX5965" fmla="*/ 2815661 w 4654756"/>
              <a:gd name="connsiteY5965" fmla="*/ 1620780 h 2623580"/>
              <a:gd name="connsiteX5966" fmla="*/ 2794105 w 4654756"/>
              <a:gd name="connsiteY5966" fmla="*/ 1620762 h 2623580"/>
              <a:gd name="connsiteX5967" fmla="*/ 2795391 w 4654756"/>
              <a:gd name="connsiteY5967" fmla="*/ 1620970 h 2623580"/>
              <a:gd name="connsiteX5968" fmla="*/ 2797105 w 4654756"/>
              <a:gd name="connsiteY5968" fmla="*/ 1620842 h 2623580"/>
              <a:gd name="connsiteX5969" fmla="*/ 2795869 w 4654756"/>
              <a:gd name="connsiteY5969" fmla="*/ 1620762 h 2623580"/>
              <a:gd name="connsiteX5970" fmla="*/ 439466 w 4654756"/>
              <a:gd name="connsiteY5970" fmla="*/ 1620519 h 2623580"/>
              <a:gd name="connsiteX5971" fmla="*/ 437491 w 4654756"/>
              <a:gd name="connsiteY5971" fmla="*/ 1622958 h 2623580"/>
              <a:gd name="connsiteX5972" fmla="*/ 434930 w 4654756"/>
              <a:gd name="connsiteY5972" fmla="*/ 1626238 h 2623580"/>
              <a:gd name="connsiteX5973" fmla="*/ 431991 w 4654756"/>
              <a:gd name="connsiteY5973" fmla="*/ 1628119 h 2623580"/>
              <a:gd name="connsiteX5974" fmla="*/ 434705 w 4654756"/>
              <a:gd name="connsiteY5974" fmla="*/ 1626537 h 2623580"/>
              <a:gd name="connsiteX5975" fmla="*/ 437676 w 4654756"/>
              <a:gd name="connsiteY5975" fmla="*/ 1623650 h 2623580"/>
              <a:gd name="connsiteX5976" fmla="*/ 1348927 w 4654756"/>
              <a:gd name="connsiteY5976" fmla="*/ 1618648 h 2623580"/>
              <a:gd name="connsiteX5977" fmla="*/ 1346382 w 4654756"/>
              <a:gd name="connsiteY5977" fmla="*/ 1619475 h 2623580"/>
              <a:gd name="connsiteX5978" fmla="*/ 1344261 w 4654756"/>
              <a:gd name="connsiteY5978" fmla="*/ 1619889 h 2623580"/>
              <a:gd name="connsiteX5979" fmla="*/ 1340442 w 4654756"/>
              <a:gd name="connsiteY5979" fmla="*/ 1621542 h 2623580"/>
              <a:gd name="connsiteX5980" fmla="*/ 1338321 w 4654756"/>
              <a:gd name="connsiteY5980" fmla="*/ 1623195 h 2623580"/>
              <a:gd name="connsiteX5981" fmla="*/ 1336200 w 4654756"/>
              <a:gd name="connsiteY5981" fmla="*/ 1624022 h 2623580"/>
              <a:gd name="connsiteX5982" fmla="*/ 1333654 w 4654756"/>
              <a:gd name="connsiteY5982" fmla="*/ 1624436 h 2623580"/>
              <a:gd name="connsiteX5983" fmla="*/ 1330260 w 4654756"/>
              <a:gd name="connsiteY5983" fmla="*/ 1624849 h 2623580"/>
              <a:gd name="connsiteX5984" fmla="*/ 1329581 w 4654756"/>
              <a:gd name="connsiteY5984" fmla="*/ 1624849 h 2623580"/>
              <a:gd name="connsiteX5985" fmla="*/ 1330697 w 4654756"/>
              <a:gd name="connsiteY5985" fmla="*/ 1624888 h 2623580"/>
              <a:gd name="connsiteX5986" fmla="*/ 1334098 w 4654756"/>
              <a:gd name="connsiteY5986" fmla="*/ 1624475 h 2623580"/>
              <a:gd name="connsiteX5987" fmla="*/ 1336649 w 4654756"/>
              <a:gd name="connsiteY5987" fmla="*/ 1624062 h 2623580"/>
              <a:gd name="connsiteX5988" fmla="*/ 1338775 w 4654756"/>
              <a:gd name="connsiteY5988" fmla="*/ 1623238 h 2623580"/>
              <a:gd name="connsiteX5989" fmla="*/ 1340900 w 4654756"/>
              <a:gd name="connsiteY5989" fmla="*/ 1621587 h 2623580"/>
              <a:gd name="connsiteX5990" fmla="*/ 1344726 w 4654756"/>
              <a:gd name="connsiteY5990" fmla="*/ 1619937 h 2623580"/>
              <a:gd name="connsiteX5991" fmla="*/ 1346852 w 4654756"/>
              <a:gd name="connsiteY5991" fmla="*/ 1619525 h 2623580"/>
              <a:gd name="connsiteX5992" fmla="*/ 1349360 w 4654756"/>
              <a:gd name="connsiteY5992" fmla="*/ 1618713 h 2623580"/>
              <a:gd name="connsiteX5993" fmla="*/ 1197723 w 4654756"/>
              <a:gd name="connsiteY5993" fmla="*/ 1615237 h 2623580"/>
              <a:gd name="connsiteX5994" fmla="*/ 1197624 w 4654756"/>
              <a:gd name="connsiteY5994" fmla="*/ 1615279 h 2623580"/>
              <a:gd name="connsiteX5995" fmla="*/ 1197636 w 4654756"/>
              <a:gd name="connsiteY5995" fmla="*/ 1615400 h 2623580"/>
              <a:gd name="connsiteX5996" fmla="*/ 1198018 w 4654756"/>
              <a:gd name="connsiteY5996" fmla="*/ 1619112 h 2623580"/>
              <a:gd name="connsiteX5997" fmla="*/ 1199289 w 4654756"/>
              <a:gd name="connsiteY5997" fmla="*/ 1622412 h 2623580"/>
              <a:gd name="connsiteX5998" fmla="*/ 1200985 w 4654756"/>
              <a:gd name="connsiteY5998" fmla="*/ 1624887 h 2623580"/>
              <a:gd name="connsiteX5999" fmla="*/ 1203105 w 4654756"/>
              <a:gd name="connsiteY5999" fmla="*/ 1627362 h 2623580"/>
              <a:gd name="connsiteX6000" fmla="*/ 1205224 w 4654756"/>
              <a:gd name="connsiteY6000" fmla="*/ 1629425 h 2623580"/>
              <a:gd name="connsiteX6001" fmla="*/ 1205422 w 4654756"/>
              <a:gd name="connsiteY6001" fmla="*/ 1629554 h 2623580"/>
              <a:gd name="connsiteX6002" fmla="*/ 1203590 w 4654756"/>
              <a:gd name="connsiteY6002" fmla="*/ 1627775 h 2623580"/>
              <a:gd name="connsiteX6003" fmla="*/ 1201464 w 4654756"/>
              <a:gd name="connsiteY6003" fmla="*/ 1625300 h 2623580"/>
              <a:gd name="connsiteX6004" fmla="*/ 1199764 w 4654756"/>
              <a:gd name="connsiteY6004" fmla="*/ 1622825 h 2623580"/>
              <a:gd name="connsiteX6005" fmla="*/ 1199736 w 4654756"/>
              <a:gd name="connsiteY6005" fmla="*/ 1622754 h 2623580"/>
              <a:gd name="connsiteX6006" fmla="*/ 1199647 w 4654756"/>
              <a:gd name="connsiteY6006" fmla="*/ 1622624 h 2623580"/>
              <a:gd name="connsiteX6007" fmla="*/ 1198379 w 4654756"/>
              <a:gd name="connsiteY6007" fmla="*/ 1619341 h 2623580"/>
              <a:gd name="connsiteX6008" fmla="*/ 1197974 w 4654756"/>
              <a:gd name="connsiteY6008" fmla="*/ 1615400 h 2623580"/>
              <a:gd name="connsiteX6009" fmla="*/ 1197638 w 4654756"/>
              <a:gd name="connsiteY6009" fmla="*/ 1615400 h 2623580"/>
              <a:gd name="connsiteX6010" fmla="*/ 1197960 w 4654756"/>
              <a:gd name="connsiteY6010" fmla="*/ 1615266 h 2623580"/>
              <a:gd name="connsiteX6011" fmla="*/ 1197957 w 4654756"/>
              <a:gd name="connsiteY6011" fmla="*/ 1615237 h 2623580"/>
              <a:gd name="connsiteX6012" fmla="*/ 4065601 w 4654756"/>
              <a:gd name="connsiteY6012" fmla="*/ 1612099 h 2623580"/>
              <a:gd name="connsiteX6013" fmla="*/ 4067256 w 4654756"/>
              <a:gd name="connsiteY6013" fmla="*/ 1615041 h 2623580"/>
              <a:gd name="connsiteX6014" fmla="*/ 4069737 w 4654756"/>
              <a:gd name="connsiteY6014" fmla="*/ 1617143 h 2623580"/>
              <a:gd name="connsiteX6015" fmla="*/ 4073874 w 4654756"/>
              <a:gd name="connsiteY6015" fmla="*/ 1620505 h 2623580"/>
              <a:gd name="connsiteX6016" fmla="*/ 4079251 w 4654756"/>
              <a:gd name="connsiteY6016" fmla="*/ 1623868 h 2623580"/>
              <a:gd name="connsiteX6017" fmla="*/ 4081733 w 4654756"/>
              <a:gd name="connsiteY6017" fmla="*/ 1625969 h 2623580"/>
              <a:gd name="connsiteX6018" fmla="*/ 4084214 w 4654756"/>
              <a:gd name="connsiteY6018" fmla="*/ 1627650 h 2623580"/>
              <a:gd name="connsiteX6019" fmla="*/ 4080078 w 4654756"/>
              <a:gd name="connsiteY6019" fmla="*/ 1631013 h 2623580"/>
              <a:gd name="connsiteX6020" fmla="*/ 4076769 w 4654756"/>
              <a:gd name="connsiteY6020" fmla="*/ 1633114 h 2623580"/>
              <a:gd name="connsiteX6021" fmla="*/ 4073874 w 4654756"/>
              <a:gd name="connsiteY6021" fmla="*/ 1634375 h 2623580"/>
              <a:gd name="connsiteX6022" fmla="*/ 4070565 w 4654756"/>
              <a:gd name="connsiteY6022" fmla="*/ 1634375 h 2623580"/>
              <a:gd name="connsiteX6023" fmla="*/ 4067256 w 4654756"/>
              <a:gd name="connsiteY6023" fmla="*/ 1633955 h 2623580"/>
              <a:gd name="connsiteX6024" fmla="*/ 4063119 w 4654756"/>
              <a:gd name="connsiteY6024" fmla="*/ 1633114 h 2623580"/>
              <a:gd name="connsiteX6025" fmla="*/ 4051951 w 4654756"/>
              <a:gd name="connsiteY6025" fmla="*/ 1631013 h 2623580"/>
              <a:gd name="connsiteX6026" fmla="*/ 4051951 w 4654756"/>
              <a:gd name="connsiteY6026" fmla="*/ 1626389 h 2623580"/>
              <a:gd name="connsiteX6027" fmla="*/ 4052779 w 4654756"/>
              <a:gd name="connsiteY6027" fmla="*/ 1623027 h 2623580"/>
              <a:gd name="connsiteX6028" fmla="*/ 4053193 w 4654756"/>
              <a:gd name="connsiteY6028" fmla="*/ 1620085 h 2623580"/>
              <a:gd name="connsiteX6029" fmla="*/ 4054020 w 4654756"/>
              <a:gd name="connsiteY6029" fmla="*/ 1617984 h 2623580"/>
              <a:gd name="connsiteX6030" fmla="*/ 4056088 w 4654756"/>
              <a:gd name="connsiteY6030" fmla="*/ 1616723 h 2623580"/>
              <a:gd name="connsiteX6031" fmla="*/ 4058156 w 4654756"/>
              <a:gd name="connsiteY6031" fmla="*/ 1615041 h 2623580"/>
              <a:gd name="connsiteX6032" fmla="*/ 1086638 w 4654756"/>
              <a:gd name="connsiteY6032" fmla="*/ 1611551 h 2623580"/>
              <a:gd name="connsiteX6033" fmla="*/ 1087803 w 4654756"/>
              <a:gd name="connsiteY6033" fmla="*/ 1614574 h 2623580"/>
              <a:gd name="connsiteX6034" fmla="*/ 1089499 w 4654756"/>
              <a:gd name="connsiteY6034" fmla="*/ 1617875 h 2623580"/>
              <a:gd name="connsiteX6035" fmla="*/ 1090347 w 4654756"/>
              <a:gd name="connsiteY6035" fmla="*/ 1621587 h 2623580"/>
              <a:gd name="connsiteX6036" fmla="*/ 1091618 w 4654756"/>
              <a:gd name="connsiteY6036" fmla="*/ 1624887 h 2623580"/>
              <a:gd name="connsiteX6037" fmla="*/ 1091776 w 4654756"/>
              <a:gd name="connsiteY6037" fmla="*/ 1625102 h 2623580"/>
              <a:gd name="connsiteX6038" fmla="*/ 1090565 w 4654756"/>
              <a:gd name="connsiteY6038" fmla="*/ 1621955 h 2623580"/>
              <a:gd name="connsiteX6039" fmla="*/ 1089717 w 4654756"/>
              <a:gd name="connsiteY6039" fmla="*/ 1618235 h 2623580"/>
              <a:gd name="connsiteX6040" fmla="*/ 1088020 w 4654756"/>
              <a:gd name="connsiteY6040" fmla="*/ 1614928 h 2623580"/>
              <a:gd name="connsiteX6041" fmla="*/ 1086747 w 4654756"/>
              <a:gd name="connsiteY6041" fmla="*/ 1611621 h 2623580"/>
              <a:gd name="connsiteX6042" fmla="*/ 876620 w 4654756"/>
              <a:gd name="connsiteY6042" fmla="*/ 1611288 h 2623580"/>
              <a:gd name="connsiteX6043" fmla="*/ 876620 w 4654756"/>
              <a:gd name="connsiteY6043" fmla="*/ 1613663 h 2623580"/>
              <a:gd name="connsiteX6044" fmla="*/ 874917 w 4654756"/>
              <a:gd name="connsiteY6044" fmla="*/ 1613249 h 2623580"/>
              <a:gd name="connsiteX6045" fmla="*/ 873640 w 4654756"/>
              <a:gd name="connsiteY6045" fmla="*/ 1612835 h 2623580"/>
              <a:gd name="connsiteX6046" fmla="*/ 870234 w 4654756"/>
              <a:gd name="connsiteY6046" fmla="*/ 1612006 h 2623580"/>
              <a:gd name="connsiteX6047" fmla="*/ 853204 w 4654756"/>
              <a:gd name="connsiteY6047" fmla="*/ 1612006 h 2623580"/>
              <a:gd name="connsiteX6048" fmla="*/ 853204 w 4654756"/>
              <a:gd name="connsiteY6048" fmla="*/ 1616978 h 2623580"/>
              <a:gd name="connsiteX6049" fmla="*/ 851928 w 4654756"/>
              <a:gd name="connsiteY6049" fmla="*/ 1621121 h 2623580"/>
              <a:gd name="connsiteX6050" fmla="*/ 850650 w 4654756"/>
              <a:gd name="connsiteY6050" fmla="*/ 1624435 h 2623580"/>
              <a:gd name="connsiteX6051" fmla="*/ 848521 w 4654756"/>
              <a:gd name="connsiteY6051" fmla="*/ 1627335 h 2623580"/>
              <a:gd name="connsiteX6052" fmla="*/ 845541 w 4654756"/>
              <a:gd name="connsiteY6052" fmla="*/ 1629407 h 2623580"/>
              <a:gd name="connsiteX6053" fmla="*/ 842987 w 4654756"/>
              <a:gd name="connsiteY6053" fmla="*/ 1630650 h 2623580"/>
              <a:gd name="connsiteX6054" fmla="*/ 838729 w 4654756"/>
              <a:gd name="connsiteY6054" fmla="*/ 1631892 h 2623580"/>
              <a:gd name="connsiteX6055" fmla="*/ 834472 w 4654756"/>
              <a:gd name="connsiteY6055" fmla="*/ 1632307 h 2623580"/>
              <a:gd name="connsiteX6056" fmla="*/ 831997 w 4654756"/>
              <a:gd name="connsiteY6056" fmla="*/ 1631905 h 2623580"/>
              <a:gd name="connsiteX6057" fmla="*/ 832047 w 4654756"/>
              <a:gd name="connsiteY6057" fmla="*/ 1631971 h 2623580"/>
              <a:gd name="connsiteX6058" fmla="*/ 834595 w 4654756"/>
              <a:gd name="connsiteY6058" fmla="*/ 1632385 h 2623580"/>
              <a:gd name="connsiteX6059" fmla="*/ 838840 w 4654756"/>
              <a:gd name="connsiteY6059" fmla="*/ 1631971 h 2623580"/>
              <a:gd name="connsiteX6060" fmla="*/ 843085 w 4654756"/>
              <a:gd name="connsiteY6060" fmla="*/ 1630731 h 2623580"/>
              <a:gd name="connsiteX6061" fmla="*/ 845632 w 4654756"/>
              <a:gd name="connsiteY6061" fmla="*/ 1629491 h 2623580"/>
              <a:gd name="connsiteX6062" fmla="*/ 848603 w 4654756"/>
              <a:gd name="connsiteY6062" fmla="*/ 1627423 h 2623580"/>
              <a:gd name="connsiteX6063" fmla="*/ 850726 w 4654756"/>
              <a:gd name="connsiteY6063" fmla="*/ 1624529 h 2623580"/>
              <a:gd name="connsiteX6064" fmla="*/ 852000 w 4654756"/>
              <a:gd name="connsiteY6064" fmla="*/ 1621221 h 2623580"/>
              <a:gd name="connsiteX6065" fmla="*/ 853273 w 4654756"/>
              <a:gd name="connsiteY6065" fmla="*/ 1617087 h 2623580"/>
              <a:gd name="connsiteX6066" fmla="*/ 853273 w 4654756"/>
              <a:gd name="connsiteY6066" fmla="*/ 1612126 h 2623580"/>
              <a:gd name="connsiteX6067" fmla="*/ 870253 w 4654756"/>
              <a:gd name="connsiteY6067" fmla="*/ 1612126 h 2623580"/>
              <a:gd name="connsiteX6068" fmla="*/ 876197 w 4654756"/>
              <a:gd name="connsiteY6068" fmla="*/ 1613780 h 2623580"/>
              <a:gd name="connsiteX6069" fmla="*/ 882989 w 4654756"/>
              <a:gd name="connsiteY6069" fmla="*/ 1614193 h 2623580"/>
              <a:gd name="connsiteX6070" fmla="*/ 890205 w 4654756"/>
              <a:gd name="connsiteY6070" fmla="*/ 1615020 h 2623580"/>
              <a:gd name="connsiteX6071" fmla="*/ 896997 w 4654756"/>
              <a:gd name="connsiteY6071" fmla="*/ 1615020 h 2623580"/>
              <a:gd name="connsiteX6072" fmla="*/ 899544 w 4654756"/>
              <a:gd name="connsiteY6072" fmla="*/ 1615020 h 2623580"/>
              <a:gd name="connsiteX6073" fmla="*/ 899554 w 4654756"/>
              <a:gd name="connsiteY6073" fmla="*/ 1615018 h 2623580"/>
              <a:gd name="connsiteX6074" fmla="*/ 897041 w 4654756"/>
              <a:gd name="connsiteY6074" fmla="*/ 1615018 h 2623580"/>
              <a:gd name="connsiteX6075" fmla="*/ 892387 w 4654756"/>
              <a:gd name="connsiteY6075" fmla="*/ 1615018 h 2623580"/>
              <a:gd name="connsiteX6076" fmla="*/ 886886 w 4654756"/>
              <a:gd name="connsiteY6076" fmla="*/ 1614195 h 2623580"/>
              <a:gd name="connsiteX6077" fmla="*/ 876730 w 4654756"/>
              <a:gd name="connsiteY6077" fmla="*/ 1612138 h 2623580"/>
              <a:gd name="connsiteX6078" fmla="*/ 1161837 w 4654756"/>
              <a:gd name="connsiteY6078" fmla="*/ 1611208 h 2623580"/>
              <a:gd name="connsiteX6079" fmla="*/ 1161601 w 4654756"/>
              <a:gd name="connsiteY6079" fmla="*/ 1611284 h 2623580"/>
              <a:gd name="connsiteX6080" fmla="*/ 1161986 w 4654756"/>
              <a:gd name="connsiteY6080" fmla="*/ 1615399 h 2623580"/>
              <a:gd name="connsiteX6081" fmla="*/ 1162410 w 4654756"/>
              <a:gd name="connsiteY6081" fmla="*/ 1617875 h 2623580"/>
              <a:gd name="connsiteX6082" fmla="*/ 1163682 w 4654756"/>
              <a:gd name="connsiteY6082" fmla="*/ 1619937 h 2623580"/>
              <a:gd name="connsiteX6083" fmla="*/ 1164529 w 4654756"/>
              <a:gd name="connsiteY6083" fmla="*/ 1621587 h 2623580"/>
              <a:gd name="connsiteX6084" fmla="*/ 1164794 w 4654756"/>
              <a:gd name="connsiteY6084" fmla="*/ 1621931 h 2623580"/>
              <a:gd name="connsiteX6085" fmla="*/ 1163958 w 4654756"/>
              <a:gd name="connsiteY6085" fmla="*/ 1620302 h 2623580"/>
              <a:gd name="connsiteX6086" fmla="*/ 1162686 w 4654756"/>
              <a:gd name="connsiteY6086" fmla="*/ 1618235 h 2623580"/>
              <a:gd name="connsiteX6087" fmla="*/ 1162262 w 4654756"/>
              <a:gd name="connsiteY6087" fmla="*/ 1615755 h 2623580"/>
              <a:gd name="connsiteX6088" fmla="*/ 1266290 w 4654756"/>
              <a:gd name="connsiteY6088" fmla="*/ 1610240 h 2623580"/>
              <a:gd name="connsiteX6089" fmla="*/ 1266931 w 4654756"/>
              <a:gd name="connsiteY6089" fmla="*/ 1610862 h 2623580"/>
              <a:gd name="connsiteX6090" fmla="*/ 1269482 w 4654756"/>
              <a:gd name="connsiteY6090" fmla="*/ 1613749 h 2623580"/>
              <a:gd name="connsiteX6091" fmla="*/ 1272032 w 4654756"/>
              <a:gd name="connsiteY6091" fmla="*/ 1616637 h 2623580"/>
              <a:gd name="connsiteX6092" fmla="*/ 1275008 w 4654756"/>
              <a:gd name="connsiteY6092" fmla="*/ 1619937 h 2623580"/>
              <a:gd name="connsiteX6093" fmla="*/ 1277983 w 4654756"/>
              <a:gd name="connsiteY6093" fmla="*/ 1622000 h 2623580"/>
              <a:gd name="connsiteX6094" fmla="*/ 1279569 w 4654756"/>
              <a:gd name="connsiteY6094" fmla="*/ 1623539 h 2623580"/>
              <a:gd name="connsiteX6095" fmla="*/ 1281199 w 4654756"/>
              <a:gd name="connsiteY6095" fmla="*/ 1623855 h 2623580"/>
              <a:gd name="connsiteX6096" fmla="*/ 1283735 w 4654756"/>
              <a:gd name="connsiteY6096" fmla="*/ 1624265 h 2623580"/>
              <a:gd name="connsiteX6097" fmla="*/ 1286693 w 4654756"/>
              <a:gd name="connsiteY6097" fmla="*/ 1624676 h 2623580"/>
              <a:gd name="connsiteX6098" fmla="*/ 1286669 w 4654756"/>
              <a:gd name="connsiteY6098" fmla="*/ 1624795 h 2623580"/>
              <a:gd name="connsiteX6099" fmla="*/ 1287336 w 4654756"/>
              <a:gd name="connsiteY6099" fmla="*/ 1624888 h 2623580"/>
              <a:gd name="connsiteX6100" fmla="*/ 1287336 w 4654756"/>
              <a:gd name="connsiteY6100" fmla="*/ 1624720 h 2623580"/>
              <a:gd name="connsiteX6101" fmla="*/ 1285291 w 4654756"/>
              <a:gd name="connsiteY6101" fmla="*/ 1624436 h 2623580"/>
              <a:gd name="connsiteX6102" fmla="*/ 1282745 w 4654756"/>
              <a:gd name="connsiteY6102" fmla="*/ 1624022 h 2623580"/>
              <a:gd name="connsiteX6103" fmla="*/ 1281048 w 4654756"/>
              <a:gd name="connsiteY6103" fmla="*/ 1623609 h 2623580"/>
              <a:gd name="connsiteX6104" fmla="*/ 1278927 w 4654756"/>
              <a:gd name="connsiteY6104" fmla="*/ 1621955 h 2623580"/>
              <a:gd name="connsiteX6105" fmla="*/ 1275533 w 4654756"/>
              <a:gd name="connsiteY6105" fmla="*/ 1619889 h 2623580"/>
              <a:gd name="connsiteX6106" fmla="*/ 1272564 w 4654756"/>
              <a:gd name="connsiteY6106" fmla="*/ 1616582 h 2623580"/>
              <a:gd name="connsiteX6107" fmla="*/ 1269594 w 4654756"/>
              <a:gd name="connsiteY6107" fmla="*/ 1613688 h 2623580"/>
              <a:gd name="connsiteX6108" fmla="*/ 1267049 w 4654756"/>
              <a:gd name="connsiteY6108" fmla="*/ 1610794 h 2623580"/>
              <a:gd name="connsiteX6109" fmla="*/ 443468 w 4654756"/>
              <a:gd name="connsiteY6109" fmla="*/ 1609016 h 2623580"/>
              <a:gd name="connsiteX6110" fmla="*/ 443354 w 4654756"/>
              <a:gd name="connsiteY6110" fmla="*/ 1609786 h 2623580"/>
              <a:gd name="connsiteX6111" fmla="*/ 445742 w 4654756"/>
              <a:gd name="connsiteY6111" fmla="*/ 1610449 h 2623580"/>
              <a:gd name="connsiteX6112" fmla="*/ 449138 w 4654756"/>
              <a:gd name="connsiteY6112" fmla="*/ 1611274 h 2623580"/>
              <a:gd name="connsiteX6113" fmla="*/ 452534 w 4654756"/>
              <a:gd name="connsiteY6113" fmla="*/ 1612099 h 2623580"/>
              <a:gd name="connsiteX6114" fmla="*/ 456355 w 4654756"/>
              <a:gd name="connsiteY6114" fmla="*/ 1612512 h 2623580"/>
              <a:gd name="connsiteX6115" fmla="*/ 458477 w 4654756"/>
              <a:gd name="connsiteY6115" fmla="*/ 1612099 h 2623580"/>
              <a:gd name="connsiteX6116" fmla="*/ 460600 w 4654756"/>
              <a:gd name="connsiteY6116" fmla="*/ 1611274 h 2623580"/>
              <a:gd name="connsiteX6117" fmla="*/ 460851 w 4654756"/>
              <a:gd name="connsiteY6117" fmla="*/ 1610868 h 2623580"/>
              <a:gd name="connsiteX6118" fmla="*/ 459266 w 4654756"/>
              <a:gd name="connsiteY6118" fmla="*/ 1611476 h 2623580"/>
              <a:gd name="connsiteX6119" fmla="*/ 457131 w 4654756"/>
              <a:gd name="connsiteY6119" fmla="*/ 1611887 h 2623580"/>
              <a:gd name="connsiteX6120" fmla="*/ 453288 w 4654756"/>
              <a:gd name="connsiteY6120" fmla="*/ 1611476 h 2623580"/>
              <a:gd name="connsiteX6121" fmla="*/ 449872 w 4654756"/>
              <a:gd name="connsiteY6121" fmla="*/ 1610656 h 2623580"/>
              <a:gd name="connsiteX6122" fmla="*/ 446457 w 4654756"/>
              <a:gd name="connsiteY6122" fmla="*/ 1609836 h 2623580"/>
              <a:gd name="connsiteX6123" fmla="*/ 980537 w 4654756"/>
              <a:gd name="connsiteY6123" fmla="*/ 1608410 h 2623580"/>
              <a:gd name="connsiteX6124" fmla="*/ 980406 w 4654756"/>
              <a:gd name="connsiteY6124" fmla="*/ 1608436 h 2623580"/>
              <a:gd name="connsiteX6125" fmla="*/ 979136 w 4654756"/>
              <a:gd name="connsiteY6125" fmla="*/ 1610082 h 2623580"/>
              <a:gd name="connsiteX6126" fmla="*/ 977444 w 4654756"/>
              <a:gd name="connsiteY6126" fmla="*/ 1611316 h 2623580"/>
              <a:gd name="connsiteX6127" fmla="*/ 976597 w 4654756"/>
              <a:gd name="connsiteY6127" fmla="*/ 1613373 h 2623580"/>
              <a:gd name="connsiteX6128" fmla="*/ 974481 w 4654756"/>
              <a:gd name="connsiteY6128" fmla="*/ 1617075 h 2623580"/>
              <a:gd name="connsiteX6129" fmla="*/ 973212 w 4654756"/>
              <a:gd name="connsiteY6129" fmla="*/ 1618308 h 2623580"/>
              <a:gd name="connsiteX6130" fmla="*/ 971519 w 4654756"/>
              <a:gd name="connsiteY6130" fmla="*/ 1619954 h 2623580"/>
              <a:gd name="connsiteX6131" fmla="*/ 966864 w 4654756"/>
              <a:gd name="connsiteY6131" fmla="*/ 1623245 h 2623580"/>
              <a:gd name="connsiteX6132" fmla="*/ 964748 w 4654756"/>
              <a:gd name="connsiteY6132" fmla="*/ 1624479 h 2623580"/>
              <a:gd name="connsiteX6133" fmla="*/ 963902 w 4654756"/>
              <a:gd name="connsiteY6133" fmla="*/ 1626125 h 2623580"/>
              <a:gd name="connsiteX6134" fmla="*/ 957977 w 4654756"/>
              <a:gd name="connsiteY6134" fmla="*/ 1625713 h 2623580"/>
              <a:gd name="connsiteX6135" fmla="*/ 950784 w 4654756"/>
              <a:gd name="connsiteY6135" fmla="*/ 1624068 h 2623580"/>
              <a:gd name="connsiteX6136" fmla="*/ 944073 w 4654756"/>
              <a:gd name="connsiteY6136" fmla="*/ 1622437 h 2623580"/>
              <a:gd name="connsiteX6137" fmla="*/ 944118 w 4654756"/>
              <a:gd name="connsiteY6137" fmla="*/ 1622462 h 2623580"/>
              <a:gd name="connsiteX6138" fmla="*/ 950910 w 4654756"/>
              <a:gd name="connsiteY6138" fmla="*/ 1624116 h 2623580"/>
              <a:gd name="connsiteX6139" fmla="*/ 958127 w 4654756"/>
              <a:gd name="connsiteY6139" fmla="*/ 1625770 h 2623580"/>
              <a:gd name="connsiteX6140" fmla="*/ 964053 w 4654756"/>
              <a:gd name="connsiteY6140" fmla="*/ 1626182 h 2623580"/>
              <a:gd name="connsiteX6141" fmla="*/ 964024 w 4654756"/>
              <a:gd name="connsiteY6141" fmla="*/ 1626125 h 2623580"/>
              <a:gd name="connsiteX6142" fmla="*/ 964871 w 4654756"/>
              <a:gd name="connsiteY6142" fmla="*/ 1624474 h 2623580"/>
              <a:gd name="connsiteX6143" fmla="*/ 966991 w 4654756"/>
              <a:gd name="connsiteY6143" fmla="*/ 1623237 h 2623580"/>
              <a:gd name="connsiteX6144" fmla="*/ 971654 w 4654756"/>
              <a:gd name="connsiteY6144" fmla="*/ 1619937 h 2623580"/>
              <a:gd name="connsiteX6145" fmla="*/ 973349 w 4654756"/>
              <a:gd name="connsiteY6145" fmla="*/ 1618287 h 2623580"/>
              <a:gd name="connsiteX6146" fmla="*/ 974621 w 4654756"/>
              <a:gd name="connsiteY6146" fmla="*/ 1617049 h 2623580"/>
              <a:gd name="connsiteX6147" fmla="*/ 976741 w 4654756"/>
              <a:gd name="connsiteY6147" fmla="*/ 1613337 h 2623580"/>
              <a:gd name="connsiteX6148" fmla="*/ 977588 w 4654756"/>
              <a:gd name="connsiteY6148" fmla="*/ 1611274 h 2623580"/>
              <a:gd name="connsiteX6149" fmla="*/ 979284 w 4654756"/>
              <a:gd name="connsiteY6149" fmla="*/ 1610037 h 2623580"/>
              <a:gd name="connsiteX6150" fmla="*/ 1262349 w 4654756"/>
              <a:gd name="connsiteY6150" fmla="*/ 1608314 h 2623580"/>
              <a:gd name="connsiteX6151" fmla="*/ 1262574 w 4654756"/>
              <a:gd name="connsiteY6151" fmla="*/ 1608387 h 2623580"/>
              <a:gd name="connsiteX6152" fmla="*/ 1262607 w 4654756"/>
              <a:gd name="connsiteY6152" fmla="*/ 1608387 h 2623580"/>
              <a:gd name="connsiteX6153" fmla="*/ 1262382 w 4654756"/>
              <a:gd name="connsiteY6153" fmla="*/ 1608314 h 2623580"/>
              <a:gd name="connsiteX6154" fmla="*/ 3616805 w 4654756"/>
              <a:gd name="connsiteY6154" fmla="*/ 1599560 h 2623580"/>
              <a:gd name="connsiteX6155" fmla="*/ 3616755 w 4654756"/>
              <a:gd name="connsiteY6155" fmla="*/ 1599724 h 2623580"/>
              <a:gd name="connsiteX6156" fmla="*/ 3616330 w 4654756"/>
              <a:gd name="connsiteY6156" fmla="*/ 1604262 h 2623580"/>
              <a:gd name="connsiteX6157" fmla="*/ 3616330 w 4654756"/>
              <a:gd name="connsiteY6157" fmla="*/ 1609212 h 2623580"/>
              <a:gd name="connsiteX6158" fmla="*/ 3616755 w 4654756"/>
              <a:gd name="connsiteY6158" fmla="*/ 1614987 h 2623580"/>
              <a:gd name="connsiteX6159" fmla="*/ 3618029 w 4654756"/>
              <a:gd name="connsiteY6159" fmla="*/ 1621175 h 2623580"/>
              <a:gd name="connsiteX6160" fmla="*/ 3620152 w 4654756"/>
              <a:gd name="connsiteY6160" fmla="*/ 1631900 h 2623580"/>
              <a:gd name="connsiteX6161" fmla="*/ 3622700 w 4654756"/>
              <a:gd name="connsiteY6161" fmla="*/ 1642213 h 2623580"/>
              <a:gd name="connsiteX6162" fmla="*/ 3623549 w 4654756"/>
              <a:gd name="connsiteY6162" fmla="*/ 1647576 h 2623580"/>
              <a:gd name="connsiteX6163" fmla="*/ 3624385 w 4654756"/>
              <a:gd name="connsiteY6163" fmla="*/ 1652853 h 2623580"/>
              <a:gd name="connsiteX6164" fmla="*/ 3624469 w 4654756"/>
              <a:gd name="connsiteY6164" fmla="*/ 1652525 h 2623580"/>
              <a:gd name="connsiteX6165" fmla="*/ 3623621 w 4654756"/>
              <a:gd name="connsiteY6165" fmla="*/ 1647163 h 2623580"/>
              <a:gd name="connsiteX6166" fmla="*/ 3622771 w 4654756"/>
              <a:gd name="connsiteY6166" fmla="*/ 1641800 h 2623580"/>
              <a:gd name="connsiteX6167" fmla="*/ 3620225 w 4654756"/>
              <a:gd name="connsiteY6167" fmla="*/ 1631487 h 2623580"/>
              <a:gd name="connsiteX6168" fmla="*/ 3618102 w 4654756"/>
              <a:gd name="connsiteY6168" fmla="*/ 1620762 h 2623580"/>
              <a:gd name="connsiteX6169" fmla="*/ 3616829 w 4654756"/>
              <a:gd name="connsiteY6169" fmla="*/ 1614574 h 2623580"/>
              <a:gd name="connsiteX6170" fmla="*/ 3616404 w 4654756"/>
              <a:gd name="connsiteY6170" fmla="*/ 1608799 h 2623580"/>
              <a:gd name="connsiteX6171" fmla="*/ 3616404 w 4654756"/>
              <a:gd name="connsiteY6171" fmla="*/ 1603849 h 2623580"/>
              <a:gd name="connsiteX6172" fmla="*/ 866911 w 4654756"/>
              <a:gd name="connsiteY6172" fmla="*/ 1599534 h 2623580"/>
              <a:gd name="connsiteX6173" fmla="*/ 868105 w 4654756"/>
              <a:gd name="connsiteY6173" fmla="*/ 1600406 h 2623580"/>
              <a:gd name="connsiteX6174" fmla="*/ 870234 w 4654756"/>
              <a:gd name="connsiteY6174" fmla="*/ 1601649 h 2623580"/>
              <a:gd name="connsiteX6175" fmla="*/ 871512 w 4654756"/>
              <a:gd name="connsiteY6175" fmla="*/ 1603306 h 2623580"/>
              <a:gd name="connsiteX6176" fmla="*/ 873640 w 4654756"/>
              <a:gd name="connsiteY6176" fmla="*/ 1604963 h 2623580"/>
              <a:gd name="connsiteX6177" fmla="*/ 874917 w 4654756"/>
              <a:gd name="connsiteY6177" fmla="*/ 1607449 h 2623580"/>
              <a:gd name="connsiteX6178" fmla="*/ 876530 w 4654756"/>
              <a:gd name="connsiteY6178" fmla="*/ 1610588 h 2623580"/>
              <a:gd name="connsiteX6179" fmla="*/ 876306 w 4654756"/>
              <a:gd name="connsiteY6179" fmla="*/ 1608847 h 2623580"/>
              <a:gd name="connsiteX6180" fmla="*/ 875037 w 4654756"/>
              <a:gd name="connsiteY6180" fmla="*/ 1605968 h 2623580"/>
              <a:gd name="connsiteX6181" fmla="*/ 873767 w 4654756"/>
              <a:gd name="connsiteY6181" fmla="*/ 1604323 h 2623580"/>
              <a:gd name="connsiteX6182" fmla="*/ 872498 w 4654756"/>
              <a:gd name="connsiteY6182" fmla="*/ 1602266 h 2623580"/>
              <a:gd name="connsiteX6183" fmla="*/ 870382 w 4654756"/>
              <a:gd name="connsiteY6183" fmla="*/ 1601032 h 2623580"/>
              <a:gd name="connsiteX6184" fmla="*/ 868266 w 4654756"/>
              <a:gd name="connsiteY6184" fmla="*/ 1599797 h 2623580"/>
              <a:gd name="connsiteX6185" fmla="*/ 513783 w 4654756"/>
              <a:gd name="connsiteY6185" fmla="*/ 1598759 h 2623580"/>
              <a:gd name="connsiteX6186" fmla="*/ 513072 w 4654756"/>
              <a:gd name="connsiteY6186" fmla="*/ 1599370 h 2623580"/>
              <a:gd name="connsiteX6187" fmla="*/ 509644 w 4654756"/>
              <a:gd name="connsiteY6187" fmla="*/ 1602351 h 2623580"/>
              <a:gd name="connsiteX6188" fmla="*/ 509826 w 4654756"/>
              <a:gd name="connsiteY6188" fmla="*/ 1602262 h 2623580"/>
              <a:gd name="connsiteX6189" fmla="*/ 513209 w 4654756"/>
              <a:gd name="connsiteY6189" fmla="*/ 1599364 h 2623580"/>
              <a:gd name="connsiteX6190" fmla="*/ 854304 w 4654756"/>
              <a:gd name="connsiteY6190" fmla="*/ 1596371 h 2623580"/>
              <a:gd name="connsiteX6191" fmla="*/ 857888 w 4654756"/>
              <a:gd name="connsiteY6191" fmla="*/ 1597920 h 2623580"/>
              <a:gd name="connsiteX6192" fmla="*/ 859538 w 4654756"/>
              <a:gd name="connsiteY6192" fmla="*/ 1598066 h 2623580"/>
              <a:gd name="connsiteX6193" fmla="*/ 854725 w 4654756"/>
              <a:gd name="connsiteY6193" fmla="*/ 1596507 h 2623580"/>
              <a:gd name="connsiteX6194" fmla="*/ 4635228 w 4654756"/>
              <a:gd name="connsiteY6194" fmla="*/ 1595599 h 2623580"/>
              <a:gd name="connsiteX6195" fmla="*/ 4636501 w 4654756"/>
              <a:gd name="connsiteY6195" fmla="*/ 1595599 h 2623580"/>
              <a:gd name="connsiteX6196" fmla="*/ 4637351 w 4654756"/>
              <a:gd name="connsiteY6196" fmla="*/ 1596393 h 2623580"/>
              <a:gd name="connsiteX6197" fmla="*/ 4639473 w 4654756"/>
              <a:gd name="connsiteY6197" fmla="*/ 1597982 h 2623580"/>
              <a:gd name="connsiteX6198" fmla="*/ 4640747 w 4654756"/>
              <a:gd name="connsiteY6198" fmla="*/ 1599174 h 2623580"/>
              <a:gd name="connsiteX6199" fmla="*/ 4641595 w 4654756"/>
              <a:gd name="connsiteY6199" fmla="*/ 1599571 h 2623580"/>
              <a:gd name="connsiteX6200" fmla="*/ 4643294 w 4654756"/>
              <a:gd name="connsiteY6200" fmla="*/ 1600365 h 2623580"/>
              <a:gd name="connsiteX6201" fmla="*/ 4644567 w 4654756"/>
              <a:gd name="connsiteY6201" fmla="*/ 1601557 h 2623580"/>
              <a:gd name="connsiteX6202" fmla="*/ 4641171 w 4654756"/>
              <a:gd name="connsiteY6202" fmla="*/ 1604338 h 2623580"/>
              <a:gd name="connsiteX6203" fmla="*/ 4639897 w 4654756"/>
              <a:gd name="connsiteY6203" fmla="*/ 1605132 h 2623580"/>
              <a:gd name="connsiteX6204" fmla="*/ 4638200 w 4654756"/>
              <a:gd name="connsiteY6204" fmla="*/ 1606324 h 2623580"/>
              <a:gd name="connsiteX6205" fmla="*/ 4637351 w 4654756"/>
              <a:gd name="connsiteY6205" fmla="*/ 1605132 h 2623580"/>
              <a:gd name="connsiteX6206" fmla="*/ 4636501 w 4654756"/>
              <a:gd name="connsiteY6206" fmla="*/ 1604338 h 2623580"/>
              <a:gd name="connsiteX6207" fmla="*/ 4635228 w 4654756"/>
              <a:gd name="connsiteY6207" fmla="*/ 1603146 h 2623580"/>
              <a:gd name="connsiteX6208" fmla="*/ 4635228 w 4654756"/>
              <a:gd name="connsiteY6208" fmla="*/ 1601557 h 2623580"/>
              <a:gd name="connsiteX6209" fmla="*/ 851334 w 4654756"/>
              <a:gd name="connsiteY6209" fmla="*/ 1595353 h 2623580"/>
              <a:gd name="connsiteX6210" fmla="*/ 851502 w 4654756"/>
              <a:gd name="connsiteY6210" fmla="*/ 1595434 h 2623580"/>
              <a:gd name="connsiteX6211" fmla="*/ 851756 w 4654756"/>
              <a:gd name="connsiteY6211" fmla="*/ 1595517 h 2623580"/>
              <a:gd name="connsiteX6212" fmla="*/ 520164 w 4654756"/>
              <a:gd name="connsiteY6212" fmla="*/ 1592141 h 2623580"/>
              <a:gd name="connsiteX6213" fmla="*/ 519844 w 4654756"/>
              <a:gd name="connsiteY6213" fmla="*/ 1592415 h 2623580"/>
              <a:gd name="connsiteX6214" fmla="*/ 519698 w 4654756"/>
              <a:gd name="connsiteY6214" fmla="*/ 1592596 h 2623580"/>
              <a:gd name="connsiteX6215" fmla="*/ 1091542 w 4654756"/>
              <a:gd name="connsiteY6215" fmla="*/ 1591243 h 2623580"/>
              <a:gd name="connsiteX6216" fmla="*/ 1083989 w 4654756"/>
              <a:gd name="connsiteY6216" fmla="*/ 1609212 h 2623580"/>
              <a:gd name="connsiteX6217" fmla="*/ 1084242 w 4654756"/>
              <a:gd name="connsiteY6217" fmla="*/ 1609458 h 2623580"/>
              <a:gd name="connsiteX6218" fmla="*/ 1091837 w 4654756"/>
              <a:gd name="connsiteY6218" fmla="*/ 1591366 h 2623580"/>
              <a:gd name="connsiteX6219" fmla="*/ 464875 w 4654756"/>
              <a:gd name="connsiteY6219" fmla="*/ 1590865 h 2623580"/>
              <a:gd name="connsiteX6220" fmla="*/ 466524 w 4654756"/>
              <a:gd name="connsiteY6220" fmla="*/ 1594665 h 2623580"/>
              <a:gd name="connsiteX6221" fmla="*/ 468231 w 4654756"/>
              <a:gd name="connsiteY6221" fmla="*/ 1596305 h 2623580"/>
              <a:gd name="connsiteX6222" fmla="*/ 469939 w 4654756"/>
              <a:gd name="connsiteY6222" fmla="*/ 1598355 h 2623580"/>
              <a:gd name="connsiteX6223" fmla="*/ 469135 w 4654756"/>
              <a:gd name="connsiteY6223" fmla="*/ 1598935 h 2623580"/>
              <a:gd name="connsiteX6224" fmla="*/ 471637 w 4654756"/>
              <a:gd name="connsiteY6224" fmla="*/ 1600961 h 2623580"/>
              <a:gd name="connsiteX6225" fmla="*/ 474609 w 4654756"/>
              <a:gd name="connsiteY6225" fmla="*/ 1602611 h 2623580"/>
              <a:gd name="connsiteX6226" fmla="*/ 477580 w 4654756"/>
              <a:gd name="connsiteY6226" fmla="*/ 1604261 h 2623580"/>
              <a:gd name="connsiteX6227" fmla="*/ 480976 w 4654756"/>
              <a:gd name="connsiteY6227" fmla="*/ 1605087 h 2623580"/>
              <a:gd name="connsiteX6228" fmla="*/ 484372 w 4654756"/>
              <a:gd name="connsiteY6228" fmla="*/ 1605912 h 2623580"/>
              <a:gd name="connsiteX6229" fmla="*/ 488617 w 4654756"/>
              <a:gd name="connsiteY6229" fmla="*/ 1606324 h 2623580"/>
              <a:gd name="connsiteX6230" fmla="*/ 497532 w 4654756"/>
              <a:gd name="connsiteY6230" fmla="*/ 1607149 h 2623580"/>
              <a:gd name="connsiteX6231" fmla="*/ 500928 w 4654756"/>
              <a:gd name="connsiteY6231" fmla="*/ 1606324 h 2623580"/>
              <a:gd name="connsiteX6232" fmla="*/ 503051 w 4654756"/>
              <a:gd name="connsiteY6232" fmla="*/ 1605912 h 2623580"/>
              <a:gd name="connsiteX6233" fmla="*/ 504749 w 4654756"/>
              <a:gd name="connsiteY6233" fmla="*/ 1605087 h 2623580"/>
              <a:gd name="connsiteX6234" fmla="*/ 504749 w 4654756"/>
              <a:gd name="connsiteY6234" fmla="*/ 1607149 h 2623580"/>
              <a:gd name="connsiteX6235" fmla="*/ 506447 w 4654756"/>
              <a:gd name="connsiteY6235" fmla="*/ 1610862 h 2623580"/>
              <a:gd name="connsiteX6236" fmla="*/ 507296 w 4654756"/>
              <a:gd name="connsiteY6236" fmla="*/ 1614987 h 2623580"/>
              <a:gd name="connsiteX6237" fmla="*/ 508145 w 4654756"/>
              <a:gd name="connsiteY6237" fmla="*/ 1623237 h 2623580"/>
              <a:gd name="connsiteX6238" fmla="*/ 508994 w 4654756"/>
              <a:gd name="connsiteY6238" fmla="*/ 1631488 h 2623580"/>
              <a:gd name="connsiteX6239" fmla="*/ 509843 w 4654756"/>
              <a:gd name="connsiteY6239" fmla="*/ 1636025 h 2623580"/>
              <a:gd name="connsiteX6240" fmla="*/ 511116 w 4654756"/>
              <a:gd name="connsiteY6240" fmla="*/ 1639738 h 2623580"/>
              <a:gd name="connsiteX6241" fmla="*/ 513664 w 4654756"/>
              <a:gd name="connsiteY6241" fmla="*/ 1643038 h 2623580"/>
              <a:gd name="connsiteX6242" fmla="*/ 516211 w 4654756"/>
              <a:gd name="connsiteY6242" fmla="*/ 1645926 h 2623580"/>
              <a:gd name="connsiteX6243" fmla="*/ 522579 w 4654756"/>
              <a:gd name="connsiteY6243" fmla="*/ 1651288 h 2623580"/>
              <a:gd name="connsiteX6244" fmla="*/ 525551 w 4654756"/>
              <a:gd name="connsiteY6244" fmla="*/ 1654176 h 2623580"/>
              <a:gd name="connsiteX6245" fmla="*/ 527673 w 4654756"/>
              <a:gd name="connsiteY6245" fmla="*/ 1657476 h 2623580"/>
              <a:gd name="connsiteX6246" fmla="*/ 529371 w 4654756"/>
              <a:gd name="connsiteY6246" fmla="*/ 1661188 h 2623580"/>
              <a:gd name="connsiteX6247" fmla="*/ 529796 w 4654756"/>
              <a:gd name="connsiteY6247" fmla="*/ 1663664 h 2623580"/>
              <a:gd name="connsiteX6248" fmla="*/ 529796 w 4654756"/>
              <a:gd name="connsiteY6248" fmla="*/ 1665726 h 2623580"/>
              <a:gd name="connsiteX6249" fmla="*/ 529796 w 4654756"/>
              <a:gd name="connsiteY6249" fmla="*/ 1671501 h 2623580"/>
              <a:gd name="connsiteX6250" fmla="*/ 530220 w 4654756"/>
              <a:gd name="connsiteY6250" fmla="*/ 1676451 h 2623580"/>
              <a:gd name="connsiteX6251" fmla="*/ 530645 w 4654756"/>
              <a:gd name="connsiteY6251" fmla="*/ 1678514 h 2623580"/>
              <a:gd name="connsiteX6252" fmla="*/ 531918 w 4654756"/>
              <a:gd name="connsiteY6252" fmla="*/ 1680989 h 2623580"/>
              <a:gd name="connsiteX6253" fmla="*/ 531562 w 4654756"/>
              <a:gd name="connsiteY6253" fmla="*/ 1681231 h 2623580"/>
              <a:gd name="connsiteX6254" fmla="*/ 533615 w 4654756"/>
              <a:gd name="connsiteY6254" fmla="*/ 1682232 h 2623580"/>
              <a:gd name="connsiteX6255" fmla="*/ 533928 w 4654756"/>
              <a:gd name="connsiteY6255" fmla="*/ 1682994 h 2623580"/>
              <a:gd name="connsiteX6256" fmla="*/ 532237 w 4654756"/>
              <a:gd name="connsiteY6256" fmla="*/ 1678440 h 2623580"/>
              <a:gd name="connsiteX6257" fmla="*/ 530969 w 4654756"/>
              <a:gd name="connsiteY6257" fmla="*/ 1674715 h 2623580"/>
              <a:gd name="connsiteX6258" fmla="*/ 530546 w 4654756"/>
              <a:gd name="connsiteY6258" fmla="*/ 1670988 h 2623580"/>
              <a:gd name="connsiteX6259" fmla="*/ 530546 w 4654756"/>
              <a:gd name="connsiteY6259" fmla="*/ 1665192 h 2623580"/>
              <a:gd name="connsiteX6260" fmla="*/ 530546 w 4654756"/>
              <a:gd name="connsiteY6260" fmla="*/ 1663122 h 2623580"/>
              <a:gd name="connsiteX6261" fmla="*/ 530123 w 4654756"/>
              <a:gd name="connsiteY6261" fmla="*/ 1660638 h 2623580"/>
              <a:gd name="connsiteX6262" fmla="*/ 528431 w 4654756"/>
              <a:gd name="connsiteY6262" fmla="*/ 1656912 h 2623580"/>
              <a:gd name="connsiteX6263" fmla="*/ 526317 w 4654756"/>
              <a:gd name="connsiteY6263" fmla="*/ 1653600 h 2623580"/>
              <a:gd name="connsiteX6264" fmla="*/ 523358 w 4654756"/>
              <a:gd name="connsiteY6264" fmla="*/ 1650701 h 2623580"/>
              <a:gd name="connsiteX6265" fmla="*/ 517015 w 4654756"/>
              <a:gd name="connsiteY6265" fmla="*/ 1645319 h 2623580"/>
              <a:gd name="connsiteX6266" fmla="*/ 514478 w 4654756"/>
              <a:gd name="connsiteY6266" fmla="*/ 1642421 h 2623580"/>
              <a:gd name="connsiteX6267" fmla="*/ 511940 w 4654756"/>
              <a:gd name="connsiteY6267" fmla="*/ 1639109 h 2623580"/>
              <a:gd name="connsiteX6268" fmla="*/ 510672 w 4654756"/>
              <a:gd name="connsiteY6268" fmla="*/ 1635383 h 2623580"/>
              <a:gd name="connsiteX6269" fmla="*/ 509826 w 4654756"/>
              <a:gd name="connsiteY6269" fmla="*/ 1630829 h 2623580"/>
              <a:gd name="connsiteX6270" fmla="*/ 508980 w 4654756"/>
              <a:gd name="connsiteY6270" fmla="*/ 1622549 h 2623580"/>
              <a:gd name="connsiteX6271" fmla="*/ 508134 w 4654756"/>
              <a:gd name="connsiteY6271" fmla="*/ 1614269 h 2623580"/>
              <a:gd name="connsiteX6272" fmla="*/ 507289 w 4654756"/>
              <a:gd name="connsiteY6272" fmla="*/ 1610128 h 2623580"/>
              <a:gd name="connsiteX6273" fmla="*/ 505598 w 4654756"/>
              <a:gd name="connsiteY6273" fmla="*/ 1606402 h 2623580"/>
              <a:gd name="connsiteX6274" fmla="*/ 505598 w 4654756"/>
              <a:gd name="connsiteY6274" fmla="*/ 1604706 h 2623580"/>
              <a:gd name="connsiteX6275" fmla="*/ 504184 w 4654756"/>
              <a:gd name="connsiteY6275" fmla="*/ 1605097 h 2623580"/>
              <a:gd name="connsiteX6276" fmla="*/ 501221 w 4654756"/>
              <a:gd name="connsiteY6276" fmla="*/ 1605506 h 2623580"/>
              <a:gd name="connsiteX6277" fmla="*/ 498258 w 4654756"/>
              <a:gd name="connsiteY6277" fmla="*/ 1606324 h 2623580"/>
              <a:gd name="connsiteX6278" fmla="*/ 490217 w 4654756"/>
              <a:gd name="connsiteY6278" fmla="*/ 1605506 h 2623580"/>
              <a:gd name="connsiteX6279" fmla="*/ 483021 w 4654756"/>
              <a:gd name="connsiteY6279" fmla="*/ 1604279 h 2623580"/>
              <a:gd name="connsiteX6280" fmla="*/ 480482 w 4654756"/>
              <a:gd name="connsiteY6280" fmla="*/ 1603461 h 2623580"/>
              <a:gd name="connsiteX6281" fmla="*/ 477096 w 4654756"/>
              <a:gd name="connsiteY6281" fmla="*/ 1602233 h 2623580"/>
              <a:gd name="connsiteX6282" fmla="*/ 474556 w 4654756"/>
              <a:gd name="connsiteY6282" fmla="*/ 1601006 h 2623580"/>
              <a:gd name="connsiteX6283" fmla="*/ 472017 w 4654756"/>
              <a:gd name="connsiteY6283" fmla="*/ 1599370 h 2623580"/>
              <a:gd name="connsiteX6284" fmla="*/ 469478 w 4654756"/>
              <a:gd name="connsiteY6284" fmla="*/ 1597734 h 2623580"/>
              <a:gd name="connsiteX6285" fmla="*/ 467784 w 4654756"/>
              <a:gd name="connsiteY6285" fmla="*/ 1595279 h 2623580"/>
              <a:gd name="connsiteX6286" fmla="*/ 466092 w 4654756"/>
              <a:gd name="connsiteY6286" fmla="*/ 1592825 h 2623580"/>
              <a:gd name="connsiteX6287" fmla="*/ 564188 w 4654756"/>
              <a:gd name="connsiteY6287" fmla="*/ 1590222 h 2623580"/>
              <a:gd name="connsiteX6288" fmla="*/ 563438 w 4654756"/>
              <a:gd name="connsiteY6288" fmla="*/ 1591188 h 2623580"/>
              <a:gd name="connsiteX6289" fmla="*/ 562592 w 4654756"/>
              <a:gd name="connsiteY6289" fmla="*/ 1592825 h 2623580"/>
              <a:gd name="connsiteX6290" fmla="*/ 561322 w 4654756"/>
              <a:gd name="connsiteY6290" fmla="*/ 1594870 h 2623580"/>
              <a:gd name="connsiteX6291" fmla="*/ 559629 w 4654756"/>
              <a:gd name="connsiteY6291" fmla="*/ 1596916 h 2623580"/>
              <a:gd name="connsiteX6292" fmla="*/ 558380 w 4654756"/>
              <a:gd name="connsiteY6292" fmla="*/ 1597720 h 2623580"/>
              <a:gd name="connsiteX6293" fmla="*/ 558454 w 4654756"/>
              <a:gd name="connsiteY6293" fmla="*/ 1597708 h 2623580"/>
              <a:gd name="connsiteX6294" fmla="*/ 559722 w 4654756"/>
              <a:gd name="connsiteY6294" fmla="*/ 1596880 h 2623580"/>
              <a:gd name="connsiteX6295" fmla="*/ 561414 w 4654756"/>
              <a:gd name="connsiteY6295" fmla="*/ 1594810 h 2623580"/>
              <a:gd name="connsiteX6296" fmla="*/ 562682 w 4654756"/>
              <a:gd name="connsiteY6296" fmla="*/ 1592740 h 2623580"/>
              <a:gd name="connsiteX6297" fmla="*/ 563528 w 4654756"/>
              <a:gd name="connsiteY6297" fmla="*/ 1591084 h 2623580"/>
              <a:gd name="connsiteX6298" fmla="*/ 523923 w 4654756"/>
              <a:gd name="connsiteY6298" fmla="*/ 1589013 h 2623580"/>
              <a:gd name="connsiteX6299" fmla="*/ 523653 w 4654756"/>
              <a:gd name="connsiteY6299" fmla="*/ 1589143 h 2623580"/>
              <a:gd name="connsiteX6300" fmla="*/ 523111 w 4654756"/>
              <a:gd name="connsiteY6300" fmla="*/ 1589609 h 2623580"/>
              <a:gd name="connsiteX6301" fmla="*/ 529854 w 4654756"/>
              <a:gd name="connsiteY6301" fmla="*/ 1586417 h 2623580"/>
              <a:gd name="connsiteX6302" fmla="*/ 527885 w 4654756"/>
              <a:gd name="connsiteY6302" fmla="*/ 1586688 h 2623580"/>
              <a:gd name="connsiteX6303" fmla="*/ 526727 w 4654756"/>
              <a:gd name="connsiteY6303" fmla="*/ 1587528 h 2623580"/>
              <a:gd name="connsiteX6304" fmla="*/ 527163 w 4654756"/>
              <a:gd name="connsiteY6304" fmla="*/ 1587357 h 2623580"/>
              <a:gd name="connsiteX6305" fmla="*/ 529277 w 4654756"/>
              <a:gd name="connsiteY6305" fmla="*/ 1586530 h 2623580"/>
              <a:gd name="connsiteX6306" fmla="*/ 1202140 w 4654756"/>
              <a:gd name="connsiteY6306" fmla="*/ 1583926 h 2623580"/>
              <a:gd name="connsiteX6307" fmla="*/ 1201291 w 4654756"/>
              <a:gd name="connsiteY6307" fmla="*/ 1584752 h 2623580"/>
              <a:gd name="connsiteX6308" fmla="*/ 1201291 w 4654756"/>
              <a:gd name="connsiteY6308" fmla="*/ 1585579 h 2623580"/>
              <a:gd name="connsiteX6309" fmla="*/ 1201291 w 4654756"/>
              <a:gd name="connsiteY6309" fmla="*/ 1591366 h 2623580"/>
              <a:gd name="connsiteX6310" fmla="*/ 1202988 w 4654756"/>
              <a:gd name="connsiteY6310" fmla="*/ 1595913 h 2623580"/>
              <a:gd name="connsiteX6311" fmla="*/ 1203837 w 4654756"/>
              <a:gd name="connsiteY6311" fmla="*/ 1601287 h 2623580"/>
              <a:gd name="connsiteX6312" fmla="*/ 1204261 w 4654756"/>
              <a:gd name="connsiteY6312" fmla="*/ 1608314 h 2623580"/>
              <a:gd name="connsiteX6313" fmla="*/ 1203837 w 4654756"/>
              <a:gd name="connsiteY6313" fmla="*/ 1610381 h 2623580"/>
              <a:gd name="connsiteX6314" fmla="*/ 1203434 w 4654756"/>
              <a:gd name="connsiteY6314" fmla="*/ 1611560 h 2623580"/>
              <a:gd name="connsiteX6315" fmla="*/ 1203450 w 4654756"/>
              <a:gd name="connsiteY6315" fmla="*/ 1611544 h 2623580"/>
              <a:gd name="connsiteX6316" fmla="*/ 1203872 w 4654756"/>
              <a:gd name="connsiteY6316" fmla="*/ 1610313 h 2623580"/>
              <a:gd name="connsiteX6317" fmla="*/ 1204295 w 4654756"/>
              <a:gd name="connsiteY6317" fmla="*/ 1608261 h 2623580"/>
              <a:gd name="connsiteX6318" fmla="*/ 1203872 w 4654756"/>
              <a:gd name="connsiteY6318" fmla="*/ 1601285 h 2623580"/>
              <a:gd name="connsiteX6319" fmla="*/ 1203027 w 4654756"/>
              <a:gd name="connsiteY6319" fmla="*/ 1595950 h 2623580"/>
              <a:gd name="connsiteX6320" fmla="*/ 1201337 w 4654756"/>
              <a:gd name="connsiteY6320" fmla="*/ 1591436 h 2623580"/>
              <a:gd name="connsiteX6321" fmla="*/ 1201337 w 4654756"/>
              <a:gd name="connsiteY6321" fmla="*/ 1585690 h 2623580"/>
              <a:gd name="connsiteX6322" fmla="*/ 1201337 w 4654756"/>
              <a:gd name="connsiteY6322" fmla="*/ 1584870 h 2623580"/>
              <a:gd name="connsiteX6323" fmla="*/ 1202182 w 4654756"/>
              <a:gd name="connsiteY6323" fmla="*/ 1584049 h 2623580"/>
              <a:gd name="connsiteX6324" fmla="*/ 1202314 w 4654756"/>
              <a:gd name="connsiteY6324" fmla="*/ 1584049 h 2623580"/>
              <a:gd name="connsiteX6325" fmla="*/ 1205140 w 4654756"/>
              <a:gd name="connsiteY6325" fmla="*/ 1584049 h 2623580"/>
              <a:gd name="connsiteX6326" fmla="*/ 1205290 w 4654756"/>
              <a:gd name="connsiteY6326" fmla="*/ 1584049 h 2623580"/>
              <a:gd name="connsiteX6327" fmla="*/ 1208691 w 4654756"/>
              <a:gd name="connsiteY6327" fmla="*/ 1585286 h 2623580"/>
              <a:gd name="connsiteX6328" fmla="*/ 1211605 w 4654756"/>
              <a:gd name="connsiteY6328" fmla="*/ 1585690 h 2623580"/>
              <a:gd name="connsiteX6329" fmla="*/ 1219930 w 4654756"/>
              <a:gd name="connsiteY6329" fmla="*/ 1585690 h 2623580"/>
              <a:gd name="connsiteX6330" fmla="*/ 1224577 w 4654756"/>
              <a:gd name="connsiteY6330" fmla="*/ 1585280 h 2623580"/>
              <a:gd name="connsiteX6331" fmla="*/ 1230071 w 4654756"/>
              <a:gd name="connsiteY6331" fmla="*/ 1584870 h 2623580"/>
              <a:gd name="connsiteX6332" fmla="*/ 1235141 w 4654756"/>
              <a:gd name="connsiteY6332" fmla="*/ 1584870 h 2623580"/>
              <a:gd name="connsiteX6333" fmla="*/ 1239789 w 4654756"/>
              <a:gd name="connsiteY6333" fmla="*/ 1584870 h 2623580"/>
              <a:gd name="connsiteX6334" fmla="*/ 1239817 w 4654756"/>
              <a:gd name="connsiteY6334" fmla="*/ 1584874 h 2623580"/>
              <a:gd name="connsiteX6335" fmla="*/ 1240149 w 4654756"/>
              <a:gd name="connsiteY6335" fmla="*/ 1584874 h 2623580"/>
              <a:gd name="connsiteX6336" fmla="*/ 1242700 w 4654756"/>
              <a:gd name="connsiteY6336" fmla="*/ 1585286 h 2623580"/>
              <a:gd name="connsiteX6337" fmla="*/ 1244400 w 4654756"/>
              <a:gd name="connsiteY6337" fmla="*/ 1585699 h 2623580"/>
              <a:gd name="connsiteX6338" fmla="*/ 1246278 w 4654756"/>
              <a:gd name="connsiteY6338" fmla="*/ 1586428 h 2623580"/>
              <a:gd name="connsiteX6339" fmla="*/ 1246260 w 4654756"/>
              <a:gd name="connsiteY6339" fmla="*/ 1586406 h 2623580"/>
              <a:gd name="connsiteX6340" fmla="*/ 1244140 w 4654756"/>
              <a:gd name="connsiteY6340" fmla="*/ 1585579 h 2623580"/>
              <a:gd name="connsiteX6341" fmla="*/ 1242443 w 4654756"/>
              <a:gd name="connsiteY6341" fmla="*/ 1585166 h 2623580"/>
              <a:gd name="connsiteX6342" fmla="*/ 1239897 w 4654756"/>
              <a:gd name="connsiteY6342" fmla="*/ 1584752 h 2623580"/>
              <a:gd name="connsiteX6343" fmla="*/ 1235231 w 4654756"/>
              <a:gd name="connsiteY6343" fmla="*/ 1584752 h 2623580"/>
              <a:gd name="connsiteX6344" fmla="*/ 1230140 w 4654756"/>
              <a:gd name="connsiteY6344" fmla="*/ 1584752 h 2623580"/>
              <a:gd name="connsiteX6345" fmla="*/ 1224625 w 4654756"/>
              <a:gd name="connsiteY6345" fmla="*/ 1585166 h 2623580"/>
              <a:gd name="connsiteX6346" fmla="*/ 1219958 w 4654756"/>
              <a:gd name="connsiteY6346" fmla="*/ 1585579 h 2623580"/>
              <a:gd name="connsiteX6347" fmla="*/ 1211473 w 4654756"/>
              <a:gd name="connsiteY6347" fmla="*/ 1585579 h 2623580"/>
              <a:gd name="connsiteX6348" fmla="*/ 1208503 w 4654756"/>
              <a:gd name="connsiteY6348" fmla="*/ 1585166 h 2623580"/>
              <a:gd name="connsiteX6349" fmla="*/ 1205110 w 4654756"/>
              <a:gd name="connsiteY6349" fmla="*/ 1583926 h 2623580"/>
              <a:gd name="connsiteX6350" fmla="*/ 754895 w 4654756"/>
              <a:gd name="connsiteY6350" fmla="*/ 1582863 h 2623580"/>
              <a:gd name="connsiteX6351" fmla="*/ 755285 w 4654756"/>
              <a:gd name="connsiteY6351" fmla="*/ 1583006 h 2623580"/>
              <a:gd name="connsiteX6352" fmla="*/ 755284 w 4654756"/>
              <a:gd name="connsiteY6352" fmla="*/ 1583006 h 2623580"/>
              <a:gd name="connsiteX6353" fmla="*/ 845116 w 4654756"/>
              <a:gd name="connsiteY6353" fmla="*/ 1581762 h 2623580"/>
              <a:gd name="connsiteX6354" fmla="*/ 845116 w 4654756"/>
              <a:gd name="connsiteY6354" fmla="*/ 1590877 h 2623580"/>
              <a:gd name="connsiteX6355" fmla="*/ 845415 w 4654756"/>
              <a:gd name="connsiteY6355" fmla="*/ 1591120 h 2623580"/>
              <a:gd name="connsiteX6356" fmla="*/ 845415 w 4654756"/>
              <a:gd name="connsiteY6356" fmla="*/ 1582109 h 2623580"/>
              <a:gd name="connsiteX6357" fmla="*/ 847955 w 4654756"/>
              <a:gd name="connsiteY6357" fmla="*/ 1583343 h 2623580"/>
              <a:gd name="connsiteX6358" fmla="*/ 849224 w 4654756"/>
              <a:gd name="connsiteY6358" fmla="*/ 1583755 h 2623580"/>
              <a:gd name="connsiteX6359" fmla="*/ 851339 w 4654756"/>
              <a:gd name="connsiteY6359" fmla="*/ 1583343 h 2623580"/>
              <a:gd name="connsiteX6360" fmla="*/ 853456 w 4654756"/>
              <a:gd name="connsiteY6360" fmla="*/ 1582109 h 2623580"/>
              <a:gd name="connsiteX6361" fmla="*/ 853202 w 4654756"/>
              <a:gd name="connsiteY6361" fmla="*/ 1581764 h 2623580"/>
              <a:gd name="connsiteX6362" fmla="*/ 851076 w 4654756"/>
              <a:gd name="connsiteY6362" fmla="*/ 1583006 h 2623580"/>
              <a:gd name="connsiteX6363" fmla="*/ 848947 w 4654756"/>
              <a:gd name="connsiteY6363" fmla="*/ 1583420 h 2623580"/>
              <a:gd name="connsiteX6364" fmla="*/ 847670 w 4654756"/>
              <a:gd name="connsiteY6364" fmla="*/ 1583006 h 2623580"/>
              <a:gd name="connsiteX6365" fmla="*/ 736429 w 4654756"/>
              <a:gd name="connsiteY6365" fmla="*/ 1579319 h 2623580"/>
              <a:gd name="connsiteX6366" fmla="*/ 736532 w 4654756"/>
              <a:gd name="connsiteY6366" fmla="*/ 1579403 h 2623580"/>
              <a:gd name="connsiteX6367" fmla="*/ 739504 w 4654756"/>
              <a:gd name="connsiteY6367" fmla="*/ 1579818 h 2623580"/>
              <a:gd name="connsiteX6368" fmla="*/ 746296 w 4654756"/>
              <a:gd name="connsiteY6368" fmla="*/ 1580647 h 2623580"/>
              <a:gd name="connsiteX6369" fmla="*/ 749268 w 4654756"/>
              <a:gd name="connsiteY6369" fmla="*/ 1581476 h 2623580"/>
              <a:gd name="connsiteX6370" fmla="*/ 752224 w 4654756"/>
              <a:gd name="connsiteY6370" fmla="*/ 1581889 h 2623580"/>
              <a:gd name="connsiteX6371" fmla="*/ 751879 w 4654756"/>
              <a:gd name="connsiteY6371" fmla="*/ 1581762 h 2623580"/>
              <a:gd name="connsiteX6372" fmla="*/ 748898 w 4654756"/>
              <a:gd name="connsiteY6372" fmla="*/ 1581348 h 2623580"/>
              <a:gd name="connsiteX6373" fmla="*/ 745918 w 4654756"/>
              <a:gd name="connsiteY6373" fmla="*/ 1580520 h 2623580"/>
              <a:gd name="connsiteX6374" fmla="*/ 739106 w 4654756"/>
              <a:gd name="connsiteY6374" fmla="*/ 1579691 h 2623580"/>
              <a:gd name="connsiteX6375" fmla="*/ 4623342 w 4654756"/>
              <a:gd name="connsiteY6375" fmla="*/ 1575798 h 2623580"/>
              <a:gd name="connsiteX6376" fmla="*/ 4626738 w 4654756"/>
              <a:gd name="connsiteY6376" fmla="*/ 1576210 h 2623580"/>
              <a:gd name="connsiteX6377" fmla="*/ 4629285 w 4654756"/>
              <a:gd name="connsiteY6377" fmla="*/ 1577860 h 2623580"/>
              <a:gd name="connsiteX6378" fmla="*/ 4630983 w 4654756"/>
              <a:gd name="connsiteY6378" fmla="*/ 1579510 h 2623580"/>
              <a:gd name="connsiteX6379" fmla="*/ 4632681 w 4654756"/>
              <a:gd name="connsiteY6379" fmla="*/ 1581573 h 2623580"/>
              <a:gd name="connsiteX6380" fmla="*/ 4631408 w 4654756"/>
              <a:gd name="connsiteY6380" fmla="*/ 1581986 h 2623580"/>
              <a:gd name="connsiteX6381" fmla="*/ 4630559 w 4654756"/>
              <a:gd name="connsiteY6381" fmla="*/ 1582810 h 2623580"/>
              <a:gd name="connsiteX6382" fmla="*/ 4629285 w 4654756"/>
              <a:gd name="connsiteY6382" fmla="*/ 1584461 h 2623580"/>
              <a:gd name="connsiteX6383" fmla="*/ 4628011 w 4654756"/>
              <a:gd name="connsiteY6383" fmla="*/ 1584873 h 2623580"/>
              <a:gd name="connsiteX6384" fmla="*/ 4626738 w 4654756"/>
              <a:gd name="connsiteY6384" fmla="*/ 1584461 h 2623580"/>
              <a:gd name="connsiteX6385" fmla="*/ 4625889 w 4654756"/>
              <a:gd name="connsiteY6385" fmla="*/ 1582810 h 2623580"/>
              <a:gd name="connsiteX6386" fmla="*/ 4624615 w 4654756"/>
              <a:gd name="connsiteY6386" fmla="*/ 1581986 h 2623580"/>
              <a:gd name="connsiteX6387" fmla="*/ 4623342 w 4654756"/>
              <a:gd name="connsiteY6387" fmla="*/ 1581573 h 2623580"/>
              <a:gd name="connsiteX6388" fmla="*/ 462686 w 4654756"/>
              <a:gd name="connsiteY6388" fmla="*/ 1574548 h 2623580"/>
              <a:gd name="connsiteX6389" fmla="*/ 462681 w 4654756"/>
              <a:gd name="connsiteY6389" fmla="*/ 1574573 h 2623580"/>
              <a:gd name="connsiteX6390" fmla="*/ 462254 w 4654756"/>
              <a:gd name="connsiteY6390" fmla="*/ 1577443 h 2623580"/>
              <a:gd name="connsiteX6391" fmla="*/ 462254 w 4654756"/>
              <a:gd name="connsiteY6391" fmla="*/ 1580723 h 2623580"/>
              <a:gd name="connsiteX6392" fmla="*/ 462282 w 4654756"/>
              <a:gd name="connsiteY6392" fmla="*/ 1580914 h 2623580"/>
              <a:gd name="connsiteX6393" fmla="*/ 462282 w 4654756"/>
              <a:gd name="connsiteY6393" fmla="*/ 1577280 h 2623580"/>
              <a:gd name="connsiteX6394" fmla="*/ 1095657 w 4654756"/>
              <a:gd name="connsiteY6394" fmla="*/ 1557743 h 2623580"/>
              <a:gd name="connsiteX6395" fmla="*/ 1093738 w 4654756"/>
              <a:gd name="connsiteY6395" fmla="*/ 1562598 h 2623580"/>
              <a:gd name="connsiteX6396" fmla="*/ 1091618 w 4654756"/>
              <a:gd name="connsiteY6396" fmla="*/ 1566723 h 2623580"/>
              <a:gd name="connsiteX6397" fmla="*/ 1090347 w 4654756"/>
              <a:gd name="connsiteY6397" fmla="*/ 1568785 h 2623580"/>
              <a:gd name="connsiteX6398" fmla="*/ 1088651 w 4654756"/>
              <a:gd name="connsiteY6398" fmla="*/ 1570435 h 2623580"/>
              <a:gd name="connsiteX6399" fmla="*/ 1084836 w 4654756"/>
              <a:gd name="connsiteY6399" fmla="*/ 1573323 h 2623580"/>
              <a:gd name="connsiteX6400" fmla="*/ 1083565 w 4654756"/>
              <a:gd name="connsiteY6400" fmla="*/ 1574560 h 2623580"/>
              <a:gd name="connsiteX6401" fmla="*/ 1081869 w 4654756"/>
              <a:gd name="connsiteY6401" fmla="*/ 1576623 h 2623580"/>
              <a:gd name="connsiteX6402" fmla="*/ 1081021 w 4654756"/>
              <a:gd name="connsiteY6402" fmla="*/ 1579098 h 2623580"/>
              <a:gd name="connsiteX6403" fmla="*/ 1081021 w 4654756"/>
              <a:gd name="connsiteY6403" fmla="*/ 1581986 h 2623580"/>
              <a:gd name="connsiteX6404" fmla="*/ 1081021 w 4654756"/>
              <a:gd name="connsiteY6404" fmla="*/ 1584461 h 2623580"/>
              <a:gd name="connsiteX6405" fmla="*/ 1081869 w 4654756"/>
              <a:gd name="connsiteY6405" fmla="*/ 1585699 h 2623580"/>
              <a:gd name="connsiteX6406" fmla="*/ 1081890 w 4654756"/>
              <a:gd name="connsiteY6406" fmla="*/ 1585714 h 2623580"/>
              <a:gd name="connsiteX6407" fmla="*/ 1081232 w 4654756"/>
              <a:gd name="connsiteY6407" fmla="*/ 1584752 h 2623580"/>
              <a:gd name="connsiteX6408" fmla="*/ 1081232 w 4654756"/>
              <a:gd name="connsiteY6408" fmla="*/ 1582272 h 2623580"/>
              <a:gd name="connsiteX6409" fmla="*/ 1081232 w 4654756"/>
              <a:gd name="connsiteY6409" fmla="*/ 1579379 h 2623580"/>
              <a:gd name="connsiteX6410" fmla="*/ 1082080 w 4654756"/>
              <a:gd name="connsiteY6410" fmla="*/ 1576898 h 2623580"/>
              <a:gd name="connsiteX6411" fmla="*/ 1083777 w 4654756"/>
              <a:gd name="connsiteY6411" fmla="*/ 1574832 h 2623580"/>
              <a:gd name="connsiteX6412" fmla="*/ 1085050 w 4654756"/>
              <a:gd name="connsiteY6412" fmla="*/ 1573592 h 2623580"/>
              <a:gd name="connsiteX6413" fmla="*/ 1088868 w 4654756"/>
              <a:gd name="connsiteY6413" fmla="*/ 1570698 h 2623580"/>
              <a:gd name="connsiteX6414" fmla="*/ 1090565 w 4654756"/>
              <a:gd name="connsiteY6414" fmla="*/ 1569045 h 2623580"/>
              <a:gd name="connsiteX6415" fmla="*/ 1091837 w 4654756"/>
              <a:gd name="connsiteY6415" fmla="*/ 1566978 h 2623580"/>
              <a:gd name="connsiteX6416" fmla="*/ 1093535 w 4654756"/>
              <a:gd name="connsiteY6416" fmla="*/ 1564084 h 2623580"/>
              <a:gd name="connsiteX6417" fmla="*/ 1094808 w 4654756"/>
              <a:gd name="connsiteY6417" fmla="*/ 1560364 h 2623580"/>
              <a:gd name="connsiteX6418" fmla="*/ 2142994 w 4654756"/>
              <a:gd name="connsiteY6418" fmla="*/ 1554587 h 2623580"/>
              <a:gd name="connsiteX6419" fmla="*/ 2143019 w 4654756"/>
              <a:gd name="connsiteY6419" fmla="*/ 1554760 h 2623580"/>
              <a:gd name="connsiteX6420" fmla="*/ 2143867 w 4654756"/>
              <a:gd name="connsiteY6420" fmla="*/ 1557648 h 2623580"/>
              <a:gd name="connsiteX6421" fmla="*/ 2144715 w 4654756"/>
              <a:gd name="connsiteY6421" fmla="*/ 1560123 h 2623580"/>
              <a:gd name="connsiteX6422" fmla="*/ 2146410 w 4654756"/>
              <a:gd name="connsiteY6422" fmla="*/ 1562598 h 2623580"/>
              <a:gd name="connsiteX6423" fmla="*/ 2147682 w 4654756"/>
              <a:gd name="connsiteY6423" fmla="*/ 1564660 h 2623580"/>
              <a:gd name="connsiteX6424" fmla="*/ 2151497 w 4654756"/>
              <a:gd name="connsiteY6424" fmla="*/ 1568786 h 2623580"/>
              <a:gd name="connsiteX6425" fmla="*/ 2156160 w 4654756"/>
              <a:gd name="connsiteY6425" fmla="*/ 1572085 h 2623580"/>
              <a:gd name="connsiteX6426" fmla="*/ 2160824 w 4654756"/>
              <a:gd name="connsiteY6426" fmla="*/ 1574561 h 2623580"/>
              <a:gd name="connsiteX6427" fmla="*/ 2170574 w 4654756"/>
              <a:gd name="connsiteY6427" fmla="*/ 1580336 h 2623580"/>
              <a:gd name="connsiteX6428" fmla="*/ 2172259 w 4654756"/>
              <a:gd name="connsiteY6428" fmla="*/ 1609024 h 2623580"/>
              <a:gd name="connsiteX6429" fmla="*/ 2172278 w 4654756"/>
              <a:gd name="connsiteY6429" fmla="*/ 1609005 h 2623580"/>
              <a:gd name="connsiteX6430" fmla="*/ 2170579 w 4654756"/>
              <a:gd name="connsiteY6430" fmla="*/ 1580122 h 2623580"/>
              <a:gd name="connsiteX6431" fmla="*/ 2160810 w 4654756"/>
              <a:gd name="connsiteY6431" fmla="*/ 1574345 h 2623580"/>
              <a:gd name="connsiteX6432" fmla="*/ 2156138 w 4654756"/>
              <a:gd name="connsiteY6432" fmla="*/ 1571869 h 2623580"/>
              <a:gd name="connsiteX6433" fmla="*/ 2151465 w 4654756"/>
              <a:gd name="connsiteY6433" fmla="*/ 1568569 h 2623580"/>
              <a:gd name="connsiteX6434" fmla="*/ 2147643 w 4654756"/>
              <a:gd name="connsiteY6434" fmla="*/ 1564443 h 2623580"/>
              <a:gd name="connsiteX6435" fmla="*/ 2146368 w 4654756"/>
              <a:gd name="connsiteY6435" fmla="*/ 1562379 h 2623580"/>
              <a:gd name="connsiteX6436" fmla="*/ 2144678 w 4654756"/>
              <a:gd name="connsiteY6436" fmla="*/ 1559904 h 2623580"/>
              <a:gd name="connsiteX6437" fmla="*/ 2143829 w 4654756"/>
              <a:gd name="connsiteY6437" fmla="*/ 1557428 h 2623580"/>
              <a:gd name="connsiteX6438" fmla="*/ 963077 w 4654756"/>
              <a:gd name="connsiteY6438" fmla="*/ 1545935 h 2623580"/>
              <a:gd name="connsiteX6439" fmla="*/ 965171 w 4654756"/>
              <a:gd name="connsiteY6439" fmla="*/ 1548378 h 2623580"/>
              <a:gd name="connsiteX6440" fmla="*/ 965225 w 4654756"/>
              <a:gd name="connsiteY6440" fmla="*/ 1548416 h 2623580"/>
              <a:gd name="connsiteX6441" fmla="*/ 963222 w 4654756"/>
              <a:gd name="connsiteY6441" fmla="*/ 1546075 h 2623580"/>
              <a:gd name="connsiteX6442" fmla="*/ 824257 w 4654756"/>
              <a:gd name="connsiteY6442" fmla="*/ 1545910 h 2623580"/>
              <a:gd name="connsiteX6443" fmla="*/ 824101 w 4654756"/>
              <a:gd name="connsiteY6443" fmla="*/ 1546100 h 2623580"/>
              <a:gd name="connsiteX6444" fmla="*/ 825531 w 4654756"/>
              <a:gd name="connsiteY6444" fmla="*/ 1550276 h 2623580"/>
              <a:gd name="connsiteX6445" fmla="*/ 826809 w 4654756"/>
              <a:gd name="connsiteY6445" fmla="*/ 1556076 h 2623580"/>
              <a:gd name="connsiteX6446" fmla="*/ 828086 w 4654756"/>
              <a:gd name="connsiteY6446" fmla="*/ 1560633 h 2623580"/>
              <a:gd name="connsiteX6447" fmla="*/ 828511 w 4654756"/>
              <a:gd name="connsiteY6447" fmla="*/ 1563119 h 2623580"/>
              <a:gd name="connsiteX6448" fmla="*/ 828893 w 4654756"/>
              <a:gd name="connsiteY6448" fmla="*/ 1563491 h 2623580"/>
              <a:gd name="connsiteX6449" fmla="*/ 828488 w 4654756"/>
              <a:gd name="connsiteY6449" fmla="*/ 1561130 h 2623580"/>
              <a:gd name="connsiteX6450" fmla="*/ 827219 w 4654756"/>
              <a:gd name="connsiteY6450" fmla="*/ 1556605 h 2623580"/>
              <a:gd name="connsiteX6451" fmla="*/ 825950 w 4654756"/>
              <a:gd name="connsiteY6451" fmla="*/ 1550846 h 2623580"/>
              <a:gd name="connsiteX6452" fmla="*/ 731427 w 4654756"/>
              <a:gd name="connsiteY6452" fmla="*/ 1542092 h 2623580"/>
              <a:gd name="connsiteX6453" fmla="*/ 731112 w 4654756"/>
              <a:gd name="connsiteY6453" fmla="*/ 1542354 h 2623580"/>
              <a:gd name="connsiteX6454" fmla="*/ 728132 w 4654756"/>
              <a:gd name="connsiteY6454" fmla="*/ 1544837 h 2623580"/>
              <a:gd name="connsiteX6455" fmla="*/ 725578 w 4654756"/>
              <a:gd name="connsiteY6455" fmla="*/ 1547734 h 2623580"/>
              <a:gd name="connsiteX6456" fmla="*/ 722171 w 4654756"/>
              <a:gd name="connsiteY6456" fmla="*/ 1549803 h 2623580"/>
              <a:gd name="connsiteX6457" fmla="*/ 719013 w 4654756"/>
              <a:gd name="connsiteY6457" fmla="*/ 1550954 h 2623580"/>
              <a:gd name="connsiteX6458" fmla="*/ 719977 w 4654756"/>
              <a:gd name="connsiteY6458" fmla="*/ 1550797 h 2623580"/>
              <a:gd name="connsiteX6459" fmla="*/ 721675 w 4654756"/>
              <a:gd name="connsiteY6459" fmla="*/ 1550383 h 2623580"/>
              <a:gd name="connsiteX6460" fmla="*/ 723797 w 4654756"/>
              <a:gd name="connsiteY6460" fmla="*/ 1549554 h 2623580"/>
              <a:gd name="connsiteX6461" fmla="*/ 726769 w 4654756"/>
              <a:gd name="connsiteY6461" fmla="*/ 1547066 h 2623580"/>
              <a:gd name="connsiteX6462" fmla="*/ 729922 w 4654756"/>
              <a:gd name="connsiteY6462" fmla="*/ 1544372 h 2623580"/>
              <a:gd name="connsiteX6463" fmla="*/ 729740 w 4654756"/>
              <a:gd name="connsiteY6463" fmla="*/ 1544061 h 2623580"/>
              <a:gd name="connsiteX6464" fmla="*/ 459284 w 4654756"/>
              <a:gd name="connsiteY6464" fmla="*/ 1536884 h 2623580"/>
              <a:gd name="connsiteX6465" fmla="*/ 458838 w 4654756"/>
              <a:gd name="connsiteY6465" fmla="*/ 1537669 h 2623580"/>
              <a:gd name="connsiteX6466" fmla="*/ 457984 w 4654756"/>
              <a:gd name="connsiteY6466" fmla="*/ 1539309 h 2623580"/>
              <a:gd name="connsiteX6467" fmla="*/ 457131 w 4654756"/>
              <a:gd name="connsiteY6467" fmla="*/ 1541359 h 2623580"/>
              <a:gd name="connsiteX6468" fmla="*/ 457984 w 4654756"/>
              <a:gd name="connsiteY6468" fmla="*/ 1543820 h 2623580"/>
              <a:gd name="connsiteX6469" fmla="*/ 459266 w 4654756"/>
              <a:gd name="connsiteY6469" fmla="*/ 1545870 h 2623580"/>
              <a:gd name="connsiteX6470" fmla="*/ 461400 w 4654756"/>
              <a:gd name="connsiteY6470" fmla="*/ 1547920 h 2623580"/>
              <a:gd name="connsiteX6471" fmla="*/ 463535 w 4654756"/>
              <a:gd name="connsiteY6471" fmla="*/ 1549970 h 2623580"/>
              <a:gd name="connsiteX6472" fmla="*/ 466096 w 4654756"/>
              <a:gd name="connsiteY6472" fmla="*/ 1551200 h 2623580"/>
              <a:gd name="connsiteX6473" fmla="*/ 468231 w 4654756"/>
              <a:gd name="connsiteY6473" fmla="*/ 1553250 h 2623580"/>
              <a:gd name="connsiteX6474" fmla="*/ 469491 w 4654756"/>
              <a:gd name="connsiteY6474" fmla="*/ 1555267 h 2623580"/>
              <a:gd name="connsiteX6475" fmla="*/ 469478 w 4654756"/>
              <a:gd name="connsiteY6475" fmla="*/ 1555190 h 2623580"/>
              <a:gd name="connsiteX6476" fmla="*/ 468208 w 4654756"/>
              <a:gd name="connsiteY6476" fmla="*/ 1553144 h 2623580"/>
              <a:gd name="connsiteX6477" fmla="*/ 466092 w 4654756"/>
              <a:gd name="connsiteY6477" fmla="*/ 1551099 h 2623580"/>
              <a:gd name="connsiteX6478" fmla="*/ 463552 w 4654756"/>
              <a:gd name="connsiteY6478" fmla="*/ 1549872 h 2623580"/>
              <a:gd name="connsiteX6479" fmla="*/ 461436 w 4654756"/>
              <a:gd name="connsiteY6479" fmla="*/ 1547826 h 2623580"/>
              <a:gd name="connsiteX6480" fmla="*/ 459320 w 4654756"/>
              <a:gd name="connsiteY6480" fmla="*/ 1545781 h 2623580"/>
              <a:gd name="connsiteX6481" fmla="*/ 458050 w 4654756"/>
              <a:gd name="connsiteY6481" fmla="*/ 1543735 h 2623580"/>
              <a:gd name="connsiteX6482" fmla="*/ 457204 w 4654756"/>
              <a:gd name="connsiteY6482" fmla="*/ 1541281 h 2623580"/>
              <a:gd name="connsiteX6483" fmla="*/ 458050 w 4654756"/>
              <a:gd name="connsiteY6483" fmla="*/ 1539236 h 2623580"/>
              <a:gd name="connsiteX6484" fmla="*/ 458896 w 4654756"/>
              <a:gd name="connsiteY6484" fmla="*/ 1538009 h 2623580"/>
              <a:gd name="connsiteX6485" fmla="*/ 1044606 w 4654756"/>
              <a:gd name="connsiteY6485" fmla="*/ 1534211 h 2623580"/>
              <a:gd name="connsiteX6486" fmla="*/ 1044338 w 4654756"/>
              <a:gd name="connsiteY6486" fmla="*/ 1534508 h 2623580"/>
              <a:gd name="connsiteX6487" fmla="*/ 1043034 w 4654756"/>
              <a:gd name="connsiteY6487" fmla="*/ 1541796 h 2623580"/>
              <a:gd name="connsiteX6488" fmla="*/ 1041341 w 4654756"/>
              <a:gd name="connsiteY6488" fmla="*/ 1550435 h 2623580"/>
              <a:gd name="connsiteX6489" fmla="*/ 1036263 w 4654756"/>
              <a:gd name="connsiteY6489" fmla="*/ 1565244 h 2623580"/>
              <a:gd name="connsiteX6490" fmla="*/ 1034571 w 4654756"/>
              <a:gd name="connsiteY6490" fmla="*/ 1573060 h 2623580"/>
              <a:gd name="connsiteX6491" fmla="*/ 1032455 w 4654756"/>
              <a:gd name="connsiteY6491" fmla="*/ 1580464 h 2623580"/>
              <a:gd name="connsiteX6492" fmla="*/ 1031185 w 4654756"/>
              <a:gd name="connsiteY6492" fmla="*/ 1589103 h 2623580"/>
              <a:gd name="connsiteX6493" fmla="*/ 1031185 w 4654756"/>
              <a:gd name="connsiteY6493" fmla="*/ 1598564 h 2623580"/>
              <a:gd name="connsiteX6494" fmla="*/ 1030762 w 4654756"/>
              <a:gd name="connsiteY6494" fmla="*/ 1601855 h 2623580"/>
              <a:gd name="connsiteX6495" fmla="*/ 1029070 w 4654756"/>
              <a:gd name="connsiteY6495" fmla="*/ 1604323 h 2623580"/>
              <a:gd name="connsiteX6496" fmla="*/ 1026954 w 4654756"/>
              <a:gd name="connsiteY6496" fmla="*/ 1605968 h 2623580"/>
              <a:gd name="connsiteX6497" fmla="*/ 1024838 w 4654756"/>
              <a:gd name="connsiteY6497" fmla="*/ 1607614 h 2623580"/>
              <a:gd name="connsiteX6498" fmla="*/ 1021639 w 4654756"/>
              <a:gd name="connsiteY6498" fmla="*/ 1608391 h 2623580"/>
              <a:gd name="connsiteX6499" fmla="*/ 1021674 w 4654756"/>
              <a:gd name="connsiteY6499" fmla="*/ 1608386 h 2623580"/>
              <a:gd name="connsiteX6500" fmla="*/ 1025066 w 4654756"/>
              <a:gd name="connsiteY6500" fmla="*/ 1607562 h 2623580"/>
              <a:gd name="connsiteX6501" fmla="*/ 1027185 w 4654756"/>
              <a:gd name="connsiteY6501" fmla="*/ 1605912 h 2623580"/>
              <a:gd name="connsiteX6502" fmla="*/ 1029304 w 4654756"/>
              <a:gd name="connsiteY6502" fmla="*/ 1604261 h 2623580"/>
              <a:gd name="connsiteX6503" fmla="*/ 1031000 w 4654756"/>
              <a:gd name="connsiteY6503" fmla="*/ 1601787 h 2623580"/>
              <a:gd name="connsiteX6504" fmla="*/ 1031424 w 4654756"/>
              <a:gd name="connsiteY6504" fmla="*/ 1598486 h 2623580"/>
              <a:gd name="connsiteX6505" fmla="*/ 1031424 w 4654756"/>
              <a:gd name="connsiteY6505" fmla="*/ 1588999 h 2623580"/>
              <a:gd name="connsiteX6506" fmla="*/ 1032695 w 4654756"/>
              <a:gd name="connsiteY6506" fmla="*/ 1580335 h 2623580"/>
              <a:gd name="connsiteX6507" fmla="*/ 1034815 w 4654756"/>
              <a:gd name="connsiteY6507" fmla="*/ 1572911 h 2623580"/>
              <a:gd name="connsiteX6508" fmla="*/ 1036510 w 4654756"/>
              <a:gd name="connsiteY6508" fmla="*/ 1565073 h 2623580"/>
              <a:gd name="connsiteX6509" fmla="*/ 1041597 w 4654756"/>
              <a:gd name="connsiteY6509" fmla="*/ 1550222 h 2623580"/>
              <a:gd name="connsiteX6510" fmla="*/ 1043293 w 4654756"/>
              <a:gd name="connsiteY6510" fmla="*/ 1541560 h 2623580"/>
              <a:gd name="connsiteX6511" fmla="*/ 951242 w 4654756"/>
              <a:gd name="connsiteY6511" fmla="*/ 1532778 h 2623580"/>
              <a:gd name="connsiteX6512" fmla="*/ 957471 w 4654756"/>
              <a:gd name="connsiteY6512" fmla="*/ 1538430 h 2623580"/>
              <a:gd name="connsiteX6513" fmla="*/ 957554 w 4654756"/>
              <a:gd name="connsiteY6513" fmla="*/ 1538506 h 2623580"/>
              <a:gd name="connsiteX6514" fmla="*/ 958824 w 4654756"/>
              <a:gd name="connsiteY6514" fmla="*/ 1540973 h 2623580"/>
              <a:gd name="connsiteX6515" fmla="*/ 960940 w 4654756"/>
              <a:gd name="connsiteY6515" fmla="*/ 1543853 h 2623580"/>
              <a:gd name="connsiteX6516" fmla="*/ 961093 w 4654756"/>
              <a:gd name="connsiteY6516" fmla="*/ 1544002 h 2623580"/>
              <a:gd name="connsiteX6517" fmla="*/ 958977 w 4654756"/>
              <a:gd name="connsiteY6517" fmla="*/ 1541118 h 2623580"/>
              <a:gd name="connsiteX6518" fmla="*/ 957703 w 4654756"/>
              <a:gd name="connsiteY6518" fmla="*/ 1538640 h 2623580"/>
              <a:gd name="connsiteX6519" fmla="*/ 957554 w 4654756"/>
              <a:gd name="connsiteY6519" fmla="*/ 1538506 h 2623580"/>
              <a:gd name="connsiteX6520" fmla="*/ 957554 w 4654756"/>
              <a:gd name="connsiteY6520" fmla="*/ 1538505 h 2623580"/>
              <a:gd name="connsiteX6521" fmla="*/ 957471 w 4654756"/>
              <a:gd name="connsiteY6521" fmla="*/ 1538430 h 2623580"/>
              <a:gd name="connsiteX6522" fmla="*/ 951335 w 4654756"/>
              <a:gd name="connsiteY6522" fmla="*/ 1532857 h 2623580"/>
              <a:gd name="connsiteX6523" fmla="*/ 3667769 w 4654756"/>
              <a:gd name="connsiteY6523" fmla="*/ 1531700 h 2623580"/>
              <a:gd name="connsiteX6524" fmla="*/ 3667715 w 4654756"/>
              <a:gd name="connsiteY6524" fmla="*/ 1532072 h 2623580"/>
              <a:gd name="connsiteX6525" fmla="*/ 3667715 w 4654756"/>
              <a:gd name="connsiteY6525" fmla="*/ 1536197 h 2623580"/>
              <a:gd name="connsiteX6526" fmla="*/ 3667290 w 4654756"/>
              <a:gd name="connsiteY6526" fmla="*/ 1539497 h 2623580"/>
              <a:gd name="connsiteX6527" fmla="*/ 3666905 w 4654756"/>
              <a:gd name="connsiteY6527" fmla="*/ 1543240 h 2623580"/>
              <a:gd name="connsiteX6528" fmla="*/ 3666920 w 4654756"/>
              <a:gd name="connsiteY6528" fmla="*/ 1543210 h 2623580"/>
              <a:gd name="connsiteX6529" fmla="*/ 3667345 w 4654756"/>
              <a:gd name="connsiteY6529" fmla="*/ 1539085 h 2623580"/>
              <a:gd name="connsiteX6530" fmla="*/ 3667769 w 4654756"/>
              <a:gd name="connsiteY6530" fmla="*/ 1535784 h 2623580"/>
              <a:gd name="connsiteX6531" fmla="*/ 697759 w 4654756"/>
              <a:gd name="connsiteY6531" fmla="*/ 1529776 h 2623580"/>
              <a:gd name="connsiteX6532" fmla="*/ 697902 w 4654756"/>
              <a:gd name="connsiteY6532" fmla="*/ 1531313 h 2623580"/>
              <a:gd name="connsiteX6533" fmla="*/ 698751 w 4654756"/>
              <a:gd name="connsiteY6533" fmla="*/ 1535458 h 2623580"/>
              <a:gd name="connsiteX6534" fmla="*/ 700449 w 4654756"/>
              <a:gd name="connsiteY6534" fmla="*/ 1539604 h 2623580"/>
              <a:gd name="connsiteX6535" fmla="*/ 702571 w 4654756"/>
              <a:gd name="connsiteY6535" fmla="*/ 1543335 h 2623580"/>
              <a:gd name="connsiteX6536" fmla="*/ 705118 w 4654756"/>
              <a:gd name="connsiteY6536" fmla="*/ 1546652 h 2623580"/>
              <a:gd name="connsiteX6537" fmla="*/ 708090 w 4654756"/>
              <a:gd name="connsiteY6537" fmla="*/ 1549554 h 2623580"/>
              <a:gd name="connsiteX6538" fmla="*/ 710266 w 4654756"/>
              <a:gd name="connsiteY6538" fmla="*/ 1550465 h 2623580"/>
              <a:gd name="connsiteX6539" fmla="*/ 708121 w 4654756"/>
              <a:gd name="connsiteY6539" fmla="*/ 1548975 h 2623580"/>
              <a:gd name="connsiteX6540" fmla="*/ 705141 w 4654756"/>
              <a:gd name="connsiteY6540" fmla="*/ 1546079 h 2623580"/>
              <a:gd name="connsiteX6541" fmla="*/ 702587 w 4654756"/>
              <a:gd name="connsiteY6541" fmla="*/ 1542767 h 2623580"/>
              <a:gd name="connsiteX6542" fmla="*/ 700458 w 4654756"/>
              <a:gd name="connsiteY6542" fmla="*/ 1539043 h 2623580"/>
              <a:gd name="connsiteX6543" fmla="*/ 698755 w 4654756"/>
              <a:gd name="connsiteY6543" fmla="*/ 1534905 h 2623580"/>
              <a:gd name="connsiteX6544" fmla="*/ 697903 w 4654756"/>
              <a:gd name="connsiteY6544" fmla="*/ 1531180 h 2623580"/>
              <a:gd name="connsiteX6545" fmla="*/ 944950 w 4654756"/>
              <a:gd name="connsiteY6545" fmla="*/ 1527476 h 2623580"/>
              <a:gd name="connsiteX6546" fmla="*/ 948717 w 4654756"/>
              <a:gd name="connsiteY6546" fmla="*/ 1530649 h 2623580"/>
              <a:gd name="connsiteX6547" fmla="*/ 944968 w 4654756"/>
              <a:gd name="connsiteY6547" fmla="*/ 1527487 h 2623580"/>
              <a:gd name="connsiteX6548" fmla="*/ 498678 w 4654756"/>
              <a:gd name="connsiteY6548" fmla="*/ 1526139 h 2623580"/>
              <a:gd name="connsiteX6549" fmla="*/ 498682 w 4654756"/>
              <a:gd name="connsiteY6549" fmla="*/ 1526145 h 2623580"/>
              <a:gd name="connsiteX6550" fmla="*/ 499886 w 4654756"/>
              <a:gd name="connsiteY6550" fmla="*/ 1526728 h 2623580"/>
              <a:gd name="connsiteX6551" fmla="*/ 1108501 w 4654756"/>
              <a:gd name="connsiteY6551" fmla="*/ 1525293 h 2623580"/>
              <a:gd name="connsiteX6552" fmla="*/ 1106455 w 4654756"/>
              <a:gd name="connsiteY6552" fmla="*/ 1527946 h 2623580"/>
              <a:gd name="connsiteX6553" fmla="*/ 1103487 w 4654756"/>
              <a:gd name="connsiteY6553" fmla="*/ 1533309 h 2623580"/>
              <a:gd name="connsiteX6554" fmla="*/ 1100944 w 4654756"/>
              <a:gd name="connsiteY6554" fmla="*/ 1539085 h 2623580"/>
              <a:gd name="connsiteX6555" fmla="*/ 1099249 w 4654756"/>
              <a:gd name="connsiteY6555" fmla="*/ 1545272 h 2623580"/>
              <a:gd name="connsiteX6556" fmla="*/ 1096109 w 4654756"/>
              <a:gd name="connsiteY6556" fmla="*/ 1556346 h 2623580"/>
              <a:gd name="connsiteX6557" fmla="*/ 1097353 w 4654756"/>
              <a:gd name="connsiteY6557" fmla="*/ 1552510 h 2623580"/>
              <a:gd name="connsiteX6558" fmla="*/ 1099898 w 4654756"/>
              <a:gd name="connsiteY6558" fmla="*/ 1544243 h 2623580"/>
              <a:gd name="connsiteX6559" fmla="*/ 1102868 w 4654756"/>
              <a:gd name="connsiteY6559" fmla="*/ 1535562 h 2623580"/>
              <a:gd name="connsiteX6560" fmla="*/ 1104565 w 4654756"/>
              <a:gd name="connsiteY6560" fmla="*/ 1531842 h 2623580"/>
              <a:gd name="connsiteX6561" fmla="*/ 1106686 w 4654756"/>
              <a:gd name="connsiteY6561" fmla="*/ 1528121 h 2623580"/>
              <a:gd name="connsiteX6562" fmla="*/ 697791 w 4654756"/>
              <a:gd name="connsiteY6562" fmla="*/ 1523685 h 2623580"/>
              <a:gd name="connsiteX6563" fmla="*/ 697477 w 4654756"/>
              <a:gd name="connsiteY6563" fmla="*/ 1526752 h 2623580"/>
              <a:gd name="connsiteX6564" fmla="*/ 697491 w 4654756"/>
              <a:gd name="connsiteY6564" fmla="*/ 1526898 h 2623580"/>
              <a:gd name="connsiteX6565" fmla="*/ 506624 w 4654756"/>
              <a:gd name="connsiteY6565" fmla="*/ 1522996 h 2623580"/>
              <a:gd name="connsiteX6566" fmla="*/ 504083 w 4654756"/>
              <a:gd name="connsiteY6566" fmla="*/ 1525471 h 2623580"/>
              <a:gd name="connsiteX6567" fmla="*/ 502812 w 4654756"/>
              <a:gd name="connsiteY6567" fmla="*/ 1526296 h 2623580"/>
              <a:gd name="connsiteX6568" fmla="*/ 500698 w 4654756"/>
              <a:gd name="connsiteY6568" fmla="*/ 1527120 h 2623580"/>
              <a:gd name="connsiteX6569" fmla="*/ 501221 w 4654756"/>
              <a:gd name="connsiteY6569" fmla="*/ 1527372 h 2623580"/>
              <a:gd name="connsiteX6570" fmla="*/ 503337 w 4654756"/>
              <a:gd name="connsiteY6570" fmla="*/ 1526554 h 2623580"/>
              <a:gd name="connsiteX6571" fmla="*/ 504607 w 4654756"/>
              <a:gd name="connsiteY6571" fmla="*/ 1525736 h 2623580"/>
              <a:gd name="connsiteX6572" fmla="*/ 507146 w 4654756"/>
              <a:gd name="connsiteY6572" fmla="*/ 1523282 h 2623580"/>
              <a:gd name="connsiteX6573" fmla="*/ 509290 w 4654756"/>
              <a:gd name="connsiteY6573" fmla="*/ 1523972 h 2623580"/>
              <a:gd name="connsiteX6574" fmla="*/ 509166 w 4654756"/>
              <a:gd name="connsiteY6574" fmla="*/ 1523821 h 2623580"/>
              <a:gd name="connsiteX6575" fmla="*/ 4613219 w 4654756"/>
              <a:gd name="connsiteY6575" fmla="*/ 1518046 h 2623580"/>
              <a:gd name="connsiteX6576" fmla="*/ 4614133 w 4654756"/>
              <a:gd name="connsiteY6576" fmla="*/ 1518458 h 2623580"/>
              <a:gd name="connsiteX6577" fmla="*/ 4615505 w 4654756"/>
              <a:gd name="connsiteY6577" fmla="*/ 1518871 h 2623580"/>
              <a:gd name="connsiteX6578" fmla="*/ 4618248 w 4654756"/>
              <a:gd name="connsiteY6578" fmla="*/ 1521346 h 2623580"/>
              <a:gd name="connsiteX6579" fmla="*/ 4618248 w 4654756"/>
              <a:gd name="connsiteY6579" fmla="*/ 1526708 h 2623580"/>
              <a:gd name="connsiteX6580" fmla="*/ 4617791 w 4654756"/>
              <a:gd name="connsiteY6580" fmla="*/ 1528771 h 2623580"/>
              <a:gd name="connsiteX6581" fmla="*/ 4616877 w 4654756"/>
              <a:gd name="connsiteY6581" fmla="*/ 1531659 h 2623580"/>
              <a:gd name="connsiteX6582" fmla="*/ 4615048 w 4654756"/>
              <a:gd name="connsiteY6582" fmla="*/ 1533721 h 2623580"/>
              <a:gd name="connsiteX6583" fmla="*/ 4614133 w 4654756"/>
              <a:gd name="connsiteY6583" fmla="*/ 1534546 h 2623580"/>
              <a:gd name="connsiteX6584" fmla="*/ 4613219 w 4654756"/>
              <a:gd name="connsiteY6584" fmla="*/ 1534546 h 2623580"/>
              <a:gd name="connsiteX6585" fmla="*/ 4610477 w 4654756"/>
              <a:gd name="connsiteY6585" fmla="*/ 1534546 h 2623580"/>
              <a:gd name="connsiteX6586" fmla="*/ 4608191 w 4654756"/>
              <a:gd name="connsiteY6586" fmla="*/ 1532896 h 2623580"/>
              <a:gd name="connsiteX6587" fmla="*/ 4607733 w 4654756"/>
              <a:gd name="connsiteY6587" fmla="*/ 1532071 h 2623580"/>
              <a:gd name="connsiteX6588" fmla="*/ 4606819 w 4654756"/>
              <a:gd name="connsiteY6588" fmla="*/ 1530833 h 2623580"/>
              <a:gd name="connsiteX6589" fmla="*/ 4606361 w 4654756"/>
              <a:gd name="connsiteY6589" fmla="*/ 1529184 h 2623580"/>
              <a:gd name="connsiteX6590" fmla="*/ 4606361 w 4654756"/>
              <a:gd name="connsiteY6590" fmla="*/ 1526708 h 2623580"/>
              <a:gd name="connsiteX6591" fmla="*/ 4606361 w 4654756"/>
              <a:gd name="connsiteY6591" fmla="*/ 1524646 h 2623580"/>
              <a:gd name="connsiteX6592" fmla="*/ 4607275 w 4654756"/>
              <a:gd name="connsiteY6592" fmla="*/ 1521346 h 2623580"/>
              <a:gd name="connsiteX6593" fmla="*/ 4607733 w 4654756"/>
              <a:gd name="connsiteY6593" fmla="*/ 1519696 h 2623580"/>
              <a:gd name="connsiteX6594" fmla="*/ 4608647 w 4654756"/>
              <a:gd name="connsiteY6594" fmla="*/ 1518871 h 2623580"/>
              <a:gd name="connsiteX6595" fmla="*/ 4610933 w 4654756"/>
              <a:gd name="connsiteY6595" fmla="*/ 1518458 h 2623580"/>
              <a:gd name="connsiteX6596" fmla="*/ 1118437 w 4654756"/>
              <a:gd name="connsiteY6596" fmla="*/ 1517029 h 2623580"/>
              <a:gd name="connsiteX6597" fmla="*/ 1117623 w 4654756"/>
              <a:gd name="connsiteY6597" fmla="*/ 1517227 h 2623580"/>
              <a:gd name="connsiteX6598" fmla="*/ 1116326 w 4654756"/>
              <a:gd name="connsiteY6598" fmla="*/ 1518172 h 2623580"/>
              <a:gd name="connsiteX6599" fmla="*/ 1152835 w 4654756"/>
              <a:gd name="connsiteY6599" fmla="*/ 1510634 h 2623580"/>
              <a:gd name="connsiteX6600" fmla="*/ 1144779 w 4654756"/>
              <a:gd name="connsiteY6600" fmla="*/ 1513106 h 2623580"/>
              <a:gd name="connsiteX6601" fmla="*/ 1135868 w 4654756"/>
              <a:gd name="connsiteY6601" fmla="*/ 1515166 h 2623580"/>
              <a:gd name="connsiteX6602" fmla="*/ 1127806 w 4654756"/>
              <a:gd name="connsiteY6602" fmla="*/ 1515579 h 2623580"/>
              <a:gd name="connsiteX6603" fmla="*/ 1122715 w 4654756"/>
              <a:gd name="connsiteY6603" fmla="*/ 1515991 h 2623580"/>
              <a:gd name="connsiteX6604" fmla="*/ 1119359 w 4654756"/>
              <a:gd name="connsiteY6604" fmla="*/ 1516806 h 2623580"/>
              <a:gd name="connsiteX6605" fmla="*/ 1122807 w 4654756"/>
              <a:gd name="connsiteY6605" fmla="*/ 1516133 h 2623580"/>
              <a:gd name="connsiteX6606" fmla="*/ 1127474 w 4654756"/>
              <a:gd name="connsiteY6606" fmla="*/ 1515720 h 2623580"/>
              <a:gd name="connsiteX6607" fmla="*/ 1135534 w 4654756"/>
              <a:gd name="connsiteY6607" fmla="*/ 1515307 h 2623580"/>
              <a:gd name="connsiteX6608" fmla="*/ 1144444 w 4654756"/>
              <a:gd name="connsiteY6608" fmla="*/ 1513240 h 2623580"/>
              <a:gd name="connsiteX6609" fmla="*/ 1152504 w 4654756"/>
              <a:gd name="connsiteY6609" fmla="*/ 1510760 h 2623580"/>
              <a:gd name="connsiteX6610" fmla="*/ 487988 w 4654756"/>
              <a:gd name="connsiteY6610" fmla="*/ 1507733 h 2623580"/>
              <a:gd name="connsiteX6611" fmla="*/ 481635 w 4654756"/>
              <a:gd name="connsiteY6611" fmla="*/ 1510208 h 2623580"/>
              <a:gd name="connsiteX6612" fmla="*/ 474858 w 4654756"/>
              <a:gd name="connsiteY6612" fmla="*/ 1513096 h 2623580"/>
              <a:gd name="connsiteX6613" fmla="*/ 459611 w 4654756"/>
              <a:gd name="connsiteY6613" fmla="*/ 1520521 h 2623580"/>
              <a:gd name="connsiteX6614" fmla="*/ 451140 w 4654756"/>
              <a:gd name="connsiteY6614" fmla="*/ 1524646 h 2623580"/>
              <a:gd name="connsiteX6615" fmla="*/ 442245 w 4654756"/>
              <a:gd name="connsiteY6615" fmla="*/ 1527121 h 2623580"/>
              <a:gd name="connsiteX6616" fmla="*/ 437163 w 4654756"/>
              <a:gd name="connsiteY6616" fmla="*/ 1528771 h 2623580"/>
              <a:gd name="connsiteX6617" fmla="*/ 432504 w 4654756"/>
              <a:gd name="connsiteY6617" fmla="*/ 1529596 h 2623580"/>
              <a:gd name="connsiteX6618" fmla="*/ 427421 w 4654756"/>
              <a:gd name="connsiteY6618" fmla="*/ 1530009 h 2623580"/>
              <a:gd name="connsiteX6619" fmla="*/ 422762 w 4654756"/>
              <a:gd name="connsiteY6619" fmla="*/ 1530421 h 2623580"/>
              <a:gd name="connsiteX6620" fmla="*/ 417256 w 4654756"/>
              <a:gd name="connsiteY6620" fmla="*/ 1530421 h 2623580"/>
              <a:gd name="connsiteX6621" fmla="*/ 414291 w 4654756"/>
              <a:gd name="connsiteY6621" fmla="*/ 1530421 h 2623580"/>
              <a:gd name="connsiteX6622" fmla="*/ 412174 w 4654756"/>
              <a:gd name="connsiteY6622" fmla="*/ 1530009 h 2623580"/>
              <a:gd name="connsiteX6623" fmla="*/ 410056 w 4654756"/>
              <a:gd name="connsiteY6623" fmla="*/ 1529184 h 2623580"/>
              <a:gd name="connsiteX6624" fmla="*/ 408785 w 4654756"/>
              <a:gd name="connsiteY6624" fmla="*/ 1527946 h 2623580"/>
              <a:gd name="connsiteX6625" fmla="*/ 407574 w 4654756"/>
              <a:gd name="connsiteY6625" fmla="*/ 1525980 h 2623580"/>
              <a:gd name="connsiteX6626" fmla="*/ 407605 w 4654756"/>
              <a:gd name="connsiteY6626" fmla="*/ 1526188 h 2623580"/>
              <a:gd name="connsiteX6627" fmla="*/ 408885 w 4654756"/>
              <a:gd name="connsiteY6627" fmla="*/ 1528238 h 2623580"/>
              <a:gd name="connsiteX6628" fmla="*/ 410166 w 4654756"/>
              <a:gd name="connsiteY6628" fmla="*/ 1529468 h 2623580"/>
              <a:gd name="connsiteX6629" fmla="*/ 412301 w 4654756"/>
              <a:gd name="connsiteY6629" fmla="*/ 1530288 h 2623580"/>
              <a:gd name="connsiteX6630" fmla="*/ 414436 w 4654756"/>
              <a:gd name="connsiteY6630" fmla="*/ 1530698 h 2623580"/>
              <a:gd name="connsiteX6631" fmla="*/ 417424 w 4654756"/>
              <a:gd name="connsiteY6631" fmla="*/ 1530698 h 2623580"/>
              <a:gd name="connsiteX6632" fmla="*/ 422975 w 4654756"/>
              <a:gd name="connsiteY6632" fmla="*/ 1530698 h 2623580"/>
              <a:gd name="connsiteX6633" fmla="*/ 428525 w 4654756"/>
              <a:gd name="connsiteY6633" fmla="*/ 1530288 h 2623580"/>
              <a:gd name="connsiteX6634" fmla="*/ 433221 w 4654756"/>
              <a:gd name="connsiteY6634" fmla="*/ 1529878 h 2623580"/>
              <a:gd name="connsiteX6635" fmla="*/ 437491 w 4654756"/>
              <a:gd name="connsiteY6635" fmla="*/ 1529058 h 2623580"/>
              <a:gd name="connsiteX6636" fmla="*/ 442188 w 4654756"/>
              <a:gd name="connsiteY6636" fmla="*/ 1528238 h 2623580"/>
              <a:gd name="connsiteX6637" fmla="*/ 451154 w 4654756"/>
              <a:gd name="connsiteY6637" fmla="*/ 1525368 h 2623580"/>
              <a:gd name="connsiteX6638" fmla="*/ 459266 w 4654756"/>
              <a:gd name="connsiteY6638" fmla="*/ 1522087 h 2623580"/>
              <a:gd name="connsiteX6639" fmla="*/ 459332 w 4654756"/>
              <a:gd name="connsiteY6639" fmla="*/ 1522177 h 2623580"/>
              <a:gd name="connsiteX6640" fmla="*/ 474556 w 4654756"/>
              <a:gd name="connsiteY6640" fmla="*/ 1514282 h 2623580"/>
              <a:gd name="connsiteX6641" fmla="*/ 481752 w 4654756"/>
              <a:gd name="connsiteY6641" fmla="*/ 1511009 h 2623580"/>
              <a:gd name="connsiteX6642" fmla="*/ 488258 w 4654756"/>
              <a:gd name="connsiteY6642" fmla="*/ 1508258 h 2623580"/>
              <a:gd name="connsiteX6643" fmla="*/ 1162697 w 4654756"/>
              <a:gd name="connsiteY6643" fmla="*/ 1507029 h 2623580"/>
              <a:gd name="connsiteX6644" fmla="*/ 1160478 w 4654756"/>
              <a:gd name="connsiteY6644" fmla="*/ 1507747 h 2623580"/>
              <a:gd name="connsiteX6645" fmla="*/ 1160306 w 4654756"/>
              <a:gd name="connsiteY6645" fmla="*/ 1507812 h 2623580"/>
              <a:gd name="connsiteX6646" fmla="*/ 1162686 w 4654756"/>
              <a:gd name="connsiteY6646" fmla="*/ 1507039 h 2623580"/>
              <a:gd name="connsiteX6647" fmla="*/ 565351 w 4654756"/>
              <a:gd name="connsiteY6647" fmla="*/ 1503375 h 2623580"/>
              <a:gd name="connsiteX6648" fmla="*/ 562110 w 4654756"/>
              <a:gd name="connsiteY6648" fmla="*/ 1507321 h 2623580"/>
              <a:gd name="connsiteX6649" fmla="*/ 559568 w 4654756"/>
              <a:gd name="connsiteY6649" fmla="*/ 1510208 h 2623580"/>
              <a:gd name="connsiteX6650" fmla="*/ 556604 w 4654756"/>
              <a:gd name="connsiteY6650" fmla="*/ 1513096 h 2623580"/>
              <a:gd name="connsiteX6651" fmla="*/ 553215 w 4654756"/>
              <a:gd name="connsiteY6651" fmla="*/ 1515571 h 2623580"/>
              <a:gd name="connsiteX6652" fmla="*/ 549826 w 4654756"/>
              <a:gd name="connsiteY6652" fmla="*/ 1517634 h 2623580"/>
              <a:gd name="connsiteX6653" fmla="*/ 546014 w 4654756"/>
              <a:gd name="connsiteY6653" fmla="*/ 1519696 h 2623580"/>
              <a:gd name="connsiteX6654" fmla="*/ 541779 w 4654756"/>
              <a:gd name="connsiteY6654" fmla="*/ 1521759 h 2623580"/>
              <a:gd name="connsiteX6655" fmla="*/ 536273 w 4654756"/>
              <a:gd name="connsiteY6655" fmla="*/ 1522996 h 2623580"/>
              <a:gd name="connsiteX6656" fmla="*/ 529920 w 4654756"/>
              <a:gd name="connsiteY6656" fmla="*/ 1524646 h 2623580"/>
              <a:gd name="connsiteX6657" fmla="*/ 528649 w 4654756"/>
              <a:gd name="connsiteY6657" fmla="*/ 1525471 h 2623580"/>
              <a:gd name="connsiteX6658" fmla="*/ 526955 w 4654756"/>
              <a:gd name="connsiteY6658" fmla="*/ 1526296 h 2623580"/>
              <a:gd name="connsiteX6659" fmla="*/ 525685 w 4654756"/>
              <a:gd name="connsiteY6659" fmla="*/ 1528771 h 2623580"/>
              <a:gd name="connsiteX6660" fmla="*/ 524414 w 4654756"/>
              <a:gd name="connsiteY6660" fmla="*/ 1530009 h 2623580"/>
              <a:gd name="connsiteX6661" fmla="*/ 523567 w 4654756"/>
              <a:gd name="connsiteY6661" fmla="*/ 1531246 h 2623580"/>
              <a:gd name="connsiteX6662" fmla="*/ 521873 w 4654756"/>
              <a:gd name="connsiteY6662" fmla="*/ 1532071 h 2623580"/>
              <a:gd name="connsiteX6663" fmla="*/ 519332 w 4654756"/>
              <a:gd name="connsiteY6663" fmla="*/ 1532071 h 2623580"/>
              <a:gd name="connsiteX6664" fmla="*/ 517825 w 4654756"/>
              <a:gd name="connsiteY6664" fmla="*/ 1532071 h 2623580"/>
              <a:gd name="connsiteX6665" fmla="*/ 518151 w 4654756"/>
              <a:gd name="connsiteY6665" fmla="*/ 1532281 h 2623580"/>
              <a:gd name="connsiteX6666" fmla="*/ 519844 w 4654756"/>
              <a:gd name="connsiteY6666" fmla="*/ 1532281 h 2623580"/>
              <a:gd name="connsiteX6667" fmla="*/ 522384 w 4654756"/>
              <a:gd name="connsiteY6667" fmla="*/ 1532281 h 2623580"/>
              <a:gd name="connsiteX6668" fmla="*/ 524076 w 4654756"/>
              <a:gd name="connsiteY6668" fmla="*/ 1531463 h 2623580"/>
              <a:gd name="connsiteX6669" fmla="*/ 524923 w 4654756"/>
              <a:gd name="connsiteY6669" fmla="*/ 1530236 h 2623580"/>
              <a:gd name="connsiteX6670" fmla="*/ 526193 w 4654756"/>
              <a:gd name="connsiteY6670" fmla="*/ 1529009 h 2623580"/>
              <a:gd name="connsiteX6671" fmla="*/ 527462 w 4654756"/>
              <a:gd name="connsiteY6671" fmla="*/ 1526554 h 2623580"/>
              <a:gd name="connsiteX6672" fmla="*/ 529156 w 4654756"/>
              <a:gd name="connsiteY6672" fmla="*/ 1525736 h 2623580"/>
              <a:gd name="connsiteX6673" fmla="*/ 530425 w 4654756"/>
              <a:gd name="connsiteY6673" fmla="*/ 1524918 h 2623580"/>
              <a:gd name="connsiteX6674" fmla="*/ 536773 w 4654756"/>
              <a:gd name="connsiteY6674" fmla="*/ 1523282 h 2623580"/>
              <a:gd name="connsiteX6675" fmla="*/ 541852 w 4654756"/>
              <a:gd name="connsiteY6675" fmla="*/ 1522463 h 2623580"/>
              <a:gd name="connsiteX6676" fmla="*/ 546508 w 4654756"/>
              <a:gd name="connsiteY6676" fmla="*/ 1520418 h 2623580"/>
              <a:gd name="connsiteX6677" fmla="*/ 550740 w 4654756"/>
              <a:gd name="connsiteY6677" fmla="*/ 1518782 h 2623580"/>
              <a:gd name="connsiteX6678" fmla="*/ 556666 w 4654756"/>
              <a:gd name="connsiteY6678" fmla="*/ 1520009 h 2623580"/>
              <a:gd name="connsiteX6679" fmla="*/ 561322 w 4654756"/>
              <a:gd name="connsiteY6679" fmla="*/ 1521236 h 2623580"/>
              <a:gd name="connsiteX6680" fmla="*/ 564708 w 4654756"/>
              <a:gd name="connsiteY6680" fmla="*/ 1523282 h 2623580"/>
              <a:gd name="connsiteX6681" fmla="*/ 567670 w 4654756"/>
              <a:gd name="connsiteY6681" fmla="*/ 1525736 h 2623580"/>
              <a:gd name="connsiteX6682" fmla="*/ 569364 w 4654756"/>
              <a:gd name="connsiteY6682" fmla="*/ 1528600 h 2623580"/>
              <a:gd name="connsiteX6683" fmla="*/ 571903 w 4654756"/>
              <a:gd name="connsiteY6683" fmla="*/ 1531463 h 2623580"/>
              <a:gd name="connsiteX6684" fmla="*/ 575712 w 4654756"/>
              <a:gd name="connsiteY6684" fmla="*/ 1538418 h 2623580"/>
              <a:gd name="connsiteX6685" fmla="*/ 576558 w 4654756"/>
              <a:gd name="connsiteY6685" fmla="*/ 1539645 h 2623580"/>
              <a:gd name="connsiteX6686" fmla="*/ 578252 w 4654756"/>
              <a:gd name="connsiteY6686" fmla="*/ 1541281 h 2623580"/>
              <a:gd name="connsiteX6687" fmla="*/ 581638 w 4654756"/>
              <a:gd name="connsiteY6687" fmla="*/ 1543735 h 2623580"/>
              <a:gd name="connsiteX6688" fmla="*/ 585023 w 4654756"/>
              <a:gd name="connsiteY6688" fmla="*/ 1545372 h 2623580"/>
              <a:gd name="connsiteX6689" fmla="*/ 589256 w 4654756"/>
              <a:gd name="connsiteY6689" fmla="*/ 1547417 h 2623580"/>
              <a:gd name="connsiteX6690" fmla="*/ 592642 w 4654756"/>
              <a:gd name="connsiteY6690" fmla="*/ 1550281 h 2623580"/>
              <a:gd name="connsiteX6691" fmla="*/ 594758 w 4654756"/>
              <a:gd name="connsiteY6691" fmla="*/ 1551917 h 2623580"/>
              <a:gd name="connsiteX6692" fmla="*/ 596028 w 4654756"/>
              <a:gd name="connsiteY6692" fmla="*/ 1553962 h 2623580"/>
              <a:gd name="connsiteX6693" fmla="*/ 597254 w 4654756"/>
              <a:gd name="connsiteY6693" fmla="*/ 1556728 h 2623580"/>
              <a:gd name="connsiteX6694" fmla="*/ 597161 w 4654756"/>
              <a:gd name="connsiteY6694" fmla="*/ 1556410 h 2623580"/>
              <a:gd name="connsiteX6695" fmla="*/ 595891 w 4654756"/>
              <a:gd name="connsiteY6695" fmla="*/ 1553522 h 2623580"/>
              <a:gd name="connsiteX6696" fmla="*/ 594621 w 4654756"/>
              <a:gd name="connsiteY6696" fmla="*/ 1551460 h 2623580"/>
              <a:gd name="connsiteX6697" fmla="*/ 592504 w 4654756"/>
              <a:gd name="connsiteY6697" fmla="*/ 1549810 h 2623580"/>
              <a:gd name="connsiteX6698" fmla="*/ 589118 w 4654756"/>
              <a:gd name="connsiteY6698" fmla="*/ 1546922 h 2623580"/>
              <a:gd name="connsiteX6699" fmla="*/ 584885 w 4654756"/>
              <a:gd name="connsiteY6699" fmla="*/ 1544860 h 2623580"/>
              <a:gd name="connsiteX6700" fmla="*/ 581498 w 4654756"/>
              <a:gd name="connsiteY6700" fmla="*/ 1543210 h 2623580"/>
              <a:gd name="connsiteX6701" fmla="*/ 578112 w 4654756"/>
              <a:gd name="connsiteY6701" fmla="*/ 1540735 h 2623580"/>
              <a:gd name="connsiteX6702" fmla="*/ 576419 w 4654756"/>
              <a:gd name="connsiteY6702" fmla="*/ 1539085 h 2623580"/>
              <a:gd name="connsiteX6703" fmla="*/ 575572 w 4654756"/>
              <a:gd name="connsiteY6703" fmla="*/ 1537847 h 2623580"/>
              <a:gd name="connsiteX6704" fmla="*/ 571762 w 4654756"/>
              <a:gd name="connsiteY6704" fmla="*/ 1530835 h 2623580"/>
              <a:gd name="connsiteX6705" fmla="*/ 569222 w 4654756"/>
              <a:gd name="connsiteY6705" fmla="*/ 1527947 h 2623580"/>
              <a:gd name="connsiteX6706" fmla="*/ 567529 w 4654756"/>
              <a:gd name="connsiteY6706" fmla="*/ 1525059 h 2623580"/>
              <a:gd name="connsiteX6707" fmla="*/ 564566 w 4654756"/>
              <a:gd name="connsiteY6707" fmla="*/ 1522584 h 2623580"/>
              <a:gd name="connsiteX6708" fmla="*/ 561179 w 4654756"/>
              <a:gd name="connsiteY6708" fmla="*/ 1520522 h 2623580"/>
              <a:gd name="connsiteX6709" fmla="*/ 556523 w 4654756"/>
              <a:gd name="connsiteY6709" fmla="*/ 1519284 h 2623580"/>
              <a:gd name="connsiteX6710" fmla="*/ 550597 w 4654756"/>
              <a:gd name="connsiteY6710" fmla="*/ 1518046 h 2623580"/>
              <a:gd name="connsiteX6711" fmla="*/ 553560 w 4654756"/>
              <a:gd name="connsiteY6711" fmla="*/ 1515984 h 2623580"/>
              <a:gd name="connsiteX6712" fmla="*/ 556100 w 4654756"/>
              <a:gd name="connsiteY6712" fmla="*/ 1513921 h 2623580"/>
              <a:gd name="connsiteX6713" fmla="*/ 559910 w 4654756"/>
              <a:gd name="connsiteY6713" fmla="*/ 1510209 h 2623580"/>
              <a:gd name="connsiteX6714" fmla="*/ 563719 w 4654756"/>
              <a:gd name="connsiteY6714" fmla="*/ 1505671 h 2623580"/>
              <a:gd name="connsiteX6715" fmla="*/ 840906 w 4654756"/>
              <a:gd name="connsiteY6715" fmla="*/ 1497733 h 2623580"/>
              <a:gd name="connsiteX6716" fmla="*/ 837551 w 4654756"/>
              <a:gd name="connsiteY6716" fmla="*/ 1502624 h 2623580"/>
              <a:gd name="connsiteX6717" fmla="*/ 833719 w 4654756"/>
              <a:gd name="connsiteY6717" fmla="*/ 1506763 h 2623580"/>
              <a:gd name="connsiteX6718" fmla="*/ 828610 w 4654756"/>
              <a:gd name="connsiteY6718" fmla="*/ 1510074 h 2623580"/>
              <a:gd name="connsiteX6719" fmla="*/ 823076 w 4654756"/>
              <a:gd name="connsiteY6719" fmla="*/ 1512971 h 2623580"/>
              <a:gd name="connsiteX6720" fmla="*/ 816689 w 4654756"/>
              <a:gd name="connsiteY6720" fmla="*/ 1515453 h 2623580"/>
              <a:gd name="connsiteX6721" fmla="*/ 810303 w 4654756"/>
              <a:gd name="connsiteY6721" fmla="*/ 1516281 h 2623580"/>
              <a:gd name="connsiteX6722" fmla="*/ 803491 w 4654756"/>
              <a:gd name="connsiteY6722" fmla="*/ 1516695 h 2623580"/>
              <a:gd name="connsiteX6723" fmla="*/ 803065 w 4654756"/>
              <a:gd name="connsiteY6723" fmla="*/ 1520420 h 2623580"/>
              <a:gd name="connsiteX6724" fmla="*/ 802213 w 4654756"/>
              <a:gd name="connsiteY6724" fmla="*/ 1523317 h 2623580"/>
              <a:gd name="connsiteX6725" fmla="*/ 800510 w 4654756"/>
              <a:gd name="connsiteY6725" fmla="*/ 1525800 h 2623580"/>
              <a:gd name="connsiteX6726" fmla="*/ 798807 w 4654756"/>
              <a:gd name="connsiteY6726" fmla="*/ 1527869 h 2623580"/>
              <a:gd name="connsiteX6727" fmla="*/ 796678 w 4654756"/>
              <a:gd name="connsiteY6727" fmla="*/ 1529111 h 2623580"/>
              <a:gd name="connsiteX6728" fmla="*/ 794124 w 4654756"/>
              <a:gd name="connsiteY6728" fmla="*/ 1530352 h 2623580"/>
              <a:gd name="connsiteX6729" fmla="*/ 789866 w 4654756"/>
              <a:gd name="connsiteY6729" fmla="*/ 1532008 h 2623580"/>
              <a:gd name="connsiteX6730" fmla="*/ 785183 w 4654756"/>
              <a:gd name="connsiteY6730" fmla="*/ 1533249 h 2623580"/>
              <a:gd name="connsiteX6731" fmla="*/ 783054 w 4654756"/>
              <a:gd name="connsiteY6731" fmla="*/ 1534491 h 2623580"/>
              <a:gd name="connsiteX6732" fmla="*/ 780926 w 4654756"/>
              <a:gd name="connsiteY6732" fmla="*/ 1535318 h 2623580"/>
              <a:gd name="connsiteX6733" fmla="*/ 779648 w 4654756"/>
              <a:gd name="connsiteY6733" fmla="*/ 1536146 h 2623580"/>
              <a:gd name="connsiteX6734" fmla="*/ 777945 w 4654756"/>
              <a:gd name="connsiteY6734" fmla="*/ 1538215 h 2623580"/>
              <a:gd name="connsiteX6735" fmla="*/ 777093 w 4654756"/>
              <a:gd name="connsiteY6735" fmla="*/ 1539870 h 2623580"/>
              <a:gd name="connsiteX6736" fmla="*/ 777093 w 4654756"/>
              <a:gd name="connsiteY6736" fmla="*/ 1542354 h 2623580"/>
              <a:gd name="connsiteX6737" fmla="*/ 776571 w 4654756"/>
              <a:gd name="connsiteY6737" fmla="*/ 1542354 h 2623580"/>
              <a:gd name="connsiteX6738" fmla="*/ 776571 w 4654756"/>
              <a:gd name="connsiteY6738" fmla="*/ 1543647 h 2623580"/>
              <a:gd name="connsiteX6739" fmla="*/ 777423 w 4654756"/>
              <a:gd name="connsiteY6739" fmla="*/ 1544476 h 2623580"/>
              <a:gd name="connsiteX6740" fmla="*/ 779977 w 4654756"/>
              <a:gd name="connsiteY6740" fmla="*/ 1547376 h 2623580"/>
              <a:gd name="connsiteX6741" fmla="*/ 780380 w 4654756"/>
              <a:gd name="connsiteY6741" fmla="*/ 1547637 h 2623580"/>
              <a:gd name="connsiteX6742" fmla="*/ 778132 w 4654756"/>
              <a:gd name="connsiteY6742" fmla="*/ 1545087 h 2623580"/>
              <a:gd name="connsiteX6743" fmla="*/ 777285 w 4654756"/>
              <a:gd name="connsiteY6743" fmla="*/ 1544264 h 2623580"/>
              <a:gd name="connsiteX6744" fmla="*/ 777285 w 4654756"/>
              <a:gd name="connsiteY6744" fmla="*/ 1542619 h 2623580"/>
              <a:gd name="connsiteX6745" fmla="*/ 777285 w 4654756"/>
              <a:gd name="connsiteY6745" fmla="*/ 1540151 h 2623580"/>
              <a:gd name="connsiteX6746" fmla="*/ 778132 w 4654756"/>
              <a:gd name="connsiteY6746" fmla="*/ 1538505 h 2623580"/>
              <a:gd name="connsiteX6747" fmla="*/ 779824 w 4654756"/>
              <a:gd name="connsiteY6747" fmla="*/ 1536449 h 2623580"/>
              <a:gd name="connsiteX6748" fmla="*/ 781094 w 4654756"/>
              <a:gd name="connsiteY6748" fmla="*/ 1535626 h 2623580"/>
              <a:gd name="connsiteX6749" fmla="*/ 783210 w 4654756"/>
              <a:gd name="connsiteY6749" fmla="*/ 1534803 h 2623580"/>
              <a:gd name="connsiteX6750" fmla="*/ 785325 w 4654756"/>
              <a:gd name="connsiteY6750" fmla="*/ 1533569 h 2623580"/>
              <a:gd name="connsiteX6751" fmla="*/ 789980 w 4654756"/>
              <a:gd name="connsiteY6751" fmla="*/ 1532335 h 2623580"/>
              <a:gd name="connsiteX6752" fmla="*/ 794212 w 4654756"/>
              <a:gd name="connsiteY6752" fmla="*/ 1530690 h 2623580"/>
              <a:gd name="connsiteX6753" fmla="*/ 796751 w 4654756"/>
              <a:gd name="connsiteY6753" fmla="*/ 1529456 h 2623580"/>
              <a:gd name="connsiteX6754" fmla="*/ 798867 w 4654756"/>
              <a:gd name="connsiteY6754" fmla="*/ 1528222 h 2623580"/>
              <a:gd name="connsiteX6755" fmla="*/ 800559 w 4654756"/>
              <a:gd name="connsiteY6755" fmla="*/ 1526165 h 2623580"/>
              <a:gd name="connsiteX6756" fmla="*/ 802253 w 4654756"/>
              <a:gd name="connsiteY6756" fmla="*/ 1523697 h 2623580"/>
              <a:gd name="connsiteX6757" fmla="*/ 803099 w 4654756"/>
              <a:gd name="connsiteY6757" fmla="*/ 1520817 h 2623580"/>
              <a:gd name="connsiteX6758" fmla="*/ 803522 w 4654756"/>
              <a:gd name="connsiteY6758" fmla="*/ 1517115 h 2623580"/>
              <a:gd name="connsiteX6759" fmla="*/ 810293 w 4654756"/>
              <a:gd name="connsiteY6759" fmla="*/ 1516703 h 2623580"/>
              <a:gd name="connsiteX6760" fmla="*/ 816640 w 4654756"/>
              <a:gd name="connsiteY6760" fmla="*/ 1515881 h 2623580"/>
              <a:gd name="connsiteX6761" fmla="*/ 822987 w 4654756"/>
              <a:gd name="connsiteY6761" fmla="*/ 1513412 h 2623580"/>
              <a:gd name="connsiteX6762" fmla="*/ 828488 w 4654756"/>
              <a:gd name="connsiteY6762" fmla="*/ 1510533 h 2623580"/>
              <a:gd name="connsiteX6763" fmla="*/ 833567 w 4654756"/>
              <a:gd name="connsiteY6763" fmla="*/ 1507242 h 2623580"/>
              <a:gd name="connsiteX6764" fmla="*/ 837375 w 4654756"/>
              <a:gd name="connsiteY6764" fmla="*/ 1503129 h 2623580"/>
              <a:gd name="connsiteX6765" fmla="*/ 840760 w 4654756"/>
              <a:gd name="connsiteY6765" fmla="*/ 1498192 h 2623580"/>
              <a:gd name="connsiteX6766" fmla="*/ 4605365 w 4654756"/>
              <a:gd name="connsiteY6766" fmla="*/ 1495770 h 2623580"/>
              <a:gd name="connsiteX6767" fmla="*/ 4606989 w 4654756"/>
              <a:gd name="connsiteY6767" fmla="*/ 1495770 h 2623580"/>
              <a:gd name="connsiteX6768" fmla="*/ 4611456 w 4654756"/>
              <a:gd name="connsiteY6768" fmla="*/ 1500308 h 2623580"/>
              <a:gd name="connsiteX6769" fmla="*/ 4611050 w 4654756"/>
              <a:gd name="connsiteY6769" fmla="*/ 1501958 h 2623580"/>
              <a:gd name="connsiteX6770" fmla="*/ 4611050 w 4654756"/>
              <a:gd name="connsiteY6770" fmla="*/ 1503196 h 2623580"/>
              <a:gd name="connsiteX6771" fmla="*/ 4610237 w 4654756"/>
              <a:gd name="connsiteY6771" fmla="*/ 1503196 h 2623580"/>
              <a:gd name="connsiteX6772" fmla="*/ 4608207 w 4654756"/>
              <a:gd name="connsiteY6772" fmla="*/ 1503196 h 2623580"/>
              <a:gd name="connsiteX6773" fmla="*/ 4605365 w 4654756"/>
              <a:gd name="connsiteY6773" fmla="*/ 1503196 h 2623580"/>
              <a:gd name="connsiteX6774" fmla="*/ 4602929 w 4654756"/>
              <a:gd name="connsiteY6774" fmla="*/ 1501958 h 2623580"/>
              <a:gd name="connsiteX6775" fmla="*/ 4602523 w 4654756"/>
              <a:gd name="connsiteY6775" fmla="*/ 1501133 h 2623580"/>
              <a:gd name="connsiteX6776" fmla="*/ 4602117 w 4654756"/>
              <a:gd name="connsiteY6776" fmla="*/ 1500308 h 2623580"/>
              <a:gd name="connsiteX6777" fmla="*/ 4602523 w 4654756"/>
              <a:gd name="connsiteY6777" fmla="*/ 1499483 h 2623580"/>
              <a:gd name="connsiteX6778" fmla="*/ 4602523 w 4654756"/>
              <a:gd name="connsiteY6778" fmla="*/ 1498245 h 2623580"/>
              <a:gd name="connsiteX6779" fmla="*/ 4604147 w 4654756"/>
              <a:gd name="connsiteY6779" fmla="*/ 1497008 h 2623580"/>
              <a:gd name="connsiteX6780" fmla="*/ 1100624 w 4654756"/>
              <a:gd name="connsiteY6780" fmla="*/ 1494558 h 2623580"/>
              <a:gd name="connsiteX6781" fmla="*/ 1102216 w 4654756"/>
              <a:gd name="connsiteY6781" fmla="*/ 1494946 h 2623580"/>
              <a:gd name="connsiteX6782" fmla="*/ 1103064 w 4654756"/>
              <a:gd name="connsiteY6782" fmla="*/ 1495770 h 2623580"/>
              <a:gd name="connsiteX6783" fmla="*/ 1103912 w 4654756"/>
              <a:gd name="connsiteY6783" fmla="*/ 1497421 h 2623580"/>
              <a:gd name="connsiteX6784" fmla="*/ 1106455 w 4654756"/>
              <a:gd name="connsiteY6784" fmla="*/ 1500721 h 2623580"/>
              <a:gd name="connsiteX6785" fmla="*/ 1107303 w 4654756"/>
              <a:gd name="connsiteY6785" fmla="*/ 1504021 h 2623580"/>
              <a:gd name="connsiteX6786" fmla="*/ 1108575 w 4654756"/>
              <a:gd name="connsiteY6786" fmla="*/ 1507733 h 2623580"/>
              <a:gd name="connsiteX6787" fmla="*/ 1108575 w 4654756"/>
              <a:gd name="connsiteY6787" fmla="*/ 1511034 h 2623580"/>
              <a:gd name="connsiteX6788" fmla="*/ 1108575 w 4654756"/>
              <a:gd name="connsiteY6788" fmla="*/ 1517634 h 2623580"/>
              <a:gd name="connsiteX6789" fmla="*/ 1108998 w 4654756"/>
              <a:gd name="connsiteY6789" fmla="*/ 1520522 h 2623580"/>
              <a:gd name="connsiteX6790" fmla="*/ 1109532 w 4654756"/>
              <a:gd name="connsiteY6790" fmla="*/ 1521560 h 2623580"/>
              <a:gd name="connsiteX6791" fmla="*/ 1109137 w 4654756"/>
              <a:gd name="connsiteY6791" fmla="*/ 1518876 h 2623580"/>
              <a:gd name="connsiteX6792" fmla="*/ 1109137 w 4654756"/>
              <a:gd name="connsiteY6792" fmla="*/ 1511457 h 2623580"/>
              <a:gd name="connsiteX6793" fmla="*/ 1109137 w 4654756"/>
              <a:gd name="connsiteY6793" fmla="*/ 1508160 h 2623580"/>
              <a:gd name="connsiteX6794" fmla="*/ 1107864 w 4654756"/>
              <a:gd name="connsiteY6794" fmla="*/ 1504450 h 2623580"/>
              <a:gd name="connsiteX6795" fmla="*/ 1107016 w 4654756"/>
              <a:gd name="connsiteY6795" fmla="*/ 1500740 h 2623580"/>
              <a:gd name="connsiteX6796" fmla="*/ 1104470 w 4654756"/>
              <a:gd name="connsiteY6796" fmla="*/ 1497443 h 2623580"/>
              <a:gd name="connsiteX6797" fmla="*/ 1103621 w 4654756"/>
              <a:gd name="connsiteY6797" fmla="*/ 1495795 h 2623580"/>
              <a:gd name="connsiteX6798" fmla="*/ 1102773 w 4654756"/>
              <a:gd name="connsiteY6798" fmla="*/ 1494971 h 2623580"/>
              <a:gd name="connsiteX6799" fmla="*/ 1101075 w 4654756"/>
              <a:gd name="connsiteY6799" fmla="*/ 1494558 h 2623580"/>
              <a:gd name="connsiteX6800" fmla="*/ 905501 w 4654756"/>
              <a:gd name="connsiteY6800" fmla="*/ 1492826 h 2623580"/>
              <a:gd name="connsiteX6801" fmla="*/ 905505 w 4654756"/>
              <a:gd name="connsiteY6801" fmla="*/ 1492845 h 2623580"/>
              <a:gd name="connsiteX6802" fmla="*/ 906351 w 4654756"/>
              <a:gd name="connsiteY6802" fmla="*/ 1495313 h 2623580"/>
              <a:gd name="connsiteX6803" fmla="*/ 908044 w 4654756"/>
              <a:gd name="connsiteY6803" fmla="*/ 1497781 h 2623580"/>
              <a:gd name="connsiteX6804" fmla="*/ 913545 w 4654756"/>
              <a:gd name="connsiteY6804" fmla="*/ 1504363 h 2623580"/>
              <a:gd name="connsiteX6805" fmla="*/ 919470 w 4654756"/>
              <a:gd name="connsiteY6805" fmla="*/ 1510122 h 2623580"/>
              <a:gd name="connsiteX6806" fmla="*/ 925469 w 4654756"/>
              <a:gd name="connsiteY6806" fmla="*/ 1514398 h 2623580"/>
              <a:gd name="connsiteX6807" fmla="*/ 919497 w 4654756"/>
              <a:gd name="connsiteY6807" fmla="*/ 1510137 h 2623580"/>
              <a:gd name="connsiteX6808" fmla="*/ 913554 w 4654756"/>
              <a:gd name="connsiteY6808" fmla="*/ 1504354 h 2623580"/>
              <a:gd name="connsiteX6809" fmla="*/ 908035 w 4654756"/>
              <a:gd name="connsiteY6809" fmla="*/ 1497744 h 2623580"/>
              <a:gd name="connsiteX6810" fmla="*/ 906337 w 4654756"/>
              <a:gd name="connsiteY6810" fmla="*/ 1495266 h 2623580"/>
              <a:gd name="connsiteX6811" fmla="*/ 903799 w 4654756"/>
              <a:gd name="connsiteY6811" fmla="*/ 1486200 h 2623580"/>
              <a:gd name="connsiteX6812" fmla="*/ 903812 w 4654756"/>
              <a:gd name="connsiteY6812" fmla="*/ 1486263 h 2623580"/>
              <a:gd name="connsiteX6813" fmla="*/ 904649 w 4654756"/>
              <a:gd name="connsiteY6813" fmla="*/ 1488297 h 2623580"/>
              <a:gd name="connsiteX6814" fmla="*/ 904639 w 4654756"/>
              <a:gd name="connsiteY6814" fmla="*/ 1488243 h 2623580"/>
              <a:gd name="connsiteX6815" fmla="*/ 623612 w 4654756"/>
              <a:gd name="connsiteY6815" fmla="*/ 1485589 h 2623580"/>
              <a:gd name="connsiteX6816" fmla="*/ 623829 w 4654756"/>
              <a:gd name="connsiteY6816" fmla="*/ 1485871 h 2623580"/>
              <a:gd name="connsiteX6817" fmla="*/ 625099 w 4654756"/>
              <a:gd name="connsiteY6817" fmla="*/ 1487108 h 2623580"/>
              <a:gd name="connsiteX6818" fmla="*/ 626792 w 4654756"/>
              <a:gd name="connsiteY6818" fmla="*/ 1487933 h 2623580"/>
              <a:gd name="connsiteX6819" fmla="*/ 628062 w 4654756"/>
              <a:gd name="connsiteY6819" fmla="*/ 1488346 h 2623580"/>
              <a:gd name="connsiteX6820" fmla="*/ 632295 w 4654756"/>
              <a:gd name="connsiteY6820" fmla="*/ 1489583 h 2623580"/>
              <a:gd name="connsiteX6821" fmla="*/ 636528 w 4654756"/>
              <a:gd name="connsiteY6821" fmla="*/ 1489996 h 2623580"/>
              <a:gd name="connsiteX6822" fmla="*/ 641185 w 4654756"/>
              <a:gd name="connsiteY6822" fmla="*/ 1491233 h 2623580"/>
              <a:gd name="connsiteX6823" fmla="*/ 644147 w 4654756"/>
              <a:gd name="connsiteY6823" fmla="*/ 1492058 h 2623580"/>
              <a:gd name="connsiteX6824" fmla="*/ 647111 w 4654756"/>
              <a:gd name="connsiteY6824" fmla="*/ 1493708 h 2623580"/>
              <a:gd name="connsiteX6825" fmla="*/ 648804 w 4654756"/>
              <a:gd name="connsiteY6825" fmla="*/ 1494946 h 2623580"/>
              <a:gd name="connsiteX6826" fmla="*/ 650074 w 4654756"/>
              <a:gd name="connsiteY6826" fmla="*/ 1496596 h 2623580"/>
              <a:gd name="connsiteX6827" fmla="*/ 652190 w 4654756"/>
              <a:gd name="connsiteY6827" fmla="*/ 1499483 h 2623580"/>
              <a:gd name="connsiteX6828" fmla="*/ 653038 w 4654756"/>
              <a:gd name="connsiteY6828" fmla="*/ 1500721 h 2623580"/>
              <a:gd name="connsiteX6829" fmla="*/ 654731 w 4654756"/>
              <a:gd name="connsiteY6829" fmla="*/ 1501546 h 2623580"/>
              <a:gd name="connsiteX6830" fmla="*/ 656000 w 4654756"/>
              <a:gd name="connsiteY6830" fmla="*/ 1502784 h 2623580"/>
              <a:gd name="connsiteX6831" fmla="*/ 656143 w 4654756"/>
              <a:gd name="connsiteY6831" fmla="*/ 1502784 h 2623580"/>
              <a:gd name="connsiteX6832" fmla="*/ 654868 w 4654756"/>
              <a:gd name="connsiteY6832" fmla="*/ 1501546 h 2623580"/>
              <a:gd name="connsiteX6833" fmla="*/ 653167 w 4654756"/>
              <a:gd name="connsiteY6833" fmla="*/ 1500721 h 2623580"/>
              <a:gd name="connsiteX6834" fmla="*/ 652317 w 4654756"/>
              <a:gd name="connsiteY6834" fmla="*/ 1499483 h 2623580"/>
              <a:gd name="connsiteX6835" fmla="*/ 650190 w 4654756"/>
              <a:gd name="connsiteY6835" fmla="*/ 1496596 h 2623580"/>
              <a:gd name="connsiteX6836" fmla="*/ 648915 w 4654756"/>
              <a:gd name="connsiteY6836" fmla="*/ 1494946 h 2623580"/>
              <a:gd name="connsiteX6837" fmla="*/ 647214 w 4654756"/>
              <a:gd name="connsiteY6837" fmla="*/ 1493708 h 2623580"/>
              <a:gd name="connsiteX6838" fmla="*/ 644238 w 4654756"/>
              <a:gd name="connsiteY6838" fmla="*/ 1492059 h 2623580"/>
              <a:gd name="connsiteX6839" fmla="*/ 641262 w 4654756"/>
              <a:gd name="connsiteY6839" fmla="*/ 1491233 h 2623580"/>
              <a:gd name="connsiteX6840" fmla="*/ 636585 w 4654756"/>
              <a:gd name="connsiteY6840" fmla="*/ 1489996 h 2623580"/>
              <a:gd name="connsiteX6841" fmla="*/ 632333 w 4654756"/>
              <a:gd name="connsiteY6841" fmla="*/ 1489583 h 2623580"/>
              <a:gd name="connsiteX6842" fmla="*/ 628082 w 4654756"/>
              <a:gd name="connsiteY6842" fmla="*/ 1488346 h 2623580"/>
              <a:gd name="connsiteX6843" fmla="*/ 626806 w 4654756"/>
              <a:gd name="connsiteY6843" fmla="*/ 1487933 h 2623580"/>
              <a:gd name="connsiteX6844" fmla="*/ 625105 w 4654756"/>
              <a:gd name="connsiteY6844" fmla="*/ 1487108 h 2623580"/>
              <a:gd name="connsiteX6845" fmla="*/ 623830 w 4654756"/>
              <a:gd name="connsiteY6845" fmla="*/ 1485871 h 2623580"/>
              <a:gd name="connsiteX6846" fmla="*/ 2126880 w 4654756"/>
              <a:gd name="connsiteY6846" fmla="*/ 1482452 h 2623580"/>
              <a:gd name="connsiteX6847" fmla="*/ 2126910 w 4654756"/>
              <a:gd name="connsiteY6847" fmla="*/ 1482570 h 2623580"/>
              <a:gd name="connsiteX6848" fmla="*/ 2128182 w 4654756"/>
              <a:gd name="connsiteY6848" fmla="*/ 1486283 h 2623580"/>
              <a:gd name="connsiteX6849" fmla="*/ 2131150 w 4654756"/>
              <a:gd name="connsiteY6849" fmla="*/ 1489170 h 2623580"/>
              <a:gd name="connsiteX6850" fmla="*/ 2133693 w 4654756"/>
              <a:gd name="connsiteY6850" fmla="*/ 1491646 h 2623580"/>
              <a:gd name="connsiteX6851" fmla="*/ 2137932 w 4654756"/>
              <a:gd name="connsiteY6851" fmla="*/ 1494946 h 2623580"/>
              <a:gd name="connsiteX6852" fmla="*/ 2140052 w 4654756"/>
              <a:gd name="connsiteY6852" fmla="*/ 1497008 h 2623580"/>
              <a:gd name="connsiteX6853" fmla="*/ 2140900 w 4654756"/>
              <a:gd name="connsiteY6853" fmla="*/ 1499483 h 2623580"/>
              <a:gd name="connsiteX6854" fmla="*/ 2141747 w 4654756"/>
              <a:gd name="connsiteY6854" fmla="*/ 1503196 h 2623580"/>
              <a:gd name="connsiteX6855" fmla="*/ 2142555 w 4654756"/>
              <a:gd name="connsiteY6855" fmla="*/ 1507517 h 2623580"/>
              <a:gd name="connsiteX6856" fmla="*/ 2142555 w 4654756"/>
              <a:gd name="connsiteY6856" fmla="*/ 1507502 h 2623580"/>
              <a:gd name="connsiteX6857" fmla="*/ 2141705 w 4654756"/>
              <a:gd name="connsiteY6857" fmla="*/ 1502963 h 2623580"/>
              <a:gd name="connsiteX6858" fmla="*/ 2140856 w 4654756"/>
              <a:gd name="connsiteY6858" fmla="*/ 1499250 h 2623580"/>
              <a:gd name="connsiteX6859" fmla="*/ 2140006 w 4654756"/>
              <a:gd name="connsiteY6859" fmla="*/ 1496774 h 2623580"/>
              <a:gd name="connsiteX6860" fmla="*/ 2137882 w 4654756"/>
              <a:gd name="connsiteY6860" fmla="*/ 1494711 h 2623580"/>
              <a:gd name="connsiteX6861" fmla="*/ 2133635 w 4654756"/>
              <a:gd name="connsiteY6861" fmla="*/ 1491410 h 2623580"/>
              <a:gd name="connsiteX6862" fmla="*/ 2131086 w 4654756"/>
              <a:gd name="connsiteY6862" fmla="*/ 1488934 h 2623580"/>
              <a:gd name="connsiteX6863" fmla="*/ 2128113 w 4654756"/>
              <a:gd name="connsiteY6863" fmla="*/ 1486046 h 2623580"/>
              <a:gd name="connsiteX6864" fmla="*/ 3710221 w 4654756"/>
              <a:gd name="connsiteY6864" fmla="*/ 1480281 h 2623580"/>
              <a:gd name="connsiteX6865" fmla="*/ 3710182 w 4654756"/>
              <a:gd name="connsiteY6865" fmla="*/ 1480508 h 2623580"/>
              <a:gd name="connsiteX6866" fmla="*/ 3710182 w 4654756"/>
              <a:gd name="connsiteY6866" fmla="*/ 1492059 h 2623580"/>
              <a:gd name="connsiteX6867" fmla="*/ 3710182 w 4654756"/>
              <a:gd name="connsiteY6867" fmla="*/ 1497254 h 2623580"/>
              <a:gd name="connsiteX6868" fmla="*/ 3710221 w 4654756"/>
              <a:gd name="connsiteY6868" fmla="*/ 1497008 h 2623580"/>
              <a:gd name="connsiteX6869" fmla="*/ 3710221 w 4654756"/>
              <a:gd name="connsiteY6869" fmla="*/ 1491645 h 2623580"/>
              <a:gd name="connsiteX6870" fmla="*/ 899969 w 4654756"/>
              <a:gd name="connsiteY6870" fmla="*/ 1479156 h 2623580"/>
              <a:gd name="connsiteX6871" fmla="*/ 898696 w 4654756"/>
              <a:gd name="connsiteY6871" fmla="*/ 1480808 h 2623580"/>
              <a:gd name="connsiteX6872" fmla="*/ 896998 w 4654756"/>
              <a:gd name="connsiteY6872" fmla="*/ 1482460 h 2623580"/>
              <a:gd name="connsiteX6873" fmla="*/ 895300 w 4654756"/>
              <a:gd name="connsiteY6873" fmla="*/ 1486178 h 2623580"/>
              <a:gd name="connsiteX6874" fmla="*/ 894026 w 4654756"/>
              <a:gd name="connsiteY6874" fmla="*/ 1488243 h 2623580"/>
              <a:gd name="connsiteX6875" fmla="*/ 892753 w 4654756"/>
              <a:gd name="connsiteY6875" fmla="*/ 1490309 h 2623580"/>
              <a:gd name="connsiteX6876" fmla="*/ 891055 w 4654756"/>
              <a:gd name="connsiteY6876" fmla="*/ 1491135 h 2623580"/>
              <a:gd name="connsiteX6877" fmla="*/ 889357 w 4654756"/>
              <a:gd name="connsiteY6877" fmla="*/ 1491548 h 2623580"/>
              <a:gd name="connsiteX6878" fmla="*/ 886385 w 4654756"/>
              <a:gd name="connsiteY6878" fmla="*/ 1491135 h 2623580"/>
              <a:gd name="connsiteX6879" fmla="*/ 883414 w 4654756"/>
              <a:gd name="connsiteY6879" fmla="*/ 1490309 h 2623580"/>
              <a:gd name="connsiteX6880" fmla="*/ 878744 w 4654756"/>
              <a:gd name="connsiteY6880" fmla="*/ 1487830 h 2623580"/>
              <a:gd name="connsiteX6881" fmla="*/ 873225 w 4654756"/>
              <a:gd name="connsiteY6881" fmla="*/ 1484938 h 2623580"/>
              <a:gd name="connsiteX6882" fmla="*/ 870254 w 4654756"/>
              <a:gd name="connsiteY6882" fmla="*/ 1484525 h 2623580"/>
              <a:gd name="connsiteX6883" fmla="*/ 867282 w 4654756"/>
              <a:gd name="connsiteY6883" fmla="*/ 1484113 h 2623580"/>
              <a:gd name="connsiteX6884" fmla="*/ 863886 w 4654756"/>
              <a:gd name="connsiteY6884" fmla="*/ 1484525 h 2623580"/>
              <a:gd name="connsiteX6885" fmla="*/ 860490 w 4654756"/>
              <a:gd name="connsiteY6885" fmla="*/ 1485352 h 2623580"/>
              <a:gd name="connsiteX6886" fmla="*/ 857943 w 4654756"/>
              <a:gd name="connsiteY6886" fmla="*/ 1486591 h 2623580"/>
              <a:gd name="connsiteX6887" fmla="*/ 855396 w 4654756"/>
              <a:gd name="connsiteY6887" fmla="*/ 1488243 h 2623580"/>
              <a:gd name="connsiteX6888" fmla="*/ 853274 w 4654756"/>
              <a:gd name="connsiteY6888" fmla="*/ 1490309 h 2623580"/>
              <a:gd name="connsiteX6889" fmla="*/ 850302 w 4654756"/>
              <a:gd name="connsiteY6889" fmla="*/ 1491548 h 2623580"/>
              <a:gd name="connsiteX6890" fmla="*/ 846906 w 4654756"/>
              <a:gd name="connsiteY6890" fmla="*/ 1492374 h 2623580"/>
              <a:gd name="connsiteX6891" fmla="*/ 842506 w 4654756"/>
              <a:gd name="connsiteY6891" fmla="*/ 1492763 h 2623580"/>
              <a:gd name="connsiteX6892" fmla="*/ 842482 w 4654756"/>
              <a:gd name="connsiteY6892" fmla="*/ 1492842 h 2623580"/>
              <a:gd name="connsiteX6893" fmla="*/ 847108 w 4654756"/>
              <a:gd name="connsiteY6893" fmla="*/ 1492433 h 2623580"/>
              <a:gd name="connsiteX6894" fmla="*/ 850493 w 4654756"/>
              <a:gd name="connsiteY6894" fmla="*/ 1491611 h 2623580"/>
              <a:gd name="connsiteX6895" fmla="*/ 853456 w 4654756"/>
              <a:gd name="connsiteY6895" fmla="*/ 1490377 h 2623580"/>
              <a:gd name="connsiteX6896" fmla="*/ 855571 w 4654756"/>
              <a:gd name="connsiteY6896" fmla="*/ 1488320 h 2623580"/>
              <a:gd name="connsiteX6897" fmla="*/ 858111 w 4654756"/>
              <a:gd name="connsiteY6897" fmla="*/ 1486675 h 2623580"/>
              <a:gd name="connsiteX6898" fmla="*/ 860649 w 4654756"/>
              <a:gd name="connsiteY6898" fmla="*/ 1485440 h 2623580"/>
              <a:gd name="connsiteX6899" fmla="*/ 864035 w 4654756"/>
              <a:gd name="connsiteY6899" fmla="*/ 1484618 h 2623580"/>
              <a:gd name="connsiteX6900" fmla="*/ 867420 w 4654756"/>
              <a:gd name="connsiteY6900" fmla="*/ 1484207 h 2623580"/>
              <a:gd name="connsiteX6901" fmla="*/ 870382 w 4654756"/>
              <a:gd name="connsiteY6901" fmla="*/ 1484618 h 2623580"/>
              <a:gd name="connsiteX6902" fmla="*/ 873344 w 4654756"/>
              <a:gd name="connsiteY6902" fmla="*/ 1485029 h 2623580"/>
              <a:gd name="connsiteX6903" fmla="*/ 878845 w 4654756"/>
              <a:gd name="connsiteY6903" fmla="*/ 1487909 h 2623580"/>
              <a:gd name="connsiteX6904" fmla="*/ 883500 w 4654756"/>
              <a:gd name="connsiteY6904" fmla="*/ 1490377 h 2623580"/>
              <a:gd name="connsiteX6905" fmla="*/ 886462 w 4654756"/>
              <a:gd name="connsiteY6905" fmla="*/ 1491199 h 2623580"/>
              <a:gd name="connsiteX6906" fmla="*/ 889425 w 4654756"/>
              <a:gd name="connsiteY6906" fmla="*/ 1491611 h 2623580"/>
              <a:gd name="connsiteX6907" fmla="*/ 891117 w 4654756"/>
              <a:gd name="connsiteY6907" fmla="*/ 1491199 h 2623580"/>
              <a:gd name="connsiteX6908" fmla="*/ 892810 w 4654756"/>
              <a:gd name="connsiteY6908" fmla="*/ 1490377 h 2623580"/>
              <a:gd name="connsiteX6909" fmla="*/ 894079 w 4654756"/>
              <a:gd name="connsiteY6909" fmla="*/ 1488320 h 2623580"/>
              <a:gd name="connsiteX6910" fmla="*/ 895349 w 4654756"/>
              <a:gd name="connsiteY6910" fmla="*/ 1486263 h 2623580"/>
              <a:gd name="connsiteX6911" fmla="*/ 897041 w 4654756"/>
              <a:gd name="connsiteY6911" fmla="*/ 1482561 h 2623580"/>
              <a:gd name="connsiteX6912" fmla="*/ 898734 w 4654756"/>
              <a:gd name="connsiteY6912" fmla="*/ 1480916 h 2623580"/>
              <a:gd name="connsiteX6913" fmla="*/ 900004 w 4654756"/>
              <a:gd name="connsiteY6913" fmla="*/ 1479270 h 2623580"/>
              <a:gd name="connsiteX6914" fmla="*/ 902119 w 4654756"/>
              <a:gd name="connsiteY6914" fmla="*/ 1481738 h 2623580"/>
              <a:gd name="connsiteX6915" fmla="*/ 903382 w 4654756"/>
              <a:gd name="connsiteY6915" fmla="*/ 1484193 h 2623580"/>
              <a:gd name="connsiteX6916" fmla="*/ 903366 w 4654756"/>
              <a:gd name="connsiteY6916" fmla="*/ 1484113 h 2623580"/>
              <a:gd name="connsiteX6917" fmla="*/ 902092 w 4654756"/>
              <a:gd name="connsiteY6917" fmla="*/ 1481634 h 2623580"/>
              <a:gd name="connsiteX6918" fmla="*/ 582821 w 4654756"/>
              <a:gd name="connsiteY6918" fmla="*/ 1478012 h 2623580"/>
              <a:gd name="connsiteX6919" fmla="*/ 582876 w 4654756"/>
              <a:gd name="connsiteY6919" fmla="*/ 1478038 h 2623580"/>
              <a:gd name="connsiteX6920" fmla="*/ 582879 w 4654756"/>
              <a:gd name="connsiteY6920" fmla="*/ 1478035 h 2623580"/>
              <a:gd name="connsiteX6921" fmla="*/ 577523 w 4654756"/>
              <a:gd name="connsiteY6921" fmla="*/ 1473943 h 2623580"/>
              <a:gd name="connsiteX6922" fmla="*/ 577781 w 4654756"/>
              <a:gd name="connsiteY6922" fmla="*/ 1474320 h 2623580"/>
              <a:gd name="connsiteX6923" fmla="*/ 579475 w 4654756"/>
              <a:gd name="connsiteY6923" fmla="*/ 1475969 h 2623580"/>
              <a:gd name="connsiteX6924" fmla="*/ 579889 w 4654756"/>
              <a:gd name="connsiteY6924" fmla="*/ 1476238 h 2623580"/>
              <a:gd name="connsiteX6925" fmla="*/ 578762 w 4654756"/>
              <a:gd name="connsiteY6925" fmla="*/ 1475145 h 2623580"/>
              <a:gd name="connsiteX6926" fmla="*/ 733098 w 4654756"/>
              <a:gd name="connsiteY6926" fmla="*/ 1471172 h 2623580"/>
              <a:gd name="connsiteX6927" fmla="*/ 733098 w 4654756"/>
              <a:gd name="connsiteY6927" fmla="*/ 1478445 h 2623580"/>
              <a:gd name="connsiteX6928" fmla="*/ 733098 w 4654756"/>
              <a:gd name="connsiteY6928" fmla="*/ 1481746 h 2623580"/>
              <a:gd name="connsiteX6929" fmla="*/ 731823 w 4654756"/>
              <a:gd name="connsiteY6929" fmla="*/ 1484633 h 2623580"/>
              <a:gd name="connsiteX6930" fmla="*/ 730547 w 4654756"/>
              <a:gd name="connsiteY6930" fmla="*/ 1487521 h 2623580"/>
              <a:gd name="connsiteX6931" fmla="*/ 728421 w 4654756"/>
              <a:gd name="connsiteY6931" fmla="*/ 1489996 h 2623580"/>
              <a:gd name="connsiteX6932" fmla="*/ 726721 w 4654756"/>
              <a:gd name="connsiteY6932" fmla="*/ 1491646 h 2623580"/>
              <a:gd name="connsiteX6933" fmla="*/ 724170 w 4654756"/>
              <a:gd name="connsiteY6933" fmla="*/ 1493708 h 2623580"/>
              <a:gd name="connsiteX6934" fmla="*/ 718218 w 4654756"/>
              <a:gd name="connsiteY6934" fmla="*/ 1497421 h 2623580"/>
              <a:gd name="connsiteX6935" fmla="*/ 712265 w 4654756"/>
              <a:gd name="connsiteY6935" fmla="*/ 1501546 h 2623580"/>
              <a:gd name="connsiteX6936" fmla="*/ 707163 w 4654756"/>
              <a:gd name="connsiteY6936" fmla="*/ 1506084 h 2623580"/>
              <a:gd name="connsiteX6937" fmla="*/ 704612 w 4654756"/>
              <a:gd name="connsiteY6937" fmla="*/ 1508559 h 2623580"/>
              <a:gd name="connsiteX6938" fmla="*/ 702061 w 4654756"/>
              <a:gd name="connsiteY6938" fmla="*/ 1511034 h 2623580"/>
              <a:gd name="connsiteX6939" fmla="*/ 700360 w 4654756"/>
              <a:gd name="connsiteY6939" fmla="*/ 1514747 h 2623580"/>
              <a:gd name="connsiteX6940" fmla="*/ 698660 w 4654756"/>
              <a:gd name="connsiteY6940" fmla="*/ 1518047 h 2623580"/>
              <a:gd name="connsiteX6941" fmla="*/ 695258 w 4654756"/>
              <a:gd name="connsiteY6941" fmla="*/ 1510209 h 2623580"/>
              <a:gd name="connsiteX6942" fmla="*/ 693132 w 4654756"/>
              <a:gd name="connsiteY6942" fmla="*/ 1506496 h 2623580"/>
              <a:gd name="connsiteX6943" fmla="*/ 691006 w 4654756"/>
              <a:gd name="connsiteY6943" fmla="*/ 1503609 h 2623580"/>
              <a:gd name="connsiteX6944" fmla="*/ 688031 w 4654756"/>
              <a:gd name="connsiteY6944" fmla="*/ 1500721 h 2623580"/>
              <a:gd name="connsiteX6945" fmla="*/ 684629 w 4654756"/>
              <a:gd name="connsiteY6945" fmla="*/ 1498246 h 2623580"/>
              <a:gd name="connsiteX6946" fmla="*/ 679527 w 4654756"/>
              <a:gd name="connsiteY6946" fmla="*/ 1497421 h 2623580"/>
              <a:gd name="connsiteX6947" fmla="*/ 673574 w 4654756"/>
              <a:gd name="connsiteY6947" fmla="*/ 1497008 h 2623580"/>
              <a:gd name="connsiteX6948" fmla="*/ 673360 w 4654756"/>
              <a:gd name="connsiteY6948" fmla="*/ 1497008 h 2623580"/>
              <a:gd name="connsiteX6949" fmla="*/ 679282 w 4654756"/>
              <a:gd name="connsiteY6949" fmla="*/ 1497421 h 2623580"/>
              <a:gd name="connsiteX6950" fmla="*/ 684362 w 4654756"/>
              <a:gd name="connsiteY6950" fmla="*/ 1498246 h 2623580"/>
              <a:gd name="connsiteX6951" fmla="*/ 687748 w 4654756"/>
              <a:gd name="connsiteY6951" fmla="*/ 1500721 h 2623580"/>
              <a:gd name="connsiteX6952" fmla="*/ 690712 w 4654756"/>
              <a:gd name="connsiteY6952" fmla="*/ 1503608 h 2623580"/>
              <a:gd name="connsiteX6953" fmla="*/ 692828 w 4654756"/>
              <a:gd name="connsiteY6953" fmla="*/ 1506496 h 2623580"/>
              <a:gd name="connsiteX6954" fmla="*/ 694945 w 4654756"/>
              <a:gd name="connsiteY6954" fmla="*/ 1510209 h 2623580"/>
              <a:gd name="connsiteX6955" fmla="*/ 698331 w 4654756"/>
              <a:gd name="connsiteY6955" fmla="*/ 1518046 h 2623580"/>
              <a:gd name="connsiteX6956" fmla="*/ 697061 w 4654756"/>
              <a:gd name="connsiteY6956" fmla="*/ 1522584 h 2623580"/>
              <a:gd name="connsiteX6957" fmla="*/ 694522 w 4654756"/>
              <a:gd name="connsiteY6957" fmla="*/ 1527534 h 2623580"/>
              <a:gd name="connsiteX6958" fmla="*/ 691135 w 4654756"/>
              <a:gd name="connsiteY6958" fmla="*/ 1531247 h 2623580"/>
              <a:gd name="connsiteX6959" fmla="*/ 683939 w 4654756"/>
              <a:gd name="connsiteY6959" fmla="*/ 1538672 h 2623580"/>
              <a:gd name="connsiteX6960" fmla="*/ 680552 w 4654756"/>
              <a:gd name="connsiteY6960" fmla="*/ 1543210 h 2623580"/>
              <a:gd name="connsiteX6961" fmla="*/ 678013 w 4654756"/>
              <a:gd name="connsiteY6961" fmla="*/ 1547335 h 2623580"/>
              <a:gd name="connsiteX6962" fmla="*/ 676319 w 4654756"/>
              <a:gd name="connsiteY6962" fmla="*/ 1550222 h 2623580"/>
              <a:gd name="connsiteX6963" fmla="*/ 675896 w 4654756"/>
              <a:gd name="connsiteY6963" fmla="*/ 1552697 h 2623580"/>
              <a:gd name="connsiteX6964" fmla="*/ 675473 w 4654756"/>
              <a:gd name="connsiteY6964" fmla="*/ 1555997 h 2623580"/>
              <a:gd name="connsiteX6965" fmla="*/ 675049 w 4654756"/>
              <a:gd name="connsiteY6965" fmla="*/ 1558885 h 2623580"/>
              <a:gd name="connsiteX6966" fmla="*/ 675473 w 4654756"/>
              <a:gd name="connsiteY6966" fmla="*/ 1563010 h 2623580"/>
              <a:gd name="connsiteX6967" fmla="*/ 676319 w 4654756"/>
              <a:gd name="connsiteY6967" fmla="*/ 1566723 h 2623580"/>
              <a:gd name="connsiteX6968" fmla="*/ 677589 w 4654756"/>
              <a:gd name="connsiteY6968" fmla="*/ 1570435 h 2623580"/>
              <a:gd name="connsiteX6969" fmla="*/ 678859 w 4654756"/>
              <a:gd name="connsiteY6969" fmla="*/ 1573736 h 2623580"/>
              <a:gd name="connsiteX6970" fmla="*/ 683092 w 4654756"/>
              <a:gd name="connsiteY6970" fmla="*/ 1580335 h 2623580"/>
              <a:gd name="connsiteX6971" fmla="*/ 687748 w 4654756"/>
              <a:gd name="connsiteY6971" fmla="*/ 1586523 h 2623580"/>
              <a:gd name="connsiteX6972" fmla="*/ 691982 w 4654756"/>
              <a:gd name="connsiteY6972" fmla="*/ 1592298 h 2623580"/>
              <a:gd name="connsiteX6973" fmla="*/ 695791 w 4654756"/>
              <a:gd name="connsiteY6973" fmla="*/ 1598486 h 2623580"/>
              <a:gd name="connsiteX6974" fmla="*/ 697908 w 4654756"/>
              <a:gd name="connsiteY6974" fmla="*/ 1601787 h 2623580"/>
              <a:gd name="connsiteX6975" fmla="*/ 698755 w 4654756"/>
              <a:gd name="connsiteY6975" fmla="*/ 1604674 h 2623580"/>
              <a:gd name="connsiteX6976" fmla="*/ 700024 w 4654756"/>
              <a:gd name="connsiteY6976" fmla="*/ 1608386 h 2623580"/>
              <a:gd name="connsiteX6977" fmla="*/ 700024 w 4654756"/>
              <a:gd name="connsiteY6977" fmla="*/ 1611687 h 2623580"/>
              <a:gd name="connsiteX6978" fmla="*/ 700024 w 4654756"/>
              <a:gd name="connsiteY6978" fmla="*/ 1617875 h 2623580"/>
              <a:gd name="connsiteX6979" fmla="*/ 698755 w 4654756"/>
              <a:gd name="connsiteY6979" fmla="*/ 1622824 h 2623580"/>
              <a:gd name="connsiteX6980" fmla="*/ 698356 w 4654756"/>
              <a:gd name="connsiteY6980" fmla="*/ 1624248 h 2623580"/>
              <a:gd name="connsiteX6981" fmla="*/ 698751 w 4654756"/>
              <a:gd name="connsiteY6981" fmla="*/ 1623348 h 2623580"/>
              <a:gd name="connsiteX6982" fmla="*/ 699600 w 4654756"/>
              <a:gd name="connsiteY6982" fmla="*/ 1620446 h 2623580"/>
              <a:gd name="connsiteX6983" fmla="*/ 700449 w 4654756"/>
              <a:gd name="connsiteY6983" fmla="*/ 1616715 h 2623580"/>
              <a:gd name="connsiteX6984" fmla="*/ 700449 w 4654756"/>
              <a:gd name="connsiteY6984" fmla="*/ 1612154 h 2623580"/>
              <a:gd name="connsiteX6985" fmla="*/ 700449 w 4654756"/>
              <a:gd name="connsiteY6985" fmla="*/ 1608838 h 2623580"/>
              <a:gd name="connsiteX6986" fmla="*/ 699175 w 4654756"/>
              <a:gd name="connsiteY6986" fmla="*/ 1605107 h 2623580"/>
              <a:gd name="connsiteX6987" fmla="*/ 698326 w 4654756"/>
              <a:gd name="connsiteY6987" fmla="*/ 1602205 h 2623580"/>
              <a:gd name="connsiteX6988" fmla="*/ 696204 w 4654756"/>
              <a:gd name="connsiteY6988" fmla="*/ 1598888 h 2623580"/>
              <a:gd name="connsiteX6989" fmla="*/ 692383 w 4654756"/>
              <a:gd name="connsiteY6989" fmla="*/ 1592670 h 2623580"/>
              <a:gd name="connsiteX6990" fmla="*/ 688138 w 4654756"/>
              <a:gd name="connsiteY6990" fmla="*/ 1586865 h 2623580"/>
              <a:gd name="connsiteX6991" fmla="*/ 683468 w 4654756"/>
              <a:gd name="connsiteY6991" fmla="*/ 1580647 h 2623580"/>
              <a:gd name="connsiteX6992" fmla="*/ 679224 w 4654756"/>
              <a:gd name="connsiteY6992" fmla="*/ 1574014 h 2623580"/>
              <a:gd name="connsiteX6993" fmla="*/ 677950 w 4654756"/>
              <a:gd name="connsiteY6993" fmla="*/ 1570697 h 2623580"/>
              <a:gd name="connsiteX6994" fmla="*/ 676676 w 4654756"/>
              <a:gd name="connsiteY6994" fmla="*/ 1566966 h 2623580"/>
              <a:gd name="connsiteX6995" fmla="*/ 675827 w 4654756"/>
              <a:gd name="connsiteY6995" fmla="*/ 1563235 h 2623580"/>
              <a:gd name="connsiteX6996" fmla="*/ 675403 w 4654756"/>
              <a:gd name="connsiteY6996" fmla="*/ 1559089 h 2623580"/>
              <a:gd name="connsiteX6997" fmla="*/ 675827 w 4654756"/>
              <a:gd name="connsiteY6997" fmla="*/ 1556187 h 2623580"/>
              <a:gd name="connsiteX6998" fmla="*/ 676252 w 4654756"/>
              <a:gd name="connsiteY6998" fmla="*/ 1552871 h 2623580"/>
              <a:gd name="connsiteX6999" fmla="*/ 676676 w 4654756"/>
              <a:gd name="connsiteY6999" fmla="*/ 1550383 h 2623580"/>
              <a:gd name="connsiteX7000" fmla="*/ 678374 w 4654756"/>
              <a:gd name="connsiteY7000" fmla="*/ 1547481 h 2623580"/>
              <a:gd name="connsiteX7001" fmla="*/ 680921 w 4654756"/>
              <a:gd name="connsiteY7001" fmla="*/ 1543335 h 2623580"/>
              <a:gd name="connsiteX7002" fmla="*/ 684318 w 4654756"/>
              <a:gd name="connsiteY7002" fmla="*/ 1538775 h 2623580"/>
              <a:gd name="connsiteX7003" fmla="*/ 691534 w 4654756"/>
              <a:gd name="connsiteY7003" fmla="*/ 1531313 h 2623580"/>
              <a:gd name="connsiteX7004" fmla="*/ 694931 w 4654756"/>
              <a:gd name="connsiteY7004" fmla="*/ 1527582 h 2623580"/>
              <a:gd name="connsiteX7005" fmla="*/ 697477 w 4654756"/>
              <a:gd name="connsiteY7005" fmla="*/ 1522606 h 2623580"/>
              <a:gd name="connsiteX7006" fmla="*/ 698751 w 4654756"/>
              <a:gd name="connsiteY7006" fmla="*/ 1518046 h 2623580"/>
              <a:gd name="connsiteX7007" fmla="*/ 698326 w 4654756"/>
              <a:gd name="connsiteY7007" fmla="*/ 1519705 h 2623580"/>
              <a:gd name="connsiteX7008" fmla="*/ 697933 w 4654756"/>
              <a:gd name="connsiteY7008" fmla="*/ 1522392 h 2623580"/>
              <a:gd name="connsiteX7009" fmla="*/ 699181 w 4654756"/>
              <a:gd name="connsiteY7009" fmla="*/ 1518350 h 2623580"/>
              <a:gd name="connsiteX7010" fmla="*/ 700884 w 4654756"/>
              <a:gd name="connsiteY7010" fmla="*/ 1514212 h 2623580"/>
              <a:gd name="connsiteX7011" fmla="*/ 703012 w 4654756"/>
              <a:gd name="connsiteY7011" fmla="*/ 1510901 h 2623580"/>
              <a:gd name="connsiteX7012" fmla="*/ 705567 w 4654756"/>
              <a:gd name="connsiteY7012" fmla="*/ 1508004 h 2623580"/>
              <a:gd name="connsiteX7013" fmla="*/ 708547 w 4654756"/>
              <a:gd name="connsiteY7013" fmla="*/ 1505107 h 2623580"/>
              <a:gd name="connsiteX7014" fmla="*/ 715359 w 4654756"/>
              <a:gd name="connsiteY7014" fmla="*/ 1500555 h 2623580"/>
              <a:gd name="connsiteX7015" fmla="*/ 721746 w 4654756"/>
              <a:gd name="connsiteY7015" fmla="*/ 1496417 h 2623580"/>
              <a:gd name="connsiteX7016" fmla="*/ 724726 w 4654756"/>
              <a:gd name="connsiteY7016" fmla="*/ 1493933 h 2623580"/>
              <a:gd name="connsiteX7017" fmla="*/ 727706 w 4654756"/>
              <a:gd name="connsiteY7017" fmla="*/ 1491451 h 2623580"/>
              <a:gd name="connsiteX7018" fmla="*/ 730260 w 4654756"/>
              <a:gd name="connsiteY7018" fmla="*/ 1488554 h 2623580"/>
              <a:gd name="connsiteX7019" fmla="*/ 731538 w 4654756"/>
              <a:gd name="connsiteY7019" fmla="*/ 1485657 h 2623580"/>
              <a:gd name="connsiteX7020" fmla="*/ 733241 w 4654756"/>
              <a:gd name="connsiteY7020" fmla="*/ 1482346 h 2623580"/>
              <a:gd name="connsiteX7021" fmla="*/ 733241 w 4654756"/>
              <a:gd name="connsiteY7021" fmla="*/ 1478621 h 2623580"/>
              <a:gd name="connsiteX7022" fmla="*/ 733241 w 4654756"/>
              <a:gd name="connsiteY7022" fmla="*/ 1471172 h 2623580"/>
              <a:gd name="connsiteX7023" fmla="*/ 617453 w 4654756"/>
              <a:gd name="connsiteY7023" fmla="*/ 1471020 h 2623580"/>
              <a:gd name="connsiteX7024" fmla="*/ 615327 w 4654756"/>
              <a:gd name="connsiteY7024" fmla="*/ 1471845 h 2623580"/>
              <a:gd name="connsiteX7025" fmla="*/ 613626 w 4654756"/>
              <a:gd name="connsiteY7025" fmla="*/ 1473083 h 2623580"/>
              <a:gd name="connsiteX7026" fmla="*/ 610650 w 4654756"/>
              <a:gd name="connsiteY7026" fmla="*/ 1475971 h 2623580"/>
              <a:gd name="connsiteX7027" fmla="*/ 608099 w 4654756"/>
              <a:gd name="connsiteY7027" fmla="*/ 1478858 h 2623580"/>
              <a:gd name="connsiteX7028" fmla="*/ 606824 w 4654756"/>
              <a:gd name="connsiteY7028" fmla="*/ 1480095 h 2623580"/>
              <a:gd name="connsiteX7029" fmla="*/ 606897 w 4654756"/>
              <a:gd name="connsiteY7029" fmla="*/ 1480095 h 2623580"/>
              <a:gd name="connsiteX7030" fmla="*/ 608167 w 4654756"/>
              <a:gd name="connsiteY7030" fmla="*/ 1478858 h 2623580"/>
              <a:gd name="connsiteX7031" fmla="*/ 610706 w 4654756"/>
              <a:gd name="connsiteY7031" fmla="*/ 1475970 h 2623580"/>
              <a:gd name="connsiteX7032" fmla="*/ 613670 w 4654756"/>
              <a:gd name="connsiteY7032" fmla="*/ 1473082 h 2623580"/>
              <a:gd name="connsiteX7033" fmla="*/ 615363 w 4654756"/>
              <a:gd name="connsiteY7033" fmla="*/ 1471845 h 2623580"/>
              <a:gd name="connsiteX7034" fmla="*/ 617455 w 4654756"/>
              <a:gd name="connsiteY7034" fmla="*/ 1471030 h 2623580"/>
              <a:gd name="connsiteX7035" fmla="*/ 4589851 w 4654756"/>
              <a:gd name="connsiteY7035" fmla="*/ 1466895 h 2623580"/>
              <a:gd name="connsiteX7036" fmla="*/ 4590719 w 4654756"/>
              <a:gd name="connsiteY7036" fmla="*/ 1466895 h 2623580"/>
              <a:gd name="connsiteX7037" fmla="*/ 4593319 w 4654756"/>
              <a:gd name="connsiteY7037" fmla="*/ 1467299 h 2623580"/>
              <a:gd name="connsiteX7038" fmla="*/ 4595487 w 4654756"/>
              <a:gd name="connsiteY7038" fmla="*/ 1468512 h 2623580"/>
              <a:gd name="connsiteX7039" fmla="*/ 4598089 w 4654756"/>
              <a:gd name="connsiteY7039" fmla="*/ 1469726 h 2623580"/>
              <a:gd name="connsiteX7040" fmla="*/ 4600690 w 4654756"/>
              <a:gd name="connsiteY7040" fmla="*/ 1471747 h 2623580"/>
              <a:gd name="connsiteX7041" fmla="*/ 4605025 w 4654756"/>
              <a:gd name="connsiteY7041" fmla="*/ 1476196 h 2623580"/>
              <a:gd name="connsiteX7042" fmla="*/ 4608060 w 4654756"/>
              <a:gd name="connsiteY7042" fmla="*/ 1480240 h 2623580"/>
              <a:gd name="connsiteX7043" fmla="*/ 4608060 w 4654756"/>
              <a:gd name="connsiteY7043" fmla="*/ 1483476 h 2623580"/>
              <a:gd name="connsiteX7044" fmla="*/ 4606759 w 4654756"/>
              <a:gd name="connsiteY7044" fmla="*/ 1485498 h 2623580"/>
              <a:gd name="connsiteX7045" fmla="*/ 4605893 w 4654756"/>
              <a:gd name="connsiteY7045" fmla="*/ 1486711 h 2623580"/>
              <a:gd name="connsiteX7046" fmla="*/ 4604591 w 4654756"/>
              <a:gd name="connsiteY7046" fmla="*/ 1487116 h 2623580"/>
              <a:gd name="connsiteX7047" fmla="*/ 4603725 w 4654756"/>
              <a:gd name="connsiteY7047" fmla="*/ 1487520 h 2623580"/>
              <a:gd name="connsiteX7048" fmla="*/ 4601557 w 4654756"/>
              <a:gd name="connsiteY7048" fmla="*/ 1487520 h 2623580"/>
              <a:gd name="connsiteX7049" fmla="*/ 4598522 w 4654756"/>
              <a:gd name="connsiteY7049" fmla="*/ 1487520 h 2623580"/>
              <a:gd name="connsiteX7050" fmla="*/ 4597221 w 4654756"/>
              <a:gd name="connsiteY7050" fmla="*/ 1487116 h 2623580"/>
              <a:gd name="connsiteX7051" fmla="*/ 4595921 w 4654756"/>
              <a:gd name="connsiteY7051" fmla="*/ 1486711 h 2623580"/>
              <a:gd name="connsiteX7052" fmla="*/ 4595053 w 4654756"/>
              <a:gd name="connsiteY7052" fmla="*/ 1485498 h 2623580"/>
              <a:gd name="connsiteX7053" fmla="*/ 4594621 w 4654756"/>
              <a:gd name="connsiteY7053" fmla="*/ 1484285 h 2623580"/>
              <a:gd name="connsiteX7054" fmla="*/ 4594187 w 4654756"/>
              <a:gd name="connsiteY7054" fmla="*/ 1482667 h 2623580"/>
              <a:gd name="connsiteX7055" fmla="*/ 4594187 w 4654756"/>
              <a:gd name="connsiteY7055" fmla="*/ 1480240 h 2623580"/>
              <a:gd name="connsiteX7056" fmla="*/ 4592019 w 4654756"/>
              <a:gd name="connsiteY7056" fmla="*/ 1480240 h 2623580"/>
              <a:gd name="connsiteX7057" fmla="*/ 4590719 w 4654756"/>
              <a:gd name="connsiteY7057" fmla="*/ 1479027 h 2623580"/>
              <a:gd name="connsiteX7058" fmla="*/ 4590285 w 4654756"/>
              <a:gd name="connsiteY7058" fmla="*/ 1477814 h 2623580"/>
              <a:gd name="connsiteX7059" fmla="*/ 4589851 w 4654756"/>
              <a:gd name="connsiteY7059" fmla="*/ 1475792 h 2623580"/>
              <a:gd name="connsiteX7060" fmla="*/ 4588985 w 4654756"/>
              <a:gd name="connsiteY7060" fmla="*/ 1472152 h 2623580"/>
              <a:gd name="connsiteX7061" fmla="*/ 4588551 w 4654756"/>
              <a:gd name="connsiteY7061" fmla="*/ 1470130 h 2623580"/>
              <a:gd name="connsiteX7062" fmla="*/ 4587683 w 4654756"/>
              <a:gd name="connsiteY7062" fmla="*/ 1468512 h 2623580"/>
              <a:gd name="connsiteX7063" fmla="*/ 4588551 w 4654756"/>
              <a:gd name="connsiteY7063" fmla="*/ 1467299 h 2623580"/>
              <a:gd name="connsiteX7064" fmla="*/ 1537713 w 4654756"/>
              <a:gd name="connsiteY7064" fmla="*/ 1459503 h 2623580"/>
              <a:gd name="connsiteX7065" fmla="*/ 1533471 w 4654756"/>
              <a:gd name="connsiteY7065" fmla="*/ 1459916 h 2623580"/>
              <a:gd name="connsiteX7066" fmla="*/ 1529229 w 4654756"/>
              <a:gd name="connsiteY7066" fmla="*/ 1460329 h 2623580"/>
              <a:gd name="connsiteX7067" fmla="*/ 1525835 w 4654756"/>
              <a:gd name="connsiteY7067" fmla="*/ 1461983 h 2623580"/>
              <a:gd name="connsiteX7068" fmla="*/ 1522865 w 4654756"/>
              <a:gd name="connsiteY7068" fmla="*/ 1464050 h 2623580"/>
              <a:gd name="connsiteX7069" fmla="*/ 1520319 w 4654756"/>
              <a:gd name="connsiteY7069" fmla="*/ 1466530 h 2623580"/>
              <a:gd name="connsiteX7070" fmla="*/ 1517774 w 4654756"/>
              <a:gd name="connsiteY7070" fmla="*/ 1469010 h 2623580"/>
              <a:gd name="connsiteX7071" fmla="*/ 1515229 w 4654756"/>
              <a:gd name="connsiteY7071" fmla="*/ 1472317 h 2623580"/>
              <a:gd name="connsiteX7072" fmla="*/ 1513107 w 4654756"/>
              <a:gd name="connsiteY7072" fmla="*/ 1475624 h 2623580"/>
              <a:gd name="connsiteX7073" fmla="*/ 1509714 w 4654756"/>
              <a:gd name="connsiteY7073" fmla="*/ 1483064 h 2623580"/>
              <a:gd name="connsiteX7074" fmla="*/ 1507593 w 4654756"/>
              <a:gd name="connsiteY7074" fmla="*/ 1491331 h 2623580"/>
              <a:gd name="connsiteX7075" fmla="*/ 1505047 w 4654756"/>
              <a:gd name="connsiteY7075" fmla="*/ 1500012 h 2623580"/>
              <a:gd name="connsiteX7076" fmla="*/ 1503350 w 4654756"/>
              <a:gd name="connsiteY7076" fmla="*/ 1507866 h 2623580"/>
              <a:gd name="connsiteX7077" fmla="*/ 1502926 w 4654756"/>
              <a:gd name="connsiteY7077" fmla="*/ 1509519 h 2623580"/>
              <a:gd name="connsiteX7078" fmla="*/ 1502502 w 4654756"/>
              <a:gd name="connsiteY7078" fmla="*/ 1510760 h 2623580"/>
              <a:gd name="connsiteX7079" fmla="*/ 1500805 w 4654756"/>
              <a:gd name="connsiteY7079" fmla="*/ 1514067 h 2623580"/>
              <a:gd name="connsiteX7080" fmla="*/ 1496986 w 4654756"/>
              <a:gd name="connsiteY7080" fmla="*/ 1517374 h 2623580"/>
              <a:gd name="connsiteX7081" fmla="*/ 1493168 w 4654756"/>
              <a:gd name="connsiteY7081" fmla="*/ 1521921 h 2623580"/>
              <a:gd name="connsiteX7082" fmla="*/ 1485532 w 4654756"/>
              <a:gd name="connsiteY7082" fmla="*/ 1529361 h 2623580"/>
              <a:gd name="connsiteX7083" fmla="*/ 1480017 w 4654756"/>
              <a:gd name="connsiteY7083" fmla="*/ 1535148 h 2623580"/>
              <a:gd name="connsiteX7084" fmla="*/ 1477047 w 4654756"/>
              <a:gd name="connsiteY7084" fmla="*/ 1538869 h 2623580"/>
              <a:gd name="connsiteX7085" fmla="*/ 1474926 w 4654756"/>
              <a:gd name="connsiteY7085" fmla="*/ 1542176 h 2623580"/>
              <a:gd name="connsiteX7086" fmla="*/ 1471108 w 4654756"/>
              <a:gd name="connsiteY7086" fmla="*/ 1549203 h 2623580"/>
              <a:gd name="connsiteX7087" fmla="*/ 1468563 w 4654756"/>
              <a:gd name="connsiteY7087" fmla="*/ 1557057 h 2623580"/>
              <a:gd name="connsiteX7088" fmla="*/ 1466018 w 4654756"/>
              <a:gd name="connsiteY7088" fmla="*/ 1564498 h 2623580"/>
              <a:gd name="connsiteX7089" fmla="*/ 1462199 w 4654756"/>
              <a:gd name="connsiteY7089" fmla="*/ 1581032 h 2623580"/>
              <a:gd name="connsiteX7090" fmla="*/ 1459654 w 4654756"/>
              <a:gd name="connsiteY7090" fmla="*/ 1589713 h 2623580"/>
              <a:gd name="connsiteX7091" fmla="*/ 1456684 w 4654756"/>
              <a:gd name="connsiteY7091" fmla="*/ 1598807 h 2623580"/>
              <a:gd name="connsiteX7092" fmla="*/ 1455411 w 4654756"/>
              <a:gd name="connsiteY7092" fmla="*/ 1601700 h 2623580"/>
              <a:gd name="connsiteX7093" fmla="*/ 1453290 w 4654756"/>
              <a:gd name="connsiteY7093" fmla="*/ 1604594 h 2623580"/>
              <a:gd name="connsiteX7094" fmla="*/ 1448199 w 4654756"/>
              <a:gd name="connsiteY7094" fmla="*/ 1610794 h 2623580"/>
              <a:gd name="connsiteX7095" fmla="*/ 1446502 w 4654756"/>
              <a:gd name="connsiteY7095" fmla="*/ 1613688 h 2623580"/>
              <a:gd name="connsiteX7096" fmla="*/ 1444381 w 4654756"/>
              <a:gd name="connsiteY7096" fmla="*/ 1616995 h 2623580"/>
              <a:gd name="connsiteX7097" fmla="*/ 1443108 w 4654756"/>
              <a:gd name="connsiteY7097" fmla="*/ 1619889 h 2623580"/>
              <a:gd name="connsiteX7098" fmla="*/ 1442684 w 4654756"/>
              <a:gd name="connsiteY7098" fmla="*/ 1623195 h 2623580"/>
              <a:gd name="connsiteX7099" fmla="*/ 1442448 w 4654756"/>
              <a:gd name="connsiteY7099" fmla="*/ 1623740 h 2623580"/>
              <a:gd name="connsiteX7100" fmla="*/ 1442920 w 4654756"/>
              <a:gd name="connsiteY7100" fmla="*/ 1622825 h 2623580"/>
              <a:gd name="connsiteX7101" fmla="*/ 1442928 w 4654756"/>
              <a:gd name="connsiteY7101" fmla="*/ 1622850 h 2623580"/>
              <a:gd name="connsiteX7102" fmla="*/ 1443337 w 4654756"/>
              <a:gd name="connsiteY7102" fmla="*/ 1619663 h 2623580"/>
              <a:gd name="connsiteX7103" fmla="*/ 1444610 w 4654756"/>
              <a:gd name="connsiteY7103" fmla="*/ 1616774 h 2623580"/>
              <a:gd name="connsiteX7104" fmla="*/ 1446732 w 4654756"/>
              <a:gd name="connsiteY7104" fmla="*/ 1613471 h 2623580"/>
              <a:gd name="connsiteX7105" fmla="*/ 1448428 w 4654756"/>
              <a:gd name="connsiteY7105" fmla="*/ 1610581 h 2623580"/>
              <a:gd name="connsiteX7106" fmla="*/ 1453520 w 4654756"/>
              <a:gd name="connsiteY7106" fmla="*/ 1604389 h 2623580"/>
              <a:gd name="connsiteX7107" fmla="*/ 1455641 w 4654756"/>
              <a:gd name="connsiteY7107" fmla="*/ 1601499 h 2623580"/>
              <a:gd name="connsiteX7108" fmla="*/ 1456914 w 4654756"/>
              <a:gd name="connsiteY7108" fmla="*/ 1598609 h 2623580"/>
              <a:gd name="connsiteX7109" fmla="*/ 1459884 w 4654756"/>
              <a:gd name="connsiteY7109" fmla="*/ 1589527 h 2623580"/>
              <a:gd name="connsiteX7110" fmla="*/ 1462429 w 4654756"/>
              <a:gd name="connsiteY7110" fmla="*/ 1580857 h 2623580"/>
              <a:gd name="connsiteX7111" fmla="*/ 1466248 w 4654756"/>
              <a:gd name="connsiteY7111" fmla="*/ 1564344 h 2623580"/>
              <a:gd name="connsiteX7112" fmla="*/ 1468794 w 4654756"/>
              <a:gd name="connsiteY7112" fmla="*/ 1556913 h 2623580"/>
              <a:gd name="connsiteX7113" fmla="*/ 1471339 w 4654756"/>
              <a:gd name="connsiteY7113" fmla="*/ 1549069 h 2623580"/>
              <a:gd name="connsiteX7114" fmla="*/ 1475157 w 4654756"/>
              <a:gd name="connsiteY7114" fmla="*/ 1542052 h 2623580"/>
              <a:gd name="connsiteX7115" fmla="*/ 1477279 w 4654756"/>
              <a:gd name="connsiteY7115" fmla="*/ 1538749 h 2623580"/>
              <a:gd name="connsiteX7116" fmla="*/ 1480249 w 4654756"/>
              <a:gd name="connsiteY7116" fmla="*/ 1535033 h 2623580"/>
              <a:gd name="connsiteX7117" fmla="*/ 1485764 w 4654756"/>
              <a:gd name="connsiteY7117" fmla="*/ 1529254 h 2623580"/>
              <a:gd name="connsiteX7118" fmla="*/ 1493401 w 4654756"/>
              <a:gd name="connsiteY7118" fmla="*/ 1521823 h 2623580"/>
              <a:gd name="connsiteX7119" fmla="*/ 1497219 w 4654756"/>
              <a:gd name="connsiteY7119" fmla="*/ 1517282 h 2623580"/>
              <a:gd name="connsiteX7120" fmla="*/ 1501038 w 4654756"/>
              <a:gd name="connsiteY7120" fmla="*/ 1513979 h 2623580"/>
              <a:gd name="connsiteX7121" fmla="*/ 1502735 w 4654756"/>
              <a:gd name="connsiteY7121" fmla="*/ 1510676 h 2623580"/>
              <a:gd name="connsiteX7122" fmla="*/ 1503159 w 4654756"/>
              <a:gd name="connsiteY7122" fmla="*/ 1509438 h 2623580"/>
              <a:gd name="connsiteX7123" fmla="*/ 1503584 w 4654756"/>
              <a:gd name="connsiteY7123" fmla="*/ 1507787 h 2623580"/>
              <a:gd name="connsiteX7124" fmla="*/ 1505280 w 4654756"/>
              <a:gd name="connsiteY7124" fmla="*/ 1499943 h 2623580"/>
              <a:gd name="connsiteX7125" fmla="*/ 1507826 w 4654756"/>
              <a:gd name="connsiteY7125" fmla="*/ 1491274 h 2623580"/>
              <a:gd name="connsiteX7126" fmla="*/ 1509947 w 4654756"/>
              <a:gd name="connsiteY7126" fmla="*/ 1483017 h 2623580"/>
              <a:gd name="connsiteX7127" fmla="*/ 1513342 w 4654756"/>
              <a:gd name="connsiteY7127" fmla="*/ 1475586 h 2623580"/>
              <a:gd name="connsiteX7128" fmla="*/ 1515463 w 4654756"/>
              <a:gd name="connsiteY7128" fmla="*/ 1472284 h 2623580"/>
              <a:gd name="connsiteX7129" fmla="*/ 1518009 w 4654756"/>
              <a:gd name="connsiteY7129" fmla="*/ 1468981 h 2623580"/>
              <a:gd name="connsiteX7130" fmla="*/ 1520555 w 4654756"/>
              <a:gd name="connsiteY7130" fmla="*/ 1466504 h 2623580"/>
              <a:gd name="connsiteX7131" fmla="*/ 1523100 w 4654756"/>
              <a:gd name="connsiteY7131" fmla="*/ 1464027 h 2623580"/>
              <a:gd name="connsiteX7132" fmla="*/ 1526070 w 4654756"/>
              <a:gd name="connsiteY7132" fmla="*/ 1461963 h 2623580"/>
              <a:gd name="connsiteX7133" fmla="*/ 1529464 w 4654756"/>
              <a:gd name="connsiteY7133" fmla="*/ 1460311 h 2623580"/>
              <a:gd name="connsiteX7134" fmla="*/ 1533707 w 4654756"/>
              <a:gd name="connsiteY7134" fmla="*/ 1459899 h 2623580"/>
              <a:gd name="connsiteX7135" fmla="*/ 1537780 w 4654756"/>
              <a:gd name="connsiteY7135" fmla="*/ 1459503 h 2623580"/>
              <a:gd name="connsiteX7136" fmla="*/ 1051856 w 4654756"/>
              <a:gd name="connsiteY7136" fmla="*/ 1453342 h 2623580"/>
              <a:gd name="connsiteX7137" fmla="*/ 1049310 w 4654756"/>
              <a:gd name="connsiteY7137" fmla="*/ 1453754 h 2623580"/>
              <a:gd name="connsiteX7138" fmla="*/ 1047612 w 4654756"/>
              <a:gd name="connsiteY7138" fmla="*/ 1454579 h 2623580"/>
              <a:gd name="connsiteX7139" fmla="*/ 1047529 w 4654756"/>
              <a:gd name="connsiteY7139" fmla="*/ 1454659 h 2623580"/>
              <a:gd name="connsiteX7140" fmla="*/ 1048972 w 4654756"/>
              <a:gd name="connsiteY7140" fmla="*/ 1453957 h 2623580"/>
              <a:gd name="connsiteX7141" fmla="*/ 1051519 w 4654756"/>
              <a:gd name="connsiteY7141" fmla="*/ 1453544 h 2623580"/>
              <a:gd name="connsiteX7142" fmla="*/ 1054066 w 4654756"/>
              <a:gd name="connsiteY7142" fmla="*/ 1453957 h 2623580"/>
              <a:gd name="connsiteX7143" fmla="*/ 1057464 w 4654756"/>
              <a:gd name="connsiteY7143" fmla="*/ 1455610 h 2623580"/>
              <a:gd name="connsiteX7144" fmla="*/ 1059586 w 4654756"/>
              <a:gd name="connsiteY7144" fmla="*/ 1456849 h 2623580"/>
              <a:gd name="connsiteX7145" fmla="*/ 1060435 w 4654756"/>
              <a:gd name="connsiteY7145" fmla="*/ 1457262 h 2623580"/>
              <a:gd name="connsiteX7146" fmla="*/ 1060860 w 4654756"/>
              <a:gd name="connsiteY7146" fmla="*/ 1457675 h 2623580"/>
              <a:gd name="connsiteX7147" fmla="*/ 1061709 w 4654756"/>
              <a:gd name="connsiteY7147" fmla="*/ 1460153 h 2623580"/>
              <a:gd name="connsiteX7148" fmla="*/ 1061709 w 4654756"/>
              <a:gd name="connsiteY7148" fmla="*/ 1462219 h 2623580"/>
              <a:gd name="connsiteX7149" fmla="*/ 1061709 w 4654756"/>
              <a:gd name="connsiteY7149" fmla="*/ 1463871 h 2623580"/>
              <a:gd name="connsiteX7150" fmla="*/ 1061285 w 4654756"/>
              <a:gd name="connsiteY7150" fmla="*/ 1465523 h 2623580"/>
              <a:gd name="connsiteX7151" fmla="*/ 1059586 w 4654756"/>
              <a:gd name="connsiteY7151" fmla="*/ 1469241 h 2623580"/>
              <a:gd name="connsiteX7152" fmla="*/ 1059162 w 4654756"/>
              <a:gd name="connsiteY7152" fmla="*/ 1470894 h 2623580"/>
              <a:gd name="connsiteX7153" fmla="*/ 1059162 w 4654756"/>
              <a:gd name="connsiteY7153" fmla="*/ 1472959 h 2623580"/>
              <a:gd name="connsiteX7154" fmla="*/ 1059586 w 4654756"/>
              <a:gd name="connsiteY7154" fmla="*/ 1475024 h 2623580"/>
              <a:gd name="connsiteX7155" fmla="*/ 1060435 w 4654756"/>
              <a:gd name="connsiteY7155" fmla="*/ 1476677 h 2623580"/>
              <a:gd name="connsiteX7156" fmla="*/ 1061285 w 4654756"/>
              <a:gd name="connsiteY7156" fmla="*/ 1478329 h 2623580"/>
              <a:gd name="connsiteX7157" fmla="*/ 1062558 w 4654756"/>
              <a:gd name="connsiteY7157" fmla="*/ 1479568 h 2623580"/>
              <a:gd name="connsiteX7158" fmla="*/ 1065530 w 4654756"/>
              <a:gd name="connsiteY7158" fmla="*/ 1481634 h 2623580"/>
              <a:gd name="connsiteX7159" fmla="*/ 1068926 w 4654756"/>
              <a:gd name="connsiteY7159" fmla="*/ 1484113 h 2623580"/>
              <a:gd name="connsiteX7160" fmla="*/ 1072322 w 4654756"/>
              <a:gd name="connsiteY7160" fmla="*/ 1485352 h 2623580"/>
              <a:gd name="connsiteX7161" fmla="*/ 1075718 w 4654756"/>
              <a:gd name="connsiteY7161" fmla="*/ 1487830 h 2623580"/>
              <a:gd name="connsiteX7162" fmla="*/ 1078689 w 4654756"/>
              <a:gd name="connsiteY7162" fmla="*/ 1490309 h 2623580"/>
              <a:gd name="connsiteX7163" fmla="*/ 1080387 w 4654756"/>
              <a:gd name="connsiteY7163" fmla="*/ 1491548 h 2623580"/>
              <a:gd name="connsiteX7164" fmla="*/ 1081020 w 4654756"/>
              <a:gd name="connsiteY7164" fmla="*/ 1492472 h 2623580"/>
              <a:gd name="connsiteX7165" fmla="*/ 1081021 w 4654756"/>
              <a:gd name="connsiteY7165" fmla="*/ 1492471 h 2623580"/>
              <a:gd name="connsiteX7166" fmla="*/ 1081022 w 4654756"/>
              <a:gd name="connsiteY7166" fmla="*/ 1492474 h 2623580"/>
              <a:gd name="connsiteX7167" fmla="*/ 1081236 w 4654756"/>
              <a:gd name="connsiteY7167" fmla="*/ 1492787 h 2623580"/>
              <a:gd name="connsiteX7168" fmla="*/ 1081129 w 4654756"/>
              <a:gd name="connsiteY7168" fmla="*/ 1492892 h 2623580"/>
              <a:gd name="connsiteX7169" fmla="*/ 1081445 w 4654756"/>
              <a:gd name="connsiteY7169" fmla="*/ 1494121 h 2623580"/>
              <a:gd name="connsiteX7170" fmla="*/ 1082716 w 4654756"/>
              <a:gd name="connsiteY7170" fmla="*/ 1494946 h 2623580"/>
              <a:gd name="connsiteX7171" fmla="*/ 1083989 w 4654756"/>
              <a:gd name="connsiteY7171" fmla="*/ 1495770 h 2623580"/>
              <a:gd name="connsiteX7172" fmla="*/ 1084490 w 4654756"/>
              <a:gd name="connsiteY7172" fmla="*/ 1495770 h 2623580"/>
              <a:gd name="connsiteX7173" fmla="*/ 1083255 w 4654756"/>
              <a:gd name="connsiteY7173" fmla="*/ 1494971 h 2623580"/>
              <a:gd name="connsiteX7174" fmla="*/ 1081981 w 4654756"/>
              <a:gd name="connsiteY7174" fmla="*/ 1494146 h 2623580"/>
              <a:gd name="connsiteX7175" fmla="*/ 1081557 w 4654756"/>
              <a:gd name="connsiteY7175" fmla="*/ 1492497 h 2623580"/>
              <a:gd name="connsiteX7176" fmla="*/ 1080709 w 4654756"/>
              <a:gd name="connsiteY7176" fmla="*/ 1491261 h 2623580"/>
              <a:gd name="connsiteX7177" fmla="*/ 1079011 w 4654756"/>
              <a:gd name="connsiteY7177" fmla="*/ 1490024 h 2623580"/>
              <a:gd name="connsiteX7178" fmla="*/ 1076042 w 4654756"/>
              <a:gd name="connsiteY7178" fmla="*/ 1487551 h 2623580"/>
              <a:gd name="connsiteX7179" fmla="*/ 1072647 w 4654756"/>
              <a:gd name="connsiteY7179" fmla="*/ 1485079 h 2623580"/>
              <a:gd name="connsiteX7180" fmla="*/ 1069252 w 4654756"/>
              <a:gd name="connsiteY7180" fmla="*/ 1483842 h 2623580"/>
              <a:gd name="connsiteX7181" fmla="*/ 1065858 w 4654756"/>
              <a:gd name="connsiteY7181" fmla="*/ 1481369 h 2623580"/>
              <a:gd name="connsiteX7182" fmla="*/ 1062888 w 4654756"/>
              <a:gd name="connsiteY7182" fmla="*/ 1479308 h 2623580"/>
              <a:gd name="connsiteX7183" fmla="*/ 1061615 w 4654756"/>
              <a:gd name="connsiteY7183" fmla="*/ 1478072 h 2623580"/>
              <a:gd name="connsiteX7184" fmla="*/ 1060767 w 4654756"/>
              <a:gd name="connsiteY7184" fmla="*/ 1476423 h 2623580"/>
              <a:gd name="connsiteX7185" fmla="*/ 1059918 w 4654756"/>
              <a:gd name="connsiteY7185" fmla="*/ 1474775 h 2623580"/>
              <a:gd name="connsiteX7186" fmla="*/ 1059493 w 4654756"/>
              <a:gd name="connsiteY7186" fmla="*/ 1472713 h 2623580"/>
              <a:gd name="connsiteX7187" fmla="*/ 1059493 w 4654756"/>
              <a:gd name="connsiteY7187" fmla="*/ 1470653 h 2623580"/>
              <a:gd name="connsiteX7188" fmla="*/ 1059918 w 4654756"/>
              <a:gd name="connsiteY7188" fmla="*/ 1469004 h 2623580"/>
              <a:gd name="connsiteX7189" fmla="*/ 1061615 w 4654756"/>
              <a:gd name="connsiteY7189" fmla="*/ 1465295 h 2623580"/>
              <a:gd name="connsiteX7190" fmla="*/ 1062039 w 4654756"/>
              <a:gd name="connsiteY7190" fmla="*/ 1463646 h 2623580"/>
              <a:gd name="connsiteX7191" fmla="*/ 1062039 w 4654756"/>
              <a:gd name="connsiteY7191" fmla="*/ 1461997 h 2623580"/>
              <a:gd name="connsiteX7192" fmla="*/ 1062039 w 4654756"/>
              <a:gd name="connsiteY7192" fmla="*/ 1459936 h 2623580"/>
              <a:gd name="connsiteX7193" fmla="*/ 1061191 w 4654756"/>
              <a:gd name="connsiteY7193" fmla="*/ 1457464 h 2623580"/>
              <a:gd name="connsiteX7194" fmla="*/ 1060767 w 4654756"/>
              <a:gd name="connsiteY7194" fmla="*/ 1457052 h 2623580"/>
              <a:gd name="connsiteX7195" fmla="*/ 1059918 w 4654756"/>
              <a:gd name="connsiteY7195" fmla="*/ 1456639 h 2623580"/>
              <a:gd name="connsiteX7196" fmla="*/ 1057796 w 4654756"/>
              <a:gd name="connsiteY7196" fmla="*/ 1455403 h 2623580"/>
              <a:gd name="connsiteX7197" fmla="*/ 1054401 w 4654756"/>
              <a:gd name="connsiteY7197" fmla="*/ 1453754 h 2623580"/>
              <a:gd name="connsiteX7198" fmla="*/ 519906 w 4654756"/>
              <a:gd name="connsiteY7198" fmla="*/ 1441083 h 2623580"/>
              <a:gd name="connsiteX7199" fmla="*/ 520179 w 4654756"/>
              <a:gd name="connsiteY7199" fmla="*/ 1441319 h 2623580"/>
              <a:gd name="connsiteX7200" fmla="*/ 523990 w 4654756"/>
              <a:gd name="connsiteY7200" fmla="*/ 1444619 h 2623580"/>
              <a:gd name="connsiteX7201" fmla="*/ 528649 w 4654756"/>
              <a:gd name="connsiteY7201" fmla="*/ 1446682 h 2623580"/>
              <a:gd name="connsiteX7202" fmla="*/ 532885 w 4654756"/>
              <a:gd name="connsiteY7202" fmla="*/ 1447919 h 2623580"/>
              <a:gd name="connsiteX7203" fmla="*/ 537967 w 4654756"/>
              <a:gd name="connsiteY7203" fmla="*/ 1448332 h 2623580"/>
              <a:gd name="connsiteX7204" fmla="*/ 550250 w 4654756"/>
              <a:gd name="connsiteY7204" fmla="*/ 1448332 h 2623580"/>
              <a:gd name="connsiteX7205" fmla="*/ 554486 w 4654756"/>
              <a:gd name="connsiteY7205" fmla="*/ 1449156 h 2623580"/>
              <a:gd name="connsiteX7206" fmla="*/ 557874 w 4654756"/>
              <a:gd name="connsiteY7206" fmla="*/ 1449981 h 2623580"/>
              <a:gd name="connsiteX7207" fmla="*/ 560839 w 4654756"/>
              <a:gd name="connsiteY7207" fmla="*/ 1450807 h 2623580"/>
              <a:gd name="connsiteX7208" fmla="*/ 563380 w 4654756"/>
              <a:gd name="connsiteY7208" fmla="*/ 1452869 h 2623580"/>
              <a:gd name="connsiteX7209" fmla="*/ 565498 w 4654756"/>
              <a:gd name="connsiteY7209" fmla="*/ 1454519 h 2623580"/>
              <a:gd name="connsiteX7210" fmla="*/ 565751 w 4654756"/>
              <a:gd name="connsiteY7210" fmla="*/ 1454766 h 2623580"/>
              <a:gd name="connsiteX7211" fmla="*/ 564731 w 4654756"/>
              <a:gd name="connsiteY7211" fmla="*/ 1453282 h 2623580"/>
              <a:gd name="connsiteX7212" fmla="*/ 562181 w 4654756"/>
              <a:gd name="connsiteY7212" fmla="*/ 1451220 h 2623580"/>
              <a:gd name="connsiteX7213" fmla="*/ 558779 w 4654756"/>
              <a:gd name="connsiteY7213" fmla="*/ 1449570 h 2623580"/>
              <a:gd name="connsiteX7214" fmla="*/ 554953 w 4654756"/>
              <a:gd name="connsiteY7214" fmla="*/ 1448744 h 2623580"/>
              <a:gd name="connsiteX7215" fmla="*/ 550276 w 4654756"/>
              <a:gd name="connsiteY7215" fmla="*/ 1447920 h 2623580"/>
              <a:gd name="connsiteX7216" fmla="*/ 537946 w 4654756"/>
              <a:gd name="connsiteY7216" fmla="*/ 1447920 h 2623580"/>
              <a:gd name="connsiteX7217" fmla="*/ 535395 w 4654756"/>
              <a:gd name="connsiteY7217" fmla="*/ 1447920 h 2623580"/>
              <a:gd name="connsiteX7218" fmla="*/ 532844 w 4654756"/>
              <a:gd name="connsiteY7218" fmla="*/ 1447507 h 2623580"/>
              <a:gd name="connsiteX7219" fmla="*/ 527742 w 4654756"/>
              <a:gd name="connsiteY7219" fmla="*/ 1445857 h 2623580"/>
              <a:gd name="connsiteX7220" fmla="*/ 523065 w 4654756"/>
              <a:gd name="connsiteY7220" fmla="*/ 1443382 h 2623580"/>
              <a:gd name="connsiteX7221" fmla="*/ 1185170 w 4654756"/>
              <a:gd name="connsiteY7221" fmla="*/ 1427260 h 2623580"/>
              <a:gd name="connsiteX7222" fmla="*/ 1183897 w 4654756"/>
              <a:gd name="connsiteY7222" fmla="*/ 1427673 h 2623580"/>
              <a:gd name="connsiteX7223" fmla="*/ 1182201 w 4654756"/>
              <a:gd name="connsiteY7223" fmla="*/ 1428086 h 2623580"/>
              <a:gd name="connsiteX7224" fmla="*/ 1180080 w 4654756"/>
              <a:gd name="connsiteY7224" fmla="*/ 1430153 h 2623580"/>
              <a:gd name="connsiteX7225" fmla="*/ 1177534 w 4654756"/>
              <a:gd name="connsiteY7225" fmla="*/ 1432633 h 2623580"/>
              <a:gd name="connsiteX7226" fmla="*/ 1175413 w 4654756"/>
              <a:gd name="connsiteY7226" fmla="*/ 1435527 h 2623580"/>
              <a:gd name="connsiteX7227" fmla="*/ 1173716 w 4654756"/>
              <a:gd name="connsiteY7227" fmla="*/ 1438421 h 2623580"/>
              <a:gd name="connsiteX7228" fmla="*/ 1171595 w 4654756"/>
              <a:gd name="connsiteY7228" fmla="*/ 1441314 h 2623580"/>
              <a:gd name="connsiteX7229" fmla="*/ 1169049 w 4654756"/>
              <a:gd name="connsiteY7229" fmla="*/ 1443381 h 2623580"/>
              <a:gd name="connsiteX7230" fmla="*/ 1168201 w 4654756"/>
              <a:gd name="connsiteY7230" fmla="*/ 1443795 h 2623580"/>
              <a:gd name="connsiteX7231" fmla="*/ 1166504 w 4654756"/>
              <a:gd name="connsiteY7231" fmla="*/ 1444208 h 2623580"/>
              <a:gd name="connsiteX7232" fmla="*/ 1162686 w 4654756"/>
              <a:gd name="connsiteY7232" fmla="*/ 1443795 h 2623580"/>
              <a:gd name="connsiteX7233" fmla="*/ 1158757 w 4654756"/>
              <a:gd name="connsiteY7233" fmla="*/ 1443029 h 2623580"/>
              <a:gd name="connsiteX7234" fmla="*/ 1158781 w 4654756"/>
              <a:gd name="connsiteY7234" fmla="*/ 1443038 h 2623580"/>
              <a:gd name="connsiteX7235" fmla="*/ 1163024 w 4654756"/>
              <a:gd name="connsiteY7235" fmla="*/ 1443863 h 2623580"/>
              <a:gd name="connsiteX7236" fmla="*/ 1166842 w 4654756"/>
              <a:gd name="connsiteY7236" fmla="*/ 1444275 h 2623580"/>
              <a:gd name="connsiteX7237" fmla="*/ 1168540 w 4654756"/>
              <a:gd name="connsiteY7237" fmla="*/ 1443863 h 2623580"/>
              <a:gd name="connsiteX7238" fmla="*/ 1169388 w 4654756"/>
              <a:gd name="connsiteY7238" fmla="*/ 1443450 h 2623580"/>
              <a:gd name="connsiteX7239" fmla="*/ 1171934 w 4654756"/>
              <a:gd name="connsiteY7239" fmla="*/ 1441389 h 2623580"/>
              <a:gd name="connsiteX7240" fmla="*/ 1174055 w 4654756"/>
              <a:gd name="connsiteY7240" fmla="*/ 1438504 h 2623580"/>
              <a:gd name="connsiteX7241" fmla="*/ 1175753 w 4654756"/>
              <a:gd name="connsiteY7241" fmla="*/ 1435619 h 2623580"/>
              <a:gd name="connsiteX7242" fmla="*/ 1177874 w 4654756"/>
              <a:gd name="connsiteY7242" fmla="*/ 1432734 h 2623580"/>
              <a:gd name="connsiteX7243" fmla="*/ 1180421 w 4654756"/>
              <a:gd name="connsiteY7243" fmla="*/ 1430261 h 2623580"/>
              <a:gd name="connsiteX7244" fmla="*/ 1182542 w 4654756"/>
              <a:gd name="connsiteY7244" fmla="*/ 1428200 h 2623580"/>
              <a:gd name="connsiteX7245" fmla="*/ 1184239 w 4654756"/>
              <a:gd name="connsiteY7245" fmla="*/ 1427788 h 2623580"/>
              <a:gd name="connsiteX7246" fmla="*/ 1185512 w 4654756"/>
              <a:gd name="connsiteY7246" fmla="*/ 1427376 h 2623580"/>
              <a:gd name="connsiteX7247" fmla="*/ 1189331 w 4654756"/>
              <a:gd name="connsiteY7247" fmla="*/ 1427788 h 2623580"/>
              <a:gd name="connsiteX7248" fmla="*/ 1193267 w 4654756"/>
              <a:gd name="connsiteY7248" fmla="*/ 1428935 h 2623580"/>
              <a:gd name="connsiteX7249" fmla="*/ 1193231 w 4654756"/>
              <a:gd name="connsiteY7249" fmla="*/ 1428913 h 2623580"/>
              <a:gd name="connsiteX7250" fmla="*/ 1188988 w 4654756"/>
              <a:gd name="connsiteY7250" fmla="*/ 1427673 h 2623580"/>
              <a:gd name="connsiteX7251" fmla="*/ 759664 w 4654756"/>
              <a:gd name="connsiteY7251" fmla="*/ 1425041 h 2623580"/>
              <a:gd name="connsiteX7252" fmla="*/ 760063 w 4654756"/>
              <a:gd name="connsiteY7252" fmla="*/ 1425235 h 2623580"/>
              <a:gd name="connsiteX7253" fmla="*/ 762618 w 4654756"/>
              <a:gd name="connsiteY7253" fmla="*/ 1425235 h 2623580"/>
              <a:gd name="connsiteX7254" fmla="*/ 763417 w 4654756"/>
              <a:gd name="connsiteY7254" fmla="*/ 1425041 h 2623580"/>
              <a:gd name="connsiteX7255" fmla="*/ 761155 w 4654756"/>
              <a:gd name="connsiteY7255" fmla="*/ 1425041 h 2623580"/>
              <a:gd name="connsiteX7256" fmla="*/ 757258 w 4654756"/>
              <a:gd name="connsiteY7256" fmla="*/ 1424479 h 2623580"/>
              <a:gd name="connsiteX7257" fmla="*/ 756058 w 4654756"/>
              <a:gd name="connsiteY7257" fmla="*/ 1425644 h 2623580"/>
              <a:gd name="connsiteX7258" fmla="*/ 753506 w 4654756"/>
              <a:gd name="connsiteY7258" fmla="*/ 1427294 h 2623580"/>
              <a:gd name="connsiteX7259" fmla="*/ 752231 w 4654756"/>
              <a:gd name="connsiteY7259" fmla="*/ 1428119 h 2623580"/>
              <a:gd name="connsiteX7260" fmla="*/ 750530 w 4654756"/>
              <a:gd name="connsiteY7260" fmla="*/ 1428531 h 2623580"/>
              <a:gd name="connsiteX7261" fmla="*/ 737775 w 4654756"/>
              <a:gd name="connsiteY7261" fmla="*/ 1428531 h 2623580"/>
              <a:gd name="connsiteX7262" fmla="*/ 737775 w 4654756"/>
              <a:gd name="connsiteY7262" fmla="*/ 1432244 h 2623580"/>
              <a:gd name="connsiteX7263" fmla="*/ 737350 w 4654756"/>
              <a:gd name="connsiteY7263" fmla="*/ 1435132 h 2623580"/>
              <a:gd name="connsiteX7264" fmla="*/ 736500 w 4654756"/>
              <a:gd name="connsiteY7264" fmla="*/ 1438019 h 2623580"/>
              <a:gd name="connsiteX7265" fmla="*/ 735224 w 4654756"/>
              <a:gd name="connsiteY7265" fmla="*/ 1440494 h 2623580"/>
              <a:gd name="connsiteX7266" fmla="*/ 733098 w 4654756"/>
              <a:gd name="connsiteY7266" fmla="*/ 1443795 h 2623580"/>
              <a:gd name="connsiteX7267" fmla="*/ 730122 w 4654756"/>
              <a:gd name="connsiteY7267" fmla="*/ 1446682 h 2623580"/>
              <a:gd name="connsiteX7268" fmla="*/ 727146 w 4654756"/>
              <a:gd name="connsiteY7268" fmla="*/ 1449157 h 2623580"/>
              <a:gd name="connsiteX7269" fmla="*/ 724595 w 4654756"/>
              <a:gd name="connsiteY7269" fmla="*/ 1452045 h 2623580"/>
              <a:gd name="connsiteX7270" fmla="*/ 723745 w 4654756"/>
              <a:gd name="connsiteY7270" fmla="*/ 1453695 h 2623580"/>
              <a:gd name="connsiteX7271" fmla="*/ 723319 w 4654756"/>
              <a:gd name="connsiteY7271" fmla="*/ 1455757 h 2623580"/>
              <a:gd name="connsiteX7272" fmla="*/ 722469 w 4654756"/>
              <a:gd name="connsiteY7272" fmla="*/ 1457407 h 2623580"/>
              <a:gd name="connsiteX7273" fmla="*/ 722044 w 4654756"/>
              <a:gd name="connsiteY7273" fmla="*/ 1460295 h 2623580"/>
              <a:gd name="connsiteX7274" fmla="*/ 722469 w 4654756"/>
              <a:gd name="connsiteY7274" fmla="*/ 1462770 h 2623580"/>
              <a:gd name="connsiteX7275" fmla="*/ 723319 w 4654756"/>
              <a:gd name="connsiteY7275" fmla="*/ 1465245 h 2623580"/>
              <a:gd name="connsiteX7276" fmla="*/ 724170 w 4654756"/>
              <a:gd name="connsiteY7276" fmla="*/ 1466895 h 2623580"/>
              <a:gd name="connsiteX7277" fmla="*/ 725446 w 4654756"/>
              <a:gd name="connsiteY7277" fmla="*/ 1468545 h 2623580"/>
              <a:gd name="connsiteX7278" fmla="*/ 725480 w 4654756"/>
              <a:gd name="connsiteY7278" fmla="*/ 1468561 h 2623580"/>
              <a:gd name="connsiteX7279" fmla="*/ 724300 w 4654756"/>
              <a:gd name="connsiteY7279" fmla="*/ 1467034 h 2623580"/>
              <a:gd name="connsiteX7280" fmla="*/ 723449 w 4654756"/>
              <a:gd name="connsiteY7280" fmla="*/ 1465378 h 2623580"/>
              <a:gd name="connsiteX7281" fmla="*/ 722597 w 4654756"/>
              <a:gd name="connsiteY7281" fmla="*/ 1462895 h 2623580"/>
              <a:gd name="connsiteX7282" fmla="*/ 722171 w 4654756"/>
              <a:gd name="connsiteY7282" fmla="*/ 1460412 h 2623580"/>
              <a:gd name="connsiteX7283" fmla="*/ 722597 w 4654756"/>
              <a:gd name="connsiteY7283" fmla="*/ 1457515 h 2623580"/>
              <a:gd name="connsiteX7284" fmla="*/ 723449 w 4654756"/>
              <a:gd name="connsiteY7284" fmla="*/ 1455860 h 2623580"/>
              <a:gd name="connsiteX7285" fmla="*/ 723875 w 4654756"/>
              <a:gd name="connsiteY7285" fmla="*/ 1453791 h 2623580"/>
              <a:gd name="connsiteX7286" fmla="*/ 724726 w 4654756"/>
              <a:gd name="connsiteY7286" fmla="*/ 1452135 h 2623580"/>
              <a:gd name="connsiteX7287" fmla="*/ 727280 w 4654756"/>
              <a:gd name="connsiteY7287" fmla="*/ 1449238 h 2623580"/>
              <a:gd name="connsiteX7288" fmla="*/ 730260 w 4654756"/>
              <a:gd name="connsiteY7288" fmla="*/ 1446755 h 2623580"/>
              <a:gd name="connsiteX7289" fmla="*/ 733241 w 4654756"/>
              <a:gd name="connsiteY7289" fmla="*/ 1443858 h 2623580"/>
              <a:gd name="connsiteX7290" fmla="*/ 735370 w 4654756"/>
              <a:gd name="connsiteY7290" fmla="*/ 1440547 h 2623580"/>
              <a:gd name="connsiteX7291" fmla="*/ 736647 w 4654756"/>
              <a:gd name="connsiteY7291" fmla="*/ 1438065 h 2623580"/>
              <a:gd name="connsiteX7292" fmla="*/ 737498 w 4654756"/>
              <a:gd name="connsiteY7292" fmla="*/ 1435168 h 2623580"/>
              <a:gd name="connsiteX7293" fmla="*/ 737924 w 4654756"/>
              <a:gd name="connsiteY7293" fmla="*/ 1432271 h 2623580"/>
              <a:gd name="connsiteX7294" fmla="*/ 737924 w 4654756"/>
              <a:gd name="connsiteY7294" fmla="*/ 1428546 h 2623580"/>
              <a:gd name="connsiteX7295" fmla="*/ 750697 w 4654756"/>
              <a:gd name="connsiteY7295" fmla="*/ 1428546 h 2623580"/>
              <a:gd name="connsiteX7296" fmla="*/ 752400 w 4654756"/>
              <a:gd name="connsiteY7296" fmla="*/ 1428132 h 2623580"/>
              <a:gd name="connsiteX7297" fmla="*/ 753677 w 4654756"/>
              <a:gd name="connsiteY7297" fmla="*/ 1427304 h 2623580"/>
              <a:gd name="connsiteX7298" fmla="*/ 756232 w 4654756"/>
              <a:gd name="connsiteY7298" fmla="*/ 1425649 h 2623580"/>
              <a:gd name="connsiteX7299" fmla="*/ 757317 w 4654756"/>
              <a:gd name="connsiteY7299" fmla="*/ 1424594 h 2623580"/>
              <a:gd name="connsiteX7300" fmla="*/ 754782 w 4654756"/>
              <a:gd name="connsiteY7300" fmla="*/ 1415494 h 2623580"/>
              <a:gd name="connsiteX7301" fmla="*/ 754782 w 4654756"/>
              <a:gd name="connsiteY7301" fmla="*/ 1418218 h 2623580"/>
              <a:gd name="connsiteX7302" fmla="*/ 754787 w 4654756"/>
              <a:gd name="connsiteY7302" fmla="*/ 1418231 h 2623580"/>
              <a:gd name="connsiteX7303" fmla="*/ 754787 w 4654756"/>
              <a:gd name="connsiteY7303" fmla="*/ 1415540 h 2623580"/>
              <a:gd name="connsiteX7304" fmla="*/ 754357 w 4654756"/>
              <a:gd name="connsiteY7304" fmla="*/ 1403509 h 2623580"/>
              <a:gd name="connsiteX7305" fmla="*/ 754357 w 4654756"/>
              <a:gd name="connsiteY7305" fmla="*/ 1411206 h 2623580"/>
              <a:gd name="connsiteX7306" fmla="*/ 754363 w 4654756"/>
              <a:gd name="connsiteY7306" fmla="*/ 1411257 h 2623580"/>
              <a:gd name="connsiteX7307" fmla="*/ 754363 w 4654756"/>
              <a:gd name="connsiteY7307" fmla="*/ 1403560 h 2623580"/>
              <a:gd name="connsiteX7308" fmla="*/ 2141000 w 4654756"/>
              <a:gd name="connsiteY7308" fmla="*/ 1394855 h 2623580"/>
              <a:gd name="connsiteX7309" fmla="*/ 2141324 w 4654756"/>
              <a:gd name="connsiteY7309" fmla="*/ 1398005 h 2623580"/>
              <a:gd name="connsiteX7310" fmla="*/ 2141747 w 4654756"/>
              <a:gd name="connsiteY7310" fmla="*/ 1400480 h 2623580"/>
              <a:gd name="connsiteX7311" fmla="*/ 2142596 w 4654756"/>
              <a:gd name="connsiteY7311" fmla="*/ 1402955 h 2623580"/>
              <a:gd name="connsiteX7312" fmla="*/ 2143478 w 4654756"/>
              <a:gd name="connsiteY7312" fmla="*/ 1405246 h 2623580"/>
              <a:gd name="connsiteX7313" fmla="*/ 2142548 w 4654756"/>
              <a:gd name="connsiteY7313" fmla="*/ 1401628 h 2623580"/>
              <a:gd name="connsiteX7314" fmla="*/ 725446 w 4654756"/>
              <a:gd name="connsiteY7314" fmla="*/ 1394165 h 2623580"/>
              <a:gd name="connsiteX7315" fmla="*/ 725446 w 4654756"/>
              <a:gd name="connsiteY7315" fmla="*/ 1396768 h 2623580"/>
              <a:gd name="connsiteX7316" fmla="*/ 725496 w 4654756"/>
              <a:gd name="connsiteY7316" fmla="*/ 1396866 h 2623580"/>
              <a:gd name="connsiteX7317" fmla="*/ 725496 w 4654756"/>
              <a:gd name="connsiteY7317" fmla="*/ 1394280 h 2623580"/>
              <a:gd name="connsiteX7318" fmla="*/ 2140935 w 4654756"/>
              <a:gd name="connsiteY7318" fmla="*/ 1393967 h 2623580"/>
              <a:gd name="connsiteX7319" fmla="*/ 2140910 w 4654756"/>
              <a:gd name="connsiteY7319" fmla="*/ 1393978 h 2623580"/>
              <a:gd name="connsiteX7320" fmla="*/ 2140928 w 4654756"/>
              <a:gd name="connsiteY7320" fmla="*/ 1394157 h 2623580"/>
              <a:gd name="connsiteX7321" fmla="*/ 2140973 w 4654756"/>
              <a:gd name="connsiteY7321" fmla="*/ 1394134 h 2623580"/>
              <a:gd name="connsiteX7322" fmla="*/ 4543959 w 4654756"/>
              <a:gd name="connsiteY7322" fmla="*/ 1392643 h 2623580"/>
              <a:gd name="connsiteX7323" fmla="*/ 4547355 w 4654756"/>
              <a:gd name="connsiteY7323" fmla="*/ 1393468 h 2623580"/>
              <a:gd name="connsiteX7324" fmla="*/ 4549902 w 4654756"/>
              <a:gd name="connsiteY7324" fmla="*/ 1393880 h 2623580"/>
              <a:gd name="connsiteX7325" fmla="*/ 4552025 w 4654756"/>
              <a:gd name="connsiteY7325" fmla="*/ 1393880 h 2623580"/>
              <a:gd name="connsiteX7326" fmla="*/ 4552025 w 4654756"/>
              <a:gd name="connsiteY7326" fmla="*/ 1405019 h 2623580"/>
              <a:gd name="connsiteX7327" fmla="*/ 4547355 w 4654756"/>
              <a:gd name="connsiteY7327" fmla="*/ 1405019 h 2623580"/>
              <a:gd name="connsiteX7328" fmla="*/ 4545232 w 4654756"/>
              <a:gd name="connsiteY7328" fmla="*/ 1404193 h 2623580"/>
              <a:gd name="connsiteX7329" fmla="*/ 4542261 w 4654756"/>
              <a:gd name="connsiteY7329" fmla="*/ 1402956 h 2623580"/>
              <a:gd name="connsiteX7330" fmla="*/ 4539289 w 4654756"/>
              <a:gd name="connsiteY7330" fmla="*/ 1401306 h 2623580"/>
              <a:gd name="connsiteX7331" fmla="*/ 4538440 w 4654756"/>
              <a:gd name="connsiteY7331" fmla="*/ 1400481 h 2623580"/>
              <a:gd name="connsiteX7332" fmla="*/ 4538440 w 4654756"/>
              <a:gd name="connsiteY7332" fmla="*/ 1400068 h 2623580"/>
              <a:gd name="connsiteX7333" fmla="*/ 4538440 w 4654756"/>
              <a:gd name="connsiteY7333" fmla="*/ 1399243 h 2623580"/>
              <a:gd name="connsiteX7334" fmla="*/ 4538865 w 4654756"/>
              <a:gd name="connsiteY7334" fmla="*/ 1397593 h 2623580"/>
              <a:gd name="connsiteX7335" fmla="*/ 4540563 w 4654756"/>
              <a:gd name="connsiteY7335" fmla="*/ 1395530 h 2623580"/>
              <a:gd name="connsiteX7336" fmla="*/ 4542685 w 4654756"/>
              <a:gd name="connsiteY7336" fmla="*/ 1393468 h 2623580"/>
              <a:gd name="connsiteX7337" fmla="*/ 3671113 w 4654756"/>
              <a:gd name="connsiteY7337" fmla="*/ 1387684 h 2623580"/>
              <a:gd name="connsiteX7338" fmla="*/ 3671090 w 4654756"/>
              <a:gd name="connsiteY7338" fmla="*/ 1387867 h 2623580"/>
              <a:gd name="connsiteX7339" fmla="*/ 3670741 w 4654756"/>
              <a:gd name="connsiteY7339" fmla="*/ 1390580 h 2623580"/>
              <a:gd name="connsiteX7340" fmla="*/ 3670741 w 4654756"/>
              <a:gd name="connsiteY7340" fmla="*/ 1390580 h 2623580"/>
              <a:gd name="connsiteX7341" fmla="*/ 3670688 w 4654756"/>
              <a:gd name="connsiteY7341" fmla="*/ 1390993 h 2623580"/>
              <a:gd name="connsiteX7342" fmla="*/ 3671112 w 4654756"/>
              <a:gd name="connsiteY7342" fmla="*/ 1393880 h 2623580"/>
              <a:gd name="connsiteX7343" fmla="*/ 3671537 w 4654756"/>
              <a:gd name="connsiteY7343" fmla="*/ 1397181 h 2623580"/>
              <a:gd name="connsiteX7344" fmla="*/ 3673235 w 4654756"/>
              <a:gd name="connsiteY7344" fmla="*/ 1402956 h 2623580"/>
              <a:gd name="connsiteX7345" fmla="*/ 3675359 w 4654756"/>
              <a:gd name="connsiteY7345" fmla="*/ 1407493 h 2623580"/>
              <a:gd name="connsiteX7346" fmla="*/ 3678331 w 4654756"/>
              <a:gd name="connsiteY7346" fmla="*/ 1412443 h 2623580"/>
              <a:gd name="connsiteX7347" fmla="*/ 3682578 w 4654756"/>
              <a:gd name="connsiteY7347" fmla="*/ 1416568 h 2623580"/>
              <a:gd name="connsiteX7348" fmla="*/ 3686825 w 4654756"/>
              <a:gd name="connsiteY7348" fmla="*/ 1420694 h 2623580"/>
              <a:gd name="connsiteX7349" fmla="*/ 3696168 w 4654756"/>
              <a:gd name="connsiteY7349" fmla="*/ 1428531 h 2623580"/>
              <a:gd name="connsiteX7350" fmla="*/ 3704661 w 4654756"/>
              <a:gd name="connsiteY7350" fmla="*/ 1435957 h 2623580"/>
              <a:gd name="connsiteX7351" fmla="*/ 3709333 w 4654756"/>
              <a:gd name="connsiteY7351" fmla="*/ 1440082 h 2623580"/>
              <a:gd name="connsiteX7352" fmla="*/ 3713154 w 4654756"/>
              <a:gd name="connsiteY7352" fmla="*/ 1444619 h 2623580"/>
              <a:gd name="connsiteX7353" fmla="*/ 3716127 w 4654756"/>
              <a:gd name="connsiteY7353" fmla="*/ 1449570 h 2623580"/>
              <a:gd name="connsiteX7354" fmla="*/ 3718675 w 4654756"/>
              <a:gd name="connsiteY7354" fmla="*/ 1454520 h 2623580"/>
              <a:gd name="connsiteX7355" fmla="*/ 3719949 w 4654756"/>
              <a:gd name="connsiteY7355" fmla="*/ 1460295 h 2623580"/>
              <a:gd name="connsiteX7356" fmla="*/ 3720374 w 4654756"/>
              <a:gd name="connsiteY7356" fmla="*/ 1463595 h 2623580"/>
              <a:gd name="connsiteX7357" fmla="*/ 3720779 w 4654756"/>
              <a:gd name="connsiteY7357" fmla="*/ 1466745 h 2623580"/>
              <a:gd name="connsiteX7358" fmla="*/ 3720833 w 4654756"/>
              <a:gd name="connsiteY7358" fmla="*/ 1466482 h 2623580"/>
              <a:gd name="connsiteX7359" fmla="*/ 3720409 w 4654756"/>
              <a:gd name="connsiteY7359" fmla="*/ 1463182 h 2623580"/>
              <a:gd name="connsiteX7360" fmla="*/ 3719984 w 4654756"/>
              <a:gd name="connsiteY7360" fmla="*/ 1459882 h 2623580"/>
              <a:gd name="connsiteX7361" fmla="*/ 3718711 w 4654756"/>
              <a:gd name="connsiteY7361" fmla="*/ 1454107 h 2623580"/>
              <a:gd name="connsiteX7362" fmla="*/ 3716164 w 4654756"/>
              <a:gd name="connsiteY7362" fmla="*/ 1449157 h 2623580"/>
              <a:gd name="connsiteX7363" fmla="*/ 3713192 w 4654756"/>
              <a:gd name="connsiteY7363" fmla="*/ 1444207 h 2623580"/>
              <a:gd name="connsiteX7364" fmla="*/ 3709371 w 4654756"/>
              <a:gd name="connsiteY7364" fmla="*/ 1439669 h 2623580"/>
              <a:gd name="connsiteX7365" fmla="*/ 3704702 w 4654756"/>
              <a:gd name="connsiteY7365" fmla="*/ 1435544 h 2623580"/>
              <a:gd name="connsiteX7366" fmla="*/ 3696212 w 4654756"/>
              <a:gd name="connsiteY7366" fmla="*/ 1428119 h 2623580"/>
              <a:gd name="connsiteX7367" fmla="*/ 3686872 w 4654756"/>
              <a:gd name="connsiteY7367" fmla="*/ 1420281 h 2623580"/>
              <a:gd name="connsiteX7368" fmla="*/ 3682627 w 4654756"/>
              <a:gd name="connsiteY7368" fmla="*/ 1416156 h 2623580"/>
              <a:gd name="connsiteX7369" fmla="*/ 3678383 w 4654756"/>
              <a:gd name="connsiteY7369" fmla="*/ 1412031 h 2623580"/>
              <a:gd name="connsiteX7370" fmla="*/ 3675411 w 4654756"/>
              <a:gd name="connsiteY7370" fmla="*/ 1407080 h 2623580"/>
              <a:gd name="connsiteX7371" fmla="*/ 3673288 w 4654756"/>
              <a:gd name="connsiteY7371" fmla="*/ 1402543 h 2623580"/>
              <a:gd name="connsiteX7372" fmla="*/ 3671591 w 4654756"/>
              <a:gd name="connsiteY7372" fmla="*/ 1396768 h 2623580"/>
              <a:gd name="connsiteX7373" fmla="*/ 3671166 w 4654756"/>
              <a:gd name="connsiteY7373" fmla="*/ 1393468 h 2623580"/>
              <a:gd name="connsiteX7374" fmla="*/ 3670741 w 4654756"/>
              <a:gd name="connsiteY7374" fmla="*/ 1390580 h 2623580"/>
              <a:gd name="connsiteX7375" fmla="*/ 3671090 w 4654756"/>
              <a:gd name="connsiteY7375" fmla="*/ 1387867 h 2623580"/>
              <a:gd name="connsiteX7376" fmla="*/ 3671112 w 4654756"/>
              <a:gd name="connsiteY7376" fmla="*/ 1387693 h 2623580"/>
              <a:gd name="connsiteX7377" fmla="*/ 4564760 w 4654756"/>
              <a:gd name="connsiteY7377" fmla="*/ 1386867 h 2623580"/>
              <a:gd name="connsiteX7378" fmla="*/ 4566497 w 4654756"/>
              <a:gd name="connsiteY7378" fmla="*/ 1387280 h 2623580"/>
              <a:gd name="connsiteX7379" fmla="*/ 4569973 w 4654756"/>
              <a:gd name="connsiteY7379" fmla="*/ 1388105 h 2623580"/>
              <a:gd name="connsiteX7380" fmla="*/ 4574317 w 4654756"/>
              <a:gd name="connsiteY7380" fmla="*/ 1389755 h 2623580"/>
              <a:gd name="connsiteX7381" fmla="*/ 4575620 w 4654756"/>
              <a:gd name="connsiteY7381" fmla="*/ 1389755 h 2623580"/>
              <a:gd name="connsiteX7382" fmla="*/ 4576923 w 4654756"/>
              <a:gd name="connsiteY7382" fmla="*/ 1390167 h 2623580"/>
              <a:gd name="connsiteX7383" fmla="*/ 4578226 w 4654756"/>
              <a:gd name="connsiteY7383" fmla="*/ 1390580 h 2623580"/>
              <a:gd name="connsiteX7384" fmla="*/ 4578661 w 4654756"/>
              <a:gd name="connsiteY7384" fmla="*/ 1391405 h 2623580"/>
              <a:gd name="connsiteX7385" fmla="*/ 4579529 w 4654756"/>
              <a:gd name="connsiteY7385" fmla="*/ 1393880 h 2623580"/>
              <a:gd name="connsiteX7386" fmla="*/ 4579963 w 4654756"/>
              <a:gd name="connsiteY7386" fmla="*/ 1396767 h 2623580"/>
              <a:gd name="connsiteX7387" fmla="*/ 4580398 w 4654756"/>
              <a:gd name="connsiteY7387" fmla="*/ 1403368 h 2623580"/>
              <a:gd name="connsiteX7388" fmla="*/ 4581701 w 4654756"/>
              <a:gd name="connsiteY7388" fmla="*/ 1407080 h 2623580"/>
              <a:gd name="connsiteX7389" fmla="*/ 4583439 w 4654756"/>
              <a:gd name="connsiteY7389" fmla="*/ 1410793 h 2623580"/>
              <a:gd name="connsiteX7390" fmla="*/ 4583439 w 4654756"/>
              <a:gd name="connsiteY7390" fmla="*/ 1435131 h 2623580"/>
              <a:gd name="connsiteX7391" fmla="*/ 4583004 w 4654756"/>
              <a:gd name="connsiteY7391" fmla="*/ 1436781 h 2623580"/>
              <a:gd name="connsiteX7392" fmla="*/ 4582135 w 4654756"/>
              <a:gd name="connsiteY7392" fmla="*/ 1438431 h 2623580"/>
              <a:gd name="connsiteX7393" fmla="*/ 4581701 w 4654756"/>
              <a:gd name="connsiteY7393" fmla="*/ 1439669 h 2623580"/>
              <a:gd name="connsiteX7394" fmla="*/ 4579963 w 4654756"/>
              <a:gd name="connsiteY7394" fmla="*/ 1440494 h 2623580"/>
              <a:gd name="connsiteX7395" fmla="*/ 4579095 w 4654756"/>
              <a:gd name="connsiteY7395" fmla="*/ 1440906 h 2623580"/>
              <a:gd name="connsiteX7396" fmla="*/ 4576923 w 4654756"/>
              <a:gd name="connsiteY7396" fmla="*/ 1441319 h 2623580"/>
              <a:gd name="connsiteX7397" fmla="*/ 4575620 w 4654756"/>
              <a:gd name="connsiteY7397" fmla="*/ 1440906 h 2623580"/>
              <a:gd name="connsiteX7398" fmla="*/ 4574317 w 4654756"/>
              <a:gd name="connsiteY7398" fmla="*/ 1439669 h 2623580"/>
              <a:gd name="connsiteX7399" fmla="*/ 4569538 w 4654756"/>
              <a:gd name="connsiteY7399" fmla="*/ 1435957 h 2623580"/>
              <a:gd name="connsiteX7400" fmla="*/ 4567801 w 4654756"/>
              <a:gd name="connsiteY7400" fmla="*/ 1433894 h 2623580"/>
              <a:gd name="connsiteX7401" fmla="*/ 4566063 w 4654756"/>
              <a:gd name="connsiteY7401" fmla="*/ 1431419 h 2623580"/>
              <a:gd name="connsiteX7402" fmla="*/ 4565195 w 4654756"/>
              <a:gd name="connsiteY7402" fmla="*/ 1428943 h 2623580"/>
              <a:gd name="connsiteX7403" fmla="*/ 4564760 w 4654756"/>
              <a:gd name="connsiteY7403" fmla="*/ 1427293 h 2623580"/>
              <a:gd name="connsiteX7404" fmla="*/ 4564760 w 4654756"/>
              <a:gd name="connsiteY7404" fmla="*/ 1424818 h 2623580"/>
              <a:gd name="connsiteX7405" fmla="*/ 4565195 w 4654756"/>
              <a:gd name="connsiteY7405" fmla="*/ 1422756 h 2623580"/>
              <a:gd name="connsiteX7406" fmla="*/ 4566931 w 4654756"/>
              <a:gd name="connsiteY7406" fmla="*/ 1419043 h 2623580"/>
              <a:gd name="connsiteX7407" fmla="*/ 4568669 w 4654756"/>
              <a:gd name="connsiteY7407" fmla="*/ 1416156 h 2623580"/>
              <a:gd name="connsiteX7408" fmla="*/ 4569104 w 4654756"/>
              <a:gd name="connsiteY7408" fmla="*/ 1414506 h 2623580"/>
              <a:gd name="connsiteX7409" fmla="*/ 4569104 w 4654756"/>
              <a:gd name="connsiteY7409" fmla="*/ 1412443 h 2623580"/>
              <a:gd name="connsiteX7410" fmla="*/ 4569104 w 4654756"/>
              <a:gd name="connsiteY7410" fmla="*/ 1409143 h 2623580"/>
              <a:gd name="connsiteX7411" fmla="*/ 4568669 w 4654756"/>
              <a:gd name="connsiteY7411" fmla="*/ 1407080 h 2623580"/>
              <a:gd name="connsiteX7412" fmla="*/ 4567801 w 4654756"/>
              <a:gd name="connsiteY7412" fmla="*/ 1405430 h 2623580"/>
              <a:gd name="connsiteX7413" fmla="*/ 4566931 w 4654756"/>
              <a:gd name="connsiteY7413" fmla="*/ 1403780 h 2623580"/>
              <a:gd name="connsiteX7414" fmla="*/ 4565195 w 4654756"/>
              <a:gd name="connsiteY7414" fmla="*/ 1401305 h 2623580"/>
              <a:gd name="connsiteX7415" fmla="*/ 4564760 w 4654756"/>
              <a:gd name="connsiteY7415" fmla="*/ 1399655 h 2623580"/>
              <a:gd name="connsiteX7416" fmla="*/ 4564760 w 4654756"/>
              <a:gd name="connsiteY7416" fmla="*/ 1396767 h 2623580"/>
              <a:gd name="connsiteX7417" fmla="*/ 3670797 w 4654756"/>
              <a:gd name="connsiteY7417" fmla="*/ 1380431 h 2623580"/>
              <a:gd name="connsiteX7418" fmla="*/ 3670688 w 4654756"/>
              <a:gd name="connsiteY7418" fmla="*/ 1380680 h 2623580"/>
              <a:gd name="connsiteX7419" fmla="*/ 3671537 w 4654756"/>
              <a:gd name="connsiteY7419" fmla="*/ 1383155 h 2623580"/>
              <a:gd name="connsiteX7420" fmla="*/ 3671537 w 4654756"/>
              <a:gd name="connsiteY7420" fmla="*/ 1385116 h 2623580"/>
              <a:gd name="connsiteX7421" fmla="*/ 3671591 w 4654756"/>
              <a:gd name="connsiteY7421" fmla="*/ 1384805 h 2623580"/>
              <a:gd name="connsiteX7422" fmla="*/ 3671591 w 4654756"/>
              <a:gd name="connsiteY7422" fmla="*/ 1382742 h 2623580"/>
              <a:gd name="connsiteX7423" fmla="*/ 4563061 w 4654756"/>
              <a:gd name="connsiteY7423" fmla="*/ 1367067 h 2623580"/>
              <a:gd name="connsiteX7424" fmla="*/ 4565184 w 4654756"/>
              <a:gd name="connsiteY7424" fmla="*/ 1368271 h 2623580"/>
              <a:gd name="connsiteX7425" fmla="*/ 4566457 w 4654756"/>
              <a:gd name="connsiteY7425" fmla="*/ 1369074 h 2623580"/>
              <a:gd name="connsiteX7426" fmla="*/ 4568155 w 4654756"/>
              <a:gd name="connsiteY7426" fmla="*/ 1369877 h 2623580"/>
              <a:gd name="connsiteX7427" fmla="*/ 4570278 w 4654756"/>
              <a:gd name="connsiteY7427" fmla="*/ 1369877 h 2623580"/>
              <a:gd name="connsiteX7428" fmla="*/ 4580042 w 4654756"/>
              <a:gd name="connsiteY7428" fmla="*/ 1375897 h 2623580"/>
              <a:gd name="connsiteX7429" fmla="*/ 4578769 w 4654756"/>
              <a:gd name="connsiteY7429" fmla="*/ 1378706 h 2623580"/>
              <a:gd name="connsiteX7430" fmla="*/ 4578344 w 4654756"/>
              <a:gd name="connsiteY7430" fmla="*/ 1379911 h 2623580"/>
              <a:gd name="connsiteX7431" fmla="*/ 4577495 w 4654756"/>
              <a:gd name="connsiteY7431" fmla="*/ 1380713 h 2623580"/>
              <a:gd name="connsiteX7432" fmla="*/ 4574523 w 4654756"/>
              <a:gd name="connsiteY7432" fmla="*/ 1381516 h 2623580"/>
              <a:gd name="connsiteX7433" fmla="*/ 4570278 w 4654756"/>
              <a:gd name="connsiteY7433" fmla="*/ 1381917 h 2623580"/>
              <a:gd name="connsiteX7434" fmla="*/ 4569005 w 4654756"/>
              <a:gd name="connsiteY7434" fmla="*/ 1381917 h 2623580"/>
              <a:gd name="connsiteX7435" fmla="*/ 4567731 w 4654756"/>
              <a:gd name="connsiteY7435" fmla="*/ 1381516 h 2623580"/>
              <a:gd name="connsiteX7436" fmla="*/ 4565184 w 4654756"/>
              <a:gd name="connsiteY7436" fmla="*/ 1380312 h 2623580"/>
              <a:gd name="connsiteX7437" fmla="*/ 4563486 w 4654756"/>
              <a:gd name="connsiteY7437" fmla="*/ 1378305 h 2623580"/>
              <a:gd name="connsiteX7438" fmla="*/ 4563061 w 4654756"/>
              <a:gd name="connsiteY7438" fmla="*/ 1375897 h 2623580"/>
              <a:gd name="connsiteX7439" fmla="*/ 662141 w 4654756"/>
              <a:gd name="connsiteY7439" fmla="*/ 1365665 h 2623580"/>
              <a:gd name="connsiteX7440" fmla="*/ 662946 w 4654756"/>
              <a:gd name="connsiteY7440" fmla="*/ 1369954 h 2623580"/>
              <a:gd name="connsiteX7441" fmla="*/ 663207 w 4654756"/>
              <a:gd name="connsiteY7441" fmla="*/ 1370525 h 2623580"/>
              <a:gd name="connsiteX7442" fmla="*/ 662383 w 4654756"/>
              <a:gd name="connsiteY7442" fmla="*/ 1366090 h 2623580"/>
              <a:gd name="connsiteX7443" fmla="*/ 659361 w 4654756"/>
              <a:gd name="connsiteY7443" fmla="*/ 1360228 h 2623580"/>
              <a:gd name="connsiteX7444" fmla="*/ 659970 w 4654756"/>
              <a:gd name="connsiteY7444" fmla="*/ 1361704 h 2623580"/>
              <a:gd name="connsiteX7445" fmla="*/ 660070 w 4654756"/>
              <a:gd name="connsiteY7445" fmla="*/ 1361880 h 2623580"/>
              <a:gd name="connsiteX7446" fmla="*/ 659418 w 4654756"/>
              <a:gd name="connsiteY7446" fmla="*/ 1360284 h 2623580"/>
              <a:gd name="connsiteX7447" fmla="*/ 710646 w 4654756"/>
              <a:gd name="connsiteY7447" fmla="*/ 1358127 h 2623580"/>
              <a:gd name="connsiteX7448" fmla="*/ 710675 w 4654756"/>
              <a:gd name="connsiteY7448" fmla="*/ 1358210 h 2623580"/>
              <a:gd name="connsiteX7449" fmla="*/ 712370 w 4654756"/>
              <a:gd name="connsiteY7449" fmla="*/ 1359455 h 2623580"/>
              <a:gd name="connsiteX7450" fmla="*/ 714911 w 4654756"/>
              <a:gd name="connsiteY7450" fmla="*/ 1360284 h 2623580"/>
              <a:gd name="connsiteX7451" fmla="*/ 717876 w 4654756"/>
              <a:gd name="connsiteY7451" fmla="*/ 1361528 h 2623580"/>
              <a:gd name="connsiteX7452" fmla="*/ 723384 w 4654756"/>
              <a:gd name="connsiteY7452" fmla="*/ 1362773 h 2623580"/>
              <a:gd name="connsiteX7453" fmla="*/ 724654 w 4654756"/>
              <a:gd name="connsiteY7453" fmla="*/ 1363187 h 2623580"/>
              <a:gd name="connsiteX7454" fmla="*/ 725502 w 4654756"/>
              <a:gd name="connsiteY7454" fmla="*/ 1364432 h 2623580"/>
              <a:gd name="connsiteX7455" fmla="*/ 726773 w 4654756"/>
              <a:gd name="connsiteY7455" fmla="*/ 1365676 h 2623580"/>
              <a:gd name="connsiteX7456" fmla="*/ 727196 w 4654756"/>
              <a:gd name="connsiteY7456" fmla="*/ 1367749 h 2623580"/>
              <a:gd name="connsiteX7457" fmla="*/ 728043 w 4654756"/>
              <a:gd name="connsiteY7457" fmla="*/ 1371480 h 2623580"/>
              <a:gd name="connsiteX7458" fmla="*/ 728043 w 4654756"/>
              <a:gd name="connsiteY7458" fmla="*/ 1371339 h 2623580"/>
              <a:gd name="connsiteX7459" fmla="*/ 727194 w 4654756"/>
              <a:gd name="connsiteY7459" fmla="*/ 1367622 h 2623580"/>
              <a:gd name="connsiteX7460" fmla="*/ 726769 w 4654756"/>
              <a:gd name="connsiteY7460" fmla="*/ 1365556 h 2623580"/>
              <a:gd name="connsiteX7461" fmla="*/ 725496 w 4654756"/>
              <a:gd name="connsiteY7461" fmla="*/ 1364317 h 2623580"/>
              <a:gd name="connsiteX7462" fmla="*/ 724647 w 4654756"/>
              <a:gd name="connsiteY7462" fmla="*/ 1363078 h 2623580"/>
              <a:gd name="connsiteX7463" fmla="*/ 723373 w 4654756"/>
              <a:gd name="connsiteY7463" fmla="*/ 1362665 h 2623580"/>
              <a:gd name="connsiteX7464" fmla="*/ 717855 w 4654756"/>
              <a:gd name="connsiteY7464" fmla="*/ 1361425 h 2623580"/>
              <a:gd name="connsiteX7465" fmla="*/ 714883 w 4654756"/>
              <a:gd name="connsiteY7465" fmla="*/ 1360186 h 2623580"/>
              <a:gd name="connsiteX7466" fmla="*/ 712336 w 4654756"/>
              <a:gd name="connsiteY7466" fmla="*/ 1359360 h 2623580"/>
              <a:gd name="connsiteX7467" fmla="*/ 1739718 w 4654756"/>
              <a:gd name="connsiteY7467" fmla="*/ 1343030 h 2623580"/>
              <a:gd name="connsiteX7468" fmla="*/ 1741349 w 4654756"/>
              <a:gd name="connsiteY7468" fmla="*/ 1345413 h 2623580"/>
              <a:gd name="connsiteX7469" fmla="*/ 1742622 w 4654756"/>
              <a:gd name="connsiteY7469" fmla="*/ 1348307 h 2623580"/>
              <a:gd name="connsiteX7470" fmla="*/ 1743046 w 4654756"/>
              <a:gd name="connsiteY7470" fmla="*/ 1351614 h 2623580"/>
              <a:gd name="connsiteX7471" fmla="*/ 1742622 w 4654756"/>
              <a:gd name="connsiteY7471" fmla="*/ 1356161 h 2623580"/>
              <a:gd name="connsiteX7472" fmla="*/ 1741349 w 4654756"/>
              <a:gd name="connsiteY7472" fmla="*/ 1361121 h 2623580"/>
              <a:gd name="connsiteX7473" fmla="*/ 1738804 w 4654756"/>
              <a:gd name="connsiteY7473" fmla="*/ 1365668 h 2623580"/>
              <a:gd name="connsiteX7474" fmla="*/ 1735834 w 4654756"/>
              <a:gd name="connsiteY7474" fmla="*/ 1369389 h 2623580"/>
              <a:gd name="connsiteX7475" fmla="*/ 1732016 w 4654756"/>
              <a:gd name="connsiteY7475" fmla="*/ 1373522 h 2623580"/>
              <a:gd name="connsiteX7476" fmla="*/ 1727774 w 4654756"/>
              <a:gd name="connsiteY7476" fmla="*/ 1377243 h 2623580"/>
              <a:gd name="connsiteX7477" fmla="*/ 1723107 w 4654756"/>
              <a:gd name="connsiteY7477" fmla="*/ 1380549 h 2623580"/>
              <a:gd name="connsiteX7478" fmla="*/ 1718440 w 4654756"/>
              <a:gd name="connsiteY7478" fmla="*/ 1383856 h 2623580"/>
              <a:gd name="connsiteX7479" fmla="*/ 1707409 w 4654756"/>
              <a:gd name="connsiteY7479" fmla="*/ 1389230 h 2623580"/>
              <a:gd name="connsiteX7480" fmla="*/ 1697227 w 4654756"/>
              <a:gd name="connsiteY7480" fmla="*/ 1393777 h 2623580"/>
              <a:gd name="connsiteX7481" fmla="*/ 1687470 w 4654756"/>
              <a:gd name="connsiteY7481" fmla="*/ 1397084 h 2623580"/>
              <a:gd name="connsiteX7482" fmla="*/ 1679409 w 4654756"/>
              <a:gd name="connsiteY7482" fmla="*/ 1399977 h 2623580"/>
              <a:gd name="connsiteX7483" fmla="*/ 1667956 w 4654756"/>
              <a:gd name="connsiteY7483" fmla="*/ 1404111 h 2623580"/>
              <a:gd name="connsiteX7484" fmla="*/ 1657773 w 4654756"/>
              <a:gd name="connsiteY7484" fmla="*/ 1409071 h 2623580"/>
              <a:gd name="connsiteX7485" fmla="*/ 1648440 w 4654756"/>
              <a:gd name="connsiteY7485" fmla="*/ 1413618 h 2623580"/>
              <a:gd name="connsiteX7486" fmla="*/ 1639531 w 4654756"/>
              <a:gd name="connsiteY7486" fmla="*/ 1418992 h 2623580"/>
              <a:gd name="connsiteX7487" fmla="*/ 1622137 w 4654756"/>
              <a:gd name="connsiteY7487" fmla="*/ 1428913 h 2623580"/>
              <a:gd name="connsiteX7488" fmla="*/ 1613228 w 4654756"/>
              <a:gd name="connsiteY7488" fmla="*/ 1433874 h 2623580"/>
              <a:gd name="connsiteX7489" fmla="*/ 1603047 w 4654756"/>
              <a:gd name="connsiteY7489" fmla="*/ 1438007 h 2623580"/>
              <a:gd name="connsiteX7490" fmla="*/ 1599228 w 4654756"/>
              <a:gd name="connsiteY7490" fmla="*/ 1439661 h 2623580"/>
              <a:gd name="connsiteX7491" fmla="*/ 1595410 w 4654756"/>
              <a:gd name="connsiteY7491" fmla="*/ 1440901 h 2623580"/>
              <a:gd name="connsiteX7492" fmla="*/ 1591592 w 4654756"/>
              <a:gd name="connsiteY7492" fmla="*/ 1442968 h 2623580"/>
              <a:gd name="connsiteX7493" fmla="*/ 1587774 w 4654756"/>
              <a:gd name="connsiteY7493" fmla="*/ 1445035 h 2623580"/>
              <a:gd name="connsiteX7494" fmla="*/ 1581835 w 4654756"/>
              <a:gd name="connsiteY7494" fmla="*/ 1449995 h 2623580"/>
              <a:gd name="connsiteX7495" fmla="*/ 1575895 w 4654756"/>
              <a:gd name="connsiteY7495" fmla="*/ 1454542 h 2623580"/>
              <a:gd name="connsiteX7496" fmla="*/ 1569956 w 4654756"/>
              <a:gd name="connsiteY7496" fmla="*/ 1459503 h 2623580"/>
              <a:gd name="connsiteX7497" fmla="*/ 1566986 w 4654756"/>
              <a:gd name="connsiteY7497" fmla="*/ 1461156 h 2623580"/>
              <a:gd name="connsiteX7498" fmla="*/ 1563592 w 4654756"/>
              <a:gd name="connsiteY7498" fmla="*/ 1463223 h 2623580"/>
              <a:gd name="connsiteX7499" fmla="*/ 1560198 w 4654756"/>
              <a:gd name="connsiteY7499" fmla="*/ 1464876 h 2623580"/>
              <a:gd name="connsiteX7500" fmla="*/ 1556804 w 4654756"/>
              <a:gd name="connsiteY7500" fmla="*/ 1466116 h 2623580"/>
              <a:gd name="connsiteX7501" fmla="*/ 1553346 w 4654756"/>
              <a:gd name="connsiteY7501" fmla="*/ 1466491 h 2623580"/>
              <a:gd name="connsiteX7502" fmla="*/ 1557041 w 4654756"/>
              <a:gd name="connsiteY7502" fmla="*/ 1466091 h 2623580"/>
              <a:gd name="connsiteX7503" fmla="*/ 1560436 w 4654756"/>
              <a:gd name="connsiteY7503" fmla="*/ 1464853 h 2623580"/>
              <a:gd name="connsiteX7504" fmla="*/ 1563830 w 4654756"/>
              <a:gd name="connsiteY7504" fmla="*/ 1463201 h 2623580"/>
              <a:gd name="connsiteX7505" fmla="*/ 1567224 w 4654756"/>
              <a:gd name="connsiteY7505" fmla="*/ 1461137 h 2623580"/>
              <a:gd name="connsiteX7506" fmla="*/ 1570194 w 4654756"/>
              <a:gd name="connsiteY7506" fmla="*/ 1459486 h 2623580"/>
              <a:gd name="connsiteX7507" fmla="*/ 1576134 w 4654756"/>
              <a:gd name="connsiteY7507" fmla="*/ 1454532 h 2623580"/>
              <a:gd name="connsiteX7508" fmla="*/ 1582074 w 4654756"/>
              <a:gd name="connsiteY7508" fmla="*/ 1449991 h 2623580"/>
              <a:gd name="connsiteX7509" fmla="*/ 1588013 w 4654756"/>
              <a:gd name="connsiteY7509" fmla="*/ 1445037 h 2623580"/>
              <a:gd name="connsiteX7510" fmla="*/ 1591832 w 4654756"/>
              <a:gd name="connsiteY7510" fmla="*/ 1442973 h 2623580"/>
              <a:gd name="connsiteX7511" fmla="*/ 1595650 w 4654756"/>
              <a:gd name="connsiteY7511" fmla="*/ 1440908 h 2623580"/>
              <a:gd name="connsiteX7512" fmla="*/ 1599469 w 4654756"/>
              <a:gd name="connsiteY7512" fmla="*/ 1439670 h 2623580"/>
              <a:gd name="connsiteX7513" fmla="*/ 1603287 w 4654756"/>
              <a:gd name="connsiteY7513" fmla="*/ 1438019 h 2623580"/>
              <a:gd name="connsiteX7514" fmla="*/ 1603326 w 4654756"/>
              <a:gd name="connsiteY7514" fmla="*/ 1438150 h 2623580"/>
              <a:gd name="connsiteX7515" fmla="*/ 1613473 w 4654756"/>
              <a:gd name="connsiteY7515" fmla="*/ 1434038 h 2623580"/>
              <a:gd name="connsiteX7516" fmla="*/ 1622382 w 4654756"/>
              <a:gd name="connsiteY7516" fmla="*/ 1429086 h 2623580"/>
              <a:gd name="connsiteX7517" fmla="*/ 1639778 w 4654756"/>
              <a:gd name="connsiteY7517" fmla="*/ 1419182 h 2623580"/>
              <a:gd name="connsiteX7518" fmla="*/ 1648688 w 4654756"/>
              <a:gd name="connsiteY7518" fmla="*/ 1413817 h 2623580"/>
              <a:gd name="connsiteX7519" fmla="*/ 1658022 w 4654756"/>
              <a:gd name="connsiteY7519" fmla="*/ 1409278 h 2623580"/>
              <a:gd name="connsiteX7520" fmla="*/ 1668205 w 4654756"/>
              <a:gd name="connsiteY7520" fmla="*/ 1404326 h 2623580"/>
              <a:gd name="connsiteX7521" fmla="*/ 1679660 w 4654756"/>
              <a:gd name="connsiteY7521" fmla="*/ 1400199 h 2623580"/>
              <a:gd name="connsiteX7522" fmla="*/ 1687721 w 4654756"/>
              <a:gd name="connsiteY7522" fmla="*/ 1397310 h 2623580"/>
              <a:gd name="connsiteX7523" fmla="*/ 1697480 w 4654756"/>
              <a:gd name="connsiteY7523" fmla="*/ 1394009 h 2623580"/>
              <a:gd name="connsiteX7524" fmla="*/ 1707663 w 4654756"/>
              <a:gd name="connsiteY7524" fmla="*/ 1389470 h 2623580"/>
              <a:gd name="connsiteX7525" fmla="*/ 1718694 w 4654756"/>
              <a:gd name="connsiteY7525" fmla="*/ 1384105 h 2623580"/>
              <a:gd name="connsiteX7526" fmla="*/ 1723361 w 4654756"/>
              <a:gd name="connsiteY7526" fmla="*/ 1380804 h 2623580"/>
              <a:gd name="connsiteX7527" fmla="*/ 1728028 w 4654756"/>
              <a:gd name="connsiteY7527" fmla="*/ 1377502 h 2623580"/>
              <a:gd name="connsiteX7528" fmla="*/ 1732271 w 4654756"/>
              <a:gd name="connsiteY7528" fmla="*/ 1373788 h 2623580"/>
              <a:gd name="connsiteX7529" fmla="*/ 1736089 w 4654756"/>
              <a:gd name="connsiteY7529" fmla="*/ 1369662 h 2623580"/>
              <a:gd name="connsiteX7530" fmla="*/ 1739060 w 4654756"/>
              <a:gd name="connsiteY7530" fmla="*/ 1365948 h 2623580"/>
              <a:gd name="connsiteX7531" fmla="*/ 1741605 w 4654756"/>
              <a:gd name="connsiteY7531" fmla="*/ 1361408 h 2623580"/>
              <a:gd name="connsiteX7532" fmla="*/ 1742877 w 4654756"/>
              <a:gd name="connsiteY7532" fmla="*/ 1356457 h 2623580"/>
              <a:gd name="connsiteX7533" fmla="*/ 1743302 w 4654756"/>
              <a:gd name="connsiteY7533" fmla="*/ 1351917 h 2623580"/>
              <a:gd name="connsiteX7534" fmla="*/ 1742877 w 4654756"/>
              <a:gd name="connsiteY7534" fmla="*/ 1348616 h 2623580"/>
              <a:gd name="connsiteX7535" fmla="*/ 1741605 w 4654756"/>
              <a:gd name="connsiteY7535" fmla="*/ 1345727 h 2623580"/>
              <a:gd name="connsiteX7536" fmla="*/ 1739908 w 4654756"/>
              <a:gd name="connsiteY7536" fmla="*/ 1343251 h 2623580"/>
              <a:gd name="connsiteX7537" fmla="*/ 1272919 w 4654756"/>
              <a:gd name="connsiteY7537" fmla="*/ 1342882 h 2623580"/>
              <a:gd name="connsiteX7538" fmla="*/ 1272902 w 4654756"/>
              <a:gd name="connsiteY7538" fmla="*/ 1342915 h 2623580"/>
              <a:gd name="connsiteX7539" fmla="*/ 1274685 w 4654756"/>
              <a:gd name="connsiteY7539" fmla="*/ 1345000 h 2623580"/>
              <a:gd name="connsiteX7540" fmla="*/ 1276381 w 4654756"/>
              <a:gd name="connsiteY7540" fmla="*/ 1347480 h 2623580"/>
              <a:gd name="connsiteX7541" fmla="*/ 1279351 w 4654756"/>
              <a:gd name="connsiteY7541" fmla="*/ 1352854 h 2623580"/>
              <a:gd name="connsiteX7542" fmla="*/ 1281473 w 4654756"/>
              <a:gd name="connsiteY7542" fmla="*/ 1355334 h 2623580"/>
              <a:gd name="connsiteX7543" fmla="*/ 1281647 w 4654756"/>
              <a:gd name="connsiteY7543" fmla="*/ 1355447 h 2623580"/>
              <a:gd name="connsiteX7544" fmla="*/ 1279708 w 4654756"/>
              <a:gd name="connsiteY7544" fmla="*/ 1353186 h 2623580"/>
              <a:gd name="connsiteX7545" fmla="*/ 1276738 w 4654756"/>
              <a:gd name="connsiteY7545" fmla="*/ 1347829 h 2623580"/>
              <a:gd name="connsiteX7546" fmla="*/ 1275040 w 4654756"/>
              <a:gd name="connsiteY7546" fmla="*/ 1345355 h 2623580"/>
              <a:gd name="connsiteX7547" fmla="*/ 1259042 w 4654756"/>
              <a:gd name="connsiteY7547" fmla="*/ 1340822 h 2623580"/>
              <a:gd name="connsiteX7548" fmla="*/ 1259412 w 4654756"/>
              <a:gd name="connsiteY7548" fmla="*/ 1343346 h 2623580"/>
              <a:gd name="connsiteX7549" fmla="*/ 1260261 w 4654756"/>
              <a:gd name="connsiteY7549" fmla="*/ 1345827 h 2623580"/>
              <a:gd name="connsiteX7550" fmla="*/ 1260577 w 4654756"/>
              <a:gd name="connsiteY7550" fmla="*/ 1346074 h 2623580"/>
              <a:gd name="connsiteX7551" fmla="*/ 1259766 w 4654756"/>
              <a:gd name="connsiteY7551" fmla="*/ 1343707 h 2623580"/>
              <a:gd name="connsiteX7552" fmla="*/ 1259341 w 4654756"/>
              <a:gd name="connsiteY7552" fmla="*/ 1340822 h 2623580"/>
              <a:gd name="connsiteX7553" fmla="*/ 1225607 w 4654756"/>
              <a:gd name="connsiteY7553" fmla="*/ 1328661 h 2623580"/>
              <a:gd name="connsiteX7554" fmla="*/ 1227170 w 4654756"/>
              <a:gd name="connsiteY7554" fmla="*/ 1330945 h 2623580"/>
              <a:gd name="connsiteX7555" fmla="*/ 1230140 w 4654756"/>
              <a:gd name="connsiteY7555" fmla="*/ 1336319 h 2623580"/>
              <a:gd name="connsiteX7556" fmla="*/ 1231412 w 4654756"/>
              <a:gd name="connsiteY7556" fmla="*/ 1337973 h 2623580"/>
              <a:gd name="connsiteX7557" fmla="*/ 1231515 w 4654756"/>
              <a:gd name="connsiteY7557" fmla="*/ 1338030 h 2623580"/>
              <a:gd name="connsiteX7558" fmla="*/ 1230489 w 4654756"/>
              <a:gd name="connsiteY7558" fmla="*/ 1336700 h 2623580"/>
              <a:gd name="connsiteX7559" fmla="*/ 1227518 w 4654756"/>
              <a:gd name="connsiteY7559" fmla="*/ 1331342 h 2623580"/>
              <a:gd name="connsiteX7560" fmla="*/ 1225821 w 4654756"/>
              <a:gd name="connsiteY7560" fmla="*/ 1328869 h 2623580"/>
              <a:gd name="connsiteX7561" fmla="*/ 759080 w 4654756"/>
              <a:gd name="connsiteY7561" fmla="*/ 1326670 h 2623580"/>
              <a:gd name="connsiteX7562" fmla="*/ 751084 w 4654756"/>
              <a:gd name="connsiteY7562" fmla="*/ 1330766 h 2623580"/>
              <a:gd name="connsiteX7563" fmla="*/ 743032 w 4654756"/>
              <a:gd name="connsiteY7563" fmla="*/ 1334891 h 2623580"/>
              <a:gd name="connsiteX7564" fmla="*/ 740065 w 4654756"/>
              <a:gd name="connsiteY7564" fmla="*/ 1336128 h 2623580"/>
              <a:gd name="connsiteX7565" fmla="*/ 737946 w 4654756"/>
              <a:gd name="connsiteY7565" fmla="*/ 1336541 h 2623580"/>
              <a:gd name="connsiteX7566" fmla="*/ 730741 w 4654756"/>
              <a:gd name="connsiteY7566" fmla="*/ 1336541 h 2623580"/>
              <a:gd name="connsiteX7567" fmla="*/ 730241 w 4654756"/>
              <a:gd name="connsiteY7567" fmla="*/ 1336508 h 2623580"/>
              <a:gd name="connsiteX7568" fmla="*/ 731863 w 4654756"/>
              <a:gd name="connsiteY7568" fmla="*/ 1336640 h 2623580"/>
              <a:gd name="connsiteX7569" fmla="*/ 737807 w 4654756"/>
              <a:gd name="connsiteY7569" fmla="*/ 1336640 h 2623580"/>
              <a:gd name="connsiteX7570" fmla="*/ 739929 w 4654756"/>
              <a:gd name="connsiteY7570" fmla="*/ 1336227 h 2623580"/>
              <a:gd name="connsiteX7571" fmla="*/ 742901 w 4654756"/>
              <a:gd name="connsiteY7571" fmla="*/ 1334988 h 2623580"/>
              <a:gd name="connsiteX7572" fmla="*/ 750967 w 4654756"/>
              <a:gd name="connsiteY7572" fmla="*/ 1330857 h 2623580"/>
              <a:gd name="connsiteX7573" fmla="*/ 759032 w 4654756"/>
              <a:gd name="connsiteY7573" fmla="*/ 1326726 h 2623580"/>
              <a:gd name="connsiteX7574" fmla="*/ 1733336 w 4654756"/>
              <a:gd name="connsiteY7574" fmla="*/ 1325892 h 2623580"/>
              <a:gd name="connsiteX7575" fmla="*/ 1732439 w 4654756"/>
              <a:gd name="connsiteY7575" fmla="*/ 1327638 h 2623580"/>
              <a:gd name="connsiteX7576" fmla="*/ 1732016 w 4654756"/>
              <a:gd name="connsiteY7576" fmla="*/ 1331772 h 2623580"/>
              <a:gd name="connsiteX7577" fmla="*/ 1732439 w 4654756"/>
              <a:gd name="connsiteY7577" fmla="*/ 1333839 h 2623580"/>
              <a:gd name="connsiteX7578" fmla="*/ 1734137 w 4654756"/>
              <a:gd name="connsiteY7578" fmla="*/ 1336319 h 2623580"/>
              <a:gd name="connsiteX7579" fmla="*/ 1734317 w 4654756"/>
              <a:gd name="connsiteY7579" fmla="*/ 1336538 h 2623580"/>
              <a:gd name="connsiteX7580" fmla="*/ 1732695 w 4654756"/>
              <a:gd name="connsiteY7580" fmla="*/ 1334172 h 2623580"/>
              <a:gd name="connsiteX7581" fmla="*/ 1732271 w 4654756"/>
              <a:gd name="connsiteY7581" fmla="*/ 1332109 h 2623580"/>
              <a:gd name="connsiteX7582" fmla="*/ 1732695 w 4654756"/>
              <a:gd name="connsiteY7582" fmla="*/ 1329633 h 2623580"/>
              <a:gd name="connsiteX7583" fmla="*/ 1733119 w 4654756"/>
              <a:gd name="connsiteY7583" fmla="*/ 1327157 h 2623580"/>
              <a:gd name="connsiteX7584" fmla="*/ 879014 w 4654756"/>
              <a:gd name="connsiteY7584" fmla="*/ 1309933 h 2623580"/>
              <a:gd name="connsiteX7585" fmla="*/ 878744 w 4654756"/>
              <a:gd name="connsiteY7585" fmla="*/ 1310616 h 2623580"/>
              <a:gd name="connsiteX7586" fmla="*/ 876621 w 4654756"/>
              <a:gd name="connsiteY7586" fmla="*/ 1315573 h 2623580"/>
              <a:gd name="connsiteX7587" fmla="*/ 874923 w 4654756"/>
              <a:gd name="connsiteY7587" fmla="*/ 1321356 h 2623580"/>
              <a:gd name="connsiteX7588" fmla="*/ 874074 w 4654756"/>
              <a:gd name="connsiteY7588" fmla="*/ 1327965 h 2623580"/>
              <a:gd name="connsiteX7589" fmla="*/ 873650 w 4654756"/>
              <a:gd name="connsiteY7589" fmla="*/ 1334988 h 2623580"/>
              <a:gd name="connsiteX7590" fmla="*/ 874074 w 4654756"/>
              <a:gd name="connsiteY7590" fmla="*/ 1339532 h 2623580"/>
              <a:gd name="connsiteX7591" fmla="*/ 874499 w 4654756"/>
              <a:gd name="connsiteY7591" fmla="*/ 1343249 h 2623580"/>
              <a:gd name="connsiteX7592" fmla="*/ 876197 w 4654756"/>
              <a:gd name="connsiteY7592" fmla="*/ 1346554 h 2623580"/>
              <a:gd name="connsiteX7593" fmla="*/ 877895 w 4654756"/>
              <a:gd name="connsiteY7593" fmla="*/ 1349033 h 2623580"/>
              <a:gd name="connsiteX7594" fmla="*/ 880017 w 4654756"/>
              <a:gd name="connsiteY7594" fmla="*/ 1350685 h 2623580"/>
              <a:gd name="connsiteX7595" fmla="*/ 882140 w 4654756"/>
              <a:gd name="connsiteY7595" fmla="*/ 1352750 h 2623580"/>
              <a:gd name="connsiteX7596" fmla="*/ 886809 w 4654756"/>
              <a:gd name="connsiteY7596" fmla="*/ 1355642 h 2623580"/>
              <a:gd name="connsiteX7597" fmla="*/ 891904 w 4654756"/>
              <a:gd name="connsiteY7597" fmla="*/ 1358534 h 2623580"/>
              <a:gd name="connsiteX7598" fmla="*/ 894026 w 4654756"/>
              <a:gd name="connsiteY7598" fmla="*/ 1359773 h 2623580"/>
              <a:gd name="connsiteX7599" fmla="*/ 896149 w 4654756"/>
              <a:gd name="connsiteY7599" fmla="*/ 1361838 h 2623580"/>
              <a:gd name="connsiteX7600" fmla="*/ 897422 w 4654756"/>
              <a:gd name="connsiteY7600" fmla="*/ 1363491 h 2623580"/>
              <a:gd name="connsiteX7601" fmla="*/ 899120 w 4654756"/>
              <a:gd name="connsiteY7601" fmla="*/ 1365970 h 2623580"/>
              <a:gd name="connsiteX7602" fmla="*/ 899969 w 4654756"/>
              <a:gd name="connsiteY7602" fmla="*/ 1369274 h 2623580"/>
              <a:gd name="connsiteX7603" fmla="*/ 899969 w 4654756"/>
              <a:gd name="connsiteY7603" fmla="*/ 1372579 h 2623580"/>
              <a:gd name="connsiteX7604" fmla="*/ 900394 w 4654756"/>
              <a:gd name="connsiteY7604" fmla="*/ 1374644 h 2623580"/>
              <a:gd name="connsiteX7605" fmla="*/ 900394 w 4654756"/>
              <a:gd name="connsiteY7605" fmla="*/ 1375883 h 2623580"/>
              <a:gd name="connsiteX7606" fmla="*/ 901667 w 4654756"/>
              <a:gd name="connsiteY7606" fmla="*/ 1377536 h 2623580"/>
              <a:gd name="connsiteX7607" fmla="*/ 902092 w 4654756"/>
              <a:gd name="connsiteY7607" fmla="*/ 1378362 h 2623580"/>
              <a:gd name="connsiteX7608" fmla="*/ 904639 w 4654756"/>
              <a:gd name="connsiteY7608" fmla="*/ 1379188 h 2623580"/>
              <a:gd name="connsiteX7609" fmla="*/ 907186 w 4654756"/>
              <a:gd name="connsiteY7609" fmla="*/ 1380014 h 2623580"/>
              <a:gd name="connsiteX7610" fmla="*/ 913129 w 4654756"/>
              <a:gd name="connsiteY7610" fmla="*/ 1380014 h 2623580"/>
              <a:gd name="connsiteX7611" fmla="*/ 916101 w 4654756"/>
              <a:gd name="connsiteY7611" fmla="*/ 1380014 h 2623580"/>
              <a:gd name="connsiteX7612" fmla="*/ 919073 w 4654756"/>
              <a:gd name="connsiteY7612" fmla="*/ 1380840 h 2623580"/>
              <a:gd name="connsiteX7613" fmla="*/ 919922 w 4654756"/>
              <a:gd name="connsiteY7613" fmla="*/ 1381253 h 2623580"/>
              <a:gd name="connsiteX7614" fmla="*/ 921195 w 4654756"/>
              <a:gd name="connsiteY7614" fmla="*/ 1382080 h 2623580"/>
              <a:gd name="connsiteX7615" fmla="*/ 922894 w 4654756"/>
              <a:gd name="connsiteY7615" fmla="*/ 1384971 h 2623580"/>
              <a:gd name="connsiteX7616" fmla="*/ 923318 w 4654756"/>
              <a:gd name="connsiteY7616" fmla="*/ 1388276 h 2623580"/>
              <a:gd name="connsiteX7617" fmla="*/ 924591 w 4654756"/>
              <a:gd name="connsiteY7617" fmla="*/ 1391581 h 2623580"/>
              <a:gd name="connsiteX7618" fmla="*/ 925441 w 4654756"/>
              <a:gd name="connsiteY7618" fmla="*/ 1394885 h 2623580"/>
              <a:gd name="connsiteX7619" fmla="*/ 926289 w 4654756"/>
              <a:gd name="connsiteY7619" fmla="*/ 1397777 h 2623580"/>
              <a:gd name="connsiteX7620" fmla="*/ 927563 w 4654756"/>
              <a:gd name="connsiteY7620" fmla="*/ 1399017 h 2623580"/>
              <a:gd name="connsiteX7621" fmla="*/ 928412 w 4654756"/>
              <a:gd name="connsiteY7621" fmla="*/ 1399842 h 2623580"/>
              <a:gd name="connsiteX7622" fmla="*/ 929686 w 4654756"/>
              <a:gd name="connsiteY7622" fmla="*/ 1400256 h 2623580"/>
              <a:gd name="connsiteX7623" fmla="*/ 931383 w 4654756"/>
              <a:gd name="connsiteY7623" fmla="*/ 1400256 h 2623580"/>
              <a:gd name="connsiteX7624" fmla="*/ 944119 w 4654756"/>
              <a:gd name="connsiteY7624" fmla="*/ 1400256 h 2623580"/>
              <a:gd name="connsiteX7625" fmla="*/ 945817 w 4654756"/>
              <a:gd name="connsiteY7625" fmla="*/ 1400669 h 2623580"/>
              <a:gd name="connsiteX7626" fmla="*/ 947939 w 4654756"/>
              <a:gd name="connsiteY7626" fmla="*/ 1401082 h 2623580"/>
              <a:gd name="connsiteX7627" fmla="*/ 951335 w 4654756"/>
              <a:gd name="connsiteY7627" fmla="*/ 1403147 h 2623580"/>
              <a:gd name="connsiteX7628" fmla="*/ 954731 w 4654756"/>
              <a:gd name="connsiteY7628" fmla="*/ 1406039 h 2623580"/>
              <a:gd name="connsiteX7629" fmla="*/ 958127 w 4654756"/>
              <a:gd name="connsiteY7629" fmla="*/ 1408930 h 2623580"/>
              <a:gd name="connsiteX7630" fmla="*/ 961948 w 4654756"/>
              <a:gd name="connsiteY7630" fmla="*/ 1412235 h 2623580"/>
              <a:gd name="connsiteX7631" fmla="*/ 966617 w 4654756"/>
              <a:gd name="connsiteY7631" fmla="*/ 1415127 h 2623580"/>
              <a:gd name="connsiteX7632" fmla="*/ 970863 w 4654756"/>
              <a:gd name="connsiteY7632" fmla="*/ 1417192 h 2623580"/>
              <a:gd name="connsiteX7633" fmla="*/ 973834 w 4654756"/>
              <a:gd name="connsiteY7633" fmla="*/ 1418431 h 2623580"/>
              <a:gd name="connsiteX7634" fmla="*/ 976806 w 4654756"/>
              <a:gd name="connsiteY7634" fmla="*/ 1418844 h 2623580"/>
              <a:gd name="connsiteX7635" fmla="*/ 976806 w 4654756"/>
              <a:gd name="connsiteY7635" fmla="*/ 1424628 h 2623580"/>
              <a:gd name="connsiteX7636" fmla="*/ 977655 w 4654756"/>
              <a:gd name="connsiteY7636" fmla="*/ 1428759 h 2623580"/>
              <a:gd name="connsiteX7637" fmla="*/ 979353 w 4654756"/>
              <a:gd name="connsiteY7637" fmla="*/ 1432064 h 2623580"/>
              <a:gd name="connsiteX7638" fmla="*/ 981051 w 4654756"/>
              <a:gd name="connsiteY7638" fmla="*/ 1435368 h 2623580"/>
              <a:gd name="connsiteX7639" fmla="*/ 1007370 w 4654756"/>
              <a:gd name="connsiteY7639" fmla="*/ 1435368 h 2623580"/>
              <a:gd name="connsiteX7640" fmla="*/ 1013738 w 4654756"/>
              <a:gd name="connsiteY7640" fmla="*/ 1439912 h 2623580"/>
              <a:gd name="connsiteX7641" fmla="*/ 1018408 w 4654756"/>
              <a:gd name="connsiteY7641" fmla="*/ 1443630 h 2623580"/>
              <a:gd name="connsiteX7642" fmla="*/ 1026474 w 4654756"/>
              <a:gd name="connsiteY7642" fmla="*/ 1451478 h 2623580"/>
              <a:gd name="connsiteX7643" fmla="*/ 1027322 w 4654756"/>
              <a:gd name="connsiteY7643" fmla="*/ 1456022 h 2623580"/>
              <a:gd name="connsiteX7644" fmla="*/ 1028596 w 4654756"/>
              <a:gd name="connsiteY7644" fmla="*/ 1459740 h 2623580"/>
              <a:gd name="connsiteX7645" fmla="*/ 1029445 w 4654756"/>
              <a:gd name="connsiteY7645" fmla="*/ 1460567 h 2623580"/>
              <a:gd name="connsiteX7646" fmla="*/ 1030294 w 4654756"/>
              <a:gd name="connsiteY7646" fmla="*/ 1461392 h 2623580"/>
              <a:gd name="connsiteX7647" fmla="*/ 1031992 w 4654756"/>
              <a:gd name="connsiteY7647" fmla="*/ 1462632 h 2623580"/>
              <a:gd name="connsiteX7648" fmla="*/ 1034539 w 4654756"/>
              <a:gd name="connsiteY7648" fmla="*/ 1462632 h 2623580"/>
              <a:gd name="connsiteX7649" fmla="*/ 1037935 w 4654756"/>
              <a:gd name="connsiteY7649" fmla="*/ 1462219 h 2623580"/>
              <a:gd name="connsiteX7650" fmla="*/ 1040058 w 4654756"/>
              <a:gd name="connsiteY7650" fmla="*/ 1460979 h 2623580"/>
              <a:gd name="connsiteX7651" fmla="*/ 1042605 w 4654756"/>
              <a:gd name="connsiteY7651" fmla="*/ 1459740 h 2623580"/>
              <a:gd name="connsiteX7652" fmla="*/ 1042709 w 4654756"/>
              <a:gd name="connsiteY7652" fmla="*/ 1459639 h 2623580"/>
              <a:gd name="connsiteX7653" fmla="*/ 1040399 w 4654756"/>
              <a:gd name="connsiteY7653" fmla="*/ 1460761 h 2623580"/>
              <a:gd name="connsiteX7654" fmla="*/ 1038278 w 4654756"/>
              <a:gd name="connsiteY7654" fmla="*/ 1461997 h 2623580"/>
              <a:gd name="connsiteX7655" fmla="*/ 1034883 w 4654756"/>
              <a:gd name="connsiteY7655" fmla="*/ 1462409 h 2623580"/>
              <a:gd name="connsiteX7656" fmla="*/ 1032338 w 4654756"/>
              <a:gd name="connsiteY7656" fmla="*/ 1462409 h 2623580"/>
              <a:gd name="connsiteX7657" fmla="*/ 1030640 w 4654756"/>
              <a:gd name="connsiteY7657" fmla="*/ 1461173 h 2623580"/>
              <a:gd name="connsiteX7658" fmla="*/ 1029792 w 4654756"/>
              <a:gd name="connsiteY7658" fmla="*/ 1460349 h 2623580"/>
              <a:gd name="connsiteX7659" fmla="*/ 1028943 w 4654756"/>
              <a:gd name="connsiteY7659" fmla="*/ 1459524 h 2623580"/>
              <a:gd name="connsiteX7660" fmla="*/ 1027670 w 4654756"/>
              <a:gd name="connsiteY7660" fmla="*/ 1455815 h 2623580"/>
              <a:gd name="connsiteX7661" fmla="*/ 1026822 w 4654756"/>
              <a:gd name="connsiteY7661" fmla="*/ 1451281 h 2623580"/>
              <a:gd name="connsiteX7662" fmla="*/ 1018760 w 4654756"/>
              <a:gd name="connsiteY7662" fmla="*/ 1443450 h 2623580"/>
              <a:gd name="connsiteX7663" fmla="*/ 1014092 w 4654756"/>
              <a:gd name="connsiteY7663" fmla="*/ 1439741 h 2623580"/>
              <a:gd name="connsiteX7664" fmla="*/ 1007728 w 4654756"/>
              <a:gd name="connsiteY7664" fmla="*/ 1435207 h 2623580"/>
              <a:gd name="connsiteX7665" fmla="*/ 981421 w 4654756"/>
              <a:gd name="connsiteY7665" fmla="*/ 1435207 h 2623580"/>
              <a:gd name="connsiteX7666" fmla="*/ 979724 w 4654756"/>
              <a:gd name="connsiteY7666" fmla="*/ 1431909 h 2623580"/>
              <a:gd name="connsiteX7667" fmla="*/ 978026 w 4654756"/>
              <a:gd name="connsiteY7667" fmla="*/ 1428612 h 2623580"/>
              <a:gd name="connsiteX7668" fmla="*/ 977178 w 4654756"/>
              <a:gd name="connsiteY7668" fmla="*/ 1424491 h 2623580"/>
              <a:gd name="connsiteX7669" fmla="*/ 977178 w 4654756"/>
              <a:gd name="connsiteY7669" fmla="*/ 1418720 h 2623580"/>
              <a:gd name="connsiteX7670" fmla="*/ 974208 w 4654756"/>
              <a:gd name="connsiteY7670" fmla="*/ 1418308 h 2623580"/>
              <a:gd name="connsiteX7671" fmla="*/ 971238 w 4654756"/>
              <a:gd name="connsiteY7671" fmla="*/ 1417072 h 2623580"/>
              <a:gd name="connsiteX7672" fmla="*/ 966995 w 4654756"/>
              <a:gd name="connsiteY7672" fmla="*/ 1415011 h 2623580"/>
              <a:gd name="connsiteX7673" fmla="*/ 962327 w 4654756"/>
              <a:gd name="connsiteY7673" fmla="*/ 1412126 h 2623580"/>
              <a:gd name="connsiteX7674" fmla="*/ 958508 w 4654756"/>
              <a:gd name="connsiteY7674" fmla="*/ 1408828 h 2623580"/>
              <a:gd name="connsiteX7675" fmla="*/ 955114 w 4654756"/>
              <a:gd name="connsiteY7675" fmla="*/ 1405944 h 2623580"/>
              <a:gd name="connsiteX7676" fmla="*/ 951720 w 4654756"/>
              <a:gd name="connsiteY7676" fmla="*/ 1403058 h 2623580"/>
              <a:gd name="connsiteX7677" fmla="*/ 948325 w 4654756"/>
              <a:gd name="connsiteY7677" fmla="*/ 1400997 h 2623580"/>
              <a:gd name="connsiteX7678" fmla="*/ 946203 w 4654756"/>
              <a:gd name="connsiteY7678" fmla="*/ 1400585 h 2623580"/>
              <a:gd name="connsiteX7679" fmla="*/ 944507 w 4654756"/>
              <a:gd name="connsiteY7679" fmla="*/ 1400173 h 2623580"/>
              <a:gd name="connsiteX7680" fmla="*/ 931777 w 4654756"/>
              <a:gd name="connsiteY7680" fmla="*/ 1400173 h 2623580"/>
              <a:gd name="connsiteX7681" fmla="*/ 930080 w 4654756"/>
              <a:gd name="connsiteY7681" fmla="*/ 1400173 h 2623580"/>
              <a:gd name="connsiteX7682" fmla="*/ 928807 w 4654756"/>
              <a:gd name="connsiteY7682" fmla="*/ 1399761 h 2623580"/>
              <a:gd name="connsiteX7683" fmla="*/ 927959 w 4654756"/>
              <a:gd name="connsiteY7683" fmla="*/ 1398937 h 2623580"/>
              <a:gd name="connsiteX7684" fmla="*/ 926686 w 4654756"/>
              <a:gd name="connsiteY7684" fmla="*/ 1397700 h 2623580"/>
              <a:gd name="connsiteX7685" fmla="*/ 925837 w 4654756"/>
              <a:gd name="connsiteY7685" fmla="*/ 1394815 h 2623580"/>
              <a:gd name="connsiteX7686" fmla="*/ 924988 w 4654756"/>
              <a:gd name="connsiteY7686" fmla="*/ 1391518 h 2623580"/>
              <a:gd name="connsiteX7687" fmla="*/ 923715 w 4654756"/>
              <a:gd name="connsiteY7687" fmla="*/ 1388220 h 2623580"/>
              <a:gd name="connsiteX7688" fmla="*/ 923291 w 4654756"/>
              <a:gd name="connsiteY7688" fmla="*/ 1384923 h 2623580"/>
              <a:gd name="connsiteX7689" fmla="*/ 921594 w 4654756"/>
              <a:gd name="connsiteY7689" fmla="*/ 1382038 h 2623580"/>
              <a:gd name="connsiteX7690" fmla="*/ 920321 w 4654756"/>
              <a:gd name="connsiteY7690" fmla="*/ 1381214 h 2623580"/>
              <a:gd name="connsiteX7691" fmla="*/ 919472 w 4654756"/>
              <a:gd name="connsiteY7691" fmla="*/ 1380801 h 2623580"/>
              <a:gd name="connsiteX7692" fmla="*/ 916502 w 4654756"/>
              <a:gd name="connsiteY7692" fmla="*/ 1379977 h 2623580"/>
              <a:gd name="connsiteX7693" fmla="*/ 913532 w 4654756"/>
              <a:gd name="connsiteY7693" fmla="*/ 1379977 h 2623580"/>
              <a:gd name="connsiteX7694" fmla="*/ 907592 w 4654756"/>
              <a:gd name="connsiteY7694" fmla="*/ 1379977 h 2623580"/>
              <a:gd name="connsiteX7695" fmla="*/ 905046 w 4654756"/>
              <a:gd name="connsiteY7695" fmla="*/ 1379153 h 2623580"/>
              <a:gd name="connsiteX7696" fmla="*/ 902500 w 4654756"/>
              <a:gd name="connsiteY7696" fmla="*/ 1378329 h 2623580"/>
              <a:gd name="connsiteX7697" fmla="*/ 902076 w 4654756"/>
              <a:gd name="connsiteY7697" fmla="*/ 1377504 h 2623580"/>
              <a:gd name="connsiteX7698" fmla="*/ 900803 w 4654756"/>
              <a:gd name="connsiteY7698" fmla="*/ 1375856 h 2623580"/>
              <a:gd name="connsiteX7699" fmla="*/ 900803 w 4654756"/>
              <a:gd name="connsiteY7699" fmla="*/ 1374619 h 2623580"/>
              <a:gd name="connsiteX7700" fmla="*/ 900378 w 4654756"/>
              <a:gd name="connsiteY7700" fmla="*/ 1372558 h 2623580"/>
              <a:gd name="connsiteX7701" fmla="*/ 900378 w 4654756"/>
              <a:gd name="connsiteY7701" fmla="*/ 1369261 h 2623580"/>
              <a:gd name="connsiteX7702" fmla="*/ 899530 w 4654756"/>
              <a:gd name="connsiteY7702" fmla="*/ 1365964 h 2623580"/>
              <a:gd name="connsiteX7703" fmla="*/ 897832 w 4654756"/>
              <a:gd name="connsiteY7703" fmla="*/ 1363490 h 2623580"/>
              <a:gd name="connsiteX7704" fmla="*/ 896560 w 4654756"/>
              <a:gd name="connsiteY7704" fmla="*/ 1361842 h 2623580"/>
              <a:gd name="connsiteX7705" fmla="*/ 894438 w 4654756"/>
              <a:gd name="connsiteY7705" fmla="*/ 1359781 h 2623580"/>
              <a:gd name="connsiteX7706" fmla="*/ 892317 w 4654756"/>
              <a:gd name="connsiteY7706" fmla="*/ 1358545 h 2623580"/>
              <a:gd name="connsiteX7707" fmla="*/ 887225 w 4654756"/>
              <a:gd name="connsiteY7707" fmla="*/ 1355659 h 2623580"/>
              <a:gd name="connsiteX7708" fmla="*/ 882558 w 4654756"/>
              <a:gd name="connsiteY7708" fmla="*/ 1352774 h 2623580"/>
              <a:gd name="connsiteX7709" fmla="*/ 880436 w 4654756"/>
              <a:gd name="connsiteY7709" fmla="*/ 1350714 h 2623580"/>
              <a:gd name="connsiteX7710" fmla="*/ 878314 w 4654756"/>
              <a:gd name="connsiteY7710" fmla="*/ 1349065 h 2623580"/>
              <a:gd name="connsiteX7711" fmla="*/ 876618 w 4654756"/>
              <a:gd name="connsiteY7711" fmla="*/ 1346592 h 2623580"/>
              <a:gd name="connsiteX7712" fmla="*/ 874920 w 4654756"/>
              <a:gd name="connsiteY7712" fmla="*/ 1343295 h 2623580"/>
              <a:gd name="connsiteX7713" fmla="*/ 874496 w 4654756"/>
              <a:gd name="connsiteY7713" fmla="*/ 1339585 h 2623580"/>
              <a:gd name="connsiteX7714" fmla="*/ 874072 w 4654756"/>
              <a:gd name="connsiteY7714" fmla="*/ 1335051 h 2623580"/>
              <a:gd name="connsiteX7715" fmla="*/ 874496 w 4654756"/>
              <a:gd name="connsiteY7715" fmla="*/ 1327633 h 2623580"/>
              <a:gd name="connsiteX7716" fmla="*/ 875344 w 4654756"/>
              <a:gd name="connsiteY7716" fmla="*/ 1320626 h 2623580"/>
              <a:gd name="connsiteX7717" fmla="*/ 877466 w 4654756"/>
              <a:gd name="connsiteY7717" fmla="*/ 1314443 h 2623580"/>
              <a:gd name="connsiteX7718" fmla="*/ 1747718 w 4654756"/>
              <a:gd name="connsiteY7718" fmla="*/ 1307024 h 2623580"/>
              <a:gd name="connsiteX7719" fmla="*/ 1746444 w 4654756"/>
              <a:gd name="connsiteY7719" fmla="*/ 1309497 h 2623580"/>
              <a:gd name="connsiteX7720" fmla="*/ 1747717 w 4654756"/>
              <a:gd name="connsiteY7720" fmla="*/ 1307024 h 2623580"/>
              <a:gd name="connsiteX7721" fmla="*/ 1747711 w 4654756"/>
              <a:gd name="connsiteY7721" fmla="*/ 1306907 h 2623580"/>
              <a:gd name="connsiteX7722" fmla="*/ 1746437 w 4654756"/>
              <a:gd name="connsiteY7722" fmla="*/ 1309380 h 2623580"/>
              <a:gd name="connsiteX7723" fmla="*/ 1747710 w 4654756"/>
              <a:gd name="connsiteY7723" fmla="*/ 1306908 h 2623580"/>
              <a:gd name="connsiteX7724" fmla="*/ 1748362 w 4654756"/>
              <a:gd name="connsiteY7724" fmla="*/ 1305980 h 2623580"/>
              <a:gd name="connsiteX7725" fmla="*/ 1747718 w 4654756"/>
              <a:gd name="connsiteY7725" fmla="*/ 1307024 h 2623580"/>
              <a:gd name="connsiteX7726" fmla="*/ 1748108 w 4654756"/>
              <a:gd name="connsiteY7726" fmla="*/ 1306266 h 2623580"/>
              <a:gd name="connsiteX7727" fmla="*/ 1747711 w 4654756"/>
              <a:gd name="connsiteY7727" fmla="*/ 1306907 h 2623580"/>
              <a:gd name="connsiteX7728" fmla="*/ 1748072 w 4654756"/>
              <a:gd name="connsiteY7728" fmla="*/ 1306206 h 2623580"/>
              <a:gd name="connsiteX7729" fmla="*/ 1747442 w 4654756"/>
              <a:gd name="connsiteY7729" fmla="*/ 1306256 h 2623580"/>
              <a:gd name="connsiteX7730" fmla="*/ 1746016 w 4654756"/>
              <a:gd name="connsiteY7730" fmla="*/ 1309037 h 2623580"/>
              <a:gd name="connsiteX7731" fmla="*/ 1744743 w 4654756"/>
              <a:gd name="connsiteY7731" fmla="*/ 1311930 h 2623580"/>
              <a:gd name="connsiteX7732" fmla="*/ 1742622 w 4654756"/>
              <a:gd name="connsiteY7732" fmla="*/ 1314824 h 2623580"/>
              <a:gd name="connsiteX7733" fmla="*/ 1737955 w 4654756"/>
              <a:gd name="connsiteY7733" fmla="*/ 1318957 h 2623580"/>
              <a:gd name="connsiteX7734" fmla="*/ 1735834 w 4654756"/>
              <a:gd name="connsiteY7734" fmla="*/ 1321438 h 2623580"/>
              <a:gd name="connsiteX7735" fmla="*/ 1734896 w 4654756"/>
              <a:gd name="connsiteY7735" fmla="*/ 1323036 h 2623580"/>
              <a:gd name="connsiteX7736" fmla="*/ 1735241 w 4654756"/>
              <a:gd name="connsiteY7736" fmla="*/ 1322618 h 2623580"/>
              <a:gd name="connsiteX7737" fmla="*/ 1737786 w 4654756"/>
              <a:gd name="connsiteY7737" fmla="*/ 1319316 h 2623580"/>
              <a:gd name="connsiteX7738" fmla="*/ 1741181 w 4654756"/>
              <a:gd name="connsiteY7738" fmla="*/ 1316840 h 2623580"/>
              <a:gd name="connsiteX7739" fmla="*/ 1744150 w 4654756"/>
              <a:gd name="connsiteY7739" fmla="*/ 1313126 h 2623580"/>
              <a:gd name="connsiteX7740" fmla="*/ 1746696 w 4654756"/>
              <a:gd name="connsiteY7740" fmla="*/ 1309412 h 2623580"/>
              <a:gd name="connsiteX7741" fmla="*/ 1747969 w 4654756"/>
              <a:gd name="connsiteY7741" fmla="*/ 1306936 h 2623580"/>
              <a:gd name="connsiteX7742" fmla="*/ 1287085 w 4654756"/>
              <a:gd name="connsiteY7742" fmla="*/ 1304585 h 2623580"/>
              <a:gd name="connsiteX7743" fmla="*/ 1287345 w 4654756"/>
              <a:gd name="connsiteY7743" fmla="*/ 1304963 h 2623580"/>
              <a:gd name="connsiteX7744" fmla="*/ 1288618 w 4654756"/>
              <a:gd name="connsiteY7744" fmla="*/ 1306200 h 2623580"/>
              <a:gd name="connsiteX7745" fmla="*/ 1290739 w 4654756"/>
              <a:gd name="connsiteY7745" fmla="*/ 1307024 h 2623580"/>
              <a:gd name="connsiteX7746" fmla="*/ 1292013 w 4654756"/>
              <a:gd name="connsiteY7746" fmla="*/ 1308261 h 2623580"/>
              <a:gd name="connsiteX7747" fmla="*/ 1294134 w 4654756"/>
              <a:gd name="connsiteY7747" fmla="*/ 1308673 h 2623580"/>
              <a:gd name="connsiteX7748" fmla="*/ 1295105 w 4654756"/>
              <a:gd name="connsiteY7748" fmla="*/ 1309616 h 2623580"/>
              <a:gd name="connsiteX7749" fmla="*/ 1295048 w 4654756"/>
              <a:gd name="connsiteY7749" fmla="*/ 1309450 h 2623580"/>
              <a:gd name="connsiteX7750" fmla="*/ 1293775 w 4654756"/>
              <a:gd name="connsiteY7750" fmla="*/ 1308210 h 2623580"/>
              <a:gd name="connsiteX7751" fmla="*/ 1291655 w 4654756"/>
              <a:gd name="connsiteY7751" fmla="*/ 1307797 h 2623580"/>
              <a:gd name="connsiteX7752" fmla="*/ 1290382 w 4654756"/>
              <a:gd name="connsiteY7752" fmla="*/ 1306557 h 2623580"/>
              <a:gd name="connsiteX7753" fmla="*/ 1288260 w 4654756"/>
              <a:gd name="connsiteY7753" fmla="*/ 1305730 h 2623580"/>
              <a:gd name="connsiteX7754" fmla="*/ 885020 w 4654756"/>
              <a:gd name="connsiteY7754" fmla="*/ 1297719 h 2623580"/>
              <a:gd name="connsiteX7755" fmla="*/ 883414 w 4654756"/>
              <a:gd name="connsiteY7755" fmla="*/ 1300288 h 2623580"/>
              <a:gd name="connsiteX7756" fmla="*/ 880866 w 4654756"/>
              <a:gd name="connsiteY7756" fmla="*/ 1305245 h 2623580"/>
              <a:gd name="connsiteX7757" fmla="*/ 879891 w 4654756"/>
              <a:gd name="connsiteY7757" fmla="*/ 1307713 h 2623580"/>
              <a:gd name="connsiteX7758" fmla="*/ 882558 w 4654756"/>
              <a:gd name="connsiteY7758" fmla="*/ 1302903 h 2623580"/>
              <a:gd name="connsiteX7759" fmla="*/ 3663525 w 4654756"/>
              <a:gd name="connsiteY7759" fmla="*/ 1285941 h 2623580"/>
              <a:gd name="connsiteX7760" fmla="*/ 3663468 w 4654756"/>
              <a:gd name="connsiteY7760" fmla="*/ 1286215 h 2623580"/>
              <a:gd name="connsiteX7761" fmla="*/ 3663468 w 4654756"/>
              <a:gd name="connsiteY7761" fmla="*/ 1287865 h 2623580"/>
              <a:gd name="connsiteX7762" fmla="*/ 3663468 w 4654756"/>
              <a:gd name="connsiteY7762" fmla="*/ 1290340 h 2623580"/>
              <a:gd name="connsiteX7763" fmla="*/ 3663893 w 4654756"/>
              <a:gd name="connsiteY7763" fmla="*/ 1293227 h 2623580"/>
              <a:gd name="connsiteX7764" fmla="*/ 3666441 w 4654756"/>
              <a:gd name="connsiteY7764" fmla="*/ 1299827 h 2623580"/>
              <a:gd name="connsiteX7765" fmla="*/ 3672811 w 4654756"/>
              <a:gd name="connsiteY7765" fmla="*/ 1315090 h 2623580"/>
              <a:gd name="connsiteX7766" fmla="*/ 3676208 w 4654756"/>
              <a:gd name="connsiteY7766" fmla="*/ 1323753 h 2623580"/>
              <a:gd name="connsiteX7767" fmla="*/ 3678756 w 4654756"/>
              <a:gd name="connsiteY7767" fmla="*/ 1331591 h 2623580"/>
              <a:gd name="connsiteX7768" fmla="*/ 3680880 w 4654756"/>
              <a:gd name="connsiteY7768" fmla="*/ 1339841 h 2623580"/>
              <a:gd name="connsiteX7769" fmla="*/ 3681729 w 4654756"/>
              <a:gd name="connsiteY7769" fmla="*/ 1343554 h 2623580"/>
              <a:gd name="connsiteX7770" fmla="*/ 3681729 w 4654756"/>
              <a:gd name="connsiteY7770" fmla="*/ 1346854 h 2623580"/>
              <a:gd name="connsiteX7771" fmla="*/ 3681304 w 4654756"/>
              <a:gd name="connsiteY7771" fmla="*/ 1352217 h 2623580"/>
              <a:gd name="connsiteX7772" fmla="*/ 3680917 w 4654756"/>
              <a:gd name="connsiteY7772" fmla="*/ 1355970 h 2623580"/>
              <a:gd name="connsiteX7773" fmla="*/ 3680929 w 4654756"/>
              <a:gd name="connsiteY7773" fmla="*/ 1355929 h 2623580"/>
              <a:gd name="connsiteX7774" fmla="*/ 3681354 w 4654756"/>
              <a:gd name="connsiteY7774" fmla="*/ 1351804 h 2623580"/>
              <a:gd name="connsiteX7775" fmla="*/ 3681779 w 4654756"/>
              <a:gd name="connsiteY7775" fmla="*/ 1346441 h 2623580"/>
              <a:gd name="connsiteX7776" fmla="*/ 3681779 w 4654756"/>
              <a:gd name="connsiteY7776" fmla="*/ 1343141 h 2623580"/>
              <a:gd name="connsiteX7777" fmla="*/ 3680929 w 4654756"/>
              <a:gd name="connsiteY7777" fmla="*/ 1339429 h 2623580"/>
              <a:gd name="connsiteX7778" fmla="*/ 3678807 w 4654756"/>
              <a:gd name="connsiteY7778" fmla="*/ 1331178 h 2623580"/>
              <a:gd name="connsiteX7779" fmla="*/ 3676260 w 4654756"/>
              <a:gd name="connsiteY7779" fmla="*/ 1323341 h 2623580"/>
              <a:gd name="connsiteX7780" fmla="*/ 3672864 w 4654756"/>
              <a:gd name="connsiteY7780" fmla="*/ 1314678 h 2623580"/>
              <a:gd name="connsiteX7781" fmla="*/ 3666496 w 4654756"/>
              <a:gd name="connsiteY7781" fmla="*/ 1299415 h 2623580"/>
              <a:gd name="connsiteX7782" fmla="*/ 3663949 w 4654756"/>
              <a:gd name="connsiteY7782" fmla="*/ 1292815 h 2623580"/>
              <a:gd name="connsiteX7783" fmla="*/ 3663525 w 4654756"/>
              <a:gd name="connsiteY7783" fmla="*/ 1289927 h 2623580"/>
              <a:gd name="connsiteX7784" fmla="*/ 3663525 w 4654756"/>
              <a:gd name="connsiteY7784" fmla="*/ 1287452 h 2623580"/>
              <a:gd name="connsiteX7785" fmla="*/ 782537 w 4654756"/>
              <a:gd name="connsiteY7785" fmla="*/ 1284590 h 2623580"/>
              <a:gd name="connsiteX7786" fmla="*/ 777362 w 4654756"/>
              <a:gd name="connsiteY7786" fmla="*/ 1287864 h 2623580"/>
              <a:gd name="connsiteX7787" fmla="*/ 770581 w 4654756"/>
              <a:gd name="connsiteY7787" fmla="*/ 1293227 h 2623580"/>
              <a:gd name="connsiteX7788" fmla="*/ 768981 w 4654756"/>
              <a:gd name="connsiteY7788" fmla="*/ 1294576 h 2623580"/>
              <a:gd name="connsiteX7789" fmla="*/ 773041 w 4654756"/>
              <a:gd name="connsiteY7789" fmla="*/ 1291613 h 2623580"/>
              <a:gd name="connsiteX7790" fmla="*/ 690226 w 4654756"/>
              <a:gd name="connsiteY7790" fmla="*/ 1283205 h 2623580"/>
              <a:gd name="connsiteX7791" fmla="*/ 690765 w 4654756"/>
              <a:gd name="connsiteY7791" fmla="*/ 1283556 h 2623580"/>
              <a:gd name="connsiteX7792" fmla="*/ 691613 w 4654756"/>
              <a:gd name="connsiteY7792" fmla="*/ 1284386 h 2623580"/>
              <a:gd name="connsiteX7793" fmla="*/ 693307 w 4654756"/>
              <a:gd name="connsiteY7793" fmla="*/ 1287704 h 2623580"/>
              <a:gd name="connsiteX7794" fmla="*/ 694578 w 4654756"/>
              <a:gd name="connsiteY7794" fmla="*/ 1291852 h 2623580"/>
              <a:gd name="connsiteX7795" fmla="*/ 696272 w 4654756"/>
              <a:gd name="connsiteY7795" fmla="*/ 1300976 h 2623580"/>
              <a:gd name="connsiteX7796" fmla="*/ 697543 w 4654756"/>
              <a:gd name="connsiteY7796" fmla="*/ 1305953 h 2623580"/>
              <a:gd name="connsiteX7797" fmla="*/ 698814 w 4654756"/>
              <a:gd name="connsiteY7797" fmla="*/ 1310930 h 2623580"/>
              <a:gd name="connsiteX7798" fmla="*/ 699066 w 4654756"/>
              <a:gd name="connsiteY7798" fmla="*/ 1311459 h 2623580"/>
              <a:gd name="connsiteX7799" fmla="*/ 698953 w 4654756"/>
              <a:gd name="connsiteY7799" fmla="*/ 1310965 h 2623580"/>
              <a:gd name="connsiteX7800" fmla="*/ 696834 w 4654756"/>
              <a:gd name="connsiteY7800" fmla="*/ 1301065 h 2623580"/>
              <a:gd name="connsiteX7801" fmla="*/ 695139 w 4654756"/>
              <a:gd name="connsiteY7801" fmla="*/ 1291989 h 2623580"/>
              <a:gd name="connsiteX7802" fmla="*/ 693443 w 4654756"/>
              <a:gd name="connsiteY7802" fmla="*/ 1287864 h 2623580"/>
              <a:gd name="connsiteX7803" fmla="*/ 692172 w 4654756"/>
              <a:gd name="connsiteY7803" fmla="*/ 1284564 h 2623580"/>
              <a:gd name="connsiteX7804" fmla="*/ 691325 w 4654756"/>
              <a:gd name="connsiteY7804" fmla="*/ 1283739 h 2623580"/>
              <a:gd name="connsiteX7805" fmla="*/ 3932702 w 4654756"/>
              <a:gd name="connsiteY7805" fmla="*/ 1276825 h 2623580"/>
              <a:gd name="connsiteX7806" fmla="*/ 3933938 w 4654756"/>
              <a:gd name="connsiteY7806" fmla="*/ 1280027 h 2623580"/>
              <a:gd name="connsiteX7807" fmla="*/ 3934141 w 4654756"/>
              <a:gd name="connsiteY7807" fmla="*/ 1280342 h 2623580"/>
              <a:gd name="connsiteX7808" fmla="*/ 3932906 w 4654756"/>
              <a:gd name="connsiteY7808" fmla="*/ 1277143 h 2623580"/>
              <a:gd name="connsiteX7809" fmla="*/ 2708469 w 4654756"/>
              <a:gd name="connsiteY7809" fmla="*/ 1272836 h 2623580"/>
              <a:gd name="connsiteX7810" fmla="*/ 2706208 w 4654756"/>
              <a:gd name="connsiteY7810" fmla="*/ 1275254 h 2623580"/>
              <a:gd name="connsiteX7811" fmla="*/ 2701961 w 4654756"/>
              <a:gd name="connsiteY7811" fmla="*/ 1280210 h 2623580"/>
              <a:gd name="connsiteX7812" fmla="*/ 2697288 w 4654756"/>
              <a:gd name="connsiteY7812" fmla="*/ 1285579 h 2623580"/>
              <a:gd name="connsiteX7813" fmla="*/ 2692191 w 4654756"/>
              <a:gd name="connsiteY7813" fmla="*/ 1290122 h 2623580"/>
              <a:gd name="connsiteX7814" fmla="*/ 2687519 w 4654756"/>
              <a:gd name="connsiteY7814" fmla="*/ 1294251 h 2623580"/>
              <a:gd name="connsiteX7815" fmla="*/ 2684970 w 4654756"/>
              <a:gd name="connsiteY7815" fmla="*/ 1295904 h 2623580"/>
              <a:gd name="connsiteX7816" fmla="*/ 2682228 w 4654756"/>
              <a:gd name="connsiteY7816" fmla="*/ 1297046 h 2623580"/>
              <a:gd name="connsiteX7817" fmla="*/ 2682782 w 4654756"/>
              <a:gd name="connsiteY7817" fmla="*/ 1297952 h 2623580"/>
              <a:gd name="connsiteX7818" fmla="*/ 2684606 w 4654756"/>
              <a:gd name="connsiteY7818" fmla="*/ 1296940 h 2623580"/>
              <a:gd name="connsiteX7819" fmla="*/ 2687154 w 4654756"/>
              <a:gd name="connsiteY7819" fmla="*/ 1295702 h 2623580"/>
              <a:gd name="connsiteX7820" fmla="*/ 2691825 w 4654756"/>
              <a:gd name="connsiteY7820" fmla="*/ 1291577 h 2623580"/>
              <a:gd name="connsiteX7821" fmla="*/ 2696921 w 4654756"/>
              <a:gd name="connsiteY7821" fmla="*/ 1286215 h 2623580"/>
              <a:gd name="connsiteX7822" fmla="*/ 2701592 w 4654756"/>
              <a:gd name="connsiteY7822" fmla="*/ 1280852 h 2623580"/>
              <a:gd name="connsiteX7823" fmla="*/ 2705839 w 4654756"/>
              <a:gd name="connsiteY7823" fmla="*/ 1275902 h 2623580"/>
              <a:gd name="connsiteX7824" fmla="*/ 3929424 w 4654756"/>
              <a:gd name="connsiteY7824" fmla="*/ 1270892 h 2623580"/>
              <a:gd name="connsiteX7825" fmla="*/ 3930541 w 4654756"/>
              <a:gd name="connsiteY7825" fmla="*/ 1273426 h 2623580"/>
              <a:gd name="connsiteX7826" fmla="*/ 3930732 w 4654756"/>
              <a:gd name="connsiteY7826" fmla="*/ 1273723 h 2623580"/>
              <a:gd name="connsiteX7827" fmla="*/ 3929513 w 4654756"/>
              <a:gd name="connsiteY7827" fmla="*/ 1270957 h 2623580"/>
              <a:gd name="connsiteX7828" fmla="*/ 666580 w 4654756"/>
              <a:gd name="connsiteY7828" fmla="*/ 1261894 h 2623580"/>
              <a:gd name="connsiteX7829" fmla="*/ 666619 w 4654756"/>
              <a:gd name="connsiteY7829" fmla="*/ 1261990 h 2623580"/>
              <a:gd name="connsiteX7830" fmla="*/ 668314 w 4654756"/>
              <a:gd name="connsiteY7830" fmla="*/ 1267382 h 2623580"/>
              <a:gd name="connsiteX7831" fmla="*/ 669161 w 4654756"/>
              <a:gd name="connsiteY7831" fmla="*/ 1272773 h 2623580"/>
              <a:gd name="connsiteX7832" fmla="*/ 670008 w 4654756"/>
              <a:gd name="connsiteY7832" fmla="*/ 1274847 h 2623580"/>
              <a:gd name="connsiteX7833" fmla="*/ 670432 w 4654756"/>
              <a:gd name="connsiteY7833" fmla="*/ 1277335 h 2623580"/>
              <a:gd name="connsiteX7834" fmla="*/ 670543 w 4654756"/>
              <a:gd name="connsiteY7834" fmla="*/ 1277471 h 2623580"/>
              <a:gd name="connsiteX7835" fmla="*/ 670133 w 4654756"/>
              <a:gd name="connsiteY7835" fmla="*/ 1275076 h 2623580"/>
              <a:gd name="connsiteX7836" fmla="*/ 669285 w 4654756"/>
              <a:gd name="connsiteY7836" fmla="*/ 1273014 h 2623580"/>
              <a:gd name="connsiteX7837" fmla="*/ 668438 w 4654756"/>
              <a:gd name="connsiteY7837" fmla="*/ 1267651 h 2623580"/>
              <a:gd name="connsiteX7838" fmla="*/ 666742 w 4654756"/>
              <a:gd name="connsiteY7838" fmla="*/ 1262289 h 2623580"/>
              <a:gd name="connsiteX7839" fmla="*/ 665029 w 4654756"/>
              <a:gd name="connsiteY7839" fmla="*/ 1257734 h 2623580"/>
              <a:gd name="connsiteX7840" fmla="*/ 665772 w 4654756"/>
              <a:gd name="connsiteY7840" fmla="*/ 1259916 h 2623580"/>
              <a:gd name="connsiteX7841" fmla="*/ 665873 w 4654756"/>
              <a:gd name="connsiteY7841" fmla="*/ 1260163 h 2623580"/>
              <a:gd name="connsiteX7842" fmla="*/ 665047 w 4654756"/>
              <a:gd name="connsiteY7842" fmla="*/ 1257751 h 2623580"/>
              <a:gd name="connsiteX7843" fmla="*/ 559178 w 4654756"/>
              <a:gd name="connsiteY7843" fmla="*/ 1251227 h 2623580"/>
              <a:gd name="connsiteX7844" fmla="*/ 559089 w 4654756"/>
              <a:gd name="connsiteY7844" fmla="*/ 1251300 h 2623580"/>
              <a:gd name="connsiteX7845" fmla="*/ 557815 w 4654756"/>
              <a:gd name="connsiteY7845" fmla="*/ 1253366 h 2623580"/>
              <a:gd name="connsiteX7846" fmla="*/ 556117 w 4654756"/>
              <a:gd name="connsiteY7846" fmla="*/ 1257086 h 2623580"/>
              <a:gd name="connsiteX7847" fmla="*/ 555692 w 4654756"/>
              <a:gd name="connsiteY7847" fmla="*/ 1260806 h 2623580"/>
              <a:gd name="connsiteX7848" fmla="*/ 555692 w 4654756"/>
              <a:gd name="connsiteY7848" fmla="*/ 1265352 h 2623580"/>
              <a:gd name="connsiteX7849" fmla="*/ 555692 w 4654756"/>
              <a:gd name="connsiteY7849" fmla="*/ 1268244 h 2623580"/>
              <a:gd name="connsiteX7850" fmla="*/ 556542 w 4654756"/>
              <a:gd name="connsiteY7850" fmla="*/ 1270311 h 2623580"/>
              <a:gd name="connsiteX7851" fmla="*/ 558664 w 4654756"/>
              <a:gd name="connsiteY7851" fmla="*/ 1274444 h 2623580"/>
              <a:gd name="connsiteX7852" fmla="*/ 560362 w 4654756"/>
              <a:gd name="connsiteY7852" fmla="*/ 1278163 h 2623580"/>
              <a:gd name="connsiteX7853" fmla="*/ 561635 w 4654756"/>
              <a:gd name="connsiteY7853" fmla="*/ 1280229 h 2623580"/>
              <a:gd name="connsiteX7854" fmla="*/ 561635 w 4654756"/>
              <a:gd name="connsiteY7854" fmla="*/ 1282296 h 2623580"/>
              <a:gd name="connsiteX7855" fmla="*/ 561635 w 4654756"/>
              <a:gd name="connsiteY7855" fmla="*/ 1284775 h 2623580"/>
              <a:gd name="connsiteX7856" fmla="*/ 559937 w 4654756"/>
              <a:gd name="connsiteY7856" fmla="*/ 1287668 h 2623580"/>
              <a:gd name="connsiteX7857" fmla="*/ 558664 w 4654756"/>
              <a:gd name="connsiteY7857" fmla="*/ 1290561 h 2623580"/>
              <a:gd name="connsiteX7858" fmla="*/ 556117 w 4654756"/>
              <a:gd name="connsiteY7858" fmla="*/ 1293454 h 2623580"/>
              <a:gd name="connsiteX7859" fmla="*/ 550598 w 4654756"/>
              <a:gd name="connsiteY7859" fmla="*/ 1299240 h 2623580"/>
              <a:gd name="connsiteX7860" fmla="*/ 544230 w 4654756"/>
              <a:gd name="connsiteY7860" fmla="*/ 1305026 h 2623580"/>
              <a:gd name="connsiteX7861" fmla="*/ 538712 w 4654756"/>
              <a:gd name="connsiteY7861" fmla="*/ 1309985 h 2623580"/>
              <a:gd name="connsiteX7862" fmla="*/ 532769 w 4654756"/>
              <a:gd name="connsiteY7862" fmla="*/ 1315771 h 2623580"/>
              <a:gd name="connsiteX7863" fmla="*/ 530646 w 4654756"/>
              <a:gd name="connsiteY7863" fmla="*/ 1318251 h 2623580"/>
              <a:gd name="connsiteX7864" fmla="*/ 528948 w 4654756"/>
              <a:gd name="connsiteY7864" fmla="*/ 1321143 h 2623580"/>
              <a:gd name="connsiteX7865" fmla="*/ 527675 w 4654756"/>
              <a:gd name="connsiteY7865" fmla="*/ 1323623 h 2623580"/>
              <a:gd name="connsiteX7866" fmla="*/ 527250 w 4654756"/>
              <a:gd name="connsiteY7866" fmla="*/ 1326516 h 2623580"/>
              <a:gd name="connsiteX7867" fmla="*/ 527250 w 4654756"/>
              <a:gd name="connsiteY7867" fmla="*/ 1336259 h 2623580"/>
              <a:gd name="connsiteX7868" fmla="*/ 530293 w 4654756"/>
              <a:gd name="connsiteY7868" fmla="*/ 1337366 h 2623580"/>
              <a:gd name="connsiteX7869" fmla="*/ 532419 w 4654756"/>
              <a:gd name="connsiteY7869" fmla="*/ 1339429 h 2623580"/>
              <a:gd name="connsiteX7870" fmla="*/ 533694 w 4654756"/>
              <a:gd name="connsiteY7870" fmla="*/ 1341079 h 2623580"/>
              <a:gd name="connsiteX7871" fmla="*/ 535395 w 4654756"/>
              <a:gd name="connsiteY7871" fmla="*/ 1343554 h 2623580"/>
              <a:gd name="connsiteX7872" fmla="*/ 537946 w 4654756"/>
              <a:gd name="connsiteY7872" fmla="*/ 1347266 h 2623580"/>
              <a:gd name="connsiteX7873" fmla="*/ 539221 w 4654756"/>
              <a:gd name="connsiteY7873" fmla="*/ 1348917 h 2623580"/>
              <a:gd name="connsiteX7874" fmla="*/ 539720 w 4654756"/>
              <a:gd name="connsiteY7874" fmla="*/ 1349110 h 2623580"/>
              <a:gd name="connsiteX7875" fmla="*/ 538688 w 4654756"/>
              <a:gd name="connsiteY7875" fmla="*/ 1347427 h 2623580"/>
              <a:gd name="connsiteX7876" fmla="*/ 536146 w 4654756"/>
              <a:gd name="connsiteY7876" fmla="*/ 1342865 h 2623580"/>
              <a:gd name="connsiteX7877" fmla="*/ 534452 w 4654756"/>
              <a:gd name="connsiteY7877" fmla="*/ 1340376 h 2623580"/>
              <a:gd name="connsiteX7878" fmla="*/ 533181 w 4654756"/>
              <a:gd name="connsiteY7878" fmla="*/ 1337888 h 2623580"/>
              <a:gd name="connsiteX7879" fmla="*/ 531063 w 4654756"/>
              <a:gd name="connsiteY7879" fmla="*/ 1336229 h 2623580"/>
              <a:gd name="connsiteX7880" fmla="*/ 529792 w 4654756"/>
              <a:gd name="connsiteY7880" fmla="*/ 1335814 h 2623580"/>
              <a:gd name="connsiteX7881" fmla="*/ 527674 w 4654756"/>
              <a:gd name="connsiteY7881" fmla="*/ 1334985 h 2623580"/>
              <a:gd name="connsiteX7882" fmla="*/ 527674 w 4654756"/>
              <a:gd name="connsiteY7882" fmla="*/ 1326275 h 2623580"/>
              <a:gd name="connsiteX7883" fmla="*/ 528098 w 4654756"/>
              <a:gd name="connsiteY7883" fmla="*/ 1323372 h 2623580"/>
              <a:gd name="connsiteX7884" fmla="*/ 529369 w 4654756"/>
              <a:gd name="connsiteY7884" fmla="*/ 1320883 h 2623580"/>
              <a:gd name="connsiteX7885" fmla="*/ 531063 w 4654756"/>
              <a:gd name="connsiteY7885" fmla="*/ 1317980 h 2623580"/>
              <a:gd name="connsiteX7886" fmla="*/ 533181 w 4654756"/>
              <a:gd name="connsiteY7886" fmla="*/ 1315492 h 2623580"/>
              <a:gd name="connsiteX7887" fmla="*/ 539112 w 4654756"/>
              <a:gd name="connsiteY7887" fmla="*/ 1309685 h 2623580"/>
              <a:gd name="connsiteX7888" fmla="*/ 544619 w 4654756"/>
              <a:gd name="connsiteY7888" fmla="*/ 1304709 h 2623580"/>
              <a:gd name="connsiteX7889" fmla="*/ 550973 w 4654756"/>
              <a:gd name="connsiteY7889" fmla="*/ 1298902 h 2623580"/>
              <a:gd name="connsiteX7890" fmla="*/ 556480 w 4654756"/>
              <a:gd name="connsiteY7890" fmla="*/ 1293096 h 2623580"/>
              <a:gd name="connsiteX7891" fmla="*/ 559022 w 4654756"/>
              <a:gd name="connsiteY7891" fmla="*/ 1290192 h 2623580"/>
              <a:gd name="connsiteX7892" fmla="*/ 560292 w 4654756"/>
              <a:gd name="connsiteY7892" fmla="*/ 1287289 h 2623580"/>
              <a:gd name="connsiteX7893" fmla="*/ 561987 w 4654756"/>
              <a:gd name="connsiteY7893" fmla="*/ 1284386 h 2623580"/>
              <a:gd name="connsiteX7894" fmla="*/ 561987 w 4654756"/>
              <a:gd name="connsiteY7894" fmla="*/ 1281898 h 2623580"/>
              <a:gd name="connsiteX7895" fmla="*/ 561987 w 4654756"/>
              <a:gd name="connsiteY7895" fmla="*/ 1279824 h 2623580"/>
              <a:gd name="connsiteX7896" fmla="*/ 560716 w 4654756"/>
              <a:gd name="connsiteY7896" fmla="*/ 1277750 h 2623580"/>
              <a:gd name="connsiteX7897" fmla="*/ 559022 w 4654756"/>
              <a:gd name="connsiteY7897" fmla="*/ 1274018 h 2623580"/>
              <a:gd name="connsiteX7898" fmla="*/ 556903 w 4654756"/>
              <a:gd name="connsiteY7898" fmla="*/ 1269870 h 2623580"/>
              <a:gd name="connsiteX7899" fmla="*/ 556056 w 4654756"/>
              <a:gd name="connsiteY7899" fmla="*/ 1267797 h 2623580"/>
              <a:gd name="connsiteX7900" fmla="*/ 556056 w 4654756"/>
              <a:gd name="connsiteY7900" fmla="*/ 1264893 h 2623580"/>
              <a:gd name="connsiteX7901" fmla="*/ 556056 w 4654756"/>
              <a:gd name="connsiteY7901" fmla="*/ 1260331 h 2623580"/>
              <a:gd name="connsiteX7902" fmla="*/ 556480 w 4654756"/>
              <a:gd name="connsiteY7902" fmla="*/ 1256598 h 2623580"/>
              <a:gd name="connsiteX7903" fmla="*/ 558175 w 4654756"/>
              <a:gd name="connsiteY7903" fmla="*/ 1252866 h 2623580"/>
              <a:gd name="connsiteX7904" fmla="*/ 584435 w 4654756"/>
              <a:gd name="connsiteY7904" fmla="*/ 1244989 h 2623580"/>
              <a:gd name="connsiteX7905" fmla="*/ 584095 w 4654756"/>
              <a:gd name="connsiteY7905" fmla="*/ 1245375 h 2623580"/>
              <a:gd name="connsiteX7906" fmla="*/ 581976 w 4654756"/>
              <a:gd name="connsiteY7906" fmla="*/ 1247438 h 2623580"/>
              <a:gd name="connsiteX7907" fmla="*/ 580281 w 4654756"/>
              <a:gd name="connsiteY7907" fmla="*/ 1248676 h 2623580"/>
              <a:gd name="connsiteX7908" fmla="*/ 578685 w 4654756"/>
              <a:gd name="connsiteY7908" fmla="*/ 1249297 h 2623580"/>
              <a:gd name="connsiteX7909" fmla="*/ 579355 w 4654756"/>
              <a:gd name="connsiteY7909" fmla="*/ 1249133 h 2623580"/>
              <a:gd name="connsiteX7910" fmla="*/ 581473 w 4654756"/>
              <a:gd name="connsiteY7910" fmla="*/ 1248303 h 2623580"/>
              <a:gd name="connsiteX7911" fmla="*/ 582744 w 4654756"/>
              <a:gd name="connsiteY7911" fmla="*/ 1247059 h 2623580"/>
              <a:gd name="connsiteX7912" fmla="*/ 3781562 w 4654756"/>
              <a:gd name="connsiteY7912" fmla="*/ 1242866 h 2623580"/>
              <a:gd name="connsiteX7913" fmla="*/ 3781526 w 4654756"/>
              <a:gd name="connsiteY7913" fmla="*/ 1242901 h 2623580"/>
              <a:gd name="connsiteX7914" fmla="*/ 3781515 w 4654756"/>
              <a:gd name="connsiteY7914" fmla="*/ 1242908 h 2623580"/>
              <a:gd name="connsiteX7915" fmla="*/ 3781539 w 4654756"/>
              <a:gd name="connsiteY7915" fmla="*/ 1242900 h 2623580"/>
              <a:gd name="connsiteX7916" fmla="*/ 587336 w 4654756"/>
              <a:gd name="connsiteY7916" fmla="*/ 1242148 h 2623580"/>
              <a:gd name="connsiteX7917" fmla="*/ 586638 w 4654756"/>
              <a:gd name="connsiteY7917" fmla="*/ 1242488 h 2623580"/>
              <a:gd name="connsiteX7918" fmla="*/ 584440 w 4654756"/>
              <a:gd name="connsiteY7918" fmla="*/ 1244984 h 2623580"/>
              <a:gd name="connsiteX7919" fmla="*/ 3784002 w 4654756"/>
              <a:gd name="connsiteY7919" fmla="*/ 1234665 h 2623580"/>
              <a:gd name="connsiteX7920" fmla="*/ 3783649 w 4654756"/>
              <a:gd name="connsiteY7920" fmla="*/ 1238775 h 2623580"/>
              <a:gd name="connsiteX7921" fmla="*/ 3783225 w 4654756"/>
              <a:gd name="connsiteY7921" fmla="*/ 1240426 h 2623580"/>
              <a:gd name="connsiteX7922" fmla="*/ 3782789 w 4654756"/>
              <a:gd name="connsiteY7922" fmla="*/ 1241273 h 2623580"/>
              <a:gd name="connsiteX7923" fmla="*/ 3783237 w 4654756"/>
              <a:gd name="connsiteY7923" fmla="*/ 1240838 h 2623580"/>
              <a:gd name="connsiteX7924" fmla="*/ 3783661 w 4654756"/>
              <a:gd name="connsiteY7924" fmla="*/ 1238775 h 2623580"/>
              <a:gd name="connsiteX7925" fmla="*/ 3784085 w 4654756"/>
              <a:gd name="connsiteY7925" fmla="*/ 1235475 h 2623580"/>
              <a:gd name="connsiteX7926" fmla="*/ 3859757 w 4654756"/>
              <a:gd name="connsiteY7926" fmla="*/ 1223276 h 2623580"/>
              <a:gd name="connsiteX7927" fmla="*/ 3862195 w 4654756"/>
              <a:gd name="connsiteY7927" fmla="*/ 1227225 h 2623580"/>
              <a:gd name="connsiteX7928" fmla="*/ 3864317 w 4654756"/>
              <a:gd name="connsiteY7928" fmla="*/ 1231763 h 2623580"/>
              <a:gd name="connsiteX7929" fmla="*/ 3865591 w 4654756"/>
              <a:gd name="connsiteY7929" fmla="*/ 1235888 h 2623580"/>
              <a:gd name="connsiteX7930" fmla="*/ 3866016 w 4654756"/>
              <a:gd name="connsiteY7930" fmla="*/ 1240838 h 2623580"/>
              <a:gd name="connsiteX7931" fmla="*/ 3865591 w 4654756"/>
              <a:gd name="connsiteY7931" fmla="*/ 1242488 h 2623580"/>
              <a:gd name="connsiteX7932" fmla="*/ 3865167 w 4654756"/>
              <a:gd name="connsiteY7932" fmla="*/ 1244963 h 2623580"/>
              <a:gd name="connsiteX7933" fmla="*/ 3862620 w 4654756"/>
              <a:gd name="connsiteY7933" fmla="*/ 1248263 h 2623580"/>
              <a:gd name="connsiteX7934" fmla="*/ 3860922 w 4654756"/>
              <a:gd name="connsiteY7934" fmla="*/ 1252389 h 2623580"/>
              <a:gd name="connsiteX7935" fmla="*/ 3859648 w 4654756"/>
              <a:gd name="connsiteY7935" fmla="*/ 1254863 h 2623580"/>
              <a:gd name="connsiteX7936" fmla="*/ 3859648 w 4654756"/>
              <a:gd name="connsiteY7936" fmla="*/ 1257338 h 2623580"/>
              <a:gd name="connsiteX7937" fmla="*/ 3859648 w 4654756"/>
              <a:gd name="connsiteY7937" fmla="*/ 1261463 h 2623580"/>
              <a:gd name="connsiteX7938" fmla="*/ 3860922 w 4654756"/>
              <a:gd name="connsiteY7938" fmla="*/ 1265176 h 2623580"/>
              <a:gd name="connsiteX7939" fmla="*/ 3861771 w 4654756"/>
              <a:gd name="connsiteY7939" fmla="*/ 1268477 h 2623580"/>
              <a:gd name="connsiteX7940" fmla="*/ 3863044 w 4654756"/>
              <a:gd name="connsiteY7940" fmla="*/ 1270951 h 2623580"/>
              <a:gd name="connsiteX7941" fmla="*/ 3863175 w 4654756"/>
              <a:gd name="connsiteY7941" fmla="*/ 1271057 h 2623580"/>
              <a:gd name="connsiteX7942" fmla="*/ 3862063 w 4654756"/>
              <a:gd name="connsiteY7942" fmla="*/ 1268895 h 2623580"/>
              <a:gd name="connsiteX7943" fmla="*/ 3861215 w 4654756"/>
              <a:gd name="connsiteY7943" fmla="*/ 1265596 h 2623580"/>
              <a:gd name="connsiteX7944" fmla="*/ 3859942 w 4654756"/>
              <a:gd name="connsiteY7944" fmla="*/ 1261885 h 2623580"/>
              <a:gd name="connsiteX7945" fmla="*/ 3859942 w 4654756"/>
              <a:gd name="connsiteY7945" fmla="*/ 1257761 h 2623580"/>
              <a:gd name="connsiteX7946" fmla="*/ 3859942 w 4654756"/>
              <a:gd name="connsiteY7946" fmla="*/ 1255286 h 2623580"/>
              <a:gd name="connsiteX7947" fmla="*/ 3861215 w 4654756"/>
              <a:gd name="connsiteY7947" fmla="*/ 1252813 h 2623580"/>
              <a:gd name="connsiteX7948" fmla="*/ 3862911 w 4654756"/>
              <a:gd name="connsiteY7948" fmla="*/ 1248689 h 2623580"/>
              <a:gd name="connsiteX7949" fmla="*/ 3865457 w 4654756"/>
              <a:gd name="connsiteY7949" fmla="*/ 1245389 h 2623580"/>
              <a:gd name="connsiteX7950" fmla="*/ 3865881 w 4654756"/>
              <a:gd name="connsiteY7950" fmla="*/ 1242916 h 2623580"/>
              <a:gd name="connsiteX7951" fmla="*/ 3866305 w 4654756"/>
              <a:gd name="connsiteY7951" fmla="*/ 1241266 h 2623580"/>
              <a:gd name="connsiteX7952" fmla="*/ 3865881 w 4654756"/>
              <a:gd name="connsiteY7952" fmla="*/ 1236317 h 2623580"/>
              <a:gd name="connsiteX7953" fmla="*/ 3864608 w 4654756"/>
              <a:gd name="connsiteY7953" fmla="*/ 1232194 h 2623580"/>
              <a:gd name="connsiteX7954" fmla="*/ 3862487 w 4654756"/>
              <a:gd name="connsiteY7954" fmla="*/ 1227657 h 2623580"/>
              <a:gd name="connsiteX7955" fmla="*/ 3859942 w 4654756"/>
              <a:gd name="connsiteY7955" fmla="*/ 1223533 h 2623580"/>
              <a:gd name="connsiteX7956" fmla="*/ 3783181 w 4654756"/>
              <a:gd name="connsiteY7956" fmla="*/ 1215064 h 2623580"/>
              <a:gd name="connsiteX7957" fmla="*/ 3780646 w 4654756"/>
              <a:gd name="connsiteY7957" fmla="*/ 1216912 h 2623580"/>
              <a:gd name="connsiteX7958" fmla="*/ 3782705 w 4654756"/>
              <a:gd name="connsiteY7958" fmla="*/ 1216912 h 2623580"/>
              <a:gd name="connsiteX7959" fmla="*/ 782908 w 4654756"/>
              <a:gd name="connsiteY7959" fmla="*/ 1214025 h 2623580"/>
              <a:gd name="connsiteX7960" fmla="*/ 782058 w 4654756"/>
              <a:gd name="connsiteY7960" fmla="*/ 1218975 h 2623580"/>
              <a:gd name="connsiteX7961" fmla="*/ 781208 w 4654756"/>
              <a:gd name="connsiteY7961" fmla="*/ 1224750 h 2623580"/>
              <a:gd name="connsiteX7962" fmla="*/ 779943 w 4654756"/>
              <a:gd name="connsiteY7962" fmla="*/ 1229251 h 2623580"/>
              <a:gd name="connsiteX7963" fmla="*/ 780329 w 4654756"/>
              <a:gd name="connsiteY7963" fmla="*/ 1228875 h 2623580"/>
              <a:gd name="connsiteX7964" fmla="*/ 781600 w 4654756"/>
              <a:gd name="connsiteY7964" fmla="*/ 1224338 h 2623580"/>
              <a:gd name="connsiteX7965" fmla="*/ 782448 w 4654756"/>
              <a:gd name="connsiteY7965" fmla="*/ 1218562 h 2623580"/>
              <a:gd name="connsiteX7966" fmla="*/ 783192 w 4654756"/>
              <a:gd name="connsiteY7966" fmla="*/ 1214216 h 2623580"/>
              <a:gd name="connsiteX7967" fmla="*/ 3789189 w 4654756"/>
              <a:gd name="connsiteY7967" fmla="*/ 1209425 h 2623580"/>
              <a:gd name="connsiteX7968" fmla="*/ 3787403 w 4654756"/>
              <a:gd name="connsiteY7968" fmla="*/ 1211162 h 2623580"/>
              <a:gd name="connsiteX7969" fmla="*/ 3785467 w 4654756"/>
              <a:gd name="connsiteY7969" fmla="*/ 1213043 h 2623580"/>
              <a:gd name="connsiteX7970" fmla="*/ 3785783 w 4654756"/>
              <a:gd name="connsiteY7970" fmla="*/ 1212787 h 2623580"/>
              <a:gd name="connsiteX7971" fmla="*/ 3788755 w 4654756"/>
              <a:gd name="connsiteY7971" fmla="*/ 1209900 h 2623580"/>
              <a:gd name="connsiteX7972" fmla="*/ 3798862 w 4654756"/>
              <a:gd name="connsiteY7972" fmla="*/ 1199611 h 2623580"/>
              <a:gd name="connsiteX7973" fmla="*/ 3798856 w 4654756"/>
              <a:gd name="connsiteY7973" fmla="*/ 1199615 h 2623580"/>
              <a:gd name="connsiteX7974" fmla="*/ 3798853 w 4654756"/>
              <a:gd name="connsiteY7974" fmla="*/ 1199619 h 2623580"/>
              <a:gd name="connsiteX7975" fmla="*/ 874722 w 4654756"/>
              <a:gd name="connsiteY7975" fmla="*/ 1164111 h 2623580"/>
              <a:gd name="connsiteX7976" fmla="*/ 873872 w 4654756"/>
              <a:gd name="connsiteY7976" fmla="*/ 1164523 h 2623580"/>
              <a:gd name="connsiteX7977" fmla="*/ 872597 w 4654756"/>
              <a:gd name="connsiteY7977" fmla="*/ 1165348 h 2623580"/>
              <a:gd name="connsiteX7978" fmla="*/ 870047 w 4654756"/>
              <a:gd name="connsiteY7978" fmla="*/ 1168648 h 2623580"/>
              <a:gd name="connsiteX7979" fmla="*/ 867922 w 4654756"/>
              <a:gd name="connsiteY7979" fmla="*/ 1173186 h 2623580"/>
              <a:gd name="connsiteX7980" fmla="*/ 867071 w 4654756"/>
              <a:gd name="connsiteY7980" fmla="*/ 1176486 h 2623580"/>
              <a:gd name="connsiteX7981" fmla="*/ 867497 w 4654756"/>
              <a:gd name="connsiteY7981" fmla="*/ 1177724 h 2623580"/>
              <a:gd name="connsiteX7982" fmla="*/ 867922 w 4654756"/>
              <a:gd name="connsiteY7982" fmla="*/ 1179373 h 2623580"/>
              <a:gd name="connsiteX7983" fmla="*/ 870472 w 4654756"/>
              <a:gd name="connsiteY7983" fmla="*/ 1183086 h 2623580"/>
              <a:gd name="connsiteX7984" fmla="*/ 871322 w 4654756"/>
              <a:gd name="connsiteY7984" fmla="*/ 1185149 h 2623580"/>
              <a:gd name="connsiteX7985" fmla="*/ 872597 w 4654756"/>
              <a:gd name="connsiteY7985" fmla="*/ 1187211 h 2623580"/>
              <a:gd name="connsiteX7986" fmla="*/ 873447 w 4654756"/>
              <a:gd name="connsiteY7986" fmla="*/ 1189686 h 2623580"/>
              <a:gd name="connsiteX7987" fmla="*/ 873447 w 4654756"/>
              <a:gd name="connsiteY7987" fmla="*/ 1192986 h 2623580"/>
              <a:gd name="connsiteX7988" fmla="*/ 873023 w 4654756"/>
              <a:gd name="connsiteY7988" fmla="*/ 1199174 h 2623580"/>
              <a:gd name="connsiteX7989" fmla="*/ 872597 w 4654756"/>
              <a:gd name="connsiteY7989" fmla="*/ 1201649 h 2623580"/>
              <a:gd name="connsiteX7990" fmla="*/ 871322 w 4654756"/>
              <a:gd name="connsiteY7990" fmla="*/ 1204124 h 2623580"/>
              <a:gd name="connsiteX7991" fmla="*/ 870472 w 4654756"/>
              <a:gd name="connsiteY7991" fmla="*/ 1205362 h 2623580"/>
              <a:gd name="connsiteX7992" fmla="*/ 868772 w 4654756"/>
              <a:gd name="connsiteY7992" fmla="*/ 1207012 h 2623580"/>
              <a:gd name="connsiteX7993" fmla="*/ 866646 w 4654756"/>
              <a:gd name="connsiteY7993" fmla="*/ 1207837 h 2623580"/>
              <a:gd name="connsiteX7994" fmla="*/ 864096 w 4654756"/>
              <a:gd name="connsiteY7994" fmla="*/ 1207837 h 2623580"/>
              <a:gd name="connsiteX7995" fmla="*/ 861120 w 4654756"/>
              <a:gd name="connsiteY7995" fmla="*/ 1207837 h 2623580"/>
              <a:gd name="connsiteX7996" fmla="*/ 860270 w 4654756"/>
              <a:gd name="connsiteY7996" fmla="*/ 1207424 h 2623580"/>
              <a:gd name="connsiteX7997" fmla="*/ 859845 w 4654756"/>
              <a:gd name="connsiteY7997" fmla="*/ 1207012 h 2623580"/>
              <a:gd name="connsiteX7998" fmla="*/ 859420 w 4654756"/>
              <a:gd name="connsiteY7998" fmla="*/ 1204949 h 2623580"/>
              <a:gd name="connsiteX7999" fmla="*/ 859420 w 4654756"/>
              <a:gd name="connsiteY7999" fmla="*/ 1202062 h 2623580"/>
              <a:gd name="connsiteX8000" fmla="*/ 854319 w 4654756"/>
              <a:gd name="connsiteY8000" fmla="*/ 1202886 h 2623580"/>
              <a:gd name="connsiteX8001" fmla="*/ 851769 w 4654756"/>
              <a:gd name="connsiteY8001" fmla="*/ 1204124 h 2623580"/>
              <a:gd name="connsiteX8002" fmla="*/ 850918 w 4654756"/>
              <a:gd name="connsiteY8002" fmla="*/ 1203299 h 2623580"/>
              <a:gd name="connsiteX8003" fmla="*/ 848368 w 4654756"/>
              <a:gd name="connsiteY8003" fmla="*/ 1202062 h 2623580"/>
              <a:gd name="connsiteX8004" fmla="*/ 850069 w 4654756"/>
              <a:gd name="connsiteY8004" fmla="*/ 1196287 h 2623580"/>
              <a:gd name="connsiteX8005" fmla="*/ 852619 w 4654756"/>
              <a:gd name="connsiteY8005" fmla="*/ 1191336 h 2623580"/>
              <a:gd name="connsiteX8006" fmla="*/ 856444 w 4654756"/>
              <a:gd name="connsiteY8006" fmla="*/ 1183911 h 2623580"/>
              <a:gd name="connsiteX8007" fmla="*/ 856444 w 4654756"/>
              <a:gd name="connsiteY8007" fmla="*/ 1177724 h 2623580"/>
              <a:gd name="connsiteX8008" fmla="*/ 853469 w 4654756"/>
              <a:gd name="connsiteY8008" fmla="*/ 1179373 h 2623580"/>
              <a:gd name="connsiteX8009" fmla="*/ 850918 w 4654756"/>
              <a:gd name="connsiteY8009" fmla="*/ 1181023 h 2623580"/>
              <a:gd name="connsiteX8010" fmla="*/ 848793 w 4654756"/>
              <a:gd name="connsiteY8010" fmla="*/ 1183086 h 2623580"/>
              <a:gd name="connsiteX8011" fmla="*/ 847943 w 4654756"/>
              <a:gd name="connsiteY8011" fmla="*/ 1185561 h 2623580"/>
              <a:gd name="connsiteX8012" fmla="*/ 846668 w 4654756"/>
              <a:gd name="connsiteY8012" fmla="*/ 1188036 h 2623580"/>
              <a:gd name="connsiteX8013" fmla="*/ 844968 w 4654756"/>
              <a:gd name="connsiteY8013" fmla="*/ 1189686 h 2623580"/>
              <a:gd name="connsiteX8014" fmla="*/ 843267 w 4654756"/>
              <a:gd name="connsiteY8014" fmla="*/ 1191749 h 2623580"/>
              <a:gd name="connsiteX8015" fmla="*/ 840717 w 4654756"/>
              <a:gd name="connsiteY8015" fmla="*/ 1192986 h 2623580"/>
              <a:gd name="connsiteX8016" fmla="*/ 840717 w 4654756"/>
              <a:gd name="connsiteY8016" fmla="*/ 1183911 h 2623580"/>
              <a:gd name="connsiteX8017" fmla="*/ 842842 w 4654756"/>
              <a:gd name="connsiteY8017" fmla="*/ 1182261 h 2623580"/>
              <a:gd name="connsiteX8018" fmla="*/ 843693 w 4654756"/>
              <a:gd name="connsiteY8018" fmla="*/ 1180611 h 2623580"/>
              <a:gd name="connsiteX8019" fmla="*/ 844543 w 4654756"/>
              <a:gd name="connsiteY8019" fmla="*/ 1178961 h 2623580"/>
              <a:gd name="connsiteX8020" fmla="*/ 844543 w 4654756"/>
              <a:gd name="connsiteY8020" fmla="*/ 1177311 h 2623580"/>
              <a:gd name="connsiteX8021" fmla="*/ 844543 w 4654756"/>
              <a:gd name="connsiteY8021" fmla="*/ 1175661 h 2623580"/>
              <a:gd name="connsiteX8022" fmla="*/ 844118 w 4654756"/>
              <a:gd name="connsiteY8022" fmla="*/ 1173186 h 2623580"/>
              <a:gd name="connsiteX8023" fmla="*/ 841992 w 4654756"/>
              <a:gd name="connsiteY8023" fmla="*/ 1167411 h 2623580"/>
              <a:gd name="connsiteX8024" fmla="*/ 840717 w 4654756"/>
              <a:gd name="connsiteY8024" fmla="*/ 1170710 h 2623580"/>
              <a:gd name="connsiteX8025" fmla="*/ 839017 w 4654756"/>
              <a:gd name="connsiteY8025" fmla="*/ 1174836 h 2623580"/>
              <a:gd name="connsiteX8026" fmla="*/ 837741 w 4654756"/>
              <a:gd name="connsiteY8026" fmla="*/ 1179786 h 2623580"/>
              <a:gd name="connsiteX8027" fmla="*/ 836467 w 4654756"/>
              <a:gd name="connsiteY8027" fmla="*/ 1185149 h 2623580"/>
              <a:gd name="connsiteX8028" fmla="*/ 834766 w 4654756"/>
              <a:gd name="connsiteY8028" fmla="*/ 1195874 h 2623580"/>
              <a:gd name="connsiteX8029" fmla="*/ 834341 w 4654756"/>
              <a:gd name="connsiteY8029" fmla="*/ 1204949 h 2623580"/>
              <a:gd name="connsiteX8030" fmla="*/ 830941 w 4654756"/>
              <a:gd name="connsiteY8030" fmla="*/ 1204949 h 2623580"/>
              <a:gd name="connsiteX8031" fmla="*/ 828390 w 4654756"/>
              <a:gd name="connsiteY8031" fmla="*/ 1204949 h 2623580"/>
              <a:gd name="connsiteX8032" fmla="*/ 826690 w 4654756"/>
              <a:gd name="connsiteY8032" fmla="*/ 1204124 h 2623580"/>
              <a:gd name="connsiteX8033" fmla="*/ 825415 w 4654756"/>
              <a:gd name="connsiteY8033" fmla="*/ 1202886 h 2623580"/>
              <a:gd name="connsiteX8034" fmla="*/ 824989 w 4654756"/>
              <a:gd name="connsiteY8034" fmla="*/ 1202062 h 2623580"/>
              <a:gd name="connsiteX8035" fmla="*/ 822439 w 4654756"/>
              <a:gd name="connsiteY8035" fmla="*/ 1206187 h 2623580"/>
              <a:gd name="connsiteX8036" fmla="*/ 822014 w 4654756"/>
              <a:gd name="connsiteY8036" fmla="*/ 1208662 h 2623580"/>
              <a:gd name="connsiteX8037" fmla="*/ 821589 w 4654756"/>
              <a:gd name="connsiteY8037" fmla="*/ 1211137 h 2623580"/>
              <a:gd name="connsiteX8038" fmla="*/ 822014 w 4654756"/>
              <a:gd name="connsiteY8038" fmla="*/ 1220212 h 2623580"/>
              <a:gd name="connsiteX8039" fmla="*/ 823715 w 4654756"/>
              <a:gd name="connsiteY8039" fmla="*/ 1227637 h 2623580"/>
              <a:gd name="connsiteX8040" fmla="*/ 824564 w 4654756"/>
              <a:gd name="connsiteY8040" fmla="*/ 1235475 h 2623580"/>
              <a:gd name="connsiteX8041" fmla="*/ 824989 w 4654756"/>
              <a:gd name="connsiteY8041" fmla="*/ 1244138 h 2623580"/>
              <a:gd name="connsiteX8042" fmla="*/ 824564 w 4654756"/>
              <a:gd name="connsiteY8042" fmla="*/ 1247851 h 2623580"/>
              <a:gd name="connsiteX8043" fmla="*/ 824139 w 4654756"/>
              <a:gd name="connsiteY8043" fmla="*/ 1251151 h 2623580"/>
              <a:gd name="connsiteX8044" fmla="*/ 823289 w 4654756"/>
              <a:gd name="connsiteY8044" fmla="*/ 1253213 h 2623580"/>
              <a:gd name="connsiteX8045" fmla="*/ 821907 w 4654756"/>
              <a:gd name="connsiteY8045" fmla="*/ 1255225 h 2623580"/>
              <a:gd name="connsiteX8046" fmla="*/ 822288 w 4654756"/>
              <a:gd name="connsiteY8046" fmla="*/ 1255688 h 2623580"/>
              <a:gd name="connsiteX8047" fmla="*/ 828222 w 4654756"/>
              <a:gd name="connsiteY8047" fmla="*/ 1260639 h 2623580"/>
              <a:gd name="connsiteX8048" fmla="*/ 821016 w 4654756"/>
              <a:gd name="connsiteY8048" fmla="*/ 1263939 h 2623580"/>
              <a:gd name="connsiteX8049" fmla="*/ 812116 w 4654756"/>
              <a:gd name="connsiteY8049" fmla="*/ 1267651 h 2623580"/>
              <a:gd name="connsiteX8050" fmla="*/ 803216 w 4654756"/>
              <a:gd name="connsiteY8050" fmla="*/ 1272189 h 2623580"/>
              <a:gd name="connsiteX8051" fmla="*/ 794739 w 4654756"/>
              <a:gd name="connsiteY8051" fmla="*/ 1277139 h 2623580"/>
              <a:gd name="connsiteX8052" fmla="*/ 785839 w 4654756"/>
              <a:gd name="connsiteY8052" fmla="*/ 1282502 h 2623580"/>
              <a:gd name="connsiteX8053" fmla="*/ 785572 w 4654756"/>
              <a:gd name="connsiteY8053" fmla="*/ 1282670 h 2623580"/>
              <a:gd name="connsiteX8054" fmla="*/ 795965 w 4654756"/>
              <a:gd name="connsiteY8054" fmla="*/ 1276742 h 2623580"/>
              <a:gd name="connsiteX8055" fmla="*/ 808275 w 4654756"/>
              <a:gd name="connsiteY8055" fmla="*/ 1270133 h 2623580"/>
              <a:gd name="connsiteX8056" fmla="*/ 808275 w 4654756"/>
              <a:gd name="connsiteY8056" fmla="*/ 1271372 h 2623580"/>
              <a:gd name="connsiteX8057" fmla="*/ 808275 w 4654756"/>
              <a:gd name="connsiteY8057" fmla="*/ 1272198 h 2623580"/>
              <a:gd name="connsiteX8058" fmla="*/ 808700 w 4654756"/>
              <a:gd name="connsiteY8058" fmla="*/ 1273438 h 2623580"/>
              <a:gd name="connsiteX8059" fmla="*/ 811247 w 4654756"/>
              <a:gd name="connsiteY8059" fmla="*/ 1275090 h 2623580"/>
              <a:gd name="connsiteX8060" fmla="*/ 814219 w 4654756"/>
              <a:gd name="connsiteY8060" fmla="*/ 1276329 h 2623580"/>
              <a:gd name="connsiteX8061" fmla="*/ 818039 w 4654756"/>
              <a:gd name="connsiteY8061" fmla="*/ 1277569 h 2623580"/>
              <a:gd name="connsiteX8062" fmla="*/ 825680 w 4654756"/>
              <a:gd name="connsiteY8062" fmla="*/ 1278394 h 2623580"/>
              <a:gd name="connsiteX8063" fmla="*/ 831623 w 4654756"/>
              <a:gd name="connsiteY8063" fmla="*/ 1279221 h 2623580"/>
              <a:gd name="connsiteX8064" fmla="*/ 834595 w 4654756"/>
              <a:gd name="connsiteY8064" fmla="*/ 1278394 h 2623580"/>
              <a:gd name="connsiteX8065" fmla="*/ 837566 w 4654756"/>
              <a:gd name="connsiteY8065" fmla="*/ 1277569 h 2623580"/>
              <a:gd name="connsiteX8066" fmla="*/ 840114 w 4654756"/>
              <a:gd name="connsiteY8066" fmla="*/ 1276742 h 2623580"/>
              <a:gd name="connsiteX8067" fmla="*/ 841812 w 4654756"/>
              <a:gd name="connsiteY8067" fmla="*/ 1274677 h 2623580"/>
              <a:gd name="connsiteX8068" fmla="*/ 843510 w 4654756"/>
              <a:gd name="connsiteY8068" fmla="*/ 1273025 h 2623580"/>
              <a:gd name="connsiteX8069" fmla="*/ 844783 w 4654756"/>
              <a:gd name="connsiteY8069" fmla="*/ 1270959 h 2623580"/>
              <a:gd name="connsiteX8070" fmla="*/ 846351 w 4654756"/>
              <a:gd name="connsiteY8070" fmla="*/ 1266001 h 2623580"/>
              <a:gd name="connsiteX8071" fmla="*/ 846243 w 4654756"/>
              <a:gd name="connsiteY8071" fmla="*/ 1266001 h 2623580"/>
              <a:gd name="connsiteX8072" fmla="*/ 847518 w 4654756"/>
              <a:gd name="connsiteY8072" fmla="*/ 1257751 h 2623580"/>
              <a:gd name="connsiteX8073" fmla="*/ 848793 w 4654756"/>
              <a:gd name="connsiteY8073" fmla="*/ 1249500 h 2623580"/>
              <a:gd name="connsiteX8074" fmla="*/ 850069 w 4654756"/>
              <a:gd name="connsiteY8074" fmla="*/ 1246201 h 2623580"/>
              <a:gd name="connsiteX8075" fmla="*/ 851344 w 4654756"/>
              <a:gd name="connsiteY8075" fmla="*/ 1243725 h 2623580"/>
              <a:gd name="connsiteX8076" fmla="*/ 852619 w 4654756"/>
              <a:gd name="connsiteY8076" fmla="*/ 1242900 h 2623580"/>
              <a:gd name="connsiteX8077" fmla="*/ 853469 w 4654756"/>
              <a:gd name="connsiteY8077" fmla="*/ 1242075 h 2623580"/>
              <a:gd name="connsiteX8078" fmla="*/ 854745 w 4654756"/>
              <a:gd name="connsiteY8078" fmla="*/ 1241663 h 2623580"/>
              <a:gd name="connsiteX8079" fmla="*/ 856444 w 4654756"/>
              <a:gd name="connsiteY8079" fmla="*/ 1241663 h 2623580"/>
              <a:gd name="connsiteX8080" fmla="*/ 856870 w 4654756"/>
              <a:gd name="connsiteY8080" fmla="*/ 1241663 h 2623580"/>
              <a:gd name="connsiteX8081" fmla="*/ 857295 w 4654756"/>
              <a:gd name="connsiteY8081" fmla="*/ 1240426 h 2623580"/>
              <a:gd name="connsiteX8082" fmla="*/ 858145 w 4654756"/>
              <a:gd name="connsiteY8082" fmla="*/ 1238775 h 2623580"/>
              <a:gd name="connsiteX8083" fmla="*/ 860695 w 4654756"/>
              <a:gd name="connsiteY8083" fmla="*/ 1233000 h 2623580"/>
              <a:gd name="connsiteX8084" fmla="*/ 862821 w 4654756"/>
              <a:gd name="connsiteY8084" fmla="*/ 1224750 h 2623580"/>
              <a:gd name="connsiteX8085" fmla="*/ 863671 w 4654756"/>
              <a:gd name="connsiteY8085" fmla="*/ 1222687 h 2623580"/>
              <a:gd name="connsiteX8086" fmla="*/ 864946 w 4654756"/>
              <a:gd name="connsiteY8086" fmla="*/ 1220212 h 2623580"/>
              <a:gd name="connsiteX8087" fmla="*/ 868772 w 4654756"/>
              <a:gd name="connsiteY8087" fmla="*/ 1216500 h 2623580"/>
              <a:gd name="connsiteX8088" fmla="*/ 873023 w 4654756"/>
              <a:gd name="connsiteY8088" fmla="*/ 1212375 h 2623580"/>
              <a:gd name="connsiteX8089" fmla="*/ 877273 w 4654756"/>
              <a:gd name="connsiteY8089" fmla="*/ 1209074 h 2623580"/>
              <a:gd name="connsiteX8090" fmla="*/ 881949 w 4654756"/>
              <a:gd name="connsiteY8090" fmla="*/ 1205362 h 2623580"/>
              <a:gd name="connsiteX8091" fmla="*/ 883649 w 4654756"/>
              <a:gd name="connsiteY8091" fmla="*/ 1203299 h 2623580"/>
              <a:gd name="connsiteX8092" fmla="*/ 885774 w 4654756"/>
              <a:gd name="connsiteY8092" fmla="*/ 1201236 h 2623580"/>
              <a:gd name="connsiteX8093" fmla="*/ 887049 w 4654756"/>
              <a:gd name="connsiteY8093" fmla="*/ 1198761 h 2623580"/>
              <a:gd name="connsiteX8094" fmla="*/ 888325 w 4654756"/>
              <a:gd name="connsiteY8094" fmla="*/ 1195874 h 2623580"/>
              <a:gd name="connsiteX8095" fmla="*/ 888750 w 4654756"/>
              <a:gd name="connsiteY8095" fmla="*/ 1192986 h 2623580"/>
              <a:gd name="connsiteX8096" fmla="*/ 889175 w 4654756"/>
              <a:gd name="connsiteY8096" fmla="*/ 1190099 h 2623580"/>
              <a:gd name="connsiteX8097" fmla="*/ 888750 w 4654756"/>
              <a:gd name="connsiteY8097" fmla="*/ 1186798 h 2623580"/>
              <a:gd name="connsiteX8098" fmla="*/ 888325 w 4654756"/>
              <a:gd name="connsiteY8098" fmla="*/ 1182673 h 2623580"/>
              <a:gd name="connsiteX8099" fmla="*/ 886625 w 4654756"/>
              <a:gd name="connsiteY8099" fmla="*/ 1178548 h 2623580"/>
              <a:gd name="connsiteX8100" fmla="*/ 884499 w 4654756"/>
              <a:gd name="connsiteY8100" fmla="*/ 1174011 h 2623580"/>
              <a:gd name="connsiteX8101" fmla="*/ 882799 w 4654756"/>
              <a:gd name="connsiteY8101" fmla="*/ 1170298 h 2623580"/>
              <a:gd name="connsiteX8102" fmla="*/ 880248 w 4654756"/>
              <a:gd name="connsiteY8102" fmla="*/ 1166998 h 2623580"/>
              <a:gd name="connsiteX8103" fmla="*/ 877698 w 4654756"/>
              <a:gd name="connsiteY8103" fmla="*/ 1164935 h 2623580"/>
              <a:gd name="connsiteX8104" fmla="*/ 876423 w 4654756"/>
              <a:gd name="connsiteY8104" fmla="*/ 1164111 h 2623580"/>
              <a:gd name="connsiteX8105" fmla="*/ 955084 w 4654756"/>
              <a:gd name="connsiteY8105" fmla="*/ 1163607 h 2623580"/>
              <a:gd name="connsiteX8106" fmla="*/ 954060 w 4654756"/>
              <a:gd name="connsiteY8106" fmla="*/ 1164004 h 2623580"/>
              <a:gd name="connsiteX8107" fmla="*/ 954265 w 4654756"/>
              <a:gd name="connsiteY8107" fmla="*/ 1164004 h 2623580"/>
              <a:gd name="connsiteX8108" fmla="*/ 935507 w 4654756"/>
              <a:gd name="connsiteY8108" fmla="*/ 1156685 h 2623580"/>
              <a:gd name="connsiteX8109" fmla="*/ 935507 w 4654756"/>
              <a:gd name="connsiteY8109" fmla="*/ 1161636 h 2623580"/>
              <a:gd name="connsiteX8110" fmla="*/ 935082 w 4654756"/>
              <a:gd name="connsiteY8110" fmla="*/ 1166585 h 2623580"/>
              <a:gd name="connsiteX8111" fmla="*/ 934232 w 4654756"/>
              <a:gd name="connsiteY8111" fmla="*/ 1170710 h 2623580"/>
              <a:gd name="connsiteX8112" fmla="*/ 932532 w 4654756"/>
              <a:gd name="connsiteY8112" fmla="*/ 1174423 h 2623580"/>
              <a:gd name="connsiteX8113" fmla="*/ 929556 w 4654756"/>
              <a:gd name="connsiteY8113" fmla="*/ 1181023 h 2623580"/>
              <a:gd name="connsiteX8114" fmla="*/ 926156 w 4654756"/>
              <a:gd name="connsiteY8114" fmla="*/ 1187211 h 2623580"/>
              <a:gd name="connsiteX8115" fmla="*/ 922756 w 4654756"/>
              <a:gd name="connsiteY8115" fmla="*/ 1193399 h 2623580"/>
              <a:gd name="connsiteX8116" fmla="*/ 919780 w 4654756"/>
              <a:gd name="connsiteY8116" fmla="*/ 1199999 h 2623580"/>
              <a:gd name="connsiteX8117" fmla="*/ 918504 w 4654756"/>
              <a:gd name="connsiteY8117" fmla="*/ 1204124 h 2623580"/>
              <a:gd name="connsiteX8118" fmla="*/ 918080 w 4654756"/>
              <a:gd name="connsiteY8118" fmla="*/ 1207837 h 2623580"/>
              <a:gd name="connsiteX8119" fmla="*/ 916804 w 4654756"/>
              <a:gd name="connsiteY8119" fmla="*/ 1212375 h 2623580"/>
              <a:gd name="connsiteX8120" fmla="*/ 916804 w 4654756"/>
              <a:gd name="connsiteY8120" fmla="*/ 1217324 h 2623580"/>
              <a:gd name="connsiteX8121" fmla="*/ 917655 w 4654756"/>
              <a:gd name="connsiteY8121" fmla="*/ 1220212 h 2623580"/>
              <a:gd name="connsiteX8122" fmla="*/ 918504 w 4654756"/>
              <a:gd name="connsiteY8122" fmla="*/ 1221862 h 2623580"/>
              <a:gd name="connsiteX8123" fmla="*/ 919780 w 4654756"/>
              <a:gd name="connsiteY8123" fmla="*/ 1223512 h 2623580"/>
              <a:gd name="connsiteX8124" fmla="*/ 921905 w 4654756"/>
              <a:gd name="connsiteY8124" fmla="*/ 1224338 h 2623580"/>
              <a:gd name="connsiteX8125" fmla="*/ 923181 w 4654756"/>
              <a:gd name="connsiteY8125" fmla="*/ 1225162 h 2623580"/>
              <a:gd name="connsiteX8126" fmla="*/ 924881 w 4654756"/>
              <a:gd name="connsiteY8126" fmla="*/ 1226812 h 2623580"/>
              <a:gd name="connsiteX8127" fmla="*/ 926156 w 4654756"/>
              <a:gd name="connsiteY8127" fmla="*/ 1228050 h 2623580"/>
              <a:gd name="connsiteX8128" fmla="*/ 926156 w 4654756"/>
              <a:gd name="connsiteY8128" fmla="*/ 1230525 h 2623580"/>
              <a:gd name="connsiteX8129" fmla="*/ 925731 w 4654756"/>
              <a:gd name="connsiteY8129" fmla="*/ 1234238 h 2623580"/>
              <a:gd name="connsiteX8130" fmla="*/ 924881 w 4654756"/>
              <a:gd name="connsiteY8130" fmla="*/ 1236713 h 2623580"/>
              <a:gd name="connsiteX8131" fmla="*/ 922756 w 4654756"/>
              <a:gd name="connsiteY8131" fmla="*/ 1237950 h 2623580"/>
              <a:gd name="connsiteX8132" fmla="*/ 921055 w 4654756"/>
              <a:gd name="connsiteY8132" fmla="*/ 1239600 h 2623580"/>
              <a:gd name="connsiteX8133" fmla="*/ 918504 w 4654756"/>
              <a:gd name="connsiteY8133" fmla="*/ 1240838 h 2623580"/>
              <a:gd name="connsiteX8134" fmla="*/ 916379 w 4654756"/>
              <a:gd name="connsiteY8134" fmla="*/ 1242488 h 2623580"/>
              <a:gd name="connsiteX8135" fmla="*/ 915104 w 4654756"/>
              <a:gd name="connsiteY8135" fmla="*/ 1244963 h 2623580"/>
              <a:gd name="connsiteX8136" fmla="*/ 914254 w 4654756"/>
              <a:gd name="connsiteY8136" fmla="*/ 1247851 h 2623580"/>
              <a:gd name="connsiteX8137" fmla="*/ 912554 w 4654756"/>
              <a:gd name="connsiteY8137" fmla="*/ 1254451 h 2623580"/>
              <a:gd name="connsiteX8138" fmla="*/ 910003 w 4654756"/>
              <a:gd name="connsiteY8138" fmla="*/ 1261051 h 2623580"/>
              <a:gd name="connsiteX8139" fmla="*/ 907028 w 4654756"/>
              <a:gd name="connsiteY8139" fmla="*/ 1266826 h 2623580"/>
              <a:gd name="connsiteX8140" fmla="*/ 903627 w 4654756"/>
              <a:gd name="connsiteY8140" fmla="*/ 1271776 h 2623580"/>
              <a:gd name="connsiteX8141" fmla="*/ 896401 w 4654756"/>
              <a:gd name="connsiteY8141" fmla="*/ 1281676 h 2623580"/>
              <a:gd name="connsiteX8142" fmla="*/ 889175 w 4654756"/>
              <a:gd name="connsiteY8142" fmla="*/ 1291164 h 2623580"/>
              <a:gd name="connsiteX8143" fmla="*/ 889138 w 4654756"/>
              <a:gd name="connsiteY8143" fmla="*/ 1291137 h 2623580"/>
              <a:gd name="connsiteX8144" fmla="*/ 885251 w 4654756"/>
              <a:gd name="connsiteY8144" fmla="*/ 1297350 h 2623580"/>
              <a:gd name="connsiteX8145" fmla="*/ 892317 w 4654756"/>
              <a:gd name="connsiteY8145" fmla="*/ 1288065 h 2623580"/>
              <a:gd name="connsiteX8146" fmla="*/ 899106 w 4654756"/>
              <a:gd name="connsiteY8146" fmla="*/ 1279410 h 2623580"/>
              <a:gd name="connsiteX8147" fmla="*/ 902500 w 4654756"/>
              <a:gd name="connsiteY8147" fmla="*/ 1274463 h 2623580"/>
              <a:gd name="connsiteX8148" fmla="*/ 905895 w 4654756"/>
              <a:gd name="connsiteY8148" fmla="*/ 1269930 h 2623580"/>
              <a:gd name="connsiteX8149" fmla="*/ 908440 w 4654756"/>
              <a:gd name="connsiteY8149" fmla="*/ 1264984 h 2623580"/>
              <a:gd name="connsiteX8150" fmla="*/ 910986 w 4654756"/>
              <a:gd name="connsiteY8150" fmla="*/ 1259214 h 2623580"/>
              <a:gd name="connsiteX8151" fmla="*/ 913108 w 4654756"/>
              <a:gd name="connsiteY8151" fmla="*/ 1253443 h 2623580"/>
              <a:gd name="connsiteX8152" fmla="*/ 914805 w 4654756"/>
              <a:gd name="connsiteY8152" fmla="*/ 1247673 h 2623580"/>
              <a:gd name="connsiteX8153" fmla="*/ 915654 w 4654756"/>
              <a:gd name="connsiteY8153" fmla="*/ 1244788 h 2623580"/>
              <a:gd name="connsiteX8154" fmla="*/ 916926 w 4654756"/>
              <a:gd name="connsiteY8154" fmla="*/ 1242315 h 2623580"/>
              <a:gd name="connsiteX8155" fmla="*/ 919048 w 4654756"/>
              <a:gd name="connsiteY8155" fmla="*/ 1240666 h 2623580"/>
              <a:gd name="connsiteX8156" fmla="*/ 921594 w 4654756"/>
              <a:gd name="connsiteY8156" fmla="*/ 1239430 h 2623580"/>
              <a:gd name="connsiteX8157" fmla="*/ 923291 w 4654756"/>
              <a:gd name="connsiteY8157" fmla="*/ 1237781 h 2623580"/>
              <a:gd name="connsiteX8158" fmla="*/ 925413 w 4654756"/>
              <a:gd name="connsiteY8158" fmla="*/ 1236544 h 2623580"/>
              <a:gd name="connsiteX8159" fmla="*/ 926261 w 4654756"/>
              <a:gd name="connsiteY8159" fmla="*/ 1234072 h 2623580"/>
              <a:gd name="connsiteX8160" fmla="*/ 926686 w 4654756"/>
              <a:gd name="connsiteY8160" fmla="*/ 1230362 h 2623580"/>
              <a:gd name="connsiteX8161" fmla="*/ 926686 w 4654756"/>
              <a:gd name="connsiteY8161" fmla="*/ 1227889 h 2623580"/>
              <a:gd name="connsiteX8162" fmla="*/ 925413 w 4654756"/>
              <a:gd name="connsiteY8162" fmla="*/ 1226653 h 2623580"/>
              <a:gd name="connsiteX8163" fmla="*/ 923715 w 4654756"/>
              <a:gd name="connsiteY8163" fmla="*/ 1225004 h 2623580"/>
              <a:gd name="connsiteX8164" fmla="*/ 922443 w 4654756"/>
              <a:gd name="connsiteY8164" fmla="*/ 1224180 h 2623580"/>
              <a:gd name="connsiteX8165" fmla="*/ 920321 w 4654756"/>
              <a:gd name="connsiteY8165" fmla="*/ 1223355 h 2623580"/>
              <a:gd name="connsiteX8166" fmla="*/ 919048 w 4654756"/>
              <a:gd name="connsiteY8166" fmla="*/ 1221707 h 2623580"/>
              <a:gd name="connsiteX8167" fmla="*/ 918200 w 4654756"/>
              <a:gd name="connsiteY8167" fmla="*/ 1220058 h 2623580"/>
              <a:gd name="connsiteX8168" fmla="*/ 917351 w 4654756"/>
              <a:gd name="connsiteY8168" fmla="*/ 1217173 h 2623580"/>
              <a:gd name="connsiteX8169" fmla="*/ 917351 w 4654756"/>
              <a:gd name="connsiteY8169" fmla="*/ 1212227 h 2623580"/>
              <a:gd name="connsiteX8170" fmla="*/ 918624 w 4654756"/>
              <a:gd name="connsiteY8170" fmla="*/ 1207693 h 2623580"/>
              <a:gd name="connsiteX8171" fmla="*/ 919048 w 4654756"/>
              <a:gd name="connsiteY8171" fmla="*/ 1203984 h 2623580"/>
              <a:gd name="connsiteX8172" fmla="*/ 920321 w 4654756"/>
              <a:gd name="connsiteY8172" fmla="*/ 1199862 h 2623580"/>
              <a:gd name="connsiteX8173" fmla="*/ 923291 w 4654756"/>
              <a:gd name="connsiteY8173" fmla="*/ 1193268 h 2623580"/>
              <a:gd name="connsiteX8174" fmla="*/ 926686 w 4654756"/>
              <a:gd name="connsiteY8174" fmla="*/ 1187085 h 2623580"/>
              <a:gd name="connsiteX8175" fmla="*/ 930080 w 4654756"/>
              <a:gd name="connsiteY8175" fmla="*/ 1180902 h 2623580"/>
              <a:gd name="connsiteX8176" fmla="*/ 933050 w 4654756"/>
              <a:gd name="connsiteY8176" fmla="*/ 1174308 h 2623580"/>
              <a:gd name="connsiteX8177" fmla="*/ 934748 w 4654756"/>
              <a:gd name="connsiteY8177" fmla="*/ 1170598 h 2623580"/>
              <a:gd name="connsiteX8178" fmla="*/ 935596 w 4654756"/>
              <a:gd name="connsiteY8178" fmla="*/ 1166477 h 2623580"/>
              <a:gd name="connsiteX8179" fmla="*/ 936020 w 4654756"/>
              <a:gd name="connsiteY8179" fmla="*/ 1161531 h 2623580"/>
              <a:gd name="connsiteX8180" fmla="*/ 936020 w 4654756"/>
              <a:gd name="connsiteY8180" fmla="*/ 1156685 h 2623580"/>
              <a:gd name="connsiteX8181" fmla="*/ 1650328 w 4654756"/>
              <a:gd name="connsiteY8181" fmla="*/ 1128634 h 2623580"/>
              <a:gd name="connsiteX8182" fmla="*/ 1653686 w 4654756"/>
              <a:gd name="connsiteY8182" fmla="*/ 1131149 h 2623580"/>
              <a:gd name="connsiteX8183" fmla="*/ 1657465 w 4654756"/>
              <a:gd name="connsiteY8183" fmla="*/ 1133245 h 2623580"/>
              <a:gd name="connsiteX8184" fmla="*/ 1659145 w 4654756"/>
              <a:gd name="connsiteY8184" fmla="*/ 1134922 h 2623580"/>
              <a:gd name="connsiteX8185" fmla="*/ 1660824 w 4654756"/>
              <a:gd name="connsiteY8185" fmla="*/ 1135760 h 2623580"/>
              <a:gd name="connsiteX8186" fmla="*/ 1661664 w 4654756"/>
              <a:gd name="connsiteY8186" fmla="*/ 1137856 h 2623580"/>
              <a:gd name="connsiteX8187" fmla="*/ 1662083 w 4654756"/>
              <a:gd name="connsiteY8187" fmla="*/ 1139113 h 2623580"/>
              <a:gd name="connsiteX8188" fmla="*/ 1661664 w 4654756"/>
              <a:gd name="connsiteY8188" fmla="*/ 1140790 h 2623580"/>
              <a:gd name="connsiteX8189" fmla="*/ 1661243 w 4654756"/>
              <a:gd name="connsiteY8189" fmla="*/ 1144562 h 2623580"/>
              <a:gd name="connsiteX8190" fmla="*/ 1660824 w 4654756"/>
              <a:gd name="connsiteY8190" fmla="*/ 1148335 h 2623580"/>
              <a:gd name="connsiteX8191" fmla="*/ 1661243 w 4654756"/>
              <a:gd name="connsiteY8191" fmla="*/ 1149173 h 2623580"/>
              <a:gd name="connsiteX8192" fmla="*/ 1662083 w 4654756"/>
              <a:gd name="connsiteY8192" fmla="*/ 1150012 h 2623580"/>
              <a:gd name="connsiteX8193" fmla="*/ 1664183 w 4654756"/>
              <a:gd name="connsiteY8193" fmla="*/ 1150431 h 2623580"/>
              <a:gd name="connsiteX8194" fmla="*/ 1666283 w 4654756"/>
              <a:gd name="connsiteY8194" fmla="*/ 1151689 h 2623580"/>
              <a:gd name="connsiteX8195" fmla="*/ 1667542 w 4654756"/>
              <a:gd name="connsiteY8195" fmla="*/ 1154204 h 2623580"/>
              <a:gd name="connsiteX8196" fmla="*/ 1669641 w 4654756"/>
              <a:gd name="connsiteY8196" fmla="*/ 1156718 h 2623580"/>
              <a:gd name="connsiteX8197" fmla="*/ 1671740 w 4654756"/>
              <a:gd name="connsiteY8197" fmla="*/ 1161749 h 2623580"/>
              <a:gd name="connsiteX8198" fmla="*/ 1672999 w 4654756"/>
              <a:gd name="connsiteY8198" fmla="*/ 1163844 h 2623580"/>
              <a:gd name="connsiteX8199" fmla="*/ 1672999 w 4654756"/>
              <a:gd name="connsiteY8199" fmla="*/ 1165940 h 2623580"/>
              <a:gd name="connsiteX8200" fmla="*/ 1672999 w 4654756"/>
              <a:gd name="connsiteY8200" fmla="*/ 1168455 h 2623580"/>
              <a:gd name="connsiteX8201" fmla="*/ 1671740 w 4654756"/>
              <a:gd name="connsiteY8201" fmla="*/ 1170970 h 2623580"/>
              <a:gd name="connsiteX8202" fmla="*/ 1670481 w 4654756"/>
              <a:gd name="connsiteY8202" fmla="*/ 1173904 h 2623580"/>
              <a:gd name="connsiteX8203" fmla="*/ 1669221 w 4654756"/>
              <a:gd name="connsiteY8203" fmla="*/ 1176000 h 2623580"/>
              <a:gd name="connsiteX8204" fmla="*/ 1667121 w 4654756"/>
              <a:gd name="connsiteY8204" fmla="*/ 1177677 h 2623580"/>
              <a:gd name="connsiteX8205" fmla="*/ 1664603 w 4654756"/>
              <a:gd name="connsiteY8205" fmla="*/ 1179773 h 2623580"/>
              <a:gd name="connsiteX8206" fmla="*/ 1662083 w 4654756"/>
              <a:gd name="connsiteY8206" fmla="*/ 1180611 h 2623580"/>
              <a:gd name="connsiteX8207" fmla="*/ 1659145 w 4654756"/>
              <a:gd name="connsiteY8207" fmla="*/ 1180611 h 2623580"/>
              <a:gd name="connsiteX8208" fmla="*/ 1657885 w 4654756"/>
              <a:gd name="connsiteY8208" fmla="*/ 1179353 h 2623580"/>
              <a:gd name="connsiteX8209" fmla="*/ 1654527 w 4654756"/>
              <a:gd name="connsiteY8209" fmla="*/ 1176000 h 2623580"/>
              <a:gd name="connsiteX8210" fmla="*/ 1646130 w 4654756"/>
              <a:gd name="connsiteY8210" fmla="*/ 1165102 h 2623580"/>
              <a:gd name="connsiteX8211" fmla="*/ 1638573 w 4654756"/>
              <a:gd name="connsiteY8211" fmla="*/ 1153784 h 2623580"/>
              <a:gd name="connsiteX8212" fmla="*/ 1635634 w 4654756"/>
              <a:gd name="connsiteY8212" fmla="*/ 1149173 h 2623580"/>
              <a:gd name="connsiteX8213" fmla="*/ 1634793 w 4654756"/>
              <a:gd name="connsiteY8213" fmla="*/ 1147078 h 2623580"/>
              <a:gd name="connsiteX8214" fmla="*/ 1634793 w 4654756"/>
              <a:gd name="connsiteY8214" fmla="*/ 1145401 h 2623580"/>
              <a:gd name="connsiteX8215" fmla="*/ 1635213 w 4654756"/>
              <a:gd name="connsiteY8215" fmla="*/ 1144144 h 2623580"/>
              <a:gd name="connsiteX8216" fmla="*/ 1637312 w 4654756"/>
              <a:gd name="connsiteY8216" fmla="*/ 1141629 h 2623580"/>
              <a:gd name="connsiteX8217" fmla="*/ 1638992 w 4654756"/>
              <a:gd name="connsiteY8217" fmla="*/ 1139113 h 2623580"/>
              <a:gd name="connsiteX8218" fmla="*/ 1641930 w 4654756"/>
              <a:gd name="connsiteY8218" fmla="*/ 1137437 h 2623580"/>
              <a:gd name="connsiteX8219" fmla="*/ 1646969 w 4654756"/>
              <a:gd name="connsiteY8219" fmla="*/ 1132826 h 2623580"/>
              <a:gd name="connsiteX8220" fmla="*/ 1648649 w 4654756"/>
              <a:gd name="connsiteY8220" fmla="*/ 1131149 h 2623580"/>
              <a:gd name="connsiteX8221" fmla="*/ 723823 w 4654756"/>
              <a:gd name="connsiteY8221" fmla="*/ 1126159 h 2623580"/>
              <a:gd name="connsiteX8222" fmla="*/ 721273 w 4654756"/>
              <a:gd name="connsiteY8222" fmla="*/ 1127397 h 2623580"/>
              <a:gd name="connsiteX8223" fmla="*/ 718297 w 4654756"/>
              <a:gd name="connsiteY8223" fmla="*/ 1128634 h 2623580"/>
              <a:gd name="connsiteX8224" fmla="*/ 711497 w 4654756"/>
              <a:gd name="connsiteY8224" fmla="*/ 1129872 h 2623580"/>
              <a:gd name="connsiteX8225" fmla="*/ 703894 w 4654756"/>
              <a:gd name="connsiteY8225" fmla="*/ 1130649 h 2623580"/>
              <a:gd name="connsiteX8226" fmla="*/ 704039 w 4654756"/>
              <a:gd name="connsiteY8226" fmla="*/ 1131110 h 2623580"/>
              <a:gd name="connsiteX8227" fmla="*/ 702344 w 4654756"/>
              <a:gd name="connsiteY8227" fmla="*/ 1134409 h 2623580"/>
              <a:gd name="connsiteX8228" fmla="*/ 701920 w 4654756"/>
              <a:gd name="connsiteY8228" fmla="*/ 1137710 h 2623580"/>
              <a:gd name="connsiteX8229" fmla="*/ 701920 w 4654756"/>
              <a:gd name="connsiteY8229" fmla="*/ 1141423 h 2623580"/>
              <a:gd name="connsiteX8230" fmla="*/ 701920 w 4654756"/>
              <a:gd name="connsiteY8230" fmla="*/ 1144722 h 2623580"/>
              <a:gd name="connsiteX8231" fmla="*/ 701920 w 4654756"/>
              <a:gd name="connsiteY8231" fmla="*/ 1151323 h 2623580"/>
              <a:gd name="connsiteX8232" fmla="*/ 701496 w 4654756"/>
              <a:gd name="connsiteY8232" fmla="*/ 1154623 h 2623580"/>
              <a:gd name="connsiteX8233" fmla="*/ 700649 w 4654756"/>
              <a:gd name="connsiteY8233" fmla="*/ 1157511 h 2623580"/>
              <a:gd name="connsiteX8234" fmla="*/ 698953 w 4654756"/>
              <a:gd name="connsiteY8234" fmla="*/ 1161223 h 2623580"/>
              <a:gd name="connsiteX8235" fmla="*/ 696834 w 4654756"/>
              <a:gd name="connsiteY8235" fmla="*/ 1164523 h 2623580"/>
              <a:gd name="connsiteX8236" fmla="*/ 693020 w 4654756"/>
              <a:gd name="connsiteY8236" fmla="*/ 1171123 h 2623580"/>
              <a:gd name="connsiteX8237" fmla="*/ 683695 w 4654756"/>
              <a:gd name="connsiteY8237" fmla="*/ 1183911 h 2623580"/>
              <a:gd name="connsiteX8238" fmla="*/ 679457 w 4654756"/>
              <a:gd name="connsiteY8238" fmla="*/ 1190924 h 2623580"/>
              <a:gd name="connsiteX8239" fmla="*/ 676067 w 4654756"/>
              <a:gd name="connsiteY8239" fmla="*/ 1197524 h 2623580"/>
              <a:gd name="connsiteX8240" fmla="*/ 674795 w 4654756"/>
              <a:gd name="connsiteY8240" fmla="*/ 1201237 h 2623580"/>
              <a:gd name="connsiteX8241" fmla="*/ 673524 w 4654756"/>
              <a:gd name="connsiteY8241" fmla="*/ 1204949 h 2623580"/>
              <a:gd name="connsiteX8242" fmla="*/ 673100 w 4654756"/>
              <a:gd name="connsiteY8242" fmla="*/ 1209074 h 2623580"/>
              <a:gd name="connsiteX8243" fmla="*/ 672676 w 4654756"/>
              <a:gd name="connsiteY8243" fmla="*/ 1213612 h 2623580"/>
              <a:gd name="connsiteX8244" fmla="*/ 673100 w 4654756"/>
              <a:gd name="connsiteY8244" fmla="*/ 1214437 h 2623580"/>
              <a:gd name="connsiteX8245" fmla="*/ 673947 w 4654756"/>
              <a:gd name="connsiteY8245" fmla="*/ 1215262 h 2623580"/>
              <a:gd name="connsiteX8246" fmla="*/ 678186 w 4654756"/>
              <a:gd name="connsiteY8246" fmla="*/ 1217737 h 2623580"/>
              <a:gd name="connsiteX8247" fmla="*/ 690053 w 4654756"/>
              <a:gd name="connsiteY8247" fmla="*/ 1223925 h 2623580"/>
              <a:gd name="connsiteX8248" fmla="*/ 702344 w 4654756"/>
              <a:gd name="connsiteY8248" fmla="*/ 1230113 h 2623580"/>
              <a:gd name="connsiteX8249" fmla="*/ 706159 w 4654756"/>
              <a:gd name="connsiteY8249" fmla="*/ 1232588 h 2623580"/>
              <a:gd name="connsiteX8250" fmla="*/ 708278 w 4654756"/>
              <a:gd name="connsiteY8250" fmla="*/ 1233413 h 2623580"/>
              <a:gd name="connsiteX8251" fmla="*/ 718026 w 4654756"/>
              <a:gd name="connsiteY8251" fmla="*/ 1233413 h 2623580"/>
              <a:gd name="connsiteX8252" fmla="*/ 718450 w 4654756"/>
              <a:gd name="connsiteY8252" fmla="*/ 1229700 h 2623580"/>
              <a:gd name="connsiteX8253" fmla="*/ 720145 w 4654756"/>
              <a:gd name="connsiteY8253" fmla="*/ 1227225 h 2623580"/>
              <a:gd name="connsiteX8254" fmla="*/ 721840 w 4654756"/>
              <a:gd name="connsiteY8254" fmla="*/ 1225988 h 2623580"/>
              <a:gd name="connsiteX8255" fmla="*/ 724383 w 4654756"/>
              <a:gd name="connsiteY8255" fmla="*/ 1225575 h 2623580"/>
              <a:gd name="connsiteX8256" fmla="*/ 729893 w 4654756"/>
              <a:gd name="connsiteY8256" fmla="*/ 1224750 h 2623580"/>
              <a:gd name="connsiteX8257" fmla="*/ 733283 w 4654756"/>
              <a:gd name="connsiteY8257" fmla="*/ 1223925 h 2623580"/>
              <a:gd name="connsiteX8258" fmla="*/ 736675 w 4654756"/>
              <a:gd name="connsiteY8258" fmla="*/ 1223100 h 2623580"/>
              <a:gd name="connsiteX8259" fmla="*/ 738370 w 4654756"/>
              <a:gd name="connsiteY8259" fmla="*/ 1221037 h 2623580"/>
              <a:gd name="connsiteX8260" fmla="*/ 740013 w 4654756"/>
              <a:gd name="connsiteY8260" fmla="*/ 1219758 h 2623580"/>
              <a:gd name="connsiteX8261" fmla="*/ 742527 w 4654756"/>
              <a:gd name="connsiteY8261" fmla="*/ 1216912 h 2623580"/>
              <a:gd name="connsiteX8262" fmla="*/ 744226 w 4654756"/>
              <a:gd name="connsiteY8262" fmla="*/ 1213199 h 2623580"/>
              <a:gd name="connsiteX8263" fmla="*/ 746352 w 4654756"/>
              <a:gd name="connsiteY8263" fmla="*/ 1209074 h 2623580"/>
              <a:gd name="connsiteX8264" fmla="*/ 748052 w 4654756"/>
              <a:gd name="connsiteY8264" fmla="*/ 1204949 h 2623580"/>
              <a:gd name="connsiteX8265" fmla="*/ 749753 w 4654756"/>
              <a:gd name="connsiteY8265" fmla="*/ 1199999 h 2623580"/>
              <a:gd name="connsiteX8266" fmla="*/ 750603 w 4654756"/>
              <a:gd name="connsiteY8266" fmla="*/ 1195874 h 2623580"/>
              <a:gd name="connsiteX8267" fmla="*/ 751028 w 4654756"/>
              <a:gd name="connsiteY8267" fmla="*/ 1191336 h 2623580"/>
              <a:gd name="connsiteX8268" fmla="*/ 751878 w 4654756"/>
              <a:gd name="connsiteY8268" fmla="*/ 1186798 h 2623580"/>
              <a:gd name="connsiteX8269" fmla="*/ 751028 w 4654756"/>
              <a:gd name="connsiteY8269" fmla="*/ 1183086 h 2623580"/>
              <a:gd name="connsiteX8270" fmla="*/ 750603 w 4654756"/>
              <a:gd name="connsiteY8270" fmla="*/ 1179373 h 2623580"/>
              <a:gd name="connsiteX8271" fmla="*/ 749327 w 4654756"/>
              <a:gd name="connsiteY8271" fmla="*/ 1171536 h 2623580"/>
              <a:gd name="connsiteX8272" fmla="*/ 747202 w 4654756"/>
              <a:gd name="connsiteY8272" fmla="*/ 1164111 h 2623580"/>
              <a:gd name="connsiteX8273" fmla="*/ 746777 w 4654756"/>
              <a:gd name="connsiteY8273" fmla="*/ 1160398 h 2623580"/>
              <a:gd name="connsiteX8274" fmla="*/ 746777 w 4654756"/>
              <a:gd name="connsiteY8274" fmla="*/ 1156685 h 2623580"/>
              <a:gd name="connsiteX8275" fmla="*/ 746777 w 4654756"/>
              <a:gd name="connsiteY8275" fmla="*/ 1153798 h 2623580"/>
              <a:gd name="connsiteX8276" fmla="*/ 747202 w 4654756"/>
              <a:gd name="connsiteY8276" fmla="*/ 1151323 h 2623580"/>
              <a:gd name="connsiteX8277" fmla="*/ 749327 w 4654756"/>
              <a:gd name="connsiteY8277" fmla="*/ 1146372 h 2623580"/>
              <a:gd name="connsiteX8278" fmla="*/ 750603 w 4654756"/>
              <a:gd name="connsiteY8278" fmla="*/ 1142247 h 2623580"/>
              <a:gd name="connsiteX8279" fmla="*/ 751028 w 4654756"/>
              <a:gd name="connsiteY8279" fmla="*/ 1139360 h 2623580"/>
              <a:gd name="connsiteX8280" fmla="*/ 751878 w 4654756"/>
              <a:gd name="connsiteY8280" fmla="*/ 1136885 h 2623580"/>
              <a:gd name="connsiteX8281" fmla="*/ 751028 w 4654756"/>
              <a:gd name="connsiteY8281" fmla="*/ 1133585 h 2623580"/>
              <a:gd name="connsiteX8282" fmla="*/ 750603 w 4654756"/>
              <a:gd name="connsiteY8282" fmla="*/ 1131934 h 2623580"/>
              <a:gd name="connsiteX8283" fmla="*/ 751878 w 4654756"/>
              <a:gd name="connsiteY8283" fmla="*/ 1129460 h 2623580"/>
              <a:gd name="connsiteX8284" fmla="*/ 739126 w 4654756"/>
              <a:gd name="connsiteY8284" fmla="*/ 1129460 h 2623580"/>
              <a:gd name="connsiteX8285" fmla="*/ 737851 w 4654756"/>
              <a:gd name="connsiteY8285" fmla="*/ 1129460 h 2623580"/>
              <a:gd name="connsiteX8286" fmla="*/ 737001 w 4654756"/>
              <a:gd name="connsiteY8286" fmla="*/ 1129872 h 2623580"/>
              <a:gd name="connsiteX8287" fmla="*/ 734875 w 4654756"/>
              <a:gd name="connsiteY8287" fmla="*/ 1131934 h 2623580"/>
              <a:gd name="connsiteX8288" fmla="*/ 733600 w 4654756"/>
              <a:gd name="connsiteY8288" fmla="*/ 1133172 h 2623580"/>
              <a:gd name="connsiteX8289" fmla="*/ 732750 w 4654756"/>
              <a:gd name="connsiteY8289" fmla="*/ 1133585 h 2623580"/>
              <a:gd name="connsiteX8290" fmla="*/ 731049 w 4654756"/>
              <a:gd name="connsiteY8290" fmla="*/ 1133585 h 2623580"/>
              <a:gd name="connsiteX8291" fmla="*/ 729774 w 4654756"/>
              <a:gd name="connsiteY8291" fmla="*/ 1133585 h 2623580"/>
              <a:gd name="connsiteX8292" fmla="*/ 728074 w 4654756"/>
              <a:gd name="connsiteY8292" fmla="*/ 1133172 h 2623580"/>
              <a:gd name="connsiteX8293" fmla="*/ 727224 w 4654756"/>
              <a:gd name="connsiteY8293" fmla="*/ 1132347 h 2623580"/>
              <a:gd name="connsiteX8294" fmla="*/ 726374 w 4654756"/>
              <a:gd name="connsiteY8294" fmla="*/ 1131522 h 2623580"/>
              <a:gd name="connsiteX8295" fmla="*/ 724674 w 4654756"/>
              <a:gd name="connsiteY8295" fmla="*/ 1129047 h 2623580"/>
              <a:gd name="connsiteX8296" fmla="*/ 2066329 w 4654756"/>
              <a:gd name="connsiteY8296" fmla="*/ 1112134 h 2623580"/>
              <a:gd name="connsiteX8297" fmla="*/ 2070632 w 4654756"/>
              <a:gd name="connsiteY8297" fmla="*/ 1112555 h 2623580"/>
              <a:gd name="connsiteX8298" fmla="*/ 2075366 w 4654756"/>
              <a:gd name="connsiteY8298" fmla="*/ 1113819 h 2623580"/>
              <a:gd name="connsiteX8299" fmla="*/ 2077517 w 4654756"/>
              <a:gd name="connsiteY8299" fmla="*/ 1114240 h 2623580"/>
              <a:gd name="connsiteX8300" fmla="*/ 2079239 w 4654756"/>
              <a:gd name="connsiteY8300" fmla="*/ 1115925 h 2623580"/>
              <a:gd name="connsiteX8301" fmla="*/ 2080100 w 4654756"/>
              <a:gd name="connsiteY8301" fmla="*/ 1116768 h 2623580"/>
              <a:gd name="connsiteX8302" fmla="*/ 2080530 w 4654756"/>
              <a:gd name="connsiteY8302" fmla="*/ 1118032 h 2623580"/>
              <a:gd name="connsiteX8303" fmla="*/ 2080530 w 4654756"/>
              <a:gd name="connsiteY8303" fmla="*/ 1118875 h 2623580"/>
              <a:gd name="connsiteX8304" fmla="*/ 2079669 w 4654756"/>
              <a:gd name="connsiteY8304" fmla="*/ 1119717 h 2623580"/>
              <a:gd name="connsiteX8305" fmla="*/ 2077517 w 4654756"/>
              <a:gd name="connsiteY8305" fmla="*/ 1122245 h 2623580"/>
              <a:gd name="connsiteX8306" fmla="*/ 2074075 w 4654756"/>
              <a:gd name="connsiteY8306" fmla="*/ 1124772 h 2623580"/>
              <a:gd name="connsiteX8307" fmla="*/ 2070632 w 4654756"/>
              <a:gd name="connsiteY8307" fmla="*/ 1126458 h 2623580"/>
              <a:gd name="connsiteX8308" fmla="*/ 2062887 w 4654756"/>
              <a:gd name="connsiteY8308" fmla="*/ 1130249 h 2623580"/>
              <a:gd name="connsiteX8309" fmla="*/ 2059443 w 4654756"/>
              <a:gd name="connsiteY8309" fmla="*/ 1131513 h 2623580"/>
              <a:gd name="connsiteX8310" fmla="*/ 2057292 w 4654756"/>
              <a:gd name="connsiteY8310" fmla="*/ 1131934 h 2623580"/>
              <a:gd name="connsiteX8311" fmla="*/ 2054280 w 4654756"/>
              <a:gd name="connsiteY8311" fmla="*/ 1131513 h 2623580"/>
              <a:gd name="connsiteX8312" fmla="*/ 2052129 w 4654756"/>
              <a:gd name="connsiteY8312" fmla="*/ 1130249 h 2623580"/>
              <a:gd name="connsiteX8313" fmla="*/ 2050838 w 4654756"/>
              <a:gd name="connsiteY8313" fmla="*/ 1129828 h 2623580"/>
              <a:gd name="connsiteX8314" fmla="*/ 2049977 w 4654756"/>
              <a:gd name="connsiteY8314" fmla="*/ 1128564 h 2623580"/>
              <a:gd name="connsiteX8315" fmla="*/ 2049546 w 4654756"/>
              <a:gd name="connsiteY8315" fmla="*/ 1127722 h 2623580"/>
              <a:gd name="connsiteX8316" fmla="*/ 2049116 w 4654756"/>
              <a:gd name="connsiteY8316" fmla="*/ 1125615 h 2623580"/>
              <a:gd name="connsiteX8317" fmla="*/ 2049116 w 4654756"/>
              <a:gd name="connsiteY8317" fmla="*/ 1124772 h 2623580"/>
              <a:gd name="connsiteX8318" fmla="*/ 2049977 w 4654756"/>
              <a:gd name="connsiteY8318" fmla="*/ 1123087 h 2623580"/>
              <a:gd name="connsiteX8319" fmla="*/ 2051268 w 4654756"/>
              <a:gd name="connsiteY8319" fmla="*/ 1121402 h 2623580"/>
              <a:gd name="connsiteX8320" fmla="*/ 2053849 w 4654756"/>
              <a:gd name="connsiteY8320" fmla="*/ 1119717 h 2623580"/>
              <a:gd name="connsiteX8321" fmla="*/ 2057292 w 4654756"/>
              <a:gd name="connsiteY8321" fmla="*/ 1118875 h 2623580"/>
              <a:gd name="connsiteX8322" fmla="*/ 2060304 w 4654756"/>
              <a:gd name="connsiteY8322" fmla="*/ 1117189 h 2623580"/>
              <a:gd name="connsiteX8323" fmla="*/ 2063317 w 4654756"/>
              <a:gd name="connsiteY8323" fmla="*/ 1116347 h 2623580"/>
              <a:gd name="connsiteX8324" fmla="*/ 2065468 w 4654756"/>
              <a:gd name="connsiteY8324" fmla="*/ 1114240 h 2623580"/>
              <a:gd name="connsiteX8325" fmla="*/ 2065899 w 4654756"/>
              <a:gd name="connsiteY8325" fmla="*/ 1112977 h 2623580"/>
              <a:gd name="connsiteX8326" fmla="*/ 194975 w 4654756"/>
              <a:gd name="connsiteY8326" fmla="*/ 1108834 h 2623580"/>
              <a:gd name="connsiteX8327" fmla="*/ 196682 w 4654756"/>
              <a:gd name="connsiteY8327" fmla="*/ 1109248 h 2623580"/>
              <a:gd name="connsiteX8328" fmla="*/ 198389 w 4654756"/>
              <a:gd name="connsiteY8328" fmla="*/ 1109662 h 2623580"/>
              <a:gd name="connsiteX8329" fmla="*/ 202230 w 4654756"/>
              <a:gd name="connsiteY8329" fmla="*/ 1111734 h 2623580"/>
              <a:gd name="connsiteX8330" fmla="*/ 206072 w 4654756"/>
              <a:gd name="connsiteY8330" fmla="*/ 1113392 h 2623580"/>
              <a:gd name="connsiteX8331" fmla="*/ 212047 w 4654756"/>
              <a:gd name="connsiteY8331" fmla="*/ 1115878 h 2623580"/>
              <a:gd name="connsiteX8332" fmla="*/ 215462 w 4654756"/>
              <a:gd name="connsiteY8332" fmla="*/ 1116707 h 2623580"/>
              <a:gd name="connsiteX8333" fmla="*/ 219303 w 4654756"/>
              <a:gd name="connsiteY8333" fmla="*/ 1117121 h 2623580"/>
              <a:gd name="connsiteX8334" fmla="*/ 224424 w 4654756"/>
              <a:gd name="connsiteY8334" fmla="*/ 1117950 h 2623580"/>
              <a:gd name="connsiteX8335" fmla="*/ 229546 w 4654756"/>
              <a:gd name="connsiteY8335" fmla="*/ 1117950 h 2623580"/>
              <a:gd name="connsiteX8336" fmla="*/ 241070 w 4654756"/>
              <a:gd name="connsiteY8336" fmla="*/ 1136183 h 2623580"/>
              <a:gd name="connsiteX8337" fmla="*/ 244484 w 4654756"/>
              <a:gd name="connsiteY8337" fmla="*/ 1143642 h 2623580"/>
              <a:gd name="connsiteX8338" fmla="*/ 247472 w 4654756"/>
              <a:gd name="connsiteY8338" fmla="*/ 1151101 h 2623580"/>
              <a:gd name="connsiteX8339" fmla="*/ 250459 w 4654756"/>
              <a:gd name="connsiteY8339" fmla="*/ 1159802 h 2623580"/>
              <a:gd name="connsiteX8340" fmla="*/ 251740 w 4654756"/>
              <a:gd name="connsiteY8340" fmla="*/ 1169748 h 2623580"/>
              <a:gd name="connsiteX8341" fmla="*/ 251740 w 4654756"/>
              <a:gd name="connsiteY8341" fmla="*/ 1173062 h 2623580"/>
              <a:gd name="connsiteX8342" fmla="*/ 250886 w 4654756"/>
              <a:gd name="connsiteY8342" fmla="*/ 1176378 h 2623580"/>
              <a:gd name="connsiteX8343" fmla="*/ 249606 w 4654756"/>
              <a:gd name="connsiteY8343" fmla="*/ 1178864 h 2623580"/>
              <a:gd name="connsiteX8344" fmla="*/ 248325 w 4654756"/>
              <a:gd name="connsiteY8344" fmla="*/ 1181350 h 2623580"/>
              <a:gd name="connsiteX8345" fmla="*/ 247045 w 4654756"/>
              <a:gd name="connsiteY8345" fmla="*/ 1183422 h 2623580"/>
              <a:gd name="connsiteX8346" fmla="*/ 244911 w 4654756"/>
              <a:gd name="connsiteY8346" fmla="*/ 1185079 h 2623580"/>
              <a:gd name="connsiteX8347" fmla="*/ 240643 w 4654756"/>
              <a:gd name="connsiteY8347" fmla="*/ 1187980 h 2623580"/>
              <a:gd name="connsiteX8348" fmla="*/ 235948 w 4654756"/>
              <a:gd name="connsiteY8348" fmla="*/ 1190052 h 2623580"/>
              <a:gd name="connsiteX8349" fmla="*/ 231253 w 4654756"/>
              <a:gd name="connsiteY8349" fmla="*/ 1192538 h 2623580"/>
              <a:gd name="connsiteX8350" fmla="*/ 226559 w 4654756"/>
              <a:gd name="connsiteY8350" fmla="*/ 1194610 h 2623580"/>
              <a:gd name="connsiteX8351" fmla="*/ 223144 w 4654756"/>
              <a:gd name="connsiteY8351" fmla="*/ 1197511 h 2623580"/>
              <a:gd name="connsiteX8352" fmla="*/ 220157 w 4654756"/>
              <a:gd name="connsiteY8352" fmla="*/ 1200412 h 2623580"/>
              <a:gd name="connsiteX8353" fmla="*/ 215462 w 4654756"/>
              <a:gd name="connsiteY8353" fmla="*/ 1192124 h 2623580"/>
              <a:gd name="connsiteX8354" fmla="*/ 209487 w 4654756"/>
              <a:gd name="connsiteY8354" fmla="*/ 1183836 h 2623580"/>
              <a:gd name="connsiteX8355" fmla="*/ 197109 w 4654756"/>
              <a:gd name="connsiteY8355" fmla="*/ 1167261 h 2623580"/>
              <a:gd name="connsiteX8356" fmla="*/ 190707 w 4654756"/>
              <a:gd name="connsiteY8356" fmla="*/ 1158559 h 2623580"/>
              <a:gd name="connsiteX8357" fmla="*/ 185158 w 4654756"/>
              <a:gd name="connsiteY8357" fmla="*/ 1149857 h 2623580"/>
              <a:gd name="connsiteX8358" fmla="*/ 179610 w 4654756"/>
              <a:gd name="connsiteY8358" fmla="*/ 1140327 h 2623580"/>
              <a:gd name="connsiteX8359" fmla="*/ 174488 w 4654756"/>
              <a:gd name="connsiteY8359" fmla="*/ 1129967 h 2623580"/>
              <a:gd name="connsiteX8360" fmla="*/ 173208 w 4654756"/>
              <a:gd name="connsiteY8360" fmla="*/ 1124995 h 2623580"/>
              <a:gd name="connsiteX8361" fmla="*/ 172781 w 4654756"/>
              <a:gd name="connsiteY8361" fmla="*/ 1121680 h 2623580"/>
              <a:gd name="connsiteX8362" fmla="*/ 173208 w 4654756"/>
              <a:gd name="connsiteY8362" fmla="*/ 1120022 h 2623580"/>
              <a:gd name="connsiteX8363" fmla="*/ 173635 w 4654756"/>
              <a:gd name="connsiteY8363" fmla="*/ 1118779 h 2623580"/>
              <a:gd name="connsiteX8364" fmla="*/ 175342 w 4654756"/>
              <a:gd name="connsiteY8364" fmla="*/ 1116707 h 2623580"/>
              <a:gd name="connsiteX8365" fmla="*/ 177049 w 4654756"/>
              <a:gd name="connsiteY8365" fmla="*/ 1115878 h 2623580"/>
              <a:gd name="connsiteX8366" fmla="*/ 180037 w 4654756"/>
              <a:gd name="connsiteY8366" fmla="*/ 1114221 h 2623580"/>
              <a:gd name="connsiteX8367" fmla="*/ 183024 w 4654756"/>
              <a:gd name="connsiteY8367" fmla="*/ 1113392 h 2623580"/>
              <a:gd name="connsiteX8368" fmla="*/ 186012 w 4654756"/>
              <a:gd name="connsiteY8368" fmla="*/ 1112149 h 2623580"/>
              <a:gd name="connsiteX8369" fmla="*/ 188573 w 4654756"/>
              <a:gd name="connsiteY8369" fmla="*/ 1110491 h 2623580"/>
              <a:gd name="connsiteX8370" fmla="*/ 190707 w 4654756"/>
              <a:gd name="connsiteY8370" fmla="*/ 1109662 h 2623580"/>
              <a:gd name="connsiteX8371" fmla="*/ 193268 w 4654756"/>
              <a:gd name="connsiteY8371" fmla="*/ 1109248 h 2623580"/>
              <a:gd name="connsiteX8372" fmla="*/ 2107469 w 4654756"/>
              <a:gd name="connsiteY8372" fmla="*/ 1084908 h 2623580"/>
              <a:gd name="connsiteX8373" fmla="*/ 2106587 w 4654756"/>
              <a:gd name="connsiteY8373" fmla="*/ 1088153 h 2623580"/>
              <a:gd name="connsiteX8374" fmla="*/ 2106587 w 4654756"/>
              <a:gd name="connsiteY8374" fmla="*/ 1091802 h 2623580"/>
              <a:gd name="connsiteX8375" fmla="*/ 2107469 w 4654756"/>
              <a:gd name="connsiteY8375" fmla="*/ 1093424 h 2623580"/>
              <a:gd name="connsiteX8376" fmla="*/ 2107910 w 4654756"/>
              <a:gd name="connsiteY8376" fmla="*/ 1094236 h 2623580"/>
              <a:gd name="connsiteX8377" fmla="*/ 2108792 w 4654756"/>
              <a:gd name="connsiteY8377" fmla="*/ 1095046 h 2623580"/>
              <a:gd name="connsiteX8378" fmla="*/ 2110114 w 4654756"/>
              <a:gd name="connsiteY8378" fmla="*/ 1095046 h 2623580"/>
              <a:gd name="connsiteX8379" fmla="*/ 2110996 w 4654756"/>
              <a:gd name="connsiteY8379" fmla="*/ 1095452 h 2623580"/>
              <a:gd name="connsiteX8380" fmla="*/ 2111437 w 4654756"/>
              <a:gd name="connsiteY8380" fmla="*/ 1096263 h 2623580"/>
              <a:gd name="connsiteX8381" fmla="*/ 2111878 w 4654756"/>
              <a:gd name="connsiteY8381" fmla="*/ 1097480 h 2623580"/>
              <a:gd name="connsiteX8382" fmla="*/ 2112318 w 4654756"/>
              <a:gd name="connsiteY8382" fmla="*/ 1099507 h 2623580"/>
              <a:gd name="connsiteX8383" fmla="*/ 2112760 w 4654756"/>
              <a:gd name="connsiteY8383" fmla="*/ 1099913 h 2623580"/>
              <a:gd name="connsiteX8384" fmla="*/ 2113641 w 4654756"/>
              <a:gd name="connsiteY8384" fmla="*/ 1099913 h 2623580"/>
              <a:gd name="connsiteX8385" fmla="*/ 2113641 w 4654756"/>
              <a:gd name="connsiteY8385" fmla="*/ 1108834 h 2623580"/>
              <a:gd name="connsiteX8386" fmla="*/ 2105706 w 4654756"/>
              <a:gd name="connsiteY8386" fmla="*/ 1108023 h 2623580"/>
              <a:gd name="connsiteX8387" fmla="*/ 2102179 w 4654756"/>
              <a:gd name="connsiteY8387" fmla="*/ 1107618 h 2623580"/>
              <a:gd name="connsiteX8388" fmla="*/ 2098652 w 4654756"/>
              <a:gd name="connsiteY8388" fmla="*/ 1106807 h 2623580"/>
              <a:gd name="connsiteX8389" fmla="*/ 2095567 w 4654756"/>
              <a:gd name="connsiteY8389" fmla="*/ 1105590 h 2623580"/>
              <a:gd name="connsiteX8390" fmla="*/ 2092922 w 4654756"/>
              <a:gd name="connsiteY8390" fmla="*/ 1103563 h 2623580"/>
              <a:gd name="connsiteX8391" fmla="*/ 2091599 w 4654756"/>
              <a:gd name="connsiteY8391" fmla="*/ 1101129 h 2623580"/>
              <a:gd name="connsiteX8392" fmla="*/ 2091158 w 4654756"/>
              <a:gd name="connsiteY8392" fmla="*/ 1099913 h 2623580"/>
              <a:gd name="connsiteX8393" fmla="*/ 2090717 w 4654756"/>
              <a:gd name="connsiteY8393" fmla="*/ 1098291 h 2623580"/>
              <a:gd name="connsiteX8394" fmla="*/ 2091158 w 4654756"/>
              <a:gd name="connsiteY8394" fmla="*/ 1096263 h 2623580"/>
              <a:gd name="connsiteX8395" fmla="*/ 2092481 w 4654756"/>
              <a:gd name="connsiteY8395" fmla="*/ 1094236 h 2623580"/>
              <a:gd name="connsiteX8396" fmla="*/ 2094685 w 4654756"/>
              <a:gd name="connsiteY8396" fmla="*/ 1091802 h 2623580"/>
              <a:gd name="connsiteX8397" fmla="*/ 2097330 w 4654756"/>
              <a:gd name="connsiteY8397" fmla="*/ 1090180 h 2623580"/>
              <a:gd name="connsiteX8398" fmla="*/ 2102620 w 4654756"/>
              <a:gd name="connsiteY8398" fmla="*/ 1086936 h 2623580"/>
              <a:gd name="connsiteX8399" fmla="*/ 1430606 w 4654756"/>
              <a:gd name="connsiteY8399" fmla="*/ 1068407 h 2623580"/>
              <a:gd name="connsiteX8400" fmla="*/ 1435700 w 4654756"/>
              <a:gd name="connsiteY8400" fmla="*/ 1080667 h 2623580"/>
              <a:gd name="connsiteX8401" fmla="*/ 1439944 w 4654756"/>
              <a:gd name="connsiteY8401" fmla="*/ 1087614 h 2623580"/>
              <a:gd name="connsiteX8402" fmla="*/ 1441219 w 4654756"/>
              <a:gd name="connsiteY8402" fmla="*/ 1090066 h 2623580"/>
              <a:gd name="connsiteX8403" fmla="*/ 1442067 w 4654756"/>
              <a:gd name="connsiteY8403" fmla="*/ 1090475 h 2623580"/>
              <a:gd name="connsiteX8404" fmla="*/ 1442916 w 4654756"/>
              <a:gd name="connsiteY8404" fmla="*/ 1090883 h 2623580"/>
              <a:gd name="connsiteX8405" fmla="*/ 1444190 w 4654756"/>
              <a:gd name="connsiteY8405" fmla="*/ 1090883 h 2623580"/>
              <a:gd name="connsiteX8406" fmla="*/ 1445039 w 4654756"/>
              <a:gd name="connsiteY8406" fmla="*/ 1091700 h 2623580"/>
              <a:gd name="connsiteX8407" fmla="*/ 1448011 w 4654756"/>
              <a:gd name="connsiteY8407" fmla="*/ 1094153 h 2623580"/>
              <a:gd name="connsiteX8408" fmla="*/ 1449709 w 4654756"/>
              <a:gd name="connsiteY8408" fmla="*/ 1097831 h 2623580"/>
              <a:gd name="connsiteX8409" fmla="*/ 1450558 w 4654756"/>
              <a:gd name="connsiteY8409" fmla="*/ 1099465 h 2623580"/>
              <a:gd name="connsiteX8410" fmla="*/ 1450558 w 4654756"/>
              <a:gd name="connsiteY8410" fmla="*/ 1101100 h 2623580"/>
              <a:gd name="connsiteX8411" fmla="*/ 1450134 w 4654756"/>
              <a:gd name="connsiteY8411" fmla="*/ 1103143 h 2623580"/>
              <a:gd name="connsiteX8412" fmla="*/ 1449709 w 4654756"/>
              <a:gd name="connsiteY8412" fmla="*/ 1104778 h 2623580"/>
              <a:gd name="connsiteX8413" fmla="*/ 1448435 w 4654756"/>
              <a:gd name="connsiteY8413" fmla="*/ 1106004 h 2623580"/>
              <a:gd name="connsiteX8414" fmla="*/ 1447161 w 4654756"/>
              <a:gd name="connsiteY8414" fmla="*/ 1106412 h 2623580"/>
              <a:gd name="connsiteX8415" fmla="*/ 1444614 w 4654756"/>
              <a:gd name="connsiteY8415" fmla="*/ 1107229 h 2623580"/>
              <a:gd name="connsiteX8416" fmla="*/ 1442916 w 4654756"/>
              <a:gd name="connsiteY8416" fmla="*/ 1107229 h 2623580"/>
              <a:gd name="connsiteX8417" fmla="*/ 1425511 w 4654756"/>
              <a:gd name="connsiteY8417" fmla="*/ 1107229 h 2623580"/>
              <a:gd name="connsiteX8418" fmla="*/ 1423389 w 4654756"/>
              <a:gd name="connsiteY8418" fmla="*/ 1107229 h 2623580"/>
              <a:gd name="connsiteX8419" fmla="*/ 1421266 w 4654756"/>
              <a:gd name="connsiteY8419" fmla="*/ 1107638 h 2623580"/>
              <a:gd name="connsiteX8420" fmla="*/ 1417021 w 4654756"/>
              <a:gd name="connsiteY8420" fmla="*/ 1109682 h 2623580"/>
              <a:gd name="connsiteX8421" fmla="*/ 1411502 w 4654756"/>
              <a:gd name="connsiteY8421" fmla="*/ 1110908 h 2623580"/>
              <a:gd name="connsiteX8422" fmla="*/ 1408531 w 4654756"/>
              <a:gd name="connsiteY8422" fmla="*/ 1111725 h 2623580"/>
              <a:gd name="connsiteX8423" fmla="*/ 1405134 w 4654756"/>
              <a:gd name="connsiteY8423" fmla="*/ 1112134 h 2623580"/>
              <a:gd name="connsiteX8424" fmla="*/ 1402587 w 4654756"/>
              <a:gd name="connsiteY8424" fmla="*/ 1111725 h 2623580"/>
              <a:gd name="connsiteX8425" fmla="*/ 1400889 w 4654756"/>
              <a:gd name="connsiteY8425" fmla="*/ 1110908 h 2623580"/>
              <a:gd name="connsiteX8426" fmla="*/ 1399192 w 4654756"/>
              <a:gd name="connsiteY8426" fmla="*/ 1110090 h 2623580"/>
              <a:gd name="connsiteX8427" fmla="*/ 1398767 w 4654756"/>
              <a:gd name="connsiteY8427" fmla="*/ 1108047 h 2623580"/>
              <a:gd name="connsiteX8428" fmla="*/ 1397918 w 4654756"/>
              <a:gd name="connsiteY8428" fmla="*/ 1106412 h 2623580"/>
              <a:gd name="connsiteX8429" fmla="*/ 1397918 w 4654756"/>
              <a:gd name="connsiteY8429" fmla="*/ 1103960 h 2623580"/>
              <a:gd name="connsiteX8430" fmla="*/ 1397918 w 4654756"/>
              <a:gd name="connsiteY8430" fmla="*/ 1098239 h 2623580"/>
              <a:gd name="connsiteX8431" fmla="*/ 1397918 w 4654756"/>
              <a:gd name="connsiteY8431" fmla="*/ 1094561 h 2623580"/>
              <a:gd name="connsiteX8432" fmla="*/ 1398343 w 4654756"/>
              <a:gd name="connsiteY8432" fmla="*/ 1091292 h 2623580"/>
              <a:gd name="connsiteX8433" fmla="*/ 1399192 w 4654756"/>
              <a:gd name="connsiteY8433" fmla="*/ 1088431 h 2623580"/>
              <a:gd name="connsiteX8434" fmla="*/ 1400889 w 4654756"/>
              <a:gd name="connsiteY8434" fmla="*/ 1085571 h 2623580"/>
              <a:gd name="connsiteX8435" fmla="*/ 1402163 w 4654756"/>
              <a:gd name="connsiteY8435" fmla="*/ 1082710 h 2623580"/>
              <a:gd name="connsiteX8436" fmla="*/ 1404286 w 4654756"/>
              <a:gd name="connsiteY8436" fmla="*/ 1080667 h 2623580"/>
              <a:gd name="connsiteX8437" fmla="*/ 1406408 w 4654756"/>
              <a:gd name="connsiteY8437" fmla="*/ 1078624 h 2623580"/>
              <a:gd name="connsiteX8438" fmla="*/ 1408531 w 4654756"/>
              <a:gd name="connsiteY8438" fmla="*/ 1076581 h 2623580"/>
              <a:gd name="connsiteX8439" fmla="*/ 1414049 w 4654756"/>
              <a:gd name="connsiteY8439" fmla="*/ 1073311 h 2623580"/>
              <a:gd name="connsiteX8440" fmla="*/ 1419144 w 4654756"/>
              <a:gd name="connsiteY8440" fmla="*/ 1071268 h 2623580"/>
              <a:gd name="connsiteX8441" fmla="*/ 1424662 w 4654756"/>
              <a:gd name="connsiteY8441" fmla="*/ 1069224 h 2623580"/>
              <a:gd name="connsiteX8442" fmla="*/ 2006666 w 4654756"/>
              <a:gd name="connsiteY8442" fmla="*/ 1063457 h 2623580"/>
              <a:gd name="connsiteX8443" fmla="*/ 2010698 w 4654756"/>
              <a:gd name="connsiteY8443" fmla="*/ 1065108 h 2623580"/>
              <a:gd name="connsiteX8444" fmla="*/ 2014283 w 4654756"/>
              <a:gd name="connsiteY8444" fmla="*/ 1066345 h 2623580"/>
              <a:gd name="connsiteX8445" fmla="*/ 2017868 w 4654756"/>
              <a:gd name="connsiteY8445" fmla="*/ 1067995 h 2623580"/>
              <a:gd name="connsiteX8446" fmla="*/ 2020556 w 4654756"/>
              <a:gd name="connsiteY8446" fmla="*/ 1068407 h 2623580"/>
              <a:gd name="connsiteX8447" fmla="*/ 2022797 w 4654756"/>
              <a:gd name="connsiteY8447" fmla="*/ 1068407 h 2623580"/>
              <a:gd name="connsiteX8448" fmla="*/ 2021453 w 4654756"/>
              <a:gd name="connsiteY8448" fmla="*/ 1070470 h 2623580"/>
              <a:gd name="connsiteX8449" fmla="*/ 2019212 w 4654756"/>
              <a:gd name="connsiteY8449" fmla="*/ 1072533 h 2623580"/>
              <a:gd name="connsiteX8450" fmla="*/ 2017420 w 4654756"/>
              <a:gd name="connsiteY8450" fmla="*/ 1073770 h 2623580"/>
              <a:gd name="connsiteX8451" fmla="*/ 2014731 w 4654756"/>
              <a:gd name="connsiteY8451" fmla="*/ 1074595 h 2623580"/>
              <a:gd name="connsiteX8452" fmla="*/ 2012043 w 4654756"/>
              <a:gd name="connsiteY8452" fmla="*/ 1075008 h 2623580"/>
              <a:gd name="connsiteX8453" fmla="*/ 2010250 w 4654756"/>
              <a:gd name="connsiteY8453" fmla="*/ 1074595 h 2623580"/>
              <a:gd name="connsiteX8454" fmla="*/ 2008009 w 4654756"/>
              <a:gd name="connsiteY8454" fmla="*/ 1073770 h 2623580"/>
              <a:gd name="connsiteX8455" fmla="*/ 2006666 w 4654756"/>
              <a:gd name="connsiteY8455" fmla="*/ 1072533 h 2623580"/>
              <a:gd name="connsiteX8456" fmla="*/ 1949183 w 4654756"/>
              <a:gd name="connsiteY8456" fmla="*/ 1023857 h 2623580"/>
              <a:gd name="connsiteX8457" fmla="*/ 1958638 w 4654756"/>
              <a:gd name="connsiteY8457" fmla="*/ 1023857 h 2623580"/>
              <a:gd name="connsiteX8458" fmla="*/ 1958638 w 4654756"/>
              <a:gd name="connsiteY8458" fmla="*/ 1031964 h 2623580"/>
              <a:gd name="connsiteX8459" fmla="*/ 1958638 w 4654756"/>
              <a:gd name="connsiteY8459" fmla="*/ 1033245 h 2623580"/>
              <a:gd name="connsiteX8460" fmla="*/ 1957348 w 4654756"/>
              <a:gd name="connsiteY8460" fmla="*/ 1034952 h 2623580"/>
              <a:gd name="connsiteX8461" fmla="*/ 1956059 w 4654756"/>
              <a:gd name="connsiteY8461" fmla="*/ 1036659 h 2623580"/>
              <a:gd name="connsiteX8462" fmla="*/ 1953481 w 4654756"/>
              <a:gd name="connsiteY8462" fmla="*/ 1037939 h 2623580"/>
              <a:gd name="connsiteX8463" fmla="*/ 1955630 w 4654756"/>
              <a:gd name="connsiteY8463" fmla="*/ 1038366 h 2623580"/>
              <a:gd name="connsiteX8464" fmla="*/ 1957348 w 4654756"/>
              <a:gd name="connsiteY8464" fmla="*/ 1039219 h 2623580"/>
              <a:gd name="connsiteX8465" fmla="*/ 1959927 w 4654756"/>
              <a:gd name="connsiteY8465" fmla="*/ 1040500 h 2623580"/>
              <a:gd name="connsiteX8466" fmla="*/ 1963365 w 4654756"/>
              <a:gd name="connsiteY8466" fmla="*/ 1040926 h 2623580"/>
              <a:gd name="connsiteX8467" fmla="*/ 1963365 w 4654756"/>
              <a:gd name="connsiteY8467" fmla="*/ 1048608 h 2623580"/>
              <a:gd name="connsiteX8468" fmla="*/ 1959927 w 4654756"/>
              <a:gd name="connsiteY8468" fmla="*/ 1047755 h 2623580"/>
              <a:gd name="connsiteX8469" fmla="*/ 1956919 w 4654756"/>
              <a:gd name="connsiteY8469" fmla="*/ 1047755 h 2623580"/>
              <a:gd name="connsiteX8470" fmla="*/ 1951761 w 4654756"/>
              <a:gd name="connsiteY8470" fmla="*/ 1047755 h 2623580"/>
              <a:gd name="connsiteX8471" fmla="*/ 1946175 w 4654756"/>
              <a:gd name="connsiteY8471" fmla="*/ 1048181 h 2623580"/>
              <a:gd name="connsiteX8472" fmla="*/ 1939729 w 4654756"/>
              <a:gd name="connsiteY8472" fmla="*/ 1048608 h 2623580"/>
              <a:gd name="connsiteX8473" fmla="*/ 1936721 w 4654756"/>
              <a:gd name="connsiteY8473" fmla="*/ 1048181 h 2623580"/>
              <a:gd name="connsiteX8474" fmla="*/ 1932852 w 4654756"/>
              <a:gd name="connsiteY8474" fmla="*/ 1046901 h 2623580"/>
              <a:gd name="connsiteX8475" fmla="*/ 1931133 w 4654756"/>
              <a:gd name="connsiteY8475" fmla="*/ 1045621 h 2623580"/>
              <a:gd name="connsiteX8476" fmla="*/ 1929844 w 4654756"/>
              <a:gd name="connsiteY8476" fmla="*/ 1044340 h 2623580"/>
              <a:gd name="connsiteX8477" fmla="*/ 1928985 w 4654756"/>
              <a:gd name="connsiteY8477" fmla="*/ 1043060 h 2623580"/>
              <a:gd name="connsiteX8478" fmla="*/ 1928555 w 4654756"/>
              <a:gd name="connsiteY8478" fmla="*/ 1040926 h 2623580"/>
              <a:gd name="connsiteX8479" fmla="*/ 1928985 w 4654756"/>
              <a:gd name="connsiteY8479" fmla="*/ 1037086 h 2623580"/>
              <a:gd name="connsiteX8480" fmla="*/ 1930704 w 4654756"/>
              <a:gd name="connsiteY8480" fmla="*/ 1033672 h 2623580"/>
              <a:gd name="connsiteX8481" fmla="*/ 1932852 w 4654756"/>
              <a:gd name="connsiteY8481" fmla="*/ 1030684 h 2623580"/>
              <a:gd name="connsiteX8482" fmla="*/ 1935861 w 4654756"/>
              <a:gd name="connsiteY8482" fmla="*/ 1028124 h 2623580"/>
              <a:gd name="connsiteX8483" fmla="*/ 1939299 w 4654756"/>
              <a:gd name="connsiteY8483" fmla="*/ 1025991 h 2623580"/>
              <a:gd name="connsiteX8484" fmla="*/ 1942737 w 4654756"/>
              <a:gd name="connsiteY8484" fmla="*/ 1024710 h 2623580"/>
              <a:gd name="connsiteX8485" fmla="*/ 1946175 w 4654756"/>
              <a:gd name="connsiteY8485" fmla="*/ 1024283 h 2623580"/>
              <a:gd name="connsiteX8486" fmla="*/ 1555239 w 4654756"/>
              <a:gd name="connsiteY8486" fmla="*/ 1005706 h 2623580"/>
              <a:gd name="connsiteX8487" fmla="*/ 1557717 w 4654756"/>
              <a:gd name="connsiteY8487" fmla="*/ 1006124 h 2623580"/>
              <a:gd name="connsiteX8488" fmla="*/ 1560195 w 4654756"/>
              <a:gd name="connsiteY8488" fmla="*/ 1006959 h 2623580"/>
              <a:gd name="connsiteX8489" fmla="*/ 1561434 w 4654756"/>
              <a:gd name="connsiteY8489" fmla="*/ 1008213 h 2623580"/>
              <a:gd name="connsiteX8490" fmla="*/ 1562674 w 4654756"/>
              <a:gd name="connsiteY8490" fmla="*/ 1009884 h 2623580"/>
              <a:gd name="connsiteX8491" fmla="*/ 1563500 w 4654756"/>
              <a:gd name="connsiteY8491" fmla="*/ 1011974 h 2623580"/>
              <a:gd name="connsiteX8492" fmla="*/ 1563913 w 4654756"/>
              <a:gd name="connsiteY8492" fmla="*/ 1014481 h 2623580"/>
              <a:gd name="connsiteX8493" fmla="*/ 1564326 w 4654756"/>
              <a:gd name="connsiteY8493" fmla="*/ 1019495 h 2623580"/>
              <a:gd name="connsiteX8494" fmla="*/ 1564326 w 4654756"/>
              <a:gd name="connsiteY8494" fmla="*/ 1034957 h 2623580"/>
              <a:gd name="connsiteX8495" fmla="*/ 1563913 w 4654756"/>
              <a:gd name="connsiteY8495" fmla="*/ 1035793 h 2623580"/>
              <a:gd name="connsiteX8496" fmla="*/ 1563500 w 4654756"/>
              <a:gd name="connsiteY8496" fmla="*/ 1036628 h 2623580"/>
              <a:gd name="connsiteX8497" fmla="*/ 1561847 w 4654756"/>
              <a:gd name="connsiteY8497" fmla="*/ 1037464 h 2623580"/>
              <a:gd name="connsiteX8498" fmla="*/ 1560195 w 4654756"/>
              <a:gd name="connsiteY8498" fmla="*/ 1037882 h 2623580"/>
              <a:gd name="connsiteX8499" fmla="*/ 1558130 w 4654756"/>
              <a:gd name="connsiteY8499" fmla="*/ 1037882 h 2623580"/>
              <a:gd name="connsiteX8500" fmla="*/ 1556478 w 4654756"/>
              <a:gd name="connsiteY8500" fmla="*/ 1037882 h 2623580"/>
              <a:gd name="connsiteX8501" fmla="*/ 1555239 w 4654756"/>
              <a:gd name="connsiteY8501" fmla="*/ 1037464 h 2623580"/>
              <a:gd name="connsiteX8502" fmla="*/ 1554826 w 4654756"/>
              <a:gd name="connsiteY8502" fmla="*/ 1037046 h 2623580"/>
              <a:gd name="connsiteX8503" fmla="*/ 1554413 w 4654756"/>
              <a:gd name="connsiteY8503" fmla="*/ 1035793 h 2623580"/>
              <a:gd name="connsiteX8504" fmla="*/ 1554826 w 4654756"/>
              <a:gd name="connsiteY8504" fmla="*/ 1033703 h 2623580"/>
              <a:gd name="connsiteX8505" fmla="*/ 1555239 w 4654756"/>
              <a:gd name="connsiteY8505" fmla="*/ 1030360 h 2623580"/>
              <a:gd name="connsiteX8506" fmla="*/ 1554826 w 4654756"/>
              <a:gd name="connsiteY8506" fmla="*/ 1027853 h 2623580"/>
              <a:gd name="connsiteX8507" fmla="*/ 1554413 w 4654756"/>
              <a:gd name="connsiteY8507" fmla="*/ 1025764 h 2623580"/>
              <a:gd name="connsiteX8508" fmla="*/ 1552348 w 4654756"/>
              <a:gd name="connsiteY8508" fmla="*/ 1021585 h 2623580"/>
              <a:gd name="connsiteX8509" fmla="*/ 1550283 w 4654756"/>
              <a:gd name="connsiteY8509" fmla="*/ 1017406 h 2623580"/>
              <a:gd name="connsiteX8510" fmla="*/ 1549456 w 4654756"/>
              <a:gd name="connsiteY8510" fmla="*/ 1014481 h 2623580"/>
              <a:gd name="connsiteX8511" fmla="*/ 1549044 w 4654756"/>
              <a:gd name="connsiteY8511" fmla="*/ 1011974 h 2623580"/>
              <a:gd name="connsiteX8512" fmla="*/ 1549044 w 4654756"/>
              <a:gd name="connsiteY8512" fmla="*/ 1008631 h 2623580"/>
              <a:gd name="connsiteX8513" fmla="*/ 1549456 w 4654756"/>
              <a:gd name="connsiteY8513" fmla="*/ 1006959 h 2623580"/>
              <a:gd name="connsiteX8514" fmla="*/ 1550283 w 4654756"/>
              <a:gd name="connsiteY8514" fmla="*/ 1006542 h 2623580"/>
              <a:gd name="connsiteX8515" fmla="*/ 1550696 w 4654756"/>
              <a:gd name="connsiteY8515" fmla="*/ 1006124 h 2623580"/>
              <a:gd name="connsiteX8516" fmla="*/ 1551934 w 4654756"/>
              <a:gd name="connsiteY8516" fmla="*/ 1006124 h 2623580"/>
              <a:gd name="connsiteX8517" fmla="*/ 3758169 w 4654756"/>
              <a:gd name="connsiteY8517" fmla="*/ 1001993 h 2623580"/>
              <a:gd name="connsiteX8518" fmla="*/ 3756471 w 4654756"/>
              <a:gd name="connsiteY8518" fmla="*/ 1002406 h 2623580"/>
              <a:gd name="connsiteX8519" fmla="*/ 3755621 w 4654756"/>
              <a:gd name="connsiteY8519" fmla="*/ 1003231 h 2623580"/>
              <a:gd name="connsiteX8520" fmla="*/ 3754772 w 4654756"/>
              <a:gd name="connsiteY8520" fmla="*/ 1005294 h 2623580"/>
              <a:gd name="connsiteX8521" fmla="*/ 3753923 w 4654756"/>
              <a:gd name="connsiteY8521" fmla="*/ 1006943 h 2623580"/>
              <a:gd name="connsiteX8522" fmla="*/ 3752649 w 4654756"/>
              <a:gd name="connsiteY8522" fmla="*/ 1011894 h 2623580"/>
              <a:gd name="connsiteX8523" fmla="*/ 3752224 w 4654756"/>
              <a:gd name="connsiteY8523" fmla="*/ 1015194 h 2623580"/>
              <a:gd name="connsiteX8524" fmla="*/ 3750950 w 4654756"/>
              <a:gd name="connsiteY8524" fmla="*/ 1017669 h 2623580"/>
              <a:gd name="connsiteX8525" fmla="*/ 3749676 w 4654756"/>
              <a:gd name="connsiteY8525" fmla="*/ 1019319 h 2623580"/>
              <a:gd name="connsiteX8526" fmla="*/ 3746279 w 4654756"/>
              <a:gd name="connsiteY8526" fmla="*/ 1022619 h 2623580"/>
              <a:gd name="connsiteX8527" fmla="*/ 3742457 w 4654756"/>
              <a:gd name="connsiteY8527" fmla="*/ 1025507 h 2623580"/>
              <a:gd name="connsiteX8528" fmla="*/ 3738635 w 4654756"/>
              <a:gd name="connsiteY8528" fmla="*/ 1027982 h 2623580"/>
              <a:gd name="connsiteX8529" fmla="*/ 3734813 w 4654756"/>
              <a:gd name="connsiteY8529" fmla="*/ 1030869 h 2623580"/>
              <a:gd name="connsiteX8530" fmla="*/ 3731840 w 4654756"/>
              <a:gd name="connsiteY8530" fmla="*/ 1033757 h 2623580"/>
              <a:gd name="connsiteX8531" fmla="*/ 3730141 w 4654756"/>
              <a:gd name="connsiteY8531" fmla="*/ 1034994 h 2623580"/>
              <a:gd name="connsiteX8532" fmla="*/ 3729292 w 4654756"/>
              <a:gd name="connsiteY8532" fmla="*/ 1037057 h 2623580"/>
              <a:gd name="connsiteX8533" fmla="*/ 3728867 w 4654756"/>
              <a:gd name="connsiteY8533" fmla="*/ 1038707 h 2623580"/>
              <a:gd name="connsiteX8534" fmla="*/ 3728443 w 4654756"/>
              <a:gd name="connsiteY8534" fmla="*/ 1040769 h 2623580"/>
              <a:gd name="connsiteX8535" fmla="*/ 3728867 w 4654756"/>
              <a:gd name="connsiteY8535" fmla="*/ 1042007 h 2623580"/>
              <a:gd name="connsiteX8536" fmla="*/ 3729292 w 4654756"/>
              <a:gd name="connsiteY8536" fmla="*/ 1043657 h 2623580"/>
              <a:gd name="connsiteX8537" fmla="*/ 3730566 w 4654756"/>
              <a:gd name="connsiteY8537" fmla="*/ 1045307 h 2623580"/>
              <a:gd name="connsiteX8538" fmla="*/ 3733539 w 4654756"/>
              <a:gd name="connsiteY8538" fmla="*/ 1047370 h 2623580"/>
              <a:gd name="connsiteX8539" fmla="*/ 3736511 w 4654756"/>
              <a:gd name="connsiteY8539" fmla="*/ 1049020 h 2623580"/>
              <a:gd name="connsiteX8540" fmla="*/ 3739059 w 4654756"/>
              <a:gd name="connsiteY8540" fmla="*/ 1051082 h 2623580"/>
              <a:gd name="connsiteX8541" fmla="*/ 3742032 w 4654756"/>
              <a:gd name="connsiteY8541" fmla="*/ 1053557 h 2623580"/>
              <a:gd name="connsiteX8542" fmla="*/ 3742881 w 4654756"/>
              <a:gd name="connsiteY8542" fmla="*/ 1054795 h 2623580"/>
              <a:gd name="connsiteX8543" fmla="*/ 3743306 w 4654756"/>
              <a:gd name="connsiteY8543" fmla="*/ 1056445 h 2623580"/>
              <a:gd name="connsiteX8544" fmla="*/ 3744155 w 4654756"/>
              <a:gd name="connsiteY8544" fmla="*/ 1058508 h 2623580"/>
              <a:gd name="connsiteX8545" fmla="*/ 3744580 w 4654756"/>
              <a:gd name="connsiteY8545" fmla="*/ 1060570 h 2623580"/>
              <a:gd name="connsiteX8546" fmla="*/ 3744155 w 4654756"/>
              <a:gd name="connsiteY8546" fmla="*/ 1063870 h 2623580"/>
              <a:gd name="connsiteX8547" fmla="*/ 3743306 w 4654756"/>
              <a:gd name="connsiteY8547" fmla="*/ 1065933 h 2623580"/>
              <a:gd name="connsiteX8548" fmla="*/ 3742881 w 4654756"/>
              <a:gd name="connsiteY8548" fmla="*/ 1067170 h 2623580"/>
              <a:gd name="connsiteX8549" fmla="*/ 3741607 w 4654756"/>
              <a:gd name="connsiteY8549" fmla="*/ 1067996 h 2623580"/>
              <a:gd name="connsiteX8550" fmla="*/ 3737785 w 4654756"/>
              <a:gd name="connsiteY8550" fmla="*/ 1068820 h 2623580"/>
              <a:gd name="connsiteX8551" fmla="*/ 3735237 w 4654756"/>
              <a:gd name="connsiteY8551" fmla="*/ 1068820 h 2623580"/>
              <a:gd name="connsiteX8552" fmla="*/ 3731840 w 4654756"/>
              <a:gd name="connsiteY8552" fmla="*/ 1069645 h 2623580"/>
              <a:gd name="connsiteX8553" fmla="*/ 3728018 w 4654756"/>
              <a:gd name="connsiteY8553" fmla="*/ 1072121 h 2623580"/>
              <a:gd name="connsiteX8554" fmla="*/ 3723771 w 4654756"/>
              <a:gd name="connsiteY8554" fmla="*/ 1075420 h 2623580"/>
              <a:gd name="connsiteX8555" fmla="*/ 3720374 w 4654756"/>
              <a:gd name="connsiteY8555" fmla="*/ 1079133 h 2623580"/>
              <a:gd name="connsiteX8556" fmla="*/ 3717401 w 4654756"/>
              <a:gd name="connsiteY8556" fmla="*/ 1084083 h 2623580"/>
              <a:gd name="connsiteX8557" fmla="*/ 3715278 w 4654756"/>
              <a:gd name="connsiteY8557" fmla="*/ 1088621 h 2623580"/>
              <a:gd name="connsiteX8558" fmla="*/ 3713154 w 4654756"/>
              <a:gd name="connsiteY8558" fmla="*/ 1093984 h 2623580"/>
              <a:gd name="connsiteX8559" fmla="*/ 3712305 w 4654756"/>
              <a:gd name="connsiteY8559" fmla="*/ 1099759 h 2623580"/>
              <a:gd name="connsiteX8560" fmla="*/ 3711881 w 4654756"/>
              <a:gd name="connsiteY8560" fmla="*/ 1104709 h 2623580"/>
              <a:gd name="connsiteX8561" fmla="*/ 3711881 w 4654756"/>
              <a:gd name="connsiteY8561" fmla="*/ 1110484 h 2623580"/>
              <a:gd name="connsiteX8562" fmla="*/ 3712305 w 4654756"/>
              <a:gd name="connsiteY8562" fmla="*/ 1115847 h 2623580"/>
              <a:gd name="connsiteX8563" fmla="*/ 3713154 w 4654756"/>
              <a:gd name="connsiteY8563" fmla="*/ 1120385 h 2623580"/>
              <a:gd name="connsiteX8564" fmla="*/ 3714429 w 4654756"/>
              <a:gd name="connsiteY8564" fmla="*/ 1124922 h 2623580"/>
              <a:gd name="connsiteX8565" fmla="*/ 3716127 w 4654756"/>
              <a:gd name="connsiteY8565" fmla="*/ 1128635 h 2623580"/>
              <a:gd name="connsiteX8566" fmla="*/ 3717401 w 4654756"/>
              <a:gd name="connsiteY8566" fmla="*/ 1132347 h 2623580"/>
              <a:gd name="connsiteX8567" fmla="*/ 3721648 w 4654756"/>
              <a:gd name="connsiteY8567" fmla="*/ 1138535 h 2623580"/>
              <a:gd name="connsiteX8568" fmla="*/ 3725894 w 4654756"/>
              <a:gd name="connsiteY8568" fmla="*/ 1144723 h 2623580"/>
              <a:gd name="connsiteX8569" fmla="*/ 3730566 w 4654756"/>
              <a:gd name="connsiteY8569" fmla="*/ 1150911 h 2623580"/>
              <a:gd name="connsiteX8570" fmla="*/ 3735237 w 4654756"/>
              <a:gd name="connsiteY8570" fmla="*/ 1156686 h 2623580"/>
              <a:gd name="connsiteX8571" fmla="*/ 3739484 w 4654756"/>
              <a:gd name="connsiteY8571" fmla="*/ 1163698 h 2623580"/>
              <a:gd name="connsiteX8572" fmla="*/ 3740333 w 4654756"/>
              <a:gd name="connsiteY8572" fmla="*/ 1164936 h 2623580"/>
              <a:gd name="connsiteX8573" fmla="*/ 3742032 w 4654756"/>
              <a:gd name="connsiteY8573" fmla="*/ 1166586 h 2623580"/>
              <a:gd name="connsiteX8574" fmla="*/ 3745429 w 4654756"/>
              <a:gd name="connsiteY8574" fmla="*/ 1169061 h 2623580"/>
              <a:gd name="connsiteX8575" fmla="*/ 3748827 w 4654756"/>
              <a:gd name="connsiteY8575" fmla="*/ 1170711 h 2623580"/>
              <a:gd name="connsiteX8576" fmla="*/ 3753073 w 4654756"/>
              <a:gd name="connsiteY8576" fmla="*/ 1172774 h 2623580"/>
              <a:gd name="connsiteX8577" fmla="*/ 3756471 w 4654756"/>
              <a:gd name="connsiteY8577" fmla="*/ 1174423 h 2623580"/>
              <a:gd name="connsiteX8578" fmla="*/ 3759868 w 4654756"/>
              <a:gd name="connsiteY8578" fmla="*/ 1176486 h 2623580"/>
              <a:gd name="connsiteX8579" fmla="*/ 3761142 w 4654756"/>
              <a:gd name="connsiteY8579" fmla="*/ 1178136 h 2623580"/>
              <a:gd name="connsiteX8580" fmla="*/ 3761991 w 4654756"/>
              <a:gd name="connsiteY8580" fmla="*/ 1179786 h 2623580"/>
              <a:gd name="connsiteX8581" fmla="*/ 3762841 w 4654756"/>
              <a:gd name="connsiteY8581" fmla="*/ 1181437 h 2623580"/>
              <a:gd name="connsiteX8582" fmla="*/ 3762841 w 4654756"/>
              <a:gd name="connsiteY8582" fmla="*/ 1183499 h 2623580"/>
              <a:gd name="connsiteX8583" fmla="*/ 3762841 w 4654756"/>
              <a:gd name="connsiteY8583" fmla="*/ 1194224 h 2623580"/>
              <a:gd name="connsiteX8584" fmla="*/ 3763690 w 4654756"/>
              <a:gd name="connsiteY8584" fmla="*/ 1196287 h 2623580"/>
              <a:gd name="connsiteX8585" fmla="*/ 3764539 w 4654756"/>
              <a:gd name="connsiteY8585" fmla="*/ 1198762 h 2623580"/>
              <a:gd name="connsiteX8586" fmla="*/ 3767512 w 4654756"/>
              <a:gd name="connsiteY8586" fmla="*/ 1203712 h 2623580"/>
              <a:gd name="connsiteX8587" fmla="*/ 3769211 w 4654756"/>
              <a:gd name="connsiteY8587" fmla="*/ 1206599 h 2623580"/>
              <a:gd name="connsiteX8588" fmla="*/ 3770909 w 4654756"/>
              <a:gd name="connsiteY8588" fmla="*/ 1209075 h 2623580"/>
              <a:gd name="connsiteX8589" fmla="*/ 3771759 w 4654756"/>
              <a:gd name="connsiteY8589" fmla="*/ 1212787 h 2623580"/>
              <a:gd name="connsiteX8590" fmla="*/ 3772183 w 4654756"/>
              <a:gd name="connsiteY8590" fmla="*/ 1216912 h 2623580"/>
              <a:gd name="connsiteX8591" fmla="*/ 3772553 w 4654756"/>
              <a:gd name="connsiteY8591" fmla="*/ 1216912 h 2623580"/>
              <a:gd name="connsiteX8592" fmla="*/ 3772131 w 4654756"/>
              <a:gd name="connsiteY8592" fmla="*/ 1212812 h 2623580"/>
              <a:gd name="connsiteX8593" fmla="*/ 3771282 w 4654756"/>
              <a:gd name="connsiteY8593" fmla="*/ 1209100 h 2623580"/>
              <a:gd name="connsiteX8594" fmla="*/ 3769585 w 4654756"/>
              <a:gd name="connsiteY8594" fmla="*/ 1206626 h 2623580"/>
              <a:gd name="connsiteX8595" fmla="*/ 3767889 w 4654756"/>
              <a:gd name="connsiteY8595" fmla="*/ 1203739 h 2623580"/>
              <a:gd name="connsiteX8596" fmla="*/ 3764919 w 4654756"/>
              <a:gd name="connsiteY8596" fmla="*/ 1198791 h 2623580"/>
              <a:gd name="connsiteX8597" fmla="*/ 3764071 w 4654756"/>
              <a:gd name="connsiteY8597" fmla="*/ 1196316 h 2623580"/>
              <a:gd name="connsiteX8598" fmla="*/ 3763222 w 4654756"/>
              <a:gd name="connsiteY8598" fmla="*/ 1194254 h 2623580"/>
              <a:gd name="connsiteX8599" fmla="*/ 3763222 w 4654756"/>
              <a:gd name="connsiteY8599" fmla="*/ 1183533 h 2623580"/>
              <a:gd name="connsiteX8600" fmla="*/ 3763222 w 4654756"/>
              <a:gd name="connsiteY8600" fmla="*/ 1181471 h 2623580"/>
              <a:gd name="connsiteX8601" fmla="*/ 3762374 w 4654756"/>
              <a:gd name="connsiteY8601" fmla="*/ 1179821 h 2623580"/>
              <a:gd name="connsiteX8602" fmla="*/ 3761525 w 4654756"/>
              <a:gd name="connsiteY8602" fmla="*/ 1178172 h 2623580"/>
              <a:gd name="connsiteX8603" fmla="*/ 3760253 w 4654756"/>
              <a:gd name="connsiteY8603" fmla="*/ 1176522 h 2623580"/>
              <a:gd name="connsiteX8604" fmla="*/ 3756859 w 4654756"/>
              <a:gd name="connsiteY8604" fmla="*/ 1174460 h 2623580"/>
              <a:gd name="connsiteX8605" fmla="*/ 3753466 w 4654756"/>
              <a:gd name="connsiteY8605" fmla="*/ 1172811 h 2623580"/>
              <a:gd name="connsiteX8606" fmla="*/ 3749223 w 4654756"/>
              <a:gd name="connsiteY8606" fmla="*/ 1170749 h 2623580"/>
              <a:gd name="connsiteX8607" fmla="*/ 3745830 w 4654756"/>
              <a:gd name="connsiteY8607" fmla="*/ 1169099 h 2623580"/>
              <a:gd name="connsiteX8608" fmla="*/ 3742436 w 4654756"/>
              <a:gd name="connsiteY8608" fmla="*/ 1166625 h 2623580"/>
              <a:gd name="connsiteX8609" fmla="*/ 3740739 w 4654756"/>
              <a:gd name="connsiteY8609" fmla="*/ 1164975 h 2623580"/>
              <a:gd name="connsiteX8610" fmla="*/ 3739891 w 4654756"/>
              <a:gd name="connsiteY8610" fmla="*/ 1163738 h 2623580"/>
              <a:gd name="connsiteX8611" fmla="*/ 3735649 w 4654756"/>
              <a:gd name="connsiteY8611" fmla="*/ 1156728 h 2623580"/>
              <a:gd name="connsiteX8612" fmla="*/ 3730982 w 4654756"/>
              <a:gd name="connsiteY8612" fmla="*/ 1150954 h 2623580"/>
              <a:gd name="connsiteX8613" fmla="*/ 3726316 w 4654756"/>
              <a:gd name="connsiteY8613" fmla="*/ 1144768 h 2623580"/>
              <a:gd name="connsiteX8614" fmla="*/ 3722074 w 4654756"/>
              <a:gd name="connsiteY8614" fmla="*/ 1138583 h 2623580"/>
              <a:gd name="connsiteX8615" fmla="*/ 3717832 w 4654756"/>
              <a:gd name="connsiteY8615" fmla="*/ 1132398 h 2623580"/>
              <a:gd name="connsiteX8616" fmla="*/ 3716559 w 4654756"/>
              <a:gd name="connsiteY8616" fmla="*/ 1128686 h 2623580"/>
              <a:gd name="connsiteX8617" fmla="*/ 3714863 w 4654756"/>
              <a:gd name="connsiteY8617" fmla="*/ 1124974 h 2623580"/>
              <a:gd name="connsiteX8618" fmla="*/ 3713590 w 4654756"/>
              <a:gd name="connsiteY8618" fmla="*/ 1120438 h 2623580"/>
              <a:gd name="connsiteX8619" fmla="*/ 3712742 w 4654756"/>
              <a:gd name="connsiteY8619" fmla="*/ 1115902 h 2623580"/>
              <a:gd name="connsiteX8620" fmla="*/ 3712317 w 4654756"/>
              <a:gd name="connsiteY8620" fmla="*/ 1110541 h 2623580"/>
              <a:gd name="connsiteX8621" fmla="*/ 3712317 w 4654756"/>
              <a:gd name="connsiteY8621" fmla="*/ 1104768 h 2623580"/>
              <a:gd name="connsiteX8622" fmla="*/ 3712742 w 4654756"/>
              <a:gd name="connsiteY8622" fmla="*/ 1099819 h 2623580"/>
              <a:gd name="connsiteX8623" fmla="*/ 3713590 w 4654756"/>
              <a:gd name="connsiteY8623" fmla="*/ 1094046 h 2623580"/>
              <a:gd name="connsiteX8624" fmla="*/ 3715711 w 4654756"/>
              <a:gd name="connsiteY8624" fmla="*/ 1088685 h 2623580"/>
              <a:gd name="connsiteX8625" fmla="*/ 3717832 w 4654756"/>
              <a:gd name="connsiteY8625" fmla="*/ 1084149 h 2623580"/>
              <a:gd name="connsiteX8626" fmla="*/ 3720801 w 4654756"/>
              <a:gd name="connsiteY8626" fmla="*/ 1079200 h 2623580"/>
              <a:gd name="connsiteX8627" fmla="*/ 3724195 w 4654756"/>
              <a:gd name="connsiteY8627" fmla="*/ 1075489 h 2623580"/>
              <a:gd name="connsiteX8628" fmla="*/ 3728437 w 4654756"/>
              <a:gd name="connsiteY8628" fmla="*/ 1072190 h 2623580"/>
              <a:gd name="connsiteX8629" fmla="*/ 3732255 w 4654756"/>
              <a:gd name="connsiteY8629" fmla="*/ 1069715 h 2623580"/>
              <a:gd name="connsiteX8630" fmla="*/ 3735649 w 4654756"/>
              <a:gd name="connsiteY8630" fmla="*/ 1068891 h 2623580"/>
              <a:gd name="connsiteX8631" fmla="*/ 3738194 w 4654756"/>
              <a:gd name="connsiteY8631" fmla="*/ 1068891 h 2623580"/>
              <a:gd name="connsiteX8632" fmla="*/ 3742012 w 4654756"/>
              <a:gd name="connsiteY8632" fmla="*/ 1068066 h 2623580"/>
              <a:gd name="connsiteX8633" fmla="*/ 3743285 w 4654756"/>
              <a:gd name="connsiteY8633" fmla="*/ 1067241 h 2623580"/>
              <a:gd name="connsiteX8634" fmla="*/ 3743709 w 4654756"/>
              <a:gd name="connsiteY8634" fmla="*/ 1066004 h 2623580"/>
              <a:gd name="connsiteX8635" fmla="*/ 3744557 w 4654756"/>
              <a:gd name="connsiteY8635" fmla="*/ 1063942 h 2623580"/>
              <a:gd name="connsiteX8636" fmla="*/ 3744981 w 4654756"/>
              <a:gd name="connsiteY8636" fmla="*/ 1060643 h 2623580"/>
              <a:gd name="connsiteX8637" fmla="*/ 3744557 w 4654756"/>
              <a:gd name="connsiteY8637" fmla="*/ 1058581 h 2623580"/>
              <a:gd name="connsiteX8638" fmla="*/ 3743709 w 4654756"/>
              <a:gd name="connsiteY8638" fmla="*/ 1056519 h 2623580"/>
              <a:gd name="connsiteX8639" fmla="*/ 3743285 w 4654756"/>
              <a:gd name="connsiteY8639" fmla="*/ 1054870 h 2623580"/>
              <a:gd name="connsiteX8640" fmla="*/ 3742436 w 4654756"/>
              <a:gd name="connsiteY8640" fmla="*/ 1053632 h 2623580"/>
              <a:gd name="connsiteX8641" fmla="*/ 3739467 w 4654756"/>
              <a:gd name="connsiteY8641" fmla="*/ 1051158 h 2623580"/>
              <a:gd name="connsiteX8642" fmla="*/ 3736921 w 4654756"/>
              <a:gd name="connsiteY8642" fmla="*/ 1049096 h 2623580"/>
              <a:gd name="connsiteX8643" fmla="*/ 3733952 w 4654756"/>
              <a:gd name="connsiteY8643" fmla="*/ 1047447 h 2623580"/>
              <a:gd name="connsiteX8644" fmla="*/ 3730982 w 4654756"/>
              <a:gd name="connsiteY8644" fmla="*/ 1045385 h 2623580"/>
              <a:gd name="connsiteX8645" fmla="*/ 3729710 w 4654756"/>
              <a:gd name="connsiteY8645" fmla="*/ 1043735 h 2623580"/>
              <a:gd name="connsiteX8646" fmla="*/ 3729285 w 4654756"/>
              <a:gd name="connsiteY8646" fmla="*/ 1042086 h 2623580"/>
              <a:gd name="connsiteX8647" fmla="*/ 3728861 w 4654756"/>
              <a:gd name="connsiteY8647" fmla="*/ 1040849 h 2623580"/>
              <a:gd name="connsiteX8648" fmla="*/ 3729285 w 4654756"/>
              <a:gd name="connsiteY8648" fmla="*/ 1038787 h 2623580"/>
              <a:gd name="connsiteX8649" fmla="*/ 3729710 w 4654756"/>
              <a:gd name="connsiteY8649" fmla="*/ 1037137 h 2623580"/>
              <a:gd name="connsiteX8650" fmla="*/ 3730558 w 4654756"/>
              <a:gd name="connsiteY8650" fmla="*/ 1035075 h 2623580"/>
              <a:gd name="connsiteX8651" fmla="*/ 3732255 w 4654756"/>
              <a:gd name="connsiteY8651" fmla="*/ 1033838 h 2623580"/>
              <a:gd name="connsiteX8652" fmla="*/ 3735225 w 4654756"/>
              <a:gd name="connsiteY8652" fmla="*/ 1030952 h 2623580"/>
              <a:gd name="connsiteX8653" fmla="*/ 3739043 w 4654756"/>
              <a:gd name="connsiteY8653" fmla="*/ 1028065 h 2623580"/>
              <a:gd name="connsiteX8654" fmla="*/ 3742860 w 4654756"/>
              <a:gd name="connsiteY8654" fmla="*/ 1025591 h 2623580"/>
              <a:gd name="connsiteX8655" fmla="*/ 3746679 w 4654756"/>
              <a:gd name="connsiteY8655" fmla="*/ 1022704 h 2623580"/>
              <a:gd name="connsiteX8656" fmla="*/ 3750072 w 4654756"/>
              <a:gd name="connsiteY8656" fmla="*/ 1019405 h 2623580"/>
              <a:gd name="connsiteX8657" fmla="*/ 3751344 w 4654756"/>
              <a:gd name="connsiteY8657" fmla="*/ 1017755 h 2623580"/>
              <a:gd name="connsiteX8658" fmla="*/ 3752617 w 4654756"/>
              <a:gd name="connsiteY8658" fmla="*/ 1015281 h 2623580"/>
              <a:gd name="connsiteX8659" fmla="*/ 3753041 w 4654756"/>
              <a:gd name="connsiteY8659" fmla="*/ 1011982 h 2623580"/>
              <a:gd name="connsiteX8660" fmla="*/ 3754314 w 4654756"/>
              <a:gd name="connsiteY8660" fmla="*/ 1007034 h 2623580"/>
              <a:gd name="connsiteX8661" fmla="*/ 3755163 w 4654756"/>
              <a:gd name="connsiteY8661" fmla="*/ 1005384 h 2623580"/>
              <a:gd name="connsiteX8662" fmla="*/ 3756011 w 4654756"/>
              <a:gd name="connsiteY8662" fmla="*/ 1003322 h 2623580"/>
              <a:gd name="connsiteX8663" fmla="*/ 3756859 w 4654756"/>
              <a:gd name="connsiteY8663" fmla="*/ 1002497 h 2623580"/>
              <a:gd name="connsiteX8664" fmla="*/ 3758556 w 4654756"/>
              <a:gd name="connsiteY8664" fmla="*/ 1002085 h 2623580"/>
              <a:gd name="connsiteX8665" fmla="*/ 3761519 w 4654756"/>
              <a:gd name="connsiteY8665" fmla="*/ 1002085 h 2623580"/>
              <a:gd name="connsiteX8666" fmla="*/ 3761142 w 4654756"/>
              <a:gd name="connsiteY8666" fmla="*/ 1001993 h 2623580"/>
              <a:gd name="connsiteX8667" fmla="*/ 998623 w 4654756"/>
              <a:gd name="connsiteY8667" fmla="*/ 960187 h 2623580"/>
              <a:gd name="connsiteX8668" fmla="*/ 998843 w 4654756"/>
              <a:gd name="connsiteY8668" fmla="*/ 960329 h 2623580"/>
              <a:gd name="connsiteX8669" fmla="*/ 999280 w 4654756"/>
              <a:gd name="connsiteY8669" fmla="*/ 960471 h 2623580"/>
              <a:gd name="connsiteX8670" fmla="*/ 994047 w 4654756"/>
              <a:gd name="connsiteY8670" fmla="*/ 956268 h 2623580"/>
              <a:gd name="connsiteX8671" fmla="*/ 994167 w 4654756"/>
              <a:gd name="connsiteY8671" fmla="*/ 956616 h 2623580"/>
              <a:gd name="connsiteX8672" fmla="*/ 994465 w 4654756"/>
              <a:gd name="connsiteY8672" fmla="*/ 956810 h 2623580"/>
              <a:gd name="connsiteX8673" fmla="*/ 1635802 w 4654756"/>
              <a:gd name="connsiteY8673" fmla="*/ 907528 h 2623580"/>
              <a:gd name="connsiteX8674" fmla="*/ 1641304 w 4654756"/>
              <a:gd name="connsiteY8674" fmla="*/ 909182 h 2623580"/>
              <a:gd name="connsiteX8675" fmla="*/ 1643844 w 4654756"/>
              <a:gd name="connsiteY8675" fmla="*/ 910836 h 2623580"/>
              <a:gd name="connsiteX8676" fmla="*/ 1647229 w 4654756"/>
              <a:gd name="connsiteY8676" fmla="*/ 912076 h 2623580"/>
              <a:gd name="connsiteX8677" fmla="*/ 1647651 w 4654756"/>
              <a:gd name="connsiteY8677" fmla="*/ 912903 h 2623580"/>
              <a:gd name="connsiteX8678" fmla="*/ 1648922 w 4654756"/>
              <a:gd name="connsiteY8678" fmla="*/ 913729 h 2623580"/>
              <a:gd name="connsiteX8679" fmla="*/ 1653999 w 4654756"/>
              <a:gd name="connsiteY8679" fmla="*/ 915796 h 2623580"/>
              <a:gd name="connsiteX8680" fmla="*/ 1660770 w 4654756"/>
              <a:gd name="connsiteY8680" fmla="*/ 917450 h 2623580"/>
              <a:gd name="connsiteX8681" fmla="*/ 1664156 w 4654756"/>
              <a:gd name="connsiteY8681" fmla="*/ 917863 h 2623580"/>
              <a:gd name="connsiteX8682" fmla="*/ 1667118 w 4654756"/>
              <a:gd name="connsiteY8682" fmla="*/ 918277 h 2623580"/>
              <a:gd name="connsiteX8683" fmla="*/ 1668387 w 4654756"/>
              <a:gd name="connsiteY8683" fmla="*/ 923238 h 2623580"/>
              <a:gd name="connsiteX8684" fmla="*/ 1670080 w 4654756"/>
              <a:gd name="connsiteY8684" fmla="*/ 926959 h 2623580"/>
              <a:gd name="connsiteX8685" fmla="*/ 1671773 w 4654756"/>
              <a:gd name="connsiteY8685" fmla="*/ 930266 h 2623580"/>
              <a:gd name="connsiteX8686" fmla="*/ 1674313 w 4654756"/>
              <a:gd name="connsiteY8686" fmla="*/ 933160 h 2623580"/>
              <a:gd name="connsiteX8687" fmla="*/ 1679814 w 4654756"/>
              <a:gd name="connsiteY8687" fmla="*/ 938948 h 2623580"/>
              <a:gd name="connsiteX8688" fmla="*/ 1682776 w 4654756"/>
              <a:gd name="connsiteY8688" fmla="*/ 942255 h 2623580"/>
              <a:gd name="connsiteX8689" fmla="*/ 1685738 w 4654756"/>
              <a:gd name="connsiteY8689" fmla="*/ 945976 h 2623580"/>
              <a:gd name="connsiteX8690" fmla="*/ 1682776 w 4654756"/>
              <a:gd name="connsiteY8690" fmla="*/ 946803 h 2623580"/>
              <a:gd name="connsiteX8691" fmla="*/ 1678967 w 4654756"/>
              <a:gd name="connsiteY8691" fmla="*/ 948870 h 2623580"/>
              <a:gd name="connsiteX8692" fmla="*/ 1668387 w 4654756"/>
              <a:gd name="connsiteY8692" fmla="*/ 951764 h 2623580"/>
              <a:gd name="connsiteX8693" fmla="*/ 1669234 w 4654756"/>
              <a:gd name="connsiteY8693" fmla="*/ 953004 h 2623580"/>
              <a:gd name="connsiteX8694" fmla="*/ 1669657 w 4654756"/>
              <a:gd name="connsiteY8694" fmla="*/ 953831 h 2623580"/>
              <a:gd name="connsiteX8695" fmla="*/ 1670926 w 4654756"/>
              <a:gd name="connsiteY8695" fmla="*/ 955071 h 2623580"/>
              <a:gd name="connsiteX8696" fmla="*/ 1673043 w 4654756"/>
              <a:gd name="connsiteY8696" fmla="*/ 956312 h 2623580"/>
              <a:gd name="connsiteX8697" fmla="*/ 1663733 w 4654756"/>
              <a:gd name="connsiteY8697" fmla="*/ 964580 h 2623580"/>
              <a:gd name="connsiteX8698" fmla="*/ 1654846 w 4654756"/>
              <a:gd name="connsiteY8698" fmla="*/ 972021 h 2623580"/>
              <a:gd name="connsiteX8699" fmla="*/ 1647229 w 4654756"/>
              <a:gd name="connsiteY8699" fmla="*/ 979050 h 2623580"/>
              <a:gd name="connsiteX8700" fmla="*/ 1643420 w 4654756"/>
              <a:gd name="connsiteY8700" fmla="*/ 983184 h 2623580"/>
              <a:gd name="connsiteX8701" fmla="*/ 1639611 w 4654756"/>
              <a:gd name="connsiteY8701" fmla="*/ 987318 h 2623580"/>
              <a:gd name="connsiteX8702" fmla="*/ 1636226 w 4654756"/>
              <a:gd name="connsiteY8702" fmla="*/ 991452 h 2623580"/>
              <a:gd name="connsiteX8703" fmla="*/ 1633687 w 4654756"/>
              <a:gd name="connsiteY8703" fmla="*/ 996827 h 2623580"/>
              <a:gd name="connsiteX8704" fmla="*/ 1631147 w 4654756"/>
              <a:gd name="connsiteY8704" fmla="*/ 1002201 h 2623580"/>
              <a:gd name="connsiteX8705" fmla="*/ 1629033 w 4654756"/>
              <a:gd name="connsiteY8705" fmla="*/ 1008402 h 2623580"/>
              <a:gd name="connsiteX8706" fmla="*/ 1627340 w 4654756"/>
              <a:gd name="connsiteY8706" fmla="*/ 1015431 h 2623580"/>
              <a:gd name="connsiteX8707" fmla="*/ 1626070 w 4654756"/>
              <a:gd name="connsiteY8707" fmla="*/ 1022872 h 2623580"/>
              <a:gd name="connsiteX8708" fmla="*/ 1625224 w 4654756"/>
              <a:gd name="connsiteY8708" fmla="*/ 1031554 h 2623580"/>
              <a:gd name="connsiteX8709" fmla="*/ 1625224 w 4654756"/>
              <a:gd name="connsiteY8709" fmla="*/ 1041063 h 2623580"/>
              <a:gd name="connsiteX8710" fmla="*/ 1625224 w 4654756"/>
              <a:gd name="connsiteY8710" fmla="*/ 1049744 h 2623580"/>
              <a:gd name="connsiteX8711" fmla="*/ 1625647 w 4654756"/>
              <a:gd name="connsiteY8711" fmla="*/ 1057186 h 2623580"/>
              <a:gd name="connsiteX8712" fmla="*/ 1626493 w 4654756"/>
              <a:gd name="connsiteY8712" fmla="*/ 1063801 h 2623580"/>
              <a:gd name="connsiteX8713" fmla="*/ 1627762 w 4654756"/>
              <a:gd name="connsiteY8713" fmla="*/ 1070416 h 2623580"/>
              <a:gd name="connsiteX8714" fmla="*/ 1629879 w 4654756"/>
              <a:gd name="connsiteY8714" fmla="*/ 1082404 h 2623580"/>
              <a:gd name="connsiteX8715" fmla="*/ 1632416 w 4654756"/>
              <a:gd name="connsiteY8715" fmla="*/ 1095634 h 2623580"/>
              <a:gd name="connsiteX8716" fmla="*/ 1623531 w 4654756"/>
              <a:gd name="connsiteY8716" fmla="*/ 1095634 h 2623580"/>
              <a:gd name="connsiteX8717" fmla="*/ 1616337 w 4654756"/>
              <a:gd name="connsiteY8717" fmla="*/ 1091913 h 2623580"/>
              <a:gd name="connsiteX8718" fmla="*/ 1607874 w 4654756"/>
              <a:gd name="connsiteY8718" fmla="*/ 1087779 h 2623580"/>
              <a:gd name="connsiteX8719" fmla="*/ 1598987 w 4654756"/>
              <a:gd name="connsiteY8719" fmla="*/ 1082404 h 2623580"/>
              <a:gd name="connsiteX8720" fmla="*/ 1589678 w 4654756"/>
              <a:gd name="connsiteY8720" fmla="*/ 1077030 h 2623580"/>
              <a:gd name="connsiteX8721" fmla="*/ 1585869 w 4654756"/>
              <a:gd name="connsiteY8721" fmla="*/ 1074136 h 2623580"/>
              <a:gd name="connsiteX8722" fmla="*/ 1582062 w 4654756"/>
              <a:gd name="connsiteY8722" fmla="*/ 1070829 h 2623580"/>
              <a:gd name="connsiteX8723" fmla="*/ 1577830 w 4654756"/>
              <a:gd name="connsiteY8723" fmla="*/ 1067521 h 2623580"/>
              <a:gd name="connsiteX8724" fmla="*/ 1574867 w 4654756"/>
              <a:gd name="connsiteY8724" fmla="*/ 1064214 h 2623580"/>
              <a:gd name="connsiteX8725" fmla="*/ 1572752 w 4654756"/>
              <a:gd name="connsiteY8725" fmla="*/ 1060493 h 2623580"/>
              <a:gd name="connsiteX8726" fmla="*/ 1570636 w 4654756"/>
              <a:gd name="connsiteY8726" fmla="*/ 1056359 h 2623580"/>
              <a:gd name="connsiteX8727" fmla="*/ 1569789 w 4654756"/>
              <a:gd name="connsiteY8727" fmla="*/ 1051812 h 2623580"/>
              <a:gd name="connsiteX8728" fmla="*/ 1569366 w 4654756"/>
              <a:gd name="connsiteY8728" fmla="*/ 1047264 h 2623580"/>
              <a:gd name="connsiteX8729" fmla="*/ 1569366 w 4654756"/>
              <a:gd name="connsiteY8729" fmla="*/ 1045610 h 2623580"/>
              <a:gd name="connsiteX8730" fmla="*/ 1569789 w 4654756"/>
              <a:gd name="connsiteY8730" fmla="*/ 1044370 h 2623580"/>
              <a:gd name="connsiteX8731" fmla="*/ 1571058 w 4654756"/>
              <a:gd name="connsiteY8731" fmla="*/ 1041890 h 2623580"/>
              <a:gd name="connsiteX8732" fmla="*/ 1573175 w 4654756"/>
              <a:gd name="connsiteY8732" fmla="*/ 1040236 h 2623580"/>
              <a:gd name="connsiteX8733" fmla="*/ 1574867 w 4654756"/>
              <a:gd name="connsiteY8733" fmla="*/ 1038168 h 2623580"/>
              <a:gd name="connsiteX8734" fmla="*/ 1577406 w 4654756"/>
              <a:gd name="connsiteY8734" fmla="*/ 1036928 h 2623580"/>
              <a:gd name="connsiteX8735" fmla="*/ 1579522 w 4654756"/>
              <a:gd name="connsiteY8735" fmla="*/ 1034448 h 2623580"/>
              <a:gd name="connsiteX8736" fmla="*/ 1580791 w 4654756"/>
              <a:gd name="connsiteY8736" fmla="*/ 1031967 h 2623580"/>
              <a:gd name="connsiteX8737" fmla="*/ 1581214 w 4654756"/>
              <a:gd name="connsiteY8737" fmla="*/ 1030727 h 2623580"/>
              <a:gd name="connsiteX8738" fmla="*/ 1581214 w 4654756"/>
              <a:gd name="connsiteY8738" fmla="*/ 1029073 h 2623580"/>
              <a:gd name="connsiteX8739" fmla="*/ 1581214 w 4654756"/>
              <a:gd name="connsiteY8739" fmla="*/ 1025353 h 2623580"/>
              <a:gd name="connsiteX8740" fmla="*/ 1580791 w 4654756"/>
              <a:gd name="connsiteY8740" fmla="*/ 1022872 h 2623580"/>
              <a:gd name="connsiteX8741" fmla="*/ 1580368 w 4654756"/>
              <a:gd name="connsiteY8741" fmla="*/ 1020391 h 2623580"/>
              <a:gd name="connsiteX8742" fmla="*/ 1580368 w 4654756"/>
              <a:gd name="connsiteY8742" fmla="*/ 1019151 h 2623580"/>
              <a:gd name="connsiteX8743" fmla="*/ 1580368 w 4654756"/>
              <a:gd name="connsiteY8743" fmla="*/ 1017911 h 2623580"/>
              <a:gd name="connsiteX8744" fmla="*/ 1581214 w 4654756"/>
              <a:gd name="connsiteY8744" fmla="*/ 1010883 h 2623580"/>
              <a:gd name="connsiteX8745" fmla="*/ 1577830 w 4654756"/>
              <a:gd name="connsiteY8745" fmla="*/ 1010056 h 2623580"/>
              <a:gd name="connsiteX8746" fmla="*/ 1573598 w 4654756"/>
              <a:gd name="connsiteY8746" fmla="*/ 1008402 h 2623580"/>
              <a:gd name="connsiteX8747" fmla="*/ 1568520 w 4654756"/>
              <a:gd name="connsiteY8747" fmla="*/ 1005922 h 2623580"/>
              <a:gd name="connsiteX8748" fmla="*/ 1563865 w 4654756"/>
              <a:gd name="connsiteY8748" fmla="*/ 1003028 h 2623580"/>
              <a:gd name="connsiteX8749" fmla="*/ 1558787 w 4654756"/>
              <a:gd name="connsiteY8749" fmla="*/ 999307 h 2623580"/>
              <a:gd name="connsiteX8750" fmla="*/ 1557094 w 4654756"/>
              <a:gd name="connsiteY8750" fmla="*/ 997240 h 2623580"/>
              <a:gd name="connsiteX8751" fmla="*/ 1555402 w 4654756"/>
              <a:gd name="connsiteY8751" fmla="*/ 994760 h 2623580"/>
              <a:gd name="connsiteX8752" fmla="*/ 1554133 w 4654756"/>
              <a:gd name="connsiteY8752" fmla="*/ 991865 h 2623580"/>
              <a:gd name="connsiteX8753" fmla="*/ 1552439 w 4654756"/>
              <a:gd name="connsiteY8753" fmla="*/ 989798 h 2623580"/>
              <a:gd name="connsiteX8754" fmla="*/ 1552016 w 4654756"/>
              <a:gd name="connsiteY8754" fmla="*/ 986905 h 2623580"/>
              <a:gd name="connsiteX8755" fmla="*/ 1551593 w 4654756"/>
              <a:gd name="connsiteY8755" fmla="*/ 983597 h 2623580"/>
              <a:gd name="connsiteX8756" fmla="*/ 1552016 w 4654756"/>
              <a:gd name="connsiteY8756" fmla="*/ 979050 h 2623580"/>
              <a:gd name="connsiteX8757" fmla="*/ 1553287 w 4654756"/>
              <a:gd name="connsiteY8757" fmla="*/ 974502 h 2623580"/>
              <a:gd name="connsiteX8758" fmla="*/ 1554556 w 4654756"/>
              <a:gd name="connsiteY8758" fmla="*/ 969541 h 2623580"/>
              <a:gd name="connsiteX8759" fmla="*/ 1556671 w 4654756"/>
              <a:gd name="connsiteY8759" fmla="*/ 965407 h 2623580"/>
              <a:gd name="connsiteX8760" fmla="*/ 1558787 w 4654756"/>
              <a:gd name="connsiteY8760" fmla="*/ 961686 h 2623580"/>
              <a:gd name="connsiteX8761" fmla="*/ 1562595 w 4654756"/>
              <a:gd name="connsiteY8761" fmla="*/ 958792 h 2623580"/>
              <a:gd name="connsiteX8762" fmla="*/ 1564288 w 4654756"/>
              <a:gd name="connsiteY8762" fmla="*/ 957965 h 2623580"/>
              <a:gd name="connsiteX8763" fmla="*/ 1566404 w 4654756"/>
              <a:gd name="connsiteY8763" fmla="*/ 956725 h 2623580"/>
              <a:gd name="connsiteX8764" fmla="*/ 1568097 w 4654756"/>
              <a:gd name="connsiteY8764" fmla="*/ 956312 h 2623580"/>
              <a:gd name="connsiteX8765" fmla="*/ 1570636 w 4654756"/>
              <a:gd name="connsiteY8765" fmla="*/ 956312 h 2623580"/>
              <a:gd name="connsiteX8766" fmla="*/ 1572329 w 4654756"/>
              <a:gd name="connsiteY8766" fmla="*/ 956312 h 2623580"/>
              <a:gd name="connsiteX8767" fmla="*/ 1573598 w 4654756"/>
              <a:gd name="connsiteY8767" fmla="*/ 957965 h 2623580"/>
              <a:gd name="connsiteX8768" fmla="*/ 1576137 w 4654756"/>
              <a:gd name="connsiteY8768" fmla="*/ 960446 h 2623580"/>
              <a:gd name="connsiteX8769" fmla="*/ 1577406 w 4654756"/>
              <a:gd name="connsiteY8769" fmla="*/ 962513 h 2623580"/>
              <a:gd name="connsiteX8770" fmla="*/ 1579099 w 4654756"/>
              <a:gd name="connsiteY8770" fmla="*/ 964166 h 2623580"/>
              <a:gd name="connsiteX8771" fmla="*/ 1580791 w 4654756"/>
              <a:gd name="connsiteY8771" fmla="*/ 964993 h 2623580"/>
              <a:gd name="connsiteX8772" fmla="*/ 1582907 w 4654756"/>
              <a:gd name="connsiteY8772" fmla="*/ 965407 h 2623580"/>
              <a:gd name="connsiteX8773" fmla="*/ 1585869 w 4654756"/>
              <a:gd name="connsiteY8773" fmla="*/ 964993 h 2623580"/>
              <a:gd name="connsiteX8774" fmla="*/ 1587985 w 4654756"/>
              <a:gd name="connsiteY8774" fmla="*/ 964166 h 2623580"/>
              <a:gd name="connsiteX8775" fmla="*/ 1589254 w 4654756"/>
              <a:gd name="connsiteY8775" fmla="*/ 962099 h 2623580"/>
              <a:gd name="connsiteX8776" fmla="*/ 1590101 w 4654756"/>
              <a:gd name="connsiteY8776" fmla="*/ 960032 h 2623580"/>
              <a:gd name="connsiteX8777" fmla="*/ 1591794 w 4654756"/>
              <a:gd name="connsiteY8777" fmla="*/ 955071 h 2623580"/>
              <a:gd name="connsiteX8778" fmla="*/ 1592640 w 4654756"/>
              <a:gd name="connsiteY8778" fmla="*/ 952591 h 2623580"/>
              <a:gd name="connsiteX8779" fmla="*/ 1593910 w 4654756"/>
              <a:gd name="connsiteY8779" fmla="*/ 950110 h 2623580"/>
              <a:gd name="connsiteX8780" fmla="*/ 1595179 w 4654756"/>
              <a:gd name="connsiteY8780" fmla="*/ 948870 h 2623580"/>
              <a:gd name="connsiteX8781" fmla="*/ 1596872 w 4654756"/>
              <a:gd name="connsiteY8781" fmla="*/ 947216 h 2623580"/>
              <a:gd name="connsiteX8782" fmla="*/ 1599834 w 4654756"/>
              <a:gd name="connsiteY8782" fmla="*/ 946389 h 2623580"/>
              <a:gd name="connsiteX8783" fmla="*/ 1602796 w 4654756"/>
              <a:gd name="connsiteY8783" fmla="*/ 945563 h 2623580"/>
              <a:gd name="connsiteX8784" fmla="*/ 1608720 w 4654756"/>
              <a:gd name="connsiteY8784" fmla="*/ 944322 h 2623580"/>
              <a:gd name="connsiteX8785" fmla="*/ 1612529 w 4654756"/>
              <a:gd name="connsiteY8785" fmla="*/ 943909 h 2623580"/>
              <a:gd name="connsiteX8786" fmla="*/ 1609143 w 4654756"/>
              <a:gd name="connsiteY8786" fmla="*/ 940602 h 2623580"/>
              <a:gd name="connsiteX8787" fmla="*/ 1606605 w 4654756"/>
              <a:gd name="connsiteY8787" fmla="*/ 937708 h 2623580"/>
              <a:gd name="connsiteX8788" fmla="*/ 1604066 w 4654756"/>
              <a:gd name="connsiteY8788" fmla="*/ 934400 h 2623580"/>
              <a:gd name="connsiteX8789" fmla="*/ 1601949 w 4654756"/>
              <a:gd name="connsiteY8789" fmla="*/ 930266 h 2623580"/>
              <a:gd name="connsiteX8790" fmla="*/ 1601949 w 4654756"/>
              <a:gd name="connsiteY8790" fmla="*/ 923238 h 2623580"/>
              <a:gd name="connsiteX8791" fmla="*/ 1612529 w 4654756"/>
              <a:gd name="connsiteY8791" fmla="*/ 923238 h 2623580"/>
              <a:gd name="connsiteX8792" fmla="*/ 1615068 w 4654756"/>
              <a:gd name="connsiteY8792" fmla="*/ 923238 h 2623580"/>
              <a:gd name="connsiteX8793" fmla="*/ 1616760 w 4654756"/>
              <a:gd name="connsiteY8793" fmla="*/ 923651 h 2623580"/>
              <a:gd name="connsiteX8794" fmla="*/ 1620146 w 4654756"/>
              <a:gd name="connsiteY8794" fmla="*/ 925305 h 2623580"/>
              <a:gd name="connsiteX8795" fmla="*/ 1624377 w 4654756"/>
              <a:gd name="connsiteY8795" fmla="*/ 927372 h 2623580"/>
              <a:gd name="connsiteX8796" fmla="*/ 1626070 w 4654756"/>
              <a:gd name="connsiteY8796" fmla="*/ 928199 h 2623580"/>
              <a:gd name="connsiteX8797" fmla="*/ 1628186 w 4654756"/>
              <a:gd name="connsiteY8797" fmla="*/ 928613 h 2623580"/>
              <a:gd name="connsiteX8798" fmla="*/ 1629879 w 4654756"/>
              <a:gd name="connsiteY8798" fmla="*/ 924065 h 2623580"/>
              <a:gd name="connsiteX8799" fmla="*/ 1631994 w 4654756"/>
              <a:gd name="connsiteY8799" fmla="*/ 918690 h 2623580"/>
              <a:gd name="connsiteX8800" fmla="*/ 1634110 w 4654756"/>
              <a:gd name="connsiteY8800" fmla="*/ 913729 h 2623580"/>
              <a:gd name="connsiteX8801" fmla="*/ 4524359 w 4654756"/>
              <a:gd name="connsiteY8801" fmla="*/ 904228 h 2623580"/>
              <a:gd name="connsiteX8802" fmla="*/ 4526459 w 4654756"/>
              <a:gd name="connsiteY8802" fmla="*/ 905465 h 2623580"/>
              <a:gd name="connsiteX8803" fmla="*/ 4528977 w 4654756"/>
              <a:gd name="connsiteY8803" fmla="*/ 907116 h 2623580"/>
              <a:gd name="connsiteX8804" fmla="*/ 4531075 w 4654756"/>
              <a:gd name="connsiteY8804" fmla="*/ 907940 h 2623580"/>
              <a:gd name="connsiteX8805" fmla="*/ 4534013 w 4654756"/>
              <a:gd name="connsiteY8805" fmla="*/ 908353 h 2623580"/>
              <a:gd name="connsiteX8806" fmla="*/ 4539889 w 4654756"/>
              <a:gd name="connsiteY8806" fmla="*/ 908766 h 2623580"/>
              <a:gd name="connsiteX8807" fmla="*/ 4545766 w 4654756"/>
              <a:gd name="connsiteY8807" fmla="*/ 908766 h 2623580"/>
              <a:gd name="connsiteX8808" fmla="*/ 4555421 w 4654756"/>
              <a:gd name="connsiteY8808" fmla="*/ 908766 h 2623580"/>
              <a:gd name="connsiteX8809" fmla="*/ 4554581 w 4654756"/>
              <a:gd name="connsiteY8809" fmla="*/ 913303 h 2623580"/>
              <a:gd name="connsiteX8810" fmla="*/ 4553741 w 4654756"/>
              <a:gd name="connsiteY8810" fmla="*/ 914953 h 2623580"/>
              <a:gd name="connsiteX8811" fmla="*/ 4552901 w 4654756"/>
              <a:gd name="connsiteY8811" fmla="*/ 916603 h 2623580"/>
              <a:gd name="connsiteX8812" fmla="*/ 4551643 w 4654756"/>
              <a:gd name="connsiteY8812" fmla="*/ 917428 h 2623580"/>
              <a:gd name="connsiteX8813" fmla="*/ 4549964 w 4654756"/>
              <a:gd name="connsiteY8813" fmla="*/ 918253 h 2623580"/>
              <a:gd name="connsiteX8814" fmla="*/ 4547445 w 4654756"/>
              <a:gd name="connsiteY8814" fmla="*/ 918666 h 2623580"/>
              <a:gd name="connsiteX8815" fmla="*/ 4544087 w 4654756"/>
              <a:gd name="connsiteY8815" fmla="*/ 919491 h 2623580"/>
              <a:gd name="connsiteX8816" fmla="*/ 4535693 w 4654756"/>
              <a:gd name="connsiteY8816" fmla="*/ 919491 h 2623580"/>
              <a:gd name="connsiteX8817" fmla="*/ 4528977 w 4654756"/>
              <a:gd name="connsiteY8817" fmla="*/ 919903 h 2623580"/>
              <a:gd name="connsiteX8818" fmla="*/ 4523520 w 4654756"/>
              <a:gd name="connsiteY8818" fmla="*/ 919903 h 2623580"/>
              <a:gd name="connsiteX8819" fmla="*/ 4518063 w 4654756"/>
              <a:gd name="connsiteY8819" fmla="*/ 919491 h 2623580"/>
              <a:gd name="connsiteX8820" fmla="*/ 4518063 w 4654756"/>
              <a:gd name="connsiteY8820" fmla="*/ 910416 h 2623580"/>
              <a:gd name="connsiteX8821" fmla="*/ 4519743 w 4654756"/>
              <a:gd name="connsiteY8821" fmla="*/ 908353 h 2623580"/>
              <a:gd name="connsiteX8822" fmla="*/ 4520582 w 4654756"/>
              <a:gd name="connsiteY8822" fmla="*/ 906290 h 2623580"/>
              <a:gd name="connsiteX8823" fmla="*/ 4521841 w 4654756"/>
              <a:gd name="connsiteY8823" fmla="*/ 905465 h 2623580"/>
              <a:gd name="connsiteX8824" fmla="*/ 3763011 w 4654756"/>
              <a:gd name="connsiteY8824" fmla="*/ 883261 h 2623580"/>
              <a:gd name="connsiteX8825" fmla="*/ 3768786 w 4654756"/>
              <a:gd name="connsiteY8825" fmla="*/ 885665 h 2623580"/>
              <a:gd name="connsiteX8826" fmla="*/ 3771759 w 4654756"/>
              <a:gd name="connsiteY8826" fmla="*/ 886902 h 2623580"/>
              <a:gd name="connsiteX8827" fmla="*/ 3772608 w 4654756"/>
              <a:gd name="connsiteY8827" fmla="*/ 887727 h 2623580"/>
              <a:gd name="connsiteX8828" fmla="*/ 3774307 w 4654756"/>
              <a:gd name="connsiteY8828" fmla="*/ 889377 h 2623580"/>
              <a:gd name="connsiteX8829" fmla="*/ 3775156 w 4654756"/>
              <a:gd name="connsiteY8829" fmla="*/ 892678 h 2623580"/>
              <a:gd name="connsiteX8830" fmla="*/ 3776006 w 4654756"/>
              <a:gd name="connsiteY8830" fmla="*/ 896390 h 2623580"/>
              <a:gd name="connsiteX8831" fmla="*/ 3776855 w 4654756"/>
              <a:gd name="connsiteY8831" fmla="*/ 900515 h 2623580"/>
              <a:gd name="connsiteX8832" fmla="*/ 3777279 w 4654756"/>
              <a:gd name="connsiteY8832" fmla="*/ 905465 h 2623580"/>
              <a:gd name="connsiteX8833" fmla="*/ 3777279 w 4654756"/>
              <a:gd name="connsiteY8833" fmla="*/ 914128 h 2623580"/>
              <a:gd name="connsiteX8834" fmla="*/ 3777279 w 4654756"/>
              <a:gd name="connsiteY8834" fmla="*/ 921553 h 2623580"/>
              <a:gd name="connsiteX8835" fmla="*/ 3777704 w 4654756"/>
              <a:gd name="connsiteY8835" fmla="*/ 923204 h 2623580"/>
              <a:gd name="connsiteX8836" fmla="*/ 3778979 w 4654756"/>
              <a:gd name="connsiteY8836" fmla="*/ 924441 h 2623580"/>
              <a:gd name="connsiteX8837" fmla="*/ 3781951 w 4654756"/>
              <a:gd name="connsiteY8837" fmla="*/ 926916 h 2623580"/>
              <a:gd name="connsiteX8838" fmla="*/ 3790019 w 4654756"/>
              <a:gd name="connsiteY8838" fmla="*/ 931866 h 2623580"/>
              <a:gd name="connsiteX8839" fmla="*/ 3793841 w 4654756"/>
              <a:gd name="connsiteY8839" fmla="*/ 934341 h 2623580"/>
              <a:gd name="connsiteX8840" fmla="*/ 3797239 w 4654756"/>
              <a:gd name="connsiteY8840" fmla="*/ 937641 h 2623580"/>
              <a:gd name="connsiteX8841" fmla="*/ 3798513 w 4654756"/>
              <a:gd name="connsiteY8841" fmla="*/ 939704 h 2623580"/>
              <a:gd name="connsiteX8842" fmla="*/ 3799787 w 4654756"/>
              <a:gd name="connsiteY8842" fmla="*/ 942179 h 2623580"/>
              <a:gd name="connsiteX8843" fmla="*/ 3800211 w 4654756"/>
              <a:gd name="connsiteY8843" fmla="*/ 944241 h 2623580"/>
              <a:gd name="connsiteX8844" fmla="*/ 3800636 w 4654756"/>
              <a:gd name="connsiteY8844" fmla="*/ 947129 h 2623580"/>
              <a:gd name="connsiteX8845" fmla="*/ 3800636 w 4654756"/>
              <a:gd name="connsiteY8845" fmla="*/ 948367 h 2623580"/>
              <a:gd name="connsiteX8846" fmla="*/ 3801061 w 4654756"/>
              <a:gd name="connsiteY8846" fmla="*/ 949192 h 2623580"/>
              <a:gd name="connsiteX8847" fmla="*/ 3803184 w 4654756"/>
              <a:gd name="connsiteY8847" fmla="*/ 952079 h 2623580"/>
              <a:gd name="connsiteX8848" fmla="*/ 3804459 w 4654756"/>
              <a:gd name="connsiteY8848" fmla="*/ 954554 h 2623580"/>
              <a:gd name="connsiteX8849" fmla="*/ 3804883 w 4654756"/>
              <a:gd name="connsiteY8849" fmla="*/ 956204 h 2623580"/>
              <a:gd name="connsiteX8850" fmla="*/ 3804883 w 4654756"/>
              <a:gd name="connsiteY8850" fmla="*/ 957854 h 2623580"/>
              <a:gd name="connsiteX8851" fmla="*/ 3801486 w 4654756"/>
              <a:gd name="connsiteY8851" fmla="*/ 959505 h 2623580"/>
              <a:gd name="connsiteX8852" fmla="*/ 3799362 w 4654756"/>
              <a:gd name="connsiteY8852" fmla="*/ 962392 h 2623580"/>
              <a:gd name="connsiteX8853" fmla="*/ 3796814 w 4654756"/>
              <a:gd name="connsiteY8853" fmla="*/ 965692 h 2623580"/>
              <a:gd name="connsiteX8854" fmla="*/ 3795116 w 4654756"/>
              <a:gd name="connsiteY8854" fmla="*/ 968992 h 2623580"/>
              <a:gd name="connsiteX8855" fmla="*/ 3793841 w 4654756"/>
              <a:gd name="connsiteY8855" fmla="*/ 972705 h 2623580"/>
              <a:gd name="connsiteX8856" fmla="*/ 3792992 w 4654756"/>
              <a:gd name="connsiteY8856" fmla="*/ 977243 h 2623580"/>
              <a:gd name="connsiteX8857" fmla="*/ 3791293 w 4654756"/>
              <a:gd name="connsiteY8857" fmla="*/ 985080 h 2623580"/>
              <a:gd name="connsiteX8858" fmla="*/ 3790019 w 4654756"/>
              <a:gd name="connsiteY8858" fmla="*/ 993331 h 2623580"/>
              <a:gd name="connsiteX8859" fmla="*/ 3788746 w 4654756"/>
              <a:gd name="connsiteY8859" fmla="*/ 997043 h 2623580"/>
              <a:gd name="connsiteX8860" fmla="*/ 3787047 w 4654756"/>
              <a:gd name="connsiteY8860" fmla="*/ 999931 h 2623580"/>
              <a:gd name="connsiteX8861" fmla="*/ 3784923 w 4654756"/>
              <a:gd name="connsiteY8861" fmla="*/ 1002818 h 2623580"/>
              <a:gd name="connsiteX8862" fmla="*/ 3782376 w 4654756"/>
              <a:gd name="connsiteY8862" fmla="*/ 1004468 h 2623580"/>
              <a:gd name="connsiteX8863" fmla="*/ 3779828 w 4654756"/>
              <a:gd name="connsiteY8863" fmla="*/ 1005706 h 2623580"/>
              <a:gd name="connsiteX8864" fmla="*/ 3775581 w 4654756"/>
              <a:gd name="connsiteY8864" fmla="*/ 1006118 h 2623580"/>
              <a:gd name="connsiteX8865" fmla="*/ 3772183 w 4654756"/>
              <a:gd name="connsiteY8865" fmla="*/ 1006118 h 2623580"/>
              <a:gd name="connsiteX8866" fmla="*/ 3769917 w 4654756"/>
              <a:gd name="connsiteY8866" fmla="*/ 1005752 h 2623580"/>
              <a:gd name="connsiteX8867" fmla="*/ 3770009 w 4654756"/>
              <a:gd name="connsiteY8867" fmla="*/ 1005796 h 2623580"/>
              <a:gd name="connsiteX8868" fmla="*/ 3772555 w 4654756"/>
              <a:gd name="connsiteY8868" fmla="*/ 1006209 h 2623580"/>
              <a:gd name="connsiteX8869" fmla="*/ 3775949 w 4654756"/>
              <a:gd name="connsiteY8869" fmla="*/ 1006209 h 2623580"/>
              <a:gd name="connsiteX8870" fmla="*/ 3780191 w 4654756"/>
              <a:gd name="connsiteY8870" fmla="*/ 1005796 h 2623580"/>
              <a:gd name="connsiteX8871" fmla="*/ 3782736 w 4654756"/>
              <a:gd name="connsiteY8871" fmla="*/ 1004559 h 2623580"/>
              <a:gd name="connsiteX8872" fmla="*/ 3785281 w 4654756"/>
              <a:gd name="connsiteY8872" fmla="*/ 1002910 h 2623580"/>
              <a:gd name="connsiteX8873" fmla="*/ 3787403 w 4654756"/>
              <a:gd name="connsiteY8873" fmla="*/ 1000023 h 2623580"/>
              <a:gd name="connsiteX8874" fmla="*/ 3789099 w 4654756"/>
              <a:gd name="connsiteY8874" fmla="*/ 997137 h 2623580"/>
              <a:gd name="connsiteX8875" fmla="*/ 3790371 w 4654756"/>
              <a:gd name="connsiteY8875" fmla="*/ 993425 h 2623580"/>
              <a:gd name="connsiteX8876" fmla="*/ 3791644 w 4654756"/>
              <a:gd name="connsiteY8876" fmla="*/ 985177 h 2623580"/>
              <a:gd name="connsiteX8877" fmla="*/ 3793341 w 4654756"/>
              <a:gd name="connsiteY8877" fmla="*/ 977342 h 2623580"/>
              <a:gd name="connsiteX8878" fmla="*/ 3794190 w 4654756"/>
              <a:gd name="connsiteY8878" fmla="*/ 972806 h 2623580"/>
              <a:gd name="connsiteX8879" fmla="*/ 3795463 w 4654756"/>
              <a:gd name="connsiteY8879" fmla="*/ 969094 h 2623580"/>
              <a:gd name="connsiteX8880" fmla="*/ 3797159 w 4654756"/>
              <a:gd name="connsiteY8880" fmla="*/ 965796 h 2623580"/>
              <a:gd name="connsiteX8881" fmla="*/ 3799705 w 4654756"/>
              <a:gd name="connsiteY8881" fmla="*/ 962496 h 2623580"/>
              <a:gd name="connsiteX8882" fmla="*/ 3801825 w 4654756"/>
              <a:gd name="connsiteY8882" fmla="*/ 959610 h 2623580"/>
              <a:gd name="connsiteX8883" fmla="*/ 3805219 w 4654756"/>
              <a:gd name="connsiteY8883" fmla="*/ 957960 h 2623580"/>
              <a:gd name="connsiteX8884" fmla="*/ 3805219 w 4654756"/>
              <a:gd name="connsiteY8884" fmla="*/ 956311 h 2623580"/>
              <a:gd name="connsiteX8885" fmla="*/ 3804795 w 4654756"/>
              <a:gd name="connsiteY8885" fmla="*/ 954661 h 2623580"/>
              <a:gd name="connsiteX8886" fmla="*/ 3803522 w 4654756"/>
              <a:gd name="connsiteY8886" fmla="*/ 952187 h 2623580"/>
              <a:gd name="connsiteX8887" fmla="*/ 3801401 w 4654756"/>
              <a:gd name="connsiteY8887" fmla="*/ 949300 h 2623580"/>
              <a:gd name="connsiteX8888" fmla="*/ 3800977 w 4654756"/>
              <a:gd name="connsiteY8888" fmla="*/ 948475 h 2623580"/>
              <a:gd name="connsiteX8889" fmla="*/ 3800977 w 4654756"/>
              <a:gd name="connsiteY8889" fmla="*/ 947238 h 2623580"/>
              <a:gd name="connsiteX8890" fmla="*/ 3800553 w 4654756"/>
              <a:gd name="connsiteY8890" fmla="*/ 944351 h 2623580"/>
              <a:gd name="connsiteX8891" fmla="*/ 3800129 w 4654756"/>
              <a:gd name="connsiteY8891" fmla="*/ 942290 h 2623580"/>
              <a:gd name="connsiteX8892" fmla="*/ 3798856 w 4654756"/>
              <a:gd name="connsiteY8892" fmla="*/ 939815 h 2623580"/>
              <a:gd name="connsiteX8893" fmla="*/ 3797583 w 4654756"/>
              <a:gd name="connsiteY8893" fmla="*/ 937754 h 2623580"/>
              <a:gd name="connsiteX8894" fmla="*/ 3794190 w 4654756"/>
              <a:gd name="connsiteY8894" fmla="*/ 934454 h 2623580"/>
              <a:gd name="connsiteX8895" fmla="*/ 3790371 w 4654756"/>
              <a:gd name="connsiteY8895" fmla="*/ 931980 h 2623580"/>
              <a:gd name="connsiteX8896" fmla="*/ 3782312 w 4654756"/>
              <a:gd name="connsiteY8896" fmla="*/ 927032 h 2623580"/>
              <a:gd name="connsiteX8897" fmla="*/ 3779342 w 4654756"/>
              <a:gd name="connsiteY8897" fmla="*/ 924557 h 2623580"/>
              <a:gd name="connsiteX8898" fmla="*/ 3778069 w 4654756"/>
              <a:gd name="connsiteY8898" fmla="*/ 923320 h 2623580"/>
              <a:gd name="connsiteX8899" fmla="*/ 3777645 w 4654756"/>
              <a:gd name="connsiteY8899" fmla="*/ 921671 h 2623580"/>
              <a:gd name="connsiteX8900" fmla="*/ 3777645 w 4654756"/>
              <a:gd name="connsiteY8900" fmla="*/ 914248 h 2623580"/>
              <a:gd name="connsiteX8901" fmla="*/ 3777645 w 4654756"/>
              <a:gd name="connsiteY8901" fmla="*/ 905588 h 2623580"/>
              <a:gd name="connsiteX8902" fmla="*/ 3777221 w 4654756"/>
              <a:gd name="connsiteY8902" fmla="*/ 900639 h 2623580"/>
              <a:gd name="connsiteX8903" fmla="*/ 3776373 w 4654756"/>
              <a:gd name="connsiteY8903" fmla="*/ 896516 h 2623580"/>
              <a:gd name="connsiteX8904" fmla="*/ 3775525 w 4654756"/>
              <a:gd name="connsiteY8904" fmla="*/ 892804 h 2623580"/>
              <a:gd name="connsiteX8905" fmla="*/ 3774676 w 4654756"/>
              <a:gd name="connsiteY8905" fmla="*/ 889505 h 2623580"/>
              <a:gd name="connsiteX8906" fmla="*/ 3772979 w 4654756"/>
              <a:gd name="connsiteY8906" fmla="*/ 887855 h 2623580"/>
              <a:gd name="connsiteX8907" fmla="*/ 3772131 w 4654756"/>
              <a:gd name="connsiteY8907" fmla="*/ 887031 h 2623580"/>
              <a:gd name="connsiteX8908" fmla="*/ 3769161 w 4654756"/>
              <a:gd name="connsiteY8908" fmla="*/ 885794 h 2623580"/>
              <a:gd name="connsiteX8909" fmla="*/ 3763222 w 4654756"/>
              <a:gd name="connsiteY8909" fmla="*/ 883319 h 2623580"/>
              <a:gd name="connsiteX8910" fmla="*/ 4582805 w 4654756"/>
              <a:gd name="connsiteY8910" fmla="*/ 871227 h 2623580"/>
              <a:gd name="connsiteX8911" fmla="*/ 4586150 w 4654756"/>
              <a:gd name="connsiteY8911" fmla="*/ 871227 h 2623580"/>
              <a:gd name="connsiteX8912" fmla="*/ 4589913 w 4654756"/>
              <a:gd name="connsiteY8912" fmla="*/ 871227 h 2623580"/>
              <a:gd name="connsiteX8913" fmla="*/ 4592423 w 4654756"/>
              <a:gd name="connsiteY8913" fmla="*/ 871628 h 2623580"/>
              <a:gd name="connsiteX8914" fmla="*/ 4594095 w 4654756"/>
              <a:gd name="connsiteY8914" fmla="*/ 872029 h 2623580"/>
              <a:gd name="connsiteX8915" fmla="*/ 4595349 w 4654756"/>
              <a:gd name="connsiteY8915" fmla="*/ 873233 h 2623580"/>
              <a:gd name="connsiteX8916" fmla="*/ 4596604 w 4654756"/>
              <a:gd name="connsiteY8916" fmla="*/ 874036 h 2623580"/>
              <a:gd name="connsiteX8917" fmla="*/ 4597023 w 4654756"/>
              <a:gd name="connsiteY8917" fmla="*/ 875642 h 2623580"/>
              <a:gd name="connsiteX8918" fmla="*/ 4594095 w 4654756"/>
              <a:gd name="connsiteY8918" fmla="*/ 877247 h 2623580"/>
              <a:gd name="connsiteX8919" fmla="*/ 4591168 w 4654756"/>
              <a:gd name="connsiteY8919" fmla="*/ 878050 h 2623580"/>
              <a:gd name="connsiteX8920" fmla="*/ 4590332 w 4654756"/>
              <a:gd name="connsiteY8920" fmla="*/ 878852 h 2623580"/>
              <a:gd name="connsiteX8921" fmla="*/ 4589913 w 4654756"/>
              <a:gd name="connsiteY8921" fmla="*/ 879254 h 2623580"/>
              <a:gd name="connsiteX8922" fmla="*/ 4589077 w 4654756"/>
              <a:gd name="connsiteY8922" fmla="*/ 880056 h 2623580"/>
              <a:gd name="connsiteX8923" fmla="*/ 4589077 w 4654756"/>
              <a:gd name="connsiteY8923" fmla="*/ 881261 h 2623580"/>
              <a:gd name="connsiteX8924" fmla="*/ 4579877 w 4654756"/>
              <a:gd name="connsiteY8924" fmla="*/ 884873 h 2623580"/>
              <a:gd name="connsiteX8925" fmla="*/ 4572350 w 4654756"/>
              <a:gd name="connsiteY8925" fmla="*/ 886077 h 2623580"/>
              <a:gd name="connsiteX8926" fmla="*/ 4571932 w 4654756"/>
              <a:gd name="connsiteY8926" fmla="*/ 884873 h 2623580"/>
              <a:gd name="connsiteX8927" fmla="*/ 4571095 w 4654756"/>
              <a:gd name="connsiteY8927" fmla="*/ 883267 h 2623580"/>
              <a:gd name="connsiteX8928" fmla="*/ 4569005 w 4654756"/>
              <a:gd name="connsiteY8928" fmla="*/ 881261 h 2623580"/>
              <a:gd name="connsiteX8929" fmla="*/ 4569423 w 4654756"/>
              <a:gd name="connsiteY8929" fmla="*/ 879655 h 2623580"/>
              <a:gd name="connsiteX8930" fmla="*/ 4570259 w 4654756"/>
              <a:gd name="connsiteY8930" fmla="*/ 877247 h 2623580"/>
              <a:gd name="connsiteX8931" fmla="*/ 4571932 w 4654756"/>
              <a:gd name="connsiteY8931" fmla="*/ 875642 h 2623580"/>
              <a:gd name="connsiteX8932" fmla="*/ 4574441 w 4654756"/>
              <a:gd name="connsiteY8932" fmla="*/ 874036 h 2623580"/>
              <a:gd name="connsiteX8933" fmla="*/ 4576532 w 4654756"/>
              <a:gd name="connsiteY8933" fmla="*/ 872832 h 2623580"/>
              <a:gd name="connsiteX8934" fmla="*/ 4579459 w 4654756"/>
              <a:gd name="connsiteY8934" fmla="*/ 871628 h 2623580"/>
              <a:gd name="connsiteX8935" fmla="*/ 4283817 w 4654756"/>
              <a:gd name="connsiteY8935" fmla="*/ 840701 h 2623580"/>
              <a:gd name="connsiteX8936" fmla="*/ 4296803 w 4654756"/>
              <a:gd name="connsiteY8936" fmla="*/ 846566 h 2623580"/>
              <a:gd name="connsiteX8937" fmla="*/ 4296803 w 4654756"/>
              <a:gd name="connsiteY8937" fmla="*/ 862068 h 2623580"/>
              <a:gd name="connsiteX8938" fmla="*/ 4297235 w 4654756"/>
              <a:gd name="connsiteY8938" fmla="*/ 865838 h 2623580"/>
              <a:gd name="connsiteX8939" fmla="*/ 4297668 w 4654756"/>
              <a:gd name="connsiteY8939" fmla="*/ 870028 h 2623580"/>
              <a:gd name="connsiteX8940" fmla="*/ 4299833 w 4654756"/>
              <a:gd name="connsiteY8940" fmla="*/ 879664 h 2623580"/>
              <a:gd name="connsiteX8941" fmla="*/ 4301131 w 4654756"/>
              <a:gd name="connsiteY8941" fmla="*/ 888043 h 2623580"/>
              <a:gd name="connsiteX8942" fmla="*/ 4301563 w 4654756"/>
              <a:gd name="connsiteY8942" fmla="*/ 891395 h 2623580"/>
              <a:gd name="connsiteX8943" fmla="*/ 4301131 w 4654756"/>
              <a:gd name="connsiteY8943" fmla="*/ 894328 h 2623580"/>
              <a:gd name="connsiteX8944" fmla="*/ 4300265 w 4654756"/>
              <a:gd name="connsiteY8944" fmla="*/ 893909 h 2623580"/>
              <a:gd name="connsiteX8945" fmla="*/ 4299399 w 4654756"/>
              <a:gd name="connsiteY8945" fmla="*/ 892652 h 2623580"/>
              <a:gd name="connsiteX8946" fmla="*/ 4296803 w 4654756"/>
              <a:gd name="connsiteY8946" fmla="*/ 888043 h 2623580"/>
              <a:gd name="connsiteX8947" fmla="*/ 4295937 w 4654756"/>
              <a:gd name="connsiteY8947" fmla="*/ 885530 h 2623580"/>
              <a:gd name="connsiteX8948" fmla="*/ 4293773 w 4654756"/>
              <a:gd name="connsiteY8948" fmla="*/ 883435 h 2623580"/>
              <a:gd name="connsiteX8949" fmla="*/ 4289877 w 4654756"/>
              <a:gd name="connsiteY8949" fmla="*/ 879245 h 2623580"/>
              <a:gd name="connsiteX8950" fmla="*/ 4287713 w 4654756"/>
              <a:gd name="connsiteY8950" fmla="*/ 877150 h 2623580"/>
              <a:gd name="connsiteX8951" fmla="*/ 4285981 w 4654756"/>
              <a:gd name="connsiteY8951" fmla="*/ 875055 h 2623580"/>
              <a:gd name="connsiteX8952" fmla="*/ 4284251 w 4654756"/>
              <a:gd name="connsiteY8952" fmla="*/ 873380 h 2623580"/>
              <a:gd name="connsiteX8953" fmla="*/ 4283817 w 4654756"/>
              <a:gd name="connsiteY8953" fmla="*/ 871285 h 2623580"/>
              <a:gd name="connsiteX8954" fmla="*/ 4280787 w 4654756"/>
              <a:gd name="connsiteY8954" fmla="*/ 852432 h 2623580"/>
              <a:gd name="connsiteX8955" fmla="*/ 4279922 w 4654756"/>
              <a:gd name="connsiteY8955" fmla="*/ 852013 h 2623580"/>
              <a:gd name="connsiteX8956" fmla="*/ 4279489 w 4654756"/>
              <a:gd name="connsiteY8956" fmla="*/ 851174 h 2623580"/>
              <a:gd name="connsiteX8957" fmla="*/ 4279489 w 4654756"/>
              <a:gd name="connsiteY8957" fmla="*/ 846566 h 2623580"/>
              <a:gd name="connsiteX8958" fmla="*/ 4279922 w 4654756"/>
              <a:gd name="connsiteY8958" fmla="*/ 844471 h 2623580"/>
              <a:gd name="connsiteX8959" fmla="*/ 4280787 w 4654756"/>
              <a:gd name="connsiteY8959" fmla="*/ 842376 h 2623580"/>
              <a:gd name="connsiteX8960" fmla="*/ 4282519 w 4654756"/>
              <a:gd name="connsiteY8960" fmla="*/ 841120 h 2623580"/>
              <a:gd name="connsiteX8961" fmla="*/ 1953989 w 4654756"/>
              <a:gd name="connsiteY8961" fmla="*/ 776349 h 2623580"/>
              <a:gd name="connsiteX8962" fmla="*/ 1957390 w 4654756"/>
              <a:gd name="connsiteY8962" fmla="*/ 776349 h 2623580"/>
              <a:gd name="connsiteX8963" fmla="*/ 1962916 w 4654756"/>
              <a:gd name="connsiteY8963" fmla="*/ 776761 h 2623580"/>
              <a:gd name="connsiteX8964" fmla="*/ 1968442 w 4654756"/>
              <a:gd name="connsiteY8964" fmla="*/ 778411 h 2623580"/>
              <a:gd name="connsiteX8965" fmla="*/ 1970993 w 4654756"/>
              <a:gd name="connsiteY8965" fmla="*/ 779236 h 2623580"/>
              <a:gd name="connsiteX8966" fmla="*/ 1973968 w 4654756"/>
              <a:gd name="connsiteY8966" fmla="*/ 780474 h 2623580"/>
              <a:gd name="connsiteX8967" fmla="*/ 1976518 w 4654756"/>
              <a:gd name="connsiteY8967" fmla="*/ 782536 h 2623580"/>
              <a:gd name="connsiteX8968" fmla="*/ 1979069 w 4654756"/>
              <a:gd name="connsiteY8968" fmla="*/ 784599 h 2623580"/>
              <a:gd name="connsiteX8969" fmla="*/ 1980769 w 4654756"/>
              <a:gd name="connsiteY8969" fmla="*/ 787074 h 2623580"/>
              <a:gd name="connsiteX8970" fmla="*/ 1982894 w 4654756"/>
              <a:gd name="connsiteY8970" fmla="*/ 789962 h 2623580"/>
              <a:gd name="connsiteX8971" fmla="*/ 1983745 w 4654756"/>
              <a:gd name="connsiteY8971" fmla="*/ 793261 h 2623580"/>
              <a:gd name="connsiteX8972" fmla="*/ 1983745 w 4654756"/>
              <a:gd name="connsiteY8972" fmla="*/ 796562 h 2623580"/>
              <a:gd name="connsiteX8973" fmla="*/ 1983745 w 4654756"/>
              <a:gd name="connsiteY8973" fmla="*/ 802337 h 2623580"/>
              <a:gd name="connsiteX8974" fmla="*/ 1982894 w 4654756"/>
              <a:gd name="connsiteY8974" fmla="*/ 807699 h 2623580"/>
              <a:gd name="connsiteX8975" fmla="*/ 1980769 w 4654756"/>
              <a:gd name="connsiteY8975" fmla="*/ 812237 h 2623580"/>
              <a:gd name="connsiteX8976" fmla="*/ 1979069 w 4654756"/>
              <a:gd name="connsiteY8976" fmla="*/ 816775 h 2623580"/>
              <a:gd name="connsiteX8977" fmla="*/ 1976518 w 4654756"/>
              <a:gd name="connsiteY8977" fmla="*/ 820075 h 2623580"/>
              <a:gd name="connsiteX8978" fmla="*/ 1973543 w 4654756"/>
              <a:gd name="connsiteY8978" fmla="*/ 823375 h 2623580"/>
              <a:gd name="connsiteX8979" fmla="*/ 1970142 w 4654756"/>
              <a:gd name="connsiteY8979" fmla="*/ 826263 h 2623580"/>
              <a:gd name="connsiteX8980" fmla="*/ 1966317 w 4654756"/>
              <a:gd name="connsiteY8980" fmla="*/ 829150 h 2623580"/>
              <a:gd name="connsiteX8981" fmla="*/ 1962491 w 4654756"/>
              <a:gd name="connsiteY8981" fmla="*/ 831213 h 2623580"/>
              <a:gd name="connsiteX8982" fmla="*/ 1958665 w 4654756"/>
              <a:gd name="connsiteY8982" fmla="*/ 833275 h 2623580"/>
              <a:gd name="connsiteX8983" fmla="*/ 1949739 w 4654756"/>
              <a:gd name="connsiteY8983" fmla="*/ 836988 h 2623580"/>
              <a:gd name="connsiteX8984" fmla="*/ 1932736 w 4654756"/>
              <a:gd name="connsiteY8984" fmla="*/ 844413 h 2623580"/>
              <a:gd name="connsiteX8985" fmla="*/ 1881303 w 4654756"/>
              <a:gd name="connsiteY8985" fmla="*/ 844413 h 2623580"/>
              <a:gd name="connsiteX8986" fmla="*/ 1860475 w 4654756"/>
              <a:gd name="connsiteY8986" fmla="*/ 847713 h 2623580"/>
              <a:gd name="connsiteX8987" fmla="*/ 1844322 w 4654756"/>
              <a:gd name="connsiteY8987" fmla="*/ 851014 h 2623580"/>
              <a:gd name="connsiteX8988" fmla="*/ 1837096 w 4654756"/>
              <a:gd name="connsiteY8988" fmla="*/ 852251 h 2623580"/>
              <a:gd name="connsiteX8989" fmla="*/ 1829870 w 4654756"/>
              <a:gd name="connsiteY8989" fmla="*/ 854726 h 2623580"/>
              <a:gd name="connsiteX8990" fmla="*/ 1822218 w 4654756"/>
              <a:gd name="connsiteY8990" fmla="*/ 857201 h 2623580"/>
              <a:gd name="connsiteX8991" fmla="*/ 1813717 w 4654756"/>
              <a:gd name="connsiteY8991" fmla="*/ 860914 h 2623580"/>
              <a:gd name="connsiteX8992" fmla="*/ 1811592 w 4654756"/>
              <a:gd name="connsiteY8992" fmla="*/ 861326 h 2623580"/>
              <a:gd name="connsiteX8993" fmla="*/ 1810742 w 4654756"/>
              <a:gd name="connsiteY8993" fmla="*/ 862564 h 2623580"/>
              <a:gd name="connsiteX8994" fmla="*/ 1809891 w 4654756"/>
              <a:gd name="connsiteY8994" fmla="*/ 864214 h 2623580"/>
              <a:gd name="connsiteX8995" fmla="*/ 1809467 w 4654756"/>
              <a:gd name="connsiteY8995" fmla="*/ 865864 h 2623580"/>
              <a:gd name="connsiteX8996" fmla="*/ 1808191 w 4654756"/>
              <a:gd name="connsiteY8996" fmla="*/ 869989 h 2623580"/>
              <a:gd name="connsiteX8997" fmla="*/ 1807341 w 4654756"/>
              <a:gd name="connsiteY8997" fmla="*/ 871227 h 2623580"/>
              <a:gd name="connsiteX8998" fmla="*/ 1806066 w 4654756"/>
              <a:gd name="connsiteY8998" fmla="*/ 872877 h 2623580"/>
              <a:gd name="connsiteX8999" fmla="*/ 1803515 w 4654756"/>
              <a:gd name="connsiteY8999" fmla="*/ 873702 h 2623580"/>
              <a:gd name="connsiteX9000" fmla="*/ 1800540 w 4654756"/>
              <a:gd name="connsiteY9000" fmla="*/ 874527 h 2623580"/>
              <a:gd name="connsiteX9001" fmla="*/ 1793314 w 4654756"/>
              <a:gd name="connsiteY9001" fmla="*/ 875764 h 2623580"/>
              <a:gd name="connsiteX9002" fmla="*/ 1786939 w 4654756"/>
              <a:gd name="connsiteY9002" fmla="*/ 875764 h 2623580"/>
              <a:gd name="connsiteX9003" fmla="*/ 1782262 w 4654756"/>
              <a:gd name="connsiteY9003" fmla="*/ 875764 h 2623580"/>
              <a:gd name="connsiteX9004" fmla="*/ 1780987 w 4654756"/>
              <a:gd name="connsiteY9004" fmla="*/ 876176 h 2623580"/>
              <a:gd name="connsiteX9005" fmla="*/ 1780137 w 4654756"/>
              <a:gd name="connsiteY9005" fmla="*/ 877002 h 2623580"/>
              <a:gd name="connsiteX9006" fmla="*/ 1778862 w 4654756"/>
              <a:gd name="connsiteY9006" fmla="*/ 879477 h 2623580"/>
              <a:gd name="connsiteX9007" fmla="*/ 1777587 w 4654756"/>
              <a:gd name="connsiteY9007" fmla="*/ 882364 h 2623580"/>
              <a:gd name="connsiteX9008" fmla="*/ 1776736 w 4654756"/>
              <a:gd name="connsiteY9008" fmla="*/ 883190 h 2623580"/>
              <a:gd name="connsiteX9009" fmla="*/ 1775036 w 4654756"/>
              <a:gd name="connsiteY9009" fmla="*/ 883190 h 2623580"/>
              <a:gd name="connsiteX9010" fmla="*/ 1772911 w 4654756"/>
              <a:gd name="connsiteY9010" fmla="*/ 883190 h 2623580"/>
              <a:gd name="connsiteX9011" fmla="*/ 1771636 w 4654756"/>
              <a:gd name="connsiteY9011" fmla="*/ 882777 h 2623580"/>
              <a:gd name="connsiteX9012" fmla="*/ 1769510 w 4654756"/>
              <a:gd name="connsiteY9012" fmla="*/ 881127 h 2623580"/>
              <a:gd name="connsiteX9013" fmla="*/ 1765260 w 4654756"/>
              <a:gd name="connsiteY9013" fmla="*/ 877002 h 2623580"/>
              <a:gd name="connsiteX9014" fmla="*/ 1763134 w 4654756"/>
              <a:gd name="connsiteY9014" fmla="*/ 879477 h 2623580"/>
              <a:gd name="connsiteX9015" fmla="*/ 1761434 w 4654756"/>
              <a:gd name="connsiteY9015" fmla="*/ 882364 h 2623580"/>
              <a:gd name="connsiteX9016" fmla="*/ 1756333 w 4654756"/>
              <a:gd name="connsiteY9016" fmla="*/ 890615 h 2623580"/>
              <a:gd name="connsiteX9017" fmla="*/ 1753358 w 4654756"/>
              <a:gd name="connsiteY9017" fmla="*/ 894740 h 2623580"/>
              <a:gd name="connsiteX9018" fmla="*/ 1751232 w 4654756"/>
              <a:gd name="connsiteY9018" fmla="*/ 898452 h 2623580"/>
              <a:gd name="connsiteX9019" fmla="*/ 1748257 w 4654756"/>
              <a:gd name="connsiteY9019" fmla="*/ 900515 h 2623580"/>
              <a:gd name="connsiteX9020" fmla="*/ 1746557 w 4654756"/>
              <a:gd name="connsiteY9020" fmla="*/ 901340 h 2623580"/>
              <a:gd name="connsiteX9021" fmla="*/ 1745282 w 4654756"/>
              <a:gd name="connsiteY9021" fmla="*/ 901752 h 2623580"/>
              <a:gd name="connsiteX9022" fmla="*/ 1743156 w 4654756"/>
              <a:gd name="connsiteY9022" fmla="*/ 900515 h 2623580"/>
              <a:gd name="connsiteX9023" fmla="*/ 1741456 w 4654756"/>
              <a:gd name="connsiteY9023" fmla="*/ 898865 h 2623580"/>
              <a:gd name="connsiteX9024" fmla="*/ 1738906 w 4654756"/>
              <a:gd name="connsiteY9024" fmla="*/ 896390 h 2623580"/>
              <a:gd name="connsiteX9025" fmla="*/ 1737205 w 4654756"/>
              <a:gd name="connsiteY9025" fmla="*/ 893915 h 2623580"/>
              <a:gd name="connsiteX9026" fmla="*/ 1735930 w 4654756"/>
              <a:gd name="connsiteY9026" fmla="*/ 895565 h 2623580"/>
              <a:gd name="connsiteX9027" fmla="*/ 1735505 w 4654756"/>
              <a:gd name="connsiteY9027" fmla="*/ 896802 h 2623580"/>
              <a:gd name="connsiteX9028" fmla="*/ 1735505 w 4654756"/>
              <a:gd name="connsiteY9028" fmla="*/ 898040 h 2623580"/>
              <a:gd name="connsiteX9029" fmla="*/ 1735505 w 4654756"/>
              <a:gd name="connsiteY9029" fmla="*/ 898865 h 2623580"/>
              <a:gd name="connsiteX9030" fmla="*/ 1736780 w 4654756"/>
              <a:gd name="connsiteY9030" fmla="*/ 901752 h 2623580"/>
              <a:gd name="connsiteX9031" fmla="*/ 1737205 w 4654756"/>
              <a:gd name="connsiteY9031" fmla="*/ 903403 h 2623580"/>
              <a:gd name="connsiteX9032" fmla="*/ 1737205 w 4654756"/>
              <a:gd name="connsiteY9032" fmla="*/ 905878 h 2623580"/>
              <a:gd name="connsiteX9033" fmla="*/ 1737205 w 4654756"/>
              <a:gd name="connsiteY9033" fmla="*/ 908765 h 2623580"/>
              <a:gd name="connsiteX9034" fmla="*/ 1736355 w 4654756"/>
              <a:gd name="connsiteY9034" fmla="*/ 912065 h 2623580"/>
              <a:gd name="connsiteX9035" fmla="*/ 1735930 w 4654756"/>
              <a:gd name="connsiteY9035" fmla="*/ 912890 h 2623580"/>
              <a:gd name="connsiteX9036" fmla="*/ 1735080 w 4654756"/>
              <a:gd name="connsiteY9036" fmla="*/ 914540 h 2623580"/>
              <a:gd name="connsiteX9037" fmla="*/ 1732955 w 4654756"/>
              <a:gd name="connsiteY9037" fmla="*/ 914953 h 2623580"/>
              <a:gd name="connsiteX9038" fmla="*/ 1730829 w 4654756"/>
              <a:gd name="connsiteY9038" fmla="*/ 915366 h 2623580"/>
              <a:gd name="connsiteX9039" fmla="*/ 1729554 w 4654756"/>
              <a:gd name="connsiteY9039" fmla="*/ 914953 h 2623580"/>
              <a:gd name="connsiteX9040" fmla="*/ 1727429 w 4654756"/>
              <a:gd name="connsiteY9040" fmla="*/ 914540 h 2623580"/>
              <a:gd name="connsiteX9041" fmla="*/ 1726578 w 4654756"/>
              <a:gd name="connsiteY9041" fmla="*/ 912890 h 2623580"/>
              <a:gd name="connsiteX9042" fmla="*/ 1725303 w 4654756"/>
              <a:gd name="connsiteY9042" fmla="*/ 911653 h 2623580"/>
              <a:gd name="connsiteX9043" fmla="*/ 1722753 w 4654756"/>
              <a:gd name="connsiteY9043" fmla="*/ 908352 h 2623580"/>
              <a:gd name="connsiteX9044" fmla="*/ 1720202 w 4654756"/>
              <a:gd name="connsiteY9044" fmla="*/ 904640 h 2623580"/>
              <a:gd name="connsiteX9045" fmla="*/ 1719777 w 4654756"/>
              <a:gd name="connsiteY9045" fmla="*/ 906290 h 2623580"/>
              <a:gd name="connsiteX9046" fmla="*/ 1720202 w 4654756"/>
              <a:gd name="connsiteY9046" fmla="*/ 908352 h 2623580"/>
              <a:gd name="connsiteX9047" fmla="*/ 1721903 w 4654756"/>
              <a:gd name="connsiteY9047" fmla="*/ 912478 h 2623580"/>
              <a:gd name="connsiteX9048" fmla="*/ 1723178 w 4654756"/>
              <a:gd name="connsiteY9048" fmla="*/ 917428 h 2623580"/>
              <a:gd name="connsiteX9049" fmla="*/ 1723603 w 4654756"/>
              <a:gd name="connsiteY9049" fmla="*/ 920315 h 2623580"/>
              <a:gd name="connsiteX9050" fmla="*/ 1723178 w 4654756"/>
              <a:gd name="connsiteY9050" fmla="*/ 923203 h 2623580"/>
              <a:gd name="connsiteX9051" fmla="*/ 1719777 w 4654756"/>
              <a:gd name="connsiteY9051" fmla="*/ 922378 h 2623580"/>
              <a:gd name="connsiteX9052" fmla="*/ 1716802 w 4654756"/>
              <a:gd name="connsiteY9052" fmla="*/ 921141 h 2623580"/>
              <a:gd name="connsiteX9053" fmla="*/ 1713401 w 4654756"/>
              <a:gd name="connsiteY9053" fmla="*/ 919903 h 2623580"/>
              <a:gd name="connsiteX9054" fmla="*/ 1709150 w 4654756"/>
              <a:gd name="connsiteY9054" fmla="*/ 918253 h 2623580"/>
              <a:gd name="connsiteX9055" fmla="*/ 1709575 w 4654756"/>
              <a:gd name="connsiteY9055" fmla="*/ 924853 h 2623580"/>
              <a:gd name="connsiteX9056" fmla="*/ 1710425 w 4654756"/>
              <a:gd name="connsiteY9056" fmla="*/ 931454 h 2623580"/>
              <a:gd name="connsiteX9057" fmla="*/ 1710000 w 4654756"/>
              <a:gd name="connsiteY9057" fmla="*/ 934753 h 2623580"/>
              <a:gd name="connsiteX9058" fmla="*/ 1709150 w 4654756"/>
              <a:gd name="connsiteY9058" fmla="*/ 937229 h 2623580"/>
              <a:gd name="connsiteX9059" fmla="*/ 1708725 w 4654756"/>
              <a:gd name="connsiteY9059" fmla="*/ 938054 h 2623580"/>
              <a:gd name="connsiteX9060" fmla="*/ 1707450 w 4654756"/>
              <a:gd name="connsiteY9060" fmla="*/ 939291 h 2623580"/>
              <a:gd name="connsiteX9061" fmla="*/ 1706174 w 4654756"/>
              <a:gd name="connsiteY9061" fmla="*/ 939704 h 2623580"/>
              <a:gd name="connsiteX9062" fmla="*/ 1704474 w 4654756"/>
              <a:gd name="connsiteY9062" fmla="*/ 939704 h 2623580"/>
              <a:gd name="connsiteX9063" fmla="*/ 1697673 w 4654756"/>
              <a:gd name="connsiteY9063" fmla="*/ 939291 h 2623580"/>
              <a:gd name="connsiteX9064" fmla="*/ 1693422 w 4654756"/>
              <a:gd name="connsiteY9064" fmla="*/ 938054 h 2623580"/>
              <a:gd name="connsiteX9065" fmla="*/ 1689596 w 4654756"/>
              <a:gd name="connsiteY9065" fmla="*/ 937229 h 2623580"/>
              <a:gd name="connsiteX9066" fmla="*/ 1686195 w 4654756"/>
              <a:gd name="connsiteY9066" fmla="*/ 935991 h 2623580"/>
              <a:gd name="connsiteX9067" fmla="*/ 1683220 w 4654756"/>
              <a:gd name="connsiteY9067" fmla="*/ 934341 h 2623580"/>
              <a:gd name="connsiteX9068" fmla="*/ 1680669 w 4654756"/>
              <a:gd name="connsiteY9068" fmla="*/ 932691 h 2623580"/>
              <a:gd name="connsiteX9069" fmla="*/ 1680245 w 4654756"/>
              <a:gd name="connsiteY9069" fmla="*/ 931454 h 2623580"/>
              <a:gd name="connsiteX9070" fmla="*/ 1679819 w 4654756"/>
              <a:gd name="connsiteY9070" fmla="*/ 930216 h 2623580"/>
              <a:gd name="connsiteX9071" fmla="*/ 1678544 w 4654756"/>
              <a:gd name="connsiteY9071" fmla="*/ 925678 h 2623580"/>
              <a:gd name="connsiteX9072" fmla="*/ 1678119 w 4654756"/>
              <a:gd name="connsiteY9072" fmla="*/ 921553 h 2623580"/>
              <a:gd name="connsiteX9073" fmla="*/ 1677694 w 4654756"/>
              <a:gd name="connsiteY9073" fmla="*/ 919903 h 2623580"/>
              <a:gd name="connsiteX9074" fmla="*/ 1676844 w 4654756"/>
              <a:gd name="connsiteY9074" fmla="*/ 917840 h 2623580"/>
              <a:gd name="connsiteX9075" fmla="*/ 1675144 w 4654756"/>
              <a:gd name="connsiteY9075" fmla="*/ 916190 h 2623580"/>
              <a:gd name="connsiteX9076" fmla="*/ 1673444 w 4654756"/>
              <a:gd name="connsiteY9076" fmla="*/ 915366 h 2623580"/>
              <a:gd name="connsiteX9077" fmla="*/ 1671318 w 4654756"/>
              <a:gd name="connsiteY9077" fmla="*/ 914540 h 2623580"/>
              <a:gd name="connsiteX9078" fmla="*/ 1669617 w 4654756"/>
              <a:gd name="connsiteY9078" fmla="*/ 914128 h 2623580"/>
              <a:gd name="connsiteX9079" fmla="*/ 1665366 w 4654756"/>
              <a:gd name="connsiteY9079" fmla="*/ 912890 h 2623580"/>
              <a:gd name="connsiteX9080" fmla="*/ 1664091 w 4654756"/>
              <a:gd name="connsiteY9080" fmla="*/ 912478 h 2623580"/>
              <a:gd name="connsiteX9081" fmla="*/ 1662391 w 4654756"/>
              <a:gd name="connsiteY9081" fmla="*/ 911653 h 2623580"/>
              <a:gd name="connsiteX9082" fmla="*/ 1661541 w 4654756"/>
              <a:gd name="connsiteY9082" fmla="*/ 910415 h 2623580"/>
              <a:gd name="connsiteX9083" fmla="*/ 1661115 w 4654756"/>
              <a:gd name="connsiteY9083" fmla="*/ 907528 h 2623580"/>
              <a:gd name="connsiteX9084" fmla="*/ 1661541 w 4654756"/>
              <a:gd name="connsiteY9084" fmla="*/ 905053 h 2623580"/>
              <a:gd name="connsiteX9085" fmla="*/ 1662391 w 4654756"/>
              <a:gd name="connsiteY9085" fmla="*/ 903403 h 2623580"/>
              <a:gd name="connsiteX9086" fmla="*/ 1664091 w 4654756"/>
              <a:gd name="connsiteY9086" fmla="*/ 902165 h 2623580"/>
              <a:gd name="connsiteX9087" fmla="*/ 1665366 w 4654756"/>
              <a:gd name="connsiteY9087" fmla="*/ 901752 h 2623580"/>
              <a:gd name="connsiteX9088" fmla="*/ 1668767 w 4654756"/>
              <a:gd name="connsiteY9088" fmla="*/ 901340 h 2623580"/>
              <a:gd name="connsiteX9089" fmla="*/ 1671744 w 4654756"/>
              <a:gd name="connsiteY9089" fmla="*/ 901752 h 2623580"/>
              <a:gd name="connsiteX9090" fmla="*/ 1682795 w 4654756"/>
              <a:gd name="connsiteY9090" fmla="*/ 901752 h 2623580"/>
              <a:gd name="connsiteX9091" fmla="*/ 1678119 w 4654756"/>
              <a:gd name="connsiteY9091" fmla="*/ 898040 h 2623580"/>
              <a:gd name="connsiteX9092" fmla="*/ 1670892 w 4654756"/>
              <a:gd name="connsiteY9092" fmla="*/ 893090 h 2623580"/>
              <a:gd name="connsiteX9093" fmla="*/ 1664091 w 4654756"/>
              <a:gd name="connsiteY9093" fmla="*/ 888552 h 2623580"/>
              <a:gd name="connsiteX9094" fmla="*/ 1661965 w 4654756"/>
              <a:gd name="connsiteY9094" fmla="*/ 886489 h 2623580"/>
              <a:gd name="connsiteX9095" fmla="*/ 1661115 w 4654756"/>
              <a:gd name="connsiteY9095" fmla="*/ 885252 h 2623580"/>
              <a:gd name="connsiteX9096" fmla="*/ 1661541 w 4654756"/>
              <a:gd name="connsiteY9096" fmla="*/ 883602 h 2623580"/>
              <a:gd name="connsiteX9097" fmla="*/ 1661965 w 4654756"/>
              <a:gd name="connsiteY9097" fmla="*/ 882364 h 2623580"/>
              <a:gd name="connsiteX9098" fmla="*/ 1664091 w 4654756"/>
              <a:gd name="connsiteY9098" fmla="*/ 879477 h 2623580"/>
              <a:gd name="connsiteX9099" fmla="*/ 1667493 w 4654756"/>
              <a:gd name="connsiteY9099" fmla="*/ 876589 h 2623580"/>
              <a:gd name="connsiteX9100" fmla="*/ 1671744 w 4654756"/>
              <a:gd name="connsiteY9100" fmla="*/ 874527 h 2623580"/>
              <a:gd name="connsiteX9101" fmla="*/ 1676419 w 4654756"/>
              <a:gd name="connsiteY9101" fmla="*/ 872877 h 2623580"/>
              <a:gd name="connsiteX9102" fmla="*/ 1681095 w 4654756"/>
              <a:gd name="connsiteY9102" fmla="*/ 870814 h 2623580"/>
              <a:gd name="connsiteX9103" fmla="*/ 1686195 w 4654756"/>
              <a:gd name="connsiteY9103" fmla="*/ 869989 h 2623580"/>
              <a:gd name="connsiteX9104" fmla="*/ 1690446 w 4654756"/>
              <a:gd name="connsiteY9104" fmla="*/ 869989 h 2623580"/>
              <a:gd name="connsiteX9105" fmla="*/ 1691722 w 4654756"/>
              <a:gd name="connsiteY9105" fmla="*/ 869989 h 2623580"/>
              <a:gd name="connsiteX9106" fmla="*/ 1693847 w 4654756"/>
              <a:gd name="connsiteY9106" fmla="*/ 870401 h 2623580"/>
              <a:gd name="connsiteX9107" fmla="*/ 1697249 w 4654756"/>
              <a:gd name="connsiteY9107" fmla="*/ 872877 h 2623580"/>
              <a:gd name="connsiteX9108" fmla="*/ 1701073 w 4654756"/>
              <a:gd name="connsiteY9108" fmla="*/ 875764 h 2623580"/>
              <a:gd name="connsiteX9109" fmla="*/ 1704474 w 4654756"/>
              <a:gd name="connsiteY9109" fmla="*/ 879064 h 2623580"/>
              <a:gd name="connsiteX9110" fmla="*/ 1706174 w 4654756"/>
              <a:gd name="connsiteY9110" fmla="*/ 876176 h 2623580"/>
              <a:gd name="connsiteX9111" fmla="*/ 1706600 w 4654756"/>
              <a:gd name="connsiteY9111" fmla="*/ 872877 h 2623580"/>
              <a:gd name="connsiteX9112" fmla="*/ 1707450 w 4654756"/>
              <a:gd name="connsiteY9112" fmla="*/ 865864 h 2623580"/>
              <a:gd name="connsiteX9113" fmla="*/ 1707876 w 4654756"/>
              <a:gd name="connsiteY9113" fmla="*/ 863389 h 2623580"/>
              <a:gd name="connsiteX9114" fmla="*/ 1709150 w 4654756"/>
              <a:gd name="connsiteY9114" fmla="*/ 860914 h 2623580"/>
              <a:gd name="connsiteX9115" fmla="*/ 1710000 w 4654756"/>
              <a:gd name="connsiteY9115" fmla="*/ 860501 h 2623580"/>
              <a:gd name="connsiteX9116" fmla="*/ 1710850 w 4654756"/>
              <a:gd name="connsiteY9116" fmla="*/ 859264 h 2623580"/>
              <a:gd name="connsiteX9117" fmla="*/ 1712551 w 4654756"/>
              <a:gd name="connsiteY9117" fmla="*/ 858851 h 2623580"/>
              <a:gd name="connsiteX9118" fmla="*/ 1713826 w 4654756"/>
              <a:gd name="connsiteY9118" fmla="*/ 858851 h 2623580"/>
              <a:gd name="connsiteX9119" fmla="*/ 1716802 w 4654756"/>
              <a:gd name="connsiteY9119" fmla="*/ 860088 h 2623580"/>
              <a:gd name="connsiteX9120" fmla="*/ 1719352 w 4654756"/>
              <a:gd name="connsiteY9120" fmla="*/ 860088 h 2623580"/>
              <a:gd name="connsiteX9121" fmla="*/ 1720202 w 4654756"/>
              <a:gd name="connsiteY9121" fmla="*/ 859264 h 2623580"/>
              <a:gd name="connsiteX9122" fmla="*/ 1721903 w 4654756"/>
              <a:gd name="connsiteY9122" fmla="*/ 858851 h 2623580"/>
              <a:gd name="connsiteX9123" fmla="*/ 1722328 w 4654756"/>
              <a:gd name="connsiteY9123" fmla="*/ 855963 h 2623580"/>
              <a:gd name="connsiteX9124" fmla="*/ 1722328 w 4654756"/>
              <a:gd name="connsiteY9124" fmla="*/ 853076 h 2623580"/>
              <a:gd name="connsiteX9125" fmla="*/ 1721903 w 4654756"/>
              <a:gd name="connsiteY9125" fmla="*/ 849776 h 2623580"/>
              <a:gd name="connsiteX9126" fmla="*/ 1721903 w 4654756"/>
              <a:gd name="connsiteY9126" fmla="*/ 845651 h 2623580"/>
              <a:gd name="connsiteX9127" fmla="*/ 1729554 w 4654756"/>
              <a:gd name="connsiteY9127" fmla="*/ 845651 h 2623580"/>
              <a:gd name="connsiteX9128" fmla="*/ 1730829 w 4654756"/>
              <a:gd name="connsiteY9128" fmla="*/ 847713 h 2623580"/>
              <a:gd name="connsiteX9129" fmla="*/ 1732955 w 4654756"/>
              <a:gd name="connsiteY9129" fmla="*/ 849363 h 2623580"/>
              <a:gd name="connsiteX9130" fmla="*/ 1736355 w 4654756"/>
              <a:gd name="connsiteY9130" fmla="*/ 851014 h 2623580"/>
              <a:gd name="connsiteX9131" fmla="*/ 1740181 w 4654756"/>
              <a:gd name="connsiteY9131" fmla="*/ 851426 h 2623580"/>
              <a:gd name="connsiteX9132" fmla="*/ 1738056 w 4654756"/>
              <a:gd name="connsiteY9132" fmla="*/ 846476 h 2623580"/>
              <a:gd name="connsiteX9133" fmla="*/ 1735930 w 4654756"/>
              <a:gd name="connsiteY9133" fmla="*/ 843176 h 2623580"/>
              <a:gd name="connsiteX9134" fmla="*/ 1733805 w 4654756"/>
              <a:gd name="connsiteY9134" fmla="*/ 839463 h 2623580"/>
              <a:gd name="connsiteX9135" fmla="*/ 1732530 w 4654756"/>
              <a:gd name="connsiteY9135" fmla="*/ 834926 h 2623580"/>
              <a:gd name="connsiteX9136" fmla="*/ 1746557 w 4654756"/>
              <a:gd name="connsiteY9136" fmla="*/ 834926 h 2623580"/>
              <a:gd name="connsiteX9137" fmla="*/ 1745282 w 4654756"/>
              <a:gd name="connsiteY9137" fmla="*/ 832863 h 2623580"/>
              <a:gd name="connsiteX9138" fmla="*/ 1744432 w 4654756"/>
              <a:gd name="connsiteY9138" fmla="*/ 831213 h 2623580"/>
              <a:gd name="connsiteX9139" fmla="*/ 1742306 w 4654756"/>
              <a:gd name="connsiteY9139" fmla="*/ 829975 h 2623580"/>
              <a:gd name="connsiteX9140" fmla="*/ 1740181 w 4654756"/>
              <a:gd name="connsiteY9140" fmla="*/ 829150 h 2623580"/>
              <a:gd name="connsiteX9141" fmla="*/ 1740181 w 4654756"/>
              <a:gd name="connsiteY9141" fmla="*/ 818012 h 2623580"/>
              <a:gd name="connsiteX9142" fmla="*/ 1744857 w 4654756"/>
              <a:gd name="connsiteY9142" fmla="*/ 818012 h 2623580"/>
              <a:gd name="connsiteX9143" fmla="*/ 1747832 w 4654756"/>
              <a:gd name="connsiteY9143" fmla="*/ 818012 h 2623580"/>
              <a:gd name="connsiteX9144" fmla="*/ 1748682 w 4654756"/>
              <a:gd name="connsiteY9144" fmla="*/ 818425 h 2623580"/>
              <a:gd name="connsiteX9145" fmla="*/ 1749958 w 4654756"/>
              <a:gd name="connsiteY9145" fmla="*/ 819662 h 2623580"/>
              <a:gd name="connsiteX9146" fmla="*/ 1750807 w 4654756"/>
              <a:gd name="connsiteY9146" fmla="*/ 820900 h 2623580"/>
              <a:gd name="connsiteX9147" fmla="*/ 1751657 w 4654756"/>
              <a:gd name="connsiteY9147" fmla="*/ 822963 h 2623580"/>
              <a:gd name="connsiteX9148" fmla="*/ 1755483 w 4654756"/>
              <a:gd name="connsiteY9148" fmla="*/ 821312 h 2623580"/>
              <a:gd name="connsiteX9149" fmla="*/ 1758459 w 4654756"/>
              <a:gd name="connsiteY9149" fmla="*/ 820075 h 2623580"/>
              <a:gd name="connsiteX9150" fmla="*/ 1761434 w 4654756"/>
              <a:gd name="connsiteY9150" fmla="*/ 817600 h 2623580"/>
              <a:gd name="connsiteX9151" fmla="*/ 1765260 w 4654756"/>
              <a:gd name="connsiteY9151" fmla="*/ 813887 h 2623580"/>
              <a:gd name="connsiteX9152" fmla="*/ 1769510 w 4654756"/>
              <a:gd name="connsiteY9152" fmla="*/ 816775 h 2623580"/>
              <a:gd name="connsiteX9153" fmla="*/ 1772486 w 4654756"/>
              <a:gd name="connsiteY9153" fmla="*/ 818425 h 2623580"/>
              <a:gd name="connsiteX9154" fmla="*/ 1775036 w 4654756"/>
              <a:gd name="connsiteY9154" fmla="*/ 819662 h 2623580"/>
              <a:gd name="connsiteX9155" fmla="*/ 1776736 w 4654756"/>
              <a:gd name="connsiteY9155" fmla="*/ 819662 h 2623580"/>
              <a:gd name="connsiteX9156" fmla="*/ 1777587 w 4654756"/>
              <a:gd name="connsiteY9156" fmla="*/ 818012 h 2623580"/>
              <a:gd name="connsiteX9157" fmla="*/ 1778437 w 4654756"/>
              <a:gd name="connsiteY9157" fmla="*/ 816775 h 2623580"/>
              <a:gd name="connsiteX9158" fmla="*/ 1779286 w 4654756"/>
              <a:gd name="connsiteY9158" fmla="*/ 815125 h 2623580"/>
              <a:gd name="connsiteX9159" fmla="*/ 1780987 w 4654756"/>
              <a:gd name="connsiteY9159" fmla="*/ 811412 h 2623580"/>
              <a:gd name="connsiteX9160" fmla="*/ 1781412 w 4654756"/>
              <a:gd name="connsiteY9160" fmla="*/ 810175 h 2623580"/>
              <a:gd name="connsiteX9161" fmla="*/ 1782262 w 4654756"/>
              <a:gd name="connsiteY9161" fmla="*/ 808937 h 2623580"/>
              <a:gd name="connsiteX9162" fmla="*/ 1785662 w 4654756"/>
              <a:gd name="connsiteY9162" fmla="*/ 807699 h 2623580"/>
              <a:gd name="connsiteX9163" fmla="*/ 1789063 w 4654756"/>
              <a:gd name="connsiteY9163" fmla="*/ 806050 h 2623580"/>
              <a:gd name="connsiteX9164" fmla="*/ 1795439 w 4654756"/>
              <a:gd name="connsiteY9164" fmla="*/ 802750 h 2623580"/>
              <a:gd name="connsiteX9165" fmla="*/ 1801815 w 4654756"/>
              <a:gd name="connsiteY9165" fmla="*/ 799037 h 2623580"/>
              <a:gd name="connsiteX9166" fmla="*/ 1809467 w 4654756"/>
              <a:gd name="connsiteY9166" fmla="*/ 795324 h 2623580"/>
              <a:gd name="connsiteX9167" fmla="*/ 1845172 w 4654756"/>
              <a:gd name="connsiteY9167" fmla="*/ 795324 h 2623580"/>
              <a:gd name="connsiteX9168" fmla="*/ 1845172 w 4654756"/>
              <a:gd name="connsiteY9168" fmla="*/ 788312 h 2623580"/>
              <a:gd name="connsiteX9169" fmla="*/ 1848573 w 4654756"/>
              <a:gd name="connsiteY9169" fmla="*/ 788312 h 2623580"/>
              <a:gd name="connsiteX9170" fmla="*/ 1851549 w 4654756"/>
              <a:gd name="connsiteY9170" fmla="*/ 788724 h 2623580"/>
              <a:gd name="connsiteX9171" fmla="*/ 1856650 w 4654756"/>
              <a:gd name="connsiteY9171" fmla="*/ 789962 h 2623580"/>
              <a:gd name="connsiteX9172" fmla="*/ 1861750 w 4654756"/>
              <a:gd name="connsiteY9172" fmla="*/ 792849 h 2623580"/>
              <a:gd name="connsiteX9173" fmla="*/ 1866000 w 4654756"/>
              <a:gd name="connsiteY9173" fmla="*/ 795324 h 2623580"/>
              <a:gd name="connsiteX9174" fmla="*/ 1871101 w 4654756"/>
              <a:gd name="connsiteY9174" fmla="*/ 798212 h 2623580"/>
              <a:gd name="connsiteX9175" fmla="*/ 1875777 w 4654756"/>
              <a:gd name="connsiteY9175" fmla="*/ 800687 h 2623580"/>
              <a:gd name="connsiteX9176" fmla="*/ 1881303 w 4654756"/>
              <a:gd name="connsiteY9176" fmla="*/ 802337 h 2623580"/>
              <a:gd name="connsiteX9177" fmla="*/ 1884279 w 4654756"/>
              <a:gd name="connsiteY9177" fmla="*/ 802750 h 2623580"/>
              <a:gd name="connsiteX9178" fmla="*/ 1887679 w 4654756"/>
              <a:gd name="connsiteY9178" fmla="*/ 802750 h 2623580"/>
              <a:gd name="connsiteX9179" fmla="*/ 1891505 w 4654756"/>
              <a:gd name="connsiteY9179" fmla="*/ 802337 h 2623580"/>
              <a:gd name="connsiteX9180" fmla="*/ 1894906 w 4654756"/>
              <a:gd name="connsiteY9180" fmla="*/ 801924 h 2623580"/>
              <a:gd name="connsiteX9181" fmla="*/ 1902132 w 4654756"/>
              <a:gd name="connsiteY9181" fmla="*/ 799037 h 2623580"/>
              <a:gd name="connsiteX9182" fmla="*/ 1910208 w 4654756"/>
              <a:gd name="connsiteY9182" fmla="*/ 796562 h 2623580"/>
              <a:gd name="connsiteX9183" fmla="*/ 1914034 w 4654756"/>
              <a:gd name="connsiteY9183" fmla="*/ 795737 h 2623580"/>
              <a:gd name="connsiteX9184" fmla="*/ 1918284 w 4654756"/>
              <a:gd name="connsiteY9184" fmla="*/ 795324 h 2623580"/>
              <a:gd name="connsiteX9185" fmla="*/ 1921685 w 4654756"/>
              <a:gd name="connsiteY9185" fmla="*/ 795737 h 2623580"/>
              <a:gd name="connsiteX9186" fmla="*/ 1925510 w 4654756"/>
              <a:gd name="connsiteY9186" fmla="*/ 796562 h 2623580"/>
              <a:gd name="connsiteX9187" fmla="*/ 1930186 w 4654756"/>
              <a:gd name="connsiteY9187" fmla="*/ 797386 h 2623580"/>
              <a:gd name="connsiteX9188" fmla="*/ 1931886 w 4654756"/>
              <a:gd name="connsiteY9188" fmla="*/ 797386 h 2623580"/>
              <a:gd name="connsiteX9189" fmla="*/ 1934011 w 4654756"/>
              <a:gd name="connsiteY9189" fmla="*/ 796562 h 2623580"/>
              <a:gd name="connsiteX9190" fmla="*/ 1936137 w 4654756"/>
              <a:gd name="connsiteY9190" fmla="*/ 795737 h 2623580"/>
              <a:gd name="connsiteX9191" fmla="*/ 1937838 w 4654756"/>
              <a:gd name="connsiteY9191" fmla="*/ 794087 h 2623580"/>
              <a:gd name="connsiteX9192" fmla="*/ 1941662 w 4654756"/>
              <a:gd name="connsiteY9192" fmla="*/ 788312 h 2623580"/>
              <a:gd name="connsiteX9193" fmla="*/ 1943788 w 4654756"/>
              <a:gd name="connsiteY9193" fmla="*/ 785424 h 2623580"/>
              <a:gd name="connsiteX9194" fmla="*/ 1946338 w 4654756"/>
              <a:gd name="connsiteY9194" fmla="*/ 782124 h 2623580"/>
              <a:gd name="connsiteX9195" fmla="*/ 1949314 w 4654756"/>
              <a:gd name="connsiteY9195" fmla="*/ 779236 h 2623580"/>
              <a:gd name="connsiteX9196" fmla="*/ 1952714 w 4654756"/>
              <a:gd name="connsiteY9196" fmla="*/ 777173 h 2623580"/>
              <a:gd name="connsiteX9197" fmla="*/ 1953139 w 4654756"/>
              <a:gd name="connsiteY9197" fmla="*/ 776761 h 2623580"/>
              <a:gd name="connsiteX9198" fmla="*/ 3803822 w 4654756"/>
              <a:gd name="connsiteY9198" fmla="*/ 750533 h 2623580"/>
              <a:gd name="connsiteX9199" fmla="*/ 3806157 w 4654756"/>
              <a:gd name="connsiteY9199" fmla="*/ 752423 h 2623580"/>
              <a:gd name="connsiteX9200" fmla="*/ 3809554 w 4654756"/>
              <a:gd name="connsiteY9200" fmla="*/ 756548 h 2623580"/>
              <a:gd name="connsiteX9201" fmla="*/ 3812951 w 4654756"/>
              <a:gd name="connsiteY9201" fmla="*/ 760261 h 2623580"/>
              <a:gd name="connsiteX9202" fmla="*/ 3813801 w 4654756"/>
              <a:gd name="connsiteY9202" fmla="*/ 761911 h 2623580"/>
              <a:gd name="connsiteX9203" fmla="*/ 3814226 w 4654756"/>
              <a:gd name="connsiteY9203" fmla="*/ 763561 h 2623580"/>
              <a:gd name="connsiteX9204" fmla="*/ 3813801 w 4654756"/>
              <a:gd name="connsiteY9204" fmla="*/ 766448 h 2623580"/>
              <a:gd name="connsiteX9205" fmla="*/ 3812951 w 4654756"/>
              <a:gd name="connsiteY9205" fmla="*/ 768924 h 2623580"/>
              <a:gd name="connsiteX9206" fmla="*/ 3811253 w 4654756"/>
              <a:gd name="connsiteY9206" fmla="*/ 770574 h 2623580"/>
              <a:gd name="connsiteX9207" fmla="*/ 3809979 w 4654756"/>
              <a:gd name="connsiteY9207" fmla="*/ 773049 h 2623580"/>
              <a:gd name="connsiteX9208" fmla="*/ 3807856 w 4654756"/>
              <a:gd name="connsiteY9208" fmla="*/ 775111 h 2623580"/>
              <a:gd name="connsiteX9209" fmla="*/ 3806581 w 4654756"/>
              <a:gd name="connsiteY9209" fmla="*/ 776761 h 2623580"/>
              <a:gd name="connsiteX9210" fmla="*/ 3805308 w 4654756"/>
              <a:gd name="connsiteY9210" fmla="*/ 779237 h 2623580"/>
              <a:gd name="connsiteX9211" fmla="*/ 3804883 w 4654756"/>
              <a:gd name="connsiteY9211" fmla="*/ 782124 h 2623580"/>
              <a:gd name="connsiteX9212" fmla="*/ 3804883 w 4654756"/>
              <a:gd name="connsiteY9212" fmla="*/ 798624 h 2623580"/>
              <a:gd name="connsiteX9213" fmla="*/ 3802759 w 4654756"/>
              <a:gd name="connsiteY9213" fmla="*/ 799037 h 2623580"/>
              <a:gd name="connsiteX9214" fmla="*/ 3799362 w 4654756"/>
              <a:gd name="connsiteY9214" fmla="*/ 799037 h 2623580"/>
              <a:gd name="connsiteX9215" fmla="*/ 3795116 w 4654756"/>
              <a:gd name="connsiteY9215" fmla="*/ 798624 h 2623580"/>
              <a:gd name="connsiteX9216" fmla="*/ 3790869 w 4654756"/>
              <a:gd name="connsiteY9216" fmla="*/ 798624 h 2623580"/>
              <a:gd name="connsiteX9217" fmla="*/ 3788321 w 4654756"/>
              <a:gd name="connsiteY9217" fmla="*/ 799037 h 2623580"/>
              <a:gd name="connsiteX9218" fmla="*/ 3787047 w 4654756"/>
              <a:gd name="connsiteY9218" fmla="*/ 800275 h 2623580"/>
              <a:gd name="connsiteX9219" fmla="*/ 3786622 w 4654756"/>
              <a:gd name="connsiteY9219" fmla="*/ 801512 h 2623580"/>
              <a:gd name="connsiteX9220" fmla="*/ 3785773 w 4654756"/>
              <a:gd name="connsiteY9220" fmla="*/ 803575 h 2623580"/>
              <a:gd name="connsiteX9221" fmla="*/ 3785349 w 4654756"/>
              <a:gd name="connsiteY9221" fmla="*/ 807700 h 2623580"/>
              <a:gd name="connsiteX9222" fmla="*/ 3784499 w 4654756"/>
              <a:gd name="connsiteY9222" fmla="*/ 810175 h 2623580"/>
              <a:gd name="connsiteX9223" fmla="*/ 3783225 w 4654756"/>
              <a:gd name="connsiteY9223" fmla="*/ 812238 h 2623580"/>
              <a:gd name="connsiteX9224" fmla="*/ 3781526 w 4654756"/>
              <a:gd name="connsiteY9224" fmla="*/ 814712 h 2623580"/>
              <a:gd name="connsiteX9225" fmla="*/ 3779828 w 4654756"/>
              <a:gd name="connsiteY9225" fmla="*/ 816775 h 2623580"/>
              <a:gd name="connsiteX9226" fmla="*/ 3777704 w 4654756"/>
              <a:gd name="connsiteY9226" fmla="*/ 818425 h 2623580"/>
              <a:gd name="connsiteX9227" fmla="*/ 3775156 w 4654756"/>
              <a:gd name="connsiteY9227" fmla="*/ 820488 h 2623580"/>
              <a:gd name="connsiteX9228" fmla="*/ 3769635 w 4654756"/>
              <a:gd name="connsiteY9228" fmla="*/ 823375 h 2623580"/>
              <a:gd name="connsiteX9229" fmla="*/ 3764964 w 4654756"/>
              <a:gd name="connsiteY9229" fmla="*/ 826263 h 2623580"/>
              <a:gd name="connsiteX9230" fmla="*/ 3759868 w 4654756"/>
              <a:gd name="connsiteY9230" fmla="*/ 829150 h 2623580"/>
              <a:gd name="connsiteX9231" fmla="*/ 3757745 w 4654756"/>
              <a:gd name="connsiteY9231" fmla="*/ 830800 h 2623580"/>
              <a:gd name="connsiteX9232" fmla="*/ 3755621 w 4654756"/>
              <a:gd name="connsiteY9232" fmla="*/ 832863 h 2623580"/>
              <a:gd name="connsiteX9233" fmla="*/ 3754348 w 4654756"/>
              <a:gd name="connsiteY9233" fmla="*/ 834926 h 2623580"/>
              <a:gd name="connsiteX9234" fmla="*/ 3753073 w 4654756"/>
              <a:gd name="connsiteY9234" fmla="*/ 836988 h 2623580"/>
              <a:gd name="connsiteX9235" fmla="*/ 3752224 w 4654756"/>
              <a:gd name="connsiteY9235" fmla="*/ 839463 h 2623580"/>
              <a:gd name="connsiteX9236" fmla="*/ 3752224 w 4654756"/>
              <a:gd name="connsiteY9236" fmla="*/ 842351 h 2623580"/>
              <a:gd name="connsiteX9237" fmla="*/ 3752224 w 4654756"/>
              <a:gd name="connsiteY9237" fmla="*/ 844414 h 2623580"/>
              <a:gd name="connsiteX9238" fmla="*/ 3752649 w 4654756"/>
              <a:gd name="connsiteY9238" fmla="*/ 845651 h 2623580"/>
              <a:gd name="connsiteX9239" fmla="*/ 3754348 w 4654756"/>
              <a:gd name="connsiteY9239" fmla="*/ 848126 h 2623580"/>
              <a:gd name="connsiteX9240" fmla="*/ 3756046 w 4654756"/>
              <a:gd name="connsiteY9240" fmla="*/ 849776 h 2623580"/>
              <a:gd name="connsiteX9241" fmla="*/ 3758594 w 4654756"/>
              <a:gd name="connsiteY9241" fmla="*/ 851426 h 2623580"/>
              <a:gd name="connsiteX9242" fmla="*/ 3761142 w 4654756"/>
              <a:gd name="connsiteY9242" fmla="*/ 852664 h 2623580"/>
              <a:gd name="connsiteX9243" fmla="*/ 3762841 w 4654756"/>
              <a:gd name="connsiteY9243" fmla="*/ 854314 h 2623580"/>
              <a:gd name="connsiteX9244" fmla="*/ 3764964 w 4654756"/>
              <a:gd name="connsiteY9244" fmla="*/ 855964 h 2623580"/>
              <a:gd name="connsiteX9245" fmla="*/ 3765389 w 4654756"/>
              <a:gd name="connsiteY9245" fmla="*/ 857614 h 2623580"/>
              <a:gd name="connsiteX9246" fmla="*/ 3765813 w 4654756"/>
              <a:gd name="connsiteY9246" fmla="*/ 858851 h 2623580"/>
              <a:gd name="connsiteX9247" fmla="*/ 3762841 w 4654756"/>
              <a:gd name="connsiteY9247" fmla="*/ 861326 h 2623580"/>
              <a:gd name="connsiteX9248" fmla="*/ 3759443 w 4654756"/>
              <a:gd name="connsiteY9248" fmla="*/ 864627 h 2623580"/>
              <a:gd name="connsiteX9249" fmla="*/ 3756471 w 4654756"/>
              <a:gd name="connsiteY9249" fmla="*/ 868752 h 2623580"/>
              <a:gd name="connsiteX9250" fmla="*/ 3755621 w 4654756"/>
              <a:gd name="connsiteY9250" fmla="*/ 870814 h 2623580"/>
              <a:gd name="connsiteX9251" fmla="*/ 3755197 w 4654756"/>
              <a:gd name="connsiteY9251" fmla="*/ 872877 h 2623580"/>
              <a:gd name="connsiteX9252" fmla="*/ 3755621 w 4654756"/>
              <a:gd name="connsiteY9252" fmla="*/ 874939 h 2623580"/>
              <a:gd name="connsiteX9253" fmla="*/ 3755621 w 4654756"/>
              <a:gd name="connsiteY9253" fmla="*/ 877002 h 2623580"/>
              <a:gd name="connsiteX9254" fmla="*/ 3756471 w 4654756"/>
              <a:gd name="connsiteY9254" fmla="*/ 879065 h 2623580"/>
              <a:gd name="connsiteX9255" fmla="*/ 3757745 w 4654756"/>
              <a:gd name="connsiteY9255" fmla="*/ 880302 h 2623580"/>
              <a:gd name="connsiteX9256" fmla="*/ 3759868 w 4654756"/>
              <a:gd name="connsiteY9256" fmla="*/ 882365 h 2623580"/>
              <a:gd name="connsiteX9257" fmla="*/ 3760220 w 4654756"/>
              <a:gd name="connsiteY9257" fmla="*/ 882462 h 2623580"/>
              <a:gd name="connsiteX9258" fmla="*/ 3758132 w 4654756"/>
              <a:gd name="connsiteY9258" fmla="*/ 880433 h 2623580"/>
              <a:gd name="connsiteX9259" fmla="*/ 3756859 w 4654756"/>
              <a:gd name="connsiteY9259" fmla="*/ 879195 h 2623580"/>
              <a:gd name="connsiteX9260" fmla="*/ 3756011 w 4654756"/>
              <a:gd name="connsiteY9260" fmla="*/ 877134 h 2623580"/>
              <a:gd name="connsiteX9261" fmla="*/ 3756011 w 4654756"/>
              <a:gd name="connsiteY9261" fmla="*/ 875072 h 2623580"/>
              <a:gd name="connsiteX9262" fmla="*/ 3755587 w 4654756"/>
              <a:gd name="connsiteY9262" fmla="*/ 873010 h 2623580"/>
              <a:gd name="connsiteX9263" fmla="*/ 3756011 w 4654756"/>
              <a:gd name="connsiteY9263" fmla="*/ 870948 h 2623580"/>
              <a:gd name="connsiteX9264" fmla="*/ 3756859 w 4654756"/>
              <a:gd name="connsiteY9264" fmla="*/ 868886 h 2623580"/>
              <a:gd name="connsiteX9265" fmla="*/ 3759829 w 4654756"/>
              <a:gd name="connsiteY9265" fmla="*/ 864762 h 2623580"/>
              <a:gd name="connsiteX9266" fmla="*/ 3763222 w 4654756"/>
              <a:gd name="connsiteY9266" fmla="*/ 861463 h 2623580"/>
              <a:gd name="connsiteX9267" fmla="*/ 3766192 w 4654756"/>
              <a:gd name="connsiteY9267" fmla="*/ 858989 h 2623580"/>
              <a:gd name="connsiteX9268" fmla="*/ 3765768 w 4654756"/>
              <a:gd name="connsiteY9268" fmla="*/ 857752 h 2623580"/>
              <a:gd name="connsiteX9269" fmla="*/ 3765343 w 4654756"/>
              <a:gd name="connsiteY9269" fmla="*/ 856102 h 2623580"/>
              <a:gd name="connsiteX9270" fmla="*/ 3763222 w 4654756"/>
              <a:gd name="connsiteY9270" fmla="*/ 854453 h 2623580"/>
              <a:gd name="connsiteX9271" fmla="*/ 3761525 w 4654756"/>
              <a:gd name="connsiteY9271" fmla="*/ 852803 h 2623580"/>
              <a:gd name="connsiteX9272" fmla="*/ 3758980 w 4654756"/>
              <a:gd name="connsiteY9272" fmla="*/ 851566 h 2623580"/>
              <a:gd name="connsiteX9273" fmla="*/ 3756435 w 4654756"/>
              <a:gd name="connsiteY9273" fmla="*/ 849917 h 2623580"/>
              <a:gd name="connsiteX9274" fmla="*/ 3754738 w 4654756"/>
              <a:gd name="connsiteY9274" fmla="*/ 848267 h 2623580"/>
              <a:gd name="connsiteX9275" fmla="*/ 3753041 w 4654756"/>
              <a:gd name="connsiteY9275" fmla="*/ 845793 h 2623580"/>
              <a:gd name="connsiteX9276" fmla="*/ 3752617 w 4654756"/>
              <a:gd name="connsiteY9276" fmla="*/ 844556 h 2623580"/>
              <a:gd name="connsiteX9277" fmla="*/ 3752617 w 4654756"/>
              <a:gd name="connsiteY9277" fmla="*/ 842494 h 2623580"/>
              <a:gd name="connsiteX9278" fmla="*/ 3752617 w 4654756"/>
              <a:gd name="connsiteY9278" fmla="*/ 839607 h 2623580"/>
              <a:gd name="connsiteX9279" fmla="*/ 3753466 w 4654756"/>
              <a:gd name="connsiteY9279" fmla="*/ 837133 h 2623580"/>
              <a:gd name="connsiteX9280" fmla="*/ 3754738 w 4654756"/>
              <a:gd name="connsiteY9280" fmla="*/ 835071 h 2623580"/>
              <a:gd name="connsiteX9281" fmla="*/ 3756011 w 4654756"/>
              <a:gd name="connsiteY9281" fmla="*/ 833009 h 2623580"/>
              <a:gd name="connsiteX9282" fmla="*/ 3758132 w 4654756"/>
              <a:gd name="connsiteY9282" fmla="*/ 830947 h 2623580"/>
              <a:gd name="connsiteX9283" fmla="*/ 3760253 w 4654756"/>
              <a:gd name="connsiteY9283" fmla="*/ 829297 h 2623580"/>
              <a:gd name="connsiteX9284" fmla="*/ 3765343 w 4654756"/>
              <a:gd name="connsiteY9284" fmla="*/ 826411 h 2623580"/>
              <a:gd name="connsiteX9285" fmla="*/ 3770009 w 4654756"/>
              <a:gd name="connsiteY9285" fmla="*/ 823524 h 2623580"/>
              <a:gd name="connsiteX9286" fmla="*/ 3775525 w 4654756"/>
              <a:gd name="connsiteY9286" fmla="*/ 820638 h 2623580"/>
              <a:gd name="connsiteX9287" fmla="*/ 3778069 w 4654756"/>
              <a:gd name="connsiteY9287" fmla="*/ 818575 h 2623580"/>
              <a:gd name="connsiteX9288" fmla="*/ 3780191 w 4654756"/>
              <a:gd name="connsiteY9288" fmla="*/ 816926 h 2623580"/>
              <a:gd name="connsiteX9289" fmla="*/ 3781887 w 4654756"/>
              <a:gd name="connsiteY9289" fmla="*/ 814864 h 2623580"/>
              <a:gd name="connsiteX9290" fmla="*/ 3783584 w 4654756"/>
              <a:gd name="connsiteY9290" fmla="*/ 812390 h 2623580"/>
              <a:gd name="connsiteX9291" fmla="*/ 3784857 w 4654756"/>
              <a:gd name="connsiteY9291" fmla="*/ 810328 h 2623580"/>
              <a:gd name="connsiteX9292" fmla="*/ 3785705 w 4654756"/>
              <a:gd name="connsiteY9292" fmla="*/ 807854 h 2623580"/>
              <a:gd name="connsiteX9293" fmla="*/ 3786130 w 4654756"/>
              <a:gd name="connsiteY9293" fmla="*/ 803730 h 2623580"/>
              <a:gd name="connsiteX9294" fmla="*/ 3786978 w 4654756"/>
              <a:gd name="connsiteY9294" fmla="*/ 801668 h 2623580"/>
              <a:gd name="connsiteX9295" fmla="*/ 3787403 w 4654756"/>
              <a:gd name="connsiteY9295" fmla="*/ 800431 h 2623580"/>
              <a:gd name="connsiteX9296" fmla="*/ 3788675 w 4654756"/>
              <a:gd name="connsiteY9296" fmla="*/ 799194 h 2623580"/>
              <a:gd name="connsiteX9297" fmla="*/ 3791220 w 4654756"/>
              <a:gd name="connsiteY9297" fmla="*/ 798781 h 2623580"/>
              <a:gd name="connsiteX9298" fmla="*/ 3795463 w 4654756"/>
              <a:gd name="connsiteY9298" fmla="*/ 798781 h 2623580"/>
              <a:gd name="connsiteX9299" fmla="*/ 3799705 w 4654756"/>
              <a:gd name="connsiteY9299" fmla="*/ 799194 h 2623580"/>
              <a:gd name="connsiteX9300" fmla="*/ 3803098 w 4654756"/>
              <a:gd name="connsiteY9300" fmla="*/ 799194 h 2623580"/>
              <a:gd name="connsiteX9301" fmla="*/ 3805219 w 4654756"/>
              <a:gd name="connsiteY9301" fmla="*/ 798781 h 2623580"/>
              <a:gd name="connsiteX9302" fmla="*/ 3805219 w 4654756"/>
              <a:gd name="connsiteY9302" fmla="*/ 782286 h 2623580"/>
              <a:gd name="connsiteX9303" fmla="*/ 3805643 w 4654756"/>
              <a:gd name="connsiteY9303" fmla="*/ 779399 h 2623580"/>
              <a:gd name="connsiteX9304" fmla="*/ 3806916 w 4654756"/>
              <a:gd name="connsiteY9304" fmla="*/ 776925 h 2623580"/>
              <a:gd name="connsiteX9305" fmla="*/ 3808189 w 4654756"/>
              <a:gd name="connsiteY9305" fmla="*/ 775276 h 2623580"/>
              <a:gd name="connsiteX9306" fmla="*/ 3810309 w 4654756"/>
              <a:gd name="connsiteY9306" fmla="*/ 773213 h 2623580"/>
              <a:gd name="connsiteX9307" fmla="*/ 3811582 w 4654756"/>
              <a:gd name="connsiteY9307" fmla="*/ 770740 h 2623580"/>
              <a:gd name="connsiteX9308" fmla="*/ 3813279 w 4654756"/>
              <a:gd name="connsiteY9308" fmla="*/ 769090 h 2623580"/>
              <a:gd name="connsiteX9309" fmla="*/ 3814128 w 4654756"/>
              <a:gd name="connsiteY9309" fmla="*/ 766616 h 2623580"/>
              <a:gd name="connsiteX9310" fmla="*/ 3814552 w 4654756"/>
              <a:gd name="connsiteY9310" fmla="*/ 763729 h 2623580"/>
              <a:gd name="connsiteX9311" fmla="*/ 3814128 w 4654756"/>
              <a:gd name="connsiteY9311" fmla="*/ 762079 h 2623580"/>
              <a:gd name="connsiteX9312" fmla="*/ 3813279 w 4654756"/>
              <a:gd name="connsiteY9312" fmla="*/ 760430 h 2623580"/>
              <a:gd name="connsiteX9313" fmla="*/ 3809885 w 4654756"/>
              <a:gd name="connsiteY9313" fmla="*/ 756719 h 2623580"/>
              <a:gd name="connsiteX9314" fmla="*/ 3806492 w 4654756"/>
              <a:gd name="connsiteY9314" fmla="*/ 752595 h 2623580"/>
              <a:gd name="connsiteX9315" fmla="*/ 3803947 w 4654756"/>
              <a:gd name="connsiteY9315" fmla="*/ 750533 h 2623580"/>
              <a:gd name="connsiteX9316" fmla="*/ 3983730 w 4654756"/>
              <a:gd name="connsiteY9316" fmla="*/ 730089 h 2623580"/>
              <a:gd name="connsiteX9317" fmla="*/ 3983811 w 4654756"/>
              <a:gd name="connsiteY9317" fmla="*/ 730326 h 2623580"/>
              <a:gd name="connsiteX9318" fmla="*/ 3985933 w 4654756"/>
              <a:gd name="connsiteY9318" fmla="*/ 732800 h 2623580"/>
              <a:gd name="connsiteX9319" fmla="*/ 3988902 w 4654756"/>
              <a:gd name="connsiteY9319" fmla="*/ 734450 h 2623580"/>
              <a:gd name="connsiteX9320" fmla="*/ 3991871 w 4654756"/>
              <a:gd name="connsiteY9320" fmla="*/ 735275 h 2623580"/>
              <a:gd name="connsiteX9321" fmla="*/ 3995265 w 4654756"/>
              <a:gd name="connsiteY9321" fmla="*/ 736100 h 2623580"/>
              <a:gd name="connsiteX9322" fmla="*/ 3999083 w 4654756"/>
              <a:gd name="connsiteY9322" fmla="*/ 736100 h 2623580"/>
              <a:gd name="connsiteX9323" fmla="*/ 4006295 w 4654756"/>
              <a:gd name="connsiteY9323" fmla="*/ 736512 h 2623580"/>
              <a:gd name="connsiteX9324" fmla="*/ 4034201 w 4654756"/>
              <a:gd name="connsiteY9324" fmla="*/ 759530 h 2623580"/>
              <a:gd name="connsiteX9325" fmla="*/ 4034176 w 4654756"/>
              <a:gd name="connsiteY9325" fmla="*/ 759282 h 2623580"/>
              <a:gd name="connsiteX9326" fmla="*/ 4006139 w 4654756"/>
              <a:gd name="connsiteY9326" fmla="*/ 736159 h 2623580"/>
              <a:gd name="connsiteX9327" fmla="*/ 3998917 w 4654756"/>
              <a:gd name="connsiteY9327" fmla="*/ 735746 h 2623580"/>
              <a:gd name="connsiteX9328" fmla="*/ 3995094 w 4654756"/>
              <a:gd name="connsiteY9328" fmla="*/ 735746 h 2623580"/>
              <a:gd name="connsiteX9329" fmla="*/ 3991695 w 4654756"/>
              <a:gd name="connsiteY9329" fmla="*/ 734920 h 2623580"/>
              <a:gd name="connsiteX9330" fmla="*/ 3988722 w 4654756"/>
              <a:gd name="connsiteY9330" fmla="*/ 734094 h 2623580"/>
              <a:gd name="connsiteX9331" fmla="*/ 3985749 w 4654756"/>
              <a:gd name="connsiteY9331" fmla="*/ 732443 h 2623580"/>
              <a:gd name="connsiteX9332" fmla="*/ 3786359 w 4654756"/>
              <a:gd name="connsiteY9332" fmla="*/ 728075 h 2623580"/>
              <a:gd name="connsiteX9333" fmla="*/ 3787047 w 4654756"/>
              <a:gd name="connsiteY9333" fmla="*/ 728910 h 2623580"/>
              <a:gd name="connsiteX9334" fmla="*/ 3787353 w 4654756"/>
              <a:gd name="connsiteY9334" fmla="*/ 729406 h 2623580"/>
              <a:gd name="connsiteX9335" fmla="*/ 3786978 w 4654756"/>
              <a:gd name="connsiteY9335" fmla="*/ 728676 h 2623580"/>
              <a:gd name="connsiteX9336" fmla="*/ 3956662 w 4654756"/>
              <a:gd name="connsiteY9336" fmla="*/ 704602 h 2623580"/>
              <a:gd name="connsiteX9337" fmla="*/ 3956662 w 4654756"/>
              <a:gd name="connsiteY9337" fmla="*/ 704759 h 2623580"/>
              <a:gd name="connsiteX9338" fmla="*/ 3958783 w 4654756"/>
              <a:gd name="connsiteY9338" fmla="*/ 705171 h 2623580"/>
              <a:gd name="connsiteX9339" fmla="*/ 3961753 w 4654756"/>
              <a:gd name="connsiteY9339" fmla="*/ 705171 h 2623580"/>
              <a:gd name="connsiteX9340" fmla="*/ 3967267 w 4654756"/>
              <a:gd name="connsiteY9340" fmla="*/ 705171 h 2623580"/>
              <a:gd name="connsiteX9341" fmla="*/ 3974055 w 4654756"/>
              <a:gd name="connsiteY9341" fmla="*/ 705171 h 2623580"/>
              <a:gd name="connsiteX9342" fmla="*/ 3979569 w 4654756"/>
              <a:gd name="connsiteY9342" fmla="*/ 706408 h 2623580"/>
              <a:gd name="connsiteX9343" fmla="*/ 3981266 w 4654756"/>
              <a:gd name="connsiteY9343" fmla="*/ 706820 h 2623580"/>
              <a:gd name="connsiteX9344" fmla="*/ 3982115 w 4654756"/>
              <a:gd name="connsiteY9344" fmla="*/ 707645 h 2623580"/>
              <a:gd name="connsiteX9345" fmla="*/ 3983328 w 4654756"/>
              <a:gd name="connsiteY9345" fmla="*/ 709611 h 2623580"/>
              <a:gd name="connsiteX9346" fmla="*/ 3983200 w 4654756"/>
              <a:gd name="connsiteY9346" fmla="*/ 709320 h 2623580"/>
              <a:gd name="connsiteX9347" fmla="*/ 3981925 w 4654756"/>
              <a:gd name="connsiteY9347" fmla="*/ 707256 h 2623580"/>
              <a:gd name="connsiteX9348" fmla="*/ 3981076 w 4654756"/>
              <a:gd name="connsiteY9348" fmla="*/ 706430 h 2623580"/>
              <a:gd name="connsiteX9349" fmla="*/ 3979377 w 4654756"/>
              <a:gd name="connsiteY9349" fmla="*/ 706017 h 2623580"/>
              <a:gd name="connsiteX9350" fmla="*/ 3973854 w 4654756"/>
              <a:gd name="connsiteY9350" fmla="*/ 704778 h 2623580"/>
              <a:gd name="connsiteX9351" fmla="*/ 3967057 w 4654756"/>
              <a:gd name="connsiteY9351" fmla="*/ 704778 h 2623580"/>
              <a:gd name="connsiteX9352" fmla="*/ 3961535 w 4654756"/>
              <a:gd name="connsiteY9352" fmla="*/ 704778 h 2623580"/>
              <a:gd name="connsiteX9353" fmla="*/ 3958561 w 4654756"/>
              <a:gd name="connsiteY9353" fmla="*/ 704778 h 2623580"/>
              <a:gd name="connsiteX9354" fmla="*/ 3957653 w 4654756"/>
              <a:gd name="connsiteY9354" fmla="*/ 704602 h 2623580"/>
              <a:gd name="connsiteX9355" fmla="*/ 3210148 w 4654756"/>
              <a:gd name="connsiteY9355" fmla="*/ 702921 h 2623580"/>
              <a:gd name="connsiteX9356" fmla="*/ 3217365 w 4654756"/>
              <a:gd name="connsiteY9356" fmla="*/ 703334 h 2623580"/>
              <a:gd name="connsiteX9357" fmla="*/ 3224581 w 4654756"/>
              <a:gd name="connsiteY9357" fmla="*/ 703746 h 2623580"/>
              <a:gd name="connsiteX9358" fmla="*/ 3228402 w 4654756"/>
              <a:gd name="connsiteY9358" fmla="*/ 704159 h 2623580"/>
              <a:gd name="connsiteX9359" fmla="*/ 3231798 w 4654756"/>
              <a:gd name="connsiteY9359" fmla="*/ 704983 h 2623580"/>
              <a:gd name="connsiteX9360" fmla="*/ 3234345 w 4654756"/>
              <a:gd name="connsiteY9360" fmla="*/ 706634 h 2623580"/>
              <a:gd name="connsiteX9361" fmla="*/ 3236892 w 4654756"/>
              <a:gd name="connsiteY9361" fmla="*/ 707872 h 2623580"/>
              <a:gd name="connsiteX9362" fmla="*/ 3239015 w 4654756"/>
              <a:gd name="connsiteY9362" fmla="*/ 709934 h 2623580"/>
              <a:gd name="connsiteX9363" fmla="*/ 3240288 w 4654756"/>
              <a:gd name="connsiteY9363" fmla="*/ 712409 h 2623580"/>
              <a:gd name="connsiteX9364" fmla="*/ 3241562 w 4654756"/>
              <a:gd name="connsiteY9364" fmla="*/ 715297 h 2623580"/>
              <a:gd name="connsiteX9365" fmla="*/ 3241986 w 4654756"/>
              <a:gd name="connsiteY9365" fmla="*/ 717772 h 2623580"/>
              <a:gd name="connsiteX9366" fmla="*/ 3241562 w 4654756"/>
              <a:gd name="connsiteY9366" fmla="*/ 720247 h 2623580"/>
              <a:gd name="connsiteX9367" fmla="*/ 3240713 w 4654756"/>
              <a:gd name="connsiteY9367" fmla="*/ 722722 h 2623580"/>
              <a:gd name="connsiteX9368" fmla="*/ 3240288 w 4654756"/>
              <a:gd name="connsiteY9368" fmla="*/ 724784 h 2623580"/>
              <a:gd name="connsiteX9369" fmla="*/ 3239439 w 4654756"/>
              <a:gd name="connsiteY9369" fmla="*/ 726434 h 2623580"/>
              <a:gd name="connsiteX9370" fmla="*/ 3236467 w 4654756"/>
              <a:gd name="connsiteY9370" fmla="*/ 729735 h 2623580"/>
              <a:gd name="connsiteX9371" fmla="*/ 3233071 w 4654756"/>
              <a:gd name="connsiteY9371" fmla="*/ 732210 h 2623580"/>
              <a:gd name="connsiteX9372" fmla="*/ 3229251 w 4654756"/>
              <a:gd name="connsiteY9372" fmla="*/ 734272 h 2623580"/>
              <a:gd name="connsiteX9373" fmla="*/ 3224581 w 4654756"/>
              <a:gd name="connsiteY9373" fmla="*/ 735923 h 2623580"/>
              <a:gd name="connsiteX9374" fmla="*/ 3214818 w 4654756"/>
              <a:gd name="connsiteY9374" fmla="*/ 739223 h 2623580"/>
              <a:gd name="connsiteX9375" fmla="*/ 3210997 w 4654756"/>
              <a:gd name="connsiteY9375" fmla="*/ 740460 h 2623580"/>
              <a:gd name="connsiteX9376" fmla="*/ 3204205 w 4654756"/>
              <a:gd name="connsiteY9376" fmla="*/ 741698 h 2623580"/>
              <a:gd name="connsiteX9377" fmla="*/ 3201233 w 4654756"/>
              <a:gd name="connsiteY9377" fmla="*/ 742110 h 2623580"/>
              <a:gd name="connsiteX9378" fmla="*/ 3198261 w 4654756"/>
              <a:gd name="connsiteY9378" fmla="*/ 743760 h 2623580"/>
              <a:gd name="connsiteX9379" fmla="*/ 3196139 w 4654756"/>
              <a:gd name="connsiteY9379" fmla="*/ 744998 h 2623580"/>
              <a:gd name="connsiteX9380" fmla="*/ 3195290 w 4654756"/>
              <a:gd name="connsiteY9380" fmla="*/ 745823 h 2623580"/>
              <a:gd name="connsiteX9381" fmla="*/ 3194866 w 4654756"/>
              <a:gd name="connsiteY9381" fmla="*/ 747060 h 2623580"/>
              <a:gd name="connsiteX9382" fmla="*/ 3192743 w 4654756"/>
              <a:gd name="connsiteY9382" fmla="*/ 751598 h 2623580"/>
              <a:gd name="connsiteX9383" fmla="*/ 3190620 w 4654756"/>
              <a:gd name="connsiteY9383" fmla="*/ 754898 h 2623580"/>
              <a:gd name="connsiteX9384" fmla="*/ 3189771 w 4654756"/>
              <a:gd name="connsiteY9384" fmla="*/ 756136 h 2623580"/>
              <a:gd name="connsiteX9385" fmla="*/ 3188498 w 4654756"/>
              <a:gd name="connsiteY9385" fmla="*/ 756548 h 2623580"/>
              <a:gd name="connsiteX9386" fmla="*/ 3185526 w 4654756"/>
              <a:gd name="connsiteY9386" fmla="*/ 754485 h 2623580"/>
              <a:gd name="connsiteX9387" fmla="*/ 3185526 w 4654756"/>
              <a:gd name="connsiteY9387" fmla="*/ 752423 h 2623580"/>
              <a:gd name="connsiteX9388" fmla="*/ 3186800 w 4654756"/>
              <a:gd name="connsiteY9388" fmla="*/ 751185 h 2623580"/>
              <a:gd name="connsiteX9389" fmla="*/ 3188498 w 4654756"/>
              <a:gd name="connsiteY9389" fmla="*/ 749123 h 2623580"/>
              <a:gd name="connsiteX9390" fmla="*/ 3189771 w 4654756"/>
              <a:gd name="connsiteY9390" fmla="*/ 747886 h 2623580"/>
              <a:gd name="connsiteX9391" fmla="*/ 3190620 w 4654756"/>
              <a:gd name="connsiteY9391" fmla="*/ 747060 h 2623580"/>
              <a:gd name="connsiteX9392" fmla="*/ 3191469 w 4654756"/>
              <a:gd name="connsiteY9392" fmla="*/ 744998 h 2623580"/>
              <a:gd name="connsiteX9393" fmla="*/ 3191469 w 4654756"/>
              <a:gd name="connsiteY9393" fmla="*/ 742110 h 2623580"/>
              <a:gd name="connsiteX9394" fmla="*/ 3191469 w 4654756"/>
              <a:gd name="connsiteY9394" fmla="*/ 739635 h 2623580"/>
              <a:gd name="connsiteX9395" fmla="*/ 3190620 w 4654756"/>
              <a:gd name="connsiteY9395" fmla="*/ 737573 h 2623580"/>
              <a:gd name="connsiteX9396" fmla="*/ 3187649 w 4654756"/>
              <a:gd name="connsiteY9396" fmla="*/ 733035 h 2623580"/>
              <a:gd name="connsiteX9397" fmla="*/ 3186800 w 4654756"/>
              <a:gd name="connsiteY9397" fmla="*/ 731385 h 2623580"/>
              <a:gd name="connsiteX9398" fmla="*/ 3185101 w 4654756"/>
              <a:gd name="connsiteY9398" fmla="*/ 729322 h 2623580"/>
              <a:gd name="connsiteX9399" fmla="*/ 3184253 w 4654756"/>
              <a:gd name="connsiteY9399" fmla="*/ 726847 h 2623580"/>
              <a:gd name="connsiteX9400" fmla="*/ 3184253 w 4654756"/>
              <a:gd name="connsiteY9400" fmla="*/ 723960 h 2623580"/>
              <a:gd name="connsiteX9401" fmla="*/ 3184253 w 4654756"/>
              <a:gd name="connsiteY9401" fmla="*/ 722309 h 2623580"/>
              <a:gd name="connsiteX9402" fmla="*/ 3185526 w 4654756"/>
              <a:gd name="connsiteY9402" fmla="*/ 719009 h 2623580"/>
              <a:gd name="connsiteX9403" fmla="*/ 3188923 w 4654756"/>
              <a:gd name="connsiteY9403" fmla="*/ 711997 h 2623580"/>
              <a:gd name="connsiteX9404" fmla="*/ 3191045 w 4654756"/>
              <a:gd name="connsiteY9404" fmla="*/ 708284 h 2623580"/>
              <a:gd name="connsiteX9405" fmla="*/ 3193167 w 4654756"/>
              <a:gd name="connsiteY9405" fmla="*/ 705809 h 2623580"/>
              <a:gd name="connsiteX9406" fmla="*/ 3194866 w 4654756"/>
              <a:gd name="connsiteY9406" fmla="*/ 703746 h 2623580"/>
              <a:gd name="connsiteX9407" fmla="*/ 3196563 w 4654756"/>
              <a:gd name="connsiteY9407" fmla="*/ 703334 h 2623580"/>
              <a:gd name="connsiteX9408" fmla="*/ 3161329 w 4654756"/>
              <a:gd name="connsiteY9408" fmla="*/ 702921 h 2623580"/>
              <a:gd name="connsiteX9409" fmla="*/ 3162603 w 4654756"/>
              <a:gd name="connsiteY9409" fmla="*/ 702921 h 2623580"/>
              <a:gd name="connsiteX9410" fmla="*/ 3170668 w 4654756"/>
              <a:gd name="connsiteY9410" fmla="*/ 702921 h 2623580"/>
              <a:gd name="connsiteX9411" fmla="*/ 3170668 w 4654756"/>
              <a:gd name="connsiteY9411" fmla="*/ 707211 h 2623580"/>
              <a:gd name="connsiteX9412" fmla="*/ 3172366 w 4654756"/>
              <a:gd name="connsiteY9412" fmla="*/ 711072 h 2623580"/>
              <a:gd name="connsiteX9413" fmla="*/ 3173215 w 4654756"/>
              <a:gd name="connsiteY9413" fmla="*/ 713646 h 2623580"/>
              <a:gd name="connsiteX9414" fmla="*/ 3173215 w 4654756"/>
              <a:gd name="connsiteY9414" fmla="*/ 716650 h 2623580"/>
              <a:gd name="connsiteX9415" fmla="*/ 3172791 w 4654756"/>
              <a:gd name="connsiteY9415" fmla="*/ 718794 h 2623580"/>
              <a:gd name="connsiteX9416" fmla="*/ 3172366 w 4654756"/>
              <a:gd name="connsiteY9416" fmla="*/ 720940 h 2623580"/>
              <a:gd name="connsiteX9417" fmla="*/ 3171093 w 4654756"/>
              <a:gd name="connsiteY9417" fmla="*/ 723514 h 2623580"/>
              <a:gd name="connsiteX9418" fmla="*/ 3169819 w 4654756"/>
              <a:gd name="connsiteY9418" fmla="*/ 724372 h 2623580"/>
              <a:gd name="connsiteX9419" fmla="*/ 3168546 w 4654756"/>
              <a:gd name="connsiteY9419" fmla="*/ 724372 h 2623580"/>
              <a:gd name="connsiteX9420" fmla="*/ 3166423 w 4654756"/>
              <a:gd name="connsiteY9420" fmla="*/ 723942 h 2623580"/>
              <a:gd name="connsiteX9421" fmla="*/ 3164725 w 4654756"/>
              <a:gd name="connsiteY9421" fmla="*/ 722656 h 2623580"/>
              <a:gd name="connsiteX9422" fmla="*/ 3162603 w 4654756"/>
              <a:gd name="connsiteY9422" fmla="*/ 720082 h 2623580"/>
              <a:gd name="connsiteX9423" fmla="*/ 3161329 w 4654756"/>
              <a:gd name="connsiteY9423" fmla="*/ 717508 h 2623580"/>
              <a:gd name="connsiteX9424" fmla="*/ 3159631 w 4654756"/>
              <a:gd name="connsiteY9424" fmla="*/ 714504 h 2623580"/>
              <a:gd name="connsiteX9425" fmla="*/ 3158781 w 4654756"/>
              <a:gd name="connsiteY9425" fmla="*/ 712359 h 2623580"/>
              <a:gd name="connsiteX9426" fmla="*/ 3158357 w 4654756"/>
              <a:gd name="connsiteY9426" fmla="*/ 709356 h 2623580"/>
              <a:gd name="connsiteX9427" fmla="*/ 3157933 w 4654756"/>
              <a:gd name="connsiteY9427" fmla="*/ 707211 h 2623580"/>
              <a:gd name="connsiteX9428" fmla="*/ 3158357 w 4654756"/>
              <a:gd name="connsiteY9428" fmla="*/ 705495 h 2623580"/>
              <a:gd name="connsiteX9429" fmla="*/ 3159631 w 4654756"/>
              <a:gd name="connsiteY9429" fmla="*/ 703779 h 2623580"/>
              <a:gd name="connsiteX9430" fmla="*/ 3725892 w 4654756"/>
              <a:gd name="connsiteY9430" fmla="*/ 700223 h 2623580"/>
              <a:gd name="connsiteX9431" fmla="*/ 3725562 w 4654756"/>
              <a:gd name="connsiteY9431" fmla="*/ 700258 h 2623580"/>
              <a:gd name="connsiteX9432" fmla="*/ 3726319 w 4654756"/>
              <a:gd name="connsiteY9432" fmla="*/ 702097 h 2623580"/>
              <a:gd name="connsiteX9433" fmla="*/ 3726744 w 4654756"/>
              <a:gd name="connsiteY9433" fmla="*/ 704159 h 2623580"/>
              <a:gd name="connsiteX9434" fmla="*/ 3727169 w 4654756"/>
              <a:gd name="connsiteY9434" fmla="*/ 707872 h 2623580"/>
              <a:gd name="connsiteX9435" fmla="*/ 3726744 w 4654756"/>
              <a:gd name="connsiteY9435" fmla="*/ 715297 h 2623580"/>
              <a:gd name="connsiteX9436" fmla="*/ 3727169 w 4654756"/>
              <a:gd name="connsiteY9436" fmla="*/ 716947 h 2623580"/>
              <a:gd name="connsiteX9437" fmla="*/ 3728867 w 4654756"/>
              <a:gd name="connsiteY9437" fmla="*/ 719010 h 2623580"/>
              <a:gd name="connsiteX9438" fmla="*/ 3731415 w 4654756"/>
              <a:gd name="connsiteY9438" fmla="*/ 721485 h 2623580"/>
              <a:gd name="connsiteX9439" fmla="*/ 3733963 w 4654756"/>
              <a:gd name="connsiteY9439" fmla="*/ 723135 h 2623580"/>
              <a:gd name="connsiteX9440" fmla="*/ 3734365 w 4654756"/>
              <a:gd name="connsiteY9440" fmla="*/ 723308 h 2623580"/>
              <a:gd name="connsiteX9441" fmla="*/ 3731831 w 4654756"/>
              <a:gd name="connsiteY9441" fmla="*/ 721666 h 2623580"/>
              <a:gd name="connsiteX9442" fmla="*/ 3729285 w 4654756"/>
              <a:gd name="connsiteY9442" fmla="*/ 719192 h 2623580"/>
              <a:gd name="connsiteX9443" fmla="*/ 3727589 w 4654756"/>
              <a:gd name="connsiteY9443" fmla="*/ 717130 h 2623580"/>
              <a:gd name="connsiteX9444" fmla="*/ 3727165 w 4654756"/>
              <a:gd name="connsiteY9444" fmla="*/ 715481 h 2623580"/>
              <a:gd name="connsiteX9445" fmla="*/ 3727172 w 4654756"/>
              <a:gd name="connsiteY9445" fmla="*/ 715350 h 2623580"/>
              <a:gd name="connsiteX9446" fmla="*/ 3727165 w 4654756"/>
              <a:gd name="connsiteY9446" fmla="*/ 715321 h 2623580"/>
              <a:gd name="connsiteX9447" fmla="*/ 3727583 w 4654756"/>
              <a:gd name="connsiteY9447" fmla="*/ 708005 h 2623580"/>
              <a:gd name="connsiteX9448" fmla="*/ 3727165 w 4654756"/>
              <a:gd name="connsiteY9448" fmla="*/ 704346 h 2623580"/>
              <a:gd name="connsiteX9449" fmla="*/ 3726741 w 4654756"/>
              <a:gd name="connsiteY9449" fmla="*/ 702284 h 2623580"/>
              <a:gd name="connsiteX9450" fmla="*/ 3028033 w 4654756"/>
              <a:gd name="connsiteY9450" fmla="*/ 675696 h 2623580"/>
              <a:gd name="connsiteX9451" fmla="*/ 3031938 w 4654756"/>
              <a:gd name="connsiteY9451" fmla="*/ 677321 h 2623580"/>
              <a:gd name="connsiteX9452" fmla="*/ 3036278 w 4654756"/>
              <a:gd name="connsiteY9452" fmla="*/ 678946 h 2623580"/>
              <a:gd name="connsiteX9453" fmla="*/ 3039749 w 4654756"/>
              <a:gd name="connsiteY9453" fmla="*/ 680978 h 2623580"/>
              <a:gd name="connsiteX9454" fmla="*/ 3041485 w 4654756"/>
              <a:gd name="connsiteY9454" fmla="*/ 682197 h 2623580"/>
              <a:gd name="connsiteX9455" fmla="*/ 3042353 w 4654756"/>
              <a:gd name="connsiteY9455" fmla="*/ 683010 h 2623580"/>
              <a:gd name="connsiteX9456" fmla="*/ 3042787 w 4654756"/>
              <a:gd name="connsiteY9456" fmla="*/ 684635 h 2623580"/>
              <a:gd name="connsiteX9457" fmla="*/ 3043221 w 4654756"/>
              <a:gd name="connsiteY9457" fmla="*/ 685854 h 2623580"/>
              <a:gd name="connsiteX9458" fmla="*/ 3043221 w 4654756"/>
              <a:gd name="connsiteY9458" fmla="*/ 687074 h 2623580"/>
              <a:gd name="connsiteX9459" fmla="*/ 3043221 w 4654756"/>
              <a:gd name="connsiteY9459" fmla="*/ 687480 h 2623580"/>
              <a:gd name="connsiteX9460" fmla="*/ 3044089 w 4654756"/>
              <a:gd name="connsiteY9460" fmla="*/ 687480 h 2623580"/>
              <a:gd name="connsiteX9461" fmla="*/ 3044957 w 4654756"/>
              <a:gd name="connsiteY9461" fmla="*/ 687886 h 2623580"/>
              <a:gd name="connsiteX9462" fmla="*/ 3045391 w 4654756"/>
              <a:gd name="connsiteY9462" fmla="*/ 688699 h 2623580"/>
              <a:gd name="connsiteX9463" fmla="*/ 3046259 w 4654756"/>
              <a:gd name="connsiteY9463" fmla="*/ 691543 h 2623580"/>
              <a:gd name="connsiteX9464" fmla="*/ 3047560 w 4654756"/>
              <a:gd name="connsiteY9464" fmla="*/ 696826 h 2623580"/>
              <a:gd name="connsiteX9465" fmla="*/ 3046692 w 4654756"/>
              <a:gd name="connsiteY9465" fmla="*/ 698045 h 2623580"/>
              <a:gd name="connsiteX9466" fmla="*/ 3046259 w 4654756"/>
              <a:gd name="connsiteY9466" fmla="*/ 700077 h 2623580"/>
              <a:gd name="connsiteX9467" fmla="*/ 3045825 w 4654756"/>
              <a:gd name="connsiteY9467" fmla="*/ 700890 h 2623580"/>
              <a:gd name="connsiteX9468" fmla="*/ 3044957 w 4654756"/>
              <a:gd name="connsiteY9468" fmla="*/ 701702 h 2623580"/>
              <a:gd name="connsiteX9469" fmla="*/ 3044089 w 4654756"/>
              <a:gd name="connsiteY9469" fmla="*/ 702515 h 2623580"/>
              <a:gd name="connsiteX9470" fmla="*/ 3042353 w 4654756"/>
              <a:gd name="connsiteY9470" fmla="*/ 702921 h 2623580"/>
              <a:gd name="connsiteX9471" fmla="*/ 3041051 w 4654756"/>
              <a:gd name="connsiteY9471" fmla="*/ 701702 h 2623580"/>
              <a:gd name="connsiteX9472" fmla="*/ 3038881 w 4654756"/>
              <a:gd name="connsiteY9472" fmla="*/ 700077 h 2623580"/>
              <a:gd name="connsiteX9473" fmla="*/ 3034108 w 4654756"/>
              <a:gd name="connsiteY9473" fmla="*/ 693168 h 2623580"/>
              <a:gd name="connsiteX9474" fmla="*/ 3029769 w 4654756"/>
              <a:gd name="connsiteY9474" fmla="*/ 685448 h 2623580"/>
              <a:gd name="connsiteX9475" fmla="*/ 3028467 w 4654756"/>
              <a:gd name="connsiteY9475" fmla="*/ 682197 h 2623580"/>
              <a:gd name="connsiteX9476" fmla="*/ 3028033 w 4654756"/>
              <a:gd name="connsiteY9476" fmla="*/ 680572 h 2623580"/>
              <a:gd name="connsiteX9477" fmla="*/ 2475745 w 4654756"/>
              <a:gd name="connsiteY9477" fmla="*/ 650120 h 2623580"/>
              <a:gd name="connsiteX9478" fmla="*/ 2478292 w 4654756"/>
              <a:gd name="connsiteY9478" fmla="*/ 650533 h 2623580"/>
              <a:gd name="connsiteX9479" fmla="*/ 2480415 w 4654756"/>
              <a:gd name="connsiteY9479" fmla="*/ 652182 h 2623580"/>
              <a:gd name="connsiteX9480" fmla="*/ 2481688 w 4654756"/>
              <a:gd name="connsiteY9480" fmla="*/ 653832 h 2623580"/>
              <a:gd name="connsiteX9481" fmla="*/ 2482113 w 4654756"/>
              <a:gd name="connsiteY9481" fmla="*/ 655895 h 2623580"/>
              <a:gd name="connsiteX9482" fmla="*/ 2482113 w 4654756"/>
              <a:gd name="connsiteY9482" fmla="*/ 660433 h 2623580"/>
              <a:gd name="connsiteX9483" fmla="*/ 2477868 w 4654756"/>
              <a:gd name="connsiteY9483" fmla="*/ 678996 h 2623580"/>
              <a:gd name="connsiteX9484" fmla="*/ 2477868 w 4654756"/>
              <a:gd name="connsiteY9484" fmla="*/ 687659 h 2623580"/>
              <a:gd name="connsiteX9485" fmla="*/ 2482113 w 4654756"/>
              <a:gd name="connsiteY9485" fmla="*/ 687659 h 2623580"/>
              <a:gd name="connsiteX9486" fmla="*/ 2482113 w 4654756"/>
              <a:gd name="connsiteY9486" fmla="*/ 684358 h 2623580"/>
              <a:gd name="connsiteX9487" fmla="*/ 2482962 w 4654756"/>
              <a:gd name="connsiteY9487" fmla="*/ 681059 h 2623580"/>
              <a:gd name="connsiteX9488" fmla="*/ 2483811 w 4654756"/>
              <a:gd name="connsiteY9488" fmla="*/ 678171 h 2623580"/>
              <a:gd name="connsiteX9489" fmla="*/ 2485084 w 4654756"/>
              <a:gd name="connsiteY9489" fmla="*/ 675283 h 2623580"/>
              <a:gd name="connsiteX9490" fmla="*/ 2487207 w 4654756"/>
              <a:gd name="connsiteY9490" fmla="*/ 672808 h 2623580"/>
              <a:gd name="connsiteX9491" fmla="*/ 2489754 w 4654756"/>
              <a:gd name="connsiteY9491" fmla="*/ 671158 h 2623580"/>
              <a:gd name="connsiteX9492" fmla="*/ 2492726 w 4654756"/>
              <a:gd name="connsiteY9492" fmla="*/ 669920 h 2623580"/>
              <a:gd name="connsiteX9493" fmla="*/ 2496546 w 4654756"/>
              <a:gd name="connsiteY9493" fmla="*/ 669508 h 2623580"/>
              <a:gd name="connsiteX9494" fmla="*/ 2497820 w 4654756"/>
              <a:gd name="connsiteY9494" fmla="*/ 669920 h 2623580"/>
              <a:gd name="connsiteX9495" fmla="*/ 2499942 w 4654756"/>
              <a:gd name="connsiteY9495" fmla="*/ 670333 h 2623580"/>
              <a:gd name="connsiteX9496" fmla="*/ 2503763 w 4654756"/>
              <a:gd name="connsiteY9496" fmla="*/ 672808 h 2623580"/>
              <a:gd name="connsiteX9497" fmla="*/ 2508008 w 4654756"/>
              <a:gd name="connsiteY9497" fmla="*/ 677346 h 2623580"/>
              <a:gd name="connsiteX9498" fmla="*/ 2512678 w 4654756"/>
              <a:gd name="connsiteY9498" fmla="*/ 681471 h 2623580"/>
              <a:gd name="connsiteX9499" fmla="*/ 2516498 w 4654756"/>
              <a:gd name="connsiteY9499" fmla="*/ 686834 h 2623580"/>
              <a:gd name="connsiteX9500" fmla="*/ 2519894 w 4654756"/>
              <a:gd name="connsiteY9500" fmla="*/ 692196 h 2623580"/>
              <a:gd name="connsiteX9501" fmla="*/ 2522017 w 4654756"/>
              <a:gd name="connsiteY9501" fmla="*/ 697147 h 2623580"/>
              <a:gd name="connsiteX9502" fmla="*/ 2522866 w 4654756"/>
              <a:gd name="connsiteY9502" fmla="*/ 699621 h 2623580"/>
              <a:gd name="connsiteX9503" fmla="*/ 2522866 w 4654756"/>
              <a:gd name="connsiteY9503" fmla="*/ 701684 h 2623580"/>
              <a:gd name="connsiteX9504" fmla="*/ 2522866 w 4654756"/>
              <a:gd name="connsiteY9504" fmla="*/ 704572 h 2623580"/>
              <a:gd name="connsiteX9505" fmla="*/ 2522441 w 4654756"/>
              <a:gd name="connsiteY9505" fmla="*/ 707459 h 2623580"/>
              <a:gd name="connsiteX9506" fmla="*/ 2521168 w 4654756"/>
              <a:gd name="connsiteY9506" fmla="*/ 710347 h 2623580"/>
              <a:gd name="connsiteX9507" fmla="*/ 2520319 w 4654756"/>
              <a:gd name="connsiteY9507" fmla="*/ 712822 h 2623580"/>
              <a:gd name="connsiteX9508" fmla="*/ 2517772 w 4654756"/>
              <a:gd name="connsiteY9508" fmla="*/ 716947 h 2623580"/>
              <a:gd name="connsiteX9509" fmla="*/ 2514376 w 4654756"/>
              <a:gd name="connsiteY9509" fmla="*/ 721485 h 2623580"/>
              <a:gd name="connsiteX9510" fmla="*/ 2510131 w 4654756"/>
              <a:gd name="connsiteY9510" fmla="*/ 724785 h 2623580"/>
              <a:gd name="connsiteX9511" fmla="*/ 2505886 w 4654756"/>
              <a:gd name="connsiteY9511" fmla="*/ 727260 h 2623580"/>
              <a:gd name="connsiteX9512" fmla="*/ 2501216 w 4654756"/>
              <a:gd name="connsiteY9512" fmla="*/ 729735 h 2623580"/>
              <a:gd name="connsiteX9513" fmla="*/ 2496546 w 4654756"/>
              <a:gd name="connsiteY9513" fmla="*/ 731798 h 2623580"/>
              <a:gd name="connsiteX9514" fmla="*/ 2488056 w 4654756"/>
              <a:gd name="connsiteY9514" fmla="*/ 734685 h 2623580"/>
              <a:gd name="connsiteX9515" fmla="*/ 2480415 w 4654756"/>
              <a:gd name="connsiteY9515" fmla="*/ 737985 h 2623580"/>
              <a:gd name="connsiteX9516" fmla="*/ 2476594 w 4654756"/>
              <a:gd name="connsiteY9516" fmla="*/ 739635 h 2623580"/>
              <a:gd name="connsiteX9517" fmla="*/ 2473198 w 4654756"/>
              <a:gd name="connsiteY9517" fmla="*/ 741698 h 2623580"/>
              <a:gd name="connsiteX9518" fmla="*/ 2469377 w 4654756"/>
              <a:gd name="connsiteY9518" fmla="*/ 744173 h 2623580"/>
              <a:gd name="connsiteX9519" fmla="*/ 2466830 w 4654756"/>
              <a:gd name="connsiteY9519" fmla="*/ 747060 h 2623580"/>
              <a:gd name="connsiteX9520" fmla="*/ 2461736 w 4654756"/>
              <a:gd name="connsiteY9520" fmla="*/ 752423 h 2623580"/>
              <a:gd name="connsiteX9521" fmla="*/ 2459614 w 4654756"/>
              <a:gd name="connsiteY9521" fmla="*/ 754073 h 2623580"/>
              <a:gd name="connsiteX9522" fmla="*/ 2458340 w 4654756"/>
              <a:gd name="connsiteY9522" fmla="*/ 754898 h 2623580"/>
              <a:gd name="connsiteX9523" fmla="*/ 2456218 w 4654756"/>
              <a:gd name="connsiteY9523" fmla="*/ 756136 h 2623580"/>
              <a:gd name="connsiteX9524" fmla="*/ 2454095 w 4654756"/>
              <a:gd name="connsiteY9524" fmla="*/ 756548 h 2623580"/>
              <a:gd name="connsiteX9525" fmla="*/ 2451973 w 4654756"/>
              <a:gd name="connsiteY9525" fmla="*/ 756136 h 2623580"/>
              <a:gd name="connsiteX9526" fmla="*/ 2449850 w 4654756"/>
              <a:gd name="connsiteY9526" fmla="*/ 754898 h 2623580"/>
              <a:gd name="connsiteX9527" fmla="*/ 2448577 w 4654756"/>
              <a:gd name="connsiteY9527" fmla="*/ 753248 h 2623580"/>
              <a:gd name="connsiteX9528" fmla="*/ 2448152 w 4654756"/>
              <a:gd name="connsiteY9528" fmla="*/ 751598 h 2623580"/>
              <a:gd name="connsiteX9529" fmla="*/ 2448152 w 4654756"/>
              <a:gd name="connsiteY9529" fmla="*/ 750360 h 2623580"/>
              <a:gd name="connsiteX9530" fmla="*/ 2448577 w 4654756"/>
              <a:gd name="connsiteY9530" fmla="*/ 745823 h 2623580"/>
              <a:gd name="connsiteX9531" fmla="*/ 2449850 w 4654756"/>
              <a:gd name="connsiteY9531" fmla="*/ 740460 h 2623580"/>
              <a:gd name="connsiteX9532" fmla="*/ 2451973 w 4654756"/>
              <a:gd name="connsiteY9532" fmla="*/ 735510 h 2623580"/>
              <a:gd name="connsiteX9533" fmla="*/ 2452822 w 4654756"/>
              <a:gd name="connsiteY9533" fmla="*/ 733035 h 2623580"/>
              <a:gd name="connsiteX9534" fmla="*/ 2454095 w 4654756"/>
              <a:gd name="connsiteY9534" fmla="*/ 731798 h 2623580"/>
              <a:gd name="connsiteX9535" fmla="*/ 2454095 w 4654756"/>
              <a:gd name="connsiteY9535" fmla="*/ 717772 h 2623580"/>
              <a:gd name="connsiteX9536" fmla="*/ 2455793 w 4654756"/>
              <a:gd name="connsiteY9536" fmla="*/ 714059 h 2623580"/>
              <a:gd name="connsiteX9537" fmla="*/ 2457491 w 4654756"/>
              <a:gd name="connsiteY9537" fmla="*/ 709934 h 2623580"/>
              <a:gd name="connsiteX9538" fmla="*/ 2459189 w 4654756"/>
              <a:gd name="connsiteY9538" fmla="*/ 700859 h 2623580"/>
              <a:gd name="connsiteX9539" fmla="*/ 2463435 w 4654756"/>
              <a:gd name="connsiteY9539" fmla="*/ 680646 h 2623580"/>
              <a:gd name="connsiteX9540" fmla="*/ 2463435 w 4654756"/>
              <a:gd name="connsiteY9540" fmla="*/ 665383 h 2623580"/>
              <a:gd name="connsiteX9541" fmla="*/ 2465557 w 4654756"/>
              <a:gd name="connsiteY9541" fmla="*/ 661670 h 2623580"/>
              <a:gd name="connsiteX9542" fmla="*/ 2469377 w 4654756"/>
              <a:gd name="connsiteY9542" fmla="*/ 656308 h 2623580"/>
              <a:gd name="connsiteX9543" fmla="*/ 2473623 w 4654756"/>
              <a:gd name="connsiteY9543" fmla="*/ 652182 h 2623580"/>
              <a:gd name="connsiteX9544" fmla="*/ 2474896 w 4654756"/>
              <a:gd name="connsiteY9544" fmla="*/ 650533 h 2623580"/>
              <a:gd name="connsiteX9545" fmla="*/ 2335572 w 4654756"/>
              <a:gd name="connsiteY9545" fmla="*/ 615469 h 2623580"/>
              <a:gd name="connsiteX9546" fmla="*/ 2337666 w 4654756"/>
              <a:gd name="connsiteY9546" fmla="*/ 615469 h 2623580"/>
              <a:gd name="connsiteX9547" fmla="*/ 2340599 w 4654756"/>
              <a:gd name="connsiteY9547" fmla="*/ 615469 h 2623580"/>
              <a:gd name="connsiteX9548" fmla="*/ 2343949 w 4654756"/>
              <a:gd name="connsiteY9548" fmla="*/ 615875 h 2623580"/>
              <a:gd name="connsiteX9549" fmla="*/ 2347719 w 4654756"/>
              <a:gd name="connsiteY9549" fmla="*/ 617502 h 2623580"/>
              <a:gd name="connsiteX9550" fmla="*/ 2351489 w 4654756"/>
              <a:gd name="connsiteY9550" fmla="*/ 618721 h 2623580"/>
              <a:gd name="connsiteX9551" fmla="*/ 2354839 w 4654756"/>
              <a:gd name="connsiteY9551" fmla="*/ 620754 h 2623580"/>
              <a:gd name="connsiteX9552" fmla="*/ 2357771 w 4654756"/>
              <a:gd name="connsiteY9552" fmla="*/ 622787 h 2623580"/>
              <a:gd name="connsiteX9553" fmla="*/ 2359028 w 4654756"/>
              <a:gd name="connsiteY9553" fmla="*/ 624006 h 2623580"/>
              <a:gd name="connsiteX9554" fmla="*/ 2359865 w 4654756"/>
              <a:gd name="connsiteY9554" fmla="*/ 625226 h 2623580"/>
              <a:gd name="connsiteX9555" fmla="*/ 2360284 w 4654756"/>
              <a:gd name="connsiteY9555" fmla="*/ 627259 h 2623580"/>
              <a:gd name="connsiteX9556" fmla="*/ 2360703 w 4654756"/>
              <a:gd name="connsiteY9556" fmla="*/ 628478 h 2623580"/>
              <a:gd name="connsiteX9557" fmla="*/ 2356515 w 4654756"/>
              <a:gd name="connsiteY9557" fmla="*/ 636202 h 2623580"/>
              <a:gd name="connsiteX9558" fmla="*/ 2352745 w 4654756"/>
              <a:gd name="connsiteY9558" fmla="*/ 641081 h 2623580"/>
              <a:gd name="connsiteX9559" fmla="*/ 2351070 w 4654756"/>
              <a:gd name="connsiteY9559" fmla="*/ 643114 h 2623580"/>
              <a:gd name="connsiteX9560" fmla="*/ 2349394 w 4654756"/>
              <a:gd name="connsiteY9560" fmla="*/ 643520 h 2623580"/>
              <a:gd name="connsiteX9561" fmla="*/ 2347719 w 4654756"/>
              <a:gd name="connsiteY9561" fmla="*/ 643114 h 2623580"/>
              <a:gd name="connsiteX9562" fmla="*/ 2345625 w 4654756"/>
              <a:gd name="connsiteY9562" fmla="*/ 642300 h 2623580"/>
              <a:gd name="connsiteX9563" fmla="*/ 2344787 w 4654756"/>
              <a:gd name="connsiteY9563" fmla="*/ 641081 h 2623580"/>
              <a:gd name="connsiteX9564" fmla="*/ 2344368 w 4654756"/>
              <a:gd name="connsiteY9564" fmla="*/ 640268 h 2623580"/>
              <a:gd name="connsiteX9565" fmla="*/ 2343949 w 4654756"/>
              <a:gd name="connsiteY9565" fmla="*/ 639455 h 2623580"/>
              <a:gd name="connsiteX9566" fmla="*/ 2343949 w 4654756"/>
              <a:gd name="connsiteY9566" fmla="*/ 637422 h 2623580"/>
              <a:gd name="connsiteX9567" fmla="*/ 2340599 w 4654756"/>
              <a:gd name="connsiteY9567" fmla="*/ 637422 h 2623580"/>
              <a:gd name="connsiteX9568" fmla="*/ 2337666 w 4654756"/>
              <a:gd name="connsiteY9568" fmla="*/ 636609 h 2623580"/>
              <a:gd name="connsiteX9569" fmla="*/ 2335154 w 4654756"/>
              <a:gd name="connsiteY9569" fmla="*/ 635389 h 2623580"/>
              <a:gd name="connsiteX9570" fmla="*/ 2333059 w 4654756"/>
              <a:gd name="connsiteY9570" fmla="*/ 634170 h 2623580"/>
              <a:gd name="connsiteX9571" fmla="*/ 2331802 w 4654756"/>
              <a:gd name="connsiteY9571" fmla="*/ 632137 h 2623580"/>
              <a:gd name="connsiteX9572" fmla="*/ 2330965 w 4654756"/>
              <a:gd name="connsiteY9572" fmla="*/ 630918 h 2623580"/>
              <a:gd name="connsiteX9573" fmla="*/ 2329708 w 4654756"/>
              <a:gd name="connsiteY9573" fmla="*/ 628885 h 2623580"/>
              <a:gd name="connsiteX9574" fmla="*/ 2329708 w 4654756"/>
              <a:gd name="connsiteY9574" fmla="*/ 627259 h 2623580"/>
              <a:gd name="connsiteX9575" fmla="*/ 2329708 w 4654756"/>
              <a:gd name="connsiteY9575" fmla="*/ 625226 h 2623580"/>
              <a:gd name="connsiteX9576" fmla="*/ 2329290 w 4654756"/>
              <a:gd name="connsiteY9576" fmla="*/ 623193 h 2623580"/>
              <a:gd name="connsiteX9577" fmla="*/ 2329290 w 4654756"/>
              <a:gd name="connsiteY9577" fmla="*/ 621161 h 2623580"/>
              <a:gd name="connsiteX9578" fmla="*/ 2329708 w 4654756"/>
              <a:gd name="connsiteY9578" fmla="*/ 618315 h 2623580"/>
              <a:gd name="connsiteX9579" fmla="*/ 2330965 w 4654756"/>
              <a:gd name="connsiteY9579" fmla="*/ 618315 h 2623580"/>
              <a:gd name="connsiteX9580" fmla="*/ 2331384 w 4654756"/>
              <a:gd name="connsiteY9580" fmla="*/ 617908 h 2623580"/>
              <a:gd name="connsiteX9581" fmla="*/ 2332640 w 4654756"/>
              <a:gd name="connsiteY9581" fmla="*/ 616688 h 2623580"/>
              <a:gd name="connsiteX9582" fmla="*/ 2334316 w 4654756"/>
              <a:gd name="connsiteY9582" fmla="*/ 615875 h 2623580"/>
              <a:gd name="connsiteX9583" fmla="*/ 2404852 w 4654756"/>
              <a:gd name="connsiteY9583" fmla="*/ 605568 h 2623580"/>
              <a:gd name="connsiteX9584" fmla="*/ 2409522 w 4654756"/>
              <a:gd name="connsiteY9584" fmla="*/ 605568 h 2623580"/>
              <a:gd name="connsiteX9585" fmla="*/ 2410795 w 4654756"/>
              <a:gd name="connsiteY9585" fmla="*/ 605568 h 2623580"/>
              <a:gd name="connsiteX9586" fmla="*/ 2412493 w 4654756"/>
              <a:gd name="connsiteY9586" fmla="*/ 605981 h 2623580"/>
              <a:gd name="connsiteX9587" fmla="*/ 2413342 w 4654756"/>
              <a:gd name="connsiteY9587" fmla="*/ 606393 h 2623580"/>
              <a:gd name="connsiteX9588" fmla="*/ 2413767 w 4654756"/>
              <a:gd name="connsiteY9588" fmla="*/ 607631 h 2623580"/>
              <a:gd name="connsiteX9589" fmla="*/ 2414192 w 4654756"/>
              <a:gd name="connsiteY9589" fmla="*/ 609281 h 2623580"/>
              <a:gd name="connsiteX9590" fmla="*/ 2414192 w 4654756"/>
              <a:gd name="connsiteY9590" fmla="*/ 611756 h 2623580"/>
              <a:gd name="connsiteX9591" fmla="*/ 2414192 w 4654756"/>
              <a:gd name="connsiteY9591" fmla="*/ 614231 h 2623580"/>
              <a:gd name="connsiteX9592" fmla="*/ 2413342 w 4654756"/>
              <a:gd name="connsiteY9592" fmla="*/ 615881 h 2623580"/>
              <a:gd name="connsiteX9593" fmla="*/ 2411220 w 4654756"/>
              <a:gd name="connsiteY9593" fmla="*/ 620419 h 2623580"/>
              <a:gd name="connsiteX9594" fmla="*/ 2409097 w 4654756"/>
              <a:gd name="connsiteY9594" fmla="*/ 624131 h 2623580"/>
              <a:gd name="connsiteX9595" fmla="*/ 2408248 w 4654756"/>
              <a:gd name="connsiteY9595" fmla="*/ 626607 h 2623580"/>
              <a:gd name="connsiteX9596" fmla="*/ 2407824 w 4654756"/>
              <a:gd name="connsiteY9596" fmla="*/ 628256 h 2623580"/>
              <a:gd name="connsiteX9597" fmla="*/ 2408248 w 4654756"/>
              <a:gd name="connsiteY9597" fmla="*/ 630319 h 2623580"/>
              <a:gd name="connsiteX9598" fmla="*/ 2409522 w 4654756"/>
              <a:gd name="connsiteY9598" fmla="*/ 631969 h 2623580"/>
              <a:gd name="connsiteX9599" fmla="*/ 2411220 w 4654756"/>
              <a:gd name="connsiteY9599" fmla="*/ 636094 h 2623580"/>
              <a:gd name="connsiteX9600" fmla="*/ 2413342 w 4654756"/>
              <a:gd name="connsiteY9600" fmla="*/ 634444 h 2623580"/>
              <a:gd name="connsiteX9601" fmla="*/ 2414616 w 4654756"/>
              <a:gd name="connsiteY9601" fmla="*/ 633207 h 2623580"/>
              <a:gd name="connsiteX9602" fmla="*/ 2418012 w 4654756"/>
              <a:gd name="connsiteY9602" fmla="*/ 628669 h 2623580"/>
              <a:gd name="connsiteX9603" fmla="*/ 2420984 w 4654756"/>
              <a:gd name="connsiteY9603" fmla="*/ 623719 h 2623580"/>
              <a:gd name="connsiteX9604" fmla="*/ 2423955 w 4654756"/>
              <a:gd name="connsiteY9604" fmla="*/ 617943 h 2623580"/>
              <a:gd name="connsiteX9605" fmla="*/ 2423531 w 4654756"/>
              <a:gd name="connsiteY9605" fmla="*/ 615469 h 2623580"/>
              <a:gd name="connsiteX9606" fmla="*/ 2423531 w 4654756"/>
              <a:gd name="connsiteY9606" fmla="*/ 612994 h 2623580"/>
              <a:gd name="connsiteX9607" fmla="*/ 2423955 w 4654756"/>
              <a:gd name="connsiteY9607" fmla="*/ 611756 h 2623580"/>
              <a:gd name="connsiteX9608" fmla="*/ 2424380 w 4654756"/>
              <a:gd name="connsiteY9608" fmla="*/ 611344 h 2623580"/>
              <a:gd name="connsiteX9609" fmla="*/ 2425653 w 4654756"/>
              <a:gd name="connsiteY9609" fmla="*/ 610106 h 2623580"/>
              <a:gd name="connsiteX9610" fmla="*/ 2426927 w 4654756"/>
              <a:gd name="connsiteY9610" fmla="*/ 610106 h 2623580"/>
              <a:gd name="connsiteX9611" fmla="*/ 2429898 w 4654756"/>
              <a:gd name="connsiteY9611" fmla="*/ 610931 h 2623580"/>
              <a:gd name="connsiteX9612" fmla="*/ 2432445 w 4654756"/>
              <a:gd name="connsiteY9612" fmla="*/ 611756 h 2623580"/>
              <a:gd name="connsiteX9613" fmla="*/ 2434144 w 4654756"/>
              <a:gd name="connsiteY9613" fmla="*/ 613406 h 2623580"/>
              <a:gd name="connsiteX9614" fmla="*/ 2436266 w 4654756"/>
              <a:gd name="connsiteY9614" fmla="*/ 615881 h 2623580"/>
              <a:gd name="connsiteX9615" fmla="*/ 2437115 w 4654756"/>
              <a:gd name="connsiteY9615" fmla="*/ 618769 h 2623580"/>
              <a:gd name="connsiteX9616" fmla="*/ 2438813 w 4654756"/>
              <a:gd name="connsiteY9616" fmla="*/ 621656 h 2623580"/>
              <a:gd name="connsiteX9617" fmla="*/ 2439238 w 4654756"/>
              <a:gd name="connsiteY9617" fmla="*/ 624957 h 2623580"/>
              <a:gd name="connsiteX9618" fmla="*/ 2439238 w 4654756"/>
              <a:gd name="connsiteY9618" fmla="*/ 628256 h 2623580"/>
              <a:gd name="connsiteX9619" fmla="*/ 2439238 w 4654756"/>
              <a:gd name="connsiteY9619" fmla="*/ 658783 h 2623580"/>
              <a:gd name="connsiteX9620" fmla="*/ 2437539 w 4654756"/>
              <a:gd name="connsiteY9620" fmla="*/ 662082 h 2623580"/>
              <a:gd name="connsiteX9621" fmla="*/ 2436691 w 4654756"/>
              <a:gd name="connsiteY9621" fmla="*/ 664558 h 2623580"/>
              <a:gd name="connsiteX9622" fmla="*/ 2436266 w 4654756"/>
              <a:gd name="connsiteY9622" fmla="*/ 666208 h 2623580"/>
              <a:gd name="connsiteX9623" fmla="*/ 2436691 w 4654756"/>
              <a:gd name="connsiteY9623" fmla="*/ 668683 h 2623580"/>
              <a:gd name="connsiteX9624" fmla="*/ 2437539 w 4654756"/>
              <a:gd name="connsiteY9624" fmla="*/ 671158 h 2623580"/>
              <a:gd name="connsiteX9625" fmla="*/ 2440086 w 4654756"/>
              <a:gd name="connsiteY9625" fmla="*/ 674871 h 2623580"/>
              <a:gd name="connsiteX9626" fmla="*/ 2441785 w 4654756"/>
              <a:gd name="connsiteY9626" fmla="*/ 676933 h 2623580"/>
              <a:gd name="connsiteX9627" fmla="*/ 2443058 w 4654756"/>
              <a:gd name="connsiteY9627" fmla="*/ 678583 h 2623580"/>
              <a:gd name="connsiteX9628" fmla="*/ 2443483 w 4654756"/>
              <a:gd name="connsiteY9628" fmla="*/ 681471 h 2623580"/>
              <a:gd name="connsiteX9629" fmla="*/ 2443907 w 4654756"/>
              <a:gd name="connsiteY9629" fmla="*/ 684358 h 2623580"/>
              <a:gd name="connsiteX9630" fmla="*/ 2443483 w 4654756"/>
              <a:gd name="connsiteY9630" fmla="*/ 688071 h 2623580"/>
              <a:gd name="connsiteX9631" fmla="*/ 2442633 w 4654756"/>
              <a:gd name="connsiteY9631" fmla="*/ 691371 h 2623580"/>
              <a:gd name="connsiteX9632" fmla="*/ 2440936 w 4654756"/>
              <a:gd name="connsiteY9632" fmla="*/ 693846 h 2623580"/>
              <a:gd name="connsiteX9633" fmla="*/ 2438813 w 4654756"/>
              <a:gd name="connsiteY9633" fmla="*/ 696321 h 2623580"/>
              <a:gd name="connsiteX9634" fmla="*/ 2436266 w 4654756"/>
              <a:gd name="connsiteY9634" fmla="*/ 697559 h 2623580"/>
              <a:gd name="connsiteX9635" fmla="*/ 2432870 w 4654756"/>
              <a:gd name="connsiteY9635" fmla="*/ 698384 h 2623580"/>
              <a:gd name="connsiteX9636" fmla="*/ 2429474 w 4654756"/>
              <a:gd name="connsiteY9636" fmla="*/ 699621 h 2623580"/>
              <a:gd name="connsiteX9637" fmla="*/ 2425653 w 4654756"/>
              <a:gd name="connsiteY9637" fmla="*/ 699621 h 2623580"/>
              <a:gd name="connsiteX9638" fmla="*/ 2422257 w 4654756"/>
              <a:gd name="connsiteY9638" fmla="*/ 699621 h 2623580"/>
              <a:gd name="connsiteX9639" fmla="*/ 2419286 w 4654756"/>
              <a:gd name="connsiteY9639" fmla="*/ 698384 h 2623580"/>
              <a:gd name="connsiteX9640" fmla="*/ 2416739 w 4654756"/>
              <a:gd name="connsiteY9640" fmla="*/ 697971 h 2623580"/>
              <a:gd name="connsiteX9641" fmla="*/ 2413767 w 4654756"/>
              <a:gd name="connsiteY9641" fmla="*/ 697147 h 2623580"/>
              <a:gd name="connsiteX9642" fmla="*/ 2409097 w 4654756"/>
              <a:gd name="connsiteY9642" fmla="*/ 694259 h 2623580"/>
              <a:gd name="connsiteX9643" fmla="*/ 2404428 w 4654756"/>
              <a:gd name="connsiteY9643" fmla="*/ 691371 h 2623580"/>
              <a:gd name="connsiteX9644" fmla="*/ 2400182 w 4654756"/>
              <a:gd name="connsiteY9644" fmla="*/ 688071 h 2623580"/>
              <a:gd name="connsiteX9645" fmla="*/ 2395088 w 4654756"/>
              <a:gd name="connsiteY9645" fmla="*/ 685596 h 2623580"/>
              <a:gd name="connsiteX9646" fmla="*/ 2390419 w 4654756"/>
              <a:gd name="connsiteY9646" fmla="*/ 683946 h 2623580"/>
              <a:gd name="connsiteX9647" fmla="*/ 2387872 w 4654756"/>
              <a:gd name="connsiteY9647" fmla="*/ 683533 h 2623580"/>
              <a:gd name="connsiteX9648" fmla="*/ 2384900 w 4654756"/>
              <a:gd name="connsiteY9648" fmla="*/ 682708 h 2623580"/>
              <a:gd name="connsiteX9649" fmla="*/ 2381929 w 4654756"/>
              <a:gd name="connsiteY9649" fmla="*/ 682708 h 2623580"/>
              <a:gd name="connsiteX9650" fmla="*/ 2379382 w 4654756"/>
              <a:gd name="connsiteY9650" fmla="*/ 681471 h 2623580"/>
              <a:gd name="connsiteX9651" fmla="*/ 2377683 w 4654756"/>
              <a:gd name="connsiteY9651" fmla="*/ 680233 h 2623580"/>
              <a:gd name="connsiteX9652" fmla="*/ 2375561 w 4654756"/>
              <a:gd name="connsiteY9652" fmla="*/ 678170 h 2623580"/>
              <a:gd name="connsiteX9653" fmla="*/ 2374288 w 4654756"/>
              <a:gd name="connsiteY9653" fmla="*/ 675283 h 2623580"/>
              <a:gd name="connsiteX9654" fmla="*/ 2373438 w 4654756"/>
              <a:gd name="connsiteY9654" fmla="*/ 672395 h 2623580"/>
              <a:gd name="connsiteX9655" fmla="*/ 2372589 w 4654756"/>
              <a:gd name="connsiteY9655" fmla="*/ 669508 h 2623580"/>
              <a:gd name="connsiteX9656" fmla="*/ 2372165 w 4654756"/>
              <a:gd name="connsiteY9656" fmla="*/ 666208 h 2623580"/>
              <a:gd name="connsiteX9657" fmla="*/ 2372165 w 4654756"/>
              <a:gd name="connsiteY9657" fmla="*/ 664970 h 2623580"/>
              <a:gd name="connsiteX9658" fmla="*/ 2371741 w 4654756"/>
              <a:gd name="connsiteY9658" fmla="*/ 663320 h 2623580"/>
              <a:gd name="connsiteX9659" fmla="*/ 2369618 w 4654756"/>
              <a:gd name="connsiteY9659" fmla="*/ 660433 h 2623580"/>
              <a:gd name="connsiteX9660" fmla="*/ 2367495 w 4654756"/>
              <a:gd name="connsiteY9660" fmla="*/ 658783 h 2623580"/>
              <a:gd name="connsiteX9661" fmla="*/ 2364524 w 4654756"/>
              <a:gd name="connsiteY9661" fmla="*/ 657133 h 2623580"/>
              <a:gd name="connsiteX9662" fmla="*/ 2361552 w 4654756"/>
              <a:gd name="connsiteY9662" fmla="*/ 655895 h 2623580"/>
              <a:gd name="connsiteX9663" fmla="*/ 2359005 w 4654756"/>
              <a:gd name="connsiteY9663" fmla="*/ 653832 h 2623580"/>
              <a:gd name="connsiteX9664" fmla="*/ 2357731 w 4654756"/>
              <a:gd name="connsiteY9664" fmla="*/ 652182 h 2623580"/>
              <a:gd name="connsiteX9665" fmla="*/ 2356458 w 4654756"/>
              <a:gd name="connsiteY9665" fmla="*/ 650945 h 2623580"/>
              <a:gd name="connsiteX9666" fmla="*/ 2356458 w 4654756"/>
              <a:gd name="connsiteY9666" fmla="*/ 649707 h 2623580"/>
              <a:gd name="connsiteX9667" fmla="*/ 2357307 w 4654756"/>
              <a:gd name="connsiteY9667" fmla="*/ 647645 h 2623580"/>
              <a:gd name="connsiteX9668" fmla="*/ 2358581 w 4654756"/>
              <a:gd name="connsiteY9668" fmla="*/ 646407 h 2623580"/>
              <a:gd name="connsiteX9669" fmla="*/ 2362401 w 4654756"/>
              <a:gd name="connsiteY9669" fmla="*/ 643107 h 2623580"/>
              <a:gd name="connsiteX9670" fmla="*/ 2366222 w 4654756"/>
              <a:gd name="connsiteY9670" fmla="*/ 639394 h 2623580"/>
              <a:gd name="connsiteX9671" fmla="*/ 2368344 w 4654756"/>
              <a:gd name="connsiteY9671" fmla="*/ 637744 h 2623580"/>
              <a:gd name="connsiteX9672" fmla="*/ 2369194 w 4654756"/>
              <a:gd name="connsiteY9672" fmla="*/ 636094 h 2623580"/>
              <a:gd name="connsiteX9673" fmla="*/ 2370891 w 4654756"/>
              <a:gd name="connsiteY9673" fmla="*/ 632382 h 2623580"/>
              <a:gd name="connsiteX9674" fmla="*/ 2371316 w 4654756"/>
              <a:gd name="connsiteY9674" fmla="*/ 629906 h 2623580"/>
              <a:gd name="connsiteX9675" fmla="*/ 2371741 w 4654756"/>
              <a:gd name="connsiteY9675" fmla="*/ 625781 h 2623580"/>
              <a:gd name="connsiteX9676" fmla="*/ 2372165 w 4654756"/>
              <a:gd name="connsiteY9676" fmla="*/ 620831 h 2623580"/>
              <a:gd name="connsiteX9677" fmla="*/ 2373438 w 4654756"/>
              <a:gd name="connsiteY9677" fmla="*/ 619594 h 2623580"/>
              <a:gd name="connsiteX9678" fmla="*/ 2374712 w 4654756"/>
              <a:gd name="connsiteY9678" fmla="*/ 618356 h 2623580"/>
              <a:gd name="connsiteX9679" fmla="*/ 2378533 w 4654756"/>
              <a:gd name="connsiteY9679" fmla="*/ 615881 h 2623580"/>
              <a:gd name="connsiteX9680" fmla="*/ 2383627 w 4654756"/>
              <a:gd name="connsiteY9680" fmla="*/ 613406 h 2623580"/>
              <a:gd name="connsiteX9681" fmla="*/ 2389145 w 4654756"/>
              <a:gd name="connsiteY9681" fmla="*/ 611344 h 2623580"/>
              <a:gd name="connsiteX9682" fmla="*/ 2399758 w 4654756"/>
              <a:gd name="connsiteY9682" fmla="*/ 606806 h 2623580"/>
              <a:gd name="connsiteX9683" fmla="*/ 3152899 w 4654756"/>
              <a:gd name="connsiteY9683" fmla="*/ 583293 h 2623580"/>
              <a:gd name="connsiteX9684" fmla="*/ 3154167 w 4654756"/>
              <a:gd name="connsiteY9684" fmla="*/ 583707 h 2623580"/>
              <a:gd name="connsiteX9685" fmla="*/ 3155437 w 4654756"/>
              <a:gd name="connsiteY9685" fmla="*/ 584121 h 2623580"/>
              <a:gd name="connsiteX9686" fmla="*/ 3157553 w 4654756"/>
              <a:gd name="connsiteY9686" fmla="*/ 586190 h 2623580"/>
              <a:gd name="connsiteX9687" fmla="*/ 3158821 w 4654756"/>
              <a:gd name="connsiteY9687" fmla="*/ 588259 h 2623580"/>
              <a:gd name="connsiteX9688" fmla="*/ 3159668 w 4654756"/>
              <a:gd name="connsiteY9688" fmla="*/ 591571 h 2623580"/>
              <a:gd name="connsiteX9689" fmla="*/ 3160937 w 4654756"/>
              <a:gd name="connsiteY9689" fmla="*/ 594468 h 2623580"/>
              <a:gd name="connsiteX9690" fmla="*/ 3162207 w 4654756"/>
              <a:gd name="connsiteY9690" fmla="*/ 597365 h 2623580"/>
              <a:gd name="connsiteX9691" fmla="*/ 3164322 w 4654756"/>
              <a:gd name="connsiteY9691" fmla="*/ 599435 h 2623580"/>
              <a:gd name="connsiteX9692" fmla="*/ 3165591 w 4654756"/>
              <a:gd name="connsiteY9692" fmla="*/ 599848 h 2623580"/>
              <a:gd name="connsiteX9693" fmla="*/ 3166861 w 4654756"/>
              <a:gd name="connsiteY9693" fmla="*/ 599848 h 2623580"/>
              <a:gd name="connsiteX9694" fmla="*/ 3167707 w 4654756"/>
              <a:gd name="connsiteY9694" fmla="*/ 603987 h 2623580"/>
              <a:gd name="connsiteX9695" fmla="*/ 3168975 w 4654756"/>
              <a:gd name="connsiteY9695" fmla="*/ 609782 h 2623580"/>
              <a:gd name="connsiteX9696" fmla="*/ 3170245 w 4654756"/>
              <a:gd name="connsiteY9696" fmla="*/ 615162 h 2623580"/>
              <a:gd name="connsiteX9697" fmla="*/ 3170668 w 4654756"/>
              <a:gd name="connsiteY9697" fmla="*/ 617645 h 2623580"/>
              <a:gd name="connsiteX9698" fmla="*/ 3170245 w 4654756"/>
              <a:gd name="connsiteY9698" fmla="*/ 618473 h 2623580"/>
              <a:gd name="connsiteX9699" fmla="*/ 3166014 w 4654756"/>
              <a:gd name="connsiteY9699" fmla="*/ 622612 h 2623580"/>
              <a:gd name="connsiteX9700" fmla="*/ 3164322 w 4654756"/>
              <a:gd name="connsiteY9700" fmla="*/ 624681 h 2623580"/>
              <a:gd name="connsiteX9701" fmla="*/ 3161783 w 4654756"/>
              <a:gd name="connsiteY9701" fmla="*/ 625923 h 2623580"/>
              <a:gd name="connsiteX9702" fmla="*/ 3159245 w 4654756"/>
              <a:gd name="connsiteY9702" fmla="*/ 627578 h 2623580"/>
              <a:gd name="connsiteX9703" fmla="*/ 3155860 w 4654756"/>
              <a:gd name="connsiteY9703" fmla="*/ 628406 h 2623580"/>
              <a:gd name="connsiteX9704" fmla="*/ 3152475 w 4654756"/>
              <a:gd name="connsiteY9704" fmla="*/ 628820 h 2623580"/>
              <a:gd name="connsiteX9705" fmla="*/ 3148245 w 4654756"/>
              <a:gd name="connsiteY9705" fmla="*/ 628820 h 2623580"/>
              <a:gd name="connsiteX9706" fmla="*/ 3145706 w 4654756"/>
              <a:gd name="connsiteY9706" fmla="*/ 628820 h 2623580"/>
              <a:gd name="connsiteX9707" fmla="*/ 3143591 w 4654756"/>
              <a:gd name="connsiteY9707" fmla="*/ 628406 h 2623580"/>
              <a:gd name="connsiteX9708" fmla="*/ 3141898 w 4654756"/>
              <a:gd name="connsiteY9708" fmla="*/ 627578 h 2623580"/>
              <a:gd name="connsiteX9709" fmla="*/ 3139783 w 4654756"/>
              <a:gd name="connsiteY9709" fmla="*/ 626337 h 2623580"/>
              <a:gd name="connsiteX9710" fmla="*/ 3136398 w 4654756"/>
              <a:gd name="connsiteY9710" fmla="*/ 624267 h 2623580"/>
              <a:gd name="connsiteX9711" fmla="*/ 3133859 w 4654756"/>
              <a:gd name="connsiteY9711" fmla="*/ 620956 h 2623580"/>
              <a:gd name="connsiteX9712" fmla="*/ 3131744 w 4654756"/>
              <a:gd name="connsiteY9712" fmla="*/ 616818 h 2623580"/>
              <a:gd name="connsiteX9713" fmla="*/ 3130052 w 4654756"/>
              <a:gd name="connsiteY9713" fmla="*/ 612265 h 2623580"/>
              <a:gd name="connsiteX9714" fmla="*/ 3128782 w 4654756"/>
              <a:gd name="connsiteY9714" fmla="*/ 608126 h 2623580"/>
              <a:gd name="connsiteX9715" fmla="*/ 3128359 w 4654756"/>
              <a:gd name="connsiteY9715" fmla="*/ 603159 h 2623580"/>
              <a:gd name="connsiteX9716" fmla="*/ 3120321 w 4654756"/>
              <a:gd name="connsiteY9716" fmla="*/ 603159 h 2623580"/>
              <a:gd name="connsiteX9717" fmla="*/ 3120321 w 4654756"/>
              <a:gd name="connsiteY9717" fmla="*/ 613506 h 2623580"/>
              <a:gd name="connsiteX9718" fmla="*/ 3120321 w 4654756"/>
              <a:gd name="connsiteY9718" fmla="*/ 615576 h 2623580"/>
              <a:gd name="connsiteX9719" fmla="*/ 3120744 w 4654756"/>
              <a:gd name="connsiteY9719" fmla="*/ 617645 h 2623580"/>
              <a:gd name="connsiteX9720" fmla="*/ 3122859 w 4654756"/>
              <a:gd name="connsiteY9720" fmla="*/ 621370 h 2623580"/>
              <a:gd name="connsiteX9721" fmla="*/ 3125821 w 4654756"/>
              <a:gd name="connsiteY9721" fmla="*/ 625095 h 2623580"/>
              <a:gd name="connsiteX9722" fmla="*/ 3129629 w 4654756"/>
              <a:gd name="connsiteY9722" fmla="*/ 628406 h 2623580"/>
              <a:gd name="connsiteX9723" fmla="*/ 3133859 w 4654756"/>
              <a:gd name="connsiteY9723" fmla="*/ 631717 h 2623580"/>
              <a:gd name="connsiteX9724" fmla="*/ 3138513 w 4654756"/>
              <a:gd name="connsiteY9724" fmla="*/ 634201 h 2623580"/>
              <a:gd name="connsiteX9725" fmla="*/ 3143167 w 4654756"/>
              <a:gd name="connsiteY9725" fmla="*/ 635856 h 2623580"/>
              <a:gd name="connsiteX9726" fmla="*/ 3145706 w 4654756"/>
              <a:gd name="connsiteY9726" fmla="*/ 636684 h 2623580"/>
              <a:gd name="connsiteX9727" fmla="*/ 3148245 w 4654756"/>
              <a:gd name="connsiteY9727" fmla="*/ 636684 h 2623580"/>
              <a:gd name="connsiteX9728" fmla="*/ 3151206 w 4654756"/>
              <a:gd name="connsiteY9728" fmla="*/ 635856 h 2623580"/>
              <a:gd name="connsiteX9729" fmla="*/ 3153321 w 4654756"/>
              <a:gd name="connsiteY9729" fmla="*/ 635028 h 2623580"/>
              <a:gd name="connsiteX9730" fmla="*/ 3155437 w 4654756"/>
              <a:gd name="connsiteY9730" fmla="*/ 634201 h 2623580"/>
              <a:gd name="connsiteX9731" fmla="*/ 3157553 w 4654756"/>
              <a:gd name="connsiteY9731" fmla="*/ 633786 h 2623580"/>
              <a:gd name="connsiteX9732" fmla="*/ 3165168 w 4654756"/>
              <a:gd name="connsiteY9732" fmla="*/ 633786 h 2623580"/>
              <a:gd name="connsiteX9733" fmla="*/ 3164745 w 4654756"/>
              <a:gd name="connsiteY9733" fmla="*/ 635442 h 2623580"/>
              <a:gd name="connsiteX9734" fmla="*/ 3164745 w 4654756"/>
              <a:gd name="connsiteY9734" fmla="*/ 637511 h 2623580"/>
              <a:gd name="connsiteX9735" fmla="*/ 3165168 w 4654756"/>
              <a:gd name="connsiteY9735" fmla="*/ 639995 h 2623580"/>
              <a:gd name="connsiteX9736" fmla="*/ 3165168 w 4654756"/>
              <a:gd name="connsiteY9736" fmla="*/ 642892 h 2623580"/>
              <a:gd name="connsiteX9737" fmla="*/ 3165168 w 4654756"/>
              <a:gd name="connsiteY9737" fmla="*/ 644547 h 2623580"/>
              <a:gd name="connsiteX9738" fmla="*/ 3164322 w 4654756"/>
              <a:gd name="connsiteY9738" fmla="*/ 646617 h 2623580"/>
              <a:gd name="connsiteX9739" fmla="*/ 3163053 w 4654756"/>
              <a:gd name="connsiteY9739" fmla="*/ 647445 h 2623580"/>
              <a:gd name="connsiteX9740" fmla="*/ 3162207 w 4654756"/>
              <a:gd name="connsiteY9740" fmla="*/ 648686 h 2623580"/>
              <a:gd name="connsiteX9741" fmla="*/ 3158399 w 4654756"/>
              <a:gd name="connsiteY9741" fmla="*/ 650342 h 2623580"/>
              <a:gd name="connsiteX9742" fmla="*/ 3154591 w 4654756"/>
              <a:gd name="connsiteY9742" fmla="*/ 651170 h 2623580"/>
              <a:gd name="connsiteX9743" fmla="*/ 3149937 w 4654756"/>
              <a:gd name="connsiteY9743" fmla="*/ 652411 h 2623580"/>
              <a:gd name="connsiteX9744" fmla="*/ 3145706 w 4654756"/>
              <a:gd name="connsiteY9744" fmla="*/ 653239 h 2623580"/>
              <a:gd name="connsiteX9745" fmla="*/ 3143591 w 4654756"/>
              <a:gd name="connsiteY9745" fmla="*/ 654481 h 2623580"/>
              <a:gd name="connsiteX9746" fmla="*/ 3141898 w 4654756"/>
              <a:gd name="connsiteY9746" fmla="*/ 655722 h 2623580"/>
              <a:gd name="connsiteX9747" fmla="*/ 3140206 w 4654756"/>
              <a:gd name="connsiteY9747" fmla="*/ 657378 h 2623580"/>
              <a:gd name="connsiteX9748" fmla="*/ 3138937 w 4654756"/>
              <a:gd name="connsiteY9748" fmla="*/ 659447 h 2623580"/>
              <a:gd name="connsiteX9749" fmla="*/ 3136398 w 4654756"/>
              <a:gd name="connsiteY9749" fmla="*/ 666069 h 2623580"/>
              <a:gd name="connsiteX9750" fmla="*/ 3135129 w 4654756"/>
              <a:gd name="connsiteY9750" fmla="*/ 669381 h 2623580"/>
              <a:gd name="connsiteX9751" fmla="*/ 3133013 w 4654756"/>
              <a:gd name="connsiteY9751" fmla="*/ 672692 h 2623580"/>
              <a:gd name="connsiteX9752" fmla="*/ 3130475 w 4654756"/>
              <a:gd name="connsiteY9752" fmla="*/ 676002 h 2623580"/>
              <a:gd name="connsiteX9753" fmla="*/ 3128359 w 4654756"/>
              <a:gd name="connsiteY9753" fmla="*/ 678486 h 2623580"/>
              <a:gd name="connsiteX9754" fmla="*/ 3126244 w 4654756"/>
              <a:gd name="connsiteY9754" fmla="*/ 679313 h 2623580"/>
              <a:gd name="connsiteX9755" fmla="*/ 3124128 w 4654756"/>
              <a:gd name="connsiteY9755" fmla="*/ 679728 h 2623580"/>
              <a:gd name="connsiteX9756" fmla="*/ 3122436 w 4654756"/>
              <a:gd name="connsiteY9756" fmla="*/ 680141 h 2623580"/>
              <a:gd name="connsiteX9757" fmla="*/ 3120321 w 4654756"/>
              <a:gd name="connsiteY9757" fmla="*/ 680969 h 2623580"/>
              <a:gd name="connsiteX9758" fmla="*/ 3120321 w 4654756"/>
              <a:gd name="connsiteY9758" fmla="*/ 685108 h 2623580"/>
              <a:gd name="connsiteX9759" fmla="*/ 3120321 w 4654756"/>
              <a:gd name="connsiteY9759" fmla="*/ 687591 h 2623580"/>
              <a:gd name="connsiteX9760" fmla="*/ 3120744 w 4654756"/>
              <a:gd name="connsiteY9760" fmla="*/ 690488 h 2623580"/>
              <a:gd name="connsiteX9761" fmla="*/ 3121590 w 4654756"/>
              <a:gd name="connsiteY9761" fmla="*/ 692972 h 2623580"/>
              <a:gd name="connsiteX9762" fmla="*/ 3122013 w 4654756"/>
              <a:gd name="connsiteY9762" fmla="*/ 697524 h 2623580"/>
              <a:gd name="connsiteX9763" fmla="*/ 3122013 w 4654756"/>
              <a:gd name="connsiteY9763" fmla="*/ 701664 h 2623580"/>
              <a:gd name="connsiteX9764" fmla="*/ 3121590 w 4654756"/>
              <a:gd name="connsiteY9764" fmla="*/ 703733 h 2623580"/>
              <a:gd name="connsiteX9765" fmla="*/ 3120744 w 4654756"/>
              <a:gd name="connsiteY9765" fmla="*/ 704974 h 2623580"/>
              <a:gd name="connsiteX9766" fmla="*/ 3119898 w 4654756"/>
              <a:gd name="connsiteY9766" fmla="*/ 706630 h 2623580"/>
              <a:gd name="connsiteX9767" fmla="*/ 3118628 w 4654756"/>
              <a:gd name="connsiteY9767" fmla="*/ 707458 h 2623580"/>
              <a:gd name="connsiteX9768" fmla="*/ 3116513 w 4654756"/>
              <a:gd name="connsiteY9768" fmla="*/ 707872 h 2623580"/>
              <a:gd name="connsiteX9769" fmla="*/ 3113974 w 4654756"/>
              <a:gd name="connsiteY9769" fmla="*/ 707872 h 2623580"/>
              <a:gd name="connsiteX9770" fmla="*/ 3110166 w 4654756"/>
              <a:gd name="connsiteY9770" fmla="*/ 707872 h 2623580"/>
              <a:gd name="connsiteX9771" fmla="*/ 3106782 w 4654756"/>
              <a:gd name="connsiteY9771" fmla="*/ 707458 h 2623580"/>
              <a:gd name="connsiteX9772" fmla="*/ 3104666 w 4654756"/>
              <a:gd name="connsiteY9772" fmla="*/ 707044 h 2623580"/>
              <a:gd name="connsiteX9773" fmla="*/ 3103397 w 4654756"/>
              <a:gd name="connsiteY9773" fmla="*/ 706216 h 2623580"/>
              <a:gd name="connsiteX9774" fmla="*/ 3102551 w 4654756"/>
              <a:gd name="connsiteY9774" fmla="*/ 704974 h 2623580"/>
              <a:gd name="connsiteX9775" fmla="*/ 3101281 w 4654756"/>
              <a:gd name="connsiteY9775" fmla="*/ 703733 h 2623580"/>
              <a:gd name="connsiteX9776" fmla="*/ 3091127 w 4654756"/>
              <a:gd name="connsiteY9776" fmla="*/ 703319 h 2623580"/>
              <a:gd name="connsiteX9777" fmla="*/ 3086473 w 4654756"/>
              <a:gd name="connsiteY9777" fmla="*/ 702077 h 2623580"/>
              <a:gd name="connsiteX9778" fmla="*/ 3081396 w 4654756"/>
              <a:gd name="connsiteY9778" fmla="*/ 701249 h 2623580"/>
              <a:gd name="connsiteX9779" fmla="*/ 3077165 w 4654756"/>
              <a:gd name="connsiteY9779" fmla="*/ 699180 h 2623580"/>
              <a:gd name="connsiteX9780" fmla="*/ 3072511 w 4654756"/>
              <a:gd name="connsiteY9780" fmla="*/ 697111 h 2623580"/>
              <a:gd name="connsiteX9781" fmla="*/ 3068703 w 4654756"/>
              <a:gd name="connsiteY9781" fmla="*/ 694213 h 2623580"/>
              <a:gd name="connsiteX9782" fmla="*/ 3065742 w 4654756"/>
              <a:gd name="connsiteY9782" fmla="*/ 689661 h 2623580"/>
              <a:gd name="connsiteX9783" fmla="*/ 3064895 w 4654756"/>
              <a:gd name="connsiteY9783" fmla="*/ 687177 h 2623580"/>
              <a:gd name="connsiteX9784" fmla="*/ 3064895 w 4654756"/>
              <a:gd name="connsiteY9784" fmla="*/ 683453 h 2623580"/>
              <a:gd name="connsiteX9785" fmla="*/ 3064473 w 4654756"/>
              <a:gd name="connsiteY9785" fmla="*/ 680141 h 2623580"/>
              <a:gd name="connsiteX9786" fmla="*/ 3064049 w 4654756"/>
              <a:gd name="connsiteY9786" fmla="*/ 678900 h 2623580"/>
              <a:gd name="connsiteX9787" fmla="*/ 3062780 w 4654756"/>
              <a:gd name="connsiteY9787" fmla="*/ 678072 h 2623580"/>
              <a:gd name="connsiteX9788" fmla="*/ 3060665 w 4654756"/>
              <a:gd name="connsiteY9788" fmla="*/ 676417 h 2623580"/>
              <a:gd name="connsiteX9789" fmla="*/ 3057703 w 4654756"/>
              <a:gd name="connsiteY9789" fmla="*/ 675175 h 2623580"/>
              <a:gd name="connsiteX9790" fmla="*/ 3052626 w 4654756"/>
              <a:gd name="connsiteY9790" fmla="*/ 673519 h 2623580"/>
              <a:gd name="connsiteX9791" fmla="*/ 3050511 w 4654756"/>
              <a:gd name="connsiteY9791" fmla="*/ 672692 h 2623580"/>
              <a:gd name="connsiteX9792" fmla="*/ 3048819 w 4654756"/>
              <a:gd name="connsiteY9792" fmla="*/ 671450 h 2623580"/>
              <a:gd name="connsiteX9793" fmla="*/ 3047549 w 4654756"/>
              <a:gd name="connsiteY9793" fmla="*/ 668966 h 2623580"/>
              <a:gd name="connsiteX9794" fmla="*/ 3047549 w 4654756"/>
              <a:gd name="connsiteY9794" fmla="*/ 665656 h 2623580"/>
              <a:gd name="connsiteX9795" fmla="*/ 3047972 w 4654756"/>
              <a:gd name="connsiteY9795" fmla="*/ 663586 h 2623580"/>
              <a:gd name="connsiteX9796" fmla="*/ 3048819 w 4654756"/>
              <a:gd name="connsiteY9796" fmla="*/ 661930 h 2623580"/>
              <a:gd name="connsiteX9797" fmla="*/ 3049665 w 4654756"/>
              <a:gd name="connsiteY9797" fmla="*/ 659861 h 2623580"/>
              <a:gd name="connsiteX9798" fmla="*/ 3050511 w 4654756"/>
              <a:gd name="connsiteY9798" fmla="*/ 657792 h 2623580"/>
              <a:gd name="connsiteX9799" fmla="*/ 3050511 w 4654756"/>
              <a:gd name="connsiteY9799" fmla="*/ 655722 h 2623580"/>
              <a:gd name="connsiteX9800" fmla="*/ 3049241 w 4654756"/>
              <a:gd name="connsiteY9800" fmla="*/ 653653 h 2623580"/>
              <a:gd name="connsiteX9801" fmla="*/ 3047549 w 4654756"/>
              <a:gd name="connsiteY9801" fmla="*/ 650756 h 2623580"/>
              <a:gd name="connsiteX9802" fmla="*/ 3045011 w 4654756"/>
              <a:gd name="connsiteY9802" fmla="*/ 647858 h 2623580"/>
              <a:gd name="connsiteX9803" fmla="*/ 3044587 w 4654756"/>
              <a:gd name="connsiteY9803" fmla="*/ 646203 h 2623580"/>
              <a:gd name="connsiteX9804" fmla="*/ 3044165 w 4654756"/>
              <a:gd name="connsiteY9804" fmla="*/ 644134 h 2623580"/>
              <a:gd name="connsiteX9805" fmla="*/ 3045011 w 4654756"/>
              <a:gd name="connsiteY9805" fmla="*/ 638753 h 2623580"/>
              <a:gd name="connsiteX9806" fmla="*/ 3046703 w 4654756"/>
              <a:gd name="connsiteY9806" fmla="*/ 631303 h 2623580"/>
              <a:gd name="connsiteX9807" fmla="*/ 3048395 w 4654756"/>
              <a:gd name="connsiteY9807" fmla="*/ 627578 h 2623580"/>
              <a:gd name="connsiteX9808" fmla="*/ 3049665 w 4654756"/>
              <a:gd name="connsiteY9808" fmla="*/ 624681 h 2623580"/>
              <a:gd name="connsiteX9809" fmla="*/ 3051780 w 4654756"/>
              <a:gd name="connsiteY9809" fmla="*/ 622198 h 2623580"/>
              <a:gd name="connsiteX9810" fmla="*/ 3052203 w 4654756"/>
              <a:gd name="connsiteY9810" fmla="*/ 621784 h 2623580"/>
              <a:gd name="connsiteX9811" fmla="*/ 3053049 w 4654756"/>
              <a:gd name="connsiteY9811" fmla="*/ 621370 h 2623580"/>
              <a:gd name="connsiteX9812" fmla="*/ 3057280 w 4654756"/>
              <a:gd name="connsiteY9812" fmla="*/ 621784 h 2623580"/>
              <a:gd name="connsiteX9813" fmla="*/ 3060665 w 4654756"/>
              <a:gd name="connsiteY9813" fmla="*/ 622198 h 2623580"/>
              <a:gd name="connsiteX9814" fmla="*/ 3067434 w 4654756"/>
              <a:gd name="connsiteY9814" fmla="*/ 624681 h 2623580"/>
              <a:gd name="connsiteX9815" fmla="*/ 3074627 w 4654756"/>
              <a:gd name="connsiteY9815" fmla="*/ 626337 h 2623580"/>
              <a:gd name="connsiteX9816" fmla="*/ 3078011 w 4654756"/>
              <a:gd name="connsiteY9816" fmla="*/ 627578 h 2623580"/>
              <a:gd name="connsiteX9817" fmla="*/ 3081396 w 4654756"/>
              <a:gd name="connsiteY9817" fmla="*/ 627578 h 2623580"/>
              <a:gd name="connsiteX9818" fmla="*/ 3086050 w 4654756"/>
              <a:gd name="connsiteY9818" fmla="*/ 627578 h 2623580"/>
              <a:gd name="connsiteX9819" fmla="*/ 3087743 w 4654756"/>
              <a:gd name="connsiteY9819" fmla="*/ 627992 h 2623580"/>
              <a:gd name="connsiteX9820" fmla="*/ 3089435 w 4654756"/>
              <a:gd name="connsiteY9820" fmla="*/ 628406 h 2623580"/>
              <a:gd name="connsiteX9821" fmla="*/ 3092820 w 4654756"/>
              <a:gd name="connsiteY9821" fmla="*/ 629234 h 2623580"/>
              <a:gd name="connsiteX9822" fmla="*/ 3096204 w 4654756"/>
              <a:gd name="connsiteY9822" fmla="*/ 630890 h 2623580"/>
              <a:gd name="connsiteX9823" fmla="*/ 3097897 w 4654756"/>
              <a:gd name="connsiteY9823" fmla="*/ 630890 h 2623580"/>
              <a:gd name="connsiteX9824" fmla="*/ 3100012 w 4654756"/>
              <a:gd name="connsiteY9824" fmla="*/ 630475 h 2623580"/>
              <a:gd name="connsiteX9825" fmla="*/ 3100012 w 4654756"/>
              <a:gd name="connsiteY9825" fmla="*/ 625923 h 2623580"/>
              <a:gd name="connsiteX9826" fmla="*/ 3095781 w 4654756"/>
              <a:gd name="connsiteY9826" fmla="*/ 622198 h 2623580"/>
              <a:gd name="connsiteX9827" fmla="*/ 3093666 w 4654756"/>
              <a:gd name="connsiteY9827" fmla="*/ 620129 h 2623580"/>
              <a:gd name="connsiteX9828" fmla="*/ 3091550 w 4654756"/>
              <a:gd name="connsiteY9828" fmla="*/ 618059 h 2623580"/>
              <a:gd name="connsiteX9829" fmla="*/ 3090281 w 4654756"/>
              <a:gd name="connsiteY9829" fmla="*/ 615162 h 2623580"/>
              <a:gd name="connsiteX9830" fmla="*/ 3088589 w 4654756"/>
              <a:gd name="connsiteY9830" fmla="*/ 611851 h 2623580"/>
              <a:gd name="connsiteX9831" fmla="*/ 3087743 w 4654756"/>
              <a:gd name="connsiteY9831" fmla="*/ 608126 h 2623580"/>
              <a:gd name="connsiteX9832" fmla="*/ 3087743 w 4654756"/>
              <a:gd name="connsiteY9832" fmla="*/ 603159 h 2623580"/>
              <a:gd name="connsiteX9833" fmla="*/ 3087743 w 4654756"/>
              <a:gd name="connsiteY9833" fmla="*/ 600676 h 2623580"/>
              <a:gd name="connsiteX9834" fmla="*/ 3089435 w 4654756"/>
              <a:gd name="connsiteY9834" fmla="*/ 597779 h 2623580"/>
              <a:gd name="connsiteX9835" fmla="*/ 3089858 w 4654756"/>
              <a:gd name="connsiteY9835" fmla="*/ 596951 h 2623580"/>
              <a:gd name="connsiteX9836" fmla="*/ 3091127 w 4654756"/>
              <a:gd name="connsiteY9836" fmla="*/ 596123 h 2623580"/>
              <a:gd name="connsiteX9837" fmla="*/ 3091973 w 4654756"/>
              <a:gd name="connsiteY9837" fmla="*/ 595710 h 2623580"/>
              <a:gd name="connsiteX9838" fmla="*/ 3094089 w 4654756"/>
              <a:gd name="connsiteY9838" fmla="*/ 595710 h 2623580"/>
              <a:gd name="connsiteX9839" fmla="*/ 3096204 w 4654756"/>
              <a:gd name="connsiteY9839" fmla="*/ 596123 h 2623580"/>
              <a:gd name="connsiteX9840" fmla="*/ 3097897 w 4654756"/>
              <a:gd name="connsiteY9840" fmla="*/ 596951 h 2623580"/>
              <a:gd name="connsiteX9841" fmla="*/ 3100858 w 4654756"/>
              <a:gd name="connsiteY9841" fmla="*/ 597779 h 2623580"/>
              <a:gd name="connsiteX9842" fmla="*/ 3102551 w 4654756"/>
              <a:gd name="connsiteY9842" fmla="*/ 598193 h 2623580"/>
              <a:gd name="connsiteX9843" fmla="*/ 3104666 w 4654756"/>
              <a:gd name="connsiteY9843" fmla="*/ 598193 h 2623580"/>
              <a:gd name="connsiteX9844" fmla="*/ 3108897 w 4654756"/>
              <a:gd name="connsiteY9844" fmla="*/ 597779 h 2623580"/>
              <a:gd name="connsiteX9845" fmla="*/ 3112705 w 4654756"/>
              <a:gd name="connsiteY9845" fmla="*/ 596951 h 2623580"/>
              <a:gd name="connsiteX9846" fmla="*/ 3115667 w 4654756"/>
              <a:gd name="connsiteY9846" fmla="*/ 594882 h 2623580"/>
              <a:gd name="connsiteX9847" fmla="*/ 3117782 w 4654756"/>
              <a:gd name="connsiteY9847" fmla="*/ 592812 h 2623580"/>
              <a:gd name="connsiteX9848" fmla="*/ 3122859 w 4654756"/>
              <a:gd name="connsiteY9848" fmla="*/ 588259 h 2623580"/>
              <a:gd name="connsiteX9849" fmla="*/ 3125398 w 4654756"/>
              <a:gd name="connsiteY9849" fmla="*/ 586604 h 2623580"/>
              <a:gd name="connsiteX9850" fmla="*/ 3128359 w 4654756"/>
              <a:gd name="connsiteY9850" fmla="*/ 584948 h 2623580"/>
              <a:gd name="connsiteX9851" fmla="*/ 3133859 w 4654756"/>
              <a:gd name="connsiteY9851" fmla="*/ 584121 h 2623580"/>
              <a:gd name="connsiteX9852" fmla="*/ 3139783 w 4654756"/>
              <a:gd name="connsiteY9852" fmla="*/ 583707 h 2623580"/>
              <a:gd name="connsiteX9853" fmla="*/ 3714785 w 4654756"/>
              <a:gd name="connsiteY9853" fmla="*/ 569466 h 2623580"/>
              <a:gd name="connsiteX9854" fmla="*/ 3723347 w 4654756"/>
              <a:gd name="connsiteY9854" fmla="*/ 574218 h 2623580"/>
              <a:gd name="connsiteX9855" fmla="*/ 3728018 w 4654756"/>
              <a:gd name="connsiteY9855" fmla="*/ 577105 h 2623580"/>
              <a:gd name="connsiteX9856" fmla="*/ 3731840 w 4654756"/>
              <a:gd name="connsiteY9856" fmla="*/ 579993 h 2623580"/>
              <a:gd name="connsiteX9857" fmla="*/ 3735237 w 4654756"/>
              <a:gd name="connsiteY9857" fmla="*/ 583293 h 2623580"/>
              <a:gd name="connsiteX9858" fmla="*/ 3738210 w 4654756"/>
              <a:gd name="connsiteY9858" fmla="*/ 586593 h 2623580"/>
              <a:gd name="connsiteX9859" fmla="*/ 3740333 w 4654756"/>
              <a:gd name="connsiteY9859" fmla="*/ 589894 h 2623580"/>
              <a:gd name="connsiteX9860" fmla="*/ 3742457 w 4654756"/>
              <a:gd name="connsiteY9860" fmla="*/ 593193 h 2623580"/>
              <a:gd name="connsiteX9861" fmla="*/ 3744155 w 4654756"/>
              <a:gd name="connsiteY9861" fmla="*/ 596493 h 2623580"/>
              <a:gd name="connsiteX9862" fmla="*/ 3744580 w 4654756"/>
              <a:gd name="connsiteY9862" fmla="*/ 599794 h 2623580"/>
              <a:gd name="connsiteX9863" fmla="*/ 3744155 w 4654756"/>
              <a:gd name="connsiteY9863" fmla="*/ 605156 h 2623580"/>
              <a:gd name="connsiteX9864" fmla="*/ 3742881 w 4654756"/>
              <a:gd name="connsiteY9864" fmla="*/ 608869 h 2623580"/>
              <a:gd name="connsiteX9865" fmla="*/ 3741183 w 4654756"/>
              <a:gd name="connsiteY9865" fmla="*/ 612169 h 2623580"/>
              <a:gd name="connsiteX9866" fmla="*/ 3739484 w 4654756"/>
              <a:gd name="connsiteY9866" fmla="*/ 614644 h 2623580"/>
              <a:gd name="connsiteX9867" fmla="*/ 3735662 w 4654756"/>
              <a:gd name="connsiteY9867" fmla="*/ 618357 h 2623580"/>
              <a:gd name="connsiteX9868" fmla="*/ 3733963 w 4654756"/>
              <a:gd name="connsiteY9868" fmla="*/ 620007 h 2623580"/>
              <a:gd name="connsiteX9869" fmla="*/ 3733114 w 4654756"/>
              <a:gd name="connsiteY9869" fmla="*/ 622894 h 2623580"/>
              <a:gd name="connsiteX9870" fmla="*/ 3732689 w 4654756"/>
              <a:gd name="connsiteY9870" fmla="*/ 624957 h 2623580"/>
              <a:gd name="connsiteX9871" fmla="*/ 3732265 w 4654756"/>
              <a:gd name="connsiteY9871" fmla="*/ 627432 h 2623580"/>
              <a:gd name="connsiteX9872" fmla="*/ 3732689 w 4654756"/>
              <a:gd name="connsiteY9872" fmla="*/ 631144 h 2623580"/>
              <a:gd name="connsiteX9873" fmla="*/ 3733539 w 4654756"/>
              <a:gd name="connsiteY9873" fmla="*/ 635269 h 2623580"/>
              <a:gd name="connsiteX9874" fmla="*/ 3733539 w 4654756"/>
              <a:gd name="connsiteY9874" fmla="*/ 637332 h 2623580"/>
              <a:gd name="connsiteX9875" fmla="*/ 3733114 w 4654756"/>
              <a:gd name="connsiteY9875" fmla="*/ 639807 h 2623580"/>
              <a:gd name="connsiteX9876" fmla="*/ 3732265 w 4654756"/>
              <a:gd name="connsiteY9876" fmla="*/ 643107 h 2623580"/>
              <a:gd name="connsiteX9877" fmla="*/ 3730141 w 4654756"/>
              <a:gd name="connsiteY9877" fmla="*/ 645995 h 2623580"/>
              <a:gd name="connsiteX9878" fmla="*/ 3726744 w 4654756"/>
              <a:gd name="connsiteY9878" fmla="*/ 651357 h 2623580"/>
              <a:gd name="connsiteX9879" fmla="*/ 3718675 w 4654756"/>
              <a:gd name="connsiteY9879" fmla="*/ 662496 h 2623580"/>
              <a:gd name="connsiteX9880" fmla="*/ 3714429 w 4654756"/>
              <a:gd name="connsiteY9880" fmla="*/ 668271 h 2623580"/>
              <a:gd name="connsiteX9881" fmla="*/ 3711031 w 4654756"/>
              <a:gd name="connsiteY9881" fmla="*/ 673633 h 2623580"/>
              <a:gd name="connsiteX9882" fmla="*/ 3710182 w 4654756"/>
              <a:gd name="connsiteY9882" fmla="*/ 677346 h 2623580"/>
              <a:gd name="connsiteX9883" fmla="*/ 3709333 w 4654756"/>
              <a:gd name="connsiteY9883" fmla="*/ 680646 h 2623580"/>
              <a:gd name="connsiteX9884" fmla="*/ 3708908 w 4654756"/>
              <a:gd name="connsiteY9884" fmla="*/ 683946 h 2623580"/>
              <a:gd name="connsiteX9885" fmla="*/ 3708483 w 4654756"/>
              <a:gd name="connsiteY9885" fmla="*/ 687659 h 2623580"/>
              <a:gd name="connsiteX9886" fmla="*/ 3708908 w 4654756"/>
              <a:gd name="connsiteY9886" fmla="*/ 691784 h 2623580"/>
              <a:gd name="connsiteX9887" fmla="*/ 3709333 w 4654756"/>
              <a:gd name="connsiteY9887" fmla="*/ 695084 h 2623580"/>
              <a:gd name="connsiteX9888" fmla="*/ 3710606 w 4654756"/>
              <a:gd name="connsiteY9888" fmla="*/ 697559 h 2623580"/>
              <a:gd name="connsiteX9889" fmla="*/ 3712730 w 4654756"/>
              <a:gd name="connsiteY9889" fmla="*/ 698797 h 2623580"/>
              <a:gd name="connsiteX9890" fmla="*/ 3715278 w 4654756"/>
              <a:gd name="connsiteY9890" fmla="*/ 700034 h 2623580"/>
              <a:gd name="connsiteX9891" fmla="*/ 3715342 w 4654756"/>
              <a:gd name="connsiteY9891" fmla="*/ 700043 h 2623580"/>
              <a:gd name="connsiteX9892" fmla="*/ 3713166 w 4654756"/>
              <a:gd name="connsiteY9892" fmla="*/ 698985 h 2623580"/>
              <a:gd name="connsiteX9893" fmla="*/ 3711045 w 4654756"/>
              <a:gd name="connsiteY9893" fmla="*/ 697748 h 2623580"/>
              <a:gd name="connsiteX9894" fmla="*/ 3709772 w 4654756"/>
              <a:gd name="connsiteY9894" fmla="*/ 695274 h 2623580"/>
              <a:gd name="connsiteX9895" fmla="*/ 3709348 w 4654756"/>
              <a:gd name="connsiteY9895" fmla="*/ 691975 h 2623580"/>
              <a:gd name="connsiteX9896" fmla="*/ 3708923 w 4654756"/>
              <a:gd name="connsiteY9896" fmla="*/ 687851 h 2623580"/>
              <a:gd name="connsiteX9897" fmla="*/ 3708932 w 4654756"/>
              <a:gd name="connsiteY9897" fmla="*/ 687778 h 2623580"/>
              <a:gd name="connsiteX9898" fmla="*/ 3708923 w 4654756"/>
              <a:gd name="connsiteY9898" fmla="*/ 687698 h 2623580"/>
              <a:gd name="connsiteX9899" fmla="*/ 3709348 w 4654756"/>
              <a:gd name="connsiteY9899" fmla="*/ 683988 h 2623580"/>
              <a:gd name="connsiteX9900" fmla="*/ 3709772 w 4654756"/>
              <a:gd name="connsiteY9900" fmla="*/ 680689 h 2623580"/>
              <a:gd name="connsiteX9901" fmla="*/ 3710620 w 4654756"/>
              <a:gd name="connsiteY9901" fmla="*/ 677391 h 2623580"/>
              <a:gd name="connsiteX9902" fmla="*/ 3711469 w 4654756"/>
              <a:gd name="connsiteY9902" fmla="*/ 673680 h 2623580"/>
              <a:gd name="connsiteX9903" fmla="*/ 3714863 w 4654756"/>
              <a:gd name="connsiteY9903" fmla="*/ 668321 h 2623580"/>
              <a:gd name="connsiteX9904" fmla="*/ 3719105 w 4654756"/>
              <a:gd name="connsiteY9904" fmla="*/ 662549 h 2623580"/>
              <a:gd name="connsiteX9905" fmla="*/ 3727165 w 4654756"/>
              <a:gd name="connsiteY9905" fmla="*/ 651417 h 2623580"/>
              <a:gd name="connsiteX9906" fmla="*/ 3730558 w 4654756"/>
              <a:gd name="connsiteY9906" fmla="*/ 646057 h 2623580"/>
              <a:gd name="connsiteX9907" fmla="*/ 3732679 w 4654756"/>
              <a:gd name="connsiteY9907" fmla="*/ 643171 h 2623580"/>
              <a:gd name="connsiteX9908" fmla="*/ 3733528 w 4654756"/>
              <a:gd name="connsiteY9908" fmla="*/ 639873 h 2623580"/>
              <a:gd name="connsiteX9909" fmla="*/ 3733952 w 4654756"/>
              <a:gd name="connsiteY9909" fmla="*/ 637399 h 2623580"/>
              <a:gd name="connsiteX9910" fmla="*/ 3733952 w 4654756"/>
              <a:gd name="connsiteY9910" fmla="*/ 635479 h 2623580"/>
              <a:gd name="connsiteX9911" fmla="*/ 3733104 w 4654756"/>
              <a:gd name="connsiteY9911" fmla="*/ 631355 h 2623580"/>
              <a:gd name="connsiteX9912" fmla="*/ 3732679 w 4654756"/>
              <a:gd name="connsiteY9912" fmla="*/ 627643 h 2623580"/>
              <a:gd name="connsiteX9913" fmla="*/ 3732689 w 4654756"/>
              <a:gd name="connsiteY9913" fmla="*/ 627588 h 2623580"/>
              <a:gd name="connsiteX9914" fmla="*/ 3732679 w 4654756"/>
              <a:gd name="connsiteY9914" fmla="*/ 627504 h 2623580"/>
              <a:gd name="connsiteX9915" fmla="*/ 3733104 w 4654756"/>
              <a:gd name="connsiteY9915" fmla="*/ 625030 h 2623580"/>
              <a:gd name="connsiteX9916" fmla="*/ 3733528 w 4654756"/>
              <a:gd name="connsiteY9916" fmla="*/ 622969 h 2623580"/>
              <a:gd name="connsiteX9917" fmla="*/ 3734376 w 4654756"/>
              <a:gd name="connsiteY9917" fmla="*/ 620083 h 2623580"/>
              <a:gd name="connsiteX9918" fmla="*/ 3736073 w 4654756"/>
              <a:gd name="connsiteY9918" fmla="*/ 618433 h 2623580"/>
              <a:gd name="connsiteX9919" fmla="*/ 3739891 w 4654756"/>
              <a:gd name="connsiteY9919" fmla="*/ 614723 h 2623580"/>
              <a:gd name="connsiteX9920" fmla="*/ 3741588 w 4654756"/>
              <a:gd name="connsiteY9920" fmla="*/ 612249 h 2623580"/>
              <a:gd name="connsiteX9921" fmla="*/ 3743285 w 4654756"/>
              <a:gd name="connsiteY9921" fmla="*/ 608951 h 2623580"/>
              <a:gd name="connsiteX9922" fmla="*/ 3744557 w 4654756"/>
              <a:gd name="connsiteY9922" fmla="*/ 605240 h 2623580"/>
              <a:gd name="connsiteX9923" fmla="*/ 3744975 w 4654756"/>
              <a:gd name="connsiteY9923" fmla="*/ 599963 h 2623580"/>
              <a:gd name="connsiteX9924" fmla="*/ 3744557 w 4654756"/>
              <a:gd name="connsiteY9924" fmla="*/ 596715 h 2623580"/>
              <a:gd name="connsiteX9925" fmla="*/ 3742860 w 4654756"/>
              <a:gd name="connsiteY9925" fmla="*/ 593416 h 2623580"/>
              <a:gd name="connsiteX9926" fmla="*/ 3740739 w 4654756"/>
              <a:gd name="connsiteY9926" fmla="*/ 590117 h 2623580"/>
              <a:gd name="connsiteX9927" fmla="*/ 3738618 w 4654756"/>
              <a:gd name="connsiteY9927" fmla="*/ 586818 h 2623580"/>
              <a:gd name="connsiteX9928" fmla="*/ 3735649 w 4654756"/>
              <a:gd name="connsiteY9928" fmla="*/ 583519 h 2623580"/>
              <a:gd name="connsiteX9929" fmla="*/ 3732255 w 4654756"/>
              <a:gd name="connsiteY9929" fmla="*/ 580220 h 2623580"/>
              <a:gd name="connsiteX9930" fmla="*/ 3728437 w 4654756"/>
              <a:gd name="connsiteY9930" fmla="*/ 577333 h 2623580"/>
              <a:gd name="connsiteX9931" fmla="*/ 3723771 w 4654756"/>
              <a:gd name="connsiteY9931" fmla="*/ 574446 h 2623580"/>
              <a:gd name="connsiteX9932" fmla="*/ 3714863 w 4654756"/>
              <a:gd name="connsiteY9932" fmla="*/ 569498 h 2623580"/>
              <a:gd name="connsiteX9933" fmla="*/ 4200638 w 4654756"/>
              <a:gd name="connsiteY9933" fmla="*/ 549117 h 2623580"/>
              <a:gd name="connsiteX9934" fmla="*/ 4200583 w 4654756"/>
              <a:gd name="connsiteY9934" fmla="*/ 549291 h 2623580"/>
              <a:gd name="connsiteX9935" fmla="*/ 4199734 w 4654756"/>
              <a:gd name="connsiteY9935" fmla="*/ 555065 h 2623580"/>
              <a:gd name="connsiteX9936" fmla="*/ 4199734 w 4654756"/>
              <a:gd name="connsiteY9936" fmla="*/ 561125 h 2623580"/>
              <a:gd name="connsiteX9937" fmla="*/ 4199734 w 4654756"/>
              <a:gd name="connsiteY9937" fmla="*/ 561250 h 2623580"/>
              <a:gd name="connsiteX9938" fmla="*/ 4199734 w 4654756"/>
              <a:gd name="connsiteY9938" fmla="*/ 575555 h 2623580"/>
              <a:gd name="connsiteX9939" fmla="*/ 4199734 w 4654756"/>
              <a:gd name="connsiteY9939" fmla="*/ 575683 h 2623580"/>
              <a:gd name="connsiteX9940" fmla="*/ 4199339 w 4654756"/>
              <a:gd name="connsiteY9940" fmla="*/ 580289 h 2623580"/>
              <a:gd name="connsiteX9941" fmla="*/ 4199425 w 4654756"/>
              <a:gd name="connsiteY9941" fmla="*/ 580082 h 2623580"/>
              <a:gd name="connsiteX9942" fmla="*/ 4199849 w 4654756"/>
              <a:gd name="connsiteY9942" fmla="*/ 575127 h 2623580"/>
              <a:gd name="connsiteX9943" fmla="*/ 4199849 w 4654756"/>
              <a:gd name="connsiteY9943" fmla="*/ 560676 h 2623580"/>
              <a:gd name="connsiteX9944" fmla="*/ 4199849 w 4654756"/>
              <a:gd name="connsiteY9944" fmla="*/ 554482 h 2623580"/>
              <a:gd name="connsiteX9945" fmla="*/ 3248354 w 4654756"/>
              <a:gd name="connsiteY9945" fmla="*/ 534616 h 2623580"/>
              <a:gd name="connsiteX9946" fmla="*/ 3250477 w 4654756"/>
              <a:gd name="connsiteY9946" fmla="*/ 535032 h 2623580"/>
              <a:gd name="connsiteX9947" fmla="*/ 3253024 w 4654756"/>
              <a:gd name="connsiteY9947" fmla="*/ 536278 h 2623580"/>
              <a:gd name="connsiteX9948" fmla="*/ 3255571 w 4654756"/>
              <a:gd name="connsiteY9948" fmla="*/ 537525 h 2623580"/>
              <a:gd name="connsiteX9949" fmla="*/ 3258118 w 4654756"/>
              <a:gd name="connsiteY9949" fmla="*/ 537940 h 2623580"/>
              <a:gd name="connsiteX9950" fmla="*/ 3258118 w 4654756"/>
              <a:gd name="connsiteY9950" fmla="*/ 543758 h 2623580"/>
              <a:gd name="connsiteX9951" fmla="*/ 3257269 w 4654756"/>
              <a:gd name="connsiteY9951" fmla="*/ 548329 h 2623580"/>
              <a:gd name="connsiteX9952" fmla="*/ 3255995 w 4654756"/>
              <a:gd name="connsiteY9952" fmla="*/ 552900 h 2623580"/>
              <a:gd name="connsiteX9953" fmla="*/ 3253873 w 4654756"/>
              <a:gd name="connsiteY9953" fmla="*/ 558717 h 2623580"/>
              <a:gd name="connsiteX9954" fmla="*/ 3250901 w 4654756"/>
              <a:gd name="connsiteY9954" fmla="*/ 564534 h 2623580"/>
              <a:gd name="connsiteX9955" fmla="*/ 3247505 w 4654756"/>
              <a:gd name="connsiteY9955" fmla="*/ 569105 h 2623580"/>
              <a:gd name="connsiteX9956" fmla="*/ 3243684 w 4654756"/>
              <a:gd name="connsiteY9956" fmla="*/ 573676 h 2623580"/>
              <a:gd name="connsiteX9957" fmla="*/ 3241986 w 4654756"/>
              <a:gd name="connsiteY9957" fmla="*/ 575338 h 2623580"/>
              <a:gd name="connsiteX9958" fmla="*/ 3239864 w 4654756"/>
              <a:gd name="connsiteY9958" fmla="*/ 576169 h 2623580"/>
              <a:gd name="connsiteX9959" fmla="*/ 3237741 w 4654756"/>
              <a:gd name="connsiteY9959" fmla="*/ 577415 h 2623580"/>
              <a:gd name="connsiteX9960" fmla="*/ 3236043 w 4654756"/>
              <a:gd name="connsiteY9960" fmla="*/ 577415 h 2623580"/>
              <a:gd name="connsiteX9961" fmla="*/ 3233921 w 4654756"/>
              <a:gd name="connsiteY9961" fmla="*/ 577831 h 2623580"/>
              <a:gd name="connsiteX9962" fmla="*/ 3232223 w 4654756"/>
              <a:gd name="connsiteY9962" fmla="*/ 578662 h 2623580"/>
              <a:gd name="connsiteX9963" fmla="*/ 3227553 w 4654756"/>
              <a:gd name="connsiteY9963" fmla="*/ 581155 h 2623580"/>
              <a:gd name="connsiteX9964" fmla="*/ 3224581 w 4654756"/>
              <a:gd name="connsiteY9964" fmla="*/ 584064 h 2623580"/>
              <a:gd name="connsiteX9965" fmla="*/ 3223732 w 4654756"/>
              <a:gd name="connsiteY9965" fmla="*/ 585310 h 2623580"/>
              <a:gd name="connsiteX9966" fmla="*/ 3223308 w 4654756"/>
              <a:gd name="connsiteY9966" fmla="*/ 586972 h 2623580"/>
              <a:gd name="connsiteX9967" fmla="*/ 3216940 w 4654756"/>
              <a:gd name="connsiteY9967" fmla="*/ 586972 h 2623580"/>
              <a:gd name="connsiteX9968" fmla="*/ 3213544 w 4654756"/>
              <a:gd name="connsiteY9968" fmla="*/ 586972 h 2623580"/>
              <a:gd name="connsiteX9969" fmla="*/ 3210573 w 4654756"/>
              <a:gd name="connsiteY9969" fmla="*/ 587388 h 2623580"/>
              <a:gd name="connsiteX9970" fmla="*/ 3205054 w 4654756"/>
              <a:gd name="connsiteY9970" fmla="*/ 589050 h 2623580"/>
              <a:gd name="connsiteX9971" fmla="*/ 3199960 w 4654756"/>
              <a:gd name="connsiteY9971" fmla="*/ 590712 h 2623580"/>
              <a:gd name="connsiteX9972" fmla="*/ 3196563 w 4654756"/>
              <a:gd name="connsiteY9972" fmla="*/ 591127 h 2623580"/>
              <a:gd name="connsiteX9973" fmla="*/ 3191894 w 4654756"/>
              <a:gd name="connsiteY9973" fmla="*/ 591543 h 2623580"/>
              <a:gd name="connsiteX9974" fmla="*/ 3188074 w 4654756"/>
              <a:gd name="connsiteY9974" fmla="*/ 591127 h 2623580"/>
              <a:gd name="connsiteX9975" fmla="*/ 3184677 w 4654756"/>
              <a:gd name="connsiteY9975" fmla="*/ 589881 h 2623580"/>
              <a:gd name="connsiteX9976" fmla="*/ 3181706 w 4654756"/>
              <a:gd name="connsiteY9976" fmla="*/ 587803 h 2623580"/>
              <a:gd name="connsiteX9977" fmla="*/ 3179159 w 4654756"/>
              <a:gd name="connsiteY9977" fmla="*/ 585310 h 2623580"/>
              <a:gd name="connsiteX9978" fmla="*/ 3177461 w 4654756"/>
              <a:gd name="connsiteY9978" fmla="*/ 582401 h 2623580"/>
              <a:gd name="connsiteX9979" fmla="*/ 3175763 w 4654756"/>
              <a:gd name="connsiteY9979" fmla="*/ 579077 h 2623580"/>
              <a:gd name="connsiteX9980" fmla="*/ 3175338 w 4654756"/>
              <a:gd name="connsiteY9980" fmla="*/ 575338 h 2623580"/>
              <a:gd name="connsiteX9981" fmla="*/ 3174914 w 4654756"/>
              <a:gd name="connsiteY9981" fmla="*/ 571598 h 2623580"/>
              <a:gd name="connsiteX9982" fmla="*/ 3174914 w 4654756"/>
              <a:gd name="connsiteY9982" fmla="*/ 563703 h 2623580"/>
              <a:gd name="connsiteX9983" fmla="*/ 3178309 w 4654756"/>
              <a:gd name="connsiteY9983" fmla="*/ 563703 h 2623580"/>
              <a:gd name="connsiteX9984" fmla="*/ 3180433 w 4654756"/>
              <a:gd name="connsiteY9984" fmla="*/ 566612 h 2623580"/>
              <a:gd name="connsiteX9985" fmla="*/ 3182555 w 4654756"/>
              <a:gd name="connsiteY9985" fmla="*/ 569520 h 2623580"/>
              <a:gd name="connsiteX9986" fmla="*/ 3185102 w 4654756"/>
              <a:gd name="connsiteY9986" fmla="*/ 571598 h 2623580"/>
              <a:gd name="connsiteX9987" fmla="*/ 3188923 w 4654756"/>
              <a:gd name="connsiteY9987" fmla="*/ 572845 h 2623580"/>
              <a:gd name="connsiteX9988" fmla="*/ 3190196 w 4654756"/>
              <a:gd name="connsiteY9988" fmla="*/ 570767 h 2623580"/>
              <a:gd name="connsiteX9989" fmla="*/ 3191045 w 4654756"/>
              <a:gd name="connsiteY9989" fmla="*/ 567858 h 2623580"/>
              <a:gd name="connsiteX9990" fmla="*/ 3193168 w 4654756"/>
              <a:gd name="connsiteY9990" fmla="*/ 559963 h 2623580"/>
              <a:gd name="connsiteX9991" fmla="*/ 3194441 w 4654756"/>
              <a:gd name="connsiteY9991" fmla="*/ 556224 h 2623580"/>
              <a:gd name="connsiteX9992" fmla="*/ 3196563 w 4654756"/>
              <a:gd name="connsiteY9992" fmla="*/ 552900 h 2623580"/>
              <a:gd name="connsiteX9993" fmla="*/ 3197413 w 4654756"/>
              <a:gd name="connsiteY9993" fmla="*/ 552068 h 2623580"/>
              <a:gd name="connsiteX9994" fmla="*/ 3198261 w 4654756"/>
              <a:gd name="connsiteY9994" fmla="*/ 550822 h 2623580"/>
              <a:gd name="connsiteX9995" fmla="*/ 3199960 w 4654756"/>
              <a:gd name="connsiteY9995" fmla="*/ 550406 h 2623580"/>
              <a:gd name="connsiteX9996" fmla="*/ 3201658 w 4654756"/>
              <a:gd name="connsiteY9996" fmla="*/ 549991 h 2623580"/>
              <a:gd name="connsiteX9997" fmla="*/ 3204205 w 4654756"/>
              <a:gd name="connsiteY9997" fmla="*/ 550406 h 2623580"/>
              <a:gd name="connsiteX9998" fmla="*/ 3206752 w 4654756"/>
              <a:gd name="connsiteY9998" fmla="*/ 551653 h 2623580"/>
              <a:gd name="connsiteX9999" fmla="*/ 3207601 w 4654756"/>
              <a:gd name="connsiteY9999" fmla="*/ 552484 h 2623580"/>
              <a:gd name="connsiteX10000" fmla="*/ 3208450 w 4654756"/>
              <a:gd name="connsiteY10000" fmla="*/ 553315 h 2623580"/>
              <a:gd name="connsiteX10001" fmla="*/ 3208874 w 4654756"/>
              <a:gd name="connsiteY10001" fmla="*/ 554977 h 2623580"/>
              <a:gd name="connsiteX10002" fmla="*/ 3209723 w 4654756"/>
              <a:gd name="connsiteY10002" fmla="*/ 556224 h 2623580"/>
              <a:gd name="connsiteX10003" fmla="*/ 3213969 w 4654756"/>
              <a:gd name="connsiteY10003" fmla="*/ 556224 h 2623580"/>
              <a:gd name="connsiteX10004" fmla="*/ 3215242 w 4654756"/>
              <a:gd name="connsiteY10004" fmla="*/ 555393 h 2623580"/>
              <a:gd name="connsiteX10005" fmla="*/ 3216515 w 4654756"/>
              <a:gd name="connsiteY10005" fmla="*/ 554146 h 2623580"/>
              <a:gd name="connsiteX10006" fmla="*/ 3217789 w 4654756"/>
              <a:gd name="connsiteY10006" fmla="*/ 551653 h 2623580"/>
              <a:gd name="connsiteX10007" fmla="*/ 3219912 w 4654756"/>
              <a:gd name="connsiteY10007" fmla="*/ 547498 h 2623580"/>
              <a:gd name="connsiteX10008" fmla="*/ 3221610 w 4654756"/>
              <a:gd name="connsiteY10008" fmla="*/ 543758 h 2623580"/>
              <a:gd name="connsiteX10009" fmla="*/ 3223732 w 4654756"/>
              <a:gd name="connsiteY10009" fmla="*/ 542511 h 2623580"/>
              <a:gd name="connsiteX10010" fmla="*/ 3226704 w 4654756"/>
              <a:gd name="connsiteY10010" fmla="*/ 540434 h 2623580"/>
              <a:gd name="connsiteX10011" fmla="*/ 3230525 w 4654756"/>
              <a:gd name="connsiteY10011" fmla="*/ 539187 h 2623580"/>
              <a:gd name="connsiteX10012" fmla="*/ 3234770 w 4654756"/>
              <a:gd name="connsiteY10012" fmla="*/ 537525 h 2623580"/>
              <a:gd name="connsiteX10013" fmla="*/ 3243260 w 4654756"/>
              <a:gd name="connsiteY10013" fmla="*/ 535863 h 2623580"/>
              <a:gd name="connsiteX10014" fmla="*/ 2319805 w 4654756"/>
              <a:gd name="connsiteY10014" fmla="*/ 530491 h 2623580"/>
              <a:gd name="connsiteX10015" fmla="*/ 2323118 w 4654756"/>
              <a:gd name="connsiteY10015" fmla="*/ 530491 h 2623580"/>
              <a:gd name="connsiteX10016" fmla="*/ 2326017 w 4654756"/>
              <a:gd name="connsiteY10016" fmla="*/ 532966 h 2623580"/>
              <a:gd name="connsiteX10017" fmla="*/ 2330987 w 4654756"/>
              <a:gd name="connsiteY10017" fmla="*/ 537917 h 2623580"/>
              <a:gd name="connsiteX10018" fmla="*/ 2329745 w 4654756"/>
              <a:gd name="connsiteY10018" fmla="*/ 538741 h 2623580"/>
              <a:gd name="connsiteX10019" fmla="*/ 2328916 w 4654756"/>
              <a:gd name="connsiteY10019" fmla="*/ 539567 h 2623580"/>
              <a:gd name="connsiteX10020" fmla="*/ 2327674 w 4654756"/>
              <a:gd name="connsiteY10020" fmla="*/ 541217 h 2623580"/>
              <a:gd name="connsiteX10021" fmla="*/ 2326017 w 4654756"/>
              <a:gd name="connsiteY10021" fmla="*/ 543279 h 2623580"/>
              <a:gd name="connsiteX10022" fmla="*/ 2324775 w 4654756"/>
              <a:gd name="connsiteY10022" fmla="*/ 543692 h 2623580"/>
              <a:gd name="connsiteX10023" fmla="*/ 2323118 w 4654756"/>
              <a:gd name="connsiteY10023" fmla="*/ 543692 h 2623580"/>
              <a:gd name="connsiteX10024" fmla="*/ 2321462 w 4654756"/>
              <a:gd name="connsiteY10024" fmla="*/ 543692 h 2623580"/>
              <a:gd name="connsiteX10025" fmla="*/ 2319391 w 4654756"/>
              <a:gd name="connsiteY10025" fmla="*/ 543279 h 2623580"/>
              <a:gd name="connsiteX10026" fmla="*/ 2318149 w 4654756"/>
              <a:gd name="connsiteY10026" fmla="*/ 542866 h 2623580"/>
              <a:gd name="connsiteX10027" fmla="*/ 2316492 w 4654756"/>
              <a:gd name="connsiteY10027" fmla="*/ 542042 h 2623580"/>
              <a:gd name="connsiteX10028" fmla="*/ 2315664 w 4654756"/>
              <a:gd name="connsiteY10028" fmla="*/ 540392 h 2623580"/>
              <a:gd name="connsiteX10029" fmla="*/ 2315249 w 4654756"/>
              <a:gd name="connsiteY10029" fmla="*/ 538741 h 2623580"/>
              <a:gd name="connsiteX10030" fmla="*/ 2314836 w 4654756"/>
              <a:gd name="connsiteY10030" fmla="*/ 536679 h 2623580"/>
              <a:gd name="connsiteX10031" fmla="*/ 2314007 w 4654756"/>
              <a:gd name="connsiteY10031" fmla="*/ 534616 h 2623580"/>
              <a:gd name="connsiteX10032" fmla="*/ 2314836 w 4654756"/>
              <a:gd name="connsiteY10032" fmla="*/ 533379 h 2623580"/>
              <a:gd name="connsiteX10033" fmla="*/ 2315249 w 4654756"/>
              <a:gd name="connsiteY10033" fmla="*/ 532554 h 2623580"/>
              <a:gd name="connsiteX10034" fmla="*/ 2316078 w 4654756"/>
              <a:gd name="connsiteY10034" fmla="*/ 531316 h 2623580"/>
              <a:gd name="connsiteX10035" fmla="*/ 2316906 w 4654756"/>
              <a:gd name="connsiteY10035" fmla="*/ 530904 h 2623580"/>
              <a:gd name="connsiteX10036" fmla="*/ 1940256 w 4654756"/>
              <a:gd name="connsiteY10036" fmla="*/ 530491 h 2623580"/>
              <a:gd name="connsiteX10037" fmla="*/ 1943526 w 4654756"/>
              <a:gd name="connsiteY10037" fmla="*/ 530491 h 2623580"/>
              <a:gd name="connsiteX10038" fmla="*/ 1943526 w 4654756"/>
              <a:gd name="connsiteY10038" fmla="*/ 531349 h 2623580"/>
              <a:gd name="connsiteX10039" fmla="*/ 1944753 w 4654756"/>
              <a:gd name="connsiteY10039" fmla="*/ 532636 h 2623580"/>
              <a:gd name="connsiteX10040" fmla="*/ 1945979 w 4654756"/>
              <a:gd name="connsiteY10040" fmla="*/ 533923 h 2623580"/>
              <a:gd name="connsiteX10041" fmla="*/ 1946387 w 4654756"/>
              <a:gd name="connsiteY10041" fmla="*/ 534781 h 2623580"/>
              <a:gd name="connsiteX10042" fmla="*/ 1945979 w 4654756"/>
              <a:gd name="connsiteY10042" fmla="*/ 537355 h 2623580"/>
              <a:gd name="connsiteX10043" fmla="*/ 1944753 w 4654756"/>
              <a:gd name="connsiteY10043" fmla="*/ 539501 h 2623580"/>
              <a:gd name="connsiteX10044" fmla="*/ 1943936 w 4654756"/>
              <a:gd name="connsiteY10044" fmla="*/ 539930 h 2623580"/>
              <a:gd name="connsiteX10045" fmla="*/ 1943118 w 4654756"/>
              <a:gd name="connsiteY10045" fmla="*/ 540788 h 2623580"/>
              <a:gd name="connsiteX10046" fmla="*/ 1941483 w 4654756"/>
              <a:gd name="connsiteY10046" fmla="*/ 540788 h 2623580"/>
              <a:gd name="connsiteX10047" fmla="*/ 1940256 w 4654756"/>
              <a:gd name="connsiteY10047" fmla="*/ 541217 h 2623580"/>
              <a:gd name="connsiteX10048" fmla="*/ 1939029 w 4654756"/>
              <a:gd name="connsiteY10048" fmla="*/ 540788 h 2623580"/>
              <a:gd name="connsiteX10049" fmla="*/ 1937395 w 4654756"/>
              <a:gd name="connsiteY10049" fmla="*/ 539930 h 2623580"/>
              <a:gd name="connsiteX10050" fmla="*/ 1936169 w 4654756"/>
              <a:gd name="connsiteY10050" fmla="*/ 537785 h 2623580"/>
              <a:gd name="connsiteX10051" fmla="*/ 1935351 w 4654756"/>
              <a:gd name="connsiteY10051" fmla="*/ 536497 h 2623580"/>
              <a:gd name="connsiteX10052" fmla="*/ 1935351 w 4654756"/>
              <a:gd name="connsiteY10052" fmla="*/ 534781 h 2623580"/>
              <a:gd name="connsiteX10053" fmla="*/ 1935351 w 4654756"/>
              <a:gd name="connsiteY10053" fmla="*/ 533495 h 2623580"/>
              <a:gd name="connsiteX10054" fmla="*/ 1936169 w 4654756"/>
              <a:gd name="connsiteY10054" fmla="*/ 532636 h 2623580"/>
              <a:gd name="connsiteX10055" fmla="*/ 1936986 w 4654756"/>
              <a:gd name="connsiteY10055" fmla="*/ 531349 h 2623580"/>
              <a:gd name="connsiteX10056" fmla="*/ 1937804 w 4654756"/>
              <a:gd name="connsiteY10056" fmla="*/ 530920 h 2623580"/>
              <a:gd name="connsiteX10057" fmla="*/ 2376410 w 4654756"/>
              <a:gd name="connsiteY10057" fmla="*/ 525541 h 2623580"/>
              <a:gd name="connsiteX10058" fmla="*/ 2377683 w 4654756"/>
              <a:gd name="connsiteY10058" fmla="*/ 526362 h 2623580"/>
              <a:gd name="connsiteX10059" fmla="*/ 2379381 w 4654756"/>
              <a:gd name="connsiteY10059" fmla="*/ 526773 h 2623580"/>
              <a:gd name="connsiteX10060" fmla="*/ 2380230 w 4654756"/>
              <a:gd name="connsiteY10060" fmla="*/ 528005 h 2623580"/>
              <a:gd name="connsiteX10061" fmla="*/ 2381080 w 4654756"/>
              <a:gd name="connsiteY10061" fmla="*/ 529648 h 2623580"/>
              <a:gd name="connsiteX10062" fmla="*/ 2383627 w 4654756"/>
              <a:gd name="connsiteY10062" fmla="*/ 532933 h 2623580"/>
              <a:gd name="connsiteX10063" fmla="*/ 2385749 w 4654756"/>
              <a:gd name="connsiteY10063" fmla="*/ 537040 h 2623580"/>
              <a:gd name="connsiteX10064" fmla="*/ 2387023 w 4654756"/>
              <a:gd name="connsiteY10064" fmla="*/ 541147 h 2623580"/>
              <a:gd name="connsiteX10065" fmla="*/ 2389145 w 4654756"/>
              <a:gd name="connsiteY10065" fmla="*/ 545254 h 2623580"/>
              <a:gd name="connsiteX10066" fmla="*/ 2390843 w 4654756"/>
              <a:gd name="connsiteY10066" fmla="*/ 547307 h 2623580"/>
              <a:gd name="connsiteX10067" fmla="*/ 2392117 w 4654756"/>
              <a:gd name="connsiteY10067" fmla="*/ 548539 h 2623580"/>
              <a:gd name="connsiteX10068" fmla="*/ 2393390 w 4654756"/>
              <a:gd name="connsiteY10068" fmla="*/ 548539 h 2623580"/>
              <a:gd name="connsiteX10069" fmla="*/ 2395938 w 4654756"/>
              <a:gd name="connsiteY10069" fmla="*/ 548950 h 2623580"/>
              <a:gd name="connsiteX10070" fmla="*/ 2397635 w 4654756"/>
              <a:gd name="connsiteY10070" fmla="*/ 549360 h 2623580"/>
              <a:gd name="connsiteX10071" fmla="*/ 2399758 w 4654756"/>
              <a:gd name="connsiteY10071" fmla="*/ 550182 h 2623580"/>
              <a:gd name="connsiteX10072" fmla="*/ 2401880 w 4654756"/>
              <a:gd name="connsiteY10072" fmla="*/ 551825 h 2623580"/>
              <a:gd name="connsiteX10073" fmla="*/ 2403579 w 4654756"/>
              <a:gd name="connsiteY10073" fmla="*/ 553056 h 2623580"/>
              <a:gd name="connsiteX10074" fmla="*/ 2404427 w 4654756"/>
              <a:gd name="connsiteY10074" fmla="*/ 555520 h 2623580"/>
              <a:gd name="connsiteX10075" fmla="*/ 2405701 w 4654756"/>
              <a:gd name="connsiteY10075" fmla="*/ 557985 h 2623580"/>
              <a:gd name="connsiteX10076" fmla="*/ 2405701 w 4654756"/>
              <a:gd name="connsiteY10076" fmla="*/ 560859 h 2623580"/>
              <a:gd name="connsiteX10077" fmla="*/ 2405277 w 4654756"/>
              <a:gd name="connsiteY10077" fmla="*/ 563323 h 2623580"/>
              <a:gd name="connsiteX10078" fmla="*/ 2404003 w 4654756"/>
              <a:gd name="connsiteY10078" fmla="*/ 565787 h 2623580"/>
              <a:gd name="connsiteX10079" fmla="*/ 2402305 w 4654756"/>
              <a:gd name="connsiteY10079" fmla="*/ 568251 h 2623580"/>
              <a:gd name="connsiteX10080" fmla="*/ 2400182 w 4654756"/>
              <a:gd name="connsiteY10080" fmla="*/ 569484 h 2623580"/>
              <a:gd name="connsiteX10081" fmla="*/ 2396786 w 4654756"/>
              <a:gd name="connsiteY10081" fmla="*/ 573180 h 2623580"/>
              <a:gd name="connsiteX10082" fmla="*/ 2395513 w 4654756"/>
              <a:gd name="connsiteY10082" fmla="*/ 574822 h 2623580"/>
              <a:gd name="connsiteX10083" fmla="*/ 2394664 w 4654756"/>
              <a:gd name="connsiteY10083" fmla="*/ 576876 h 2623580"/>
              <a:gd name="connsiteX10084" fmla="*/ 2395513 w 4654756"/>
              <a:gd name="connsiteY10084" fmla="*/ 579751 h 2623580"/>
              <a:gd name="connsiteX10085" fmla="*/ 2396786 w 4654756"/>
              <a:gd name="connsiteY10085" fmla="*/ 581804 h 2623580"/>
              <a:gd name="connsiteX10086" fmla="*/ 2398060 w 4654756"/>
              <a:gd name="connsiteY10086" fmla="*/ 583447 h 2623580"/>
              <a:gd name="connsiteX10087" fmla="*/ 2400182 w 4654756"/>
              <a:gd name="connsiteY10087" fmla="*/ 585090 h 2623580"/>
              <a:gd name="connsiteX10088" fmla="*/ 2404003 w 4654756"/>
              <a:gd name="connsiteY10088" fmla="*/ 588375 h 2623580"/>
              <a:gd name="connsiteX10089" fmla="*/ 2405277 w 4654756"/>
              <a:gd name="connsiteY10089" fmla="*/ 590018 h 2623580"/>
              <a:gd name="connsiteX10090" fmla="*/ 2405701 w 4654756"/>
              <a:gd name="connsiteY10090" fmla="*/ 592482 h 2623580"/>
              <a:gd name="connsiteX10091" fmla="*/ 2405701 w 4654756"/>
              <a:gd name="connsiteY10091" fmla="*/ 593714 h 2623580"/>
              <a:gd name="connsiteX10092" fmla="*/ 2405277 w 4654756"/>
              <a:gd name="connsiteY10092" fmla="*/ 595357 h 2623580"/>
              <a:gd name="connsiteX10093" fmla="*/ 2404003 w 4654756"/>
              <a:gd name="connsiteY10093" fmla="*/ 596588 h 2623580"/>
              <a:gd name="connsiteX10094" fmla="*/ 2403154 w 4654756"/>
              <a:gd name="connsiteY10094" fmla="*/ 597410 h 2623580"/>
              <a:gd name="connsiteX10095" fmla="*/ 2400182 w 4654756"/>
              <a:gd name="connsiteY10095" fmla="*/ 599463 h 2623580"/>
              <a:gd name="connsiteX10096" fmla="*/ 2396362 w 4654756"/>
              <a:gd name="connsiteY10096" fmla="*/ 600695 h 2623580"/>
              <a:gd name="connsiteX10097" fmla="*/ 2392966 w 4654756"/>
              <a:gd name="connsiteY10097" fmla="*/ 602338 h 2623580"/>
              <a:gd name="connsiteX10098" fmla="*/ 2389145 w 4654756"/>
              <a:gd name="connsiteY10098" fmla="*/ 603159 h 2623580"/>
              <a:gd name="connsiteX10099" fmla="*/ 2382778 w 4654756"/>
              <a:gd name="connsiteY10099" fmla="*/ 603981 h 2623580"/>
              <a:gd name="connsiteX10100" fmla="*/ 2379381 w 4654756"/>
              <a:gd name="connsiteY10100" fmla="*/ 605623 h 2623580"/>
              <a:gd name="connsiteX10101" fmla="*/ 2376834 w 4654756"/>
              <a:gd name="connsiteY10101" fmla="*/ 607677 h 2623580"/>
              <a:gd name="connsiteX10102" fmla="*/ 2371740 w 4654756"/>
              <a:gd name="connsiteY10102" fmla="*/ 612194 h 2623580"/>
              <a:gd name="connsiteX10103" fmla="*/ 2369618 w 4654756"/>
              <a:gd name="connsiteY10103" fmla="*/ 614248 h 2623580"/>
              <a:gd name="connsiteX10104" fmla="*/ 2366646 w 4654756"/>
              <a:gd name="connsiteY10104" fmla="*/ 615891 h 2623580"/>
              <a:gd name="connsiteX10105" fmla="*/ 2363250 w 4654756"/>
              <a:gd name="connsiteY10105" fmla="*/ 617533 h 2623580"/>
              <a:gd name="connsiteX10106" fmla="*/ 2359005 w 4654756"/>
              <a:gd name="connsiteY10106" fmla="*/ 617944 h 2623580"/>
              <a:gd name="connsiteX10107" fmla="*/ 2357307 w 4654756"/>
              <a:gd name="connsiteY10107" fmla="*/ 617944 h 2623580"/>
              <a:gd name="connsiteX10108" fmla="*/ 2355609 w 4654756"/>
              <a:gd name="connsiteY10108" fmla="*/ 617533 h 2623580"/>
              <a:gd name="connsiteX10109" fmla="*/ 2353487 w 4654756"/>
              <a:gd name="connsiteY10109" fmla="*/ 615891 h 2623580"/>
              <a:gd name="connsiteX10110" fmla="*/ 2351364 w 4654756"/>
              <a:gd name="connsiteY10110" fmla="*/ 613427 h 2623580"/>
              <a:gd name="connsiteX10111" fmla="*/ 2350090 w 4654756"/>
              <a:gd name="connsiteY10111" fmla="*/ 611373 h 2623580"/>
              <a:gd name="connsiteX10112" fmla="*/ 2347119 w 4654756"/>
              <a:gd name="connsiteY10112" fmla="*/ 605623 h 2623580"/>
              <a:gd name="connsiteX10113" fmla="*/ 2345421 w 4654756"/>
              <a:gd name="connsiteY10113" fmla="*/ 603159 h 2623580"/>
              <a:gd name="connsiteX10114" fmla="*/ 2343723 w 4654756"/>
              <a:gd name="connsiteY10114" fmla="*/ 601516 h 2623580"/>
              <a:gd name="connsiteX10115" fmla="*/ 2340327 w 4654756"/>
              <a:gd name="connsiteY10115" fmla="*/ 600285 h 2623580"/>
              <a:gd name="connsiteX10116" fmla="*/ 2336082 w 4654756"/>
              <a:gd name="connsiteY10116" fmla="*/ 599052 h 2623580"/>
              <a:gd name="connsiteX10117" fmla="*/ 2334383 w 4654756"/>
              <a:gd name="connsiteY10117" fmla="*/ 598642 h 2623580"/>
              <a:gd name="connsiteX10118" fmla="*/ 2332261 w 4654756"/>
              <a:gd name="connsiteY10118" fmla="*/ 596999 h 2623580"/>
              <a:gd name="connsiteX10119" fmla="*/ 2331412 w 4654756"/>
              <a:gd name="connsiteY10119" fmla="*/ 595767 h 2623580"/>
              <a:gd name="connsiteX10120" fmla="*/ 2330987 w 4654756"/>
              <a:gd name="connsiteY10120" fmla="*/ 593714 h 2623580"/>
              <a:gd name="connsiteX10121" fmla="*/ 2331412 w 4654756"/>
              <a:gd name="connsiteY10121" fmla="*/ 592482 h 2623580"/>
              <a:gd name="connsiteX10122" fmla="*/ 2332685 w 4654756"/>
              <a:gd name="connsiteY10122" fmla="*/ 591250 h 2623580"/>
              <a:gd name="connsiteX10123" fmla="*/ 2337355 w 4654756"/>
              <a:gd name="connsiteY10123" fmla="*/ 589196 h 2623580"/>
              <a:gd name="connsiteX10124" fmla="*/ 2337355 w 4654756"/>
              <a:gd name="connsiteY10124" fmla="*/ 583036 h 2623580"/>
              <a:gd name="connsiteX10125" fmla="*/ 2340327 w 4654756"/>
              <a:gd name="connsiteY10125" fmla="*/ 582626 h 2623580"/>
              <a:gd name="connsiteX10126" fmla="*/ 2342449 w 4654756"/>
              <a:gd name="connsiteY10126" fmla="*/ 581393 h 2623580"/>
              <a:gd name="connsiteX10127" fmla="*/ 2344996 w 4654756"/>
              <a:gd name="connsiteY10127" fmla="*/ 578929 h 2623580"/>
              <a:gd name="connsiteX10128" fmla="*/ 2347543 w 4654756"/>
              <a:gd name="connsiteY10128" fmla="*/ 576876 h 2623580"/>
              <a:gd name="connsiteX10129" fmla="*/ 2348817 w 4654756"/>
              <a:gd name="connsiteY10129" fmla="*/ 574001 h 2623580"/>
              <a:gd name="connsiteX10130" fmla="*/ 2350515 w 4654756"/>
              <a:gd name="connsiteY10130" fmla="*/ 571127 h 2623580"/>
              <a:gd name="connsiteX10131" fmla="*/ 2350939 w 4654756"/>
              <a:gd name="connsiteY10131" fmla="*/ 567841 h 2623580"/>
              <a:gd name="connsiteX10132" fmla="*/ 2351364 w 4654756"/>
              <a:gd name="connsiteY10132" fmla="*/ 564966 h 2623580"/>
              <a:gd name="connsiteX10133" fmla="*/ 2350939 w 4654756"/>
              <a:gd name="connsiteY10133" fmla="*/ 564145 h 2623580"/>
              <a:gd name="connsiteX10134" fmla="*/ 2350090 w 4654756"/>
              <a:gd name="connsiteY10134" fmla="*/ 562913 h 2623580"/>
              <a:gd name="connsiteX10135" fmla="*/ 2347543 w 4654756"/>
              <a:gd name="connsiteY10135" fmla="*/ 560859 h 2623580"/>
              <a:gd name="connsiteX10136" fmla="*/ 2345845 w 4654756"/>
              <a:gd name="connsiteY10136" fmla="*/ 559627 h 2623580"/>
              <a:gd name="connsiteX10137" fmla="*/ 2344571 w 4654756"/>
              <a:gd name="connsiteY10137" fmla="*/ 558395 h 2623580"/>
              <a:gd name="connsiteX10138" fmla="*/ 2343723 w 4654756"/>
              <a:gd name="connsiteY10138" fmla="*/ 556342 h 2623580"/>
              <a:gd name="connsiteX10139" fmla="*/ 2343723 w 4654756"/>
              <a:gd name="connsiteY10139" fmla="*/ 554699 h 2623580"/>
              <a:gd name="connsiteX10140" fmla="*/ 2344147 w 4654756"/>
              <a:gd name="connsiteY10140" fmla="*/ 552235 h 2623580"/>
              <a:gd name="connsiteX10141" fmla="*/ 2345421 w 4654756"/>
              <a:gd name="connsiteY10141" fmla="*/ 549771 h 2623580"/>
              <a:gd name="connsiteX10142" fmla="*/ 2347543 w 4654756"/>
              <a:gd name="connsiteY10142" fmla="*/ 547307 h 2623580"/>
              <a:gd name="connsiteX10143" fmla="*/ 2350515 w 4654756"/>
              <a:gd name="connsiteY10143" fmla="*/ 545664 h 2623580"/>
              <a:gd name="connsiteX10144" fmla="*/ 2352637 w 4654756"/>
              <a:gd name="connsiteY10144" fmla="*/ 543611 h 2623580"/>
              <a:gd name="connsiteX10145" fmla="*/ 2355609 w 4654756"/>
              <a:gd name="connsiteY10145" fmla="*/ 542379 h 2623580"/>
              <a:gd name="connsiteX10146" fmla="*/ 2358581 w 4654756"/>
              <a:gd name="connsiteY10146" fmla="*/ 540736 h 2623580"/>
              <a:gd name="connsiteX10147" fmla="*/ 2360703 w 4654756"/>
              <a:gd name="connsiteY10147" fmla="*/ 540736 h 2623580"/>
              <a:gd name="connsiteX10148" fmla="*/ 2371316 w 4654756"/>
              <a:gd name="connsiteY10148" fmla="*/ 531701 h 2623580"/>
              <a:gd name="connsiteX10149" fmla="*/ 2371740 w 4654756"/>
              <a:gd name="connsiteY10149" fmla="*/ 530469 h 2623580"/>
              <a:gd name="connsiteX10150" fmla="*/ 2372589 w 4654756"/>
              <a:gd name="connsiteY10150" fmla="*/ 528005 h 2623580"/>
              <a:gd name="connsiteX10151" fmla="*/ 2373014 w 4654756"/>
              <a:gd name="connsiteY10151" fmla="*/ 527184 h 2623580"/>
              <a:gd name="connsiteX10152" fmla="*/ 2373438 w 4654756"/>
              <a:gd name="connsiteY10152" fmla="*/ 526773 h 2623580"/>
              <a:gd name="connsiteX10153" fmla="*/ 2374712 w 4654756"/>
              <a:gd name="connsiteY10153" fmla="*/ 526362 h 2623580"/>
              <a:gd name="connsiteX10154" fmla="*/ 4215129 w 4654756"/>
              <a:gd name="connsiteY10154" fmla="*/ 498440 h 2623580"/>
              <a:gd name="connsiteX10155" fmla="*/ 4215005 w 4654756"/>
              <a:gd name="connsiteY10155" fmla="*/ 498981 h 2623580"/>
              <a:gd name="connsiteX10156" fmla="*/ 4214581 w 4654756"/>
              <a:gd name="connsiteY10156" fmla="*/ 502692 h 2623580"/>
              <a:gd name="connsiteX10157" fmla="*/ 4213309 w 4654756"/>
              <a:gd name="connsiteY10157" fmla="*/ 511352 h 2623580"/>
              <a:gd name="connsiteX10158" fmla="*/ 4212885 w 4654756"/>
              <a:gd name="connsiteY10158" fmla="*/ 515476 h 2623580"/>
              <a:gd name="connsiteX10159" fmla="*/ 4212161 w 4654756"/>
              <a:gd name="connsiteY10159" fmla="*/ 518991 h 2623580"/>
              <a:gd name="connsiteX10160" fmla="*/ 4212169 w 4654756"/>
              <a:gd name="connsiteY10160" fmla="*/ 518972 h 2623580"/>
              <a:gd name="connsiteX10161" fmla="*/ 4213018 w 4654756"/>
              <a:gd name="connsiteY10161" fmla="*/ 514843 h 2623580"/>
              <a:gd name="connsiteX10162" fmla="*/ 4213443 w 4654756"/>
              <a:gd name="connsiteY10162" fmla="*/ 510714 h 2623580"/>
              <a:gd name="connsiteX10163" fmla="*/ 4214717 w 4654756"/>
              <a:gd name="connsiteY10163" fmla="*/ 502043 h 2623580"/>
              <a:gd name="connsiteX10164" fmla="*/ 1936901 w 4654756"/>
              <a:gd name="connsiteY10164" fmla="*/ 495015 h 2623580"/>
              <a:gd name="connsiteX10165" fmla="*/ 1937764 w 4654756"/>
              <a:gd name="connsiteY10165" fmla="*/ 495428 h 2623580"/>
              <a:gd name="connsiteX10166" fmla="*/ 1938626 w 4654756"/>
              <a:gd name="connsiteY10166" fmla="*/ 495840 h 2623580"/>
              <a:gd name="connsiteX10167" fmla="*/ 1939920 w 4654756"/>
              <a:gd name="connsiteY10167" fmla="*/ 497490 h 2623580"/>
              <a:gd name="connsiteX10168" fmla="*/ 1941214 w 4654756"/>
              <a:gd name="connsiteY10168" fmla="*/ 498727 h 2623580"/>
              <a:gd name="connsiteX10169" fmla="*/ 1942077 w 4654756"/>
              <a:gd name="connsiteY10169" fmla="*/ 499553 h 2623580"/>
              <a:gd name="connsiteX10170" fmla="*/ 1943370 w 4654756"/>
              <a:gd name="connsiteY10170" fmla="*/ 499553 h 2623580"/>
              <a:gd name="connsiteX10171" fmla="*/ 1946389 w 4654756"/>
              <a:gd name="connsiteY10171" fmla="*/ 499553 h 2623580"/>
              <a:gd name="connsiteX10172" fmla="*/ 1946389 w 4654756"/>
              <a:gd name="connsiteY10172" fmla="*/ 507390 h 2623580"/>
              <a:gd name="connsiteX10173" fmla="*/ 1945957 w 4654756"/>
              <a:gd name="connsiteY10173" fmla="*/ 508628 h 2623580"/>
              <a:gd name="connsiteX10174" fmla="*/ 1945526 w 4654756"/>
              <a:gd name="connsiteY10174" fmla="*/ 510278 h 2623580"/>
              <a:gd name="connsiteX10175" fmla="*/ 1944232 w 4654756"/>
              <a:gd name="connsiteY10175" fmla="*/ 511103 h 2623580"/>
              <a:gd name="connsiteX10176" fmla="*/ 1943370 w 4654756"/>
              <a:gd name="connsiteY10176" fmla="*/ 511928 h 2623580"/>
              <a:gd name="connsiteX10177" fmla="*/ 1940351 w 4654756"/>
              <a:gd name="connsiteY10177" fmla="*/ 511928 h 2623580"/>
              <a:gd name="connsiteX10178" fmla="*/ 1937764 w 4654756"/>
              <a:gd name="connsiteY10178" fmla="*/ 513165 h 2623580"/>
              <a:gd name="connsiteX10179" fmla="*/ 1935608 w 4654756"/>
              <a:gd name="connsiteY10179" fmla="*/ 514815 h 2623580"/>
              <a:gd name="connsiteX10180" fmla="*/ 1933451 w 4654756"/>
              <a:gd name="connsiteY10180" fmla="*/ 516466 h 2623580"/>
              <a:gd name="connsiteX10181" fmla="*/ 1931295 w 4654756"/>
              <a:gd name="connsiteY10181" fmla="*/ 517703 h 2623580"/>
              <a:gd name="connsiteX10182" fmla="*/ 1929570 w 4654756"/>
              <a:gd name="connsiteY10182" fmla="*/ 518940 h 2623580"/>
              <a:gd name="connsiteX10183" fmla="*/ 1926983 w 4654756"/>
              <a:gd name="connsiteY10183" fmla="*/ 520591 h 2623580"/>
              <a:gd name="connsiteX10184" fmla="*/ 1923963 w 4654756"/>
              <a:gd name="connsiteY10184" fmla="*/ 520591 h 2623580"/>
              <a:gd name="connsiteX10185" fmla="*/ 1923101 w 4654756"/>
              <a:gd name="connsiteY10185" fmla="*/ 520591 h 2623580"/>
              <a:gd name="connsiteX10186" fmla="*/ 1922239 w 4654756"/>
              <a:gd name="connsiteY10186" fmla="*/ 520178 h 2623580"/>
              <a:gd name="connsiteX10187" fmla="*/ 1920514 w 4654756"/>
              <a:gd name="connsiteY10187" fmla="*/ 518116 h 2623580"/>
              <a:gd name="connsiteX10188" fmla="*/ 1919651 w 4654756"/>
              <a:gd name="connsiteY10188" fmla="*/ 515640 h 2623580"/>
              <a:gd name="connsiteX10189" fmla="*/ 1919220 w 4654756"/>
              <a:gd name="connsiteY10189" fmla="*/ 513578 h 2623580"/>
              <a:gd name="connsiteX10190" fmla="*/ 1919651 w 4654756"/>
              <a:gd name="connsiteY10190" fmla="*/ 511103 h 2623580"/>
              <a:gd name="connsiteX10191" fmla="*/ 1920945 w 4654756"/>
              <a:gd name="connsiteY10191" fmla="*/ 508215 h 2623580"/>
              <a:gd name="connsiteX10192" fmla="*/ 1922670 w 4654756"/>
              <a:gd name="connsiteY10192" fmla="*/ 505328 h 2623580"/>
              <a:gd name="connsiteX10193" fmla="*/ 1924826 w 4654756"/>
              <a:gd name="connsiteY10193" fmla="*/ 502440 h 2623580"/>
              <a:gd name="connsiteX10194" fmla="*/ 1927413 w 4654756"/>
              <a:gd name="connsiteY10194" fmla="*/ 499553 h 2623580"/>
              <a:gd name="connsiteX10195" fmla="*/ 1930433 w 4654756"/>
              <a:gd name="connsiteY10195" fmla="*/ 497490 h 2623580"/>
              <a:gd name="connsiteX10196" fmla="*/ 1933882 w 4654756"/>
              <a:gd name="connsiteY10196" fmla="*/ 495840 h 2623580"/>
              <a:gd name="connsiteX10197" fmla="*/ 1935608 w 4654756"/>
              <a:gd name="connsiteY10197" fmla="*/ 495428 h 2623580"/>
              <a:gd name="connsiteX10198" fmla="*/ 1918371 w 4654756"/>
              <a:gd name="connsiteY10198" fmla="*/ 495015 h 2623580"/>
              <a:gd name="connsiteX10199" fmla="*/ 1921343 w 4654756"/>
              <a:gd name="connsiteY10199" fmla="*/ 495015 h 2623580"/>
              <a:gd name="connsiteX10200" fmla="*/ 1923040 w 4654756"/>
              <a:gd name="connsiteY10200" fmla="*/ 495445 h 2623580"/>
              <a:gd name="connsiteX10201" fmla="*/ 1923890 w 4654756"/>
              <a:gd name="connsiteY10201" fmla="*/ 495875 h 2623580"/>
              <a:gd name="connsiteX10202" fmla="*/ 1924314 w 4654756"/>
              <a:gd name="connsiteY10202" fmla="*/ 496734 h 2623580"/>
              <a:gd name="connsiteX10203" fmla="*/ 1923890 w 4654756"/>
              <a:gd name="connsiteY10203" fmla="*/ 498453 h 2623580"/>
              <a:gd name="connsiteX10204" fmla="*/ 1921767 w 4654756"/>
              <a:gd name="connsiteY10204" fmla="*/ 501460 h 2623580"/>
              <a:gd name="connsiteX10205" fmla="*/ 1919220 w 4654756"/>
              <a:gd name="connsiteY10205" fmla="*/ 505328 h 2623580"/>
              <a:gd name="connsiteX10206" fmla="*/ 1914975 w 4654756"/>
              <a:gd name="connsiteY10206" fmla="*/ 509195 h 2623580"/>
              <a:gd name="connsiteX10207" fmla="*/ 1911579 w 4654756"/>
              <a:gd name="connsiteY10207" fmla="*/ 512203 h 2623580"/>
              <a:gd name="connsiteX10208" fmla="*/ 1908608 w 4654756"/>
              <a:gd name="connsiteY10208" fmla="*/ 514781 h 2623580"/>
              <a:gd name="connsiteX10209" fmla="*/ 1907334 w 4654756"/>
              <a:gd name="connsiteY10209" fmla="*/ 515641 h 2623580"/>
              <a:gd name="connsiteX10210" fmla="*/ 1905637 w 4654756"/>
              <a:gd name="connsiteY10210" fmla="*/ 515211 h 2623580"/>
              <a:gd name="connsiteX10211" fmla="*/ 1904363 w 4654756"/>
              <a:gd name="connsiteY10211" fmla="*/ 513922 h 2623580"/>
              <a:gd name="connsiteX10212" fmla="*/ 1903090 w 4654756"/>
              <a:gd name="connsiteY10212" fmla="*/ 511773 h 2623580"/>
              <a:gd name="connsiteX10213" fmla="*/ 1902240 w 4654756"/>
              <a:gd name="connsiteY10213" fmla="*/ 509195 h 2623580"/>
              <a:gd name="connsiteX10214" fmla="*/ 1903090 w 4654756"/>
              <a:gd name="connsiteY10214" fmla="*/ 506617 h 2623580"/>
              <a:gd name="connsiteX10215" fmla="*/ 1904363 w 4654756"/>
              <a:gd name="connsiteY10215" fmla="*/ 504468 h 2623580"/>
              <a:gd name="connsiteX10216" fmla="*/ 1906910 w 4654756"/>
              <a:gd name="connsiteY10216" fmla="*/ 501460 h 2623580"/>
              <a:gd name="connsiteX10217" fmla="*/ 1909882 w 4654756"/>
              <a:gd name="connsiteY10217" fmla="*/ 499312 h 2623580"/>
              <a:gd name="connsiteX10218" fmla="*/ 1912853 w 4654756"/>
              <a:gd name="connsiteY10218" fmla="*/ 497593 h 2623580"/>
              <a:gd name="connsiteX10219" fmla="*/ 1915400 w 4654756"/>
              <a:gd name="connsiteY10219" fmla="*/ 495875 h 2623580"/>
              <a:gd name="connsiteX10220" fmla="*/ 4249454 w 4654756"/>
              <a:gd name="connsiteY10220" fmla="*/ 487292 h 2623580"/>
              <a:gd name="connsiteX10221" fmla="*/ 4248943 w 4654756"/>
              <a:gd name="connsiteY10221" fmla="*/ 487434 h 2623580"/>
              <a:gd name="connsiteX10222" fmla="*/ 4246405 w 4654756"/>
              <a:gd name="connsiteY10222" fmla="*/ 488843 h 2623580"/>
              <a:gd name="connsiteX10223" fmla="*/ 4247427 w 4654756"/>
              <a:gd name="connsiteY10223" fmla="*/ 488418 h 2623580"/>
              <a:gd name="connsiteX10224" fmla="*/ 1964105 w 4654756"/>
              <a:gd name="connsiteY10224" fmla="*/ 483465 h 2623580"/>
              <a:gd name="connsiteX10225" fmla="*/ 1965363 w 4654756"/>
              <a:gd name="connsiteY10225" fmla="*/ 483465 h 2623580"/>
              <a:gd name="connsiteX10226" fmla="*/ 1967041 w 4654756"/>
              <a:gd name="connsiteY10226" fmla="*/ 483872 h 2623580"/>
              <a:gd name="connsiteX10227" fmla="*/ 1969141 w 4654756"/>
              <a:gd name="connsiteY10227" fmla="*/ 484687 h 2623580"/>
              <a:gd name="connsiteX10228" fmla="*/ 1970819 w 4654756"/>
              <a:gd name="connsiteY10228" fmla="*/ 485909 h 2623580"/>
              <a:gd name="connsiteX10229" fmla="*/ 1972918 w 4654756"/>
              <a:gd name="connsiteY10229" fmla="*/ 486316 h 2623580"/>
              <a:gd name="connsiteX10230" fmla="*/ 1973757 w 4654756"/>
              <a:gd name="connsiteY10230" fmla="*/ 488761 h 2623580"/>
              <a:gd name="connsiteX10231" fmla="*/ 1975437 w 4654756"/>
              <a:gd name="connsiteY10231" fmla="*/ 489983 h 2623580"/>
              <a:gd name="connsiteX10232" fmla="*/ 1977115 w 4654756"/>
              <a:gd name="connsiteY10232" fmla="*/ 490391 h 2623580"/>
              <a:gd name="connsiteX10233" fmla="*/ 1979634 w 4654756"/>
              <a:gd name="connsiteY10233" fmla="*/ 490391 h 2623580"/>
              <a:gd name="connsiteX10234" fmla="*/ 1985090 w 4654756"/>
              <a:gd name="connsiteY10234" fmla="*/ 489983 h 2623580"/>
              <a:gd name="connsiteX10235" fmla="*/ 1989708 w 4654756"/>
              <a:gd name="connsiteY10235" fmla="*/ 489169 h 2623580"/>
              <a:gd name="connsiteX10236" fmla="*/ 1991387 w 4654756"/>
              <a:gd name="connsiteY10236" fmla="*/ 495687 h 2623580"/>
              <a:gd name="connsiteX10237" fmla="*/ 1991387 w 4654756"/>
              <a:gd name="connsiteY10237" fmla="*/ 501391 h 2623580"/>
              <a:gd name="connsiteX10238" fmla="*/ 1990967 w 4654756"/>
              <a:gd name="connsiteY10238" fmla="*/ 503836 h 2623580"/>
              <a:gd name="connsiteX10239" fmla="*/ 1990547 w 4654756"/>
              <a:gd name="connsiteY10239" fmla="*/ 505465 h 2623580"/>
              <a:gd name="connsiteX10240" fmla="*/ 1989288 w 4654756"/>
              <a:gd name="connsiteY10240" fmla="*/ 507910 h 2623580"/>
              <a:gd name="connsiteX10241" fmla="*/ 1988449 w 4654756"/>
              <a:gd name="connsiteY10241" fmla="*/ 509132 h 2623580"/>
              <a:gd name="connsiteX10242" fmla="*/ 1986770 w 4654756"/>
              <a:gd name="connsiteY10242" fmla="*/ 511169 h 2623580"/>
              <a:gd name="connsiteX10243" fmla="*/ 1985510 w 4654756"/>
              <a:gd name="connsiteY10243" fmla="*/ 512392 h 2623580"/>
              <a:gd name="connsiteX10244" fmla="*/ 1983412 w 4654756"/>
              <a:gd name="connsiteY10244" fmla="*/ 513614 h 2623580"/>
              <a:gd name="connsiteX10245" fmla="*/ 1981733 w 4654756"/>
              <a:gd name="connsiteY10245" fmla="*/ 514429 h 2623580"/>
              <a:gd name="connsiteX10246" fmla="*/ 1976696 w 4654756"/>
              <a:gd name="connsiteY10246" fmla="*/ 515651 h 2623580"/>
              <a:gd name="connsiteX10247" fmla="*/ 1971659 w 4654756"/>
              <a:gd name="connsiteY10247" fmla="*/ 516466 h 2623580"/>
              <a:gd name="connsiteX10248" fmla="*/ 1968301 w 4654756"/>
              <a:gd name="connsiteY10248" fmla="*/ 515651 h 2623580"/>
              <a:gd name="connsiteX10249" fmla="*/ 1964943 w 4654756"/>
              <a:gd name="connsiteY10249" fmla="*/ 515244 h 2623580"/>
              <a:gd name="connsiteX10250" fmla="*/ 1962005 w 4654756"/>
              <a:gd name="connsiteY10250" fmla="*/ 514429 h 2623580"/>
              <a:gd name="connsiteX10251" fmla="*/ 1959486 w 4654756"/>
              <a:gd name="connsiteY10251" fmla="*/ 513207 h 2623580"/>
              <a:gd name="connsiteX10252" fmla="*/ 1957387 w 4654756"/>
              <a:gd name="connsiteY10252" fmla="*/ 511169 h 2623580"/>
              <a:gd name="connsiteX10253" fmla="*/ 1955708 w 4654756"/>
              <a:gd name="connsiteY10253" fmla="*/ 509132 h 2623580"/>
              <a:gd name="connsiteX10254" fmla="*/ 1954449 w 4654756"/>
              <a:gd name="connsiteY10254" fmla="*/ 507095 h 2623580"/>
              <a:gd name="connsiteX10255" fmla="*/ 1954030 w 4654756"/>
              <a:gd name="connsiteY10255" fmla="*/ 504243 h 2623580"/>
              <a:gd name="connsiteX10256" fmla="*/ 1954449 w 4654756"/>
              <a:gd name="connsiteY10256" fmla="*/ 502206 h 2623580"/>
              <a:gd name="connsiteX10257" fmla="*/ 1955708 w 4654756"/>
              <a:gd name="connsiteY10257" fmla="*/ 498947 h 2623580"/>
              <a:gd name="connsiteX10258" fmla="*/ 1957807 w 4654756"/>
              <a:gd name="connsiteY10258" fmla="*/ 492021 h 2623580"/>
              <a:gd name="connsiteX10259" fmla="*/ 1959906 w 4654756"/>
              <a:gd name="connsiteY10259" fmla="*/ 488761 h 2623580"/>
              <a:gd name="connsiteX10260" fmla="*/ 1961166 w 4654756"/>
              <a:gd name="connsiteY10260" fmla="*/ 485909 h 2623580"/>
              <a:gd name="connsiteX10261" fmla="*/ 1963265 w 4654756"/>
              <a:gd name="connsiteY10261" fmla="*/ 483872 h 2623580"/>
              <a:gd name="connsiteX10262" fmla="*/ 2022228 w 4654756"/>
              <a:gd name="connsiteY10262" fmla="*/ 480165 h 2623580"/>
              <a:gd name="connsiteX10263" fmla="*/ 2026367 w 4654756"/>
              <a:gd name="connsiteY10263" fmla="*/ 480165 h 2623580"/>
              <a:gd name="connsiteX10264" fmla="*/ 2029678 w 4654756"/>
              <a:gd name="connsiteY10264" fmla="*/ 480978 h 2623580"/>
              <a:gd name="connsiteX10265" fmla="*/ 2030920 w 4654756"/>
              <a:gd name="connsiteY10265" fmla="*/ 481384 h 2623580"/>
              <a:gd name="connsiteX10266" fmla="*/ 2031747 w 4654756"/>
              <a:gd name="connsiteY10266" fmla="*/ 482603 h 2623580"/>
              <a:gd name="connsiteX10267" fmla="*/ 2032989 w 4654756"/>
              <a:gd name="connsiteY10267" fmla="*/ 484228 h 2623580"/>
              <a:gd name="connsiteX10268" fmla="*/ 2032989 w 4654756"/>
              <a:gd name="connsiteY10268" fmla="*/ 486260 h 2623580"/>
              <a:gd name="connsiteX10269" fmla="*/ 2032989 w 4654756"/>
              <a:gd name="connsiteY10269" fmla="*/ 490730 h 2623580"/>
              <a:gd name="connsiteX10270" fmla="*/ 2031747 w 4654756"/>
              <a:gd name="connsiteY10270" fmla="*/ 495200 h 2623580"/>
              <a:gd name="connsiteX10271" fmla="*/ 2030920 w 4654756"/>
              <a:gd name="connsiteY10271" fmla="*/ 498857 h 2623580"/>
              <a:gd name="connsiteX10272" fmla="*/ 2028436 w 4654756"/>
              <a:gd name="connsiteY10272" fmla="*/ 501702 h 2623580"/>
              <a:gd name="connsiteX10273" fmla="*/ 2025953 w 4654756"/>
              <a:gd name="connsiteY10273" fmla="*/ 504140 h 2623580"/>
              <a:gd name="connsiteX10274" fmla="*/ 2022228 w 4654756"/>
              <a:gd name="connsiteY10274" fmla="*/ 505765 h 2623580"/>
              <a:gd name="connsiteX10275" fmla="*/ 2017675 w 4654756"/>
              <a:gd name="connsiteY10275" fmla="*/ 506984 h 2623580"/>
              <a:gd name="connsiteX10276" fmla="*/ 2011881 w 4654756"/>
              <a:gd name="connsiteY10276" fmla="*/ 507391 h 2623580"/>
              <a:gd name="connsiteX10277" fmla="*/ 2007741 w 4654756"/>
              <a:gd name="connsiteY10277" fmla="*/ 506984 h 2623580"/>
              <a:gd name="connsiteX10278" fmla="*/ 2005258 w 4654756"/>
              <a:gd name="connsiteY10278" fmla="*/ 506171 h 2623580"/>
              <a:gd name="connsiteX10279" fmla="*/ 2003188 w 4654756"/>
              <a:gd name="connsiteY10279" fmla="*/ 505359 h 2623580"/>
              <a:gd name="connsiteX10280" fmla="*/ 2001947 w 4654756"/>
              <a:gd name="connsiteY10280" fmla="*/ 504140 h 2623580"/>
              <a:gd name="connsiteX10281" fmla="*/ 2001119 w 4654756"/>
              <a:gd name="connsiteY10281" fmla="*/ 502108 h 2623580"/>
              <a:gd name="connsiteX10282" fmla="*/ 1999877 w 4654756"/>
              <a:gd name="connsiteY10282" fmla="*/ 499670 h 2623580"/>
              <a:gd name="connsiteX10283" fmla="*/ 1999877 w 4654756"/>
              <a:gd name="connsiteY10283" fmla="*/ 496419 h 2623580"/>
              <a:gd name="connsiteX10284" fmla="*/ 1999877 w 4654756"/>
              <a:gd name="connsiteY10284" fmla="*/ 495200 h 2623580"/>
              <a:gd name="connsiteX10285" fmla="*/ 2000705 w 4654756"/>
              <a:gd name="connsiteY10285" fmla="*/ 493981 h 2623580"/>
              <a:gd name="connsiteX10286" fmla="*/ 2001947 w 4654756"/>
              <a:gd name="connsiteY10286" fmla="*/ 493168 h 2623580"/>
              <a:gd name="connsiteX10287" fmla="*/ 2002775 w 4654756"/>
              <a:gd name="connsiteY10287" fmla="*/ 492762 h 2623580"/>
              <a:gd name="connsiteX10288" fmla="*/ 2006500 w 4654756"/>
              <a:gd name="connsiteY10288" fmla="*/ 491949 h 2623580"/>
              <a:gd name="connsiteX10289" fmla="*/ 2010639 w 4654756"/>
              <a:gd name="connsiteY10289" fmla="*/ 491949 h 2623580"/>
              <a:gd name="connsiteX10290" fmla="*/ 2014778 w 4654756"/>
              <a:gd name="connsiteY10290" fmla="*/ 491543 h 2623580"/>
              <a:gd name="connsiteX10291" fmla="*/ 2018088 w 4654756"/>
              <a:gd name="connsiteY10291" fmla="*/ 490730 h 2623580"/>
              <a:gd name="connsiteX10292" fmla="*/ 2019744 w 4654756"/>
              <a:gd name="connsiteY10292" fmla="*/ 490324 h 2623580"/>
              <a:gd name="connsiteX10293" fmla="*/ 2020986 w 4654756"/>
              <a:gd name="connsiteY10293" fmla="*/ 489917 h 2623580"/>
              <a:gd name="connsiteX10294" fmla="*/ 2021814 w 4654756"/>
              <a:gd name="connsiteY10294" fmla="*/ 489105 h 2623580"/>
              <a:gd name="connsiteX10295" fmla="*/ 2022228 w 4654756"/>
              <a:gd name="connsiteY10295" fmla="*/ 487479 h 2623580"/>
              <a:gd name="connsiteX10296" fmla="*/ 1978246 w 4654756"/>
              <a:gd name="connsiteY10296" fmla="*/ 469439 h 2623580"/>
              <a:gd name="connsiteX10297" fmla="*/ 1978691 w 4654756"/>
              <a:gd name="connsiteY10297" fmla="*/ 469439 h 2623580"/>
              <a:gd name="connsiteX10298" fmla="*/ 1996481 w 4654756"/>
              <a:gd name="connsiteY10298" fmla="*/ 469439 h 2623580"/>
              <a:gd name="connsiteX10299" fmla="*/ 1996036 w 4654756"/>
              <a:gd name="connsiteY10299" fmla="*/ 470298 h 2623580"/>
              <a:gd name="connsiteX10300" fmla="*/ 1996036 w 4654756"/>
              <a:gd name="connsiteY10300" fmla="*/ 471584 h 2623580"/>
              <a:gd name="connsiteX10301" fmla="*/ 1996481 w 4654756"/>
              <a:gd name="connsiteY10301" fmla="*/ 473730 h 2623580"/>
              <a:gd name="connsiteX10302" fmla="*/ 1996036 w 4654756"/>
              <a:gd name="connsiteY10302" fmla="*/ 476304 h 2623580"/>
              <a:gd name="connsiteX10303" fmla="*/ 1994702 w 4654756"/>
              <a:gd name="connsiteY10303" fmla="*/ 478020 h 2623580"/>
              <a:gd name="connsiteX10304" fmla="*/ 1992034 w 4654756"/>
              <a:gd name="connsiteY10304" fmla="*/ 479736 h 2623580"/>
              <a:gd name="connsiteX10305" fmla="*/ 1988475 w 4654756"/>
              <a:gd name="connsiteY10305" fmla="*/ 480165 h 2623580"/>
              <a:gd name="connsiteX10306" fmla="*/ 1985807 w 4654756"/>
              <a:gd name="connsiteY10306" fmla="*/ 480165 h 2623580"/>
              <a:gd name="connsiteX10307" fmla="*/ 1983138 w 4654756"/>
              <a:gd name="connsiteY10307" fmla="*/ 479307 h 2623580"/>
              <a:gd name="connsiteX10308" fmla="*/ 1981804 w 4654756"/>
              <a:gd name="connsiteY10308" fmla="*/ 478878 h 2623580"/>
              <a:gd name="connsiteX10309" fmla="*/ 1980025 w 4654756"/>
              <a:gd name="connsiteY10309" fmla="*/ 477591 h 2623580"/>
              <a:gd name="connsiteX10310" fmla="*/ 1979581 w 4654756"/>
              <a:gd name="connsiteY10310" fmla="*/ 476304 h 2623580"/>
              <a:gd name="connsiteX10311" fmla="*/ 1978691 w 4654756"/>
              <a:gd name="connsiteY10311" fmla="*/ 474588 h 2623580"/>
              <a:gd name="connsiteX10312" fmla="*/ 1978691 w 4654756"/>
              <a:gd name="connsiteY10312" fmla="*/ 472443 h 2623580"/>
              <a:gd name="connsiteX10313" fmla="*/ 1977802 w 4654756"/>
              <a:gd name="connsiteY10313" fmla="*/ 470726 h 2623580"/>
              <a:gd name="connsiteX10314" fmla="*/ 1977802 w 4654756"/>
              <a:gd name="connsiteY10314" fmla="*/ 469868 h 2623580"/>
              <a:gd name="connsiteX10315" fmla="*/ 1883872 w 4654756"/>
              <a:gd name="connsiteY10315" fmla="*/ 469439 h 2623580"/>
              <a:gd name="connsiteX10316" fmla="*/ 1884742 w 4654756"/>
              <a:gd name="connsiteY10316" fmla="*/ 469860 h 2623580"/>
              <a:gd name="connsiteX10317" fmla="*/ 1886046 w 4654756"/>
              <a:gd name="connsiteY10317" fmla="*/ 470280 h 2623580"/>
              <a:gd name="connsiteX10318" fmla="*/ 1887351 w 4654756"/>
              <a:gd name="connsiteY10318" fmla="*/ 470701 h 2623580"/>
              <a:gd name="connsiteX10319" fmla="*/ 1888656 w 4654756"/>
              <a:gd name="connsiteY10319" fmla="*/ 470701 h 2623580"/>
              <a:gd name="connsiteX10320" fmla="*/ 1888221 w 4654756"/>
              <a:gd name="connsiteY10320" fmla="*/ 472804 h 2623580"/>
              <a:gd name="connsiteX10321" fmla="*/ 1887786 w 4654756"/>
              <a:gd name="connsiteY10321" fmla="*/ 474486 h 2623580"/>
              <a:gd name="connsiteX10322" fmla="*/ 1885176 w 4654756"/>
              <a:gd name="connsiteY10322" fmla="*/ 479954 h 2623580"/>
              <a:gd name="connsiteX10323" fmla="*/ 1883437 w 4654756"/>
              <a:gd name="connsiteY10323" fmla="*/ 485422 h 2623580"/>
              <a:gd name="connsiteX10324" fmla="*/ 1882133 w 4654756"/>
              <a:gd name="connsiteY10324" fmla="*/ 488366 h 2623580"/>
              <a:gd name="connsiteX10325" fmla="*/ 1882133 w 4654756"/>
              <a:gd name="connsiteY10325" fmla="*/ 490890 h 2623580"/>
              <a:gd name="connsiteX10326" fmla="*/ 1878654 w 4654756"/>
              <a:gd name="connsiteY10326" fmla="*/ 490890 h 2623580"/>
              <a:gd name="connsiteX10327" fmla="*/ 1876045 w 4654756"/>
              <a:gd name="connsiteY10327" fmla="*/ 490049 h 2623580"/>
              <a:gd name="connsiteX10328" fmla="*/ 1873870 w 4654756"/>
              <a:gd name="connsiteY10328" fmla="*/ 488787 h 2623580"/>
              <a:gd name="connsiteX10329" fmla="*/ 1872565 w 4654756"/>
              <a:gd name="connsiteY10329" fmla="*/ 488366 h 2623580"/>
              <a:gd name="connsiteX10330" fmla="*/ 1871695 w 4654756"/>
              <a:gd name="connsiteY10330" fmla="*/ 486684 h 2623580"/>
              <a:gd name="connsiteX10331" fmla="*/ 1871260 w 4654756"/>
              <a:gd name="connsiteY10331" fmla="*/ 485422 h 2623580"/>
              <a:gd name="connsiteX10332" fmla="*/ 1870826 w 4654756"/>
              <a:gd name="connsiteY10332" fmla="*/ 483319 h 2623580"/>
              <a:gd name="connsiteX10333" fmla="*/ 1871260 w 4654756"/>
              <a:gd name="connsiteY10333" fmla="*/ 480796 h 2623580"/>
              <a:gd name="connsiteX10334" fmla="*/ 1871695 w 4654756"/>
              <a:gd name="connsiteY10334" fmla="*/ 479113 h 2623580"/>
              <a:gd name="connsiteX10335" fmla="*/ 1872130 w 4654756"/>
              <a:gd name="connsiteY10335" fmla="*/ 477431 h 2623580"/>
              <a:gd name="connsiteX10336" fmla="*/ 1873000 w 4654756"/>
              <a:gd name="connsiteY10336" fmla="*/ 476169 h 2623580"/>
              <a:gd name="connsiteX10337" fmla="*/ 1875610 w 4654756"/>
              <a:gd name="connsiteY10337" fmla="*/ 473646 h 2623580"/>
              <a:gd name="connsiteX10338" fmla="*/ 1878654 w 4654756"/>
              <a:gd name="connsiteY10338" fmla="*/ 472384 h 2623580"/>
              <a:gd name="connsiteX10339" fmla="*/ 1881698 w 4654756"/>
              <a:gd name="connsiteY10339" fmla="*/ 470280 h 2623580"/>
              <a:gd name="connsiteX10340" fmla="*/ 1920945 w 4654756"/>
              <a:gd name="connsiteY10340" fmla="*/ 439739 h 2623580"/>
              <a:gd name="connsiteX10341" fmla="*/ 1923532 w 4654756"/>
              <a:gd name="connsiteY10341" fmla="*/ 440152 h 2623580"/>
              <a:gd name="connsiteX10342" fmla="*/ 1924826 w 4654756"/>
              <a:gd name="connsiteY10342" fmla="*/ 441801 h 2623580"/>
              <a:gd name="connsiteX10343" fmla="*/ 1926550 w 4654756"/>
              <a:gd name="connsiteY10343" fmla="*/ 443039 h 2623580"/>
              <a:gd name="connsiteX10344" fmla="*/ 1927844 w 4654756"/>
              <a:gd name="connsiteY10344" fmla="*/ 445101 h 2623580"/>
              <a:gd name="connsiteX10345" fmla="*/ 1929570 w 4654756"/>
              <a:gd name="connsiteY10345" fmla="*/ 447164 h 2623580"/>
              <a:gd name="connsiteX10346" fmla="*/ 1931294 w 4654756"/>
              <a:gd name="connsiteY10346" fmla="*/ 448814 h 2623580"/>
              <a:gd name="connsiteX10347" fmla="*/ 1934313 w 4654756"/>
              <a:gd name="connsiteY10347" fmla="*/ 450052 h 2623580"/>
              <a:gd name="connsiteX10348" fmla="*/ 1938626 w 4654756"/>
              <a:gd name="connsiteY10348" fmla="*/ 450464 h 2623580"/>
              <a:gd name="connsiteX10349" fmla="*/ 1939488 w 4654756"/>
              <a:gd name="connsiteY10349" fmla="*/ 450464 h 2623580"/>
              <a:gd name="connsiteX10350" fmla="*/ 1941214 w 4654756"/>
              <a:gd name="connsiteY10350" fmla="*/ 451289 h 2623580"/>
              <a:gd name="connsiteX10351" fmla="*/ 1942939 w 4654756"/>
              <a:gd name="connsiteY10351" fmla="*/ 451702 h 2623580"/>
              <a:gd name="connsiteX10352" fmla="*/ 1943801 w 4654756"/>
              <a:gd name="connsiteY10352" fmla="*/ 452527 h 2623580"/>
              <a:gd name="connsiteX10353" fmla="*/ 1944232 w 4654756"/>
              <a:gd name="connsiteY10353" fmla="*/ 453352 h 2623580"/>
              <a:gd name="connsiteX10354" fmla="*/ 1944663 w 4654756"/>
              <a:gd name="connsiteY10354" fmla="*/ 455002 h 2623580"/>
              <a:gd name="connsiteX10355" fmla="*/ 1944232 w 4654756"/>
              <a:gd name="connsiteY10355" fmla="*/ 456240 h 2623580"/>
              <a:gd name="connsiteX10356" fmla="*/ 1943801 w 4654756"/>
              <a:gd name="connsiteY10356" fmla="*/ 457889 h 2623580"/>
              <a:gd name="connsiteX10357" fmla="*/ 1943368 w 4654756"/>
              <a:gd name="connsiteY10357" fmla="*/ 461189 h 2623580"/>
              <a:gd name="connsiteX10358" fmla="*/ 1943368 w 4654756"/>
              <a:gd name="connsiteY10358" fmla="*/ 462427 h 2623580"/>
              <a:gd name="connsiteX10359" fmla="*/ 1944663 w 4654756"/>
              <a:gd name="connsiteY10359" fmla="*/ 464902 h 2623580"/>
              <a:gd name="connsiteX10360" fmla="*/ 1945957 w 4654756"/>
              <a:gd name="connsiteY10360" fmla="*/ 466965 h 2623580"/>
              <a:gd name="connsiteX10361" fmla="*/ 1946387 w 4654756"/>
              <a:gd name="connsiteY10361" fmla="*/ 468202 h 2623580"/>
              <a:gd name="connsiteX10362" fmla="*/ 1945957 w 4654756"/>
              <a:gd name="connsiteY10362" fmla="*/ 471090 h 2623580"/>
              <a:gd name="connsiteX10363" fmla="*/ 1944663 w 4654756"/>
              <a:gd name="connsiteY10363" fmla="*/ 473152 h 2623580"/>
              <a:gd name="connsiteX10364" fmla="*/ 1943368 w 4654756"/>
              <a:gd name="connsiteY10364" fmla="*/ 474803 h 2623580"/>
              <a:gd name="connsiteX10365" fmla="*/ 1943368 w 4654756"/>
              <a:gd name="connsiteY10365" fmla="*/ 477690 h 2623580"/>
              <a:gd name="connsiteX10366" fmla="*/ 1938626 w 4654756"/>
              <a:gd name="connsiteY10366" fmla="*/ 477690 h 2623580"/>
              <a:gd name="connsiteX10367" fmla="*/ 1936469 w 4654756"/>
              <a:gd name="connsiteY10367" fmla="*/ 477277 h 2623580"/>
              <a:gd name="connsiteX10368" fmla="*/ 1934313 w 4654756"/>
              <a:gd name="connsiteY10368" fmla="*/ 476865 h 2623580"/>
              <a:gd name="connsiteX10369" fmla="*/ 1932588 w 4654756"/>
              <a:gd name="connsiteY10369" fmla="*/ 475215 h 2623580"/>
              <a:gd name="connsiteX10370" fmla="*/ 1930432 w 4654756"/>
              <a:gd name="connsiteY10370" fmla="*/ 473977 h 2623580"/>
              <a:gd name="connsiteX10371" fmla="*/ 1927413 w 4654756"/>
              <a:gd name="connsiteY10371" fmla="*/ 470265 h 2623580"/>
              <a:gd name="connsiteX10372" fmla="*/ 1924395 w 4654756"/>
              <a:gd name="connsiteY10372" fmla="*/ 464902 h 2623580"/>
              <a:gd name="connsiteX10373" fmla="*/ 1922669 w 4654756"/>
              <a:gd name="connsiteY10373" fmla="*/ 459539 h 2623580"/>
              <a:gd name="connsiteX10374" fmla="*/ 1920514 w 4654756"/>
              <a:gd name="connsiteY10374" fmla="*/ 454177 h 2623580"/>
              <a:gd name="connsiteX10375" fmla="*/ 1919651 w 4654756"/>
              <a:gd name="connsiteY10375" fmla="*/ 448814 h 2623580"/>
              <a:gd name="connsiteX10376" fmla="*/ 1919220 w 4654756"/>
              <a:gd name="connsiteY10376" fmla="*/ 444689 h 2623580"/>
              <a:gd name="connsiteX10377" fmla="*/ 1919220 w 4654756"/>
              <a:gd name="connsiteY10377" fmla="*/ 441801 h 2623580"/>
              <a:gd name="connsiteX10378" fmla="*/ 1919220 w 4654756"/>
              <a:gd name="connsiteY10378" fmla="*/ 440152 h 2623580"/>
              <a:gd name="connsiteX10379" fmla="*/ 1920082 w 4654756"/>
              <a:gd name="connsiteY10379" fmla="*/ 440152 h 2623580"/>
              <a:gd name="connsiteX10380" fmla="*/ 2022800 w 4654756"/>
              <a:gd name="connsiteY10380" fmla="*/ 433138 h 2623580"/>
              <a:gd name="connsiteX10381" fmla="*/ 2026327 w 4654756"/>
              <a:gd name="connsiteY10381" fmla="*/ 433138 h 2623580"/>
              <a:gd name="connsiteX10382" fmla="*/ 2032988 w 4654756"/>
              <a:gd name="connsiteY10382" fmla="*/ 438209 h 2623580"/>
              <a:gd name="connsiteX10383" fmla="*/ 2032988 w 4654756"/>
              <a:gd name="connsiteY10383" fmla="*/ 440322 h 2623580"/>
              <a:gd name="connsiteX10384" fmla="*/ 2032597 w 4654756"/>
              <a:gd name="connsiteY10384" fmla="*/ 444970 h 2623580"/>
              <a:gd name="connsiteX10385" fmla="*/ 2031420 w 4654756"/>
              <a:gd name="connsiteY10385" fmla="*/ 446660 h 2623580"/>
              <a:gd name="connsiteX10386" fmla="*/ 2030637 w 4654756"/>
              <a:gd name="connsiteY10386" fmla="*/ 448773 h 2623580"/>
              <a:gd name="connsiteX10387" fmla="*/ 2029462 w 4654756"/>
              <a:gd name="connsiteY10387" fmla="*/ 450041 h 2623580"/>
              <a:gd name="connsiteX10388" fmla="*/ 2027503 w 4654756"/>
              <a:gd name="connsiteY10388" fmla="*/ 450463 h 2623580"/>
              <a:gd name="connsiteX10389" fmla="*/ 2026719 w 4654756"/>
              <a:gd name="connsiteY10389" fmla="*/ 450041 h 2623580"/>
              <a:gd name="connsiteX10390" fmla="*/ 2025543 w 4654756"/>
              <a:gd name="connsiteY10390" fmla="*/ 449618 h 2623580"/>
              <a:gd name="connsiteX10391" fmla="*/ 2024368 w 4654756"/>
              <a:gd name="connsiteY10391" fmla="*/ 446660 h 2623580"/>
              <a:gd name="connsiteX10392" fmla="*/ 2023584 w 4654756"/>
              <a:gd name="connsiteY10392" fmla="*/ 443279 h 2623580"/>
              <a:gd name="connsiteX10393" fmla="*/ 2022800 w 4654756"/>
              <a:gd name="connsiteY10393" fmla="*/ 439476 h 2623580"/>
              <a:gd name="connsiteX10394" fmla="*/ 1963468 w 4654756"/>
              <a:gd name="connsiteY10394" fmla="*/ 422413 h 2623580"/>
              <a:gd name="connsiteX10395" fmla="*/ 1964725 w 4654756"/>
              <a:gd name="connsiteY10395" fmla="*/ 422413 h 2623580"/>
              <a:gd name="connsiteX10396" fmla="*/ 1965562 w 4654756"/>
              <a:gd name="connsiteY10396" fmla="*/ 422413 h 2623580"/>
              <a:gd name="connsiteX10397" fmla="*/ 1966820 w 4654756"/>
              <a:gd name="connsiteY10397" fmla="*/ 422826 h 2623580"/>
              <a:gd name="connsiteX10398" fmla="*/ 1968915 w 4654756"/>
              <a:gd name="connsiteY10398" fmla="*/ 424063 h 2623580"/>
              <a:gd name="connsiteX10399" fmla="*/ 1970171 w 4654756"/>
              <a:gd name="connsiteY10399" fmla="*/ 426538 h 2623580"/>
              <a:gd name="connsiteX10400" fmla="*/ 1971010 w 4654756"/>
              <a:gd name="connsiteY10400" fmla="*/ 429838 h 2623580"/>
              <a:gd name="connsiteX10401" fmla="*/ 1970171 w 4654756"/>
              <a:gd name="connsiteY10401" fmla="*/ 431900 h 2623580"/>
              <a:gd name="connsiteX10402" fmla="*/ 1970171 w 4654756"/>
              <a:gd name="connsiteY10402" fmla="*/ 433138 h 2623580"/>
              <a:gd name="connsiteX10403" fmla="*/ 1969754 w 4654756"/>
              <a:gd name="connsiteY10403" fmla="*/ 433963 h 2623580"/>
              <a:gd name="connsiteX10404" fmla="*/ 1968915 w 4654756"/>
              <a:gd name="connsiteY10404" fmla="*/ 435201 h 2623580"/>
              <a:gd name="connsiteX10405" fmla="*/ 1967658 w 4654756"/>
              <a:gd name="connsiteY10405" fmla="*/ 435613 h 2623580"/>
              <a:gd name="connsiteX10406" fmla="*/ 1965982 w 4654756"/>
              <a:gd name="connsiteY10406" fmla="*/ 436025 h 2623580"/>
              <a:gd name="connsiteX10407" fmla="*/ 1956763 w 4654756"/>
              <a:gd name="connsiteY10407" fmla="*/ 436025 h 2623580"/>
              <a:gd name="connsiteX10408" fmla="*/ 1955925 w 4654756"/>
              <a:gd name="connsiteY10408" fmla="*/ 436025 h 2623580"/>
              <a:gd name="connsiteX10409" fmla="*/ 1955506 w 4654756"/>
              <a:gd name="connsiteY10409" fmla="*/ 436851 h 2623580"/>
              <a:gd name="connsiteX10410" fmla="*/ 1954668 w 4654756"/>
              <a:gd name="connsiteY10410" fmla="*/ 439738 h 2623580"/>
              <a:gd name="connsiteX10411" fmla="*/ 1953412 w 4654756"/>
              <a:gd name="connsiteY10411" fmla="*/ 441389 h 2623580"/>
              <a:gd name="connsiteX10412" fmla="*/ 1952573 w 4654756"/>
              <a:gd name="connsiteY10412" fmla="*/ 442213 h 2623580"/>
              <a:gd name="connsiteX10413" fmla="*/ 1950898 w 4654756"/>
              <a:gd name="connsiteY10413" fmla="*/ 443038 h 2623580"/>
              <a:gd name="connsiteX10414" fmla="*/ 1949222 w 4654756"/>
              <a:gd name="connsiteY10414" fmla="*/ 443863 h 2623580"/>
              <a:gd name="connsiteX10415" fmla="*/ 1947126 w 4654756"/>
              <a:gd name="connsiteY10415" fmla="*/ 443038 h 2623580"/>
              <a:gd name="connsiteX10416" fmla="*/ 1944613 w 4654756"/>
              <a:gd name="connsiteY10416" fmla="*/ 442626 h 2623580"/>
              <a:gd name="connsiteX10417" fmla="*/ 1943356 w 4654756"/>
              <a:gd name="connsiteY10417" fmla="*/ 441389 h 2623580"/>
              <a:gd name="connsiteX10418" fmla="*/ 1941261 w 4654756"/>
              <a:gd name="connsiteY10418" fmla="*/ 439738 h 2623580"/>
              <a:gd name="connsiteX10419" fmla="*/ 1940423 w 4654756"/>
              <a:gd name="connsiteY10419" fmla="*/ 438088 h 2623580"/>
              <a:gd name="connsiteX10420" fmla="*/ 1939585 w 4654756"/>
              <a:gd name="connsiteY10420" fmla="*/ 436025 h 2623580"/>
              <a:gd name="connsiteX10421" fmla="*/ 1938747 w 4654756"/>
              <a:gd name="connsiteY10421" fmla="*/ 433551 h 2623580"/>
              <a:gd name="connsiteX10422" fmla="*/ 1938747 w 4654756"/>
              <a:gd name="connsiteY10422" fmla="*/ 431488 h 2623580"/>
              <a:gd name="connsiteX10423" fmla="*/ 1938747 w 4654756"/>
              <a:gd name="connsiteY10423" fmla="*/ 428601 h 2623580"/>
              <a:gd name="connsiteX10424" fmla="*/ 1953412 w 4654756"/>
              <a:gd name="connsiteY10424" fmla="*/ 428601 h 2623580"/>
              <a:gd name="connsiteX10425" fmla="*/ 1956763 w 4654756"/>
              <a:gd name="connsiteY10425" fmla="*/ 430250 h 2623580"/>
              <a:gd name="connsiteX10426" fmla="*/ 1958440 w 4654756"/>
              <a:gd name="connsiteY10426" fmla="*/ 431488 h 2623580"/>
              <a:gd name="connsiteX10427" fmla="*/ 1959697 w 4654756"/>
              <a:gd name="connsiteY10427" fmla="*/ 431488 h 2623580"/>
              <a:gd name="connsiteX10428" fmla="*/ 1960115 w 4654756"/>
              <a:gd name="connsiteY10428" fmla="*/ 428188 h 2623580"/>
              <a:gd name="connsiteX10429" fmla="*/ 1961373 w 4654756"/>
              <a:gd name="connsiteY10429" fmla="*/ 425301 h 2623580"/>
              <a:gd name="connsiteX10430" fmla="*/ 1962630 w 4654756"/>
              <a:gd name="connsiteY10430" fmla="*/ 423238 h 2623580"/>
              <a:gd name="connsiteX10431" fmla="*/ 1865214 w 4654756"/>
              <a:gd name="connsiteY10431" fmla="*/ 421588 h 2623580"/>
              <a:gd name="connsiteX10432" fmla="*/ 1866923 w 4654756"/>
              <a:gd name="connsiteY10432" fmla="*/ 421588 h 2623580"/>
              <a:gd name="connsiteX10433" fmla="*/ 1871624 w 4654756"/>
              <a:gd name="connsiteY10433" fmla="*/ 421588 h 2623580"/>
              <a:gd name="connsiteX10434" fmla="*/ 1872479 w 4654756"/>
              <a:gd name="connsiteY10434" fmla="*/ 425301 h 2623580"/>
              <a:gd name="connsiteX10435" fmla="*/ 1872051 w 4654756"/>
              <a:gd name="connsiteY10435" fmla="*/ 426951 h 2623580"/>
              <a:gd name="connsiteX10436" fmla="*/ 1872051 w 4654756"/>
              <a:gd name="connsiteY10436" fmla="*/ 429013 h 2623580"/>
              <a:gd name="connsiteX10437" fmla="*/ 1871624 w 4654756"/>
              <a:gd name="connsiteY10437" fmla="*/ 433551 h 2623580"/>
              <a:gd name="connsiteX10438" fmla="*/ 1872051 w 4654756"/>
              <a:gd name="connsiteY10438" fmla="*/ 434376 h 2623580"/>
              <a:gd name="connsiteX10439" fmla="*/ 1872479 w 4654756"/>
              <a:gd name="connsiteY10439" fmla="*/ 435613 h 2623580"/>
              <a:gd name="connsiteX10440" fmla="*/ 1874615 w 4654756"/>
              <a:gd name="connsiteY10440" fmla="*/ 436439 h 2623580"/>
              <a:gd name="connsiteX10441" fmla="*/ 1876752 w 4654756"/>
              <a:gd name="connsiteY10441" fmla="*/ 436439 h 2623580"/>
              <a:gd name="connsiteX10442" fmla="*/ 1879316 w 4654756"/>
              <a:gd name="connsiteY10442" fmla="*/ 436851 h 2623580"/>
              <a:gd name="connsiteX10443" fmla="*/ 1879316 w 4654756"/>
              <a:gd name="connsiteY10443" fmla="*/ 439738 h 2623580"/>
              <a:gd name="connsiteX10444" fmla="*/ 1876752 w 4654756"/>
              <a:gd name="connsiteY10444" fmla="*/ 445101 h 2623580"/>
              <a:gd name="connsiteX10445" fmla="*/ 1875897 w 4654756"/>
              <a:gd name="connsiteY10445" fmla="*/ 446339 h 2623580"/>
              <a:gd name="connsiteX10446" fmla="*/ 1875043 w 4654756"/>
              <a:gd name="connsiteY10446" fmla="*/ 446752 h 2623580"/>
              <a:gd name="connsiteX10447" fmla="*/ 1873333 w 4654756"/>
              <a:gd name="connsiteY10447" fmla="*/ 447164 h 2623580"/>
              <a:gd name="connsiteX10448" fmla="*/ 1871624 w 4654756"/>
              <a:gd name="connsiteY10448" fmla="*/ 447164 h 2623580"/>
              <a:gd name="connsiteX10449" fmla="*/ 1865641 w 4654756"/>
              <a:gd name="connsiteY10449" fmla="*/ 447164 h 2623580"/>
              <a:gd name="connsiteX10450" fmla="*/ 1852822 w 4654756"/>
              <a:gd name="connsiteY10450" fmla="*/ 447164 h 2623580"/>
              <a:gd name="connsiteX10451" fmla="*/ 1851540 w 4654756"/>
              <a:gd name="connsiteY10451" fmla="*/ 447989 h 2623580"/>
              <a:gd name="connsiteX10452" fmla="*/ 1849831 w 4654756"/>
              <a:gd name="connsiteY10452" fmla="*/ 448402 h 2623580"/>
              <a:gd name="connsiteX10453" fmla="*/ 1847267 w 4654756"/>
              <a:gd name="connsiteY10453" fmla="*/ 450051 h 2623580"/>
              <a:gd name="connsiteX10454" fmla="*/ 1845558 w 4654756"/>
              <a:gd name="connsiteY10454" fmla="*/ 452527 h 2623580"/>
              <a:gd name="connsiteX10455" fmla="*/ 1844275 w 4654756"/>
              <a:gd name="connsiteY10455" fmla="*/ 452939 h 2623580"/>
              <a:gd name="connsiteX10456" fmla="*/ 1843421 w 4654756"/>
              <a:gd name="connsiteY10456" fmla="*/ 453351 h 2623580"/>
              <a:gd name="connsiteX10457" fmla="*/ 1842139 w 4654756"/>
              <a:gd name="connsiteY10457" fmla="*/ 452939 h 2623580"/>
              <a:gd name="connsiteX10458" fmla="*/ 1840430 w 4654756"/>
              <a:gd name="connsiteY10458" fmla="*/ 452114 h 2623580"/>
              <a:gd name="connsiteX10459" fmla="*/ 1838720 w 4654756"/>
              <a:gd name="connsiteY10459" fmla="*/ 451289 h 2623580"/>
              <a:gd name="connsiteX10460" fmla="*/ 1837011 w 4654756"/>
              <a:gd name="connsiteY10460" fmla="*/ 450464 h 2623580"/>
              <a:gd name="connsiteX10461" fmla="*/ 1836157 w 4654756"/>
              <a:gd name="connsiteY10461" fmla="*/ 451289 h 2623580"/>
              <a:gd name="connsiteX10462" fmla="*/ 1834447 w 4654756"/>
              <a:gd name="connsiteY10462" fmla="*/ 452114 h 2623580"/>
              <a:gd name="connsiteX10463" fmla="*/ 1831883 w 4654756"/>
              <a:gd name="connsiteY10463" fmla="*/ 455002 h 2623580"/>
              <a:gd name="connsiteX10464" fmla="*/ 1829747 w 4654756"/>
              <a:gd name="connsiteY10464" fmla="*/ 456652 h 2623580"/>
              <a:gd name="connsiteX10465" fmla="*/ 1827183 w 4654756"/>
              <a:gd name="connsiteY10465" fmla="*/ 458302 h 2623580"/>
              <a:gd name="connsiteX10466" fmla="*/ 1824619 w 4654756"/>
              <a:gd name="connsiteY10466" fmla="*/ 459127 h 2623580"/>
              <a:gd name="connsiteX10467" fmla="*/ 1821201 w 4654756"/>
              <a:gd name="connsiteY10467" fmla="*/ 459539 h 2623580"/>
              <a:gd name="connsiteX10468" fmla="*/ 1819491 w 4654756"/>
              <a:gd name="connsiteY10468" fmla="*/ 459127 h 2623580"/>
              <a:gd name="connsiteX10469" fmla="*/ 1817782 w 4654756"/>
              <a:gd name="connsiteY10469" fmla="*/ 458714 h 2623580"/>
              <a:gd name="connsiteX10470" fmla="*/ 1816500 w 4654756"/>
              <a:gd name="connsiteY10470" fmla="*/ 458302 h 2623580"/>
              <a:gd name="connsiteX10471" fmla="*/ 1816073 w 4654756"/>
              <a:gd name="connsiteY10471" fmla="*/ 456652 h 2623580"/>
              <a:gd name="connsiteX10472" fmla="*/ 1815645 w 4654756"/>
              <a:gd name="connsiteY10472" fmla="*/ 455414 h 2623580"/>
              <a:gd name="connsiteX10473" fmla="*/ 1815645 w 4654756"/>
              <a:gd name="connsiteY10473" fmla="*/ 452939 h 2623580"/>
              <a:gd name="connsiteX10474" fmla="*/ 1814790 w 4654756"/>
              <a:gd name="connsiteY10474" fmla="*/ 447164 h 2623580"/>
              <a:gd name="connsiteX10475" fmla="*/ 1814790 w 4654756"/>
              <a:gd name="connsiteY10475" fmla="*/ 445101 h 2623580"/>
              <a:gd name="connsiteX10476" fmla="*/ 1815645 w 4654756"/>
              <a:gd name="connsiteY10476" fmla="*/ 442214 h 2623580"/>
              <a:gd name="connsiteX10477" fmla="*/ 1816500 w 4654756"/>
              <a:gd name="connsiteY10477" fmla="*/ 439326 h 2623580"/>
              <a:gd name="connsiteX10478" fmla="*/ 1817354 w 4654756"/>
              <a:gd name="connsiteY10478" fmla="*/ 437676 h 2623580"/>
              <a:gd name="connsiteX10479" fmla="*/ 1818209 w 4654756"/>
              <a:gd name="connsiteY10479" fmla="*/ 436851 h 2623580"/>
              <a:gd name="connsiteX10480" fmla="*/ 1819491 w 4654756"/>
              <a:gd name="connsiteY10480" fmla="*/ 438501 h 2623580"/>
              <a:gd name="connsiteX10481" fmla="*/ 1820773 w 4654756"/>
              <a:gd name="connsiteY10481" fmla="*/ 439326 h 2623580"/>
              <a:gd name="connsiteX10482" fmla="*/ 1823337 w 4654756"/>
              <a:gd name="connsiteY10482" fmla="*/ 439738 h 2623580"/>
              <a:gd name="connsiteX10483" fmla="*/ 1826328 w 4654756"/>
              <a:gd name="connsiteY10483" fmla="*/ 439738 h 2623580"/>
              <a:gd name="connsiteX10484" fmla="*/ 1827610 w 4654756"/>
              <a:gd name="connsiteY10484" fmla="*/ 439738 h 2623580"/>
              <a:gd name="connsiteX10485" fmla="*/ 1829319 w 4654756"/>
              <a:gd name="connsiteY10485" fmla="*/ 439326 h 2623580"/>
              <a:gd name="connsiteX10486" fmla="*/ 1831883 w 4654756"/>
              <a:gd name="connsiteY10486" fmla="*/ 437263 h 2623580"/>
              <a:gd name="connsiteX10487" fmla="*/ 1833593 w 4654756"/>
              <a:gd name="connsiteY10487" fmla="*/ 436026 h 2623580"/>
              <a:gd name="connsiteX10488" fmla="*/ 1834447 w 4654756"/>
              <a:gd name="connsiteY10488" fmla="*/ 435613 h 2623580"/>
              <a:gd name="connsiteX10489" fmla="*/ 1835729 w 4654756"/>
              <a:gd name="connsiteY10489" fmla="*/ 435613 h 2623580"/>
              <a:gd name="connsiteX10490" fmla="*/ 1837438 w 4654756"/>
              <a:gd name="connsiteY10490" fmla="*/ 435613 h 2623580"/>
              <a:gd name="connsiteX10491" fmla="*/ 1838720 w 4654756"/>
              <a:gd name="connsiteY10491" fmla="*/ 436026 h 2623580"/>
              <a:gd name="connsiteX10492" fmla="*/ 1840857 w 4654756"/>
              <a:gd name="connsiteY10492" fmla="*/ 438501 h 2623580"/>
              <a:gd name="connsiteX10493" fmla="*/ 1843421 w 4654756"/>
              <a:gd name="connsiteY10493" fmla="*/ 440151 h 2623580"/>
              <a:gd name="connsiteX10494" fmla="*/ 1845130 w 4654756"/>
              <a:gd name="connsiteY10494" fmla="*/ 440976 h 2623580"/>
              <a:gd name="connsiteX10495" fmla="*/ 1846412 w 4654756"/>
              <a:gd name="connsiteY10495" fmla="*/ 440976 h 2623580"/>
              <a:gd name="connsiteX10496" fmla="*/ 1848549 w 4654756"/>
              <a:gd name="connsiteY10496" fmla="*/ 440976 h 2623580"/>
              <a:gd name="connsiteX10497" fmla="*/ 1849831 w 4654756"/>
              <a:gd name="connsiteY10497" fmla="*/ 440151 h 2623580"/>
              <a:gd name="connsiteX10498" fmla="*/ 1851540 w 4654756"/>
              <a:gd name="connsiteY10498" fmla="*/ 439326 h 2623580"/>
              <a:gd name="connsiteX10499" fmla="*/ 1852395 w 4654756"/>
              <a:gd name="connsiteY10499" fmla="*/ 438501 h 2623580"/>
              <a:gd name="connsiteX10500" fmla="*/ 1854958 w 4654756"/>
              <a:gd name="connsiteY10500" fmla="*/ 434789 h 2623580"/>
              <a:gd name="connsiteX10501" fmla="*/ 1856669 w 4654756"/>
              <a:gd name="connsiteY10501" fmla="*/ 431488 h 2623580"/>
              <a:gd name="connsiteX10502" fmla="*/ 1858805 w 4654756"/>
              <a:gd name="connsiteY10502" fmla="*/ 427776 h 2623580"/>
              <a:gd name="connsiteX10503" fmla="*/ 1861368 w 4654756"/>
              <a:gd name="connsiteY10503" fmla="*/ 424476 h 2623580"/>
              <a:gd name="connsiteX10504" fmla="*/ 1862223 w 4654756"/>
              <a:gd name="connsiteY10504" fmla="*/ 423650 h 2623580"/>
              <a:gd name="connsiteX10505" fmla="*/ 1863505 w 4654756"/>
              <a:gd name="connsiteY10505" fmla="*/ 422826 h 2623580"/>
              <a:gd name="connsiteX10506" fmla="*/ 1988608 w 4654756"/>
              <a:gd name="connsiteY10506" fmla="*/ 409212 h 2623580"/>
              <a:gd name="connsiteX10507" fmla="*/ 1989482 w 4654756"/>
              <a:gd name="connsiteY10507" fmla="*/ 410007 h 2623580"/>
              <a:gd name="connsiteX10508" fmla="*/ 1991232 w 4654756"/>
              <a:gd name="connsiteY10508" fmla="*/ 410404 h 2623580"/>
              <a:gd name="connsiteX10509" fmla="*/ 1992107 w 4654756"/>
              <a:gd name="connsiteY10509" fmla="*/ 410801 h 2623580"/>
              <a:gd name="connsiteX10510" fmla="*/ 1993419 w 4654756"/>
              <a:gd name="connsiteY10510" fmla="*/ 410801 h 2623580"/>
              <a:gd name="connsiteX10511" fmla="*/ 1994731 w 4654756"/>
              <a:gd name="connsiteY10511" fmla="*/ 411198 h 2623580"/>
              <a:gd name="connsiteX10512" fmla="*/ 1995606 w 4654756"/>
              <a:gd name="connsiteY10512" fmla="*/ 412390 h 2623580"/>
              <a:gd name="connsiteX10513" fmla="*/ 1996044 w 4654756"/>
              <a:gd name="connsiteY10513" fmla="*/ 413979 h 2623580"/>
              <a:gd name="connsiteX10514" fmla="*/ 1996481 w 4654756"/>
              <a:gd name="connsiteY10514" fmla="*/ 415171 h 2623580"/>
              <a:gd name="connsiteX10515" fmla="*/ 1996044 w 4654756"/>
              <a:gd name="connsiteY10515" fmla="*/ 417157 h 2623580"/>
              <a:gd name="connsiteX10516" fmla="*/ 1994731 w 4654756"/>
              <a:gd name="connsiteY10516" fmla="*/ 418349 h 2623580"/>
              <a:gd name="connsiteX10517" fmla="*/ 1992544 w 4654756"/>
              <a:gd name="connsiteY10517" fmla="*/ 419541 h 2623580"/>
              <a:gd name="connsiteX10518" fmla="*/ 1989920 w 4654756"/>
              <a:gd name="connsiteY10518" fmla="*/ 419938 h 2623580"/>
              <a:gd name="connsiteX10519" fmla="*/ 1988171 w 4654756"/>
              <a:gd name="connsiteY10519" fmla="*/ 419541 h 2623580"/>
              <a:gd name="connsiteX10520" fmla="*/ 1985546 w 4654756"/>
              <a:gd name="connsiteY10520" fmla="*/ 417952 h 2623580"/>
              <a:gd name="connsiteX10521" fmla="*/ 1982922 w 4654756"/>
              <a:gd name="connsiteY10521" fmla="*/ 416760 h 2623580"/>
              <a:gd name="connsiteX10522" fmla="*/ 1982484 w 4654756"/>
              <a:gd name="connsiteY10522" fmla="*/ 415568 h 2623580"/>
              <a:gd name="connsiteX10523" fmla="*/ 1982047 w 4654756"/>
              <a:gd name="connsiteY10523" fmla="*/ 415171 h 2623580"/>
              <a:gd name="connsiteX10524" fmla="*/ 1982484 w 4654756"/>
              <a:gd name="connsiteY10524" fmla="*/ 412390 h 2623580"/>
              <a:gd name="connsiteX10525" fmla="*/ 1982922 w 4654756"/>
              <a:gd name="connsiteY10525" fmla="*/ 411596 h 2623580"/>
              <a:gd name="connsiteX10526" fmla="*/ 1983359 w 4654756"/>
              <a:gd name="connsiteY10526" fmla="*/ 410801 h 2623580"/>
              <a:gd name="connsiteX10527" fmla="*/ 1984672 w 4654756"/>
              <a:gd name="connsiteY10527" fmla="*/ 410404 h 2623580"/>
              <a:gd name="connsiteX10528" fmla="*/ 1985546 w 4654756"/>
              <a:gd name="connsiteY10528" fmla="*/ 410007 h 2623580"/>
              <a:gd name="connsiteX10529" fmla="*/ 1813517 w 4654756"/>
              <a:gd name="connsiteY10529" fmla="*/ 407562 h 2623580"/>
              <a:gd name="connsiteX10530" fmla="*/ 1814791 w 4654756"/>
              <a:gd name="connsiteY10530" fmla="*/ 408387 h 2623580"/>
              <a:gd name="connsiteX10531" fmla="*/ 1816913 w 4654756"/>
              <a:gd name="connsiteY10531" fmla="*/ 408800 h 2623580"/>
              <a:gd name="connsiteX10532" fmla="*/ 1819460 w 4654756"/>
              <a:gd name="connsiteY10532" fmla="*/ 410037 h 2623580"/>
              <a:gd name="connsiteX10533" fmla="*/ 1821158 w 4654756"/>
              <a:gd name="connsiteY10533" fmla="*/ 410450 h 2623580"/>
              <a:gd name="connsiteX10534" fmla="*/ 1841959 w 4654756"/>
              <a:gd name="connsiteY10534" fmla="*/ 410450 h 2623580"/>
              <a:gd name="connsiteX10535" fmla="*/ 1845355 w 4654756"/>
              <a:gd name="connsiteY10535" fmla="*/ 412100 h 2623580"/>
              <a:gd name="connsiteX10536" fmla="*/ 1849601 w 4654756"/>
              <a:gd name="connsiteY10536" fmla="*/ 414988 h 2623580"/>
              <a:gd name="connsiteX10537" fmla="*/ 1850450 w 4654756"/>
              <a:gd name="connsiteY10537" fmla="*/ 421588 h 2623580"/>
              <a:gd name="connsiteX10538" fmla="*/ 1850450 w 4654756"/>
              <a:gd name="connsiteY10538" fmla="*/ 426538 h 2623580"/>
              <a:gd name="connsiteX10539" fmla="*/ 1850450 w 4654756"/>
              <a:gd name="connsiteY10539" fmla="*/ 427775 h 2623580"/>
              <a:gd name="connsiteX10540" fmla="*/ 1850026 w 4654756"/>
              <a:gd name="connsiteY10540" fmla="*/ 428600 h 2623580"/>
              <a:gd name="connsiteX10541" fmla="*/ 1849601 w 4654756"/>
              <a:gd name="connsiteY10541" fmla="*/ 429013 h 2623580"/>
              <a:gd name="connsiteX10542" fmla="*/ 1846205 w 4654756"/>
              <a:gd name="connsiteY10542" fmla="*/ 428600 h 2623580"/>
              <a:gd name="connsiteX10543" fmla="*/ 1843657 w 4654756"/>
              <a:gd name="connsiteY10543" fmla="*/ 426950 h 2623580"/>
              <a:gd name="connsiteX10544" fmla="*/ 1842384 w 4654756"/>
              <a:gd name="connsiteY10544" fmla="*/ 424888 h 2623580"/>
              <a:gd name="connsiteX10545" fmla="*/ 1841959 w 4654756"/>
              <a:gd name="connsiteY10545" fmla="*/ 422825 h 2623580"/>
              <a:gd name="connsiteX10546" fmla="*/ 1835591 w 4654756"/>
              <a:gd name="connsiteY10546" fmla="*/ 422825 h 2623580"/>
              <a:gd name="connsiteX10547" fmla="*/ 1827102 w 4654756"/>
              <a:gd name="connsiteY10547" fmla="*/ 423238 h 2623580"/>
              <a:gd name="connsiteX10548" fmla="*/ 1823281 w 4654756"/>
              <a:gd name="connsiteY10548" fmla="*/ 423650 h 2623580"/>
              <a:gd name="connsiteX10549" fmla="*/ 1819885 w 4654756"/>
              <a:gd name="connsiteY10549" fmla="*/ 423238 h 2623580"/>
              <a:gd name="connsiteX10550" fmla="*/ 1816913 w 4654756"/>
              <a:gd name="connsiteY10550" fmla="*/ 422825 h 2623580"/>
              <a:gd name="connsiteX10551" fmla="*/ 1815639 w 4654756"/>
              <a:gd name="connsiteY10551" fmla="*/ 421588 h 2623580"/>
              <a:gd name="connsiteX10552" fmla="*/ 1814366 w 4654756"/>
              <a:gd name="connsiteY10552" fmla="*/ 420763 h 2623580"/>
              <a:gd name="connsiteX10553" fmla="*/ 1813517 w 4654756"/>
              <a:gd name="connsiteY10553" fmla="*/ 419525 h 2623580"/>
              <a:gd name="connsiteX10554" fmla="*/ 1812668 w 4654756"/>
              <a:gd name="connsiteY10554" fmla="*/ 417875 h 2623580"/>
              <a:gd name="connsiteX10555" fmla="*/ 1812668 w 4654756"/>
              <a:gd name="connsiteY10555" fmla="*/ 416225 h 2623580"/>
              <a:gd name="connsiteX10556" fmla="*/ 1812244 w 4654756"/>
              <a:gd name="connsiteY10556" fmla="*/ 413750 h 2623580"/>
              <a:gd name="connsiteX10557" fmla="*/ 1812244 w 4654756"/>
              <a:gd name="connsiteY10557" fmla="*/ 410450 h 2623580"/>
              <a:gd name="connsiteX10558" fmla="*/ 1812244 w 4654756"/>
              <a:gd name="connsiteY10558" fmla="*/ 409625 h 2623580"/>
              <a:gd name="connsiteX10559" fmla="*/ 3750549 w 4654756"/>
              <a:gd name="connsiteY10559" fmla="*/ 101479 h 2623580"/>
              <a:gd name="connsiteX10560" fmla="*/ 3750549 w 4654756"/>
              <a:gd name="connsiteY10560" fmla="*/ 190582 h 2623580"/>
              <a:gd name="connsiteX10561" fmla="*/ 3743249 w 4654756"/>
              <a:gd name="connsiteY10561" fmla="*/ 190169 h 2623580"/>
              <a:gd name="connsiteX10562" fmla="*/ 3736379 w 4654756"/>
              <a:gd name="connsiteY10562" fmla="*/ 189757 h 2623580"/>
              <a:gd name="connsiteX10563" fmla="*/ 3729939 w 4654756"/>
              <a:gd name="connsiteY10563" fmla="*/ 188106 h 2623580"/>
              <a:gd name="connsiteX10564" fmla="*/ 3726933 w 4654756"/>
              <a:gd name="connsiteY10564" fmla="*/ 187282 h 2623580"/>
              <a:gd name="connsiteX10565" fmla="*/ 3724356 w 4654756"/>
              <a:gd name="connsiteY10565" fmla="*/ 186457 h 2623580"/>
              <a:gd name="connsiteX10566" fmla="*/ 3722209 w 4654756"/>
              <a:gd name="connsiteY10566" fmla="*/ 184394 h 2623580"/>
              <a:gd name="connsiteX10567" fmla="*/ 3719633 w 4654756"/>
              <a:gd name="connsiteY10567" fmla="*/ 182332 h 2623580"/>
              <a:gd name="connsiteX10568" fmla="*/ 3717486 w 4654756"/>
              <a:gd name="connsiteY10568" fmla="*/ 180681 h 2623580"/>
              <a:gd name="connsiteX10569" fmla="*/ 3716198 w 4654756"/>
              <a:gd name="connsiteY10569" fmla="*/ 177794 h 2623580"/>
              <a:gd name="connsiteX10570" fmla="*/ 3714480 w 4654756"/>
              <a:gd name="connsiteY10570" fmla="*/ 174494 h 2623580"/>
              <a:gd name="connsiteX10571" fmla="*/ 3713621 w 4654756"/>
              <a:gd name="connsiteY10571" fmla="*/ 171194 h 2623580"/>
              <a:gd name="connsiteX10572" fmla="*/ 3713192 w 4654756"/>
              <a:gd name="connsiteY10572" fmla="*/ 167069 h 2623580"/>
              <a:gd name="connsiteX10573" fmla="*/ 3713192 w 4654756"/>
              <a:gd name="connsiteY10573" fmla="*/ 162118 h 2623580"/>
              <a:gd name="connsiteX10574" fmla="*/ 3713192 w 4654756"/>
              <a:gd name="connsiteY10574" fmla="*/ 156343 h 2623580"/>
              <a:gd name="connsiteX10575" fmla="*/ 3713621 w 4654756"/>
              <a:gd name="connsiteY10575" fmla="*/ 151393 h 2623580"/>
              <a:gd name="connsiteX10576" fmla="*/ 3714480 w 4654756"/>
              <a:gd name="connsiteY10576" fmla="*/ 146030 h 2623580"/>
              <a:gd name="connsiteX10577" fmla="*/ 3715768 w 4654756"/>
              <a:gd name="connsiteY10577" fmla="*/ 141080 h 2623580"/>
              <a:gd name="connsiteX10578" fmla="*/ 3717057 w 4654756"/>
              <a:gd name="connsiteY10578" fmla="*/ 136543 h 2623580"/>
              <a:gd name="connsiteX10579" fmla="*/ 3718774 w 4654756"/>
              <a:gd name="connsiteY10579" fmla="*/ 132005 h 2623580"/>
              <a:gd name="connsiteX10580" fmla="*/ 3720492 w 4654756"/>
              <a:gd name="connsiteY10580" fmla="*/ 127880 h 2623580"/>
              <a:gd name="connsiteX10581" fmla="*/ 3723068 w 4654756"/>
              <a:gd name="connsiteY10581" fmla="*/ 124167 h 2623580"/>
              <a:gd name="connsiteX10582" fmla="*/ 3725644 w 4654756"/>
              <a:gd name="connsiteY10582" fmla="*/ 120867 h 2623580"/>
              <a:gd name="connsiteX10583" fmla="*/ 3728650 w 4654756"/>
              <a:gd name="connsiteY10583" fmla="*/ 117154 h 2623580"/>
              <a:gd name="connsiteX10584" fmla="*/ 3731656 w 4654756"/>
              <a:gd name="connsiteY10584" fmla="*/ 114267 h 2623580"/>
              <a:gd name="connsiteX10585" fmla="*/ 3735091 w 4654756"/>
              <a:gd name="connsiteY10585" fmla="*/ 111379 h 2623580"/>
              <a:gd name="connsiteX10586" fmla="*/ 3738956 w 4654756"/>
              <a:gd name="connsiteY10586" fmla="*/ 108492 h 2623580"/>
              <a:gd name="connsiteX10587" fmla="*/ 3742390 w 4654756"/>
              <a:gd name="connsiteY10587" fmla="*/ 106017 h 2623580"/>
              <a:gd name="connsiteX10588" fmla="*/ 3746685 w 4654756"/>
              <a:gd name="connsiteY10588" fmla="*/ 103541 h 2623580"/>
              <a:gd name="connsiteX10589" fmla="*/ 4109378 w 4654756"/>
              <a:gd name="connsiteY10589" fmla="*/ 0 h 2623580"/>
              <a:gd name="connsiteX10590" fmla="*/ 4114892 w 4654756"/>
              <a:gd name="connsiteY10590" fmla="*/ 3711 h 2623580"/>
              <a:gd name="connsiteX10591" fmla="*/ 4119559 w 4654756"/>
              <a:gd name="connsiteY10591" fmla="*/ 6184 h 2623580"/>
              <a:gd name="connsiteX10592" fmla="*/ 4123801 w 4654756"/>
              <a:gd name="connsiteY10592" fmla="*/ 9483 h 2623580"/>
              <a:gd name="connsiteX10593" fmla="*/ 4127194 w 4654756"/>
              <a:gd name="connsiteY10593" fmla="*/ 13193 h 2623580"/>
              <a:gd name="connsiteX10594" fmla="*/ 4130164 w 4654756"/>
              <a:gd name="connsiteY10594" fmla="*/ 16492 h 2623580"/>
              <a:gd name="connsiteX10595" fmla="*/ 4132285 w 4654756"/>
              <a:gd name="connsiteY10595" fmla="*/ 20202 h 2623580"/>
              <a:gd name="connsiteX10596" fmla="*/ 4134406 w 4654756"/>
              <a:gd name="connsiteY10596" fmla="*/ 23500 h 2623580"/>
              <a:gd name="connsiteX10597" fmla="*/ 4135679 w 4654756"/>
              <a:gd name="connsiteY10597" fmla="*/ 26799 h 2623580"/>
              <a:gd name="connsiteX10598" fmla="*/ 4136951 w 4654756"/>
              <a:gd name="connsiteY10598" fmla="*/ 30097 h 2623580"/>
              <a:gd name="connsiteX10599" fmla="*/ 4137375 w 4654756"/>
              <a:gd name="connsiteY10599" fmla="*/ 33808 h 2623580"/>
              <a:gd name="connsiteX10600" fmla="*/ 4137799 w 4654756"/>
              <a:gd name="connsiteY10600" fmla="*/ 37106 h 2623580"/>
              <a:gd name="connsiteX10601" fmla="*/ 4137799 w 4654756"/>
              <a:gd name="connsiteY10601" fmla="*/ 37110 h 2623580"/>
              <a:gd name="connsiteX10602" fmla="*/ 4137799 w 4654756"/>
              <a:gd name="connsiteY10602" fmla="*/ 37115 h 2623580"/>
              <a:gd name="connsiteX10603" fmla="*/ 4137375 w 4654756"/>
              <a:gd name="connsiteY10603" fmla="*/ 40414 h 2623580"/>
              <a:gd name="connsiteX10604" fmla="*/ 4136951 w 4654756"/>
              <a:gd name="connsiteY10604" fmla="*/ 47012 h 2623580"/>
              <a:gd name="connsiteX10605" fmla="*/ 4134830 w 4654756"/>
              <a:gd name="connsiteY10605" fmla="*/ 53198 h 2623580"/>
              <a:gd name="connsiteX10606" fmla="*/ 4132709 w 4654756"/>
              <a:gd name="connsiteY10606" fmla="*/ 58971 h 2623580"/>
              <a:gd name="connsiteX10607" fmla="*/ 4130588 w 4654756"/>
              <a:gd name="connsiteY10607" fmla="*/ 63919 h 2623580"/>
              <a:gd name="connsiteX10608" fmla="*/ 4126346 w 4654756"/>
              <a:gd name="connsiteY10608" fmla="*/ 71342 h 2623580"/>
              <a:gd name="connsiteX10609" fmla="*/ 4125497 w 4654756"/>
              <a:gd name="connsiteY10609" fmla="*/ 73816 h 2623580"/>
              <a:gd name="connsiteX10610" fmla="*/ 4125497 w 4654756"/>
              <a:gd name="connsiteY10610" fmla="*/ 74212 h 2623580"/>
              <a:gd name="connsiteX10611" fmla="*/ 4125921 w 4654756"/>
              <a:gd name="connsiteY10611" fmla="*/ 74625 h 2623580"/>
              <a:gd name="connsiteX10612" fmla="*/ 4126346 w 4654756"/>
              <a:gd name="connsiteY10612" fmla="*/ 74625 h 2623580"/>
              <a:gd name="connsiteX10613" fmla="*/ 4127618 w 4654756"/>
              <a:gd name="connsiteY10613" fmla="*/ 74625 h 2623580"/>
              <a:gd name="connsiteX10614" fmla="*/ 4131012 w 4654756"/>
              <a:gd name="connsiteY10614" fmla="*/ 73388 h 2623580"/>
              <a:gd name="connsiteX10615" fmla="*/ 4138648 w 4654756"/>
              <a:gd name="connsiteY10615" fmla="*/ 69265 h 2623580"/>
              <a:gd name="connsiteX10616" fmla="*/ 4141617 w 4654756"/>
              <a:gd name="connsiteY10616" fmla="*/ 68440 h 2623580"/>
              <a:gd name="connsiteX10617" fmla="*/ 4145011 w 4654756"/>
              <a:gd name="connsiteY10617" fmla="*/ 67615 h 2623580"/>
              <a:gd name="connsiteX10618" fmla="*/ 4147980 w 4654756"/>
              <a:gd name="connsiteY10618" fmla="*/ 67203 h 2623580"/>
              <a:gd name="connsiteX10619" fmla="*/ 4150526 w 4654756"/>
              <a:gd name="connsiteY10619" fmla="*/ 67203 h 2623580"/>
              <a:gd name="connsiteX10620" fmla="*/ 4153071 w 4654756"/>
              <a:gd name="connsiteY10620" fmla="*/ 67203 h 2623580"/>
              <a:gd name="connsiteX10621" fmla="*/ 4154768 w 4654756"/>
              <a:gd name="connsiteY10621" fmla="*/ 67615 h 2623580"/>
              <a:gd name="connsiteX10622" fmla="*/ 4159434 w 4654756"/>
              <a:gd name="connsiteY10622" fmla="*/ 69265 h 2623580"/>
              <a:gd name="connsiteX10623" fmla="*/ 4162828 w 4654756"/>
              <a:gd name="connsiteY10623" fmla="*/ 71739 h 2623580"/>
              <a:gd name="connsiteX10624" fmla="*/ 4165797 w 4654756"/>
              <a:gd name="connsiteY10624" fmla="*/ 74625 h 2623580"/>
              <a:gd name="connsiteX10625" fmla="*/ 4169191 w 4654756"/>
              <a:gd name="connsiteY10625" fmla="*/ 77511 h 2623580"/>
              <a:gd name="connsiteX10626" fmla="*/ 4172161 w 4654756"/>
              <a:gd name="connsiteY10626" fmla="*/ 80809 h 2623580"/>
              <a:gd name="connsiteX10627" fmla="*/ 4175554 w 4654756"/>
              <a:gd name="connsiteY10627" fmla="*/ 83695 h 2623580"/>
              <a:gd name="connsiteX10628" fmla="*/ 4178948 w 4654756"/>
              <a:gd name="connsiteY10628" fmla="*/ 85756 h 2623580"/>
              <a:gd name="connsiteX10629" fmla="*/ 4183190 w 4654756"/>
              <a:gd name="connsiteY10629" fmla="*/ 87406 h 2623580"/>
              <a:gd name="connsiteX10630" fmla="*/ 4185735 w 4654756"/>
              <a:gd name="connsiteY10630" fmla="*/ 87818 h 2623580"/>
              <a:gd name="connsiteX10631" fmla="*/ 4187856 w 4654756"/>
              <a:gd name="connsiteY10631" fmla="*/ 87818 h 2623580"/>
              <a:gd name="connsiteX10632" fmla="*/ 4190826 w 4654756"/>
              <a:gd name="connsiteY10632" fmla="*/ 87818 h 2623580"/>
              <a:gd name="connsiteX10633" fmla="*/ 4193795 w 4654756"/>
              <a:gd name="connsiteY10633" fmla="*/ 87406 h 2623580"/>
              <a:gd name="connsiteX10634" fmla="*/ 4197189 w 4654756"/>
              <a:gd name="connsiteY10634" fmla="*/ 86993 h 2623580"/>
              <a:gd name="connsiteX10635" fmla="*/ 4200583 w 4654756"/>
              <a:gd name="connsiteY10635" fmla="*/ 85756 h 2623580"/>
              <a:gd name="connsiteX10636" fmla="*/ 4209067 w 4654756"/>
              <a:gd name="connsiteY10636" fmla="*/ 82458 h 2623580"/>
              <a:gd name="connsiteX10637" fmla="*/ 4211188 w 4654756"/>
              <a:gd name="connsiteY10637" fmla="*/ 83695 h 2623580"/>
              <a:gd name="connsiteX10638" fmla="*/ 4212036 w 4654756"/>
              <a:gd name="connsiteY10638" fmla="*/ 86169 h 2623580"/>
              <a:gd name="connsiteX10639" fmla="*/ 4212885 w 4654756"/>
              <a:gd name="connsiteY10639" fmla="*/ 89467 h 2623580"/>
              <a:gd name="connsiteX10640" fmla="*/ 4213309 w 4654756"/>
              <a:gd name="connsiteY10640" fmla="*/ 92765 h 2623580"/>
              <a:gd name="connsiteX10641" fmla="*/ 4213307 w 4654756"/>
              <a:gd name="connsiteY10641" fmla="*/ 92776 h 2623580"/>
              <a:gd name="connsiteX10642" fmla="*/ 4213309 w 4654756"/>
              <a:gd name="connsiteY10642" fmla="*/ 92786 h 2623580"/>
              <a:gd name="connsiteX10643" fmla="*/ 4212885 w 4654756"/>
              <a:gd name="connsiteY10643" fmla="*/ 96498 h 2623580"/>
              <a:gd name="connsiteX10644" fmla="*/ 4212461 w 4654756"/>
              <a:gd name="connsiteY10644" fmla="*/ 100622 h 2623580"/>
              <a:gd name="connsiteX10645" fmla="*/ 4211188 w 4654756"/>
              <a:gd name="connsiteY10645" fmla="*/ 104745 h 2623580"/>
              <a:gd name="connsiteX10646" fmla="*/ 4209491 w 4654756"/>
              <a:gd name="connsiteY10646" fmla="*/ 108869 h 2623580"/>
              <a:gd name="connsiteX10647" fmla="*/ 4206945 w 4654756"/>
              <a:gd name="connsiteY10647" fmla="*/ 112993 h 2623580"/>
              <a:gd name="connsiteX10648" fmla="*/ 4203977 w 4654756"/>
              <a:gd name="connsiteY10648" fmla="*/ 117529 h 2623580"/>
              <a:gd name="connsiteX10649" fmla="*/ 4201431 w 4654756"/>
              <a:gd name="connsiteY10649" fmla="*/ 121241 h 2623580"/>
              <a:gd name="connsiteX10650" fmla="*/ 4197189 w 4654756"/>
              <a:gd name="connsiteY10650" fmla="*/ 124952 h 2623580"/>
              <a:gd name="connsiteX10651" fmla="*/ 4193371 w 4654756"/>
              <a:gd name="connsiteY10651" fmla="*/ 127838 h 2623580"/>
              <a:gd name="connsiteX10652" fmla="*/ 4188705 w 4654756"/>
              <a:gd name="connsiteY10652" fmla="*/ 130725 h 2623580"/>
              <a:gd name="connsiteX10653" fmla="*/ 4183615 w 4654756"/>
              <a:gd name="connsiteY10653" fmla="*/ 132375 h 2623580"/>
              <a:gd name="connsiteX10654" fmla="*/ 4177675 w 4654756"/>
              <a:gd name="connsiteY10654" fmla="*/ 133612 h 2623580"/>
              <a:gd name="connsiteX10655" fmla="*/ 4174281 w 4654756"/>
              <a:gd name="connsiteY10655" fmla="*/ 134437 h 2623580"/>
              <a:gd name="connsiteX10656" fmla="*/ 4172161 w 4654756"/>
              <a:gd name="connsiteY10656" fmla="*/ 136499 h 2623580"/>
              <a:gd name="connsiteX10657" fmla="*/ 4170464 w 4654756"/>
              <a:gd name="connsiteY10657" fmla="*/ 138148 h 2623580"/>
              <a:gd name="connsiteX10658" fmla="*/ 4169191 w 4654756"/>
              <a:gd name="connsiteY10658" fmla="*/ 141035 h 2623580"/>
              <a:gd name="connsiteX10659" fmla="*/ 4167070 w 4654756"/>
              <a:gd name="connsiteY10659" fmla="*/ 146808 h 2623580"/>
              <a:gd name="connsiteX10660" fmla="*/ 4164525 w 4654756"/>
              <a:gd name="connsiteY10660" fmla="*/ 153406 h 2623580"/>
              <a:gd name="connsiteX10661" fmla="*/ 4163677 w 4654756"/>
              <a:gd name="connsiteY10661" fmla="*/ 156705 h 2623580"/>
              <a:gd name="connsiteX10662" fmla="*/ 4161131 w 4654756"/>
              <a:gd name="connsiteY10662" fmla="*/ 159592 h 2623580"/>
              <a:gd name="connsiteX10663" fmla="*/ 4158586 w 4654756"/>
              <a:gd name="connsiteY10663" fmla="*/ 162066 h 2623580"/>
              <a:gd name="connsiteX10664" fmla="*/ 4155192 w 4654756"/>
              <a:gd name="connsiteY10664" fmla="*/ 163715 h 2623580"/>
              <a:gd name="connsiteX10665" fmla="*/ 4150950 w 4654756"/>
              <a:gd name="connsiteY10665" fmla="*/ 165778 h 2623580"/>
              <a:gd name="connsiteX10666" fmla="*/ 4145011 w 4654756"/>
              <a:gd name="connsiteY10666" fmla="*/ 166190 h 2623580"/>
              <a:gd name="connsiteX10667" fmla="*/ 4138224 w 4654756"/>
              <a:gd name="connsiteY10667" fmla="*/ 166190 h 2623580"/>
              <a:gd name="connsiteX10668" fmla="*/ 4129315 w 4654756"/>
              <a:gd name="connsiteY10668" fmla="*/ 165365 h 2623580"/>
              <a:gd name="connsiteX10669" fmla="*/ 4120831 w 4654756"/>
              <a:gd name="connsiteY10669" fmla="*/ 164540 h 2623580"/>
              <a:gd name="connsiteX10670" fmla="*/ 4116165 w 4654756"/>
              <a:gd name="connsiteY10670" fmla="*/ 164540 h 2623580"/>
              <a:gd name="connsiteX10671" fmla="*/ 4114043 w 4654756"/>
              <a:gd name="connsiteY10671" fmla="*/ 164540 h 2623580"/>
              <a:gd name="connsiteX10672" fmla="*/ 4111923 w 4654756"/>
              <a:gd name="connsiteY10672" fmla="*/ 165365 h 2623580"/>
              <a:gd name="connsiteX10673" fmla="*/ 4110650 w 4654756"/>
              <a:gd name="connsiteY10673" fmla="*/ 166190 h 2623580"/>
              <a:gd name="connsiteX10674" fmla="*/ 4108529 w 4654756"/>
              <a:gd name="connsiteY10674" fmla="*/ 168252 h 2623580"/>
              <a:gd name="connsiteX10675" fmla="*/ 4107681 w 4654756"/>
              <a:gd name="connsiteY10675" fmla="*/ 169901 h 2623580"/>
              <a:gd name="connsiteX10676" fmla="*/ 4106408 w 4654756"/>
              <a:gd name="connsiteY10676" fmla="*/ 172788 h 2623580"/>
              <a:gd name="connsiteX10677" fmla="*/ 4105559 w 4654756"/>
              <a:gd name="connsiteY10677" fmla="*/ 176087 h 2623580"/>
              <a:gd name="connsiteX10678" fmla="*/ 4105559 w 4654756"/>
              <a:gd name="connsiteY10678" fmla="*/ 180583 h 2623580"/>
              <a:gd name="connsiteX10679" fmla="*/ 4105559 w 4654756"/>
              <a:gd name="connsiteY10679" fmla="*/ 180623 h 2623580"/>
              <a:gd name="connsiteX10680" fmla="*/ 4105559 w 4654756"/>
              <a:gd name="connsiteY10680" fmla="*/ 185118 h 2623580"/>
              <a:gd name="connsiteX10681" fmla="*/ 4105984 w 4654756"/>
              <a:gd name="connsiteY10681" fmla="*/ 190890 h 2623580"/>
              <a:gd name="connsiteX10682" fmla="*/ 4107681 w 4654756"/>
              <a:gd name="connsiteY10682" fmla="*/ 196250 h 2623580"/>
              <a:gd name="connsiteX10683" fmla="*/ 4108105 w 4654756"/>
              <a:gd name="connsiteY10683" fmla="*/ 200373 h 2623580"/>
              <a:gd name="connsiteX10684" fmla="*/ 4108105 w 4654756"/>
              <a:gd name="connsiteY10684" fmla="*/ 200417 h 2623580"/>
              <a:gd name="connsiteX10685" fmla="*/ 4108105 w 4654756"/>
              <a:gd name="connsiteY10685" fmla="*/ 204083 h 2623580"/>
              <a:gd name="connsiteX10686" fmla="*/ 4108105 w 4654756"/>
              <a:gd name="connsiteY10686" fmla="*/ 204129 h 2623580"/>
              <a:gd name="connsiteX10687" fmla="*/ 4108105 w 4654756"/>
              <a:gd name="connsiteY10687" fmla="*/ 207382 h 2623580"/>
              <a:gd name="connsiteX10688" fmla="*/ 4108105 w 4654756"/>
              <a:gd name="connsiteY10688" fmla="*/ 207428 h 2623580"/>
              <a:gd name="connsiteX10689" fmla="*/ 4107681 w 4654756"/>
              <a:gd name="connsiteY10689" fmla="*/ 210315 h 2623580"/>
              <a:gd name="connsiteX10690" fmla="*/ 4106408 w 4654756"/>
              <a:gd name="connsiteY10690" fmla="*/ 213201 h 2623580"/>
              <a:gd name="connsiteX10691" fmla="*/ 4105135 w 4654756"/>
              <a:gd name="connsiteY10691" fmla="*/ 215263 h 2623580"/>
              <a:gd name="connsiteX10692" fmla="*/ 4103015 w 4654756"/>
              <a:gd name="connsiteY10692" fmla="*/ 216501 h 2623580"/>
              <a:gd name="connsiteX10693" fmla="*/ 4101317 w 4654756"/>
              <a:gd name="connsiteY10693" fmla="*/ 218150 h 2623580"/>
              <a:gd name="connsiteX10694" fmla="*/ 4099197 w 4654756"/>
              <a:gd name="connsiteY10694" fmla="*/ 219387 h 2623580"/>
              <a:gd name="connsiteX10695" fmla="*/ 4093681 w 4654756"/>
              <a:gd name="connsiteY10695" fmla="*/ 221037 h 2623580"/>
              <a:gd name="connsiteX10696" fmla="*/ 4088167 w 4654756"/>
              <a:gd name="connsiteY10696" fmla="*/ 221449 h 2623580"/>
              <a:gd name="connsiteX10697" fmla="*/ 4082228 w 4654756"/>
              <a:gd name="connsiteY10697" fmla="*/ 221449 h 2623580"/>
              <a:gd name="connsiteX10698" fmla="*/ 4069502 w 4654756"/>
              <a:gd name="connsiteY10698" fmla="*/ 221449 h 2623580"/>
              <a:gd name="connsiteX10699" fmla="*/ 4063563 w 4654756"/>
              <a:gd name="connsiteY10699" fmla="*/ 221449 h 2623580"/>
              <a:gd name="connsiteX10700" fmla="*/ 4058048 w 4654756"/>
              <a:gd name="connsiteY10700" fmla="*/ 222274 h 2623580"/>
              <a:gd name="connsiteX10701" fmla="*/ 4056351 w 4654756"/>
              <a:gd name="connsiteY10701" fmla="*/ 222686 h 2623580"/>
              <a:gd name="connsiteX10702" fmla="*/ 4053806 w 4654756"/>
              <a:gd name="connsiteY10702" fmla="*/ 223511 h 2623580"/>
              <a:gd name="connsiteX10703" fmla="*/ 4052533 w 4654756"/>
              <a:gd name="connsiteY10703" fmla="*/ 225160 h 2623580"/>
              <a:gd name="connsiteX10704" fmla="*/ 4050837 w 4654756"/>
              <a:gd name="connsiteY10704" fmla="*/ 226397 h 2623580"/>
              <a:gd name="connsiteX10705" fmla="*/ 4049564 w 4654756"/>
              <a:gd name="connsiteY10705" fmla="*/ 228459 h 2623580"/>
              <a:gd name="connsiteX10706" fmla="*/ 4049140 w 4654756"/>
              <a:gd name="connsiteY10706" fmla="*/ 230934 h 2623580"/>
              <a:gd name="connsiteX10707" fmla="*/ 4048291 w 4654756"/>
              <a:gd name="connsiteY10707" fmla="*/ 233820 h 2623580"/>
              <a:gd name="connsiteX10708" fmla="*/ 4048291 w 4654756"/>
              <a:gd name="connsiteY10708" fmla="*/ 237067 h 2623580"/>
              <a:gd name="connsiteX10709" fmla="*/ 4049989 w 4654756"/>
              <a:gd name="connsiteY10709" fmla="*/ 239128 h 2623580"/>
              <a:gd name="connsiteX10710" fmla="*/ 4051685 w 4654756"/>
              <a:gd name="connsiteY10710" fmla="*/ 241602 h 2623580"/>
              <a:gd name="connsiteX10711" fmla="*/ 4053806 w 4654756"/>
              <a:gd name="connsiteY10711" fmla="*/ 243663 h 2623580"/>
              <a:gd name="connsiteX10712" fmla="*/ 4056351 w 4654756"/>
              <a:gd name="connsiteY10712" fmla="*/ 244900 h 2623580"/>
              <a:gd name="connsiteX10713" fmla="*/ 4058897 w 4654756"/>
              <a:gd name="connsiteY10713" fmla="*/ 246549 h 2623580"/>
              <a:gd name="connsiteX10714" fmla="*/ 4061017 w 4654756"/>
              <a:gd name="connsiteY10714" fmla="*/ 247374 h 2623580"/>
              <a:gd name="connsiteX10715" fmla="*/ 4066532 w 4654756"/>
              <a:gd name="connsiteY10715" fmla="*/ 249435 h 2623580"/>
              <a:gd name="connsiteX10716" fmla="*/ 4072895 w 4654756"/>
              <a:gd name="connsiteY10716" fmla="*/ 250260 h 2623580"/>
              <a:gd name="connsiteX10717" fmla="*/ 4079259 w 4654756"/>
              <a:gd name="connsiteY10717" fmla="*/ 250672 h 2623580"/>
              <a:gd name="connsiteX10718" fmla="*/ 4085622 w 4654756"/>
              <a:gd name="connsiteY10718" fmla="*/ 251497 h 2623580"/>
              <a:gd name="connsiteX10719" fmla="*/ 4092409 w 4654756"/>
              <a:gd name="connsiteY10719" fmla="*/ 252734 h 2623580"/>
              <a:gd name="connsiteX10720" fmla="*/ 4098772 w 4654756"/>
              <a:gd name="connsiteY10720" fmla="*/ 253970 h 2623580"/>
              <a:gd name="connsiteX10721" fmla="*/ 4105135 w 4654756"/>
              <a:gd name="connsiteY10721" fmla="*/ 256856 h 2623580"/>
              <a:gd name="connsiteX10722" fmla="*/ 4108105 w 4654756"/>
              <a:gd name="connsiteY10722" fmla="*/ 258093 h 2623580"/>
              <a:gd name="connsiteX10723" fmla="*/ 4111075 w 4654756"/>
              <a:gd name="connsiteY10723" fmla="*/ 260155 h 2623580"/>
              <a:gd name="connsiteX10724" fmla="*/ 4114043 w 4654756"/>
              <a:gd name="connsiteY10724" fmla="*/ 262628 h 2623580"/>
              <a:gd name="connsiteX10725" fmla="*/ 4116165 w 4654756"/>
              <a:gd name="connsiteY10725" fmla="*/ 265515 h 2623580"/>
              <a:gd name="connsiteX10726" fmla="*/ 4118710 w 4654756"/>
              <a:gd name="connsiteY10726" fmla="*/ 268401 h 2623580"/>
              <a:gd name="connsiteX10727" fmla="*/ 4121255 w 4654756"/>
              <a:gd name="connsiteY10727" fmla="*/ 272111 h 2623580"/>
              <a:gd name="connsiteX10728" fmla="*/ 4123801 w 4654756"/>
              <a:gd name="connsiteY10728" fmla="*/ 275822 h 2623580"/>
              <a:gd name="connsiteX10729" fmla="*/ 4125497 w 4654756"/>
              <a:gd name="connsiteY10729" fmla="*/ 280769 h 2623580"/>
              <a:gd name="connsiteX10730" fmla="*/ 4127194 w 4654756"/>
              <a:gd name="connsiteY10730" fmla="*/ 285716 h 2623580"/>
              <a:gd name="connsiteX10731" fmla="*/ 4128467 w 4654756"/>
              <a:gd name="connsiteY10731" fmla="*/ 291489 h 2623580"/>
              <a:gd name="connsiteX10732" fmla="*/ 4130164 w 4654756"/>
              <a:gd name="connsiteY10732" fmla="*/ 297673 h 2623580"/>
              <a:gd name="connsiteX10733" fmla="*/ 4131012 w 4654756"/>
              <a:gd name="connsiteY10733" fmla="*/ 304682 h 2623580"/>
              <a:gd name="connsiteX10734" fmla="*/ 4131437 w 4654756"/>
              <a:gd name="connsiteY10734" fmla="*/ 310454 h 2623580"/>
              <a:gd name="connsiteX10735" fmla="*/ 4131437 w 4654756"/>
              <a:gd name="connsiteY10735" fmla="*/ 310523 h 2623580"/>
              <a:gd name="connsiteX10736" fmla="*/ 4131437 w 4654756"/>
              <a:gd name="connsiteY10736" fmla="*/ 315401 h 2623580"/>
              <a:gd name="connsiteX10737" fmla="*/ 4131437 w 4654756"/>
              <a:gd name="connsiteY10737" fmla="*/ 315472 h 2623580"/>
              <a:gd name="connsiteX10738" fmla="*/ 4131012 w 4654756"/>
              <a:gd name="connsiteY10738" fmla="*/ 320007 h 2623580"/>
              <a:gd name="connsiteX10739" fmla="*/ 4130164 w 4654756"/>
              <a:gd name="connsiteY10739" fmla="*/ 323719 h 2623580"/>
              <a:gd name="connsiteX10740" fmla="*/ 4128467 w 4654756"/>
              <a:gd name="connsiteY10740" fmla="*/ 327019 h 2623580"/>
              <a:gd name="connsiteX10741" fmla="*/ 4125921 w 4654756"/>
              <a:gd name="connsiteY10741" fmla="*/ 329905 h 2623580"/>
              <a:gd name="connsiteX10742" fmla="*/ 4124225 w 4654756"/>
              <a:gd name="connsiteY10742" fmla="*/ 332792 h 2623580"/>
              <a:gd name="connsiteX10743" fmla="*/ 4121255 w 4654756"/>
              <a:gd name="connsiteY10743" fmla="*/ 335266 h 2623580"/>
              <a:gd name="connsiteX10744" fmla="*/ 4115316 w 4654756"/>
              <a:gd name="connsiteY10744" fmla="*/ 339389 h 2623580"/>
              <a:gd name="connsiteX10745" fmla="*/ 4108953 w 4654756"/>
              <a:gd name="connsiteY10745" fmla="*/ 343926 h 2623580"/>
              <a:gd name="connsiteX10746" fmla="*/ 4102166 w 4654756"/>
              <a:gd name="connsiteY10746" fmla="*/ 348050 h 2623580"/>
              <a:gd name="connsiteX10747" fmla="*/ 4098772 w 4654756"/>
              <a:gd name="connsiteY10747" fmla="*/ 350936 h 2623580"/>
              <a:gd name="connsiteX10748" fmla="*/ 4095379 w 4654756"/>
              <a:gd name="connsiteY10748" fmla="*/ 353411 h 2623580"/>
              <a:gd name="connsiteX10749" fmla="*/ 4092833 w 4654756"/>
              <a:gd name="connsiteY10749" fmla="*/ 355473 h 2623580"/>
              <a:gd name="connsiteX10750" fmla="*/ 4090713 w 4654756"/>
              <a:gd name="connsiteY10750" fmla="*/ 358359 h 2623580"/>
              <a:gd name="connsiteX10751" fmla="*/ 4089864 w 4654756"/>
              <a:gd name="connsiteY10751" fmla="*/ 360834 h 2623580"/>
              <a:gd name="connsiteX10752" fmla="*/ 4089864 w 4654756"/>
              <a:gd name="connsiteY10752" fmla="*/ 363227 h 2623580"/>
              <a:gd name="connsiteX10753" fmla="*/ 4090288 w 4654756"/>
              <a:gd name="connsiteY10753" fmla="*/ 366113 h 2623580"/>
              <a:gd name="connsiteX10754" fmla="*/ 4091985 w 4654756"/>
              <a:gd name="connsiteY10754" fmla="*/ 367762 h 2623580"/>
              <a:gd name="connsiteX10755" fmla="*/ 4093257 w 4654756"/>
              <a:gd name="connsiteY10755" fmla="*/ 370236 h 2623580"/>
              <a:gd name="connsiteX10756" fmla="*/ 4095803 w 4654756"/>
              <a:gd name="connsiteY10756" fmla="*/ 371473 h 2623580"/>
              <a:gd name="connsiteX10757" fmla="*/ 4098772 w 4654756"/>
              <a:gd name="connsiteY10757" fmla="*/ 373122 h 2623580"/>
              <a:gd name="connsiteX10758" fmla="*/ 4101742 w 4654756"/>
              <a:gd name="connsiteY10758" fmla="*/ 373946 h 2623580"/>
              <a:gd name="connsiteX10759" fmla="*/ 4105135 w 4654756"/>
              <a:gd name="connsiteY10759" fmla="*/ 374359 h 2623580"/>
              <a:gd name="connsiteX10760" fmla="*/ 4108529 w 4654756"/>
              <a:gd name="connsiteY10760" fmla="*/ 373946 h 2623580"/>
              <a:gd name="connsiteX10761" fmla="*/ 4112347 w 4654756"/>
              <a:gd name="connsiteY10761" fmla="*/ 373122 h 2623580"/>
              <a:gd name="connsiteX10762" fmla="*/ 4115741 w 4654756"/>
              <a:gd name="connsiteY10762" fmla="*/ 371473 h 2623580"/>
              <a:gd name="connsiteX10763" fmla="*/ 4119559 w 4654756"/>
              <a:gd name="connsiteY10763" fmla="*/ 368999 h 2623580"/>
              <a:gd name="connsiteX10764" fmla="*/ 4122953 w 4654756"/>
              <a:gd name="connsiteY10764" fmla="*/ 365288 h 2623580"/>
              <a:gd name="connsiteX10765" fmla="*/ 4128043 w 4654756"/>
              <a:gd name="connsiteY10765" fmla="*/ 355806 h 2623580"/>
              <a:gd name="connsiteX10766" fmla="*/ 4132285 w 4654756"/>
              <a:gd name="connsiteY10766" fmla="*/ 348384 h 2623580"/>
              <a:gd name="connsiteX10767" fmla="*/ 4137799 w 4654756"/>
              <a:gd name="connsiteY10767" fmla="*/ 342200 h 2623580"/>
              <a:gd name="connsiteX10768" fmla="*/ 4143315 w 4654756"/>
              <a:gd name="connsiteY10768" fmla="*/ 337665 h 2623580"/>
              <a:gd name="connsiteX10769" fmla="*/ 4148405 w 4654756"/>
              <a:gd name="connsiteY10769" fmla="*/ 334366 h 2623580"/>
              <a:gd name="connsiteX10770" fmla="*/ 4154343 w 4654756"/>
              <a:gd name="connsiteY10770" fmla="*/ 331480 h 2623580"/>
              <a:gd name="connsiteX10771" fmla="*/ 4160707 w 4654756"/>
              <a:gd name="connsiteY10771" fmla="*/ 329831 h 2623580"/>
              <a:gd name="connsiteX10772" fmla="*/ 4167070 w 4654756"/>
              <a:gd name="connsiteY10772" fmla="*/ 328594 h 2623580"/>
              <a:gd name="connsiteX10773" fmla="*/ 4173857 w 4654756"/>
              <a:gd name="connsiteY10773" fmla="*/ 328182 h 2623580"/>
              <a:gd name="connsiteX10774" fmla="*/ 4181069 w 4654756"/>
              <a:gd name="connsiteY10774" fmla="*/ 328182 h 2623580"/>
              <a:gd name="connsiteX10775" fmla="*/ 4196341 w 4654756"/>
              <a:gd name="connsiteY10775" fmla="*/ 328594 h 2623580"/>
              <a:gd name="connsiteX10776" fmla="*/ 4203977 w 4654756"/>
              <a:gd name="connsiteY10776" fmla="*/ 328594 h 2623580"/>
              <a:gd name="connsiteX10777" fmla="*/ 4212885 w 4654756"/>
              <a:gd name="connsiteY10777" fmla="*/ 328182 h 2623580"/>
              <a:gd name="connsiteX10778" fmla="*/ 4221793 w 4654756"/>
              <a:gd name="connsiteY10778" fmla="*/ 326945 h 2623580"/>
              <a:gd name="connsiteX10779" fmla="*/ 4231126 w 4654756"/>
              <a:gd name="connsiteY10779" fmla="*/ 326121 h 2623580"/>
              <a:gd name="connsiteX10780" fmla="*/ 4236217 w 4654756"/>
              <a:gd name="connsiteY10780" fmla="*/ 325296 h 2623580"/>
              <a:gd name="connsiteX10781" fmla="*/ 4241731 w 4654756"/>
              <a:gd name="connsiteY10781" fmla="*/ 325296 h 2623580"/>
              <a:gd name="connsiteX10782" fmla="*/ 4246821 w 4654756"/>
              <a:gd name="connsiteY10782" fmla="*/ 325708 h 2623580"/>
              <a:gd name="connsiteX10783" fmla="*/ 4250639 w 4654756"/>
              <a:gd name="connsiteY10783" fmla="*/ 326121 h 2623580"/>
              <a:gd name="connsiteX10784" fmla="*/ 4254881 w 4654756"/>
              <a:gd name="connsiteY10784" fmla="*/ 327357 h 2623580"/>
              <a:gd name="connsiteX10785" fmla="*/ 4258275 w 4654756"/>
              <a:gd name="connsiteY10785" fmla="*/ 329007 h 2623580"/>
              <a:gd name="connsiteX10786" fmla="*/ 4261245 w 4654756"/>
              <a:gd name="connsiteY10786" fmla="*/ 330656 h 2623580"/>
              <a:gd name="connsiteX10787" fmla="*/ 4264214 w 4654756"/>
              <a:gd name="connsiteY10787" fmla="*/ 332717 h 2623580"/>
              <a:gd name="connsiteX10788" fmla="*/ 4266759 w 4654756"/>
              <a:gd name="connsiteY10788" fmla="*/ 335191 h 2623580"/>
              <a:gd name="connsiteX10789" fmla="*/ 4268881 w 4654756"/>
              <a:gd name="connsiteY10789" fmla="*/ 337665 h 2623580"/>
              <a:gd name="connsiteX10790" fmla="*/ 4270577 w 4654756"/>
              <a:gd name="connsiteY10790" fmla="*/ 339726 h 2623580"/>
              <a:gd name="connsiteX10791" fmla="*/ 4271850 w 4654756"/>
              <a:gd name="connsiteY10791" fmla="*/ 342612 h 2623580"/>
              <a:gd name="connsiteX10792" fmla="*/ 4273122 w 4654756"/>
              <a:gd name="connsiteY10792" fmla="*/ 345086 h 2623580"/>
              <a:gd name="connsiteX10793" fmla="*/ 4273971 w 4654756"/>
              <a:gd name="connsiteY10793" fmla="*/ 347972 h 2623580"/>
              <a:gd name="connsiteX10794" fmla="*/ 4274395 w 4654756"/>
              <a:gd name="connsiteY10794" fmla="*/ 350858 h 2623580"/>
              <a:gd name="connsiteX10795" fmla="*/ 4274395 w 4654756"/>
              <a:gd name="connsiteY10795" fmla="*/ 350936 h 2623580"/>
              <a:gd name="connsiteX10796" fmla="*/ 4274395 w 4654756"/>
              <a:gd name="connsiteY10796" fmla="*/ 353332 h 2623580"/>
              <a:gd name="connsiteX10797" fmla="*/ 4274395 w 4654756"/>
              <a:gd name="connsiteY10797" fmla="*/ 353411 h 2623580"/>
              <a:gd name="connsiteX10798" fmla="*/ 4273971 w 4654756"/>
              <a:gd name="connsiteY10798" fmla="*/ 357535 h 2623580"/>
              <a:gd name="connsiteX10799" fmla="*/ 4272698 w 4654756"/>
              <a:gd name="connsiteY10799" fmla="*/ 361246 h 2623580"/>
              <a:gd name="connsiteX10800" fmla="*/ 4270577 w 4654756"/>
              <a:gd name="connsiteY10800" fmla="*/ 365370 h 2623580"/>
              <a:gd name="connsiteX10801" fmla="*/ 4268031 w 4654756"/>
              <a:gd name="connsiteY10801" fmla="*/ 369081 h 2623580"/>
              <a:gd name="connsiteX10802" fmla="*/ 4265063 w 4654756"/>
              <a:gd name="connsiteY10802" fmla="*/ 372792 h 2623580"/>
              <a:gd name="connsiteX10803" fmla="*/ 4261669 w 4654756"/>
              <a:gd name="connsiteY10803" fmla="*/ 376091 h 2623580"/>
              <a:gd name="connsiteX10804" fmla="*/ 4254881 w 4654756"/>
              <a:gd name="connsiteY10804" fmla="*/ 382689 h 2623580"/>
              <a:gd name="connsiteX10805" fmla="*/ 4248094 w 4654756"/>
              <a:gd name="connsiteY10805" fmla="*/ 388463 h 2623580"/>
              <a:gd name="connsiteX10806" fmla="*/ 4242155 w 4654756"/>
              <a:gd name="connsiteY10806" fmla="*/ 394236 h 2623580"/>
              <a:gd name="connsiteX10807" fmla="*/ 4240458 w 4654756"/>
              <a:gd name="connsiteY10807" fmla="*/ 396710 h 2623580"/>
              <a:gd name="connsiteX10808" fmla="*/ 4238761 w 4654756"/>
              <a:gd name="connsiteY10808" fmla="*/ 399597 h 2623580"/>
              <a:gd name="connsiteX10809" fmla="*/ 4238344 w 4654756"/>
              <a:gd name="connsiteY10809" fmla="*/ 402030 h 2623580"/>
              <a:gd name="connsiteX10810" fmla="*/ 4238761 w 4654756"/>
              <a:gd name="connsiteY10810" fmla="*/ 404868 h 2623580"/>
              <a:gd name="connsiteX10811" fmla="*/ 4243427 w 4654756"/>
              <a:gd name="connsiteY10811" fmla="*/ 426307 h 2623580"/>
              <a:gd name="connsiteX10812" fmla="*/ 4247245 w 4654756"/>
              <a:gd name="connsiteY10812" fmla="*/ 447746 h 2623580"/>
              <a:gd name="connsiteX10813" fmla="*/ 4251488 w 4654756"/>
              <a:gd name="connsiteY10813" fmla="*/ 467536 h 2623580"/>
              <a:gd name="connsiteX10814" fmla="*/ 4255605 w 4654756"/>
              <a:gd name="connsiteY10814" fmla="*/ 485940 h 2623580"/>
              <a:gd name="connsiteX10815" fmla="*/ 4257623 w 4654756"/>
              <a:gd name="connsiteY10815" fmla="*/ 485940 h 2623580"/>
              <a:gd name="connsiteX10816" fmla="*/ 4257735 w 4654756"/>
              <a:gd name="connsiteY10816" fmla="*/ 485940 h 2623580"/>
              <a:gd name="connsiteX10817" fmla="*/ 4266659 w 4654756"/>
              <a:gd name="connsiteY10817" fmla="*/ 518116 h 2623580"/>
              <a:gd name="connsiteX10818" fmla="*/ 4275158 w 4654756"/>
              <a:gd name="connsiteY10818" fmla="*/ 548229 h 2623580"/>
              <a:gd name="connsiteX10819" fmla="*/ 4283657 w 4654756"/>
              <a:gd name="connsiteY10819" fmla="*/ 574218 h 2623580"/>
              <a:gd name="connsiteX10820" fmla="*/ 4291732 w 4654756"/>
              <a:gd name="connsiteY10820" fmla="*/ 597318 h 2623580"/>
              <a:gd name="connsiteX10821" fmla="*/ 4300231 w 4654756"/>
              <a:gd name="connsiteY10821" fmla="*/ 617532 h 2623580"/>
              <a:gd name="connsiteX10822" fmla="*/ 4307455 w 4654756"/>
              <a:gd name="connsiteY10822" fmla="*/ 634032 h 2623580"/>
              <a:gd name="connsiteX10823" fmla="*/ 4311280 w 4654756"/>
              <a:gd name="connsiteY10823" fmla="*/ 641045 h 2623580"/>
              <a:gd name="connsiteX10824" fmla="*/ 4315105 w 4654756"/>
              <a:gd name="connsiteY10824" fmla="*/ 647232 h 2623580"/>
              <a:gd name="connsiteX10825" fmla="*/ 4318505 w 4654756"/>
              <a:gd name="connsiteY10825" fmla="*/ 652595 h 2623580"/>
              <a:gd name="connsiteX10826" fmla="*/ 4321903 w 4654756"/>
              <a:gd name="connsiteY10826" fmla="*/ 657133 h 2623580"/>
              <a:gd name="connsiteX10827" fmla="*/ 4322329 w 4654756"/>
              <a:gd name="connsiteY10827" fmla="*/ 657545 h 2623580"/>
              <a:gd name="connsiteX10828" fmla="*/ 4322329 w 4654756"/>
              <a:gd name="connsiteY10828" fmla="*/ 658783 h 2623580"/>
              <a:gd name="connsiteX10829" fmla="*/ 4322193 w 4654756"/>
              <a:gd name="connsiteY10829" fmla="*/ 658915 h 2623580"/>
              <a:gd name="connsiteX10830" fmla="*/ 4322193 w 4654756"/>
              <a:gd name="connsiteY10830" fmla="*/ 658946 h 2623580"/>
              <a:gd name="connsiteX10831" fmla="*/ 4321768 w 4654756"/>
              <a:gd name="connsiteY10831" fmla="*/ 659359 h 2623580"/>
              <a:gd name="connsiteX10832" fmla="*/ 4320919 w 4654756"/>
              <a:gd name="connsiteY10832" fmla="*/ 659772 h 2623580"/>
              <a:gd name="connsiteX10833" fmla="*/ 4318369 w 4654756"/>
              <a:gd name="connsiteY10833" fmla="*/ 659772 h 2623580"/>
              <a:gd name="connsiteX10834" fmla="*/ 4314121 w 4654756"/>
              <a:gd name="connsiteY10834" fmla="*/ 659772 h 2623580"/>
              <a:gd name="connsiteX10835" fmla="*/ 4303077 w 4654756"/>
              <a:gd name="connsiteY10835" fmla="*/ 660185 h 2623580"/>
              <a:gd name="connsiteX10836" fmla="*/ 4296705 w 4654756"/>
              <a:gd name="connsiteY10836" fmla="*/ 660598 h 2623580"/>
              <a:gd name="connsiteX10837" fmla="*/ 4289907 w 4654756"/>
              <a:gd name="connsiteY10837" fmla="*/ 662250 h 2623580"/>
              <a:gd name="connsiteX10838" fmla="*/ 4283111 w 4654756"/>
              <a:gd name="connsiteY10838" fmla="*/ 664727 h 2623580"/>
              <a:gd name="connsiteX10839" fmla="*/ 4279712 w 4654756"/>
              <a:gd name="connsiteY10839" fmla="*/ 665966 h 2623580"/>
              <a:gd name="connsiteX10840" fmla="*/ 4276314 w 4654756"/>
              <a:gd name="connsiteY10840" fmla="*/ 668030 h 2623580"/>
              <a:gd name="connsiteX10841" fmla="*/ 4273341 w 4654756"/>
              <a:gd name="connsiteY10841" fmla="*/ 669682 h 2623580"/>
              <a:gd name="connsiteX10842" fmla="*/ 4269942 w 4654756"/>
              <a:gd name="connsiteY10842" fmla="*/ 672159 h 2623580"/>
              <a:gd name="connsiteX10843" fmla="*/ 4266969 w 4654756"/>
              <a:gd name="connsiteY10843" fmla="*/ 675462 h 2623580"/>
              <a:gd name="connsiteX10844" fmla="*/ 4263995 w 4654756"/>
              <a:gd name="connsiteY10844" fmla="*/ 678765 h 2623580"/>
              <a:gd name="connsiteX10845" fmla="*/ 4261481 w 4654756"/>
              <a:gd name="connsiteY10845" fmla="*/ 682023 h 2623580"/>
              <a:gd name="connsiteX10846" fmla="*/ 4259009 w 4654756"/>
              <a:gd name="connsiteY10846" fmla="*/ 686421 h 2623580"/>
              <a:gd name="connsiteX10847" fmla="*/ 4257309 w 4654756"/>
              <a:gd name="connsiteY10847" fmla="*/ 691371 h 2623580"/>
              <a:gd name="connsiteX10848" fmla="*/ 4255185 w 4654756"/>
              <a:gd name="connsiteY10848" fmla="*/ 696734 h 2623580"/>
              <a:gd name="connsiteX10849" fmla="*/ 4253910 w 4654756"/>
              <a:gd name="connsiteY10849" fmla="*/ 702509 h 2623580"/>
              <a:gd name="connsiteX10850" fmla="*/ 4252635 w 4654756"/>
              <a:gd name="connsiteY10850" fmla="*/ 709110 h 2623580"/>
              <a:gd name="connsiteX10851" fmla="*/ 4251785 w 4654756"/>
              <a:gd name="connsiteY10851" fmla="*/ 716122 h 2623580"/>
              <a:gd name="connsiteX10852" fmla="*/ 4251785 w 4654756"/>
              <a:gd name="connsiteY10852" fmla="*/ 723547 h 2623580"/>
              <a:gd name="connsiteX10853" fmla="*/ 4251785 w 4654756"/>
              <a:gd name="connsiteY10853" fmla="*/ 726847 h 2623580"/>
              <a:gd name="connsiteX10854" fmla="*/ 4253485 w 4654756"/>
              <a:gd name="connsiteY10854" fmla="*/ 730560 h 2623580"/>
              <a:gd name="connsiteX10855" fmla="*/ 4255185 w 4654756"/>
              <a:gd name="connsiteY10855" fmla="*/ 734272 h 2623580"/>
              <a:gd name="connsiteX10856" fmla="*/ 4257309 w 4654756"/>
              <a:gd name="connsiteY10856" fmla="*/ 738398 h 2623580"/>
              <a:gd name="connsiteX10857" fmla="*/ 4263259 w 4654756"/>
              <a:gd name="connsiteY10857" fmla="*/ 746235 h 2623580"/>
              <a:gd name="connsiteX10858" fmla="*/ 4268783 w 4654756"/>
              <a:gd name="connsiteY10858" fmla="*/ 754073 h 2623580"/>
              <a:gd name="connsiteX10859" fmla="*/ 4273883 w 4654756"/>
              <a:gd name="connsiteY10859" fmla="*/ 761499 h 2623580"/>
              <a:gd name="connsiteX10860" fmla="*/ 4275158 w 4654756"/>
              <a:gd name="connsiteY10860" fmla="*/ 764386 h 2623580"/>
              <a:gd name="connsiteX10861" fmla="*/ 4276858 w 4654756"/>
              <a:gd name="connsiteY10861" fmla="*/ 767686 h 2623580"/>
              <a:gd name="connsiteX10862" fmla="*/ 4276858 w 4654756"/>
              <a:gd name="connsiteY10862" fmla="*/ 770161 h 2623580"/>
              <a:gd name="connsiteX10863" fmla="*/ 4276433 w 4654756"/>
              <a:gd name="connsiteY10863" fmla="*/ 772636 h 2623580"/>
              <a:gd name="connsiteX10864" fmla="*/ 4276346 w 4654756"/>
              <a:gd name="connsiteY10864" fmla="*/ 772721 h 2623580"/>
              <a:gd name="connsiteX10865" fmla="*/ 4276314 w 4654756"/>
              <a:gd name="connsiteY10865" fmla="*/ 772907 h 2623580"/>
              <a:gd name="connsiteX10866" fmla="*/ 4275464 w 4654756"/>
              <a:gd name="connsiteY10866" fmla="*/ 773733 h 2623580"/>
              <a:gd name="connsiteX10867" fmla="*/ 4274615 w 4654756"/>
              <a:gd name="connsiteY10867" fmla="*/ 774972 h 2623580"/>
              <a:gd name="connsiteX10868" fmla="*/ 4271641 w 4654756"/>
              <a:gd name="connsiteY10868" fmla="*/ 775797 h 2623580"/>
              <a:gd name="connsiteX10869" fmla="*/ 4269942 w 4654756"/>
              <a:gd name="connsiteY10869" fmla="*/ 775385 h 2623580"/>
              <a:gd name="connsiteX10870" fmla="*/ 4267817 w 4654756"/>
              <a:gd name="connsiteY10870" fmla="*/ 774146 h 2623580"/>
              <a:gd name="connsiteX10871" fmla="*/ 4265693 w 4654756"/>
              <a:gd name="connsiteY10871" fmla="*/ 772495 h 2623580"/>
              <a:gd name="connsiteX10872" fmla="*/ 4263569 w 4654756"/>
              <a:gd name="connsiteY10872" fmla="*/ 770430 h 2623580"/>
              <a:gd name="connsiteX10873" fmla="*/ 4258897 w 4654756"/>
              <a:gd name="connsiteY10873" fmla="*/ 765475 h 2623580"/>
              <a:gd name="connsiteX10874" fmla="*/ 4254225 w 4654756"/>
              <a:gd name="connsiteY10874" fmla="*/ 760108 h 2623580"/>
              <a:gd name="connsiteX10875" fmla="*/ 4249551 w 4654756"/>
              <a:gd name="connsiteY10875" fmla="*/ 755152 h 2623580"/>
              <a:gd name="connsiteX10876" fmla="*/ 4247427 w 4654756"/>
              <a:gd name="connsiteY10876" fmla="*/ 753501 h 2623580"/>
              <a:gd name="connsiteX10877" fmla="*/ 4245303 w 4654756"/>
              <a:gd name="connsiteY10877" fmla="*/ 751849 h 2623580"/>
              <a:gd name="connsiteX10878" fmla="*/ 4243604 w 4654756"/>
              <a:gd name="connsiteY10878" fmla="*/ 751023 h 2623580"/>
              <a:gd name="connsiteX10879" fmla="*/ 4241905 w 4654756"/>
              <a:gd name="connsiteY10879" fmla="*/ 751436 h 2623580"/>
              <a:gd name="connsiteX10880" fmla="*/ 4240631 w 4654756"/>
              <a:gd name="connsiteY10880" fmla="*/ 752262 h 2623580"/>
              <a:gd name="connsiteX10881" fmla="*/ 4239037 w 4654756"/>
              <a:gd name="connsiteY10881" fmla="*/ 754199 h 2623580"/>
              <a:gd name="connsiteX10882" fmla="*/ 4239037 w 4654756"/>
              <a:gd name="connsiteY10882" fmla="*/ 789137 h 2623580"/>
              <a:gd name="connsiteX10883" fmla="*/ 4247111 w 4654756"/>
              <a:gd name="connsiteY10883" fmla="*/ 795324 h 2623580"/>
              <a:gd name="connsiteX10884" fmla="*/ 4249235 w 4654756"/>
              <a:gd name="connsiteY10884" fmla="*/ 797800 h 2623580"/>
              <a:gd name="connsiteX10885" fmla="*/ 4251360 w 4654756"/>
              <a:gd name="connsiteY10885" fmla="*/ 800687 h 2623580"/>
              <a:gd name="connsiteX10886" fmla="*/ 4252211 w 4654756"/>
              <a:gd name="connsiteY10886" fmla="*/ 803162 h 2623580"/>
              <a:gd name="connsiteX10887" fmla="*/ 4252635 w 4654756"/>
              <a:gd name="connsiteY10887" fmla="*/ 805637 h 2623580"/>
              <a:gd name="connsiteX10888" fmla="*/ 4252211 w 4654756"/>
              <a:gd name="connsiteY10888" fmla="*/ 808525 h 2623580"/>
              <a:gd name="connsiteX10889" fmla="*/ 4251785 w 4654756"/>
              <a:gd name="connsiteY10889" fmla="*/ 811825 h 2623580"/>
              <a:gd name="connsiteX10890" fmla="*/ 4251713 w 4654756"/>
              <a:gd name="connsiteY10890" fmla="*/ 811840 h 2623580"/>
              <a:gd name="connsiteX10891" fmla="*/ 4251675 w 4654756"/>
              <a:gd name="connsiteY10891" fmla="*/ 812133 h 2623580"/>
              <a:gd name="connsiteX10892" fmla="*/ 4244029 w 4654756"/>
              <a:gd name="connsiteY10892" fmla="*/ 813784 h 2623580"/>
              <a:gd name="connsiteX10893" fmla="*/ 4237657 w 4654756"/>
              <a:gd name="connsiteY10893" fmla="*/ 815849 h 2623580"/>
              <a:gd name="connsiteX10894" fmla="*/ 4234683 w 4654756"/>
              <a:gd name="connsiteY10894" fmla="*/ 817088 h 2623580"/>
              <a:gd name="connsiteX10895" fmla="*/ 4232135 w 4654756"/>
              <a:gd name="connsiteY10895" fmla="*/ 818326 h 2623580"/>
              <a:gd name="connsiteX10896" fmla="*/ 4229585 w 4654756"/>
              <a:gd name="connsiteY10896" fmla="*/ 820391 h 2623580"/>
              <a:gd name="connsiteX10897" fmla="*/ 4227887 w 4654756"/>
              <a:gd name="connsiteY10897" fmla="*/ 822455 h 2623580"/>
              <a:gd name="connsiteX10898" fmla="*/ 4226612 w 4654756"/>
              <a:gd name="connsiteY10898" fmla="*/ 824107 h 2623580"/>
              <a:gd name="connsiteX10899" fmla="*/ 4225853 w 4654756"/>
              <a:gd name="connsiteY10899" fmla="*/ 826322 h 2623580"/>
              <a:gd name="connsiteX10900" fmla="*/ 4225438 w 4654756"/>
              <a:gd name="connsiteY10900" fmla="*/ 828738 h 2623580"/>
              <a:gd name="connsiteX10901" fmla="*/ 4225438 w 4654756"/>
              <a:gd name="connsiteY10901" fmla="*/ 831626 h 2623580"/>
              <a:gd name="connsiteX10902" fmla="*/ 4226287 w 4654756"/>
              <a:gd name="connsiteY10902" fmla="*/ 834513 h 2623580"/>
              <a:gd name="connsiteX10903" fmla="*/ 4227987 w 4654756"/>
              <a:gd name="connsiteY10903" fmla="*/ 836988 h 2623580"/>
              <a:gd name="connsiteX10904" fmla="*/ 4229687 w 4654756"/>
              <a:gd name="connsiteY10904" fmla="*/ 840701 h 2623580"/>
              <a:gd name="connsiteX10905" fmla="*/ 4232661 w 4654756"/>
              <a:gd name="connsiteY10905" fmla="*/ 844001 h 2623580"/>
              <a:gd name="connsiteX10906" fmla="*/ 4238187 w 4654756"/>
              <a:gd name="connsiteY10906" fmla="*/ 849363 h 2623580"/>
              <a:gd name="connsiteX10907" fmla="*/ 4243711 w 4654756"/>
              <a:gd name="connsiteY10907" fmla="*/ 856789 h 2623580"/>
              <a:gd name="connsiteX10908" fmla="*/ 4249235 w 4654756"/>
              <a:gd name="connsiteY10908" fmla="*/ 864214 h 2623580"/>
              <a:gd name="connsiteX10909" fmla="*/ 4254760 w 4654756"/>
              <a:gd name="connsiteY10909" fmla="*/ 872465 h 2623580"/>
              <a:gd name="connsiteX10910" fmla="*/ 4266659 w 4654756"/>
              <a:gd name="connsiteY10910" fmla="*/ 890202 h 2623580"/>
              <a:gd name="connsiteX10911" fmla="*/ 4277708 w 4654756"/>
              <a:gd name="connsiteY10911" fmla="*/ 908353 h 2623580"/>
              <a:gd name="connsiteX10912" fmla="*/ 4289181 w 4654756"/>
              <a:gd name="connsiteY10912" fmla="*/ 924854 h 2623580"/>
              <a:gd name="connsiteX10913" fmla="*/ 4294281 w 4654756"/>
              <a:gd name="connsiteY10913" fmla="*/ 932691 h 2623580"/>
              <a:gd name="connsiteX10914" fmla="*/ 4299381 w 4654756"/>
              <a:gd name="connsiteY10914" fmla="*/ 939704 h 2623580"/>
              <a:gd name="connsiteX10915" fmla="*/ 4304055 w 4654756"/>
              <a:gd name="connsiteY10915" fmla="*/ 945479 h 2623580"/>
              <a:gd name="connsiteX10916" fmla="*/ 4308730 w 4654756"/>
              <a:gd name="connsiteY10916" fmla="*/ 950017 h 2623580"/>
              <a:gd name="connsiteX10917" fmla="*/ 4312980 w 4654756"/>
              <a:gd name="connsiteY10917" fmla="*/ 953317 h 2623580"/>
              <a:gd name="connsiteX10918" fmla="*/ 4315105 w 4654756"/>
              <a:gd name="connsiteY10918" fmla="*/ 954967 h 2623580"/>
              <a:gd name="connsiteX10919" fmla="*/ 4316805 w 4654756"/>
              <a:gd name="connsiteY10919" fmla="*/ 955792 h 2623580"/>
              <a:gd name="connsiteX10920" fmla="*/ 4320629 w 4654756"/>
              <a:gd name="connsiteY10920" fmla="*/ 955792 h 2623580"/>
              <a:gd name="connsiteX10921" fmla="*/ 4323179 w 4654756"/>
              <a:gd name="connsiteY10921" fmla="*/ 955792 h 2623580"/>
              <a:gd name="connsiteX10922" fmla="*/ 4325303 w 4654756"/>
              <a:gd name="connsiteY10922" fmla="*/ 954967 h 2623580"/>
              <a:gd name="connsiteX10923" fmla="*/ 4326095 w 4654756"/>
              <a:gd name="connsiteY10923" fmla="*/ 954198 h 2623580"/>
              <a:gd name="connsiteX10924" fmla="*/ 4326441 w 4654756"/>
              <a:gd name="connsiteY10924" fmla="*/ 952520 h 2623580"/>
              <a:gd name="connsiteX10925" fmla="*/ 4326865 w 4654756"/>
              <a:gd name="connsiteY10925" fmla="*/ 950868 h 2623580"/>
              <a:gd name="connsiteX10926" fmla="*/ 4326015 w 4654756"/>
              <a:gd name="connsiteY10926" fmla="*/ 946326 h 2623580"/>
              <a:gd name="connsiteX10927" fmla="*/ 4323891 w 4654756"/>
              <a:gd name="connsiteY10927" fmla="*/ 941371 h 2623580"/>
              <a:gd name="connsiteX10928" fmla="*/ 4322617 w 4654756"/>
              <a:gd name="connsiteY10928" fmla="*/ 936830 h 2623580"/>
              <a:gd name="connsiteX10929" fmla="*/ 4322193 w 4654756"/>
              <a:gd name="connsiteY10929" fmla="*/ 934352 h 2623580"/>
              <a:gd name="connsiteX10930" fmla="*/ 4322193 w 4654756"/>
              <a:gd name="connsiteY10930" fmla="*/ 932700 h 2623580"/>
              <a:gd name="connsiteX10931" fmla="*/ 4322193 w 4654756"/>
              <a:gd name="connsiteY10931" fmla="*/ 930636 h 2623580"/>
              <a:gd name="connsiteX10932" fmla="*/ 4322329 w 4654756"/>
              <a:gd name="connsiteY10932" fmla="*/ 930305 h 2623580"/>
              <a:gd name="connsiteX10933" fmla="*/ 4322329 w 4654756"/>
              <a:gd name="connsiteY10933" fmla="*/ 930216 h 2623580"/>
              <a:gd name="connsiteX10934" fmla="*/ 4323179 w 4654756"/>
              <a:gd name="connsiteY10934" fmla="*/ 928153 h 2623580"/>
              <a:gd name="connsiteX10935" fmla="*/ 4325728 w 4654756"/>
              <a:gd name="connsiteY10935" fmla="*/ 924441 h 2623580"/>
              <a:gd name="connsiteX10936" fmla="*/ 4328279 w 4654756"/>
              <a:gd name="connsiteY10936" fmla="*/ 921553 h 2623580"/>
              <a:gd name="connsiteX10937" fmla="*/ 4329978 w 4654756"/>
              <a:gd name="connsiteY10937" fmla="*/ 919491 h 2623580"/>
              <a:gd name="connsiteX10938" fmla="*/ 4332103 w 4654756"/>
              <a:gd name="connsiteY10938" fmla="*/ 917840 h 2623580"/>
              <a:gd name="connsiteX10939" fmla="*/ 4334653 w 4654756"/>
              <a:gd name="connsiteY10939" fmla="*/ 916603 h 2623580"/>
              <a:gd name="connsiteX10940" fmla="*/ 4336353 w 4654756"/>
              <a:gd name="connsiteY10940" fmla="*/ 915778 h 2623580"/>
              <a:gd name="connsiteX10941" fmla="*/ 4338053 w 4654756"/>
              <a:gd name="connsiteY10941" fmla="*/ 915778 h 2623580"/>
              <a:gd name="connsiteX10942" fmla="*/ 4339752 w 4654756"/>
              <a:gd name="connsiteY10942" fmla="*/ 915778 h 2623580"/>
              <a:gd name="connsiteX10943" fmla="*/ 4342727 w 4654756"/>
              <a:gd name="connsiteY10943" fmla="*/ 917428 h 2623580"/>
              <a:gd name="connsiteX10944" fmla="*/ 4344851 w 4654756"/>
              <a:gd name="connsiteY10944" fmla="*/ 918666 h 2623580"/>
              <a:gd name="connsiteX10945" fmla="*/ 4346551 w 4654756"/>
              <a:gd name="connsiteY10945" fmla="*/ 921141 h 2623580"/>
              <a:gd name="connsiteX10946" fmla="*/ 4348251 w 4654756"/>
              <a:gd name="connsiteY10946" fmla="*/ 929391 h 2623580"/>
              <a:gd name="connsiteX10947" fmla="*/ 4349951 w 4654756"/>
              <a:gd name="connsiteY10947" fmla="*/ 935991 h 2623580"/>
              <a:gd name="connsiteX10948" fmla="*/ 4352076 w 4654756"/>
              <a:gd name="connsiteY10948" fmla="*/ 940941 h 2623580"/>
              <a:gd name="connsiteX10949" fmla="*/ 4354626 w 4654756"/>
              <a:gd name="connsiteY10949" fmla="*/ 945479 h 2623580"/>
              <a:gd name="connsiteX10950" fmla="*/ 4354477 w 4654756"/>
              <a:gd name="connsiteY10950" fmla="*/ 945912 h 2623580"/>
              <a:gd name="connsiteX10951" fmla="*/ 4354478 w 4654756"/>
              <a:gd name="connsiteY10951" fmla="*/ 945913 h 2623580"/>
              <a:gd name="connsiteX10952" fmla="*/ 4357451 w 4654756"/>
              <a:gd name="connsiteY10952" fmla="*/ 949217 h 2623580"/>
              <a:gd name="connsiteX10953" fmla="*/ 4360850 w 4654756"/>
              <a:gd name="connsiteY10953" fmla="*/ 952107 h 2623580"/>
              <a:gd name="connsiteX10954" fmla="*/ 4364673 w 4654756"/>
              <a:gd name="connsiteY10954" fmla="*/ 954584 h 2623580"/>
              <a:gd name="connsiteX10955" fmla="*/ 4368921 w 4654756"/>
              <a:gd name="connsiteY10955" fmla="*/ 955823 h 2623580"/>
              <a:gd name="connsiteX10956" fmla="*/ 4374019 w 4654756"/>
              <a:gd name="connsiteY10956" fmla="*/ 957062 h 2623580"/>
              <a:gd name="connsiteX10957" fmla="*/ 4379117 w 4654756"/>
              <a:gd name="connsiteY10957" fmla="*/ 958714 h 2623580"/>
              <a:gd name="connsiteX10958" fmla="*/ 4391861 w 4654756"/>
              <a:gd name="connsiteY10958" fmla="*/ 960365 h 2623580"/>
              <a:gd name="connsiteX10959" fmla="*/ 4398657 w 4654756"/>
              <a:gd name="connsiteY10959" fmla="*/ 959952 h 2623580"/>
              <a:gd name="connsiteX10960" fmla="*/ 4405029 w 4654756"/>
              <a:gd name="connsiteY10960" fmla="*/ 959539 h 2623580"/>
              <a:gd name="connsiteX10961" fmla="*/ 4410977 w 4654756"/>
              <a:gd name="connsiteY10961" fmla="*/ 959952 h 2623580"/>
              <a:gd name="connsiteX10962" fmla="*/ 4416074 w 4654756"/>
              <a:gd name="connsiteY10962" fmla="*/ 961191 h 2623580"/>
              <a:gd name="connsiteX10963" fmla="*/ 4420322 w 4654756"/>
              <a:gd name="connsiteY10963" fmla="*/ 962430 h 2623580"/>
              <a:gd name="connsiteX10964" fmla="*/ 4424145 w 4654756"/>
              <a:gd name="connsiteY10964" fmla="*/ 964081 h 2623580"/>
              <a:gd name="connsiteX10965" fmla="*/ 4427544 w 4654756"/>
              <a:gd name="connsiteY10965" fmla="*/ 966146 h 2623580"/>
              <a:gd name="connsiteX10966" fmla="*/ 4430518 w 4654756"/>
              <a:gd name="connsiteY10966" fmla="*/ 968210 h 2623580"/>
              <a:gd name="connsiteX10967" fmla="*/ 4432217 w 4654756"/>
              <a:gd name="connsiteY10967" fmla="*/ 974403 h 2623580"/>
              <a:gd name="connsiteX10968" fmla="*/ 4432642 w 4654756"/>
              <a:gd name="connsiteY10968" fmla="*/ 978945 h 2623580"/>
              <a:gd name="connsiteX10969" fmla="*/ 4432642 w 4654756"/>
              <a:gd name="connsiteY10969" fmla="*/ 983074 h 2623580"/>
              <a:gd name="connsiteX10970" fmla="*/ 4432217 w 4654756"/>
              <a:gd name="connsiteY10970" fmla="*/ 986378 h 2623580"/>
              <a:gd name="connsiteX10971" fmla="*/ 4431792 w 4654756"/>
              <a:gd name="connsiteY10971" fmla="*/ 988442 h 2623580"/>
              <a:gd name="connsiteX10972" fmla="*/ 4430518 w 4654756"/>
              <a:gd name="connsiteY10972" fmla="*/ 990507 h 2623580"/>
              <a:gd name="connsiteX10973" fmla="*/ 4429243 w 4654756"/>
              <a:gd name="connsiteY10973" fmla="*/ 991745 h 2623580"/>
              <a:gd name="connsiteX10974" fmla="*/ 4427544 w 4654756"/>
              <a:gd name="connsiteY10974" fmla="*/ 992571 h 2623580"/>
              <a:gd name="connsiteX10975" fmla="*/ 4426269 w 4654756"/>
              <a:gd name="connsiteY10975" fmla="*/ 992571 h 2623580"/>
              <a:gd name="connsiteX10976" fmla="*/ 4424145 w 4654756"/>
              <a:gd name="connsiteY10976" fmla="*/ 992571 h 2623580"/>
              <a:gd name="connsiteX10977" fmla="*/ 4419897 w 4654756"/>
              <a:gd name="connsiteY10977" fmla="*/ 990507 h 2623580"/>
              <a:gd name="connsiteX10978" fmla="*/ 4416074 w 4654756"/>
              <a:gd name="connsiteY10978" fmla="*/ 988442 h 2623580"/>
              <a:gd name="connsiteX10979" fmla="*/ 4411401 w 4654756"/>
              <a:gd name="connsiteY10979" fmla="*/ 985552 h 2623580"/>
              <a:gd name="connsiteX10980" fmla="*/ 4408003 w 4654756"/>
              <a:gd name="connsiteY10980" fmla="*/ 983900 h 2623580"/>
              <a:gd name="connsiteX10981" fmla="*/ 4405029 w 4654756"/>
              <a:gd name="connsiteY10981" fmla="*/ 982249 h 2623580"/>
              <a:gd name="connsiteX10982" fmla="*/ 4404179 w 4654756"/>
              <a:gd name="connsiteY10982" fmla="*/ 981836 h 2623580"/>
              <a:gd name="connsiteX10983" fmla="*/ 4403330 w 4654756"/>
              <a:gd name="connsiteY10983" fmla="*/ 982249 h 2623580"/>
              <a:gd name="connsiteX10984" fmla="*/ 4403330 w 4654756"/>
              <a:gd name="connsiteY10984" fmla="*/ 983074 h 2623580"/>
              <a:gd name="connsiteX10985" fmla="*/ 4403330 w 4654756"/>
              <a:gd name="connsiteY10985" fmla="*/ 984313 h 2623580"/>
              <a:gd name="connsiteX10986" fmla="*/ 4404605 w 4654756"/>
              <a:gd name="connsiteY10986" fmla="*/ 988442 h 2623580"/>
              <a:gd name="connsiteX10987" fmla="*/ 4408003 w 4654756"/>
              <a:gd name="connsiteY10987" fmla="*/ 996287 h 2623580"/>
              <a:gd name="connsiteX10988" fmla="*/ 4414375 w 4654756"/>
              <a:gd name="connsiteY10988" fmla="*/ 1007436 h 2623580"/>
              <a:gd name="connsiteX10989" fmla="*/ 4423296 w 4654756"/>
              <a:gd name="connsiteY10989" fmla="*/ 1022713 h 2623580"/>
              <a:gd name="connsiteX10990" fmla="*/ 4424145 w 4654756"/>
              <a:gd name="connsiteY10990" fmla="*/ 1024777 h 2623580"/>
              <a:gd name="connsiteX10991" fmla="*/ 4426269 w 4654756"/>
              <a:gd name="connsiteY10991" fmla="*/ 1026016 h 2623580"/>
              <a:gd name="connsiteX10992" fmla="*/ 4430518 w 4654756"/>
              <a:gd name="connsiteY10992" fmla="*/ 1029320 h 2623580"/>
              <a:gd name="connsiteX10993" fmla="*/ 4436040 w 4654756"/>
              <a:gd name="connsiteY10993" fmla="*/ 1032623 h 2623580"/>
              <a:gd name="connsiteX10994" fmla="*/ 4442412 w 4654756"/>
              <a:gd name="connsiteY10994" fmla="*/ 1035513 h 2623580"/>
              <a:gd name="connsiteX10995" fmla="*/ 4456855 w 4654756"/>
              <a:gd name="connsiteY10995" fmla="*/ 1041294 h 2623580"/>
              <a:gd name="connsiteX10996" fmla="*/ 4463652 w 4654756"/>
              <a:gd name="connsiteY10996" fmla="*/ 1044597 h 2623580"/>
              <a:gd name="connsiteX10997" fmla="*/ 4470874 w 4654756"/>
              <a:gd name="connsiteY10997" fmla="*/ 1047900 h 2623580"/>
              <a:gd name="connsiteX10998" fmla="*/ 4477246 w 4654756"/>
              <a:gd name="connsiteY10998" fmla="*/ 1051203 h 2623580"/>
              <a:gd name="connsiteX10999" fmla="*/ 4481919 w 4654756"/>
              <a:gd name="connsiteY10999" fmla="*/ 1054920 h 2623580"/>
              <a:gd name="connsiteX11000" fmla="*/ 4484043 w 4654756"/>
              <a:gd name="connsiteY11000" fmla="*/ 1057397 h 2623580"/>
              <a:gd name="connsiteX11001" fmla="*/ 4485742 w 4654756"/>
              <a:gd name="connsiteY11001" fmla="*/ 1059874 h 2623580"/>
              <a:gd name="connsiteX11002" fmla="*/ 4487017 w 4654756"/>
              <a:gd name="connsiteY11002" fmla="*/ 1062352 h 2623580"/>
              <a:gd name="connsiteX11003" fmla="*/ 4487866 w 4654756"/>
              <a:gd name="connsiteY11003" fmla="*/ 1064416 h 2623580"/>
              <a:gd name="connsiteX11004" fmla="*/ 4488291 w 4654756"/>
              <a:gd name="connsiteY11004" fmla="*/ 1067307 h 2623580"/>
              <a:gd name="connsiteX11005" fmla="*/ 4487866 w 4654756"/>
              <a:gd name="connsiteY11005" fmla="*/ 1070197 h 2623580"/>
              <a:gd name="connsiteX11006" fmla="*/ 4487441 w 4654756"/>
              <a:gd name="connsiteY11006" fmla="*/ 1073087 h 2623580"/>
              <a:gd name="connsiteX11007" fmla="*/ 4485742 w 4654756"/>
              <a:gd name="connsiteY11007" fmla="*/ 1076391 h 2623580"/>
              <a:gd name="connsiteX11008" fmla="*/ 4483618 w 4654756"/>
              <a:gd name="connsiteY11008" fmla="*/ 1079694 h 2623580"/>
              <a:gd name="connsiteX11009" fmla="*/ 4481069 w 4654756"/>
              <a:gd name="connsiteY11009" fmla="*/ 1082997 h 2623580"/>
              <a:gd name="connsiteX11010" fmla="*/ 4477246 w 4654756"/>
              <a:gd name="connsiteY11010" fmla="*/ 1087126 h 2623580"/>
              <a:gd name="connsiteX11011" fmla="*/ 4472998 w 4654756"/>
              <a:gd name="connsiteY11011" fmla="*/ 1091255 h 2623580"/>
              <a:gd name="connsiteX11012" fmla="*/ 4469599 w 4654756"/>
              <a:gd name="connsiteY11012" fmla="*/ 1094558 h 2623580"/>
              <a:gd name="connsiteX11013" fmla="*/ 4467475 w 4654756"/>
              <a:gd name="connsiteY11013" fmla="*/ 1097449 h 2623580"/>
              <a:gd name="connsiteX11014" fmla="*/ 4466201 w 4654756"/>
              <a:gd name="connsiteY11014" fmla="*/ 1100339 h 2623580"/>
              <a:gd name="connsiteX11015" fmla="*/ 4466201 w 4654756"/>
              <a:gd name="connsiteY11015" fmla="*/ 1103229 h 2623580"/>
              <a:gd name="connsiteX11016" fmla="*/ 4466626 w 4654756"/>
              <a:gd name="connsiteY11016" fmla="*/ 1106945 h 2623580"/>
              <a:gd name="connsiteX11017" fmla="*/ 4468325 w 4654756"/>
              <a:gd name="connsiteY11017" fmla="*/ 1111074 h 2623580"/>
              <a:gd name="connsiteX11018" fmla="*/ 4469599 w 4654756"/>
              <a:gd name="connsiteY11018" fmla="*/ 1116855 h 2623580"/>
              <a:gd name="connsiteX11019" fmla="*/ 4471299 w 4654756"/>
              <a:gd name="connsiteY11019" fmla="*/ 1124287 h 2623580"/>
              <a:gd name="connsiteX11020" fmla="*/ 4472573 w 4654756"/>
              <a:gd name="connsiteY11020" fmla="*/ 1129655 h 2623580"/>
              <a:gd name="connsiteX11021" fmla="*/ 4474697 w 4654756"/>
              <a:gd name="connsiteY11021" fmla="*/ 1134610 h 2623580"/>
              <a:gd name="connsiteX11022" fmla="*/ 4476396 w 4654756"/>
              <a:gd name="connsiteY11022" fmla="*/ 1138739 h 2623580"/>
              <a:gd name="connsiteX11023" fmla="*/ 4478945 w 4654756"/>
              <a:gd name="connsiteY11023" fmla="*/ 1142455 h 2623580"/>
              <a:gd name="connsiteX11024" fmla="*/ 4481919 w 4654756"/>
              <a:gd name="connsiteY11024" fmla="*/ 1146171 h 2623580"/>
              <a:gd name="connsiteX11025" fmla="*/ 4484893 w 4654756"/>
              <a:gd name="connsiteY11025" fmla="*/ 1149474 h 2623580"/>
              <a:gd name="connsiteX11026" fmla="*/ 4487866 w 4654756"/>
              <a:gd name="connsiteY11026" fmla="*/ 1152365 h 2623580"/>
              <a:gd name="connsiteX11027" fmla="*/ 4490840 w 4654756"/>
              <a:gd name="connsiteY11027" fmla="*/ 1155255 h 2623580"/>
              <a:gd name="connsiteX11028" fmla="*/ 4497637 w 4654756"/>
              <a:gd name="connsiteY11028" fmla="*/ 1159797 h 2623580"/>
              <a:gd name="connsiteX11029" fmla="*/ 4504433 w 4654756"/>
              <a:gd name="connsiteY11029" fmla="*/ 1163513 h 2623580"/>
              <a:gd name="connsiteX11030" fmla="*/ 4510805 w 4654756"/>
              <a:gd name="connsiteY11030" fmla="*/ 1166816 h 2623580"/>
              <a:gd name="connsiteX11031" fmla="*/ 4516753 w 4654756"/>
              <a:gd name="connsiteY11031" fmla="*/ 1169293 h 2623580"/>
              <a:gd name="connsiteX11032" fmla="*/ 4526523 w 4654756"/>
              <a:gd name="connsiteY11032" fmla="*/ 1173009 h 2623580"/>
              <a:gd name="connsiteX11033" fmla="*/ 4529921 w 4654756"/>
              <a:gd name="connsiteY11033" fmla="*/ 1174248 h 2623580"/>
              <a:gd name="connsiteX11034" fmla="*/ 4530771 w 4654756"/>
              <a:gd name="connsiteY11034" fmla="*/ 1175487 h 2623580"/>
              <a:gd name="connsiteX11035" fmla="*/ 4531196 w 4654756"/>
              <a:gd name="connsiteY11035" fmla="*/ 1175900 h 2623580"/>
              <a:gd name="connsiteX11036" fmla="*/ 4531196 w 4654756"/>
              <a:gd name="connsiteY11036" fmla="*/ 1176726 h 2623580"/>
              <a:gd name="connsiteX11037" fmla="*/ 4531196 w 4654756"/>
              <a:gd name="connsiteY11037" fmla="*/ 1177551 h 2623580"/>
              <a:gd name="connsiteX11038" fmla="*/ 4530346 w 4654756"/>
              <a:gd name="connsiteY11038" fmla="*/ 1178790 h 2623580"/>
              <a:gd name="connsiteX11039" fmla="*/ 4529072 w 4654756"/>
              <a:gd name="connsiteY11039" fmla="*/ 1179616 h 2623580"/>
              <a:gd name="connsiteX11040" fmla="*/ 4523974 w 4654756"/>
              <a:gd name="connsiteY11040" fmla="*/ 1182506 h 2623580"/>
              <a:gd name="connsiteX11041" fmla="*/ 4516753 w 4654756"/>
              <a:gd name="connsiteY11041" fmla="*/ 1185396 h 2623580"/>
              <a:gd name="connsiteX11042" fmla="*/ 4515053 w 4654756"/>
              <a:gd name="connsiteY11042" fmla="*/ 1186222 h 2623580"/>
              <a:gd name="connsiteX11043" fmla="*/ 4513355 w 4654756"/>
              <a:gd name="connsiteY11043" fmla="*/ 1187874 h 2623580"/>
              <a:gd name="connsiteX11044" fmla="*/ 4511655 w 4654756"/>
              <a:gd name="connsiteY11044" fmla="*/ 1189526 h 2623580"/>
              <a:gd name="connsiteX11045" fmla="*/ 4510381 w 4654756"/>
              <a:gd name="connsiteY11045" fmla="*/ 1192003 h 2623580"/>
              <a:gd name="connsiteX11046" fmla="*/ 4507832 w 4654756"/>
              <a:gd name="connsiteY11046" fmla="*/ 1198197 h 2623580"/>
              <a:gd name="connsiteX11047" fmla="*/ 4506557 w 4654756"/>
              <a:gd name="connsiteY11047" fmla="*/ 1204803 h 2623580"/>
              <a:gd name="connsiteX11048" fmla="*/ 4505283 w 4654756"/>
              <a:gd name="connsiteY11048" fmla="*/ 1211822 h 2623580"/>
              <a:gd name="connsiteX11049" fmla="*/ 4505283 w 4654756"/>
              <a:gd name="connsiteY11049" fmla="*/ 1218842 h 2623580"/>
              <a:gd name="connsiteX11050" fmla="*/ 4505708 w 4654756"/>
              <a:gd name="connsiteY11050" fmla="*/ 1221732 h 2623580"/>
              <a:gd name="connsiteX11051" fmla="*/ 4506557 w 4654756"/>
              <a:gd name="connsiteY11051" fmla="*/ 1224622 h 2623580"/>
              <a:gd name="connsiteX11052" fmla="*/ 4507407 w 4654756"/>
              <a:gd name="connsiteY11052" fmla="*/ 1227100 h 2623580"/>
              <a:gd name="connsiteX11053" fmla="*/ 4508681 w 4654756"/>
              <a:gd name="connsiteY11053" fmla="*/ 1229164 h 2623580"/>
              <a:gd name="connsiteX11054" fmla="*/ 4512080 w 4654756"/>
              <a:gd name="connsiteY11054" fmla="*/ 1233294 h 2623580"/>
              <a:gd name="connsiteX11055" fmla="*/ 4516327 w 4654756"/>
              <a:gd name="connsiteY11055" fmla="*/ 1236184 h 2623580"/>
              <a:gd name="connsiteX11056" fmla="*/ 4519301 w 4654756"/>
              <a:gd name="connsiteY11056" fmla="*/ 1238661 h 2623580"/>
              <a:gd name="connsiteX11057" fmla="*/ 4522699 w 4654756"/>
              <a:gd name="connsiteY11057" fmla="*/ 1240313 h 2623580"/>
              <a:gd name="connsiteX11058" fmla="*/ 4527797 w 4654756"/>
              <a:gd name="connsiteY11058" fmla="*/ 1242790 h 2623580"/>
              <a:gd name="connsiteX11059" fmla="*/ 4533320 w 4654756"/>
              <a:gd name="connsiteY11059" fmla="*/ 1244855 h 2623580"/>
              <a:gd name="connsiteX11060" fmla="*/ 4537568 w 4654756"/>
              <a:gd name="connsiteY11060" fmla="*/ 1246506 h 2623580"/>
              <a:gd name="connsiteX11061" fmla="*/ 4540117 w 4654756"/>
              <a:gd name="connsiteY11061" fmla="*/ 1248158 h 2623580"/>
              <a:gd name="connsiteX11062" fmla="*/ 4542241 w 4654756"/>
              <a:gd name="connsiteY11062" fmla="*/ 1249397 h 2623580"/>
              <a:gd name="connsiteX11063" fmla="*/ 4543940 w 4654756"/>
              <a:gd name="connsiteY11063" fmla="*/ 1251874 h 2623580"/>
              <a:gd name="connsiteX11064" fmla="*/ 4546064 w 4654756"/>
              <a:gd name="connsiteY11064" fmla="*/ 1254764 h 2623580"/>
              <a:gd name="connsiteX11065" fmla="*/ 4547339 w 4654756"/>
              <a:gd name="connsiteY11065" fmla="*/ 1258068 h 2623580"/>
              <a:gd name="connsiteX11066" fmla="*/ 4549463 w 4654756"/>
              <a:gd name="connsiteY11066" fmla="*/ 1262196 h 2623580"/>
              <a:gd name="connsiteX11067" fmla="*/ 4553711 w 4654756"/>
              <a:gd name="connsiteY11067" fmla="*/ 1271693 h 2623580"/>
              <a:gd name="connsiteX11068" fmla="*/ 4557534 w 4654756"/>
              <a:gd name="connsiteY11068" fmla="*/ 1281603 h 2623580"/>
              <a:gd name="connsiteX11069" fmla="*/ 4561782 w 4654756"/>
              <a:gd name="connsiteY11069" fmla="*/ 1292751 h 2623580"/>
              <a:gd name="connsiteX11070" fmla="*/ 4564755 w 4654756"/>
              <a:gd name="connsiteY11070" fmla="*/ 1303900 h 2623580"/>
              <a:gd name="connsiteX11071" fmla="*/ 4566879 w 4654756"/>
              <a:gd name="connsiteY11071" fmla="*/ 1316287 h 2623580"/>
              <a:gd name="connsiteX11072" fmla="*/ 4569003 w 4654756"/>
              <a:gd name="connsiteY11072" fmla="*/ 1329912 h 2623580"/>
              <a:gd name="connsiteX11073" fmla="*/ 4570278 w 4654756"/>
              <a:gd name="connsiteY11073" fmla="*/ 1343951 h 2623580"/>
              <a:gd name="connsiteX11074" fmla="*/ 4570703 w 4654756"/>
              <a:gd name="connsiteY11074" fmla="*/ 1359642 h 2623580"/>
              <a:gd name="connsiteX11075" fmla="*/ 4530771 w 4654756"/>
              <a:gd name="connsiteY11075" fmla="*/ 1340648 h 2623580"/>
              <a:gd name="connsiteX11076" fmla="*/ 4484467 w 4654756"/>
              <a:gd name="connsiteY11076" fmla="*/ 1318351 h 2623580"/>
              <a:gd name="connsiteX11077" fmla="*/ 4438589 w 4654756"/>
              <a:gd name="connsiteY11077" fmla="*/ 1296467 h 2623580"/>
              <a:gd name="connsiteX11078" fmla="*/ 4417349 w 4654756"/>
              <a:gd name="connsiteY11078" fmla="*/ 1286970 h 2623580"/>
              <a:gd name="connsiteX11079" fmla="*/ 4399507 w 4654756"/>
              <a:gd name="connsiteY11079" fmla="*/ 1279538 h 2623580"/>
              <a:gd name="connsiteX11080" fmla="*/ 4388887 w 4654756"/>
              <a:gd name="connsiteY11080" fmla="*/ 1274583 h 2623580"/>
              <a:gd name="connsiteX11081" fmla="*/ 4378691 w 4654756"/>
              <a:gd name="connsiteY11081" fmla="*/ 1269216 h 2623580"/>
              <a:gd name="connsiteX11082" fmla="*/ 4368921 w 4654756"/>
              <a:gd name="connsiteY11082" fmla="*/ 1264261 h 2623580"/>
              <a:gd name="connsiteX11083" fmla="*/ 4359575 w 4654756"/>
              <a:gd name="connsiteY11083" fmla="*/ 1258480 h 2623580"/>
              <a:gd name="connsiteX11084" fmla="*/ 4351079 w 4654756"/>
              <a:gd name="connsiteY11084" fmla="*/ 1252700 h 2623580"/>
              <a:gd name="connsiteX11085" fmla="*/ 4342158 w 4654756"/>
              <a:gd name="connsiteY11085" fmla="*/ 1246506 h 2623580"/>
              <a:gd name="connsiteX11086" fmla="*/ 4326865 w 4654756"/>
              <a:gd name="connsiteY11086" fmla="*/ 1235358 h 2623580"/>
              <a:gd name="connsiteX11087" fmla="*/ 4314121 w 4654756"/>
              <a:gd name="connsiteY11087" fmla="*/ 1224209 h 2623580"/>
              <a:gd name="connsiteX11088" fmla="*/ 4305201 w 4654756"/>
              <a:gd name="connsiteY11088" fmla="*/ 1215539 h 2623580"/>
              <a:gd name="connsiteX11089" fmla="*/ 4296705 w 4654756"/>
              <a:gd name="connsiteY11089" fmla="*/ 1207694 h 2623580"/>
              <a:gd name="connsiteX11090" fmla="*/ 4286934 w 4654756"/>
              <a:gd name="connsiteY11090" fmla="*/ 1198609 h 2623580"/>
              <a:gd name="connsiteX11091" fmla="*/ 4279287 w 4654756"/>
              <a:gd name="connsiteY11091" fmla="*/ 1189526 h 2623580"/>
              <a:gd name="connsiteX11092" fmla="*/ 4272066 w 4654756"/>
              <a:gd name="connsiteY11092" fmla="*/ 1181680 h 2623580"/>
              <a:gd name="connsiteX11093" fmla="*/ 4267393 w 4654756"/>
              <a:gd name="connsiteY11093" fmla="*/ 1173835 h 2623580"/>
              <a:gd name="connsiteX11094" fmla="*/ 4263995 w 4654756"/>
              <a:gd name="connsiteY11094" fmla="*/ 1166816 h 2623580"/>
              <a:gd name="connsiteX11095" fmla="*/ 4261021 w 4654756"/>
              <a:gd name="connsiteY11095" fmla="*/ 1160622 h 2623580"/>
              <a:gd name="connsiteX11096" fmla="*/ 4258897 w 4654756"/>
              <a:gd name="connsiteY11096" fmla="*/ 1154429 h 2623580"/>
              <a:gd name="connsiteX11097" fmla="*/ 4257623 w 4654756"/>
              <a:gd name="connsiteY11097" fmla="*/ 1148649 h 2623580"/>
              <a:gd name="connsiteX11098" fmla="*/ 4255923 w 4654756"/>
              <a:gd name="connsiteY11098" fmla="*/ 1138326 h 2623580"/>
              <a:gd name="connsiteX11099" fmla="*/ 4255074 w 4654756"/>
              <a:gd name="connsiteY11099" fmla="*/ 1133784 h 2623580"/>
              <a:gd name="connsiteX11100" fmla="*/ 4254225 w 4654756"/>
              <a:gd name="connsiteY11100" fmla="*/ 1129655 h 2623580"/>
              <a:gd name="connsiteX11101" fmla="*/ 4252525 w 4654756"/>
              <a:gd name="connsiteY11101" fmla="*/ 1125939 h 2623580"/>
              <a:gd name="connsiteX11102" fmla="*/ 4250826 w 4654756"/>
              <a:gd name="connsiteY11102" fmla="*/ 1122223 h 2623580"/>
              <a:gd name="connsiteX11103" fmla="*/ 4247427 w 4654756"/>
              <a:gd name="connsiteY11103" fmla="*/ 1118919 h 2623580"/>
              <a:gd name="connsiteX11104" fmla="*/ 4243604 w 4654756"/>
              <a:gd name="connsiteY11104" fmla="*/ 1115616 h 2623580"/>
              <a:gd name="connsiteX11105" fmla="*/ 4235958 w 4654756"/>
              <a:gd name="connsiteY11105" fmla="*/ 1110248 h 2623580"/>
              <a:gd name="connsiteX11106" fmla="*/ 4231285 w 4654756"/>
              <a:gd name="connsiteY11106" fmla="*/ 1106120 h 2623580"/>
              <a:gd name="connsiteX11107" fmla="*/ 4227461 w 4654756"/>
              <a:gd name="connsiteY11107" fmla="*/ 1101990 h 2623580"/>
              <a:gd name="connsiteX11108" fmla="*/ 4225337 w 4654756"/>
              <a:gd name="connsiteY11108" fmla="*/ 1098274 h 2623580"/>
              <a:gd name="connsiteX11109" fmla="*/ 4224488 w 4654756"/>
              <a:gd name="connsiteY11109" fmla="*/ 1094971 h 2623580"/>
              <a:gd name="connsiteX11110" fmla="*/ 4224913 w 4654756"/>
              <a:gd name="connsiteY11110" fmla="*/ 1091668 h 2623580"/>
              <a:gd name="connsiteX11111" fmla="*/ 4225337 w 4654756"/>
              <a:gd name="connsiteY11111" fmla="*/ 1087952 h 2623580"/>
              <a:gd name="connsiteX11112" fmla="*/ 4225390 w 4654756"/>
              <a:gd name="connsiteY11112" fmla="*/ 1087798 h 2623580"/>
              <a:gd name="connsiteX11113" fmla="*/ 4225438 w 4654756"/>
              <a:gd name="connsiteY11113" fmla="*/ 1087383 h 2623580"/>
              <a:gd name="connsiteX11114" fmla="*/ 4226713 w 4654756"/>
              <a:gd name="connsiteY11114" fmla="*/ 1083670 h 2623580"/>
              <a:gd name="connsiteX11115" fmla="*/ 4229687 w 4654756"/>
              <a:gd name="connsiteY11115" fmla="*/ 1074183 h 2623580"/>
              <a:gd name="connsiteX11116" fmla="*/ 4231331 w 4654756"/>
              <a:gd name="connsiteY11116" fmla="*/ 1068598 h 2623580"/>
              <a:gd name="connsiteX11117" fmla="*/ 4232135 w 4654756"/>
              <a:gd name="connsiteY11117" fmla="*/ 1062352 h 2623580"/>
              <a:gd name="connsiteX11118" fmla="*/ 4232135 w 4654756"/>
              <a:gd name="connsiteY11118" fmla="*/ 1054094 h 2623580"/>
              <a:gd name="connsiteX11119" fmla="*/ 4231710 w 4654756"/>
              <a:gd name="connsiteY11119" fmla="*/ 1045010 h 2623580"/>
              <a:gd name="connsiteX11120" fmla="*/ 4229585 w 4654756"/>
              <a:gd name="connsiteY11120" fmla="*/ 1034687 h 2623580"/>
              <a:gd name="connsiteX11121" fmla="*/ 4226187 w 4654756"/>
              <a:gd name="connsiteY11121" fmla="*/ 1022713 h 2623580"/>
              <a:gd name="connsiteX11122" fmla="*/ 4219815 w 4654756"/>
              <a:gd name="connsiteY11122" fmla="*/ 1000417 h 2623580"/>
              <a:gd name="connsiteX11123" fmla="*/ 4212169 w 4654756"/>
              <a:gd name="connsiteY11123" fmla="*/ 978120 h 2623580"/>
              <a:gd name="connsiteX11124" fmla="*/ 4204097 w 4654756"/>
              <a:gd name="connsiteY11124" fmla="*/ 957888 h 2623580"/>
              <a:gd name="connsiteX11125" fmla="*/ 4200275 w 4654756"/>
              <a:gd name="connsiteY11125" fmla="*/ 948803 h 2623580"/>
              <a:gd name="connsiteX11126" fmla="*/ 4196875 w 4654756"/>
              <a:gd name="connsiteY11126" fmla="*/ 940958 h 2623580"/>
              <a:gd name="connsiteX11127" fmla="*/ 4190929 w 4654756"/>
              <a:gd name="connsiteY11127" fmla="*/ 928159 h 2623580"/>
              <a:gd name="connsiteX11128" fmla="*/ 4186681 w 4654756"/>
              <a:gd name="connsiteY11128" fmla="*/ 917010 h 2623580"/>
              <a:gd name="connsiteX11129" fmla="*/ 4183707 w 4654756"/>
              <a:gd name="connsiteY11129" fmla="*/ 906275 h 2623580"/>
              <a:gd name="connsiteX11130" fmla="*/ 4181158 w 4654756"/>
              <a:gd name="connsiteY11130" fmla="*/ 896778 h 2623580"/>
              <a:gd name="connsiteX11131" fmla="*/ 4179459 w 4654756"/>
              <a:gd name="connsiteY11131" fmla="*/ 887694 h 2623580"/>
              <a:gd name="connsiteX11132" fmla="*/ 4178185 w 4654756"/>
              <a:gd name="connsiteY11132" fmla="*/ 879849 h 2623580"/>
              <a:gd name="connsiteX11133" fmla="*/ 4177335 w 4654756"/>
              <a:gd name="connsiteY11133" fmla="*/ 872004 h 2623580"/>
              <a:gd name="connsiteX11134" fmla="*/ 4177335 w 4654756"/>
              <a:gd name="connsiteY11134" fmla="*/ 864984 h 2623580"/>
              <a:gd name="connsiteX11135" fmla="*/ 4176910 w 4654756"/>
              <a:gd name="connsiteY11135" fmla="*/ 851771 h 2623580"/>
              <a:gd name="connsiteX11136" fmla="*/ 4176485 w 4654756"/>
              <a:gd name="connsiteY11136" fmla="*/ 845165 h 2623580"/>
              <a:gd name="connsiteX11137" fmla="*/ 4175636 w 4654756"/>
              <a:gd name="connsiteY11137" fmla="*/ 838146 h 2623580"/>
              <a:gd name="connsiteX11138" fmla="*/ 4174361 w 4654756"/>
              <a:gd name="connsiteY11138" fmla="*/ 831126 h 2623580"/>
              <a:gd name="connsiteX11139" fmla="*/ 4172662 w 4654756"/>
              <a:gd name="connsiteY11139" fmla="*/ 823694 h 2623580"/>
              <a:gd name="connsiteX11140" fmla="*/ 4170538 w 4654756"/>
              <a:gd name="connsiteY11140" fmla="*/ 816262 h 2623580"/>
              <a:gd name="connsiteX11141" fmla="*/ 4167140 w 4654756"/>
              <a:gd name="connsiteY11141" fmla="*/ 807591 h 2623580"/>
              <a:gd name="connsiteX11142" fmla="*/ 4166290 w 4654756"/>
              <a:gd name="connsiteY11142" fmla="*/ 805527 h 2623580"/>
              <a:gd name="connsiteX11143" fmla="*/ 4164591 w 4654756"/>
              <a:gd name="connsiteY11143" fmla="*/ 803875 h 2623580"/>
              <a:gd name="connsiteX11144" fmla="*/ 4160767 w 4654756"/>
              <a:gd name="connsiteY11144" fmla="*/ 800159 h 2623580"/>
              <a:gd name="connsiteX11145" fmla="*/ 4156095 w 4654756"/>
              <a:gd name="connsiteY11145" fmla="*/ 796443 h 2623580"/>
              <a:gd name="connsiteX11146" fmla="*/ 4150147 w 4654756"/>
              <a:gd name="connsiteY11146" fmla="*/ 792726 h 2623580"/>
              <a:gd name="connsiteX11147" fmla="*/ 4137828 w 4654756"/>
              <a:gd name="connsiteY11147" fmla="*/ 785707 h 2623580"/>
              <a:gd name="connsiteX11148" fmla="*/ 4131031 w 4654756"/>
              <a:gd name="connsiteY11148" fmla="*/ 781578 h 2623580"/>
              <a:gd name="connsiteX11149" fmla="*/ 4124659 w 4654756"/>
              <a:gd name="connsiteY11149" fmla="*/ 777036 h 2623580"/>
              <a:gd name="connsiteX11150" fmla="*/ 4119137 w 4654756"/>
              <a:gd name="connsiteY11150" fmla="*/ 772081 h 2623580"/>
              <a:gd name="connsiteX11151" fmla="*/ 4114039 w 4654756"/>
              <a:gd name="connsiteY11151" fmla="*/ 766301 h 2623580"/>
              <a:gd name="connsiteX11152" fmla="*/ 4111915 w 4654756"/>
              <a:gd name="connsiteY11152" fmla="*/ 763410 h 2623580"/>
              <a:gd name="connsiteX11153" fmla="*/ 4109791 w 4654756"/>
              <a:gd name="connsiteY11153" fmla="*/ 760108 h 2623580"/>
              <a:gd name="connsiteX11154" fmla="*/ 4108517 w 4654756"/>
              <a:gd name="connsiteY11154" fmla="*/ 756391 h 2623580"/>
              <a:gd name="connsiteX11155" fmla="*/ 4107667 w 4654756"/>
              <a:gd name="connsiteY11155" fmla="*/ 753088 h 2623580"/>
              <a:gd name="connsiteX11156" fmla="*/ 4106393 w 4654756"/>
              <a:gd name="connsiteY11156" fmla="*/ 748546 h 2623580"/>
              <a:gd name="connsiteX11157" fmla="*/ 4105968 w 4654756"/>
              <a:gd name="connsiteY11157" fmla="*/ 744417 h 2623580"/>
              <a:gd name="connsiteX11158" fmla="*/ 4105968 w 4654756"/>
              <a:gd name="connsiteY11158" fmla="*/ 740288 h 2623580"/>
              <a:gd name="connsiteX11159" fmla="*/ 4106393 w 4654756"/>
              <a:gd name="connsiteY11159" fmla="*/ 735333 h 2623580"/>
              <a:gd name="connsiteX11160" fmla="*/ 4106444 w 4654756"/>
              <a:gd name="connsiteY11160" fmla="*/ 735150 h 2623580"/>
              <a:gd name="connsiteX11161" fmla="*/ 4106449 w 4654756"/>
              <a:gd name="connsiteY11161" fmla="*/ 735098 h 2623580"/>
              <a:gd name="connsiteX11162" fmla="*/ 4107699 w 4654756"/>
              <a:gd name="connsiteY11162" fmla="*/ 730648 h 2623580"/>
              <a:gd name="connsiteX11163" fmla="*/ 4108942 w 4654756"/>
              <a:gd name="connsiteY11163" fmla="*/ 725011 h 2623580"/>
              <a:gd name="connsiteX11164" fmla="*/ 4108954 w 4654756"/>
              <a:gd name="connsiteY11164" fmla="*/ 724984 h 2623580"/>
              <a:gd name="connsiteX11165" fmla="*/ 4108998 w 4654756"/>
              <a:gd name="connsiteY11165" fmla="*/ 724785 h 2623580"/>
              <a:gd name="connsiteX11166" fmla="*/ 4111548 w 4654756"/>
              <a:gd name="connsiteY11166" fmla="*/ 719422 h 2623580"/>
              <a:gd name="connsiteX11167" fmla="*/ 4114009 w 4654756"/>
              <a:gd name="connsiteY11167" fmla="*/ 713449 h 2623580"/>
              <a:gd name="connsiteX11168" fmla="*/ 4110641 w 4654756"/>
              <a:gd name="connsiteY11168" fmla="*/ 713449 h 2623580"/>
              <a:gd name="connsiteX11169" fmla="*/ 4106393 w 4654756"/>
              <a:gd name="connsiteY11169" fmla="*/ 714275 h 2623580"/>
              <a:gd name="connsiteX11170" fmla="*/ 4102994 w 4654756"/>
              <a:gd name="connsiteY11170" fmla="*/ 715926 h 2623580"/>
              <a:gd name="connsiteX11171" fmla="*/ 4099596 w 4654756"/>
              <a:gd name="connsiteY11171" fmla="*/ 718817 h 2623580"/>
              <a:gd name="connsiteX11172" fmla="*/ 4096197 w 4654756"/>
              <a:gd name="connsiteY11172" fmla="*/ 721707 h 2623580"/>
              <a:gd name="connsiteX11173" fmla="*/ 4093224 w 4654756"/>
              <a:gd name="connsiteY11173" fmla="*/ 725423 h 2623580"/>
              <a:gd name="connsiteX11174" fmla="*/ 4090250 w 4654756"/>
              <a:gd name="connsiteY11174" fmla="*/ 729139 h 2623580"/>
              <a:gd name="connsiteX11175" fmla="*/ 4087276 w 4654756"/>
              <a:gd name="connsiteY11175" fmla="*/ 733269 h 2623580"/>
              <a:gd name="connsiteX11176" fmla="*/ 4083028 w 4654756"/>
              <a:gd name="connsiteY11176" fmla="*/ 742352 h 2623580"/>
              <a:gd name="connsiteX11177" fmla="*/ 4079630 w 4654756"/>
              <a:gd name="connsiteY11177" fmla="*/ 751436 h 2623580"/>
              <a:gd name="connsiteX11178" fmla="*/ 4077101 w 4654756"/>
              <a:gd name="connsiteY11178" fmla="*/ 759221 h 2623580"/>
              <a:gd name="connsiteX11179" fmla="*/ 4076701 w 4654756"/>
              <a:gd name="connsiteY11179" fmla="*/ 762323 h 2623580"/>
              <a:gd name="connsiteX11180" fmla="*/ 4076701 w 4654756"/>
              <a:gd name="connsiteY11180" fmla="*/ 764386 h 2623580"/>
              <a:gd name="connsiteX11181" fmla="*/ 4078401 w 4654756"/>
              <a:gd name="connsiteY11181" fmla="*/ 766036 h 2623580"/>
              <a:gd name="connsiteX11182" fmla="*/ 4082651 w 4654756"/>
              <a:gd name="connsiteY11182" fmla="*/ 768511 h 2623580"/>
              <a:gd name="connsiteX11183" fmla="*/ 4089025 w 4654756"/>
              <a:gd name="connsiteY11183" fmla="*/ 771811 h 2623580"/>
              <a:gd name="connsiteX11184" fmla="*/ 4096249 w 4654756"/>
              <a:gd name="connsiteY11184" fmla="*/ 775937 h 2623580"/>
              <a:gd name="connsiteX11185" fmla="*/ 4104749 w 4654756"/>
              <a:gd name="connsiteY11185" fmla="*/ 782124 h 2623580"/>
              <a:gd name="connsiteX11186" fmla="*/ 4108573 w 4654756"/>
              <a:gd name="connsiteY11186" fmla="*/ 785012 h 2623580"/>
              <a:gd name="connsiteX11187" fmla="*/ 4111973 w 4654756"/>
              <a:gd name="connsiteY11187" fmla="*/ 788724 h 2623580"/>
              <a:gd name="connsiteX11188" fmla="*/ 4115797 w 4654756"/>
              <a:gd name="connsiteY11188" fmla="*/ 792437 h 2623580"/>
              <a:gd name="connsiteX11189" fmla="*/ 4118772 w 4654756"/>
              <a:gd name="connsiteY11189" fmla="*/ 796974 h 2623580"/>
              <a:gd name="connsiteX11190" fmla="*/ 4121322 w 4654756"/>
              <a:gd name="connsiteY11190" fmla="*/ 801099 h 2623580"/>
              <a:gd name="connsiteX11191" fmla="*/ 4123022 w 4654756"/>
              <a:gd name="connsiteY11191" fmla="*/ 805637 h 2623580"/>
              <a:gd name="connsiteX11192" fmla="*/ 4122900 w 4654756"/>
              <a:gd name="connsiteY11192" fmla="*/ 805779 h 2623580"/>
              <a:gd name="connsiteX11193" fmla="*/ 4122960 w 4654756"/>
              <a:gd name="connsiteY11193" fmla="*/ 805939 h 2623580"/>
              <a:gd name="connsiteX11194" fmla="*/ 4120836 w 4654756"/>
              <a:gd name="connsiteY11194" fmla="*/ 808417 h 2623580"/>
              <a:gd name="connsiteX11195" fmla="*/ 4117863 w 4654756"/>
              <a:gd name="connsiteY11195" fmla="*/ 811720 h 2623580"/>
              <a:gd name="connsiteX11196" fmla="*/ 4115738 w 4654756"/>
              <a:gd name="connsiteY11196" fmla="*/ 812959 h 2623580"/>
              <a:gd name="connsiteX11197" fmla="*/ 4114039 w 4654756"/>
              <a:gd name="connsiteY11197" fmla="*/ 814198 h 2623580"/>
              <a:gd name="connsiteX11198" fmla="*/ 4111490 w 4654756"/>
              <a:gd name="connsiteY11198" fmla="*/ 814610 h 2623580"/>
              <a:gd name="connsiteX11199" fmla="*/ 4109366 w 4654756"/>
              <a:gd name="connsiteY11199" fmla="*/ 815023 h 2623580"/>
              <a:gd name="connsiteX11200" fmla="*/ 4107667 w 4654756"/>
              <a:gd name="connsiteY11200" fmla="*/ 814610 h 2623580"/>
              <a:gd name="connsiteX11201" fmla="*/ 4105543 w 4654756"/>
              <a:gd name="connsiteY11201" fmla="*/ 814198 h 2623580"/>
              <a:gd name="connsiteX11202" fmla="*/ 4103419 w 4654756"/>
              <a:gd name="connsiteY11202" fmla="*/ 813372 h 2623580"/>
              <a:gd name="connsiteX11203" fmla="*/ 4102145 w 4654756"/>
              <a:gd name="connsiteY11203" fmla="*/ 812133 h 2623580"/>
              <a:gd name="connsiteX11204" fmla="*/ 4100870 w 4654756"/>
              <a:gd name="connsiteY11204" fmla="*/ 810894 h 2623580"/>
              <a:gd name="connsiteX11205" fmla="*/ 4099171 w 4654756"/>
              <a:gd name="connsiteY11205" fmla="*/ 809656 h 2623580"/>
              <a:gd name="connsiteX11206" fmla="*/ 4098746 w 4654756"/>
              <a:gd name="connsiteY11206" fmla="*/ 807591 h 2623580"/>
              <a:gd name="connsiteX11207" fmla="*/ 4098321 w 4654756"/>
              <a:gd name="connsiteY11207" fmla="*/ 805939 h 2623580"/>
              <a:gd name="connsiteX11208" fmla="*/ 4096622 w 4654756"/>
              <a:gd name="connsiteY11208" fmla="*/ 805939 h 2623580"/>
              <a:gd name="connsiteX11209" fmla="*/ 4095348 w 4654756"/>
              <a:gd name="connsiteY11209" fmla="*/ 806765 h 2623580"/>
              <a:gd name="connsiteX11210" fmla="*/ 4093224 w 4654756"/>
              <a:gd name="connsiteY11210" fmla="*/ 808417 h 2623580"/>
              <a:gd name="connsiteX11211" fmla="*/ 4090675 w 4654756"/>
              <a:gd name="connsiteY11211" fmla="*/ 810068 h 2623580"/>
              <a:gd name="connsiteX11212" fmla="*/ 4089400 w 4654756"/>
              <a:gd name="connsiteY11212" fmla="*/ 810482 h 2623580"/>
              <a:gd name="connsiteX11213" fmla="*/ 4087276 w 4654756"/>
              <a:gd name="connsiteY11213" fmla="*/ 810894 h 2623580"/>
              <a:gd name="connsiteX11214" fmla="*/ 4086002 w 4654756"/>
              <a:gd name="connsiteY11214" fmla="*/ 810482 h 2623580"/>
              <a:gd name="connsiteX11215" fmla="*/ 4085152 w 4654756"/>
              <a:gd name="connsiteY11215" fmla="*/ 809656 h 2623580"/>
              <a:gd name="connsiteX11216" fmla="*/ 4083878 w 4654756"/>
              <a:gd name="connsiteY11216" fmla="*/ 808004 h 2623580"/>
              <a:gd name="connsiteX11217" fmla="*/ 4083028 w 4654756"/>
              <a:gd name="connsiteY11217" fmla="*/ 805939 h 2623580"/>
              <a:gd name="connsiteX11218" fmla="*/ 4081754 w 4654756"/>
              <a:gd name="connsiteY11218" fmla="*/ 801397 h 2623580"/>
              <a:gd name="connsiteX11219" fmla="*/ 4080055 w 4654756"/>
              <a:gd name="connsiteY11219" fmla="*/ 796030 h 2623580"/>
              <a:gd name="connsiteX11220" fmla="*/ 4078355 w 4654756"/>
              <a:gd name="connsiteY11220" fmla="*/ 790662 h 2623580"/>
              <a:gd name="connsiteX11221" fmla="*/ 4077081 w 4654756"/>
              <a:gd name="connsiteY11221" fmla="*/ 788184 h 2623580"/>
              <a:gd name="connsiteX11222" fmla="*/ 4075807 w 4654756"/>
              <a:gd name="connsiteY11222" fmla="*/ 785707 h 2623580"/>
              <a:gd name="connsiteX11223" fmla="*/ 4074107 w 4654756"/>
              <a:gd name="connsiteY11223" fmla="*/ 783643 h 2623580"/>
              <a:gd name="connsiteX11224" fmla="*/ 4072409 w 4654756"/>
              <a:gd name="connsiteY11224" fmla="*/ 781991 h 2623580"/>
              <a:gd name="connsiteX11225" fmla="*/ 4069859 w 4654756"/>
              <a:gd name="connsiteY11225" fmla="*/ 781165 h 2623580"/>
              <a:gd name="connsiteX11226" fmla="*/ 4066886 w 4654756"/>
              <a:gd name="connsiteY11226" fmla="*/ 780339 h 2623580"/>
              <a:gd name="connsiteX11227" fmla="*/ 4060089 w 4654756"/>
              <a:gd name="connsiteY11227" fmla="*/ 779513 h 2623580"/>
              <a:gd name="connsiteX11228" fmla="*/ 4054142 w 4654756"/>
              <a:gd name="connsiteY11228" fmla="*/ 779101 h 2623580"/>
              <a:gd name="connsiteX11229" fmla="*/ 4048195 w 4654756"/>
              <a:gd name="connsiteY11229" fmla="*/ 778688 h 2623580"/>
              <a:gd name="connsiteX11230" fmla="*/ 4043947 w 4654756"/>
              <a:gd name="connsiteY11230" fmla="*/ 777449 h 2623580"/>
              <a:gd name="connsiteX11231" fmla="*/ 4041398 w 4654756"/>
              <a:gd name="connsiteY11231" fmla="*/ 776623 h 2623580"/>
              <a:gd name="connsiteX11232" fmla="*/ 4039699 w 4654756"/>
              <a:gd name="connsiteY11232" fmla="*/ 775797 h 2623580"/>
              <a:gd name="connsiteX11233" fmla="*/ 4037999 w 4654756"/>
              <a:gd name="connsiteY11233" fmla="*/ 773733 h 2623580"/>
              <a:gd name="connsiteX11234" fmla="*/ 4036725 w 4654756"/>
              <a:gd name="connsiteY11234" fmla="*/ 772081 h 2623580"/>
              <a:gd name="connsiteX11235" fmla="*/ 4035547 w 4654756"/>
              <a:gd name="connsiteY11235" fmla="*/ 769792 h 2623580"/>
              <a:gd name="connsiteX11236" fmla="*/ 4035565 w 4654756"/>
              <a:gd name="connsiteY11236" fmla="*/ 769915 h 2623580"/>
              <a:gd name="connsiteX11237" fmla="*/ 4036838 w 4654756"/>
              <a:gd name="connsiteY11237" fmla="*/ 772389 h 2623580"/>
              <a:gd name="connsiteX11238" fmla="*/ 4038110 w 4654756"/>
              <a:gd name="connsiteY11238" fmla="*/ 774038 h 2623580"/>
              <a:gd name="connsiteX11239" fmla="*/ 4039807 w 4654756"/>
              <a:gd name="connsiteY11239" fmla="*/ 776101 h 2623580"/>
              <a:gd name="connsiteX11240" fmla="*/ 4041504 w 4654756"/>
              <a:gd name="connsiteY11240" fmla="*/ 776925 h 2623580"/>
              <a:gd name="connsiteX11241" fmla="*/ 4044049 w 4654756"/>
              <a:gd name="connsiteY11241" fmla="*/ 777750 h 2623580"/>
              <a:gd name="connsiteX11242" fmla="*/ 4048291 w 4654756"/>
              <a:gd name="connsiteY11242" fmla="*/ 778987 h 2623580"/>
              <a:gd name="connsiteX11243" fmla="*/ 4054230 w 4654756"/>
              <a:gd name="connsiteY11243" fmla="*/ 779399 h 2623580"/>
              <a:gd name="connsiteX11244" fmla="*/ 4060169 w 4654756"/>
              <a:gd name="connsiteY11244" fmla="*/ 779812 h 2623580"/>
              <a:gd name="connsiteX11245" fmla="*/ 4066957 w 4654756"/>
              <a:gd name="connsiteY11245" fmla="*/ 780637 h 2623580"/>
              <a:gd name="connsiteX11246" fmla="*/ 4069926 w 4654756"/>
              <a:gd name="connsiteY11246" fmla="*/ 781461 h 2623580"/>
              <a:gd name="connsiteX11247" fmla="*/ 4072471 w 4654756"/>
              <a:gd name="connsiteY11247" fmla="*/ 782286 h 2623580"/>
              <a:gd name="connsiteX11248" fmla="*/ 4074168 w 4654756"/>
              <a:gd name="connsiteY11248" fmla="*/ 783935 h 2623580"/>
              <a:gd name="connsiteX11249" fmla="*/ 4075865 w 4654756"/>
              <a:gd name="connsiteY11249" fmla="*/ 785998 h 2623580"/>
              <a:gd name="connsiteX11250" fmla="*/ 4077138 w 4654756"/>
              <a:gd name="connsiteY11250" fmla="*/ 788472 h 2623580"/>
              <a:gd name="connsiteX11251" fmla="*/ 4078410 w 4654756"/>
              <a:gd name="connsiteY11251" fmla="*/ 790946 h 2623580"/>
              <a:gd name="connsiteX11252" fmla="*/ 4080107 w 4654756"/>
              <a:gd name="connsiteY11252" fmla="*/ 796307 h 2623580"/>
              <a:gd name="connsiteX11253" fmla="*/ 4081804 w 4654756"/>
              <a:gd name="connsiteY11253" fmla="*/ 801668 h 2623580"/>
              <a:gd name="connsiteX11254" fmla="*/ 4083077 w 4654756"/>
              <a:gd name="connsiteY11254" fmla="*/ 806204 h 2623580"/>
              <a:gd name="connsiteX11255" fmla="*/ 4083925 w 4654756"/>
              <a:gd name="connsiteY11255" fmla="*/ 808266 h 2623580"/>
              <a:gd name="connsiteX11256" fmla="*/ 4085197 w 4654756"/>
              <a:gd name="connsiteY11256" fmla="*/ 809916 h 2623580"/>
              <a:gd name="connsiteX11257" fmla="*/ 4086046 w 4654756"/>
              <a:gd name="connsiteY11257" fmla="*/ 810741 h 2623580"/>
              <a:gd name="connsiteX11258" fmla="*/ 4087319 w 4654756"/>
              <a:gd name="connsiteY11258" fmla="*/ 811153 h 2623580"/>
              <a:gd name="connsiteX11259" fmla="*/ 4089440 w 4654756"/>
              <a:gd name="connsiteY11259" fmla="*/ 810741 h 2623580"/>
              <a:gd name="connsiteX11260" fmla="*/ 4090713 w 4654756"/>
              <a:gd name="connsiteY11260" fmla="*/ 810328 h 2623580"/>
              <a:gd name="connsiteX11261" fmla="*/ 4093257 w 4654756"/>
              <a:gd name="connsiteY11261" fmla="*/ 808678 h 2623580"/>
              <a:gd name="connsiteX11262" fmla="*/ 4095379 w 4654756"/>
              <a:gd name="connsiteY11262" fmla="*/ 807029 h 2623580"/>
              <a:gd name="connsiteX11263" fmla="*/ 4096651 w 4654756"/>
              <a:gd name="connsiteY11263" fmla="*/ 806204 h 2623580"/>
              <a:gd name="connsiteX11264" fmla="*/ 4098348 w 4654756"/>
              <a:gd name="connsiteY11264" fmla="*/ 806204 h 2623580"/>
              <a:gd name="connsiteX11265" fmla="*/ 4098772 w 4654756"/>
              <a:gd name="connsiteY11265" fmla="*/ 807854 h 2623580"/>
              <a:gd name="connsiteX11266" fmla="*/ 4099197 w 4654756"/>
              <a:gd name="connsiteY11266" fmla="*/ 809916 h 2623580"/>
              <a:gd name="connsiteX11267" fmla="*/ 4100893 w 4654756"/>
              <a:gd name="connsiteY11267" fmla="*/ 811153 h 2623580"/>
              <a:gd name="connsiteX11268" fmla="*/ 4102166 w 4654756"/>
              <a:gd name="connsiteY11268" fmla="*/ 812390 h 2623580"/>
              <a:gd name="connsiteX11269" fmla="*/ 4103439 w 4654756"/>
              <a:gd name="connsiteY11269" fmla="*/ 813627 h 2623580"/>
              <a:gd name="connsiteX11270" fmla="*/ 4105559 w 4654756"/>
              <a:gd name="connsiteY11270" fmla="*/ 814452 h 2623580"/>
              <a:gd name="connsiteX11271" fmla="*/ 4107681 w 4654756"/>
              <a:gd name="connsiteY11271" fmla="*/ 814864 h 2623580"/>
              <a:gd name="connsiteX11272" fmla="*/ 4109378 w 4654756"/>
              <a:gd name="connsiteY11272" fmla="*/ 815277 h 2623580"/>
              <a:gd name="connsiteX11273" fmla="*/ 4111499 w 4654756"/>
              <a:gd name="connsiteY11273" fmla="*/ 814864 h 2623580"/>
              <a:gd name="connsiteX11274" fmla="*/ 4114043 w 4654756"/>
              <a:gd name="connsiteY11274" fmla="*/ 814452 h 2623580"/>
              <a:gd name="connsiteX11275" fmla="*/ 4115741 w 4654756"/>
              <a:gd name="connsiteY11275" fmla="*/ 813214 h 2623580"/>
              <a:gd name="connsiteX11276" fmla="*/ 4117862 w 4654756"/>
              <a:gd name="connsiteY11276" fmla="*/ 811978 h 2623580"/>
              <a:gd name="connsiteX11277" fmla="*/ 4120831 w 4654756"/>
              <a:gd name="connsiteY11277" fmla="*/ 808678 h 2623580"/>
              <a:gd name="connsiteX11278" fmla="*/ 4122953 w 4654756"/>
              <a:gd name="connsiteY11278" fmla="*/ 806204 h 2623580"/>
              <a:gd name="connsiteX11279" fmla="*/ 4124649 w 4654756"/>
              <a:gd name="connsiteY11279" fmla="*/ 811978 h 2623580"/>
              <a:gd name="connsiteX11280" fmla="*/ 4125073 w 4654756"/>
              <a:gd name="connsiteY11280" fmla="*/ 818575 h 2623580"/>
              <a:gd name="connsiteX11281" fmla="*/ 4124649 w 4654756"/>
              <a:gd name="connsiteY11281" fmla="*/ 821875 h 2623580"/>
              <a:gd name="connsiteX11282" fmla="*/ 4124225 w 4654756"/>
              <a:gd name="connsiteY11282" fmla="*/ 825586 h 2623580"/>
              <a:gd name="connsiteX11283" fmla="*/ 4122953 w 4654756"/>
              <a:gd name="connsiteY11283" fmla="*/ 828885 h 2623580"/>
              <a:gd name="connsiteX11284" fmla="*/ 4121680 w 4654756"/>
              <a:gd name="connsiteY11284" fmla="*/ 832184 h 2623580"/>
              <a:gd name="connsiteX11285" fmla="*/ 4120831 w 4654756"/>
              <a:gd name="connsiteY11285" fmla="*/ 835071 h 2623580"/>
              <a:gd name="connsiteX11286" fmla="*/ 4120407 w 4654756"/>
              <a:gd name="connsiteY11286" fmla="*/ 837545 h 2623580"/>
              <a:gd name="connsiteX11287" fmla="*/ 4119559 w 4654756"/>
              <a:gd name="connsiteY11287" fmla="*/ 840432 h 2623580"/>
              <a:gd name="connsiteX11288" fmla="*/ 4119559 w 4654756"/>
              <a:gd name="connsiteY11288" fmla="*/ 843731 h 2623580"/>
              <a:gd name="connsiteX11289" fmla="*/ 4120831 w 4654756"/>
              <a:gd name="connsiteY11289" fmla="*/ 849917 h 2623580"/>
              <a:gd name="connsiteX11290" fmla="*/ 4122104 w 4654756"/>
              <a:gd name="connsiteY11290" fmla="*/ 856102 h 2623580"/>
              <a:gd name="connsiteX11291" fmla="*/ 4124225 w 4654756"/>
              <a:gd name="connsiteY11291" fmla="*/ 862288 h 2623580"/>
              <a:gd name="connsiteX11292" fmla="*/ 4127194 w 4654756"/>
              <a:gd name="connsiteY11292" fmla="*/ 868473 h 2623580"/>
              <a:gd name="connsiteX11293" fmla="*/ 4132709 w 4654756"/>
              <a:gd name="connsiteY11293" fmla="*/ 880433 h 2623580"/>
              <a:gd name="connsiteX11294" fmla="*/ 4138648 w 4654756"/>
              <a:gd name="connsiteY11294" fmla="*/ 891155 h 2623580"/>
              <a:gd name="connsiteX11295" fmla="*/ 4140769 w 4654756"/>
              <a:gd name="connsiteY11295" fmla="*/ 896103 h 2623580"/>
              <a:gd name="connsiteX11296" fmla="*/ 4142042 w 4654756"/>
              <a:gd name="connsiteY11296" fmla="*/ 900639 h 2623580"/>
              <a:gd name="connsiteX11297" fmla="*/ 4143315 w 4654756"/>
              <a:gd name="connsiteY11297" fmla="*/ 905176 h 2623580"/>
              <a:gd name="connsiteX11298" fmla="*/ 4142466 w 4654756"/>
              <a:gd name="connsiteY11298" fmla="*/ 906413 h 2623580"/>
              <a:gd name="connsiteX11299" fmla="*/ 4142042 w 4654756"/>
              <a:gd name="connsiteY11299" fmla="*/ 908474 h 2623580"/>
              <a:gd name="connsiteX11300" fmla="*/ 4141617 w 4654756"/>
              <a:gd name="connsiteY11300" fmla="*/ 909712 h 2623580"/>
              <a:gd name="connsiteX11301" fmla="*/ 4140769 w 4654756"/>
              <a:gd name="connsiteY11301" fmla="*/ 911361 h 2623580"/>
              <a:gd name="connsiteX11302" fmla="*/ 4139072 w 4654756"/>
              <a:gd name="connsiteY11302" fmla="*/ 912598 h 2623580"/>
              <a:gd name="connsiteX11303" fmla="*/ 4137375 w 4654756"/>
              <a:gd name="connsiteY11303" fmla="*/ 913835 h 2623580"/>
              <a:gd name="connsiteX11304" fmla="*/ 4135254 w 4654756"/>
              <a:gd name="connsiteY11304" fmla="*/ 914248 h 2623580"/>
              <a:gd name="connsiteX11305" fmla="*/ 4133557 w 4654756"/>
              <a:gd name="connsiteY11305" fmla="*/ 914248 h 2623580"/>
              <a:gd name="connsiteX11306" fmla="*/ 4131861 w 4654756"/>
              <a:gd name="connsiteY11306" fmla="*/ 913011 h 2623580"/>
              <a:gd name="connsiteX11307" fmla="*/ 4130164 w 4654756"/>
              <a:gd name="connsiteY11307" fmla="*/ 911774 h 2623580"/>
              <a:gd name="connsiteX11308" fmla="*/ 4127194 w 4654756"/>
              <a:gd name="connsiteY11308" fmla="*/ 907650 h 2623580"/>
              <a:gd name="connsiteX11309" fmla="*/ 4123801 w 4654756"/>
              <a:gd name="connsiteY11309" fmla="*/ 903113 h 2623580"/>
              <a:gd name="connsiteX11310" fmla="*/ 4122104 w 4654756"/>
              <a:gd name="connsiteY11310" fmla="*/ 901464 h 2623580"/>
              <a:gd name="connsiteX11311" fmla="*/ 4120831 w 4654756"/>
              <a:gd name="connsiteY11311" fmla="*/ 899815 h 2623580"/>
              <a:gd name="connsiteX11312" fmla="*/ 4118710 w 4654756"/>
              <a:gd name="connsiteY11312" fmla="*/ 898990 h 2623580"/>
              <a:gd name="connsiteX11313" fmla="*/ 4116589 w 4654756"/>
              <a:gd name="connsiteY11313" fmla="*/ 898990 h 2623580"/>
              <a:gd name="connsiteX11314" fmla="*/ 4114892 w 4654756"/>
              <a:gd name="connsiteY11314" fmla="*/ 899402 h 2623580"/>
              <a:gd name="connsiteX11315" fmla="*/ 4112771 w 4654756"/>
              <a:gd name="connsiteY11315" fmla="*/ 901464 h 2623580"/>
              <a:gd name="connsiteX11316" fmla="*/ 4110650 w 4654756"/>
              <a:gd name="connsiteY11316" fmla="*/ 904763 h 2623580"/>
              <a:gd name="connsiteX11317" fmla="*/ 4108105 w 4654756"/>
              <a:gd name="connsiteY11317" fmla="*/ 909299 h 2623580"/>
              <a:gd name="connsiteX11318" fmla="*/ 4105984 w 4654756"/>
              <a:gd name="connsiteY11318" fmla="*/ 911361 h 2623580"/>
              <a:gd name="connsiteX11319" fmla="*/ 4105559 w 4654756"/>
              <a:gd name="connsiteY11319" fmla="*/ 911774 h 2623580"/>
              <a:gd name="connsiteX11320" fmla="*/ 4104711 w 4654756"/>
              <a:gd name="connsiteY11320" fmla="*/ 911774 h 2623580"/>
              <a:gd name="connsiteX11321" fmla="*/ 4102166 w 4654756"/>
              <a:gd name="connsiteY11321" fmla="*/ 910949 h 2623580"/>
              <a:gd name="connsiteX11322" fmla="*/ 4100045 w 4654756"/>
              <a:gd name="connsiteY11322" fmla="*/ 909299 h 2623580"/>
              <a:gd name="connsiteX11323" fmla="*/ 4097924 w 4654756"/>
              <a:gd name="connsiteY11323" fmla="*/ 906413 h 2623580"/>
              <a:gd name="connsiteX11324" fmla="*/ 4095379 w 4654756"/>
              <a:gd name="connsiteY11324" fmla="*/ 903113 h 2623580"/>
              <a:gd name="connsiteX11325" fmla="*/ 4090288 w 4654756"/>
              <a:gd name="connsiteY11325" fmla="*/ 895278 h 2623580"/>
              <a:gd name="connsiteX11326" fmla="*/ 4079683 w 4654756"/>
              <a:gd name="connsiteY11326" fmla="*/ 877134 h 2623580"/>
              <a:gd name="connsiteX11327" fmla="*/ 4075017 w 4654756"/>
              <a:gd name="connsiteY11327" fmla="*/ 870123 h 2623580"/>
              <a:gd name="connsiteX11328" fmla="*/ 4072471 w 4654756"/>
              <a:gd name="connsiteY11328" fmla="*/ 867237 h 2623580"/>
              <a:gd name="connsiteX11329" fmla="*/ 4070351 w 4654756"/>
              <a:gd name="connsiteY11329" fmla="*/ 865175 h 2623580"/>
              <a:gd name="connsiteX11330" fmla="*/ 4069078 w 4654756"/>
              <a:gd name="connsiteY11330" fmla="*/ 864762 h 2623580"/>
              <a:gd name="connsiteX11331" fmla="*/ 4067805 w 4654756"/>
              <a:gd name="connsiteY11331" fmla="*/ 865587 h 2623580"/>
              <a:gd name="connsiteX11332" fmla="*/ 4067381 w 4654756"/>
              <a:gd name="connsiteY11332" fmla="*/ 867237 h 2623580"/>
              <a:gd name="connsiteX11333" fmla="*/ 4067381 w 4654756"/>
              <a:gd name="connsiteY11333" fmla="*/ 868886 h 2623580"/>
              <a:gd name="connsiteX11334" fmla="*/ 4067805 w 4654756"/>
              <a:gd name="connsiteY11334" fmla="*/ 874659 h 2623580"/>
              <a:gd name="connsiteX11335" fmla="*/ 4068654 w 4654756"/>
              <a:gd name="connsiteY11335" fmla="*/ 881258 h 2623580"/>
              <a:gd name="connsiteX11336" fmla="*/ 4068654 w 4654756"/>
              <a:gd name="connsiteY11336" fmla="*/ 884556 h 2623580"/>
              <a:gd name="connsiteX11337" fmla="*/ 4067805 w 4654756"/>
              <a:gd name="connsiteY11337" fmla="*/ 887855 h 2623580"/>
              <a:gd name="connsiteX11338" fmla="*/ 4066957 w 4654756"/>
              <a:gd name="connsiteY11338" fmla="*/ 890330 h 2623580"/>
              <a:gd name="connsiteX11339" fmla="*/ 4065260 w 4654756"/>
              <a:gd name="connsiteY11339" fmla="*/ 892804 h 2623580"/>
              <a:gd name="connsiteX11340" fmla="*/ 4063139 w 4654756"/>
              <a:gd name="connsiteY11340" fmla="*/ 894866 h 2623580"/>
              <a:gd name="connsiteX11341" fmla="*/ 4059745 w 4654756"/>
              <a:gd name="connsiteY11341" fmla="*/ 895278 h 2623580"/>
              <a:gd name="connsiteX11342" fmla="*/ 4055079 w 4654756"/>
              <a:gd name="connsiteY11342" fmla="*/ 895278 h 2623580"/>
              <a:gd name="connsiteX11343" fmla="*/ 4050413 w 4654756"/>
              <a:gd name="connsiteY11343" fmla="*/ 894041 h 2623580"/>
              <a:gd name="connsiteX11344" fmla="*/ 4048291 w 4654756"/>
              <a:gd name="connsiteY11344" fmla="*/ 899815 h 2623580"/>
              <a:gd name="connsiteX11345" fmla="*/ 4046170 w 4654756"/>
              <a:gd name="connsiteY11345" fmla="*/ 905588 h 2623580"/>
              <a:gd name="connsiteX11346" fmla="*/ 4041080 w 4654756"/>
              <a:gd name="connsiteY11346" fmla="*/ 917135 h 2623580"/>
              <a:gd name="connsiteX11347" fmla="*/ 4036413 w 4654756"/>
              <a:gd name="connsiteY11347" fmla="*/ 928269 h 2623580"/>
              <a:gd name="connsiteX11348" fmla="*/ 4031747 w 4654756"/>
              <a:gd name="connsiteY11348" fmla="*/ 939403 h 2623580"/>
              <a:gd name="connsiteX11349" fmla="*/ 4030475 w 4654756"/>
              <a:gd name="connsiteY11349" fmla="*/ 945176 h 2623580"/>
              <a:gd name="connsiteX11350" fmla="*/ 4029626 w 4654756"/>
              <a:gd name="connsiteY11350" fmla="*/ 950125 h 2623580"/>
              <a:gd name="connsiteX11351" fmla="*/ 4028778 w 4654756"/>
              <a:gd name="connsiteY11351" fmla="*/ 955486 h 2623580"/>
              <a:gd name="connsiteX11352" fmla="*/ 4028778 w 4654756"/>
              <a:gd name="connsiteY11352" fmla="*/ 960022 h 2623580"/>
              <a:gd name="connsiteX11353" fmla="*/ 4030475 w 4654756"/>
              <a:gd name="connsiteY11353" fmla="*/ 965383 h 2623580"/>
              <a:gd name="connsiteX11354" fmla="*/ 4032171 w 4654756"/>
              <a:gd name="connsiteY11354" fmla="*/ 969919 h 2623580"/>
              <a:gd name="connsiteX11355" fmla="*/ 4035141 w 4654756"/>
              <a:gd name="connsiteY11355" fmla="*/ 974455 h 2623580"/>
              <a:gd name="connsiteX11356" fmla="*/ 4039383 w 4654756"/>
              <a:gd name="connsiteY11356" fmla="*/ 978991 h 2623580"/>
              <a:gd name="connsiteX11357" fmla="*/ 4041504 w 4654756"/>
              <a:gd name="connsiteY11357" fmla="*/ 982291 h 2623580"/>
              <a:gd name="connsiteX11358" fmla="*/ 4044049 w 4654756"/>
              <a:gd name="connsiteY11358" fmla="*/ 987652 h 2623580"/>
              <a:gd name="connsiteX11359" fmla="*/ 4046594 w 4654756"/>
              <a:gd name="connsiteY11359" fmla="*/ 994249 h 2623580"/>
              <a:gd name="connsiteX11360" fmla="*/ 4048291 w 4654756"/>
              <a:gd name="connsiteY11360" fmla="*/ 1001260 h 2623580"/>
              <a:gd name="connsiteX11361" fmla="*/ 4052533 w 4654756"/>
              <a:gd name="connsiteY11361" fmla="*/ 1018992 h 2623580"/>
              <a:gd name="connsiteX11362" fmla="*/ 4056351 w 4654756"/>
              <a:gd name="connsiteY11362" fmla="*/ 1038374 h 2623580"/>
              <a:gd name="connsiteX11363" fmla="*/ 4060169 w 4654756"/>
              <a:gd name="connsiteY11363" fmla="*/ 1058581 h 2623580"/>
              <a:gd name="connsiteX11364" fmla="*/ 4063987 w 4654756"/>
              <a:gd name="connsiteY11364" fmla="*/ 1076726 h 2623580"/>
              <a:gd name="connsiteX11365" fmla="*/ 4066108 w 4654756"/>
              <a:gd name="connsiteY11365" fmla="*/ 1085386 h 2623580"/>
              <a:gd name="connsiteX11366" fmla="*/ 4068654 w 4654756"/>
              <a:gd name="connsiteY11366" fmla="*/ 1093221 h 2623580"/>
              <a:gd name="connsiteX11367" fmla="*/ 4070775 w 4654756"/>
              <a:gd name="connsiteY11367" fmla="*/ 1099819 h 2623580"/>
              <a:gd name="connsiteX11368" fmla="*/ 4073319 w 4654756"/>
              <a:gd name="connsiteY11368" fmla="*/ 1104768 h 2623580"/>
              <a:gd name="connsiteX11369" fmla="*/ 4074168 w 4654756"/>
              <a:gd name="connsiteY11369" fmla="*/ 1106005 h 2623580"/>
              <a:gd name="connsiteX11370" fmla="*/ 4075441 w 4654756"/>
              <a:gd name="connsiteY11370" fmla="*/ 1106417 h 2623580"/>
              <a:gd name="connsiteX11371" fmla="*/ 4076289 w 4654756"/>
              <a:gd name="connsiteY11371" fmla="*/ 1106830 h 2623580"/>
              <a:gd name="connsiteX11372" fmla="*/ 4077562 w 4654756"/>
              <a:gd name="connsiteY11372" fmla="*/ 1106830 h 2623580"/>
              <a:gd name="connsiteX11373" fmla="*/ 4080107 w 4654756"/>
              <a:gd name="connsiteY11373" fmla="*/ 1106005 h 2623580"/>
              <a:gd name="connsiteX11374" fmla="*/ 4083501 w 4654756"/>
              <a:gd name="connsiteY11374" fmla="*/ 1104355 h 2623580"/>
              <a:gd name="connsiteX11375" fmla="*/ 4086470 w 4654756"/>
              <a:gd name="connsiteY11375" fmla="*/ 1101881 h 2623580"/>
              <a:gd name="connsiteX11376" fmla="*/ 4090288 w 4654756"/>
              <a:gd name="connsiteY11376" fmla="*/ 1098582 h 2623580"/>
              <a:gd name="connsiteX11377" fmla="*/ 4097075 w 4654756"/>
              <a:gd name="connsiteY11377" fmla="*/ 1091984 h 2623580"/>
              <a:gd name="connsiteX11378" fmla="*/ 4104711 w 4654756"/>
              <a:gd name="connsiteY11378" fmla="*/ 1085798 h 2623580"/>
              <a:gd name="connsiteX11379" fmla="*/ 4109802 w 4654756"/>
              <a:gd name="connsiteY11379" fmla="*/ 1080850 h 2623580"/>
              <a:gd name="connsiteX11380" fmla="*/ 4112347 w 4654756"/>
              <a:gd name="connsiteY11380" fmla="*/ 1079200 h 2623580"/>
              <a:gd name="connsiteX11381" fmla="*/ 4114043 w 4654756"/>
              <a:gd name="connsiteY11381" fmla="*/ 1079200 h 2623580"/>
              <a:gd name="connsiteX11382" fmla="*/ 4114892 w 4654756"/>
              <a:gd name="connsiteY11382" fmla="*/ 1079200 h 2623580"/>
              <a:gd name="connsiteX11383" fmla="*/ 4115316 w 4654756"/>
              <a:gd name="connsiteY11383" fmla="*/ 1079612 h 2623580"/>
              <a:gd name="connsiteX11384" fmla="*/ 4115741 w 4654756"/>
              <a:gd name="connsiteY11384" fmla="*/ 1082087 h 2623580"/>
              <a:gd name="connsiteX11385" fmla="*/ 4115316 w 4654756"/>
              <a:gd name="connsiteY11385" fmla="*/ 1085798 h 2623580"/>
              <a:gd name="connsiteX11386" fmla="*/ 4114468 w 4654756"/>
              <a:gd name="connsiteY11386" fmla="*/ 1090334 h 2623580"/>
              <a:gd name="connsiteX11387" fmla="*/ 4113195 w 4654756"/>
              <a:gd name="connsiteY11387" fmla="*/ 1093633 h 2623580"/>
              <a:gd name="connsiteX11388" fmla="*/ 4112347 w 4654756"/>
              <a:gd name="connsiteY11388" fmla="*/ 1096933 h 2623580"/>
              <a:gd name="connsiteX11389" fmla="*/ 4109378 w 4654756"/>
              <a:gd name="connsiteY11389" fmla="*/ 1103118 h 2623580"/>
              <a:gd name="connsiteX11390" fmla="*/ 4105559 w 4654756"/>
              <a:gd name="connsiteY11390" fmla="*/ 1108479 h 2623580"/>
              <a:gd name="connsiteX11391" fmla="*/ 4101317 w 4654756"/>
              <a:gd name="connsiteY11391" fmla="*/ 1114252 h 2623580"/>
              <a:gd name="connsiteX11392" fmla="*/ 4096651 w 4654756"/>
              <a:gd name="connsiteY11392" fmla="*/ 1119613 h 2623580"/>
              <a:gd name="connsiteX11393" fmla="*/ 4091985 w 4654756"/>
              <a:gd name="connsiteY11393" fmla="*/ 1125387 h 2623580"/>
              <a:gd name="connsiteX11394" fmla="*/ 4087319 w 4654756"/>
              <a:gd name="connsiteY11394" fmla="*/ 1131985 h 2623580"/>
              <a:gd name="connsiteX11395" fmla="*/ 4088591 w 4654756"/>
              <a:gd name="connsiteY11395" fmla="*/ 1138171 h 2623580"/>
              <a:gd name="connsiteX11396" fmla="*/ 4089016 w 4654756"/>
              <a:gd name="connsiteY11396" fmla="*/ 1143944 h 2623580"/>
              <a:gd name="connsiteX11397" fmla="*/ 4088591 w 4654756"/>
              <a:gd name="connsiteY11397" fmla="*/ 1148892 h 2623580"/>
              <a:gd name="connsiteX11398" fmla="*/ 4088167 w 4654756"/>
              <a:gd name="connsiteY11398" fmla="*/ 1153841 h 2623580"/>
              <a:gd name="connsiteX11399" fmla="*/ 4086470 w 4654756"/>
              <a:gd name="connsiteY11399" fmla="*/ 1157965 h 2623580"/>
              <a:gd name="connsiteX11400" fmla="*/ 4085197 w 4654756"/>
              <a:gd name="connsiteY11400" fmla="*/ 1161676 h 2623580"/>
              <a:gd name="connsiteX11401" fmla="*/ 4083077 w 4654756"/>
              <a:gd name="connsiteY11401" fmla="*/ 1165800 h 2623580"/>
              <a:gd name="connsiteX11402" fmla="*/ 4080531 w 4654756"/>
              <a:gd name="connsiteY11402" fmla="*/ 1169511 h 2623580"/>
              <a:gd name="connsiteX11403" fmla="*/ 4075441 w 4654756"/>
              <a:gd name="connsiteY11403" fmla="*/ 1176522 h 2623580"/>
              <a:gd name="connsiteX11404" fmla="*/ 4069502 w 4654756"/>
              <a:gd name="connsiteY11404" fmla="*/ 1183945 h 2623580"/>
              <a:gd name="connsiteX11405" fmla="*/ 4066957 w 4654756"/>
              <a:gd name="connsiteY11405" fmla="*/ 1188481 h 2623580"/>
              <a:gd name="connsiteX11406" fmla="*/ 4063987 w 4654756"/>
              <a:gd name="connsiteY11406" fmla="*/ 1193017 h 2623580"/>
              <a:gd name="connsiteX11407" fmla="*/ 4061442 w 4654756"/>
              <a:gd name="connsiteY11407" fmla="*/ 1197966 h 2623580"/>
              <a:gd name="connsiteX11408" fmla="*/ 4059745 w 4654756"/>
              <a:gd name="connsiteY11408" fmla="*/ 1202915 h 2623580"/>
              <a:gd name="connsiteX11409" fmla="*/ 4055927 w 4654756"/>
              <a:gd name="connsiteY11409" fmla="*/ 1204564 h 2623580"/>
              <a:gd name="connsiteX11410" fmla="*/ 4052957 w 4654756"/>
              <a:gd name="connsiteY11410" fmla="*/ 1204564 h 2623580"/>
              <a:gd name="connsiteX11411" fmla="*/ 4051685 w 4654756"/>
              <a:gd name="connsiteY11411" fmla="*/ 1204564 h 2623580"/>
              <a:gd name="connsiteX11412" fmla="*/ 4051261 w 4654756"/>
              <a:gd name="connsiteY11412" fmla="*/ 1203739 h 2623580"/>
              <a:gd name="connsiteX11413" fmla="*/ 4050413 w 4654756"/>
              <a:gd name="connsiteY11413" fmla="*/ 1202090 h 2623580"/>
              <a:gd name="connsiteX11414" fmla="*/ 4049989 w 4654756"/>
              <a:gd name="connsiteY11414" fmla="*/ 1199203 h 2623580"/>
              <a:gd name="connsiteX11415" fmla="*/ 4050413 w 4654756"/>
              <a:gd name="connsiteY11415" fmla="*/ 1196316 h 2623580"/>
              <a:gd name="connsiteX11416" fmla="*/ 4051685 w 4654756"/>
              <a:gd name="connsiteY11416" fmla="*/ 1188893 h 2623580"/>
              <a:gd name="connsiteX11417" fmla="*/ 4054230 w 4654756"/>
              <a:gd name="connsiteY11417" fmla="*/ 1180646 h 2623580"/>
              <a:gd name="connsiteX11418" fmla="*/ 4055079 w 4654756"/>
              <a:gd name="connsiteY11418" fmla="*/ 1173223 h 2623580"/>
              <a:gd name="connsiteX11419" fmla="*/ 4055927 w 4654756"/>
              <a:gd name="connsiteY11419" fmla="*/ 1170336 h 2623580"/>
              <a:gd name="connsiteX11420" fmla="*/ 4055079 w 4654756"/>
              <a:gd name="connsiteY11420" fmla="*/ 1167862 h 2623580"/>
              <a:gd name="connsiteX11421" fmla="*/ 4054654 w 4654756"/>
              <a:gd name="connsiteY11421" fmla="*/ 1167037 h 2623580"/>
              <a:gd name="connsiteX11422" fmla="*/ 4053806 w 4654756"/>
              <a:gd name="connsiteY11422" fmla="*/ 1166213 h 2623580"/>
              <a:gd name="connsiteX11423" fmla="*/ 4052957 w 4654756"/>
              <a:gd name="connsiteY11423" fmla="*/ 1165800 h 2623580"/>
              <a:gd name="connsiteX11424" fmla="*/ 4051685 w 4654756"/>
              <a:gd name="connsiteY11424" fmla="*/ 1165800 h 2623580"/>
              <a:gd name="connsiteX11425" fmla="*/ 4047019 w 4654756"/>
              <a:gd name="connsiteY11425" fmla="*/ 1169511 h 2623580"/>
              <a:gd name="connsiteX11426" fmla="*/ 4041928 w 4654756"/>
              <a:gd name="connsiteY11426" fmla="*/ 1172811 h 2623580"/>
              <a:gd name="connsiteX11427" fmla="*/ 4031747 w 4654756"/>
              <a:gd name="connsiteY11427" fmla="*/ 1179409 h 2623580"/>
              <a:gd name="connsiteX11428" fmla="*/ 4020718 w 4654756"/>
              <a:gd name="connsiteY11428" fmla="*/ 1185594 h 2623580"/>
              <a:gd name="connsiteX11429" fmla="*/ 4009264 w 4654756"/>
              <a:gd name="connsiteY11429" fmla="*/ 1191368 h 2623580"/>
              <a:gd name="connsiteX11430" fmla="*/ 3999083 w 4654756"/>
              <a:gd name="connsiteY11430" fmla="*/ 1197141 h 2623580"/>
              <a:gd name="connsiteX11431" fmla="*/ 3989751 w 4654756"/>
              <a:gd name="connsiteY11431" fmla="*/ 1202090 h 2623580"/>
              <a:gd name="connsiteX11432" fmla="*/ 3985933 w 4654756"/>
              <a:gd name="connsiteY11432" fmla="*/ 1204976 h 2623580"/>
              <a:gd name="connsiteX11433" fmla="*/ 3982115 w 4654756"/>
              <a:gd name="connsiteY11433" fmla="*/ 1207863 h 2623580"/>
              <a:gd name="connsiteX11434" fmla="*/ 3979145 w 4654756"/>
              <a:gd name="connsiteY11434" fmla="*/ 1210749 h 2623580"/>
              <a:gd name="connsiteX11435" fmla="*/ 3976600 w 4654756"/>
              <a:gd name="connsiteY11435" fmla="*/ 1213636 h 2623580"/>
              <a:gd name="connsiteX11436" fmla="*/ 3975752 w 4654756"/>
              <a:gd name="connsiteY11436" fmla="*/ 1216523 h 2623580"/>
              <a:gd name="connsiteX11437" fmla="*/ 3975327 w 4654756"/>
              <a:gd name="connsiteY11437" fmla="*/ 1219409 h 2623580"/>
              <a:gd name="connsiteX11438" fmla="*/ 3975327 w 4654756"/>
              <a:gd name="connsiteY11438" fmla="*/ 1222296 h 2623580"/>
              <a:gd name="connsiteX11439" fmla="*/ 3976176 w 4654756"/>
              <a:gd name="connsiteY11439" fmla="*/ 1224770 h 2623580"/>
              <a:gd name="connsiteX11440" fmla="*/ 3977024 w 4654756"/>
              <a:gd name="connsiteY11440" fmla="*/ 1227657 h 2623580"/>
              <a:gd name="connsiteX11441" fmla="*/ 3978297 w 4654756"/>
              <a:gd name="connsiteY11441" fmla="*/ 1230544 h 2623580"/>
              <a:gd name="connsiteX11442" fmla="*/ 3981691 w 4654756"/>
              <a:gd name="connsiteY11442" fmla="*/ 1236317 h 2623580"/>
              <a:gd name="connsiteX11443" fmla="*/ 3985508 w 4654756"/>
              <a:gd name="connsiteY11443" fmla="*/ 1241266 h 2623580"/>
              <a:gd name="connsiteX11444" fmla="*/ 3988902 w 4654756"/>
              <a:gd name="connsiteY11444" fmla="*/ 1244977 h 2623580"/>
              <a:gd name="connsiteX11445" fmla="*/ 3992295 w 4654756"/>
              <a:gd name="connsiteY11445" fmla="*/ 1248689 h 2623580"/>
              <a:gd name="connsiteX11446" fmla="*/ 3985933 w 4654756"/>
              <a:gd name="connsiteY11446" fmla="*/ 1255286 h 2623580"/>
              <a:gd name="connsiteX11447" fmla="*/ 3979145 w 4654756"/>
              <a:gd name="connsiteY11447" fmla="*/ 1261885 h 2623580"/>
              <a:gd name="connsiteX11448" fmla="*/ 3972358 w 4654756"/>
              <a:gd name="connsiteY11448" fmla="*/ 1267246 h 2623580"/>
              <a:gd name="connsiteX11449" fmla="*/ 3965995 w 4654756"/>
              <a:gd name="connsiteY11449" fmla="*/ 1272194 h 2623580"/>
              <a:gd name="connsiteX11450" fmla="*/ 3953268 w 4654756"/>
              <a:gd name="connsiteY11450" fmla="*/ 1281267 h 2623580"/>
              <a:gd name="connsiteX11451" fmla="*/ 3947329 w 4654756"/>
              <a:gd name="connsiteY11451" fmla="*/ 1285803 h 2623580"/>
              <a:gd name="connsiteX11452" fmla="*/ 3942663 w 4654756"/>
              <a:gd name="connsiteY11452" fmla="*/ 1289514 h 2623580"/>
              <a:gd name="connsiteX11453" fmla="*/ 3942663 w 4654756"/>
              <a:gd name="connsiteY11453" fmla="*/ 1287865 h 2623580"/>
              <a:gd name="connsiteX11454" fmla="*/ 3942085 w 4654756"/>
              <a:gd name="connsiteY11454" fmla="*/ 1287752 h 2623580"/>
              <a:gd name="connsiteX11455" fmla="*/ 3938183 w 4654756"/>
              <a:gd name="connsiteY11455" fmla="*/ 1291164 h 2623580"/>
              <a:gd name="connsiteX11456" fmla="*/ 3935635 w 4654756"/>
              <a:gd name="connsiteY11456" fmla="*/ 1294465 h 2623580"/>
              <a:gd name="connsiteX11457" fmla="*/ 3933089 w 4654756"/>
              <a:gd name="connsiteY11457" fmla="*/ 1297765 h 2623580"/>
              <a:gd name="connsiteX11458" fmla="*/ 3931391 w 4654756"/>
              <a:gd name="connsiteY11458" fmla="*/ 1301065 h 2623580"/>
              <a:gd name="connsiteX11459" fmla="*/ 3930966 w 4654756"/>
              <a:gd name="connsiteY11459" fmla="*/ 1304778 h 2623580"/>
              <a:gd name="connsiteX11460" fmla="*/ 3931391 w 4654756"/>
              <a:gd name="connsiteY11460" fmla="*/ 1308490 h 2623580"/>
              <a:gd name="connsiteX11461" fmla="*/ 3933089 w 4654756"/>
              <a:gd name="connsiteY11461" fmla="*/ 1313440 h 2623580"/>
              <a:gd name="connsiteX11462" fmla="*/ 3936060 w 4654756"/>
              <a:gd name="connsiteY11462" fmla="*/ 1317978 h 2623580"/>
              <a:gd name="connsiteX11463" fmla="*/ 3930966 w 4654756"/>
              <a:gd name="connsiteY11463" fmla="*/ 1317978 h 2623580"/>
              <a:gd name="connsiteX11464" fmla="*/ 3925872 w 4654756"/>
              <a:gd name="connsiteY11464" fmla="*/ 1318390 h 2623580"/>
              <a:gd name="connsiteX11465" fmla="*/ 3920778 w 4654756"/>
              <a:gd name="connsiteY11465" fmla="*/ 1319628 h 2623580"/>
              <a:gd name="connsiteX11466" fmla="*/ 3916533 w 4654756"/>
              <a:gd name="connsiteY11466" fmla="*/ 1320866 h 2623580"/>
              <a:gd name="connsiteX11467" fmla="*/ 3911863 w 4654756"/>
              <a:gd name="connsiteY11467" fmla="*/ 1322928 h 2623580"/>
              <a:gd name="connsiteX11468" fmla="*/ 3908042 w 4654756"/>
              <a:gd name="connsiteY11468" fmla="*/ 1324991 h 2623580"/>
              <a:gd name="connsiteX11469" fmla="*/ 3904222 w 4654756"/>
              <a:gd name="connsiteY11469" fmla="*/ 1327878 h 2623580"/>
              <a:gd name="connsiteX11470" fmla="*/ 3900826 w 4654756"/>
              <a:gd name="connsiteY11470" fmla="*/ 1330353 h 2623580"/>
              <a:gd name="connsiteX11471" fmla="*/ 3894883 w 4654756"/>
              <a:gd name="connsiteY11471" fmla="*/ 1335716 h 2623580"/>
              <a:gd name="connsiteX11472" fmla="*/ 3890213 w 4654756"/>
              <a:gd name="connsiteY11472" fmla="*/ 1340253 h 2623580"/>
              <a:gd name="connsiteX11473" fmla="*/ 3885968 w 4654756"/>
              <a:gd name="connsiteY11473" fmla="*/ 1345204 h 2623580"/>
              <a:gd name="connsiteX11474" fmla="*/ 3883845 w 4654756"/>
              <a:gd name="connsiteY11474" fmla="*/ 1350979 h 2623580"/>
              <a:gd name="connsiteX11475" fmla="*/ 3881298 w 4654756"/>
              <a:gd name="connsiteY11475" fmla="*/ 1355517 h 2623580"/>
              <a:gd name="connsiteX11476" fmla="*/ 3877902 w 4654756"/>
              <a:gd name="connsiteY11476" fmla="*/ 1359229 h 2623580"/>
              <a:gd name="connsiteX11477" fmla="*/ 3874931 w 4654756"/>
              <a:gd name="connsiteY11477" fmla="*/ 1362529 h 2623580"/>
              <a:gd name="connsiteX11478" fmla="*/ 3871535 w 4654756"/>
              <a:gd name="connsiteY11478" fmla="*/ 1365417 h 2623580"/>
              <a:gd name="connsiteX11479" fmla="*/ 3868139 w 4654756"/>
              <a:gd name="connsiteY11479" fmla="*/ 1367892 h 2623580"/>
              <a:gd name="connsiteX11480" fmla="*/ 3861347 w 4654756"/>
              <a:gd name="connsiteY11480" fmla="*/ 1371605 h 2623580"/>
              <a:gd name="connsiteX11481" fmla="*/ 3858375 w 4654756"/>
              <a:gd name="connsiteY11481" fmla="*/ 1374079 h 2623580"/>
              <a:gd name="connsiteX11482" fmla="*/ 3855403 w 4654756"/>
              <a:gd name="connsiteY11482" fmla="*/ 1376554 h 2623580"/>
              <a:gd name="connsiteX11483" fmla="*/ 3852431 w 4654756"/>
              <a:gd name="connsiteY11483" fmla="*/ 1379442 h 2623580"/>
              <a:gd name="connsiteX11484" fmla="*/ 3850309 w 4654756"/>
              <a:gd name="connsiteY11484" fmla="*/ 1382742 h 2623580"/>
              <a:gd name="connsiteX11485" fmla="*/ 3848611 w 4654756"/>
              <a:gd name="connsiteY11485" fmla="*/ 1386455 h 2623580"/>
              <a:gd name="connsiteX11486" fmla="*/ 3846913 w 4654756"/>
              <a:gd name="connsiteY11486" fmla="*/ 1391405 h 2623580"/>
              <a:gd name="connsiteX11487" fmla="*/ 3846064 w 4654756"/>
              <a:gd name="connsiteY11487" fmla="*/ 1397180 h 2623580"/>
              <a:gd name="connsiteX11488" fmla="*/ 3845639 w 4654756"/>
              <a:gd name="connsiteY11488" fmla="*/ 1404605 h 2623580"/>
              <a:gd name="connsiteX11489" fmla="*/ 3846064 w 4654756"/>
              <a:gd name="connsiteY11489" fmla="*/ 1414918 h 2623580"/>
              <a:gd name="connsiteX11490" fmla="*/ 3846489 w 4654756"/>
              <a:gd name="connsiteY11490" fmla="*/ 1425231 h 2623580"/>
              <a:gd name="connsiteX11491" fmla="*/ 3848187 w 4654756"/>
              <a:gd name="connsiteY11491" fmla="*/ 1445857 h 2623580"/>
              <a:gd name="connsiteX11492" fmla="*/ 3849884 w 4654756"/>
              <a:gd name="connsiteY11492" fmla="*/ 1465244 h 2623580"/>
              <a:gd name="connsiteX11493" fmla="*/ 3852007 w 4654756"/>
              <a:gd name="connsiteY11493" fmla="*/ 1483808 h 2623580"/>
              <a:gd name="connsiteX11494" fmla="*/ 3853281 w 4654756"/>
              <a:gd name="connsiteY11494" fmla="*/ 1501133 h 2623580"/>
              <a:gd name="connsiteX11495" fmla="*/ 3853281 w 4654756"/>
              <a:gd name="connsiteY11495" fmla="*/ 1509796 h 2623580"/>
              <a:gd name="connsiteX11496" fmla="*/ 3852856 w 4654756"/>
              <a:gd name="connsiteY11496" fmla="*/ 1518046 h 2623580"/>
              <a:gd name="connsiteX11497" fmla="*/ 3852007 w 4654756"/>
              <a:gd name="connsiteY11497" fmla="*/ 1525884 h 2623580"/>
              <a:gd name="connsiteX11498" fmla="*/ 3850309 w 4654756"/>
              <a:gd name="connsiteY11498" fmla="*/ 1533722 h 2623580"/>
              <a:gd name="connsiteX11499" fmla="*/ 3848611 w 4654756"/>
              <a:gd name="connsiteY11499" fmla="*/ 1541147 h 2623580"/>
              <a:gd name="connsiteX11500" fmla="*/ 3845639 w 4654756"/>
              <a:gd name="connsiteY11500" fmla="*/ 1548160 h 2623580"/>
              <a:gd name="connsiteX11501" fmla="*/ 3845215 w 4654756"/>
              <a:gd name="connsiteY11501" fmla="*/ 1549810 h 2623580"/>
              <a:gd name="connsiteX11502" fmla="*/ 3845215 w 4654756"/>
              <a:gd name="connsiteY11502" fmla="*/ 1551460 h 2623580"/>
              <a:gd name="connsiteX11503" fmla="*/ 3845639 w 4654756"/>
              <a:gd name="connsiteY11503" fmla="*/ 1557648 h 2623580"/>
              <a:gd name="connsiteX11504" fmla="*/ 3848611 w 4654756"/>
              <a:gd name="connsiteY11504" fmla="*/ 1579098 h 2623580"/>
              <a:gd name="connsiteX11505" fmla="*/ 3849884 w 4654756"/>
              <a:gd name="connsiteY11505" fmla="*/ 1593949 h 2623580"/>
              <a:gd name="connsiteX11506" fmla="*/ 3851583 w 4654756"/>
              <a:gd name="connsiteY11506" fmla="*/ 1610862 h 2623580"/>
              <a:gd name="connsiteX11507" fmla="*/ 3851583 w 4654756"/>
              <a:gd name="connsiteY11507" fmla="*/ 1629837 h 2623580"/>
              <a:gd name="connsiteX11508" fmla="*/ 3851158 w 4654756"/>
              <a:gd name="connsiteY11508" fmla="*/ 1640150 h 2623580"/>
              <a:gd name="connsiteX11509" fmla="*/ 3850309 w 4654756"/>
              <a:gd name="connsiteY11509" fmla="*/ 1651288 h 2623580"/>
              <a:gd name="connsiteX11510" fmla="*/ 3849460 w 4654756"/>
              <a:gd name="connsiteY11510" fmla="*/ 1660776 h 2623580"/>
              <a:gd name="connsiteX11511" fmla="*/ 3847337 w 4654756"/>
              <a:gd name="connsiteY11511" fmla="*/ 1670676 h 2623580"/>
              <a:gd name="connsiteX11512" fmla="*/ 3845639 w 4654756"/>
              <a:gd name="connsiteY11512" fmla="*/ 1680989 h 2623580"/>
              <a:gd name="connsiteX11513" fmla="*/ 3843092 w 4654756"/>
              <a:gd name="connsiteY11513" fmla="*/ 1691302 h 2623580"/>
              <a:gd name="connsiteX11514" fmla="*/ 3837573 w 4654756"/>
              <a:gd name="connsiteY11514" fmla="*/ 1711515 h 2623580"/>
              <a:gd name="connsiteX11515" fmla="*/ 3832904 w 4654756"/>
              <a:gd name="connsiteY11515" fmla="*/ 1730078 h 2623580"/>
              <a:gd name="connsiteX11516" fmla="*/ 3830781 w 4654756"/>
              <a:gd name="connsiteY11516" fmla="*/ 1738741 h 2623580"/>
              <a:gd name="connsiteX11517" fmla="*/ 3829932 w 4654756"/>
              <a:gd name="connsiteY11517" fmla="*/ 1746166 h 2623580"/>
              <a:gd name="connsiteX11518" fmla="*/ 3829508 w 4654756"/>
              <a:gd name="connsiteY11518" fmla="*/ 1752766 h 2623580"/>
              <a:gd name="connsiteX11519" fmla="*/ 3829508 w 4654756"/>
              <a:gd name="connsiteY11519" fmla="*/ 1756066 h 2623580"/>
              <a:gd name="connsiteX11520" fmla="*/ 3829932 w 4654756"/>
              <a:gd name="connsiteY11520" fmla="*/ 1758542 h 2623580"/>
              <a:gd name="connsiteX11521" fmla="*/ 3830781 w 4654756"/>
              <a:gd name="connsiteY11521" fmla="*/ 1761016 h 2623580"/>
              <a:gd name="connsiteX11522" fmla="*/ 3832055 w 4654756"/>
              <a:gd name="connsiteY11522" fmla="*/ 1763079 h 2623580"/>
              <a:gd name="connsiteX11523" fmla="*/ 3833329 w 4654756"/>
              <a:gd name="connsiteY11523" fmla="*/ 1764729 h 2623580"/>
              <a:gd name="connsiteX11524" fmla="*/ 3835027 w 4654756"/>
              <a:gd name="connsiteY11524" fmla="*/ 1765966 h 2623580"/>
              <a:gd name="connsiteX11525" fmla="*/ 3837149 w 4654756"/>
              <a:gd name="connsiteY11525" fmla="*/ 1767616 h 2623580"/>
              <a:gd name="connsiteX11526" fmla="*/ 3839696 w 4654756"/>
              <a:gd name="connsiteY11526" fmla="*/ 1768029 h 2623580"/>
              <a:gd name="connsiteX11527" fmla="*/ 3842243 w 4654756"/>
              <a:gd name="connsiteY11527" fmla="*/ 1768029 h 2623580"/>
              <a:gd name="connsiteX11528" fmla="*/ 3845639 w 4654756"/>
              <a:gd name="connsiteY11528" fmla="*/ 1768029 h 2623580"/>
              <a:gd name="connsiteX11529" fmla="*/ 3857101 w 4654756"/>
              <a:gd name="connsiteY11529" fmla="*/ 1757716 h 2623580"/>
              <a:gd name="connsiteX11530" fmla="*/ 3867714 w 4654756"/>
              <a:gd name="connsiteY11530" fmla="*/ 1749879 h 2623580"/>
              <a:gd name="connsiteX11531" fmla="*/ 3871959 w 4654756"/>
              <a:gd name="connsiteY11531" fmla="*/ 1747403 h 2623580"/>
              <a:gd name="connsiteX11532" fmla="*/ 3875779 w 4654756"/>
              <a:gd name="connsiteY11532" fmla="*/ 1745341 h 2623580"/>
              <a:gd name="connsiteX11533" fmla="*/ 3879600 w 4654756"/>
              <a:gd name="connsiteY11533" fmla="*/ 1743278 h 2623580"/>
              <a:gd name="connsiteX11534" fmla="*/ 3882572 w 4654756"/>
              <a:gd name="connsiteY11534" fmla="*/ 1742454 h 2623580"/>
              <a:gd name="connsiteX11535" fmla="*/ 3885968 w 4654756"/>
              <a:gd name="connsiteY11535" fmla="*/ 1741628 h 2623580"/>
              <a:gd name="connsiteX11536" fmla="*/ 3888515 w 4654756"/>
              <a:gd name="connsiteY11536" fmla="*/ 1741628 h 2623580"/>
              <a:gd name="connsiteX11537" fmla="*/ 3891062 w 4654756"/>
              <a:gd name="connsiteY11537" fmla="*/ 1741628 h 2623580"/>
              <a:gd name="connsiteX11538" fmla="*/ 3892760 w 4654756"/>
              <a:gd name="connsiteY11538" fmla="*/ 1742041 h 2623580"/>
              <a:gd name="connsiteX11539" fmla="*/ 3894883 w 4654756"/>
              <a:gd name="connsiteY11539" fmla="*/ 1742866 h 2623580"/>
              <a:gd name="connsiteX11540" fmla="*/ 3897005 w 4654756"/>
              <a:gd name="connsiteY11540" fmla="*/ 1744103 h 2623580"/>
              <a:gd name="connsiteX11541" fmla="*/ 3898279 w 4654756"/>
              <a:gd name="connsiteY11541" fmla="*/ 1745753 h 2623580"/>
              <a:gd name="connsiteX11542" fmla="*/ 3899128 w 4654756"/>
              <a:gd name="connsiteY11542" fmla="*/ 1747403 h 2623580"/>
              <a:gd name="connsiteX11543" fmla="*/ 3901675 w 4654756"/>
              <a:gd name="connsiteY11543" fmla="*/ 1751941 h 2623580"/>
              <a:gd name="connsiteX11544" fmla="*/ 3903373 w 4654756"/>
              <a:gd name="connsiteY11544" fmla="*/ 1756479 h 2623580"/>
              <a:gd name="connsiteX11545" fmla="*/ 3906769 w 4654756"/>
              <a:gd name="connsiteY11545" fmla="*/ 1767616 h 2623580"/>
              <a:gd name="connsiteX11546" fmla="*/ 3908042 w 4654756"/>
              <a:gd name="connsiteY11546" fmla="*/ 1772567 h 2623580"/>
              <a:gd name="connsiteX11547" fmla="*/ 3910165 w 4654756"/>
              <a:gd name="connsiteY11547" fmla="*/ 1777929 h 2623580"/>
              <a:gd name="connsiteX11548" fmla="*/ 3912288 w 4654756"/>
              <a:gd name="connsiteY11548" fmla="*/ 1782054 h 2623580"/>
              <a:gd name="connsiteX11549" fmla="*/ 3913986 w 4654756"/>
              <a:gd name="connsiteY11549" fmla="*/ 1784530 h 2623580"/>
              <a:gd name="connsiteX11550" fmla="*/ 3916108 w 4654756"/>
              <a:gd name="connsiteY11550" fmla="*/ 1786180 h 2623580"/>
              <a:gd name="connsiteX11551" fmla="*/ 3917382 w 4654756"/>
              <a:gd name="connsiteY11551" fmla="*/ 1784530 h 2623580"/>
              <a:gd name="connsiteX11552" fmla="*/ 3918231 w 4654756"/>
              <a:gd name="connsiteY11552" fmla="*/ 1782880 h 2623580"/>
              <a:gd name="connsiteX11553" fmla="*/ 3918655 w 4654756"/>
              <a:gd name="connsiteY11553" fmla="*/ 1780817 h 2623580"/>
              <a:gd name="connsiteX11554" fmla="*/ 3919505 w 4654756"/>
              <a:gd name="connsiteY11554" fmla="*/ 1778342 h 2623580"/>
              <a:gd name="connsiteX11555" fmla="*/ 3919505 w 4654756"/>
              <a:gd name="connsiteY11555" fmla="*/ 1773804 h 2623580"/>
              <a:gd name="connsiteX11556" fmla="*/ 3918655 w 4654756"/>
              <a:gd name="connsiteY11556" fmla="*/ 1768442 h 2623580"/>
              <a:gd name="connsiteX11557" fmla="*/ 3917806 w 4654756"/>
              <a:gd name="connsiteY11557" fmla="*/ 1763079 h 2623580"/>
              <a:gd name="connsiteX11558" fmla="*/ 3917382 w 4654756"/>
              <a:gd name="connsiteY11558" fmla="*/ 1758129 h 2623580"/>
              <a:gd name="connsiteX11559" fmla="*/ 3917382 w 4654756"/>
              <a:gd name="connsiteY11559" fmla="*/ 1753591 h 2623580"/>
              <a:gd name="connsiteX11560" fmla="*/ 3917806 w 4654756"/>
              <a:gd name="connsiteY11560" fmla="*/ 1751528 h 2623580"/>
              <a:gd name="connsiteX11561" fmla="*/ 3918655 w 4654756"/>
              <a:gd name="connsiteY11561" fmla="*/ 1749466 h 2623580"/>
              <a:gd name="connsiteX11562" fmla="*/ 3919505 w 4654756"/>
              <a:gd name="connsiteY11562" fmla="*/ 1746166 h 2623580"/>
              <a:gd name="connsiteX11563" fmla="*/ 3919929 w 4654756"/>
              <a:gd name="connsiteY11563" fmla="*/ 1745753 h 2623580"/>
              <a:gd name="connsiteX11564" fmla="*/ 3920353 w 4654756"/>
              <a:gd name="connsiteY11564" fmla="*/ 1745341 h 2623580"/>
              <a:gd name="connsiteX11565" fmla="*/ 3920778 w 4654756"/>
              <a:gd name="connsiteY11565" fmla="*/ 1745341 h 2623580"/>
              <a:gd name="connsiteX11566" fmla="*/ 3921202 w 4654756"/>
              <a:gd name="connsiteY11566" fmla="*/ 1745753 h 2623580"/>
              <a:gd name="connsiteX11567" fmla="*/ 3922476 w 4654756"/>
              <a:gd name="connsiteY11567" fmla="*/ 1748229 h 2623580"/>
              <a:gd name="connsiteX11568" fmla="*/ 3925872 w 4654756"/>
              <a:gd name="connsiteY11568" fmla="*/ 1755241 h 2623580"/>
              <a:gd name="connsiteX11569" fmla="*/ 3930117 w 4654756"/>
              <a:gd name="connsiteY11569" fmla="*/ 1764317 h 2623580"/>
              <a:gd name="connsiteX11570" fmla="*/ 3933089 w 4654756"/>
              <a:gd name="connsiteY11570" fmla="*/ 1768442 h 2623580"/>
              <a:gd name="connsiteX11571" fmla="*/ 3936060 w 4654756"/>
              <a:gd name="connsiteY11571" fmla="*/ 1772154 h 2623580"/>
              <a:gd name="connsiteX11572" fmla="*/ 3939457 w 4654756"/>
              <a:gd name="connsiteY11572" fmla="*/ 1775454 h 2623580"/>
              <a:gd name="connsiteX11573" fmla="*/ 3940730 w 4654756"/>
              <a:gd name="connsiteY11573" fmla="*/ 1776692 h 2623580"/>
              <a:gd name="connsiteX11574" fmla="*/ 3942852 w 4654756"/>
              <a:gd name="connsiteY11574" fmla="*/ 1777105 h 2623580"/>
              <a:gd name="connsiteX11575" fmla="*/ 3944551 w 4654756"/>
              <a:gd name="connsiteY11575" fmla="*/ 1777517 h 2623580"/>
              <a:gd name="connsiteX11576" fmla="*/ 3946673 w 4654756"/>
              <a:gd name="connsiteY11576" fmla="*/ 1777517 h 2623580"/>
              <a:gd name="connsiteX11577" fmla="*/ 3949220 w 4654756"/>
              <a:gd name="connsiteY11577" fmla="*/ 1776692 h 2623580"/>
              <a:gd name="connsiteX11578" fmla="*/ 3950918 w 4654756"/>
              <a:gd name="connsiteY11578" fmla="*/ 1775454 h 2623580"/>
              <a:gd name="connsiteX11579" fmla="*/ 3953465 w 4654756"/>
              <a:gd name="connsiteY11579" fmla="*/ 1773804 h 2623580"/>
              <a:gd name="connsiteX11580" fmla="*/ 3956012 w 4654756"/>
              <a:gd name="connsiteY11580" fmla="*/ 1771741 h 2623580"/>
              <a:gd name="connsiteX11581" fmla="*/ 3958559 w 4654756"/>
              <a:gd name="connsiteY11581" fmla="*/ 1768442 h 2623580"/>
              <a:gd name="connsiteX11582" fmla="*/ 3960682 w 4654756"/>
              <a:gd name="connsiteY11582" fmla="*/ 1765142 h 2623580"/>
              <a:gd name="connsiteX11583" fmla="*/ 3963653 w 4654756"/>
              <a:gd name="connsiteY11583" fmla="*/ 1763079 h 2623580"/>
              <a:gd name="connsiteX11584" fmla="*/ 3965776 w 4654756"/>
              <a:gd name="connsiteY11584" fmla="*/ 1761429 h 2623580"/>
              <a:gd name="connsiteX11585" fmla="*/ 3966625 w 4654756"/>
              <a:gd name="connsiteY11585" fmla="*/ 1759366 h 2623580"/>
              <a:gd name="connsiteX11586" fmla="*/ 3967898 w 4654756"/>
              <a:gd name="connsiteY11586" fmla="*/ 1757304 h 2623580"/>
              <a:gd name="connsiteX11587" fmla="*/ 3967898 w 4654756"/>
              <a:gd name="connsiteY11587" fmla="*/ 1754829 h 2623580"/>
              <a:gd name="connsiteX11588" fmla="*/ 3967049 w 4654756"/>
              <a:gd name="connsiteY11588" fmla="*/ 1751941 h 2623580"/>
              <a:gd name="connsiteX11589" fmla="*/ 3965351 w 4654756"/>
              <a:gd name="connsiteY11589" fmla="*/ 1746166 h 2623580"/>
              <a:gd name="connsiteX11590" fmla="*/ 3962380 w 4654756"/>
              <a:gd name="connsiteY11590" fmla="*/ 1739153 h 2623580"/>
              <a:gd name="connsiteX11591" fmla="*/ 3959408 w 4654756"/>
              <a:gd name="connsiteY11591" fmla="*/ 1730491 h 2623580"/>
              <a:gd name="connsiteX11592" fmla="*/ 3958559 w 4654756"/>
              <a:gd name="connsiteY11592" fmla="*/ 1725953 h 2623580"/>
              <a:gd name="connsiteX11593" fmla="*/ 3957286 w 4654756"/>
              <a:gd name="connsiteY11593" fmla="*/ 1720590 h 2623580"/>
              <a:gd name="connsiteX11594" fmla="*/ 3956861 w 4654756"/>
              <a:gd name="connsiteY11594" fmla="*/ 1714815 h 2623580"/>
              <a:gd name="connsiteX11595" fmla="*/ 3956437 w 4654756"/>
              <a:gd name="connsiteY11595" fmla="*/ 1709040 h 2623580"/>
              <a:gd name="connsiteX11596" fmla="*/ 3964078 w 4654756"/>
              <a:gd name="connsiteY11596" fmla="*/ 1701615 h 2623580"/>
              <a:gd name="connsiteX11597" fmla="*/ 3971295 w 4654756"/>
              <a:gd name="connsiteY11597" fmla="*/ 1695427 h 2623580"/>
              <a:gd name="connsiteX11598" fmla="*/ 3978087 w 4654756"/>
              <a:gd name="connsiteY11598" fmla="*/ 1691302 h 2623580"/>
              <a:gd name="connsiteX11599" fmla="*/ 3984879 w 4654756"/>
              <a:gd name="connsiteY11599" fmla="*/ 1688414 h 2623580"/>
              <a:gd name="connsiteX11600" fmla="*/ 3990822 w 4654756"/>
              <a:gd name="connsiteY11600" fmla="*/ 1686352 h 2623580"/>
              <a:gd name="connsiteX11601" fmla="*/ 3996341 w 4654756"/>
              <a:gd name="connsiteY11601" fmla="*/ 1685526 h 2623580"/>
              <a:gd name="connsiteX11602" fmla="*/ 4001859 w 4654756"/>
              <a:gd name="connsiteY11602" fmla="*/ 1685939 h 2623580"/>
              <a:gd name="connsiteX11603" fmla="*/ 4006953 w 4654756"/>
              <a:gd name="connsiteY11603" fmla="*/ 1686352 h 2623580"/>
              <a:gd name="connsiteX11604" fmla="*/ 4011623 w 4654756"/>
              <a:gd name="connsiteY11604" fmla="*/ 1688002 h 2623580"/>
              <a:gd name="connsiteX11605" fmla="*/ 4015868 w 4654756"/>
              <a:gd name="connsiteY11605" fmla="*/ 1689652 h 2623580"/>
              <a:gd name="connsiteX11606" fmla="*/ 4024359 w 4654756"/>
              <a:gd name="connsiteY11606" fmla="*/ 1693364 h 2623580"/>
              <a:gd name="connsiteX11607" fmla="*/ 4031151 w 4654756"/>
              <a:gd name="connsiteY11607" fmla="*/ 1696664 h 2623580"/>
              <a:gd name="connsiteX11608" fmla="*/ 4034547 w 4654756"/>
              <a:gd name="connsiteY11608" fmla="*/ 1697902 h 2623580"/>
              <a:gd name="connsiteX11609" fmla="*/ 4037518 w 4654756"/>
              <a:gd name="connsiteY11609" fmla="*/ 1698315 h 2623580"/>
              <a:gd name="connsiteX11610" fmla="*/ 4051102 w 4654756"/>
              <a:gd name="connsiteY11610" fmla="*/ 1696664 h 2623580"/>
              <a:gd name="connsiteX11611" fmla="*/ 4061291 w 4654756"/>
              <a:gd name="connsiteY11611" fmla="*/ 1696252 h 2623580"/>
              <a:gd name="connsiteX11612" fmla="*/ 4068932 w 4654756"/>
              <a:gd name="connsiteY11612" fmla="*/ 1696664 h 2623580"/>
              <a:gd name="connsiteX11613" fmla="*/ 4071903 w 4654756"/>
              <a:gd name="connsiteY11613" fmla="*/ 1697489 h 2623580"/>
              <a:gd name="connsiteX11614" fmla="*/ 4073601 w 4654756"/>
              <a:gd name="connsiteY11614" fmla="*/ 1697902 h 2623580"/>
              <a:gd name="connsiteX11615" fmla="*/ 4075299 w 4654756"/>
              <a:gd name="connsiteY11615" fmla="*/ 1698727 h 2623580"/>
              <a:gd name="connsiteX11616" fmla="*/ 4076149 w 4654756"/>
              <a:gd name="connsiteY11616" fmla="*/ 1699552 h 2623580"/>
              <a:gd name="connsiteX11617" fmla="*/ 4076573 w 4654756"/>
              <a:gd name="connsiteY11617" fmla="*/ 1700789 h 2623580"/>
              <a:gd name="connsiteX11618" fmla="*/ 4076998 w 4654756"/>
              <a:gd name="connsiteY11618" fmla="*/ 1702027 h 2623580"/>
              <a:gd name="connsiteX11619" fmla="*/ 4076149 w 4654756"/>
              <a:gd name="connsiteY11619" fmla="*/ 1704502 h 2623580"/>
              <a:gd name="connsiteX11620" fmla="*/ 4074875 w 4654756"/>
              <a:gd name="connsiteY11620" fmla="*/ 1707390 h 2623580"/>
              <a:gd name="connsiteX11621" fmla="*/ 4069781 w 4654756"/>
              <a:gd name="connsiteY11621" fmla="*/ 1713577 h 2623580"/>
              <a:gd name="connsiteX11622" fmla="*/ 4067234 w 4654756"/>
              <a:gd name="connsiteY11622" fmla="*/ 1716465 h 2623580"/>
              <a:gd name="connsiteX11623" fmla="*/ 4065535 w 4654756"/>
              <a:gd name="connsiteY11623" fmla="*/ 1718940 h 2623580"/>
              <a:gd name="connsiteX11624" fmla="*/ 4065111 w 4654756"/>
              <a:gd name="connsiteY11624" fmla="*/ 1721415 h 2623580"/>
              <a:gd name="connsiteX11625" fmla="*/ 4065111 w 4654756"/>
              <a:gd name="connsiteY11625" fmla="*/ 1722653 h 2623580"/>
              <a:gd name="connsiteX11626" fmla="*/ 4065535 w 4654756"/>
              <a:gd name="connsiteY11626" fmla="*/ 1723478 h 2623580"/>
              <a:gd name="connsiteX11627" fmla="*/ 4065960 w 4654756"/>
              <a:gd name="connsiteY11627" fmla="*/ 1724303 h 2623580"/>
              <a:gd name="connsiteX11628" fmla="*/ 4067234 w 4654756"/>
              <a:gd name="connsiteY11628" fmla="*/ 1724715 h 2623580"/>
              <a:gd name="connsiteX11629" fmla="*/ 4071903 w 4654756"/>
              <a:gd name="connsiteY11629" fmla="*/ 1725128 h 2623580"/>
              <a:gd name="connsiteX11630" fmla="*/ 4076149 w 4654756"/>
              <a:gd name="connsiteY11630" fmla="*/ 1726366 h 2623580"/>
              <a:gd name="connsiteX11631" fmla="*/ 4079969 w 4654756"/>
              <a:gd name="connsiteY11631" fmla="*/ 1727603 h 2623580"/>
              <a:gd name="connsiteX11632" fmla="*/ 4083790 w 4654756"/>
              <a:gd name="connsiteY11632" fmla="*/ 1728428 h 2623580"/>
              <a:gd name="connsiteX11633" fmla="*/ 4087186 w 4654756"/>
              <a:gd name="connsiteY11633" fmla="*/ 1730491 h 2623580"/>
              <a:gd name="connsiteX11634" fmla="*/ 4094403 w 4654756"/>
              <a:gd name="connsiteY11634" fmla="*/ 1734203 h 2623580"/>
              <a:gd name="connsiteX11635" fmla="*/ 4099921 w 4654756"/>
              <a:gd name="connsiteY11635" fmla="*/ 1738741 h 2623580"/>
              <a:gd name="connsiteX11636" fmla="*/ 4105439 w 4654756"/>
              <a:gd name="connsiteY11636" fmla="*/ 1744103 h 2623580"/>
              <a:gd name="connsiteX11637" fmla="*/ 4110534 w 4654756"/>
              <a:gd name="connsiteY11637" fmla="*/ 1749879 h 2623580"/>
              <a:gd name="connsiteX11638" fmla="*/ 4114779 w 4654756"/>
              <a:gd name="connsiteY11638" fmla="*/ 1756479 h 2623580"/>
              <a:gd name="connsiteX11639" fmla="*/ 4118599 w 4654756"/>
              <a:gd name="connsiteY11639" fmla="*/ 1763079 h 2623580"/>
              <a:gd name="connsiteX11640" fmla="*/ 4122420 w 4654756"/>
              <a:gd name="connsiteY11640" fmla="*/ 1770504 h 2623580"/>
              <a:gd name="connsiteX11641" fmla="*/ 4125391 w 4654756"/>
              <a:gd name="connsiteY11641" fmla="*/ 1777929 h 2623580"/>
              <a:gd name="connsiteX11642" fmla="*/ 4131759 w 4654756"/>
              <a:gd name="connsiteY11642" fmla="*/ 1793193 h 2623580"/>
              <a:gd name="connsiteX11643" fmla="*/ 4137278 w 4654756"/>
              <a:gd name="connsiteY11643" fmla="*/ 1808455 h 2623580"/>
              <a:gd name="connsiteX11644" fmla="*/ 4143645 w 4654756"/>
              <a:gd name="connsiteY11644" fmla="*/ 1822481 h 2623580"/>
              <a:gd name="connsiteX11645" fmla="*/ 4147891 w 4654756"/>
              <a:gd name="connsiteY11645" fmla="*/ 1831144 h 2623580"/>
              <a:gd name="connsiteX11646" fmla="*/ 4152985 w 4654756"/>
              <a:gd name="connsiteY11646" fmla="*/ 1839394 h 2623580"/>
              <a:gd name="connsiteX11647" fmla="*/ 4158503 w 4654756"/>
              <a:gd name="connsiteY11647" fmla="*/ 1847232 h 2623580"/>
              <a:gd name="connsiteX11648" fmla="*/ 4164022 w 4654756"/>
              <a:gd name="connsiteY11648" fmla="*/ 1855069 h 2623580"/>
              <a:gd name="connsiteX11649" fmla="*/ 4176333 w 4654756"/>
              <a:gd name="connsiteY11649" fmla="*/ 1869920 h 2623580"/>
              <a:gd name="connsiteX11650" fmla="*/ 4188644 w 4654756"/>
              <a:gd name="connsiteY11650" fmla="*/ 1884358 h 2623580"/>
              <a:gd name="connsiteX11651" fmla="*/ 4200530 w 4654756"/>
              <a:gd name="connsiteY11651" fmla="*/ 1899208 h 2623580"/>
              <a:gd name="connsiteX11652" fmla="*/ 4206897 w 4654756"/>
              <a:gd name="connsiteY11652" fmla="*/ 1906633 h 2623580"/>
              <a:gd name="connsiteX11653" fmla="*/ 4212416 w 4654756"/>
              <a:gd name="connsiteY11653" fmla="*/ 1914059 h 2623580"/>
              <a:gd name="connsiteX11654" fmla="*/ 4218359 w 4654756"/>
              <a:gd name="connsiteY11654" fmla="*/ 1922309 h 2623580"/>
              <a:gd name="connsiteX11655" fmla="*/ 4223029 w 4654756"/>
              <a:gd name="connsiteY11655" fmla="*/ 1930559 h 2623580"/>
              <a:gd name="connsiteX11656" fmla="*/ 4228123 w 4654756"/>
              <a:gd name="connsiteY11656" fmla="*/ 1939222 h 2623580"/>
              <a:gd name="connsiteX11657" fmla="*/ 4232368 w 4654756"/>
              <a:gd name="connsiteY11657" fmla="*/ 1948297 h 2623580"/>
              <a:gd name="connsiteX11658" fmla="*/ 4234915 w 4654756"/>
              <a:gd name="connsiteY11658" fmla="*/ 1954072 h 2623580"/>
              <a:gd name="connsiteX11659" fmla="*/ 4236189 w 4654756"/>
              <a:gd name="connsiteY11659" fmla="*/ 1959435 h 2623580"/>
              <a:gd name="connsiteX11660" fmla="*/ 4237462 w 4654756"/>
              <a:gd name="connsiteY11660" fmla="*/ 1963973 h 2623580"/>
              <a:gd name="connsiteX11661" fmla="*/ 4237887 w 4654756"/>
              <a:gd name="connsiteY11661" fmla="*/ 1969335 h 2623580"/>
              <a:gd name="connsiteX11662" fmla="*/ 4237887 w 4654756"/>
              <a:gd name="connsiteY11662" fmla="*/ 1973873 h 2623580"/>
              <a:gd name="connsiteX11663" fmla="*/ 4237887 w 4654756"/>
              <a:gd name="connsiteY11663" fmla="*/ 1978823 h 2623580"/>
              <a:gd name="connsiteX11664" fmla="*/ 4236189 w 4654756"/>
              <a:gd name="connsiteY11664" fmla="*/ 1988724 h 2623580"/>
              <a:gd name="connsiteX11665" fmla="*/ 4235339 w 4654756"/>
              <a:gd name="connsiteY11665" fmla="*/ 1999861 h 2623580"/>
              <a:gd name="connsiteX11666" fmla="*/ 4234491 w 4654756"/>
              <a:gd name="connsiteY11666" fmla="*/ 2011824 h 2623580"/>
              <a:gd name="connsiteX11667" fmla="*/ 4234491 w 4654756"/>
              <a:gd name="connsiteY11667" fmla="*/ 2019249 h 2623580"/>
              <a:gd name="connsiteX11668" fmla="*/ 4234915 w 4654756"/>
              <a:gd name="connsiteY11668" fmla="*/ 2026675 h 2623580"/>
              <a:gd name="connsiteX11669" fmla="*/ 4235339 w 4654756"/>
              <a:gd name="connsiteY11669" fmla="*/ 2034925 h 2623580"/>
              <a:gd name="connsiteX11670" fmla="*/ 4236751 w 4654756"/>
              <a:gd name="connsiteY11670" fmla="*/ 2042468 h 2623580"/>
              <a:gd name="connsiteX11671" fmla="*/ 4237090 w 4654756"/>
              <a:gd name="connsiteY11671" fmla="*/ 2042401 h 2623580"/>
              <a:gd name="connsiteX11672" fmla="*/ 4237937 w 4654756"/>
              <a:gd name="connsiteY11672" fmla="*/ 2049012 h 2623580"/>
              <a:gd name="connsiteX11673" fmla="*/ 4239208 w 4654756"/>
              <a:gd name="connsiteY11673" fmla="*/ 2056036 h 2623580"/>
              <a:gd name="connsiteX11674" fmla="*/ 4240903 w 4654756"/>
              <a:gd name="connsiteY11674" fmla="*/ 2063887 h 2623580"/>
              <a:gd name="connsiteX11675" fmla="*/ 4243445 w 4654756"/>
              <a:gd name="connsiteY11675" fmla="*/ 2071737 h 2623580"/>
              <a:gd name="connsiteX11676" fmla="*/ 4245985 w 4654756"/>
              <a:gd name="connsiteY11676" fmla="*/ 2080414 h 2623580"/>
              <a:gd name="connsiteX11677" fmla="*/ 4248951 w 4654756"/>
              <a:gd name="connsiteY11677" fmla="*/ 2089504 h 2623580"/>
              <a:gd name="connsiteX11678" fmla="*/ 4253187 w 4654756"/>
              <a:gd name="connsiteY11678" fmla="*/ 2099007 h 2623580"/>
              <a:gd name="connsiteX11679" fmla="*/ 4257423 w 4654756"/>
              <a:gd name="connsiteY11679" fmla="*/ 2108923 h 2623580"/>
              <a:gd name="connsiteX11680" fmla="*/ 4257847 w 4654756"/>
              <a:gd name="connsiteY11680" fmla="*/ 2144457 h 2623580"/>
              <a:gd name="connsiteX11681" fmla="*/ 4258695 w 4654756"/>
              <a:gd name="connsiteY11681" fmla="*/ 2180403 h 2623580"/>
              <a:gd name="connsiteX11682" fmla="*/ 4260813 w 4654756"/>
              <a:gd name="connsiteY11682" fmla="*/ 2249817 h 2623580"/>
              <a:gd name="connsiteX11683" fmla="*/ 4261659 w 4654756"/>
              <a:gd name="connsiteY11683" fmla="*/ 2281631 h 2623580"/>
              <a:gd name="connsiteX11684" fmla="*/ 4261236 w 4654756"/>
              <a:gd name="connsiteY11684" fmla="*/ 2310141 h 2623580"/>
              <a:gd name="connsiteX11685" fmla="*/ 4260813 w 4654756"/>
              <a:gd name="connsiteY11685" fmla="*/ 2322949 h 2623580"/>
              <a:gd name="connsiteX11686" fmla="*/ 4260389 w 4654756"/>
              <a:gd name="connsiteY11686" fmla="*/ 2334518 h 2623580"/>
              <a:gd name="connsiteX11687" fmla="*/ 4258695 w 4654756"/>
              <a:gd name="connsiteY11687" fmla="*/ 2344434 h 2623580"/>
              <a:gd name="connsiteX11688" fmla="*/ 4257423 w 4654756"/>
              <a:gd name="connsiteY11688" fmla="*/ 2353524 h 2623580"/>
              <a:gd name="connsiteX11689" fmla="*/ 4254459 w 4654756"/>
              <a:gd name="connsiteY11689" fmla="*/ 2363854 h 2623580"/>
              <a:gd name="connsiteX11690" fmla="*/ 4250222 w 4654756"/>
              <a:gd name="connsiteY11690" fmla="*/ 2377489 h 2623580"/>
              <a:gd name="connsiteX11691" fmla="*/ 4247257 w 4654756"/>
              <a:gd name="connsiteY11691" fmla="*/ 2385339 h 2623580"/>
              <a:gd name="connsiteX11692" fmla="*/ 4243868 w 4654756"/>
              <a:gd name="connsiteY11692" fmla="*/ 2392776 h 2623580"/>
              <a:gd name="connsiteX11693" fmla="*/ 4240479 w 4654756"/>
              <a:gd name="connsiteY11693" fmla="*/ 2401040 h 2623580"/>
              <a:gd name="connsiteX11694" fmla="*/ 4236243 w 4654756"/>
              <a:gd name="connsiteY11694" fmla="*/ 2408890 h 2623580"/>
              <a:gd name="connsiteX11695" fmla="*/ 4231583 w 4654756"/>
              <a:gd name="connsiteY11695" fmla="*/ 2416741 h 2623580"/>
              <a:gd name="connsiteX11696" fmla="*/ 4226500 w 4654756"/>
              <a:gd name="connsiteY11696" fmla="*/ 2423765 h 2623580"/>
              <a:gd name="connsiteX11697" fmla="*/ 4221417 w 4654756"/>
              <a:gd name="connsiteY11697" fmla="*/ 2429962 h 2623580"/>
              <a:gd name="connsiteX11698" fmla="*/ 4215062 w 4654756"/>
              <a:gd name="connsiteY11698" fmla="*/ 2435747 h 2623580"/>
              <a:gd name="connsiteX11699" fmla="*/ 4212097 w 4654756"/>
              <a:gd name="connsiteY11699" fmla="*/ 2438639 h 2623580"/>
              <a:gd name="connsiteX11700" fmla="*/ 4208709 w 4654756"/>
              <a:gd name="connsiteY11700" fmla="*/ 2440292 h 2623580"/>
              <a:gd name="connsiteX11701" fmla="*/ 4205319 w 4654756"/>
              <a:gd name="connsiteY11701" fmla="*/ 2442358 h 2623580"/>
              <a:gd name="connsiteX11702" fmla="*/ 4201507 w 4654756"/>
              <a:gd name="connsiteY11702" fmla="*/ 2444010 h 2623580"/>
              <a:gd name="connsiteX11703" fmla="*/ 4197694 w 4654756"/>
              <a:gd name="connsiteY11703" fmla="*/ 2445663 h 2623580"/>
              <a:gd name="connsiteX11704" fmla="*/ 4193881 w 4654756"/>
              <a:gd name="connsiteY11704" fmla="*/ 2446490 h 2623580"/>
              <a:gd name="connsiteX11705" fmla="*/ 4190069 w 4654756"/>
              <a:gd name="connsiteY11705" fmla="*/ 2446903 h 2623580"/>
              <a:gd name="connsiteX11706" fmla="*/ 4185833 w 4654756"/>
              <a:gd name="connsiteY11706" fmla="*/ 2446903 h 2623580"/>
              <a:gd name="connsiteX11707" fmla="*/ 4182867 w 4654756"/>
              <a:gd name="connsiteY11707" fmla="*/ 2446903 h 2623580"/>
              <a:gd name="connsiteX11708" fmla="*/ 4179903 w 4654756"/>
              <a:gd name="connsiteY11708" fmla="*/ 2446076 h 2623580"/>
              <a:gd name="connsiteX11709" fmla="*/ 4177361 w 4654756"/>
              <a:gd name="connsiteY11709" fmla="*/ 2444837 h 2623580"/>
              <a:gd name="connsiteX11710" fmla="*/ 4176090 w 4654756"/>
              <a:gd name="connsiteY11710" fmla="*/ 2443184 h 2623580"/>
              <a:gd name="connsiteX11711" fmla="*/ 4174395 w 4654756"/>
              <a:gd name="connsiteY11711" fmla="*/ 2441531 h 2623580"/>
              <a:gd name="connsiteX11712" fmla="*/ 4173125 w 4654756"/>
              <a:gd name="connsiteY11712" fmla="*/ 2439465 h 2623580"/>
              <a:gd name="connsiteX11713" fmla="*/ 4170583 w 4654756"/>
              <a:gd name="connsiteY11713" fmla="*/ 2435747 h 2623580"/>
              <a:gd name="connsiteX11714" fmla="*/ 4168041 w 4654756"/>
              <a:gd name="connsiteY11714" fmla="*/ 2432441 h 2623580"/>
              <a:gd name="connsiteX11715" fmla="*/ 4167194 w 4654756"/>
              <a:gd name="connsiteY11715" fmla="*/ 2431202 h 2623580"/>
              <a:gd name="connsiteX11716" fmla="*/ 4165076 w 4654756"/>
              <a:gd name="connsiteY11716" fmla="*/ 2430789 h 2623580"/>
              <a:gd name="connsiteX11717" fmla="*/ 4163381 w 4654756"/>
              <a:gd name="connsiteY11717" fmla="*/ 2430376 h 2623580"/>
              <a:gd name="connsiteX11718" fmla="*/ 4160840 w 4654756"/>
              <a:gd name="connsiteY11718" fmla="*/ 2431202 h 2623580"/>
              <a:gd name="connsiteX11719" fmla="*/ 4157874 w 4654756"/>
              <a:gd name="connsiteY11719" fmla="*/ 2432855 h 2623580"/>
              <a:gd name="connsiteX11720" fmla="*/ 4154486 w 4654756"/>
              <a:gd name="connsiteY11720" fmla="*/ 2435334 h 2623580"/>
              <a:gd name="connsiteX11721" fmla="*/ 4152367 w 4654756"/>
              <a:gd name="connsiteY11721" fmla="*/ 2436986 h 2623580"/>
              <a:gd name="connsiteX11722" fmla="*/ 4150673 w 4654756"/>
              <a:gd name="connsiteY11722" fmla="*/ 2438639 h 2623580"/>
              <a:gd name="connsiteX11723" fmla="*/ 4148979 w 4654756"/>
              <a:gd name="connsiteY11723" fmla="*/ 2440292 h 2623580"/>
              <a:gd name="connsiteX11724" fmla="*/ 4148131 w 4654756"/>
              <a:gd name="connsiteY11724" fmla="*/ 2442771 h 2623580"/>
              <a:gd name="connsiteX11725" fmla="*/ 4147284 w 4654756"/>
              <a:gd name="connsiteY11725" fmla="*/ 2445250 h 2623580"/>
              <a:gd name="connsiteX11726" fmla="*/ 4146861 w 4654756"/>
              <a:gd name="connsiteY11726" fmla="*/ 2447316 h 2623580"/>
              <a:gd name="connsiteX11727" fmla="*/ 4145589 w 4654756"/>
              <a:gd name="connsiteY11727" fmla="*/ 2453100 h 2623580"/>
              <a:gd name="connsiteX11728" fmla="*/ 4145589 w 4654756"/>
              <a:gd name="connsiteY11728" fmla="*/ 2459711 h 2623580"/>
              <a:gd name="connsiteX11729" fmla="*/ 4145589 w 4654756"/>
              <a:gd name="connsiteY11729" fmla="*/ 2468387 h 2623580"/>
              <a:gd name="connsiteX11730" fmla="*/ 4145589 w 4654756"/>
              <a:gd name="connsiteY11730" fmla="*/ 2478717 h 2623580"/>
              <a:gd name="connsiteX11731" fmla="*/ 4145166 w 4654756"/>
              <a:gd name="connsiteY11731" fmla="*/ 2491112 h 2623580"/>
              <a:gd name="connsiteX11732" fmla="*/ 4136694 w 4654756"/>
              <a:gd name="connsiteY11732" fmla="*/ 2494418 h 2623580"/>
              <a:gd name="connsiteX11733" fmla="*/ 4130340 w 4654756"/>
              <a:gd name="connsiteY11733" fmla="*/ 2497723 h 2623580"/>
              <a:gd name="connsiteX11734" fmla="*/ 4127798 w 4654756"/>
              <a:gd name="connsiteY11734" fmla="*/ 2498963 h 2623580"/>
              <a:gd name="connsiteX11735" fmla="*/ 4126104 w 4654756"/>
              <a:gd name="connsiteY11735" fmla="*/ 2500202 h 2623580"/>
              <a:gd name="connsiteX11736" fmla="*/ 4124833 w 4654756"/>
              <a:gd name="connsiteY11736" fmla="*/ 2501855 h 2623580"/>
              <a:gd name="connsiteX11737" fmla="*/ 4124409 w 4654756"/>
              <a:gd name="connsiteY11737" fmla="*/ 2503094 h 2623580"/>
              <a:gd name="connsiteX11738" fmla="*/ 4123985 w 4654756"/>
              <a:gd name="connsiteY11738" fmla="*/ 2505160 h 2623580"/>
              <a:gd name="connsiteX11739" fmla="*/ 4124409 w 4654756"/>
              <a:gd name="connsiteY11739" fmla="*/ 2506400 h 2623580"/>
              <a:gd name="connsiteX11740" fmla="*/ 4125257 w 4654756"/>
              <a:gd name="connsiteY11740" fmla="*/ 2508466 h 2623580"/>
              <a:gd name="connsiteX11741" fmla="*/ 4126104 w 4654756"/>
              <a:gd name="connsiteY11741" fmla="*/ 2510945 h 2623580"/>
              <a:gd name="connsiteX11742" fmla="*/ 4130340 w 4654756"/>
              <a:gd name="connsiteY11742" fmla="*/ 2516316 h 2623580"/>
              <a:gd name="connsiteX11743" fmla="*/ 4135847 w 4654756"/>
              <a:gd name="connsiteY11743" fmla="*/ 2522927 h 2623580"/>
              <a:gd name="connsiteX11744" fmla="*/ 4128645 w 4654756"/>
              <a:gd name="connsiteY11744" fmla="*/ 2517969 h 2623580"/>
              <a:gd name="connsiteX11745" fmla="*/ 4122291 w 4654756"/>
              <a:gd name="connsiteY11745" fmla="*/ 2512598 h 2623580"/>
              <a:gd name="connsiteX11746" fmla="*/ 4119749 w 4654756"/>
              <a:gd name="connsiteY11746" fmla="*/ 2509705 h 2623580"/>
              <a:gd name="connsiteX11747" fmla="*/ 4118055 w 4654756"/>
              <a:gd name="connsiteY11747" fmla="*/ 2507226 h 2623580"/>
              <a:gd name="connsiteX11748" fmla="*/ 4115937 w 4654756"/>
              <a:gd name="connsiteY11748" fmla="*/ 2504747 h 2623580"/>
              <a:gd name="connsiteX11749" fmla="*/ 4115089 w 4654756"/>
              <a:gd name="connsiteY11749" fmla="*/ 2501855 h 2623580"/>
              <a:gd name="connsiteX11750" fmla="*/ 4114243 w 4654756"/>
              <a:gd name="connsiteY11750" fmla="*/ 2498963 h 2623580"/>
              <a:gd name="connsiteX11751" fmla="*/ 4114243 w 4654756"/>
              <a:gd name="connsiteY11751" fmla="*/ 2496070 h 2623580"/>
              <a:gd name="connsiteX11752" fmla="*/ 4114666 w 4654756"/>
              <a:gd name="connsiteY11752" fmla="*/ 2493178 h 2623580"/>
              <a:gd name="connsiteX11753" fmla="*/ 4115937 w 4654756"/>
              <a:gd name="connsiteY11753" fmla="*/ 2490286 h 2623580"/>
              <a:gd name="connsiteX11754" fmla="*/ 4118055 w 4654756"/>
              <a:gd name="connsiteY11754" fmla="*/ 2487394 h 2623580"/>
              <a:gd name="connsiteX11755" fmla="*/ 4121444 w 4654756"/>
              <a:gd name="connsiteY11755" fmla="*/ 2484501 h 2623580"/>
              <a:gd name="connsiteX11756" fmla="*/ 4124833 w 4654756"/>
              <a:gd name="connsiteY11756" fmla="*/ 2481609 h 2623580"/>
              <a:gd name="connsiteX11757" fmla="*/ 4129493 w 4654756"/>
              <a:gd name="connsiteY11757" fmla="*/ 2478717 h 2623580"/>
              <a:gd name="connsiteX11758" fmla="*/ 4129069 w 4654756"/>
              <a:gd name="connsiteY11758" fmla="*/ 2474998 h 2623580"/>
              <a:gd name="connsiteX11759" fmla="*/ 4128221 w 4654756"/>
              <a:gd name="connsiteY11759" fmla="*/ 2470453 h 2623580"/>
              <a:gd name="connsiteX11760" fmla="*/ 4124833 w 4654756"/>
              <a:gd name="connsiteY11760" fmla="*/ 2459298 h 2623580"/>
              <a:gd name="connsiteX11761" fmla="*/ 4121444 w 4654756"/>
              <a:gd name="connsiteY11761" fmla="*/ 2449795 h 2623580"/>
              <a:gd name="connsiteX11762" fmla="*/ 4118902 w 4654756"/>
              <a:gd name="connsiteY11762" fmla="*/ 2444010 h 2623580"/>
              <a:gd name="connsiteX11763" fmla="*/ 4109159 w 4654756"/>
              <a:gd name="connsiteY11763" fmla="*/ 2427896 h 2623580"/>
              <a:gd name="connsiteX11764" fmla="*/ 4104499 w 4654756"/>
              <a:gd name="connsiteY11764" fmla="*/ 2421286 h 2623580"/>
              <a:gd name="connsiteX11765" fmla="*/ 4100263 w 4654756"/>
              <a:gd name="connsiteY11765" fmla="*/ 2415088 h 2623580"/>
              <a:gd name="connsiteX11766" fmla="*/ 4092638 w 4654756"/>
              <a:gd name="connsiteY11766" fmla="*/ 2405998 h 2623580"/>
              <a:gd name="connsiteX11767" fmla="*/ 4085860 w 4654756"/>
              <a:gd name="connsiteY11767" fmla="*/ 2398974 h 2623580"/>
              <a:gd name="connsiteX11768" fmla="*/ 4079506 w 4654756"/>
              <a:gd name="connsiteY11768" fmla="*/ 2393189 h 2623580"/>
              <a:gd name="connsiteX11769" fmla="*/ 4073575 w 4654756"/>
              <a:gd name="connsiteY11769" fmla="*/ 2388645 h 2623580"/>
              <a:gd name="connsiteX11770" fmla="*/ 4067221 w 4654756"/>
              <a:gd name="connsiteY11770" fmla="*/ 2383686 h 2623580"/>
              <a:gd name="connsiteX11771" fmla="*/ 4061291 w 4654756"/>
              <a:gd name="connsiteY11771" fmla="*/ 2377489 h 2623580"/>
              <a:gd name="connsiteX11772" fmla="*/ 4061291 w 4654756"/>
              <a:gd name="connsiteY11772" fmla="*/ 2375836 h 2623580"/>
              <a:gd name="connsiteX11773" fmla="*/ 4061714 w 4654756"/>
              <a:gd name="connsiteY11773" fmla="*/ 2372117 h 2623580"/>
              <a:gd name="connsiteX11774" fmla="*/ 4065527 w 4654756"/>
              <a:gd name="connsiteY11774" fmla="*/ 2360135 h 2623580"/>
              <a:gd name="connsiteX11775" fmla="*/ 4067221 w 4654756"/>
              <a:gd name="connsiteY11775" fmla="*/ 2352285 h 2623580"/>
              <a:gd name="connsiteX11776" fmla="*/ 4069339 w 4654756"/>
              <a:gd name="connsiteY11776" fmla="*/ 2344021 h 2623580"/>
              <a:gd name="connsiteX11777" fmla="*/ 4070187 w 4654756"/>
              <a:gd name="connsiteY11777" fmla="*/ 2335758 h 2623580"/>
              <a:gd name="connsiteX11778" fmla="*/ 4070610 w 4654756"/>
              <a:gd name="connsiteY11778" fmla="*/ 2327907 h 2623580"/>
              <a:gd name="connsiteX11779" fmla="*/ 4076541 w 4654756"/>
              <a:gd name="connsiteY11779" fmla="*/ 2325841 h 2623580"/>
              <a:gd name="connsiteX11780" fmla="*/ 4083319 w 4654756"/>
              <a:gd name="connsiteY11780" fmla="*/ 2325015 h 2623580"/>
              <a:gd name="connsiteX11781" fmla="*/ 4098569 w 4654756"/>
              <a:gd name="connsiteY11781" fmla="*/ 2322949 h 2623580"/>
              <a:gd name="connsiteX11782" fmla="*/ 4114243 w 4654756"/>
              <a:gd name="connsiteY11782" fmla="*/ 2320883 h 2623580"/>
              <a:gd name="connsiteX11783" fmla="*/ 4121021 w 4654756"/>
              <a:gd name="connsiteY11783" fmla="*/ 2319644 h 2623580"/>
              <a:gd name="connsiteX11784" fmla="*/ 4126527 w 4654756"/>
              <a:gd name="connsiteY11784" fmla="*/ 2317991 h 2623580"/>
              <a:gd name="connsiteX11785" fmla="*/ 4125680 w 4654756"/>
              <a:gd name="connsiteY11785" fmla="*/ 2309314 h 2623580"/>
              <a:gd name="connsiteX11786" fmla="*/ 4124833 w 4654756"/>
              <a:gd name="connsiteY11786" fmla="*/ 2300637 h 2623580"/>
              <a:gd name="connsiteX11787" fmla="*/ 4122291 w 4654756"/>
              <a:gd name="connsiteY11787" fmla="*/ 2284110 h 2623580"/>
              <a:gd name="connsiteX11788" fmla="*/ 4118902 w 4654756"/>
              <a:gd name="connsiteY11788" fmla="*/ 2268823 h 2623580"/>
              <a:gd name="connsiteX11789" fmla="*/ 4115089 w 4654756"/>
              <a:gd name="connsiteY11789" fmla="*/ 2254775 h 2623580"/>
              <a:gd name="connsiteX11790" fmla="*/ 4110853 w 4654756"/>
              <a:gd name="connsiteY11790" fmla="*/ 2241966 h 2623580"/>
              <a:gd name="connsiteX11791" fmla="*/ 4105770 w 4654756"/>
              <a:gd name="connsiteY11791" fmla="*/ 2229571 h 2623580"/>
              <a:gd name="connsiteX11792" fmla="*/ 4097477 w 4654756"/>
              <a:gd name="connsiteY11792" fmla="*/ 2208001 h 2623580"/>
              <a:gd name="connsiteX11793" fmla="*/ 4102805 w 4654756"/>
              <a:gd name="connsiteY11793" fmla="*/ 2207259 h 2623580"/>
              <a:gd name="connsiteX11794" fmla="*/ 4105770 w 4654756"/>
              <a:gd name="connsiteY11794" fmla="*/ 2207259 h 2623580"/>
              <a:gd name="connsiteX11795" fmla="*/ 4108735 w 4654756"/>
              <a:gd name="connsiteY11795" fmla="*/ 2206433 h 2623580"/>
              <a:gd name="connsiteX11796" fmla="*/ 4110853 w 4654756"/>
              <a:gd name="connsiteY11796" fmla="*/ 2205606 h 2623580"/>
              <a:gd name="connsiteX11797" fmla="*/ 4112548 w 4654756"/>
              <a:gd name="connsiteY11797" fmla="*/ 2203954 h 2623580"/>
              <a:gd name="connsiteX11798" fmla="*/ 4114243 w 4654756"/>
              <a:gd name="connsiteY11798" fmla="*/ 2201888 h 2623580"/>
              <a:gd name="connsiteX11799" fmla="*/ 4114243 w 4654756"/>
              <a:gd name="connsiteY11799" fmla="*/ 2198996 h 2623580"/>
              <a:gd name="connsiteX11800" fmla="*/ 4114243 w 4654756"/>
              <a:gd name="connsiteY11800" fmla="*/ 2196104 h 2623580"/>
              <a:gd name="connsiteX11801" fmla="*/ 4112972 w 4654756"/>
              <a:gd name="connsiteY11801" fmla="*/ 2193625 h 2623580"/>
              <a:gd name="connsiteX11802" fmla="*/ 4111277 w 4654756"/>
              <a:gd name="connsiteY11802" fmla="*/ 2189493 h 2623580"/>
              <a:gd name="connsiteX11803" fmla="*/ 4110006 w 4654756"/>
              <a:gd name="connsiteY11803" fmla="*/ 2187014 h 2623580"/>
              <a:gd name="connsiteX11804" fmla="*/ 4109159 w 4654756"/>
              <a:gd name="connsiteY11804" fmla="*/ 2184122 h 2623580"/>
              <a:gd name="connsiteX11805" fmla="*/ 4108312 w 4654756"/>
              <a:gd name="connsiteY11805" fmla="*/ 2181229 h 2623580"/>
              <a:gd name="connsiteX11806" fmla="*/ 4108312 w 4654756"/>
              <a:gd name="connsiteY11806" fmla="*/ 2177511 h 2623580"/>
              <a:gd name="connsiteX11807" fmla="*/ 4108735 w 4654756"/>
              <a:gd name="connsiteY11807" fmla="*/ 2174205 h 2623580"/>
              <a:gd name="connsiteX11808" fmla="*/ 4109583 w 4654756"/>
              <a:gd name="connsiteY11808" fmla="*/ 2170487 h 2623580"/>
              <a:gd name="connsiteX11809" fmla="*/ 4111701 w 4654756"/>
              <a:gd name="connsiteY11809" fmla="*/ 2166355 h 2623580"/>
              <a:gd name="connsiteX11810" fmla="*/ 4114666 w 4654756"/>
              <a:gd name="connsiteY11810" fmla="*/ 2162223 h 2623580"/>
              <a:gd name="connsiteX11811" fmla="*/ 4117631 w 4654756"/>
              <a:gd name="connsiteY11811" fmla="*/ 2158918 h 2623580"/>
              <a:gd name="connsiteX11812" fmla="*/ 4120596 w 4654756"/>
              <a:gd name="connsiteY11812" fmla="*/ 2155612 h 2623580"/>
              <a:gd name="connsiteX11813" fmla="*/ 4123985 w 4654756"/>
              <a:gd name="connsiteY11813" fmla="*/ 2153546 h 2623580"/>
              <a:gd name="connsiteX11814" fmla="*/ 4125257 w 4654756"/>
              <a:gd name="connsiteY11814" fmla="*/ 2153133 h 2623580"/>
              <a:gd name="connsiteX11815" fmla="*/ 4126527 w 4654756"/>
              <a:gd name="connsiteY11815" fmla="*/ 2153133 h 2623580"/>
              <a:gd name="connsiteX11816" fmla="*/ 4137117 w 4654756"/>
              <a:gd name="connsiteY11816" fmla="*/ 2152720 h 2623580"/>
              <a:gd name="connsiteX11817" fmla="*/ 4147708 w 4654756"/>
              <a:gd name="connsiteY11817" fmla="*/ 2152307 h 2623580"/>
              <a:gd name="connsiteX11818" fmla="*/ 4158722 w 4654756"/>
              <a:gd name="connsiteY11818" fmla="*/ 2151481 h 2623580"/>
              <a:gd name="connsiteX11819" fmla="*/ 4164229 w 4654756"/>
              <a:gd name="connsiteY11819" fmla="*/ 2149828 h 2623580"/>
              <a:gd name="connsiteX11820" fmla="*/ 4169735 w 4654756"/>
              <a:gd name="connsiteY11820" fmla="*/ 2149001 h 2623580"/>
              <a:gd name="connsiteX11821" fmla="*/ 4174395 w 4654756"/>
              <a:gd name="connsiteY11821" fmla="*/ 2146936 h 2623580"/>
              <a:gd name="connsiteX11822" fmla="*/ 4179055 w 4654756"/>
              <a:gd name="connsiteY11822" fmla="*/ 2145283 h 2623580"/>
              <a:gd name="connsiteX11823" fmla="*/ 4182867 w 4654756"/>
              <a:gd name="connsiteY11823" fmla="*/ 2142804 h 2623580"/>
              <a:gd name="connsiteX11824" fmla="*/ 4186680 w 4654756"/>
              <a:gd name="connsiteY11824" fmla="*/ 2139912 h 2623580"/>
              <a:gd name="connsiteX11825" fmla="*/ 4189645 w 4654756"/>
              <a:gd name="connsiteY11825" fmla="*/ 2136193 h 2623580"/>
              <a:gd name="connsiteX11826" fmla="*/ 4191763 w 4654756"/>
              <a:gd name="connsiteY11826" fmla="*/ 2132474 h 2623580"/>
              <a:gd name="connsiteX11827" fmla="*/ 4193035 w 4654756"/>
              <a:gd name="connsiteY11827" fmla="*/ 2127929 h 2623580"/>
              <a:gd name="connsiteX11828" fmla="*/ 4193458 w 4654756"/>
              <a:gd name="connsiteY11828" fmla="*/ 2122971 h 2623580"/>
              <a:gd name="connsiteX11829" fmla="*/ 4193035 w 4654756"/>
              <a:gd name="connsiteY11829" fmla="*/ 2120079 h 2623580"/>
              <a:gd name="connsiteX11830" fmla="*/ 4191763 w 4654756"/>
              <a:gd name="connsiteY11830" fmla="*/ 2117187 h 2623580"/>
              <a:gd name="connsiteX11831" fmla="*/ 4190069 w 4654756"/>
              <a:gd name="connsiteY11831" fmla="*/ 2114708 h 2623580"/>
              <a:gd name="connsiteX11832" fmla="*/ 4187951 w 4654756"/>
              <a:gd name="connsiteY11832" fmla="*/ 2112229 h 2623580"/>
              <a:gd name="connsiteX11833" fmla="*/ 4186257 w 4654756"/>
              <a:gd name="connsiteY11833" fmla="*/ 2109336 h 2623580"/>
              <a:gd name="connsiteX11834" fmla="*/ 4186101 w 4654756"/>
              <a:gd name="connsiteY11834" fmla="*/ 2109185 h 2623580"/>
              <a:gd name="connsiteX11835" fmla="*/ 4187795 w 4654756"/>
              <a:gd name="connsiteY11835" fmla="*/ 2112065 h 2623580"/>
              <a:gd name="connsiteX11836" fmla="*/ 4189917 w 4654756"/>
              <a:gd name="connsiteY11836" fmla="*/ 2114539 h 2623580"/>
              <a:gd name="connsiteX11837" fmla="*/ 4191615 w 4654756"/>
              <a:gd name="connsiteY11837" fmla="*/ 2117015 h 2623580"/>
              <a:gd name="connsiteX11838" fmla="*/ 4192889 w 4654756"/>
              <a:gd name="connsiteY11838" fmla="*/ 2119902 h 2623580"/>
              <a:gd name="connsiteX11839" fmla="*/ 4193313 w 4654756"/>
              <a:gd name="connsiteY11839" fmla="*/ 2122790 h 2623580"/>
              <a:gd name="connsiteX11840" fmla="*/ 4192889 w 4654756"/>
              <a:gd name="connsiteY11840" fmla="*/ 2127740 h 2623580"/>
              <a:gd name="connsiteX11841" fmla="*/ 4191615 w 4654756"/>
              <a:gd name="connsiteY11841" fmla="*/ 2132278 h 2623580"/>
              <a:gd name="connsiteX11842" fmla="*/ 4189493 w 4654756"/>
              <a:gd name="connsiteY11842" fmla="*/ 2135990 h 2623580"/>
              <a:gd name="connsiteX11843" fmla="*/ 4186521 w 4654756"/>
              <a:gd name="connsiteY11843" fmla="*/ 2139703 h 2623580"/>
              <a:gd name="connsiteX11844" fmla="*/ 4182700 w 4654756"/>
              <a:gd name="connsiteY11844" fmla="*/ 2142590 h 2623580"/>
              <a:gd name="connsiteX11845" fmla="*/ 4178880 w 4654756"/>
              <a:gd name="connsiteY11845" fmla="*/ 2145065 h 2623580"/>
              <a:gd name="connsiteX11846" fmla="*/ 4174211 w 4654756"/>
              <a:gd name="connsiteY11846" fmla="*/ 2146715 h 2623580"/>
              <a:gd name="connsiteX11847" fmla="*/ 4169541 w 4654756"/>
              <a:gd name="connsiteY11847" fmla="*/ 2148778 h 2623580"/>
              <a:gd name="connsiteX11848" fmla="*/ 4164022 w 4654756"/>
              <a:gd name="connsiteY11848" fmla="*/ 2149603 h 2623580"/>
              <a:gd name="connsiteX11849" fmla="*/ 4158503 w 4654756"/>
              <a:gd name="connsiteY11849" fmla="*/ 2151253 h 2623580"/>
              <a:gd name="connsiteX11850" fmla="*/ 4147466 w 4654756"/>
              <a:gd name="connsiteY11850" fmla="*/ 2152078 h 2623580"/>
              <a:gd name="connsiteX11851" fmla="*/ 4136853 w 4654756"/>
              <a:gd name="connsiteY11851" fmla="*/ 2152491 h 2623580"/>
              <a:gd name="connsiteX11852" fmla="*/ 4126241 w 4654756"/>
              <a:gd name="connsiteY11852" fmla="*/ 2152903 h 2623580"/>
              <a:gd name="connsiteX11853" fmla="*/ 4124967 w 4654756"/>
              <a:gd name="connsiteY11853" fmla="*/ 2152903 h 2623580"/>
              <a:gd name="connsiteX11854" fmla="*/ 4123693 w 4654756"/>
              <a:gd name="connsiteY11854" fmla="*/ 2153316 h 2623580"/>
              <a:gd name="connsiteX11855" fmla="*/ 4120297 w 4654756"/>
              <a:gd name="connsiteY11855" fmla="*/ 2155378 h 2623580"/>
              <a:gd name="connsiteX11856" fmla="*/ 4117326 w 4654756"/>
              <a:gd name="connsiteY11856" fmla="*/ 2158678 h 2623580"/>
              <a:gd name="connsiteX11857" fmla="*/ 4114355 w 4654756"/>
              <a:gd name="connsiteY11857" fmla="*/ 2161979 h 2623580"/>
              <a:gd name="connsiteX11858" fmla="*/ 4111383 w 4654756"/>
              <a:gd name="connsiteY11858" fmla="*/ 2166104 h 2623580"/>
              <a:gd name="connsiteX11859" fmla="*/ 4109261 w 4654756"/>
              <a:gd name="connsiteY11859" fmla="*/ 2170229 h 2623580"/>
              <a:gd name="connsiteX11860" fmla="*/ 4108411 w 4654756"/>
              <a:gd name="connsiteY11860" fmla="*/ 2173941 h 2623580"/>
              <a:gd name="connsiteX11861" fmla="*/ 4107987 w 4654756"/>
              <a:gd name="connsiteY11861" fmla="*/ 2177241 h 2623580"/>
              <a:gd name="connsiteX11862" fmla="*/ 4107987 w 4654756"/>
              <a:gd name="connsiteY11862" fmla="*/ 2180954 h 2623580"/>
              <a:gd name="connsiteX11863" fmla="*/ 4108836 w 4654756"/>
              <a:gd name="connsiteY11863" fmla="*/ 2183842 h 2623580"/>
              <a:gd name="connsiteX11864" fmla="*/ 4109685 w 4654756"/>
              <a:gd name="connsiteY11864" fmla="*/ 2186729 h 2623580"/>
              <a:gd name="connsiteX11865" fmla="*/ 4110958 w 4654756"/>
              <a:gd name="connsiteY11865" fmla="*/ 2189204 h 2623580"/>
              <a:gd name="connsiteX11866" fmla="*/ 4112656 w 4654756"/>
              <a:gd name="connsiteY11866" fmla="*/ 2193329 h 2623580"/>
              <a:gd name="connsiteX11867" fmla="*/ 4113930 w 4654756"/>
              <a:gd name="connsiteY11867" fmla="*/ 2195804 h 2623580"/>
              <a:gd name="connsiteX11868" fmla="*/ 4113930 w 4654756"/>
              <a:gd name="connsiteY11868" fmla="*/ 2198692 h 2623580"/>
              <a:gd name="connsiteX11869" fmla="*/ 4113930 w 4654756"/>
              <a:gd name="connsiteY11869" fmla="*/ 2201579 h 2623580"/>
              <a:gd name="connsiteX11870" fmla="*/ 4112232 w 4654756"/>
              <a:gd name="connsiteY11870" fmla="*/ 2203642 h 2623580"/>
              <a:gd name="connsiteX11871" fmla="*/ 4110534 w 4654756"/>
              <a:gd name="connsiteY11871" fmla="*/ 2205292 h 2623580"/>
              <a:gd name="connsiteX11872" fmla="*/ 4108411 w 4654756"/>
              <a:gd name="connsiteY11872" fmla="*/ 2206117 h 2623580"/>
              <a:gd name="connsiteX11873" fmla="*/ 4105439 w 4654756"/>
              <a:gd name="connsiteY11873" fmla="*/ 2206942 h 2623580"/>
              <a:gd name="connsiteX11874" fmla="*/ 4102468 w 4654756"/>
              <a:gd name="connsiteY11874" fmla="*/ 2206942 h 2623580"/>
              <a:gd name="connsiteX11875" fmla="*/ 4097343 w 4654756"/>
              <a:gd name="connsiteY11875" fmla="*/ 2207654 h 2623580"/>
              <a:gd name="connsiteX11876" fmla="*/ 4097477 w 4654756"/>
              <a:gd name="connsiteY11876" fmla="*/ 2208001 h 2623580"/>
              <a:gd name="connsiteX11877" fmla="*/ 4096874 w 4654756"/>
              <a:gd name="connsiteY11877" fmla="*/ 2208085 h 2623580"/>
              <a:gd name="connsiteX11878" fmla="*/ 4096874 w 4654756"/>
              <a:gd name="connsiteY11878" fmla="*/ 2207719 h 2623580"/>
              <a:gd name="connsiteX11879" fmla="*/ 4096525 w 4654756"/>
              <a:gd name="connsiteY11879" fmla="*/ 2207767 h 2623580"/>
              <a:gd name="connsiteX11880" fmla="*/ 4096525 w 4654756"/>
              <a:gd name="connsiteY11880" fmla="*/ 2206117 h 2623580"/>
              <a:gd name="connsiteX11881" fmla="*/ 4094403 w 4654756"/>
              <a:gd name="connsiteY11881" fmla="*/ 2197454 h 2623580"/>
              <a:gd name="connsiteX11882" fmla="*/ 4091855 w 4654756"/>
              <a:gd name="connsiteY11882" fmla="*/ 2188792 h 2623580"/>
              <a:gd name="connsiteX11883" fmla="*/ 4089733 w 4654756"/>
              <a:gd name="connsiteY11883" fmla="*/ 2180129 h 2623580"/>
              <a:gd name="connsiteX11884" fmla="*/ 4088459 w 4654756"/>
              <a:gd name="connsiteY11884" fmla="*/ 2171054 h 2623580"/>
              <a:gd name="connsiteX11885" fmla="*/ 4088035 w 4654756"/>
              <a:gd name="connsiteY11885" fmla="*/ 2161979 h 2623580"/>
              <a:gd name="connsiteX11886" fmla="*/ 4088035 w 4654756"/>
              <a:gd name="connsiteY11886" fmla="*/ 2152078 h 2623580"/>
              <a:gd name="connsiteX11887" fmla="*/ 4088884 w 4654756"/>
              <a:gd name="connsiteY11887" fmla="*/ 2142178 h 2623580"/>
              <a:gd name="connsiteX11888" fmla="*/ 4090157 w 4654756"/>
              <a:gd name="connsiteY11888" fmla="*/ 2131453 h 2623580"/>
              <a:gd name="connsiteX11889" fmla="*/ 4087186 w 4654756"/>
              <a:gd name="connsiteY11889" fmla="*/ 2131040 h 2623580"/>
              <a:gd name="connsiteX11890" fmla="*/ 4084639 w 4654756"/>
              <a:gd name="connsiteY11890" fmla="*/ 2130627 h 2623580"/>
              <a:gd name="connsiteX11891" fmla="*/ 4082092 w 4654756"/>
              <a:gd name="connsiteY11891" fmla="*/ 2129803 h 2623580"/>
              <a:gd name="connsiteX11892" fmla="*/ 4079969 w 4654756"/>
              <a:gd name="connsiteY11892" fmla="*/ 2128977 h 2623580"/>
              <a:gd name="connsiteX11893" fmla="*/ 4076149 w 4654756"/>
              <a:gd name="connsiteY11893" fmla="*/ 2126090 h 2623580"/>
              <a:gd name="connsiteX11894" fmla="*/ 4073177 w 4654756"/>
              <a:gd name="connsiteY11894" fmla="*/ 2122790 h 2623580"/>
              <a:gd name="connsiteX11895" fmla="*/ 4070205 w 4654756"/>
              <a:gd name="connsiteY11895" fmla="*/ 2118665 h 2623580"/>
              <a:gd name="connsiteX11896" fmla="*/ 4067658 w 4654756"/>
              <a:gd name="connsiteY11896" fmla="*/ 2115365 h 2623580"/>
              <a:gd name="connsiteX11897" fmla="*/ 4065535 w 4654756"/>
              <a:gd name="connsiteY11897" fmla="*/ 2112065 h 2623580"/>
              <a:gd name="connsiteX11898" fmla="*/ 4062883 w 4654756"/>
              <a:gd name="connsiteY11898" fmla="*/ 2109119 h 2623580"/>
              <a:gd name="connsiteX11899" fmla="*/ 4062565 w 4654756"/>
              <a:gd name="connsiteY11899" fmla="*/ 2109119 h 2623580"/>
              <a:gd name="connsiteX11900" fmla="*/ 4060866 w 4654756"/>
              <a:gd name="connsiteY11900" fmla="*/ 2106651 h 2623580"/>
              <a:gd name="connsiteX11901" fmla="*/ 4059168 w 4654756"/>
              <a:gd name="connsiteY11901" fmla="*/ 2105006 h 2623580"/>
              <a:gd name="connsiteX11902" fmla="*/ 4056197 w 4654756"/>
              <a:gd name="connsiteY11902" fmla="*/ 2104184 h 2623580"/>
              <a:gd name="connsiteX11903" fmla="*/ 4053225 w 4654756"/>
              <a:gd name="connsiteY11903" fmla="*/ 2102950 h 2623580"/>
              <a:gd name="connsiteX11904" fmla="*/ 4049829 w 4654756"/>
              <a:gd name="connsiteY11904" fmla="*/ 2105828 h 2623580"/>
              <a:gd name="connsiteX11905" fmla="*/ 4046857 w 4654756"/>
              <a:gd name="connsiteY11905" fmla="*/ 2109119 h 2623580"/>
              <a:gd name="connsiteX11906" fmla="*/ 4044310 w 4654756"/>
              <a:gd name="connsiteY11906" fmla="*/ 2112409 h 2623580"/>
              <a:gd name="connsiteX11907" fmla="*/ 4041339 w 4654756"/>
              <a:gd name="connsiteY11907" fmla="*/ 2116110 h 2623580"/>
              <a:gd name="connsiteX11908" fmla="*/ 4037094 w 4654756"/>
              <a:gd name="connsiteY11908" fmla="*/ 2124747 h 2623580"/>
              <a:gd name="connsiteX11909" fmla="*/ 4031999 w 4654756"/>
              <a:gd name="connsiteY11909" fmla="*/ 2133795 h 2623580"/>
              <a:gd name="connsiteX11910" fmla="*/ 4023934 w 4654756"/>
              <a:gd name="connsiteY11910" fmla="*/ 2153536 h 2623580"/>
              <a:gd name="connsiteX11911" fmla="*/ 4018840 w 4654756"/>
              <a:gd name="connsiteY11911" fmla="*/ 2162996 h 2623580"/>
              <a:gd name="connsiteX11912" fmla="*/ 4014170 w 4654756"/>
              <a:gd name="connsiteY11912" fmla="*/ 2172455 h 2623580"/>
              <a:gd name="connsiteX11913" fmla="*/ 4009501 w 4654756"/>
              <a:gd name="connsiteY11913" fmla="*/ 2180269 h 2623580"/>
              <a:gd name="connsiteX11914" fmla="*/ 4004831 w 4654756"/>
              <a:gd name="connsiteY11914" fmla="*/ 2186849 h 2623580"/>
              <a:gd name="connsiteX11915" fmla="*/ 3999737 w 4654756"/>
              <a:gd name="connsiteY11915" fmla="*/ 2193841 h 2623580"/>
              <a:gd name="connsiteX11916" fmla="*/ 3994643 w 4654756"/>
              <a:gd name="connsiteY11916" fmla="*/ 2200010 h 2623580"/>
              <a:gd name="connsiteX11917" fmla="*/ 3988699 w 4654756"/>
              <a:gd name="connsiteY11917" fmla="*/ 2205768 h 2623580"/>
              <a:gd name="connsiteX11918" fmla="*/ 3982757 w 4654756"/>
              <a:gd name="connsiteY11918" fmla="*/ 2211115 h 2623580"/>
              <a:gd name="connsiteX11919" fmla="*/ 3976813 w 4654756"/>
              <a:gd name="connsiteY11919" fmla="*/ 2215638 h 2623580"/>
              <a:gd name="connsiteX11920" fmla="*/ 3971295 w 4654756"/>
              <a:gd name="connsiteY11920" fmla="*/ 2219340 h 2623580"/>
              <a:gd name="connsiteX11921" fmla="*/ 3965776 w 4654756"/>
              <a:gd name="connsiteY11921" fmla="*/ 2222630 h 2623580"/>
              <a:gd name="connsiteX11922" fmla="*/ 3959833 w 4654756"/>
              <a:gd name="connsiteY11922" fmla="*/ 2225098 h 2623580"/>
              <a:gd name="connsiteX11923" fmla="*/ 3954314 w 4654756"/>
              <a:gd name="connsiteY11923" fmla="*/ 2226743 h 2623580"/>
              <a:gd name="connsiteX11924" fmla="*/ 3949645 w 4654756"/>
              <a:gd name="connsiteY11924" fmla="*/ 2226743 h 2623580"/>
              <a:gd name="connsiteX11925" fmla="*/ 3947097 w 4654756"/>
              <a:gd name="connsiteY11925" fmla="*/ 2226743 h 2623580"/>
              <a:gd name="connsiteX11926" fmla="*/ 3945399 w 4654756"/>
              <a:gd name="connsiteY11926" fmla="*/ 2225921 h 2623580"/>
              <a:gd name="connsiteX11927" fmla="*/ 3942853 w 4654756"/>
              <a:gd name="connsiteY11927" fmla="*/ 2225098 h 2623580"/>
              <a:gd name="connsiteX11928" fmla="*/ 3940730 w 4654756"/>
              <a:gd name="connsiteY11928" fmla="*/ 2224275 h 2623580"/>
              <a:gd name="connsiteX11929" fmla="*/ 3939457 w 4654756"/>
              <a:gd name="connsiteY11929" fmla="*/ 2222630 h 2623580"/>
              <a:gd name="connsiteX11930" fmla="*/ 3937334 w 4654756"/>
              <a:gd name="connsiteY11930" fmla="*/ 2220985 h 2623580"/>
              <a:gd name="connsiteX11931" fmla="*/ 3936060 w 4654756"/>
              <a:gd name="connsiteY11931" fmla="*/ 2218929 h 2623580"/>
              <a:gd name="connsiteX11932" fmla="*/ 3934362 w 4654756"/>
              <a:gd name="connsiteY11932" fmla="*/ 2216461 h 2623580"/>
              <a:gd name="connsiteX11933" fmla="*/ 3929268 w 4654756"/>
              <a:gd name="connsiteY11933" fmla="*/ 2206591 h 2623580"/>
              <a:gd name="connsiteX11934" fmla="*/ 3925023 w 4654756"/>
              <a:gd name="connsiteY11934" fmla="*/ 2198365 h 2623580"/>
              <a:gd name="connsiteX11935" fmla="*/ 3922476 w 4654756"/>
              <a:gd name="connsiteY11935" fmla="*/ 2192196 h 2623580"/>
              <a:gd name="connsiteX11936" fmla="*/ 3919929 w 4654756"/>
              <a:gd name="connsiteY11936" fmla="*/ 2186849 h 2623580"/>
              <a:gd name="connsiteX11937" fmla="*/ 3917382 w 4654756"/>
              <a:gd name="connsiteY11937" fmla="*/ 2183148 h 2623580"/>
              <a:gd name="connsiteX11938" fmla="*/ 3916108 w 4654756"/>
              <a:gd name="connsiteY11938" fmla="*/ 2181503 h 2623580"/>
              <a:gd name="connsiteX11939" fmla="*/ 3914410 w 4654756"/>
              <a:gd name="connsiteY11939" fmla="*/ 2180680 h 2623580"/>
              <a:gd name="connsiteX11940" fmla="*/ 3911863 w 4654756"/>
              <a:gd name="connsiteY11940" fmla="*/ 2179858 h 2623580"/>
              <a:gd name="connsiteX11941" fmla="*/ 3909741 w 4654756"/>
              <a:gd name="connsiteY11941" fmla="*/ 2178624 h 2623580"/>
              <a:gd name="connsiteX11942" fmla="*/ 3903854 w 4654756"/>
              <a:gd name="connsiteY11942" fmla="*/ 2177483 h 2623580"/>
              <a:gd name="connsiteX11943" fmla="*/ 3903774 w 4654756"/>
              <a:gd name="connsiteY11943" fmla="*/ 2177655 h 2623580"/>
              <a:gd name="connsiteX11944" fmla="*/ 3881669 w 4654756"/>
              <a:gd name="connsiteY11944" fmla="*/ 2176830 h 2623580"/>
              <a:gd name="connsiteX11945" fmla="*/ 3865940 w 4654756"/>
              <a:gd name="connsiteY11945" fmla="*/ 2176004 h 2623580"/>
              <a:gd name="connsiteX11946" fmla="*/ 3847235 w 4654756"/>
              <a:gd name="connsiteY11946" fmla="*/ 2176004 h 2623580"/>
              <a:gd name="connsiteX11947" fmla="*/ 3842560 w 4654756"/>
              <a:gd name="connsiteY11947" fmla="*/ 2176830 h 2623580"/>
              <a:gd name="connsiteX11948" fmla="*/ 3837458 w 4654756"/>
              <a:gd name="connsiteY11948" fmla="*/ 2177655 h 2623580"/>
              <a:gd name="connsiteX11949" fmla="*/ 3832782 w 4654756"/>
              <a:gd name="connsiteY11949" fmla="*/ 2178892 h 2623580"/>
              <a:gd name="connsiteX11950" fmla="*/ 3828106 w 4654756"/>
              <a:gd name="connsiteY11950" fmla="*/ 2180955 h 2623580"/>
              <a:gd name="connsiteX11951" fmla="*/ 3820029 w 4654756"/>
              <a:gd name="connsiteY11951" fmla="*/ 2185493 h 2623580"/>
              <a:gd name="connsiteX11952" fmla="*/ 3811952 w 4654756"/>
              <a:gd name="connsiteY11952" fmla="*/ 2190442 h 2623580"/>
              <a:gd name="connsiteX11953" fmla="*/ 3803875 w 4654756"/>
              <a:gd name="connsiteY11953" fmla="*/ 2194980 h 2623580"/>
              <a:gd name="connsiteX11954" fmla="*/ 3800049 w 4654756"/>
              <a:gd name="connsiteY11954" fmla="*/ 2197043 h 2623580"/>
              <a:gd name="connsiteX11955" fmla="*/ 3795799 w 4654756"/>
              <a:gd name="connsiteY11955" fmla="*/ 2198693 h 2623580"/>
              <a:gd name="connsiteX11956" fmla="*/ 3791973 w 4654756"/>
              <a:gd name="connsiteY11956" fmla="*/ 2199106 h 2623580"/>
              <a:gd name="connsiteX11957" fmla="*/ 3787722 w 4654756"/>
              <a:gd name="connsiteY11957" fmla="*/ 2199518 h 2623580"/>
              <a:gd name="connsiteX11958" fmla="*/ 3783471 w 4654756"/>
              <a:gd name="connsiteY11958" fmla="*/ 2198693 h 2623580"/>
              <a:gd name="connsiteX11959" fmla="*/ 3778795 w 4654756"/>
              <a:gd name="connsiteY11959" fmla="*/ 2197043 h 2623580"/>
              <a:gd name="connsiteX11960" fmla="*/ 3774969 w 4654756"/>
              <a:gd name="connsiteY11960" fmla="*/ 2194980 h 2623580"/>
              <a:gd name="connsiteX11961" fmla="*/ 3770718 w 4654756"/>
              <a:gd name="connsiteY11961" fmla="*/ 2192918 h 2623580"/>
              <a:gd name="connsiteX11962" fmla="*/ 3766042 w 4654756"/>
              <a:gd name="connsiteY11962" fmla="*/ 2190030 h 2623580"/>
              <a:gd name="connsiteX11963" fmla="*/ 3761791 w 4654756"/>
              <a:gd name="connsiteY11963" fmla="*/ 2186730 h 2623580"/>
              <a:gd name="connsiteX11964" fmla="*/ 3752013 w 4654756"/>
              <a:gd name="connsiteY11964" fmla="*/ 2178067 h 2623580"/>
              <a:gd name="connsiteX11965" fmla="*/ 3741811 w 4654756"/>
              <a:gd name="connsiteY11965" fmla="*/ 2168579 h 2623580"/>
              <a:gd name="connsiteX11966" fmla="*/ 3718856 w 4654756"/>
              <a:gd name="connsiteY11966" fmla="*/ 2145479 h 2623580"/>
              <a:gd name="connsiteX11967" fmla="*/ 3694200 w 4654756"/>
              <a:gd name="connsiteY11967" fmla="*/ 2120728 h 2623580"/>
              <a:gd name="connsiteX11968" fmla="*/ 3681023 w 4654756"/>
              <a:gd name="connsiteY11968" fmla="*/ 2107940 h 2623580"/>
              <a:gd name="connsiteX11969" fmla="*/ 3667844 w 4654756"/>
              <a:gd name="connsiteY11969" fmla="*/ 2095977 h 2623580"/>
              <a:gd name="connsiteX11970" fmla="*/ 3654666 w 4654756"/>
              <a:gd name="connsiteY11970" fmla="*/ 2084427 h 2623580"/>
              <a:gd name="connsiteX11971" fmla="*/ 3641488 w 4654756"/>
              <a:gd name="connsiteY11971" fmla="*/ 2074114 h 2623580"/>
              <a:gd name="connsiteX11972" fmla="*/ 3634687 w 4654756"/>
              <a:gd name="connsiteY11972" fmla="*/ 2069576 h 2623580"/>
              <a:gd name="connsiteX11973" fmla="*/ 3627885 w 4654756"/>
              <a:gd name="connsiteY11973" fmla="*/ 2065039 h 2623580"/>
              <a:gd name="connsiteX11974" fmla="*/ 3621509 w 4654756"/>
              <a:gd name="connsiteY11974" fmla="*/ 2061326 h 2623580"/>
              <a:gd name="connsiteX11975" fmla="*/ 3614707 w 4654756"/>
              <a:gd name="connsiteY11975" fmla="*/ 2058026 h 2623580"/>
              <a:gd name="connsiteX11976" fmla="*/ 3607480 w 4654756"/>
              <a:gd name="connsiteY11976" fmla="*/ 2055138 h 2623580"/>
              <a:gd name="connsiteX11977" fmla="*/ 3601529 w 4654756"/>
              <a:gd name="connsiteY11977" fmla="*/ 2052663 h 2623580"/>
              <a:gd name="connsiteX11978" fmla="*/ 3595152 w 4654756"/>
              <a:gd name="connsiteY11978" fmla="*/ 2051426 h 2623580"/>
              <a:gd name="connsiteX11979" fmla="*/ 3587926 w 4654756"/>
              <a:gd name="connsiteY11979" fmla="*/ 2050189 h 2623580"/>
              <a:gd name="connsiteX11980" fmla="*/ 3586651 w 4654756"/>
              <a:gd name="connsiteY11980" fmla="*/ 2049776 h 2623580"/>
              <a:gd name="connsiteX11981" fmla="*/ 3585375 w 4654756"/>
              <a:gd name="connsiteY11981" fmla="*/ 2050189 h 2623580"/>
              <a:gd name="connsiteX11982" fmla="*/ 3581549 w 4654756"/>
              <a:gd name="connsiteY11982" fmla="*/ 2051426 h 2623580"/>
              <a:gd name="connsiteX11983" fmla="*/ 3577298 w 4654756"/>
              <a:gd name="connsiteY11983" fmla="*/ 2053076 h 2623580"/>
              <a:gd name="connsiteX11984" fmla="*/ 3571347 w 4654756"/>
              <a:gd name="connsiteY11984" fmla="*/ 2055551 h 2623580"/>
              <a:gd name="connsiteX11985" fmla="*/ 3563270 w 4654756"/>
              <a:gd name="connsiteY11985" fmla="*/ 2058026 h 2623580"/>
              <a:gd name="connsiteX11986" fmla="*/ 3551367 w 4654756"/>
              <a:gd name="connsiteY11986" fmla="*/ 2060501 h 2623580"/>
              <a:gd name="connsiteX11987" fmla="*/ 3535639 w 4654756"/>
              <a:gd name="connsiteY11987" fmla="*/ 2062151 h 2623580"/>
              <a:gd name="connsiteX11988" fmla="*/ 3525861 w 4654756"/>
              <a:gd name="connsiteY11988" fmla="*/ 2063389 h 2623580"/>
              <a:gd name="connsiteX11989" fmla="*/ 3515234 w 4654756"/>
              <a:gd name="connsiteY11989" fmla="*/ 2064214 h 2623580"/>
              <a:gd name="connsiteX11990" fmla="*/ 3510983 w 4654756"/>
              <a:gd name="connsiteY11990" fmla="*/ 2065039 h 2623580"/>
              <a:gd name="connsiteX11991" fmla="*/ 3505882 w 4654756"/>
              <a:gd name="connsiteY11991" fmla="*/ 2065864 h 2623580"/>
              <a:gd name="connsiteX11992" fmla="*/ 3500355 w 4654756"/>
              <a:gd name="connsiteY11992" fmla="*/ 2068339 h 2623580"/>
              <a:gd name="connsiteX11993" fmla="*/ 3493979 w 4654756"/>
              <a:gd name="connsiteY11993" fmla="*/ 2070814 h 2623580"/>
              <a:gd name="connsiteX11994" fmla="*/ 3487177 w 4654756"/>
              <a:gd name="connsiteY11994" fmla="*/ 2074114 h 2623580"/>
              <a:gd name="connsiteX11995" fmla="*/ 3479951 w 4654756"/>
              <a:gd name="connsiteY11995" fmla="*/ 2078239 h 2623580"/>
              <a:gd name="connsiteX11996" fmla="*/ 3472724 w 4654756"/>
              <a:gd name="connsiteY11996" fmla="*/ 2083189 h 2623580"/>
              <a:gd name="connsiteX11997" fmla="*/ 3464647 w 4654756"/>
              <a:gd name="connsiteY11997" fmla="*/ 2088552 h 2623580"/>
              <a:gd name="connsiteX11998" fmla="*/ 3464222 w 4654756"/>
              <a:gd name="connsiteY11998" fmla="*/ 2086490 h 2623580"/>
              <a:gd name="connsiteX11999" fmla="*/ 3462096 w 4654756"/>
              <a:gd name="connsiteY11999" fmla="*/ 2082365 h 2623580"/>
              <a:gd name="connsiteX12000" fmla="*/ 3459971 w 4654756"/>
              <a:gd name="connsiteY12000" fmla="*/ 2079889 h 2623580"/>
              <a:gd name="connsiteX12001" fmla="*/ 3457846 w 4654756"/>
              <a:gd name="connsiteY12001" fmla="*/ 2077414 h 2623580"/>
              <a:gd name="connsiteX12002" fmla="*/ 3455720 w 4654756"/>
              <a:gd name="connsiteY12002" fmla="*/ 2074939 h 2623580"/>
              <a:gd name="connsiteX12003" fmla="*/ 3452744 w 4654756"/>
              <a:gd name="connsiteY12003" fmla="*/ 2073289 h 2623580"/>
              <a:gd name="connsiteX12004" fmla="*/ 3449769 w 4654756"/>
              <a:gd name="connsiteY12004" fmla="*/ 2071226 h 2623580"/>
              <a:gd name="connsiteX12005" fmla="*/ 3447643 w 4654756"/>
              <a:gd name="connsiteY12005" fmla="*/ 2069576 h 2623580"/>
              <a:gd name="connsiteX12006" fmla="*/ 3444667 w 4654756"/>
              <a:gd name="connsiteY12006" fmla="*/ 2065451 h 2623580"/>
              <a:gd name="connsiteX12007" fmla="*/ 3441267 w 4654756"/>
              <a:gd name="connsiteY12007" fmla="*/ 2061326 h 2623580"/>
              <a:gd name="connsiteX12008" fmla="*/ 3437016 w 4654756"/>
              <a:gd name="connsiteY12008" fmla="*/ 2055964 h 2623580"/>
              <a:gd name="connsiteX12009" fmla="*/ 3433615 w 4654756"/>
              <a:gd name="connsiteY12009" fmla="*/ 2053901 h 2623580"/>
              <a:gd name="connsiteX12010" fmla="*/ 3431489 w 4654756"/>
              <a:gd name="connsiteY12010" fmla="*/ 2051426 h 2623580"/>
              <a:gd name="connsiteX12011" fmla="*/ 3430214 w 4654756"/>
              <a:gd name="connsiteY12011" fmla="*/ 2048951 h 2623580"/>
              <a:gd name="connsiteX12012" fmla="*/ 3430214 w 4654756"/>
              <a:gd name="connsiteY12012" fmla="*/ 2046888 h 2623580"/>
              <a:gd name="connsiteX12013" fmla="*/ 3430214 w 4654756"/>
              <a:gd name="connsiteY12013" fmla="*/ 2045238 h 2623580"/>
              <a:gd name="connsiteX12014" fmla="*/ 3431439 w 4654756"/>
              <a:gd name="connsiteY12014" fmla="*/ 2043653 h 2623580"/>
              <a:gd name="connsiteX12015" fmla="*/ 3431351 w 4654756"/>
              <a:gd name="connsiteY12015" fmla="*/ 2043705 h 2623580"/>
              <a:gd name="connsiteX12016" fmla="*/ 3430079 w 4654756"/>
              <a:gd name="connsiteY12016" fmla="*/ 2045356 h 2623580"/>
              <a:gd name="connsiteX12017" fmla="*/ 3430079 w 4654756"/>
              <a:gd name="connsiteY12017" fmla="*/ 2047007 h 2623580"/>
              <a:gd name="connsiteX12018" fmla="*/ 3430079 w 4654756"/>
              <a:gd name="connsiteY12018" fmla="*/ 2049071 h 2623580"/>
              <a:gd name="connsiteX12019" fmla="*/ 3431351 w 4654756"/>
              <a:gd name="connsiteY12019" fmla="*/ 2051547 h 2623580"/>
              <a:gd name="connsiteX12020" fmla="*/ 3433471 w 4654756"/>
              <a:gd name="connsiteY12020" fmla="*/ 2054024 h 2623580"/>
              <a:gd name="connsiteX12021" fmla="*/ 3436865 w 4654756"/>
              <a:gd name="connsiteY12021" fmla="*/ 2056088 h 2623580"/>
              <a:gd name="connsiteX12022" fmla="*/ 3441105 w 4654756"/>
              <a:gd name="connsiteY12022" fmla="*/ 2061454 h 2623580"/>
              <a:gd name="connsiteX12023" fmla="*/ 3444498 w 4654756"/>
              <a:gd name="connsiteY12023" fmla="*/ 2065582 h 2623580"/>
              <a:gd name="connsiteX12024" fmla="*/ 3447467 w 4654756"/>
              <a:gd name="connsiteY12024" fmla="*/ 2069709 h 2623580"/>
              <a:gd name="connsiteX12025" fmla="*/ 3449587 w 4654756"/>
              <a:gd name="connsiteY12025" fmla="*/ 2071360 h 2623580"/>
              <a:gd name="connsiteX12026" fmla="*/ 3452556 w 4654756"/>
              <a:gd name="connsiteY12026" fmla="*/ 2073424 h 2623580"/>
              <a:gd name="connsiteX12027" fmla="*/ 3455525 w 4654756"/>
              <a:gd name="connsiteY12027" fmla="*/ 2075075 h 2623580"/>
              <a:gd name="connsiteX12028" fmla="*/ 3457645 w 4654756"/>
              <a:gd name="connsiteY12028" fmla="*/ 2077552 h 2623580"/>
              <a:gd name="connsiteX12029" fmla="*/ 3459766 w 4654756"/>
              <a:gd name="connsiteY12029" fmla="*/ 2080029 h 2623580"/>
              <a:gd name="connsiteX12030" fmla="*/ 3461886 w 4654756"/>
              <a:gd name="connsiteY12030" fmla="*/ 2082505 h 2623580"/>
              <a:gd name="connsiteX12031" fmla="*/ 3464007 w 4654756"/>
              <a:gd name="connsiteY12031" fmla="*/ 2086633 h 2623580"/>
              <a:gd name="connsiteX12032" fmla="*/ 3464431 w 4654756"/>
              <a:gd name="connsiteY12032" fmla="*/ 2088697 h 2623580"/>
              <a:gd name="connsiteX12033" fmla="*/ 3456373 w 4654756"/>
              <a:gd name="connsiteY12033" fmla="*/ 2095301 h 2623580"/>
              <a:gd name="connsiteX12034" fmla="*/ 3447891 w 4654756"/>
              <a:gd name="connsiteY12034" fmla="*/ 2102731 h 2623580"/>
              <a:gd name="connsiteX12035" fmla="*/ 3440257 w 4654756"/>
              <a:gd name="connsiteY12035" fmla="*/ 2111399 h 2623580"/>
              <a:gd name="connsiteX12036" fmla="*/ 3436440 w 4654756"/>
              <a:gd name="connsiteY12036" fmla="*/ 2115939 h 2623580"/>
              <a:gd name="connsiteX12037" fmla="*/ 3433047 w 4654756"/>
              <a:gd name="connsiteY12037" fmla="*/ 2120893 h 2623580"/>
              <a:gd name="connsiteX12038" fmla="*/ 3430079 w 4654756"/>
              <a:gd name="connsiteY12038" fmla="*/ 2125433 h 2623580"/>
              <a:gd name="connsiteX12039" fmla="*/ 3427110 w 4654756"/>
              <a:gd name="connsiteY12039" fmla="*/ 2130799 h 2623580"/>
              <a:gd name="connsiteX12040" fmla="*/ 3424141 w 4654756"/>
              <a:gd name="connsiteY12040" fmla="*/ 2136578 h 2623580"/>
              <a:gd name="connsiteX12041" fmla="*/ 3422021 w 4654756"/>
              <a:gd name="connsiteY12041" fmla="*/ 2141532 h 2623580"/>
              <a:gd name="connsiteX12042" fmla="*/ 3420324 w 4654756"/>
              <a:gd name="connsiteY12042" fmla="*/ 2147310 h 2623580"/>
              <a:gd name="connsiteX12043" fmla="*/ 3418204 w 4654756"/>
              <a:gd name="connsiteY12043" fmla="*/ 2153502 h 2623580"/>
              <a:gd name="connsiteX12044" fmla="*/ 3417356 w 4654756"/>
              <a:gd name="connsiteY12044" fmla="*/ 2159281 h 2623580"/>
              <a:gd name="connsiteX12045" fmla="*/ 3416507 w 4654756"/>
              <a:gd name="connsiteY12045" fmla="*/ 2165472 h 2623580"/>
              <a:gd name="connsiteX12046" fmla="*/ 3416932 w 4654756"/>
              <a:gd name="connsiteY12046" fmla="*/ 2167536 h 2623580"/>
              <a:gd name="connsiteX12047" fmla="*/ 3417780 w 4654756"/>
              <a:gd name="connsiteY12047" fmla="*/ 2168774 h 2623580"/>
              <a:gd name="connsiteX12048" fmla="*/ 3418628 w 4654756"/>
              <a:gd name="connsiteY12048" fmla="*/ 2169600 h 2623580"/>
              <a:gd name="connsiteX12049" fmla="*/ 3420324 w 4654756"/>
              <a:gd name="connsiteY12049" fmla="*/ 2170838 h 2623580"/>
              <a:gd name="connsiteX12050" fmla="*/ 3421597 w 4654756"/>
              <a:gd name="connsiteY12050" fmla="*/ 2171251 h 2623580"/>
              <a:gd name="connsiteX12051" fmla="*/ 3423717 w 4654756"/>
              <a:gd name="connsiteY12051" fmla="*/ 2171251 h 2623580"/>
              <a:gd name="connsiteX12052" fmla="*/ 3427110 w 4654756"/>
              <a:gd name="connsiteY12052" fmla="*/ 2171251 h 2623580"/>
              <a:gd name="connsiteX12053" fmla="*/ 3431351 w 4654756"/>
              <a:gd name="connsiteY12053" fmla="*/ 2170838 h 2623580"/>
              <a:gd name="connsiteX12054" fmla="*/ 3436016 w 4654756"/>
              <a:gd name="connsiteY12054" fmla="*/ 2169187 h 2623580"/>
              <a:gd name="connsiteX12055" fmla="*/ 3440257 w 4654756"/>
              <a:gd name="connsiteY12055" fmla="*/ 2168362 h 2623580"/>
              <a:gd name="connsiteX12056" fmla="*/ 3444923 w 4654756"/>
              <a:gd name="connsiteY12056" fmla="*/ 2167949 h 2623580"/>
              <a:gd name="connsiteX12057" fmla="*/ 3449163 w 4654756"/>
              <a:gd name="connsiteY12057" fmla="*/ 2167536 h 2623580"/>
              <a:gd name="connsiteX12058" fmla="*/ 3452980 w 4654756"/>
              <a:gd name="connsiteY12058" fmla="*/ 2168362 h 2623580"/>
              <a:gd name="connsiteX12059" fmla="*/ 3454253 w 4654756"/>
              <a:gd name="connsiteY12059" fmla="*/ 2168774 h 2623580"/>
              <a:gd name="connsiteX12060" fmla="*/ 3455949 w 4654756"/>
              <a:gd name="connsiteY12060" fmla="*/ 2169600 h 2623580"/>
              <a:gd name="connsiteX12061" fmla="*/ 3457221 w 4654756"/>
              <a:gd name="connsiteY12061" fmla="*/ 2171251 h 2623580"/>
              <a:gd name="connsiteX12062" fmla="*/ 3458069 w 4654756"/>
              <a:gd name="connsiteY12062" fmla="*/ 2172902 h 2623580"/>
              <a:gd name="connsiteX12063" fmla="*/ 3459342 w 4654756"/>
              <a:gd name="connsiteY12063" fmla="*/ 2175378 h 2623580"/>
              <a:gd name="connsiteX12064" fmla="*/ 3459766 w 4654756"/>
              <a:gd name="connsiteY12064" fmla="*/ 2177855 h 2623580"/>
              <a:gd name="connsiteX12065" fmla="*/ 3460190 w 4654756"/>
              <a:gd name="connsiteY12065" fmla="*/ 2181157 h 2623580"/>
              <a:gd name="connsiteX12066" fmla="*/ 3460190 w 4654756"/>
              <a:gd name="connsiteY12066" fmla="*/ 2184460 h 2623580"/>
              <a:gd name="connsiteX12067" fmla="*/ 3459342 w 4654756"/>
              <a:gd name="connsiteY12067" fmla="*/ 2193541 h 2623580"/>
              <a:gd name="connsiteX12068" fmla="*/ 3456797 w 4654756"/>
              <a:gd name="connsiteY12068" fmla="*/ 2205511 h 2623580"/>
              <a:gd name="connsiteX12069" fmla="*/ 3451283 w 4654756"/>
              <a:gd name="connsiteY12069" fmla="*/ 2227801 h 2623580"/>
              <a:gd name="connsiteX12070" fmla="*/ 3450011 w 4654756"/>
              <a:gd name="connsiteY12070" fmla="*/ 2236056 h 2623580"/>
              <a:gd name="connsiteX12071" fmla="*/ 3449163 w 4654756"/>
              <a:gd name="connsiteY12071" fmla="*/ 2244311 h 2623580"/>
              <a:gd name="connsiteX12072" fmla="*/ 3447891 w 4654756"/>
              <a:gd name="connsiteY12072" fmla="*/ 2252567 h 2623580"/>
              <a:gd name="connsiteX12073" fmla="*/ 3447467 w 4654756"/>
              <a:gd name="connsiteY12073" fmla="*/ 2260822 h 2623580"/>
              <a:gd name="connsiteX12074" fmla="*/ 3447467 w 4654756"/>
              <a:gd name="connsiteY12074" fmla="*/ 2282286 h 2623580"/>
              <a:gd name="connsiteX12075" fmla="*/ 3447891 w 4654756"/>
              <a:gd name="connsiteY12075" fmla="*/ 2287652 h 2623580"/>
              <a:gd name="connsiteX12076" fmla="*/ 3449163 w 4654756"/>
              <a:gd name="connsiteY12076" fmla="*/ 2292605 h 2623580"/>
              <a:gd name="connsiteX12077" fmla="*/ 3450011 w 4654756"/>
              <a:gd name="connsiteY12077" fmla="*/ 2297559 h 2623580"/>
              <a:gd name="connsiteX12078" fmla="*/ 3452132 w 4654756"/>
              <a:gd name="connsiteY12078" fmla="*/ 2301274 h 2623580"/>
              <a:gd name="connsiteX12079" fmla="*/ 3453829 w 4654756"/>
              <a:gd name="connsiteY12079" fmla="*/ 2304989 h 2623580"/>
              <a:gd name="connsiteX12080" fmla="*/ 3455949 w 4654756"/>
              <a:gd name="connsiteY12080" fmla="*/ 2308704 h 2623580"/>
              <a:gd name="connsiteX12081" fmla="*/ 3460190 w 4654756"/>
              <a:gd name="connsiteY12081" fmla="*/ 2314895 h 2623580"/>
              <a:gd name="connsiteX12082" fmla="*/ 3463583 w 4654756"/>
              <a:gd name="connsiteY12082" fmla="*/ 2319848 h 2623580"/>
              <a:gd name="connsiteX12083" fmla="*/ 3465279 w 4654756"/>
              <a:gd name="connsiteY12083" fmla="*/ 2322325 h 2623580"/>
              <a:gd name="connsiteX12084" fmla="*/ 3466127 w 4654756"/>
              <a:gd name="connsiteY12084" fmla="*/ 2323976 h 2623580"/>
              <a:gd name="connsiteX12085" fmla="*/ 3466127 w 4654756"/>
              <a:gd name="connsiteY12085" fmla="*/ 2326040 h 2623580"/>
              <a:gd name="connsiteX12086" fmla="*/ 3466127 w 4654756"/>
              <a:gd name="connsiteY12086" fmla="*/ 2327278 h 2623580"/>
              <a:gd name="connsiteX12087" fmla="*/ 3465279 w 4654756"/>
              <a:gd name="connsiteY12087" fmla="*/ 2329342 h 2623580"/>
              <a:gd name="connsiteX12088" fmla="*/ 3463158 w 4654756"/>
              <a:gd name="connsiteY12088" fmla="*/ 2330580 h 2623580"/>
              <a:gd name="connsiteX12089" fmla="*/ 3458917 w 4654756"/>
              <a:gd name="connsiteY12089" fmla="*/ 2333883 h 2623580"/>
              <a:gd name="connsiteX12090" fmla="*/ 3454677 w 4654756"/>
              <a:gd name="connsiteY12090" fmla="*/ 2338010 h 2623580"/>
              <a:gd name="connsiteX12091" fmla="*/ 3451283 w 4654756"/>
              <a:gd name="connsiteY12091" fmla="*/ 2342138 h 2623580"/>
              <a:gd name="connsiteX12092" fmla="*/ 3447891 w 4654756"/>
              <a:gd name="connsiteY12092" fmla="*/ 2347092 h 2623580"/>
              <a:gd name="connsiteX12093" fmla="*/ 3442801 w 4654756"/>
              <a:gd name="connsiteY12093" fmla="*/ 2356998 h 2623580"/>
              <a:gd name="connsiteX12094" fmla="*/ 3436865 w 4654756"/>
              <a:gd name="connsiteY12094" fmla="*/ 2366492 h 2623580"/>
              <a:gd name="connsiteX12095" fmla="*/ 3433895 w 4654756"/>
              <a:gd name="connsiteY12095" fmla="*/ 2370619 h 2623580"/>
              <a:gd name="connsiteX12096" fmla="*/ 3430503 w 4654756"/>
              <a:gd name="connsiteY12096" fmla="*/ 2374334 h 2623580"/>
              <a:gd name="connsiteX12097" fmla="*/ 3426686 w 4654756"/>
              <a:gd name="connsiteY12097" fmla="*/ 2378049 h 2623580"/>
              <a:gd name="connsiteX12098" fmla="*/ 3422021 w 4654756"/>
              <a:gd name="connsiteY12098" fmla="*/ 2380938 h 2623580"/>
              <a:gd name="connsiteX12099" fmla="*/ 3417356 w 4654756"/>
              <a:gd name="connsiteY12099" fmla="*/ 2383002 h 2623580"/>
              <a:gd name="connsiteX12100" fmla="*/ 3411418 w 4654756"/>
              <a:gd name="connsiteY12100" fmla="*/ 2384241 h 2623580"/>
              <a:gd name="connsiteX12101" fmla="*/ 3405057 w 4654756"/>
              <a:gd name="connsiteY12101" fmla="*/ 2384241 h 2623580"/>
              <a:gd name="connsiteX12102" fmla="*/ 3397847 w 4654756"/>
              <a:gd name="connsiteY12102" fmla="*/ 2383828 h 2623580"/>
              <a:gd name="connsiteX12103" fmla="*/ 3389789 w 4654756"/>
              <a:gd name="connsiteY12103" fmla="*/ 2382590 h 2623580"/>
              <a:gd name="connsiteX12104" fmla="*/ 3383427 w 4654756"/>
              <a:gd name="connsiteY12104" fmla="*/ 2380526 h 2623580"/>
              <a:gd name="connsiteX12105" fmla="*/ 3373249 w 4654756"/>
              <a:gd name="connsiteY12105" fmla="*/ 2377223 h 2623580"/>
              <a:gd name="connsiteX12106" fmla="*/ 3368584 w 4654756"/>
              <a:gd name="connsiteY12106" fmla="*/ 2375572 h 2623580"/>
              <a:gd name="connsiteX12107" fmla="*/ 3363495 w 4654756"/>
              <a:gd name="connsiteY12107" fmla="*/ 2374334 h 2623580"/>
              <a:gd name="connsiteX12108" fmla="*/ 3358830 w 4654756"/>
              <a:gd name="connsiteY12108" fmla="*/ 2373508 h 2623580"/>
              <a:gd name="connsiteX12109" fmla="*/ 3352892 w 4654756"/>
              <a:gd name="connsiteY12109" fmla="*/ 2373096 h 2623580"/>
              <a:gd name="connsiteX12110" fmla="*/ 3350772 w 4654756"/>
              <a:gd name="connsiteY12110" fmla="*/ 2373096 h 2623580"/>
              <a:gd name="connsiteX12111" fmla="*/ 3349075 w 4654756"/>
              <a:gd name="connsiteY12111" fmla="*/ 2373508 h 2623580"/>
              <a:gd name="connsiteX12112" fmla="*/ 3345258 w 4654756"/>
              <a:gd name="connsiteY12112" fmla="*/ 2375572 h 2623580"/>
              <a:gd name="connsiteX12113" fmla="*/ 3341441 w 4654756"/>
              <a:gd name="connsiteY12113" fmla="*/ 2377636 h 2623580"/>
              <a:gd name="connsiteX12114" fmla="*/ 3337625 w 4654756"/>
              <a:gd name="connsiteY12114" fmla="*/ 2380938 h 2623580"/>
              <a:gd name="connsiteX12115" fmla="*/ 3333807 w 4654756"/>
              <a:gd name="connsiteY12115" fmla="*/ 2383828 h 2623580"/>
              <a:gd name="connsiteX12116" fmla="*/ 3329567 w 4654756"/>
              <a:gd name="connsiteY12116" fmla="*/ 2386717 h 2623580"/>
              <a:gd name="connsiteX12117" fmla="*/ 3325749 w 4654756"/>
              <a:gd name="connsiteY12117" fmla="*/ 2388781 h 2623580"/>
              <a:gd name="connsiteX12118" fmla="*/ 3323629 w 4654756"/>
              <a:gd name="connsiteY12118" fmla="*/ 2389194 h 2623580"/>
              <a:gd name="connsiteX12119" fmla="*/ 3321509 w 4654756"/>
              <a:gd name="connsiteY12119" fmla="*/ 2389607 h 2623580"/>
              <a:gd name="connsiteX12120" fmla="*/ 3317692 w 4654756"/>
              <a:gd name="connsiteY12120" fmla="*/ 2390432 h 2623580"/>
              <a:gd name="connsiteX12121" fmla="*/ 3313451 w 4654756"/>
              <a:gd name="connsiteY12121" fmla="*/ 2390432 h 2623580"/>
              <a:gd name="connsiteX12122" fmla="*/ 3308786 w 4654756"/>
              <a:gd name="connsiteY12122" fmla="*/ 2390020 h 2623580"/>
              <a:gd name="connsiteX12123" fmla="*/ 3304545 w 4654756"/>
              <a:gd name="connsiteY12123" fmla="*/ 2389607 h 2623580"/>
              <a:gd name="connsiteX12124" fmla="*/ 3295214 w 4654756"/>
              <a:gd name="connsiteY12124" fmla="*/ 2387130 h 2623580"/>
              <a:gd name="connsiteX12125" fmla="*/ 3286308 w 4654756"/>
              <a:gd name="connsiteY12125" fmla="*/ 2385479 h 2623580"/>
              <a:gd name="connsiteX12126" fmla="*/ 3277827 w 4654756"/>
              <a:gd name="connsiteY12126" fmla="*/ 2383415 h 2623580"/>
              <a:gd name="connsiteX12127" fmla="*/ 3274433 w 4654756"/>
              <a:gd name="connsiteY12127" fmla="*/ 2383415 h 2623580"/>
              <a:gd name="connsiteX12128" fmla="*/ 3270193 w 4654756"/>
              <a:gd name="connsiteY12128" fmla="*/ 2383415 h 2623580"/>
              <a:gd name="connsiteX12129" fmla="*/ 3267647 w 4654756"/>
              <a:gd name="connsiteY12129" fmla="*/ 2383828 h 2623580"/>
              <a:gd name="connsiteX12130" fmla="*/ 3264679 w 4654756"/>
              <a:gd name="connsiteY12130" fmla="*/ 2385479 h 2623580"/>
              <a:gd name="connsiteX12131" fmla="*/ 3262135 w 4654756"/>
              <a:gd name="connsiteY12131" fmla="*/ 2387130 h 2623580"/>
              <a:gd name="connsiteX12132" fmla="*/ 3260438 w 4654756"/>
              <a:gd name="connsiteY12132" fmla="*/ 2389607 h 2623580"/>
              <a:gd name="connsiteX12133" fmla="*/ 3257893 w 4654756"/>
              <a:gd name="connsiteY12133" fmla="*/ 2396624 h 2623580"/>
              <a:gd name="connsiteX12134" fmla="*/ 3253652 w 4654756"/>
              <a:gd name="connsiteY12134" fmla="*/ 2404879 h 2623580"/>
              <a:gd name="connsiteX12135" fmla="*/ 3248563 w 4654756"/>
              <a:gd name="connsiteY12135" fmla="*/ 2413547 h 2623580"/>
              <a:gd name="connsiteX12136" fmla="*/ 3242202 w 4654756"/>
              <a:gd name="connsiteY12136" fmla="*/ 2423041 h 2623580"/>
              <a:gd name="connsiteX12137" fmla="*/ 3234568 w 4654756"/>
              <a:gd name="connsiteY12137" fmla="*/ 2433360 h 2623580"/>
              <a:gd name="connsiteX12138" fmla="*/ 3226510 w 4654756"/>
              <a:gd name="connsiteY12138" fmla="*/ 2443267 h 2623580"/>
              <a:gd name="connsiteX12139" fmla="*/ 3216755 w 4654756"/>
              <a:gd name="connsiteY12139" fmla="*/ 2453586 h 2623580"/>
              <a:gd name="connsiteX12140" fmla="*/ 3206577 w 4654756"/>
              <a:gd name="connsiteY12140" fmla="*/ 2464318 h 2623580"/>
              <a:gd name="connsiteX12141" fmla="*/ 3194702 w 4654756"/>
              <a:gd name="connsiteY12141" fmla="*/ 2473812 h 2623580"/>
              <a:gd name="connsiteX12142" fmla="*/ 3181979 w 4654756"/>
              <a:gd name="connsiteY12142" fmla="*/ 2483305 h 2623580"/>
              <a:gd name="connsiteX12143" fmla="*/ 3175617 w 4654756"/>
              <a:gd name="connsiteY12143" fmla="*/ 2487434 h 2623580"/>
              <a:gd name="connsiteX12144" fmla="*/ 3168832 w 4654756"/>
              <a:gd name="connsiteY12144" fmla="*/ 2491974 h 2623580"/>
              <a:gd name="connsiteX12145" fmla="*/ 3161623 w 4654756"/>
              <a:gd name="connsiteY12145" fmla="*/ 2495689 h 2623580"/>
              <a:gd name="connsiteX12146" fmla="*/ 3154413 w 4654756"/>
              <a:gd name="connsiteY12146" fmla="*/ 2499404 h 2623580"/>
              <a:gd name="connsiteX12147" fmla="*/ 3146779 w 4654756"/>
              <a:gd name="connsiteY12147" fmla="*/ 2502706 h 2623580"/>
              <a:gd name="connsiteX12148" fmla="*/ 3139145 w 4654756"/>
              <a:gd name="connsiteY12148" fmla="*/ 2505595 h 2623580"/>
              <a:gd name="connsiteX12149" fmla="*/ 3131511 w 4654756"/>
              <a:gd name="connsiteY12149" fmla="*/ 2508485 h 2623580"/>
              <a:gd name="connsiteX12150" fmla="*/ 3123029 w 4654756"/>
              <a:gd name="connsiteY12150" fmla="*/ 2510961 h 2623580"/>
              <a:gd name="connsiteX12151" fmla="*/ 3114123 w 4654756"/>
              <a:gd name="connsiteY12151" fmla="*/ 2512613 h 2623580"/>
              <a:gd name="connsiteX12152" fmla="*/ 3106065 w 4654756"/>
              <a:gd name="connsiteY12152" fmla="*/ 2514264 h 2623580"/>
              <a:gd name="connsiteX12153" fmla="*/ 3096735 w 4654756"/>
              <a:gd name="connsiteY12153" fmla="*/ 2515089 h 2623580"/>
              <a:gd name="connsiteX12154" fmla="*/ 3087829 w 4654756"/>
              <a:gd name="connsiteY12154" fmla="*/ 2515502 h 2623580"/>
              <a:gd name="connsiteX12155" fmla="*/ 3078074 w 4654756"/>
              <a:gd name="connsiteY12155" fmla="*/ 2515502 h 2623580"/>
              <a:gd name="connsiteX12156" fmla="*/ 3069168 w 4654756"/>
              <a:gd name="connsiteY12156" fmla="*/ 2514676 h 2623580"/>
              <a:gd name="connsiteX12157" fmla="*/ 3061958 w 4654756"/>
              <a:gd name="connsiteY12157" fmla="*/ 2513025 h 2623580"/>
              <a:gd name="connsiteX12158" fmla="*/ 3055173 w 4654756"/>
              <a:gd name="connsiteY12158" fmla="*/ 2511787 h 2623580"/>
              <a:gd name="connsiteX12159" fmla="*/ 3049235 w 4654756"/>
              <a:gd name="connsiteY12159" fmla="*/ 2509310 h 2623580"/>
              <a:gd name="connsiteX12160" fmla="*/ 3044146 w 4654756"/>
              <a:gd name="connsiteY12160" fmla="*/ 2506421 h 2623580"/>
              <a:gd name="connsiteX12161" fmla="*/ 3039481 w 4654756"/>
              <a:gd name="connsiteY12161" fmla="*/ 2503944 h 2623580"/>
              <a:gd name="connsiteX12162" fmla="*/ 3036088 w 4654756"/>
              <a:gd name="connsiteY12162" fmla="*/ 2500642 h 2623580"/>
              <a:gd name="connsiteX12163" fmla="*/ 3033120 w 4654756"/>
              <a:gd name="connsiteY12163" fmla="*/ 2497753 h 2623580"/>
              <a:gd name="connsiteX12164" fmla="*/ 3030575 w 4654756"/>
              <a:gd name="connsiteY12164" fmla="*/ 2495276 h 2623580"/>
              <a:gd name="connsiteX12165" fmla="*/ 3027182 w 4654756"/>
              <a:gd name="connsiteY12165" fmla="*/ 2490323 h 2623580"/>
              <a:gd name="connsiteX12166" fmla="*/ 3025910 w 4654756"/>
              <a:gd name="connsiteY12166" fmla="*/ 2486608 h 2623580"/>
              <a:gd name="connsiteX12167" fmla="*/ 3025486 w 4654756"/>
              <a:gd name="connsiteY12167" fmla="*/ 2484957 h 2623580"/>
              <a:gd name="connsiteX12168" fmla="*/ 3026334 w 4654756"/>
              <a:gd name="connsiteY12168" fmla="*/ 2482068 h 2623580"/>
              <a:gd name="connsiteX12169" fmla="*/ 3027182 w 4654756"/>
              <a:gd name="connsiteY12169" fmla="*/ 2479591 h 2623580"/>
              <a:gd name="connsiteX12170" fmla="*/ 3028879 w 4654756"/>
              <a:gd name="connsiteY12170" fmla="*/ 2476701 h 2623580"/>
              <a:gd name="connsiteX12171" fmla="*/ 3030575 w 4654756"/>
              <a:gd name="connsiteY12171" fmla="*/ 2474225 h 2623580"/>
              <a:gd name="connsiteX12172" fmla="*/ 3034816 w 4654756"/>
              <a:gd name="connsiteY12172" fmla="*/ 2469271 h 2623580"/>
              <a:gd name="connsiteX12173" fmla="*/ 3039057 w 4654756"/>
              <a:gd name="connsiteY12173" fmla="*/ 2464731 h 2623580"/>
              <a:gd name="connsiteX12174" fmla="*/ 3043298 w 4654756"/>
              <a:gd name="connsiteY12174" fmla="*/ 2460604 h 2623580"/>
              <a:gd name="connsiteX12175" fmla="*/ 3047539 w 4654756"/>
              <a:gd name="connsiteY12175" fmla="*/ 2455650 h 2623580"/>
              <a:gd name="connsiteX12176" fmla="*/ 3049235 w 4654756"/>
              <a:gd name="connsiteY12176" fmla="*/ 2452761 h 2623580"/>
              <a:gd name="connsiteX12177" fmla="*/ 3050507 w 4654756"/>
              <a:gd name="connsiteY12177" fmla="*/ 2450284 h 2623580"/>
              <a:gd name="connsiteX12178" fmla="*/ 3051356 w 4654756"/>
              <a:gd name="connsiteY12178" fmla="*/ 2447395 h 2623580"/>
              <a:gd name="connsiteX12179" fmla="*/ 3051780 w 4654756"/>
              <a:gd name="connsiteY12179" fmla="*/ 2444092 h 2623580"/>
              <a:gd name="connsiteX12180" fmla="*/ 3051630 w 4654756"/>
              <a:gd name="connsiteY12180" fmla="*/ 2444070 h 2623580"/>
              <a:gd name="connsiteX12181" fmla="*/ 3051250 w 4654756"/>
              <a:gd name="connsiteY12181" fmla="*/ 2447025 h 2623580"/>
              <a:gd name="connsiteX12182" fmla="*/ 3050402 w 4654756"/>
              <a:gd name="connsiteY12182" fmla="*/ 2449913 h 2623580"/>
              <a:gd name="connsiteX12183" fmla="*/ 3049131 w 4654756"/>
              <a:gd name="connsiteY12183" fmla="*/ 2452388 h 2623580"/>
              <a:gd name="connsiteX12184" fmla="*/ 3047435 w 4654756"/>
              <a:gd name="connsiteY12184" fmla="*/ 2454863 h 2623580"/>
              <a:gd name="connsiteX12185" fmla="*/ 3043195 w 4654756"/>
              <a:gd name="connsiteY12185" fmla="*/ 2459400 h 2623580"/>
              <a:gd name="connsiteX12186" fmla="*/ 3038956 w 4654756"/>
              <a:gd name="connsiteY12186" fmla="*/ 2463938 h 2623580"/>
              <a:gd name="connsiteX12187" fmla="*/ 3034717 w 4654756"/>
              <a:gd name="connsiteY12187" fmla="*/ 2468063 h 2623580"/>
              <a:gd name="connsiteX12188" fmla="*/ 3030478 w 4654756"/>
              <a:gd name="connsiteY12188" fmla="*/ 2473013 h 2623580"/>
              <a:gd name="connsiteX12189" fmla="*/ 3028782 w 4654756"/>
              <a:gd name="connsiteY12189" fmla="*/ 2475901 h 2623580"/>
              <a:gd name="connsiteX12190" fmla="*/ 3027086 w 4654756"/>
              <a:gd name="connsiteY12190" fmla="*/ 2478376 h 2623580"/>
              <a:gd name="connsiteX12191" fmla="*/ 3026239 w 4654756"/>
              <a:gd name="connsiteY12191" fmla="*/ 2481263 h 2623580"/>
              <a:gd name="connsiteX12192" fmla="*/ 3025391 w 4654756"/>
              <a:gd name="connsiteY12192" fmla="*/ 2484564 h 2623580"/>
              <a:gd name="connsiteX12193" fmla="*/ 3025391 w 4654756"/>
              <a:gd name="connsiteY12193" fmla="*/ 2483326 h 2623580"/>
              <a:gd name="connsiteX12194" fmla="*/ 3023271 w 4654756"/>
              <a:gd name="connsiteY12194" fmla="*/ 2484564 h 2623580"/>
              <a:gd name="connsiteX12195" fmla="*/ 3020303 w 4654756"/>
              <a:gd name="connsiteY12195" fmla="*/ 2485389 h 2623580"/>
              <a:gd name="connsiteX12196" fmla="*/ 3018607 w 4654756"/>
              <a:gd name="connsiteY12196" fmla="*/ 2485801 h 2623580"/>
              <a:gd name="connsiteX12197" fmla="*/ 3016064 w 4654756"/>
              <a:gd name="connsiteY12197" fmla="*/ 2486626 h 2623580"/>
              <a:gd name="connsiteX12198" fmla="*/ 3013521 w 4654756"/>
              <a:gd name="connsiteY12198" fmla="*/ 2487039 h 2623580"/>
              <a:gd name="connsiteX12199" fmla="*/ 3010977 w 4654756"/>
              <a:gd name="connsiteY12199" fmla="*/ 2487039 h 2623580"/>
              <a:gd name="connsiteX12200" fmla="*/ 3008433 w 4654756"/>
              <a:gd name="connsiteY12200" fmla="*/ 2486626 h 2623580"/>
              <a:gd name="connsiteX12201" fmla="*/ 3005890 w 4654756"/>
              <a:gd name="connsiteY12201" fmla="*/ 2486214 h 2623580"/>
              <a:gd name="connsiteX12202" fmla="*/ 2999955 w 4654756"/>
              <a:gd name="connsiteY12202" fmla="*/ 2484151 h 2623580"/>
              <a:gd name="connsiteX12203" fmla="*/ 2993596 w 4654756"/>
              <a:gd name="connsiteY12203" fmla="*/ 2481263 h 2623580"/>
              <a:gd name="connsiteX12204" fmla="*/ 2986813 w 4654756"/>
              <a:gd name="connsiteY12204" fmla="*/ 2477963 h 2623580"/>
              <a:gd name="connsiteX12205" fmla="*/ 2979606 w 4654756"/>
              <a:gd name="connsiteY12205" fmla="*/ 2475076 h 2623580"/>
              <a:gd name="connsiteX12206" fmla="*/ 2975367 w 4654756"/>
              <a:gd name="connsiteY12206" fmla="*/ 2474251 h 2623580"/>
              <a:gd name="connsiteX12207" fmla="*/ 2971552 w 4654756"/>
              <a:gd name="connsiteY12207" fmla="*/ 2473426 h 2623580"/>
              <a:gd name="connsiteX12208" fmla="*/ 2967313 w 4654756"/>
              <a:gd name="connsiteY12208" fmla="*/ 2473013 h 2623580"/>
              <a:gd name="connsiteX12209" fmla="*/ 2963074 w 4654756"/>
              <a:gd name="connsiteY12209" fmla="*/ 2473013 h 2623580"/>
              <a:gd name="connsiteX12210" fmla="*/ 2952052 w 4654756"/>
              <a:gd name="connsiteY12210" fmla="*/ 2473013 h 2623580"/>
              <a:gd name="connsiteX12211" fmla="*/ 2942302 w 4654756"/>
              <a:gd name="connsiteY12211" fmla="*/ 2474251 h 2623580"/>
              <a:gd name="connsiteX12212" fmla="*/ 2934247 w 4654756"/>
              <a:gd name="connsiteY12212" fmla="*/ 2476314 h 2623580"/>
              <a:gd name="connsiteX12213" fmla="*/ 2926192 w 4654756"/>
              <a:gd name="connsiteY12213" fmla="*/ 2478376 h 2623580"/>
              <a:gd name="connsiteX12214" fmla="*/ 2919833 w 4654756"/>
              <a:gd name="connsiteY12214" fmla="*/ 2480851 h 2623580"/>
              <a:gd name="connsiteX12215" fmla="*/ 2913475 w 4654756"/>
              <a:gd name="connsiteY12215" fmla="*/ 2484151 h 2623580"/>
              <a:gd name="connsiteX12216" fmla="*/ 2908387 w 4654756"/>
              <a:gd name="connsiteY12216" fmla="*/ 2487451 h 2623580"/>
              <a:gd name="connsiteX12217" fmla="*/ 2902876 w 4654756"/>
              <a:gd name="connsiteY12217" fmla="*/ 2490752 h 2623580"/>
              <a:gd name="connsiteX12218" fmla="*/ 2892278 w 4654756"/>
              <a:gd name="connsiteY12218" fmla="*/ 2497351 h 2623580"/>
              <a:gd name="connsiteX12219" fmla="*/ 2886767 w 4654756"/>
              <a:gd name="connsiteY12219" fmla="*/ 2500239 h 2623580"/>
              <a:gd name="connsiteX12220" fmla="*/ 2880408 w 4654756"/>
              <a:gd name="connsiteY12220" fmla="*/ 2503127 h 2623580"/>
              <a:gd name="connsiteX12221" fmla="*/ 2874049 w 4654756"/>
              <a:gd name="connsiteY12221" fmla="*/ 2505602 h 2623580"/>
              <a:gd name="connsiteX12222" fmla="*/ 2866842 w 4654756"/>
              <a:gd name="connsiteY12222" fmla="*/ 2507664 h 2623580"/>
              <a:gd name="connsiteX12223" fmla="*/ 2858364 w 4654756"/>
              <a:gd name="connsiteY12223" fmla="*/ 2508489 h 2623580"/>
              <a:gd name="connsiteX12224" fmla="*/ 2849038 w 4654756"/>
              <a:gd name="connsiteY12224" fmla="*/ 2508902 h 2623580"/>
              <a:gd name="connsiteX12225" fmla="*/ 2845222 w 4654756"/>
              <a:gd name="connsiteY12225" fmla="*/ 2508902 h 2623580"/>
              <a:gd name="connsiteX12226" fmla="*/ 2841831 w 4654756"/>
              <a:gd name="connsiteY12226" fmla="*/ 2508489 h 2623580"/>
              <a:gd name="connsiteX12227" fmla="*/ 2838439 w 4654756"/>
              <a:gd name="connsiteY12227" fmla="*/ 2508077 h 2623580"/>
              <a:gd name="connsiteX12228" fmla="*/ 2835472 w 4654756"/>
              <a:gd name="connsiteY12228" fmla="*/ 2506840 h 2623580"/>
              <a:gd name="connsiteX12229" fmla="*/ 2832504 w 4654756"/>
              <a:gd name="connsiteY12229" fmla="*/ 2505602 h 2623580"/>
              <a:gd name="connsiteX12230" fmla="*/ 2830385 w 4654756"/>
              <a:gd name="connsiteY12230" fmla="*/ 2504364 h 2623580"/>
              <a:gd name="connsiteX12231" fmla="*/ 2825298 w 4654756"/>
              <a:gd name="connsiteY12231" fmla="*/ 2501064 h 2623580"/>
              <a:gd name="connsiteX12232" fmla="*/ 2821483 w 4654756"/>
              <a:gd name="connsiteY12232" fmla="*/ 2496939 h 2623580"/>
              <a:gd name="connsiteX12233" fmla="*/ 2818515 w 4654756"/>
              <a:gd name="connsiteY12233" fmla="*/ 2492402 h 2623580"/>
              <a:gd name="connsiteX12234" fmla="*/ 2815548 w 4654756"/>
              <a:gd name="connsiteY12234" fmla="*/ 2487451 h 2623580"/>
              <a:gd name="connsiteX12235" fmla="*/ 2813004 w 4654756"/>
              <a:gd name="connsiteY12235" fmla="*/ 2482501 h 2623580"/>
              <a:gd name="connsiteX12236" fmla="*/ 2808765 w 4654756"/>
              <a:gd name="connsiteY12236" fmla="*/ 2471776 h 2623580"/>
              <a:gd name="connsiteX12237" fmla="*/ 2806645 w 4654756"/>
              <a:gd name="connsiteY12237" fmla="*/ 2467238 h 2623580"/>
              <a:gd name="connsiteX12238" fmla="*/ 2804526 w 4654756"/>
              <a:gd name="connsiteY12238" fmla="*/ 2462288 h 2623580"/>
              <a:gd name="connsiteX12239" fmla="*/ 2801558 w 4654756"/>
              <a:gd name="connsiteY12239" fmla="*/ 2458163 h 2623580"/>
              <a:gd name="connsiteX12240" fmla="*/ 2798591 w 4654756"/>
              <a:gd name="connsiteY12240" fmla="*/ 2454863 h 2623580"/>
              <a:gd name="connsiteX12241" fmla="*/ 2794775 w 4654756"/>
              <a:gd name="connsiteY12241" fmla="*/ 2451975 h 2623580"/>
              <a:gd name="connsiteX12242" fmla="*/ 2792656 w 4654756"/>
              <a:gd name="connsiteY12242" fmla="*/ 2451150 h 2623580"/>
              <a:gd name="connsiteX12243" fmla="*/ 2790112 w 4654756"/>
              <a:gd name="connsiteY12243" fmla="*/ 2449913 h 2623580"/>
              <a:gd name="connsiteX12244" fmla="*/ 2775699 w 4654756"/>
              <a:gd name="connsiteY12244" fmla="*/ 2446200 h 2623580"/>
              <a:gd name="connsiteX12245" fmla="*/ 2760013 w 4654756"/>
              <a:gd name="connsiteY12245" fmla="*/ 2442487 h 2623580"/>
              <a:gd name="connsiteX12246" fmla="*/ 2727795 w 4654756"/>
              <a:gd name="connsiteY12246" fmla="*/ 2435887 h 2623580"/>
              <a:gd name="connsiteX12247" fmla="*/ 2694729 w 4654756"/>
              <a:gd name="connsiteY12247" fmla="*/ 2429287 h 2623580"/>
              <a:gd name="connsiteX12248" fmla="*/ 2679043 w 4654756"/>
              <a:gd name="connsiteY12248" fmla="*/ 2425987 h 2623580"/>
              <a:gd name="connsiteX12249" fmla="*/ 2663782 w 4654756"/>
              <a:gd name="connsiteY12249" fmla="*/ 2422687 h 2623580"/>
              <a:gd name="connsiteX12250" fmla="*/ 2662510 w 4654756"/>
              <a:gd name="connsiteY12250" fmla="*/ 2421037 h 2623580"/>
              <a:gd name="connsiteX12251" fmla="*/ 2660391 w 4654756"/>
              <a:gd name="connsiteY12251" fmla="*/ 2419387 h 2623580"/>
              <a:gd name="connsiteX12252" fmla="*/ 2654880 w 4654756"/>
              <a:gd name="connsiteY12252" fmla="*/ 2414437 h 2623580"/>
              <a:gd name="connsiteX12253" fmla="*/ 2652760 w 4654756"/>
              <a:gd name="connsiteY12253" fmla="*/ 2411549 h 2623580"/>
              <a:gd name="connsiteX12254" fmla="*/ 2650640 w 4654756"/>
              <a:gd name="connsiteY12254" fmla="*/ 2408661 h 2623580"/>
              <a:gd name="connsiteX12255" fmla="*/ 2649369 w 4654756"/>
              <a:gd name="connsiteY12255" fmla="*/ 2405361 h 2623580"/>
              <a:gd name="connsiteX12256" fmla="*/ 2648521 w 4654756"/>
              <a:gd name="connsiteY12256" fmla="*/ 2401649 h 2623580"/>
              <a:gd name="connsiteX12257" fmla="*/ 2648521 w 4654756"/>
              <a:gd name="connsiteY12257" fmla="*/ 2397524 h 2623580"/>
              <a:gd name="connsiteX12258" fmla="*/ 2650217 w 4654756"/>
              <a:gd name="connsiteY12258" fmla="*/ 2394636 h 2623580"/>
              <a:gd name="connsiteX12259" fmla="*/ 2651064 w 4654756"/>
              <a:gd name="connsiteY12259" fmla="*/ 2391749 h 2623580"/>
              <a:gd name="connsiteX12260" fmla="*/ 2651489 w 4654756"/>
              <a:gd name="connsiteY12260" fmla="*/ 2389273 h 2623580"/>
              <a:gd name="connsiteX12261" fmla="*/ 2653608 w 4654756"/>
              <a:gd name="connsiteY12261" fmla="*/ 2388036 h 2623580"/>
              <a:gd name="connsiteX12262" fmla="*/ 2654032 w 4654756"/>
              <a:gd name="connsiteY12262" fmla="*/ 2387211 h 2623580"/>
              <a:gd name="connsiteX12263" fmla="*/ 2654456 w 4654756"/>
              <a:gd name="connsiteY12263" fmla="*/ 2386386 h 2623580"/>
              <a:gd name="connsiteX12264" fmla="*/ 2654456 w 4654756"/>
              <a:gd name="connsiteY12264" fmla="*/ 2384735 h 2623580"/>
              <a:gd name="connsiteX12265" fmla="*/ 2653608 w 4654756"/>
              <a:gd name="connsiteY12265" fmla="*/ 2382260 h 2623580"/>
              <a:gd name="connsiteX12266" fmla="*/ 2652336 w 4654756"/>
              <a:gd name="connsiteY12266" fmla="*/ 2377311 h 2623580"/>
              <a:gd name="connsiteX12267" fmla="*/ 2651064 w 4654756"/>
              <a:gd name="connsiteY12267" fmla="*/ 2375248 h 2623580"/>
              <a:gd name="connsiteX12268" fmla="*/ 2651487 w 4654756"/>
              <a:gd name="connsiteY12268" fmla="*/ 2372782 h 2623580"/>
              <a:gd name="connsiteX12269" fmla="*/ 2651068 w 4654756"/>
              <a:gd name="connsiteY12269" fmla="*/ 2372701 h 2623580"/>
              <a:gd name="connsiteX12270" fmla="*/ 2650644 w 4654756"/>
              <a:gd name="connsiteY12270" fmla="*/ 2375172 h 2623580"/>
              <a:gd name="connsiteX12271" fmla="*/ 2651917 w 4654756"/>
              <a:gd name="connsiteY12271" fmla="*/ 2377231 h 2623580"/>
              <a:gd name="connsiteX12272" fmla="*/ 2653191 w 4654756"/>
              <a:gd name="connsiteY12272" fmla="*/ 2382173 h 2623580"/>
              <a:gd name="connsiteX12273" fmla="*/ 2654039 w 4654756"/>
              <a:gd name="connsiteY12273" fmla="*/ 2384644 h 2623580"/>
              <a:gd name="connsiteX12274" fmla="*/ 2654039 w 4654756"/>
              <a:gd name="connsiteY12274" fmla="*/ 2386292 h 2623580"/>
              <a:gd name="connsiteX12275" fmla="*/ 2653615 w 4654756"/>
              <a:gd name="connsiteY12275" fmla="*/ 2387115 h 2623580"/>
              <a:gd name="connsiteX12276" fmla="*/ 2653191 w 4654756"/>
              <a:gd name="connsiteY12276" fmla="*/ 2387939 h 2623580"/>
              <a:gd name="connsiteX12277" fmla="*/ 2651068 w 4654756"/>
              <a:gd name="connsiteY12277" fmla="*/ 2389174 h 2623580"/>
              <a:gd name="connsiteX12278" fmla="*/ 2650644 w 4654756"/>
              <a:gd name="connsiteY12278" fmla="*/ 2391645 h 2623580"/>
              <a:gd name="connsiteX12279" fmla="*/ 2649794 w 4654756"/>
              <a:gd name="connsiteY12279" fmla="*/ 2394528 h 2623580"/>
              <a:gd name="connsiteX12280" fmla="*/ 2648096 w 4654756"/>
              <a:gd name="connsiteY12280" fmla="*/ 2397411 h 2623580"/>
              <a:gd name="connsiteX12281" fmla="*/ 2648096 w 4654756"/>
              <a:gd name="connsiteY12281" fmla="*/ 2401529 h 2623580"/>
              <a:gd name="connsiteX12282" fmla="*/ 2648945 w 4654756"/>
              <a:gd name="connsiteY12282" fmla="*/ 2405236 h 2623580"/>
              <a:gd name="connsiteX12283" fmla="*/ 2650219 w 4654756"/>
              <a:gd name="connsiteY12283" fmla="*/ 2408531 h 2623580"/>
              <a:gd name="connsiteX12284" fmla="*/ 2652341 w 4654756"/>
              <a:gd name="connsiteY12284" fmla="*/ 2411413 h 2623580"/>
              <a:gd name="connsiteX12285" fmla="*/ 2654464 w 4654756"/>
              <a:gd name="connsiteY12285" fmla="*/ 2414296 h 2623580"/>
              <a:gd name="connsiteX12286" fmla="*/ 2659983 w 4654756"/>
              <a:gd name="connsiteY12286" fmla="*/ 2419238 h 2623580"/>
              <a:gd name="connsiteX12287" fmla="*/ 2662105 w 4654756"/>
              <a:gd name="connsiteY12287" fmla="*/ 2420885 h 2623580"/>
              <a:gd name="connsiteX12288" fmla="*/ 2663379 w 4654756"/>
              <a:gd name="connsiteY12288" fmla="*/ 2422533 h 2623580"/>
              <a:gd name="connsiteX12289" fmla="*/ 2659558 w 4654756"/>
              <a:gd name="connsiteY12289" fmla="*/ 2429534 h 2623580"/>
              <a:gd name="connsiteX12290" fmla="*/ 2654039 w 4654756"/>
              <a:gd name="connsiteY12290" fmla="*/ 2436535 h 2623580"/>
              <a:gd name="connsiteX12291" fmla="*/ 2648945 w 4654756"/>
              <a:gd name="connsiteY12291" fmla="*/ 2444772 h 2623580"/>
              <a:gd name="connsiteX12292" fmla="*/ 2643002 w 4654756"/>
              <a:gd name="connsiteY12292" fmla="*/ 2452597 h 2623580"/>
              <a:gd name="connsiteX12293" fmla="*/ 2637484 w 4654756"/>
              <a:gd name="connsiteY12293" fmla="*/ 2461246 h 2623580"/>
              <a:gd name="connsiteX12294" fmla="*/ 2635786 w 4654756"/>
              <a:gd name="connsiteY12294" fmla="*/ 2466187 h 2623580"/>
              <a:gd name="connsiteX12295" fmla="*/ 2633239 w 4654756"/>
              <a:gd name="connsiteY12295" fmla="*/ 2470306 h 2623580"/>
              <a:gd name="connsiteX12296" fmla="*/ 2631540 w 4654756"/>
              <a:gd name="connsiteY12296" fmla="*/ 2475660 h 2623580"/>
              <a:gd name="connsiteX12297" fmla="*/ 2630267 w 4654756"/>
              <a:gd name="connsiteY12297" fmla="*/ 2480190 h 2623580"/>
              <a:gd name="connsiteX12298" fmla="*/ 2629842 w 4654756"/>
              <a:gd name="connsiteY12298" fmla="*/ 2485544 h 2623580"/>
              <a:gd name="connsiteX12299" fmla="*/ 2629418 w 4654756"/>
              <a:gd name="connsiteY12299" fmla="*/ 2490486 h 2623580"/>
              <a:gd name="connsiteX12300" fmla="*/ 2629842 w 4654756"/>
              <a:gd name="connsiteY12300" fmla="*/ 2493780 h 2623580"/>
              <a:gd name="connsiteX12301" fmla="*/ 2630267 w 4654756"/>
              <a:gd name="connsiteY12301" fmla="*/ 2496663 h 2623580"/>
              <a:gd name="connsiteX12302" fmla="*/ 2631540 w 4654756"/>
              <a:gd name="connsiteY12302" fmla="*/ 2499546 h 2623580"/>
              <a:gd name="connsiteX12303" fmla="*/ 2633239 w 4654756"/>
              <a:gd name="connsiteY12303" fmla="*/ 2502429 h 2623580"/>
              <a:gd name="connsiteX12304" fmla="*/ 2636634 w 4654756"/>
              <a:gd name="connsiteY12304" fmla="*/ 2507371 h 2623580"/>
              <a:gd name="connsiteX12305" fmla="*/ 2640880 w 4654756"/>
              <a:gd name="connsiteY12305" fmla="*/ 2511489 h 2623580"/>
              <a:gd name="connsiteX12306" fmla="*/ 2645549 w 4654756"/>
              <a:gd name="connsiteY12306" fmla="*/ 2515196 h 2623580"/>
              <a:gd name="connsiteX12307" fmla="*/ 2648945 w 4654756"/>
              <a:gd name="connsiteY12307" fmla="*/ 2518491 h 2623580"/>
              <a:gd name="connsiteX12308" fmla="*/ 2651917 w 4654756"/>
              <a:gd name="connsiteY12308" fmla="*/ 2521785 h 2623580"/>
              <a:gd name="connsiteX12309" fmla="*/ 2652341 w 4654756"/>
              <a:gd name="connsiteY12309" fmla="*/ 2523844 h 2623580"/>
              <a:gd name="connsiteX12310" fmla="*/ 2652766 w 4654756"/>
              <a:gd name="connsiteY12310" fmla="*/ 2525080 h 2623580"/>
              <a:gd name="connsiteX12311" fmla="*/ 2652341 w 4654756"/>
              <a:gd name="connsiteY12311" fmla="*/ 2532905 h 2623580"/>
              <a:gd name="connsiteX12312" fmla="*/ 2651068 w 4654756"/>
              <a:gd name="connsiteY12312" fmla="*/ 2539082 h 2623580"/>
              <a:gd name="connsiteX12313" fmla="*/ 2649370 w 4654756"/>
              <a:gd name="connsiteY12313" fmla="*/ 2544848 h 2623580"/>
              <a:gd name="connsiteX12314" fmla="*/ 2646398 w 4654756"/>
              <a:gd name="connsiteY12314" fmla="*/ 2549378 h 2623580"/>
              <a:gd name="connsiteX12315" fmla="*/ 2643427 w 4654756"/>
              <a:gd name="connsiteY12315" fmla="*/ 2553497 h 2623580"/>
              <a:gd name="connsiteX12316" fmla="*/ 2639181 w 4654756"/>
              <a:gd name="connsiteY12316" fmla="*/ 2557615 h 2623580"/>
              <a:gd name="connsiteX12317" fmla="*/ 2634512 w 4654756"/>
              <a:gd name="connsiteY12317" fmla="*/ 2560498 h 2623580"/>
              <a:gd name="connsiteX12318" fmla="*/ 2629418 w 4654756"/>
              <a:gd name="connsiteY12318" fmla="*/ 2562557 h 2623580"/>
              <a:gd name="connsiteX12319" fmla="*/ 2623050 w 4654756"/>
              <a:gd name="connsiteY12319" fmla="*/ 2564616 h 2623580"/>
              <a:gd name="connsiteX12320" fmla="*/ 2616682 w 4654756"/>
              <a:gd name="connsiteY12320" fmla="*/ 2565851 h 2623580"/>
              <a:gd name="connsiteX12321" fmla="*/ 2609041 w 4654756"/>
              <a:gd name="connsiteY12321" fmla="*/ 2567499 h 2623580"/>
              <a:gd name="connsiteX12322" fmla="*/ 2601400 w 4654756"/>
              <a:gd name="connsiteY12322" fmla="*/ 2568323 h 2623580"/>
              <a:gd name="connsiteX12323" fmla="*/ 2583995 w 4654756"/>
              <a:gd name="connsiteY12323" fmla="*/ 2569146 h 2623580"/>
              <a:gd name="connsiteX12324" fmla="*/ 2563619 w 4654756"/>
              <a:gd name="connsiteY12324" fmla="*/ 2569146 h 2623580"/>
              <a:gd name="connsiteX12325" fmla="*/ 2551308 w 4654756"/>
              <a:gd name="connsiteY12325" fmla="*/ 2569146 h 2623580"/>
              <a:gd name="connsiteX12326" fmla="*/ 2538573 w 4654756"/>
              <a:gd name="connsiteY12326" fmla="*/ 2569146 h 2623580"/>
              <a:gd name="connsiteX12327" fmla="*/ 2526262 w 4654756"/>
              <a:gd name="connsiteY12327" fmla="*/ 2568323 h 2623580"/>
              <a:gd name="connsiteX12328" fmla="*/ 2520743 w 4654756"/>
              <a:gd name="connsiteY12328" fmla="*/ 2567911 h 2623580"/>
              <a:gd name="connsiteX12329" fmla="*/ 2515649 w 4654756"/>
              <a:gd name="connsiteY12329" fmla="*/ 2567087 h 2623580"/>
              <a:gd name="connsiteX12330" fmla="*/ 2510131 w 4654756"/>
              <a:gd name="connsiteY12330" fmla="*/ 2565440 h 2623580"/>
              <a:gd name="connsiteX12331" fmla="*/ 2505461 w 4654756"/>
              <a:gd name="connsiteY12331" fmla="*/ 2563792 h 2623580"/>
              <a:gd name="connsiteX12332" fmla="*/ 2501640 w 4654756"/>
              <a:gd name="connsiteY12332" fmla="*/ 2561733 h 2623580"/>
              <a:gd name="connsiteX12333" fmla="*/ 2498668 w 4654756"/>
              <a:gd name="connsiteY12333" fmla="*/ 2559262 h 2623580"/>
              <a:gd name="connsiteX12334" fmla="*/ 2495697 w 4654756"/>
              <a:gd name="connsiteY12334" fmla="*/ 2555967 h 2623580"/>
              <a:gd name="connsiteX12335" fmla="*/ 2494424 w 4654756"/>
              <a:gd name="connsiteY12335" fmla="*/ 2552673 h 2623580"/>
              <a:gd name="connsiteX12336" fmla="*/ 2493574 w 4654756"/>
              <a:gd name="connsiteY12336" fmla="*/ 2548554 h 2623580"/>
              <a:gd name="connsiteX12337" fmla="*/ 2493574 w 4654756"/>
              <a:gd name="connsiteY12337" fmla="*/ 2543612 h 2623580"/>
              <a:gd name="connsiteX12338" fmla="*/ 2493574 w 4654756"/>
              <a:gd name="connsiteY12338" fmla="*/ 2542377 h 2623580"/>
              <a:gd name="connsiteX12339" fmla="*/ 2493574 w 4654756"/>
              <a:gd name="connsiteY12339" fmla="*/ 2540730 h 2623580"/>
              <a:gd name="connsiteX12340" fmla="*/ 2492301 w 4654756"/>
              <a:gd name="connsiteY12340" fmla="*/ 2539494 h 2623580"/>
              <a:gd name="connsiteX12341" fmla="*/ 2491452 w 4654756"/>
              <a:gd name="connsiteY12341" fmla="*/ 2537847 h 2623580"/>
              <a:gd name="connsiteX12342" fmla="*/ 2488481 w 4654756"/>
              <a:gd name="connsiteY12342" fmla="*/ 2535787 h 2623580"/>
              <a:gd name="connsiteX12343" fmla="*/ 2484235 w 4654756"/>
              <a:gd name="connsiteY12343" fmla="*/ 2532905 h 2623580"/>
              <a:gd name="connsiteX12344" fmla="*/ 2478717 w 4654756"/>
              <a:gd name="connsiteY12344" fmla="*/ 2530434 h 2623580"/>
              <a:gd name="connsiteX12345" fmla="*/ 2472349 w 4654756"/>
              <a:gd name="connsiteY12345" fmla="*/ 2528375 h 2623580"/>
              <a:gd name="connsiteX12346" fmla="*/ 2465132 w 4654756"/>
              <a:gd name="connsiteY12346" fmla="*/ 2526727 h 2623580"/>
              <a:gd name="connsiteX12347" fmla="*/ 2457916 w 4654756"/>
              <a:gd name="connsiteY12347" fmla="*/ 2525080 h 2623580"/>
              <a:gd name="connsiteX12348" fmla="*/ 2449425 w 4654756"/>
              <a:gd name="connsiteY12348" fmla="*/ 2523844 h 2623580"/>
              <a:gd name="connsiteX12349" fmla="*/ 2440511 w 4654756"/>
              <a:gd name="connsiteY12349" fmla="*/ 2523020 h 2623580"/>
              <a:gd name="connsiteX12350" fmla="*/ 2432445 w 4654756"/>
              <a:gd name="connsiteY12350" fmla="*/ 2522197 h 2623580"/>
              <a:gd name="connsiteX12351" fmla="*/ 2423530 w 4654756"/>
              <a:gd name="connsiteY12351" fmla="*/ 2522197 h 2623580"/>
              <a:gd name="connsiteX12352" fmla="*/ 2415465 w 4654756"/>
              <a:gd name="connsiteY12352" fmla="*/ 2523020 h 2623580"/>
              <a:gd name="connsiteX12353" fmla="*/ 2406974 w 4654756"/>
              <a:gd name="connsiteY12353" fmla="*/ 2523433 h 2623580"/>
              <a:gd name="connsiteX12354" fmla="*/ 2399333 w 4654756"/>
              <a:gd name="connsiteY12354" fmla="*/ 2524668 h 2623580"/>
              <a:gd name="connsiteX12355" fmla="*/ 2392541 w 4654756"/>
              <a:gd name="connsiteY12355" fmla="*/ 2527139 h 2623580"/>
              <a:gd name="connsiteX12356" fmla="*/ 2387447 w 4654756"/>
              <a:gd name="connsiteY12356" fmla="*/ 2528375 h 2623580"/>
              <a:gd name="connsiteX12357" fmla="*/ 2382778 w 4654756"/>
              <a:gd name="connsiteY12357" fmla="*/ 2530434 h 2623580"/>
              <a:gd name="connsiteX12358" fmla="*/ 2373014 w 4654756"/>
              <a:gd name="connsiteY12358" fmla="*/ 2535376 h 2623580"/>
              <a:gd name="connsiteX12359" fmla="*/ 2362826 w 4654756"/>
              <a:gd name="connsiteY12359" fmla="*/ 2540730 h 2623580"/>
              <a:gd name="connsiteX12360" fmla="*/ 2353062 w 4654756"/>
              <a:gd name="connsiteY12360" fmla="*/ 2548142 h 2623580"/>
              <a:gd name="connsiteX12361" fmla="*/ 2332685 w 4654756"/>
              <a:gd name="connsiteY12361" fmla="*/ 2562968 h 2623580"/>
              <a:gd name="connsiteX12362" fmla="*/ 2321648 w 4654756"/>
              <a:gd name="connsiteY12362" fmla="*/ 2571617 h 2623580"/>
              <a:gd name="connsiteX12363" fmla="*/ 2309762 w 4654756"/>
              <a:gd name="connsiteY12363" fmla="*/ 2579854 h 2623580"/>
              <a:gd name="connsiteX12364" fmla="*/ 2309762 w 4654756"/>
              <a:gd name="connsiteY12364" fmla="*/ 2578944 h 2623580"/>
              <a:gd name="connsiteX12365" fmla="*/ 2309762 w 4654756"/>
              <a:gd name="connsiteY12365" fmla="*/ 2578207 h 2623580"/>
              <a:gd name="connsiteX12366" fmla="*/ 2306365 w 4654756"/>
              <a:gd name="connsiteY12366" fmla="*/ 2574912 h 2623580"/>
              <a:gd name="connsiteX12367" fmla="*/ 2302970 w 4654756"/>
              <a:gd name="connsiteY12367" fmla="*/ 2570382 h 2623580"/>
              <a:gd name="connsiteX12368" fmla="*/ 2300847 w 4654756"/>
              <a:gd name="connsiteY12368" fmla="*/ 2567911 h 2623580"/>
              <a:gd name="connsiteX12369" fmla="*/ 2299998 w 4654756"/>
              <a:gd name="connsiteY12369" fmla="*/ 2565028 h 2623580"/>
              <a:gd name="connsiteX12370" fmla="*/ 2299149 w 4654756"/>
              <a:gd name="connsiteY12370" fmla="*/ 2562145 h 2623580"/>
              <a:gd name="connsiteX12371" fmla="*/ 2298725 w 4654756"/>
              <a:gd name="connsiteY12371" fmla="*/ 2558852 h 2623580"/>
              <a:gd name="connsiteX12372" fmla="*/ 2298725 w 4654756"/>
              <a:gd name="connsiteY12372" fmla="*/ 2559519 h 2623580"/>
              <a:gd name="connsiteX12373" fmla="*/ 2299149 w 4654756"/>
              <a:gd name="connsiteY12373" fmla="*/ 2562825 h 2623580"/>
              <a:gd name="connsiteX12374" fmla="*/ 2299998 w 4654756"/>
              <a:gd name="connsiteY12374" fmla="*/ 2566132 h 2623580"/>
              <a:gd name="connsiteX12375" fmla="*/ 2300847 w 4654756"/>
              <a:gd name="connsiteY12375" fmla="*/ 2569025 h 2623580"/>
              <a:gd name="connsiteX12376" fmla="*/ 2302970 w 4654756"/>
              <a:gd name="connsiteY12376" fmla="*/ 2571505 h 2623580"/>
              <a:gd name="connsiteX12377" fmla="*/ 2306366 w 4654756"/>
              <a:gd name="connsiteY12377" fmla="*/ 2576051 h 2623580"/>
              <a:gd name="connsiteX12378" fmla="*/ 2309762 w 4654756"/>
              <a:gd name="connsiteY12378" fmla="*/ 2578944 h 2623580"/>
              <a:gd name="connsiteX12379" fmla="*/ 2299149 w 4654756"/>
              <a:gd name="connsiteY12379" fmla="*/ 2586797 h 2623580"/>
              <a:gd name="connsiteX12380" fmla="*/ 2293631 w 4654756"/>
              <a:gd name="connsiteY12380" fmla="*/ 2590930 h 2623580"/>
              <a:gd name="connsiteX12381" fmla="*/ 2287687 w 4654756"/>
              <a:gd name="connsiteY12381" fmla="*/ 2594236 h 2623580"/>
              <a:gd name="connsiteX12382" fmla="*/ 2284716 w 4654756"/>
              <a:gd name="connsiteY12382" fmla="*/ 2595889 h 2623580"/>
              <a:gd name="connsiteX12383" fmla="*/ 2281744 w 4654756"/>
              <a:gd name="connsiteY12383" fmla="*/ 2596303 h 2623580"/>
              <a:gd name="connsiteX12384" fmla="*/ 2274527 w 4654756"/>
              <a:gd name="connsiteY12384" fmla="*/ 2597129 h 2623580"/>
              <a:gd name="connsiteX12385" fmla="*/ 2267311 w 4654756"/>
              <a:gd name="connsiteY12385" fmla="*/ 2597543 h 2623580"/>
              <a:gd name="connsiteX12386" fmla="*/ 2260094 w 4654756"/>
              <a:gd name="connsiteY12386" fmla="*/ 2597956 h 2623580"/>
              <a:gd name="connsiteX12387" fmla="*/ 2256698 w 4654756"/>
              <a:gd name="connsiteY12387" fmla="*/ 2598369 h 2623580"/>
              <a:gd name="connsiteX12388" fmla="*/ 2253302 w 4654756"/>
              <a:gd name="connsiteY12388" fmla="*/ 2599609 h 2623580"/>
              <a:gd name="connsiteX12389" fmla="*/ 2249906 w 4654756"/>
              <a:gd name="connsiteY12389" fmla="*/ 2600435 h 2623580"/>
              <a:gd name="connsiteX12390" fmla="*/ 2246934 w 4654756"/>
              <a:gd name="connsiteY12390" fmla="*/ 2601675 h 2623580"/>
              <a:gd name="connsiteX12391" fmla="*/ 2244387 w 4654756"/>
              <a:gd name="connsiteY12391" fmla="*/ 2604155 h 2623580"/>
              <a:gd name="connsiteX12392" fmla="*/ 2242265 w 4654756"/>
              <a:gd name="connsiteY12392" fmla="*/ 2606635 h 2623580"/>
              <a:gd name="connsiteX12393" fmla="*/ 2240567 w 4654756"/>
              <a:gd name="connsiteY12393" fmla="*/ 2609942 h 2623580"/>
              <a:gd name="connsiteX12394" fmla="*/ 2239293 w 4654756"/>
              <a:gd name="connsiteY12394" fmla="*/ 2614074 h 2623580"/>
              <a:gd name="connsiteX12395" fmla="*/ 2237595 w 4654756"/>
              <a:gd name="connsiteY12395" fmla="*/ 2616554 h 2623580"/>
              <a:gd name="connsiteX12396" fmla="*/ 2234623 w 4654756"/>
              <a:gd name="connsiteY12396" fmla="*/ 2618620 h 2623580"/>
              <a:gd name="connsiteX12397" fmla="*/ 2232076 w 4654756"/>
              <a:gd name="connsiteY12397" fmla="*/ 2619860 h 2623580"/>
              <a:gd name="connsiteX12398" fmla="*/ 2229105 w 4654756"/>
              <a:gd name="connsiteY12398" fmla="*/ 2621514 h 2623580"/>
              <a:gd name="connsiteX12399" fmla="*/ 2223162 w 4654756"/>
              <a:gd name="connsiteY12399" fmla="*/ 2623167 h 2623580"/>
              <a:gd name="connsiteX12400" fmla="*/ 2217643 w 4654756"/>
              <a:gd name="connsiteY12400" fmla="*/ 2623580 h 2623580"/>
              <a:gd name="connsiteX12401" fmla="*/ 2212124 w 4654756"/>
              <a:gd name="connsiteY12401" fmla="*/ 2623580 h 2623580"/>
              <a:gd name="connsiteX12402" fmla="*/ 2207879 w 4654756"/>
              <a:gd name="connsiteY12402" fmla="*/ 2623580 h 2623580"/>
              <a:gd name="connsiteX12403" fmla="*/ 2203210 w 4654756"/>
              <a:gd name="connsiteY12403" fmla="*/ 2623167 h 2623580"/>
              <a:gd name="connsiteX12404" fmla="*/ 2202361 w 4654756"/>
              <a:gd name="connsiteY12404" fmla="*/ 2620274 h 2623580"/>
              <a:gd name="connsiteX12405" fmla="*/ 2200238 w 4654756"/>
              <a:gd name="connsiteY12405" fmla="*/ 2618207 h 2623580"/>
              <a:gd name="connsiteX12406" fmla="*/ 2195993 w 4654756"/>
              <a:gd name="connsiteY12406" fmla="*/ 2613661 h 2623580"/>
              <a:gd name="connsiteX12407" fmla="*/ 2193870 w 4654756"/>
              <a:gd name="connsiteY12407" fmla="*/ 2612008 h 2623580"/>
              <a:gd name="connsiteX12408" fmla="*/ 2192597 w 4654756"/>
              <a:gd name="connsiteY12408" fmla="*/ 2609528 h 2623580"/>
              <a:gd name="connsiteX12409" fmla="*/ 2191748 w 4654756"/>
              <a:gd name="connsiteY12409" fmla="*/ 2606635 h 2623580"/>
              <a:gd name="connsiteX12410" fmla="*/ 2190899 w 4654756"/>
              <a:gd name="connsiteY12410" fmla="*/ 2603742 h 2623580"/>
              <a:gd name="connsiteX12411" fmla="*/ 2190899 w 4654756"/>
              <a:gd name="connsiteY12411" fmla="*/ 2585144 h 2623580"/>
              <a:gd name="connsiteX12412" fmla="*/ 2188352 w 4654756"/>
              <a:gd name="connsiteY12412" fmla="*/ 2585557 h 2623580"/>
              <a:gd name="connsiteX12413" fmla="*/ 2185805 w 4654756"/>
              <a:gd name="connsiteY12413" fmla="*/ 2586797 h 2623580"/>
              <a:gd name="connsiteX12414" fmla="*/ 2183682 w 4654756"/>
              <a:gd name="connsiteY12414" fmla="*/ 2587623 h 2623580"/>
              <a:gd name="connsiteX12415" fmla="*/ 2181984 w 4654756"/>
              <a:gd name="connsiteY12415" fmla="*/ 2588450 h 2623580"/>
              <a:gd name="connsiteX12416" fmla="*/ 2178588 w 4654756"/>
              <a:gd name="connsiteY12416" fmla="*/ 2591756 h 2623580"/>
              <a:gd name="connsiteX12417" fmla="*/ 2176041 w 4654756"/>
              <a:gd name="connsiteY12417" fmla="*/ 2595062 h 2623580"/>
              <a:gd name="connsiteX12418" fmla="*/ 2173070 w 4654756"/>
              <a:gd name="connsiteY12418" fmla="*/ 2597956 h 2623580"/>
              <a:gd name="connsiteX12419" fmla="*/ 2169673 w 4654756"/>
              <a:gd name="connsiteY12419" fmla="*/ 2600849 h 2623580"/>
              <a:gd name="connsiteX12420" fmla="*/ 2167975 w 4654756"/>
              <a:gd name="connsiteY12420" fmla="*/ 2601675 h 2623580"/>
              <a:gd name="connsiteX12421" fmla="*/ 2166278 w 4654756"/>
              <a:gd name="connsiteY12421" fmla="*/ 2602915 h 2623580"/>
              <a:gd name="connsiteX12422" fmla="*/ 2163731 w 4654756"/>
              <a:gd name="connsiteY12422" fmla="*/ 2603329 h 2623580"/>
              <a:gd name="connsiteX12423" fmla="*/ 2161183 w 4654756"/>
              <a:gd name="connsiteY12423" fmla="*/ 2603742 h 2623580"/>
              <a:gd name="connsiteX12424" fmla="*/ 2159060 w 4654756"/>
              <a:gd name="connsiteY12424" fmla="*/ 2603329 h 2623580"/>
              <a:gd name="connsiteX12425" fmla="*/ 2156938 w 4654756"/>
              <a:gd name="connsiteY12425" fmla="*/ 2602915 h 2623580"/>
              <a:gd name="connsiteX12426" fmla="*/ 2155240 w 4654756"/>
              <a:gd name="connsiteY12426" fmla="*/ 2602502 h 2623580"/>
              <a:gd name="connsiteX12427" fmla="*/ 2153542 w 4654756"/>
              <a:gd name="connsiteY12427" fmla="*/ 2600849 h 2623580"/>
              <a:gd name="connsiteX12428" fmla="*/ 2152693 w 4654756"/>
              <a:gd name="connsiteY12428" fmla="*/ 2599609 h 2623580"/>
              <a:gd name="connsiteX12429" fmla="*/ 2151419 w 4654756"/>
              <a:gd name="connsiteY12429" fmla="*/ 2597543 h 2623580"/>
              <a:gd name="connsiteX12430" fmla="*/ 2150995 w 4654756"/>
              <a:gd name="connsiteY12430" fmla="*/ 2595889 h 2623580"/>
              <a:gd name="connsiteX12431" fmla="*/ 2150571 w 4654756"/>
              <a:gd name="connsiteY12431" fmla="*/ 2592996 h 2623580"/>
              <a:gd name="connsiteX12432" fmla="*/ 2145479 w 4654756"/>
              <a:gd name="connsiteY12432" fmla="*/ 2592996 h 2623580"/>
              <a:gd name="connsiteX12433" fmla="*/ 2140384 w 4654756"/>
              <a:gd name="connsiteY12433" fmla="*/ 2592170 h 2623580"/>
              <a:gd name="connsiteX12434" fmla="*/ 2135291 w 4654756"/>
              <a:gd name="connsiteY12434" fmla="*/ 2591756 h 2623580"/>
              <a:gd name="connsiteX12435" fmla="*/ 2130197 w 4654756"/>
              <a:gd name="connsiteY12435" fmla="*/ 2590516 h 2623580"/>
              <a:gd name="connsiteX12436" fmla="*/ 2125527 w 4654756"/>
              <a:gd name="connsiteY12436" fmla="*/ 2588450 h 2623580"/>
              <a:gd name="connsiteX12437" fmla="*/ 2123829 w 4654756"/>
              <a:gd name="connsiteY12437" fmla="*/ 2587210 h 2623580"/>
              <a:gd name="connsiteX12438" fmla="*/ 2121706 w 4654756"/>
              <a:gd name="connsiteY12438" fmla="*/ 2585557 h 2623580"/>
              <a:gd name="connsiteX12439" fmla="*/ 2120433 w 4654756"/>
              <a:gd name="connsiteY12439" fmla="*/ 2584317 h 2623580"/>
              <a:gd name="connsiteX12440" fmla="*/ 2119159 w 4654756"/>
              <a:gd name="connsiteY12440" fmla="*/ 2582250 h 2623580"/>
              <a:gd name="connsiteX12441" fmla="*/ 2118310 w 4654756"/>
              <a:gd name="connsiteY12441" fmla="*/ 2580184 h 2623580"/>
              <a:gd name="connsiteX12442" fmla="*/ 2117885 w 4654756"/>
              <a:gd name="connsiteY12442" fmla="*/ 2577704 h 2623580"/>
              <a:gd name="connsiteX12443" fmla="*/ 2117885 w 4654756"/>
              <a:gd name="connsiteY12443" fmla="*/ 2574811 h 2623580"/>
              <a:gd name="connsiteX12444" fmla="*/ 2118310 w 4654756"/>
              <a:gd name="connsiteY12444" fmla="*/ 2571918 h 2623580"/>
              <a:gd name="connsiteX12445" fmla="*/ 2119159 w 4654756"/>
              <a:gd name="connsiteY12445" fmla="*/ 2565719 h 2623580"/>
              <a:gd name="connsiteX12446" fmla="*/ 2118735 w 4654756"/>
              <a:gd name="connsiteY12446" fmla="*/ 2563239 h 2623580"/>
              <a:gd name="connsiteX12447" fmla="*/ 2118310 w 4654756"/>
              <a:gd name="connsiteY12447" fmla="*/ 2560346 h 2623580"/>
              <a:gd name="connsiteX12448" fmla="*/ 2117037 w 4654756"/>
              <a:gd name="connsiteY12448" fmla="*/ 2558279 h 2623580"/>
              <a:gd name="connsiteX12449" fmla="*/ 2114914 w 4654756"/>
              <a:gd name="connsiteY12449" fmla="*/ 2556213 h 2623580"/>
              <a:gd name="connsiteX12450" fmla="*/ 2105999 w 4654756"/>
              <a:gd name="connsiteY12450" fmla="*/ 2553320 h 2623580"/>
              <a:gd name="connsiteX12451" fmla="*/ 2101754 w 4654756"/>
              <a:gd name="connsiteY12451" fmla="*/ 2551253 h 2623580"/>
              <a:gd name="connsiteX12452" fmla="*/ 2097509 w 4654756"/>
              <a:gd name="connsiteY12452" fmla="*/ 2549600 h 2623580"/>
              <a:gd name="connsiteX12453" fmla="*/ 2093688 w 4654756"/>
              <a:gd name="connsiteY12453" fmla="*/ 2546707 h 2623580"/>
              <a:gd name="connsiteX12454" fmla="*/ 2091991 w 4654756"/>
              <a:gd name="connsiteY12454" fmla="*/ 2545467 h 2623580"/>
              <a:gd name="connsiteX12455" fmla="*/ 2091141 w 4654756"/>
              <a:gd name="connsiteY12455" fmla="*/ 2543401 h 2623580"/>
              <a:gd name="connsiteX12456" fmla="*/ 2089444 w 4654756"/>
              <a:gd name="connsiteY12456" fmla="*/ 2541334 h 2623580"/>
              <a:gd name="connsiteX12457" fmla="*/ 2089019 w 4654756"/>
              <a:gd name="connsiteY12457" fmla="*/ 2539267 h 2623580"/>
              <a:gd name="connsiteX12458" fmla="*/ 2088594 w 4654756"/>
              <a:gd name="connsiteY12458" fmla="*/ 2536788 h 2623580"/>
              <a:gd name="connsiteX12459" fmla="*/ 2088170 w 4654756"/>
              <a:gd name="connsiteY12459" fmla="*/ 2533481 h 2623580"/>
              <a:gd name="connsiteX12460" fmla="*/ 2088594 w 4654756"/>
              <a:gd name="connsiteY12460" fmla="*/ 2532241 h 2623580"/>
              <a:gd name="connsiteX12461" fmla="*/ 2089444 w 4654756"/>
              <a:gd name="connsiteY12461" fmla="*/ 2530588 h 2623580"/>
              <a:gd name="connsiteX12462" fmla="*/ 2091141 w 4654756"/>
              <a:gd name="connsiteY12462" fmla="*/ 2528935 h 2623580"/>
              <a:gd name="connsiteX12463" fmla="*/ 2091141 w 4654756"/>
              <a:gd name="connsiteY12463" fmla="*/ 2527695 h 2623580"/>
              <a:gd name="connsiteX12464" fmla="*/ 2089444 w 4654756"/>
              <a:gd name="connsiteY12464" fmla="*/ 2528935 h 2623580"/>
              <a:gd name="connsiteX12465" fmla="*/ 2091991 w 4654756"/>
              <a:gd name="connsiteY12465" fmla="*/ 2526868 h 2623580"/>
              <a:gd name="connsiteX12466" fmla="*/ 2094538 w 4654756"/>
              <a:gd name="connsiteY12466" fmla="*/ 2524802 h 2623580"/>
              <a:gd name="connsiteX12467" fmla="*/ 2100056 w 4654756"/>
              <a:gd name="connsiteY12467" fmla="*/ 2522322 h 2623580"/>
              <a:gd name="connsiteX12468" fmla="*/ 2102603 w 4654756"/>
              <a:gd name="connsiteY12468" fmla="*/ 2521082 h 2623580"/>
              <a:gd name="connsiteX12469" fmla="*/ 2105151 w 4654756"/>
              <a:gd name="connsiteY12469" fmla="*/ 2519016 h 2623580"/>
              <a:gd name="connsiteX12470" fmla="*/ 2105575 w 4654756"/>
              <a:gd name="connsiteY12470" fmla="*/ 2517776 h 2623580"/>
              <a:gd name="connsiteX12471" fmla="*/ 2106424 w 4654756"/>
              <a:gd name="connsiteY12471" fmla="*/ 2516123 h 2623580"/>
              <a:gd name="connsiteX12472" fmla="*/ 2106424 w 4654756"/>
              <a:gd name="connsiteY12472" fmla="*/ 2514469 h 2623580"/>
              <a:gd name="connsiteX12473" fmla="*/ 2107273 w 4654756"/>
              <a:gd name="connsiteY12473" fmla="*/ 2512403 h 2623580"/>
              <a:gd name="connsiteX12474" fmla="*/ 2106424 w 4654756"/>
              <a:gd name="connsiteY12474" fmla="*/ 2510750 h 2623580"/>
              <a:gd name="connsiteX12475" fmla="*/ 2105999 w 4654756"/>
              <a:gd name="connsiteY12475" fmla="*/ 2509096 h 2623580"/>
              <a:gd name="connsiteX12476" fmla="*/ 2105905 w 4654756"/>
              <a:gd name="connsiteY12476" fmla="*/ 2509005 h 2623580"/>
              <a:gd name="connsiteX12477" fmla="*/ 2106303 w 4654756"/>
              <a:gd name="connsiteY12477" fmla="*/ 2510552 h 2623580"/>
              <a:gd name="connsiteX12478" fmla="*/ 2107154 w 4654756"/>
              <a:gd name="connsiteY12478" fmla="*/ 2512202 h 2623580"/>
              <a:gd name="connsiteX12479" fmla="*/ 2106303 w 4654756"/>
              <a:gd name="connsiteY12479" fmla="*/ 2514265 h 2623580"/>
              <a:gd name="connsiteX12480" fmla="*/ 2106303 w 4654756"/>
              <a:gd name="connsiteY12480" fmla="*/ 2515915 h 2623580"/>
              <a:gd name="connsiteX12481" fmla="*/ 2105453 w 4654756"/>
              <a:gd name="connsiteY12481" fmla="*/ 2517565 h 2623580"/>
              <a:gd name="connsiteX12482" fmla="*/ 2105029 w 4654756"/>
              <a:gd name="connsiteY12482" fmla="*/ 2518803 h 2623580"/>
              <a:gd name="connsiteX12483" fmla="*/ 2102478 w 4654756"/>
              <a:gd name="connsiteY12483" fmla="*/ 2520865 h 2623580"/>
              <a:gd name="connsiteX12484" fmla="*/ 2099928 w 4654756"/>
              <a:gd name="connsiteY12484" fmla="*/ 2522103 h 2623580"/>
              <a:gd name="connsiteX12485" fmla="*/ 2094402 w 4654756"/>
              <a:gd name="connsiteY12485" fmla="*/ 2524578 h 2623580"/>
              <a:gd name="connsiteX12486" fmla="*/ 2091852 w 4654756"/>
              <a:gd name="connsiteY12486" fmla="*/ 2526640 h 2623580"/>
              <a:gd name="connsiteX12487" fmla="*/ 2090832 w 4654756"/>
              <a:gd name="connsiteY12487" fmla="*/ 2527465 h 2623580"/>
              <a:gd name="connsiteX12488" fmla="*/ 2086327 w 4654756"/>
              <a:gd name="connsiteY12488" fmla="*/ 2527465 h 2623580"/>
              <a:gd name="connsiteX12489" fmla="*/ 2084627 w 4654756"/>
              <a:gd name="connsiteY12489" fmla="*/ 2522515 h 2623580"/>
              <a:gd name="connsiteX12490" fmla="*/ 2081651 w 4654756"/>
              <a:gd name="connsiteY12490" fmla="*/ 2517565 h 2623580"/>
              <a:gd name="connsiteX12491" fmla="*/ 2078251 w 4654756"/>
              <a:gd name="connsiteY12491" fmla="*/ 2512615 h 2623580"/>
              <a:gd name="connsiteX12492" fmla="*/ 2074001 w 4654756"/>
              <a:gd name="connsiteY12492" fmla="*/ 2508490 h 2623580"/>
              <a:gd name="connsiteX12493" fmla="*/ 2069325 w 4654756"/>
              <a:gd name="connsiteY12493" fmla="*/ 2504777 h 2623580"/>
              <a:gd name="connsiteX12494" fmla="*/ 2063801 w 4654756"/>
              <a:gd name="connsiteY12494" fmla="*/ 2501477 h 2623580"/>
              <a:gd name="connsiteX12495" fmla="*/ 2061674 w 4654756"/>
              <a:gd name="connsiteY12495" fmla="*/ 2500240 h 2623580"/>
              <a:gd name="connsiteX12496" fmla="*/ 2058699 w 4654756"/>
              <a:gd name="connsiteY12496" fmla="*/ 2499414 h 2623580"/>
              <a:gd name="connsiteX12497" fmla="*/ 2055299 w 4654756"/>
              <a:gd name="connsiteY12497" fmla="*/ 2499002 h 2623580"/>
              <a:gd name="connsiteX12498" fmla="*/ 2052324 w 4654756"/>
              <a:gd name="connsiteY12498" fmla="*/ 2498589 h 2623580"/>
              <a:gd name="connsiteX12499" fmla="*/ 2046374 w 4654756"/>
              <a:gd name="connsiteY12499" fmla="*/ 2499002 h 2623580"/>
              <a:gd name="connsiteX12500" fmla="*/ 2040848 w 4654756"/>
              <a:gd name="connsiteY12500" fmla="*/ 2499827 h 2623580"/>
              <a:gd name="connsiteX12501" fmla="*/ 2029798 w 4654756"/>
              <a:gd name="connsiteY12501" fmla="*/ 2503127 h 2623580"/>
              <a:gd name="connsiteX12502" fmla="*/ 2023847 w 4654756"/>
              <a:gd name="connsiteY12502" fmla="*/ 2504777 h 2623580"/>
              <a:gd name="connsiteX12503" fmla="*/ 2017472 w 4654756"/>
              <a:gd name="connsiteY12503" fmla="*/ 2506015 h 2623580"/>
              <a:gd name="connsiteX12504" fmla="*/ 2011097 w 4654756"/>
              <a:gd name="connsiteY12504" fmla="*/ 2506840 h 2623580"/>
              <a:gd name="connsiteX12505" fmla="*/ 2003870 w 4654756"/>
              <a:gd name="connsiteY12505" fmla="*/ 2507665 h 2623580"/>
              <a:gd name="connsiteX12506" fmla="*/ 1990694 w 4654756"/>
              <a:gd name="connsiteY12506" fmla="*/ 2506840 h 2623580"/>
              <a:gd name="connsiteX12507" fmla="*/ 1984743 w 4654756"/>
              <a:gd name="connsiteY12507" fmla="*/ 2506840 h 2623580"/>
              <a:gd name="connsiteX12508" fmla="*/ 1982194 w 4654756"/>
              <a:gd name="connsiteY12508" fmla="*/ 2506840 h 2623580"/>
              <a:gd name="connsiteX12509" fmla="*/ 1980068 w 4654756"/>
              <a:gd name="connsiteY12509" fmla="*/ 2507665 h 2623580"/>
              <a:gd name="connsiteX12510" fmla="*/ 1979643 w 4654756"/>
              <a:gd name="connsiteY12510" fmla="*/ 2501890 h 2623580"/>
              <a:gd name="connsiteX12511" fmla="*/ 1978793 w 4654756"/>
              <a:gd name="connsiteY12511" fmla="*/ 2497352 h 2623580"/>
              <a:gd name="connsiteX12512" fmla="*/ 1977518 w 4654756"/>
              <a:gd name="connsiteY12512" fmla="*/ 2494052 h 2623580"/>
              <a:gd name="connsiteX12513" fmla="*/ 1975392 w 4654756"/>
              <a:gd name="connsiteY12513" fmla="*/ 2491577 h 2623580"/>
              <a:gd name="connsiteX12514" fmla="*/ 1974117 w 4654756"/>
              <a:gd name="connsiteY12514" fmla="*/ 2489101 h 2623580"/>
              <a:gd name="connsiteX12515" fmla="*/ 1972417 w 4654756"/>
              <a:gd name="connsiteY12515" fmla="*/ 2486626 h 2623580"/>
              <a:gd name="connsiteX12516" fmla="*/ 1971567 w 4654756"/>
              <a:gd name="connsiteY12516" fmla="*/ 2483326 h 2623580"/>
              <a:gd name="connsiteX12517" fmla="*/ 1971142 w 4654756"/>
              <a:gd name="connsiteY12517" fmla="*/ 2478376 h 2623580"/>
              <a:gd name="connsiteX12518" fmla="*/ 1970293 w 4654756"/>
              <a:gd name="connsiteY12518" fmla="*/ 2477138 h 2623580"/>
              <a:gd name="connsiteX12519" fmla="*/ 1969018 w 4654756"/>
              <a:gd name="connsiteY12519" fmla="*/ 2475076 h 2623580"/>
              <a:gd name="connsiteX12520" fmla="*/ 1966467 w 4654756"/>
              <a:gd name="connsiteY12520" fmla="*/ 2473426 h 2623580"/>
              <a:gd name="connsiteX12521" fmla="*/ 1964342 w 4654756"/>
              <a:gd name="connsiteY12521" fmla="*/ 2471776 h 2623580"/>
              <a:gd name="connsiteX12522" fmla="*/ 1958391 w 4654756"/>
              <a:gd name="connsiteY12522" fmla="*/ 2469713 h 2623580"/>
              <a:gd name="connsiteX12523" fmla="*/ 1955840 w 4654756"/>
              <a:gd name="connsiteY12523" fmla="*/ 2468476 h 2623580"/>
              <a:gd name="connsiteX12524" fmla="*/ 1953290 w 4654756"/>
              <a:gd name="connsiteY12524" fmla="*/ 2468064 h 2623580"/>
              <a:gd name="connsiteX12525" fmla="*/ 1950740 w 4654756"/>
              <a:gd name="connsiteY12525" fmla="*/ 2468476 h 2623580"/>
              <a:gd name="connsiteX12526" fmla="*/ 1949040 w 4654756"/>
              <a:gd name="connsiteY12526" fmla="*/ 2469713 h 2623580"/>
              <a:gd name="connsiteX12527" fmla="*/ 1947340 w 4654756"/>
              <a:gd name="connsiteY12527" fmla="*/ 2470538 h 2623580"/>
              <a:gd name="connsiteX12528" fmla="*/ 1945639 w 4654756"/>
              <a:gd name="connsiteY12528" fmla="*/ 2472189 h 2623580"/>
              <a:gd name="connsiteX12529" fmla="*/ 1943090 w 4654756"/>
              <a:gd name="connsiteY12529" fmla="*/ 2476726 h 2623580"/>
              <a:gd name="connsiteX12530" fmla="*/ 1940965 w 4654756"/>
              <a:gd name="connsiteY12530" fmla="*/ 2481264 h 2623580"/>
              <a:gd name="connsiteX12531" fmla="*/ 1938839 w 4654756"/>
              <a:gd name="connsiteY12531" fmla="*/ 2485801 h 2623580"/>
              <a:gd name="connsiteX12532" fmla="*/ 1937139 w 4654756"/>
              <a:gd name="connsiteY12532" fmla="*/ 2487864 h 2623580"/>
              <a:gd name="connsiteX12533" fmla="*/ 1935865 w 4654756"/>
              <a:gd name="connsiteY12533" fmla="*/ 2489927 h 2623580"/>
              <a:gd name="connsiteX12534" fmla="*/ 1934165 w 4654756"/>
              <a:gd name="connsiteY12534" fmla="*/ 2491989 h 2623580"/>
              <a:gd name="connsiteX12535" fmla="*/ 1932464 w 4654756"/>
              <a:gd name="connsiteY12535" fmla="*/ 2492814 h 2623580"/>
              <a:gd name="connsiteX12536" fmla="*/ 1929913 w 4654756"/>
              <a:gd name="connsiteY12536" fmla="*/ 2493639 h 2623580"/>
              <a:gd name="connsiteX12537" fmla="*/ 1926939 w 4654756"/>
              <a:gd name="connsiteY12537" fmla="*/ 2494052 h 2623580"/>
              <a:gd name="connsiteX12538" fmla="*/ 1926089 w 4654756"/>
              <a:gd name="connsiteY12538" fmla="*/ 2493639 h 2623580"/>
              <a:gd name="connsiteX12539" fmla="*/ 1924814 w 4654756"/>
              <a:gd name="connsiteY12539" fmla="*/ 2493226 h 2623580"/>
              <a:gd name="connsiteX12540" fmla="*/ 1923114 w 4654756"/>
              <a:gd name="connsiteY12540" fmla="*/ 2491577 h 2623580"/>
              <a:gd name="connsiteX12541" fmla="*/ 1921414 w 4654756"/>
              <a:gd name="connsiteY12541" fmla="*/ 2489101 h 2623580"/>
              <a:gd name="connsiteX12542" fmla="*/ 1920989 w 4654756"/>
              <a:gd name="connsiteY12542" fmla="*/ 2486626 h 2623580"/>
              <a:gd name="connsiteX12543" fmla="*/ 1864918 w 4654756"/>
              <a:gd name="connsiteY12543" fmla="*/ 2322958 h 2623580"/>
              <a:gd name="connsiteX12544" fmla="*/ 1861245 w 4654756"/>
              <a:gd name="connsiteY12544" fmla="*/ 2316221 h 2623580"/>
              <a:gd name="connsiteX12545" fmla="*/ 1856564 w 4654756"/>
              <a:gd name="connsiteY12545" fmla="*/ 2310024 h 2623580"/>
              <a:gd name="connsiteX12546" fmla="*/ 1852310 w 4654756"/>
              <a:gd name="connsiteY12546" fmla="*/ 2304240 h 2623580"/>
              <a:gd name="connsiteX12547" fmla="*/ 1847629 w 4654756"/>
              <a:gd name="connsiteY12547" fmla="*/ 2298456 h 2623580"/>
              <a:gd name="connsiteX12548" fmla="*/ 1836991 w 4654756"/>
              <a:gd name="connsiteY12548" fmla="*/ 2288127 h 2623580"/>
              <a:gd name="connsiteX12549" fmla="*/ 1832310 w 4654756"/>
              <a:gd name="connsiteY12549" fmla="*/ 2282343 h 2623580"/>
              <a:gd name="connsiteX12550" fmla="*/ 1827204 w 4654756"/>
              <a:gd name="connsiteY12550" fmla="*/ 2276146 h 2623580"/>
              <a:gd name="connsiteX12551" fmla="*/ 1827204 w 4654756"/>
              <a:gd name="connsiteY12551" fmla="*/ 2265817 h 2623580"/>
              <a:gd name="connsiteX12552" fmla="*/ 1830608 w 4654756"/>
              <a:gd name="connsiteY12552" fmla="*/ 2265817 h 2623580"/>
              <a:gd name="connsiteX12553" fmla="*/ 1833587 w 4654756"/>
              <a:gd name="connsiteY12553" fmla="*/ 2265404 h 2623580"/>
              <a:gd name="connsiteX12554" fmla="*/ 1836565 w 4654756"/>
              <a:gd name="connsiteY12554" fmla="*/ 2264165 h 2623580"/>
              <a:gd name="connsiteX12555" fmla="*/ 1838693 w 4654756"/>
              <a:gd name="connsiteY12555" fmla="*/ 2262925 h 2623580"/>
              <a:gd name="connsiteX12556" fmla="*/ 1840395 w 4654756"/>
              <a:gd name="connsiteY12556" fmla="*/ 2260859 h 2623580"/>
              <a:gd name="connsiteX12557" fmla="*/ 1842097 w 4654756"/>
              <a:gd name="connsiteY12557" fmla="*/ 2258793 h 2623580"/>
              <a:gd name="connsiteX12558" fmla="*/ 1842948 w 4654756"/>
              <a:gd name="connsiteY12558" fmla="*/ 2255902 h 2623580"/>
              <a:gd name="connsiteX12559" fmla="*/ 1842948 w 4654756"/>
              <a:gd name="connsiteY12559" fmla="*/ 2251770 h 2623580"/>
              <a:gd name="connsiteX12560" fmla="*/ 1832310 w 4654756"/>
              <a:gd name="connsiteY12560" fmla="*/ 2251770 h 2623580"/>
              <a:gd name="connsiteX12561" fmla="*/ 1825502 w 4654756"/>
              <a:gd name="connsiteY12561" fmla="*/ 2252596 h 2623580"/>
              <a:gd name="connsiteX12562" fmla="*/ 1819544 w 4654756"/>
              <a:gd name="connsiteY12562" fmla="*/ 2253422 h 2623580"/>
              <a:gd name="connsiteX12563" fmla="*/ 1813588 w 4654756"/>
              <a:gd name="connsiteY12563" fmla="*/ 2254662 h 2623580"/>
              <a:gd name="connsiteX12564" fmla="*/ 1808055 w 4654756"/>
              <a:gd name="connsiteY12564" fmla="*/ 2256728 h 2623580"/>
              <a:gd name="connsiteX12565" fmla="*/ 1802949 w 4654756"/>
              <a:gd name="connsiteY12565" fmla="*/ 2258793 h 2623580"/>
              <a:gd name="connsiteX12566" fmla="*/ 1796992 w 4654756"/>
              <a:gd name="connsiteY12566" fmla="*/ 2260446 h 2623580"/>
              <a:gd name="connsiteX12567" fmla="*/ 1790609 w 4654756"/>
              <a:gd name="connsiteY12567" fmla="*/ 2262099 h 2623580"/>
              <a:gd name="connsiteX12568" fmla="*/ 1786903 w 4654756"/>
              <a:gd name="connsiteY12568" fmla="*/ 2262522 h 2623580"/>
              <a:gd name="connsiteX12569" fmla="*/ 1784225 w 4654756"/>
              <a:gd name="connsiteY12569" fmla="*/ 2264259 h 2623580"/>
              <a:gd name="connsiteX12570" fmla="*/ 1778707 w 4654756"/>
              <a:gd name="connsiteY12570" fmla="*/ 2266324 h 2623580"/>
              <a:gd name="connsiteX12571" fmla="*/ 1764273 w 4654756"/>
              <a:gd name="connsiteY12571" fmla="*/ 2271694 h 2623580"/>
              <a:gd name="connsiteX12572" fmla="*/ 1760028 w 4654756"/>
              <a:gd name="connsiteY12572" fmla="*/ 2272520 h 2623580"/>
              <a:gd name="connsiteX12573" fmla="*/ 1756632 w 4654756"/>
              <a:gd name="connsiteY12573" fmla="*/ 2273759 h 2623580"/>
              <a:gd name="connsiteX12574" fmla="*/ 1751113 w 4654756"/>
              <a:gd name="connsiteY12574" fmla="*/ 2277476 h 2623580"/>
              <a:gd name="connsiteX12575" fmla="*/ 1748142 w 4654756"/>
              <a:gd name="connsiteY12575" fmla="*/ 2279128 h 2623580"/>
              <a:gd name="connsiteX12576" fmla="*/ 1745171 w 4654756"/>
              <a:gd name="connsiteY12576" fmla="*/ 2280781 h 2623580"/>
              <a:gd name="connsiteX12577" fmla="*/ 1741774 w 4654756"/>
              <a:gd name="connsiteY12577" fmla="*/ 2281606 h 2623580"/>
              <a:gd name="connsiteX12578" fmla="*/ 1737529 w 4654756"/>
              <a:gd name="connsiteY12578" fmla="*/ 2282020 h 2623580"/>
              <a:gd name="connsiteX12579" fmla="*/ 1735407 w 4654756"/>
              <a:gd name="connsiteY12579" fmla="*/ 2281606 h 2623580"/>
              <a:gd name="connsiteX12580" fmla="*/ 1733284 w 4654756"/>
              <a:gd name="connsiteY12580" fmla="*/ 2281194 h 2623580"/>
              <a:gd name="connsiteX12581" fmla="*/ 1729464 w 4654756"/>
              <a:gd name="connsiteY12581" fmla="*/ 2278302 h 2623580"/>
              <a:gd name="connsiteX12582" fmla="*/ 1727341 w 4654756"/>
              <a:gd name="connsiteY12582" fmla="*/ 2276650 h 2623580"/>
              <a:gd name="connsiteX12583" fmla="*/ 1725643 w 4654756"/>
              <a:gd name="connsiteY12583" fmla="*/ 2275824 h 2623580"/>
              <a:gd name="connsiteX12584" fmla="*/ 1723096 w 4654756"/>
              <a:gd name="connsiteY12584" fmla="*/ 2274998 h 2623580"/>
              <a:gd name="connsiteX12585" fmla="*/ 1720549 w 4654756"/>
              <a:gd name="connsiteY12585" fmla="*/ 2274585 h 2623580"/>
              <a:gd name="connsiteX12586" fmla="*/ 1714181 w 4654756"/>
              <a:gd name="connsiteY12586" fmla="*/ 2274585 h 2623580"/>
              <a:gd name="connsiteX12587" fmla="*/ 1712483 w 4654756"/>
              <a:gd name="connsiteY12587" fmla="*/ 2274585 h 2623580"/>
              <a:gd name="connsiteX12588" fmla="*/ 1709935 w 4654756"/>
              <a:gd name="connsiteY12588" fmla="*/ 2273759 h 2623580"/>
              <a:gd name="connsiteX12589" fmla="*/ 1708237 w 4654756"/>
              <a:gd name="connsiteY12589" fmla="*/ 2272933 h 2623580"/>
              <a:gd name="connsiteX12590" fmla="*/ 1707388 w 4654756"/>
              <a:gd name="connsiteY12590" fmla="*/ 2272107 h 2623580"/>
              <a:gd name="connsiteX12591" fmla="*/ 1706964 w 4654756"/>
              <a:gd name="connsiteY12591" fmla="*/ 2270455 h 2623580"/>
              <a:gd name="connsiteX12592" fmla="*/ 1706539 w 4654756"/>
              <a:gd name="connsiteY12592" fmla="*/ 2268389 h 2623580"/>
              <a:gd name="connsiteX12593" fmla="*/ 1706539 w 4654756"/>
              <a:gd name="connsiteY12593" fmla="*/ 2266324 h 2623580"/>
              <a:gd name="connsiteX12594" fmla="*/ 1706964 w 4654756"/>
              <a:gd name="connsiteY12594" fmla="*/ 2265085 h 2623580"/>
              <a:gd name="connsiteX12595" fmla="*/ 1707813 w 4654756"/>
              <a:gd name="connsiteY12595" fmla="*/ 2263433 h 2623580"/>
              <a:gd name="connsiteX12596" fmla="*/ 1709087 w 4654756"/>
              <a:gd name="connsiteY12596" fmla="*/ 2262194 h 2623580"/>
              <a:gd name="connsiteX12597" fmla="*/ 1711209 w 4654756"/>
              <a:gd name="connsiteY12597" fmla="*/ 2260542 h 2623580"/>
              <a:gd name="connsiteX12598" fmla="*/ 1714181 w 4654756"/>
              <a:gd name="connsiteY12598" fmla="*/ 2259716 h 2623580"/>
              <a:gd name="connsiteX12599" fmla="*/ 1717152 w 4654756"/>
              <a:gd name="connsiteY12599" fmla="*/ 2258477 h 2623580"/>
              <a:gd name="connsiteX12600" fmla="*/ 1719699 w 4654756"/>
              <a:gd name="connsiteY12600" fmla="*/ 2257238 h 2623580"/>
              <a:gd name="connsiteX12601" fmla="*/ 1720549 w 4654756"/>
              <a:gd name="connsiteY12601" fmla="*/ 2256411 h 2623580"/>
              <a:gd name="connsiteX12602" fmla="*/ 1720973 w 4654756"/>
              <a:gd name="connsiteY12602" fmla="*/ 2254759 h 2623580"/>
              <a:gd name="connsiteX12603" fmla="*/ 1721398 w 4654756"/>
              <a:gd name="connsiteY12603" fmla="*/ 2253520 h 2623580"/>
              <a:gd name="connsiteX12604" fmla="*/ 1722247 w 4654756"/>
              <a:gd name="connsiteY12604" fmla="*/ 2251455 h 2623580"/>
              <a:gd name="connsiteX12605" fmla="*/ 1721398 w 4654756"/>
              <a:gd name="connsiteY12605" fmla="*/ 2250216 h 2623580"/>
              <a:gd name="connsiteX12606" fmla="*/ 1720125 w 4654756"/>
              <a:gd name="connsiteY12606" fmla="*/ 2249390 h 2623580"/>
              <a:gd name="connsiteX12607" fmla="*/ 1718002 w 4654756"/>
              <a:gd name="connsiteY12607" fmla="*/ 2248564 h 2623580"/>
              <a:gd name="connsiteX12608" fmla="*/ 1716303 w 4654756"/>
              <a:gd name="connsiteY12608" fmla="*/ 2248564 h 2623580"/>
              <a:gd name="connsiteX12609" fmla="*/ 1711209 w 4654756"/>
              <a:gd name="connsiteY12609" fmla="*/ 2248564 h 2623580"/>
              <a:gd name="connsiteX12610" fmla="*/ 1707813 w 4654756"/>
              <a:gd name="connsiteY12610" fmla="*/ 2248564 h 2623580"/>
              <a:gd name="connsiteX12611" fmla="*/ 1706964 w 4654756"/>
              <a:gd name="connsiteY12611" fmla="*/ 2248151 h 2623580"/>
              <a:gd name="connsiteX12612" fmla="*/ 1705690 w 4654756"/>
              <a:gd name="connsiteY12612" fmla="*/ 2246912 h 2623580"/>
              <a:gd name="connsiteX12613" fmla="*/ 1701020 w 4654756"/>
              <a:gd name="connsiteY12613" fmla="*/ 2241955 h 2623580"/>
              <a:gd name="connsiteX12614" fmla="*/ 1695501 w 4654756"/>
              <a:gd name="connsiteY12614" fmla="*/ 2235346 h 2623580"/>
              <a:gd name="connsiteX12615" fmla="*/ 1693379 w 4654756"/>
              <a:gd name="connsiteY12615" fmla="*/ 2237825 h 2623580"/>
              <a:gd name="connsiteX12616" fmla="*/ 1691257 w 4654756"/>
              <a:gd name="connsiteY12616" fmla="*/ 2239890 h 2623580"/>
              <a:gd name="connsiteX12617" fmla="*/ 1689558 w 4654756"/>
              <a:gd name="connsiteY12617" fmla="*/ 2241129 h 2623580"/>
              <a:gd name="connsiteX12618" fmla="*/ 1686586 w 4654756"/>
              <a:gd name="connsiteY12618" fmla="*/ 2241129 h 2623580"/>
              <a:gd name="connsiteX12619" fmla="*/ 1684464 w 4654756"/>
              <a:gd name="connsiteY12619" fmla="*/ 2241129 h 2623580"/>
              <a:gd name="connsiteX12620" fmla="*/ 1683615 w 4654756"/>
              <a:gd name="connsiteY12620" fmla="*/ 2240303 h 2623580"/>
              <a:gd name="connsiteX12621" fmla="*/ 1681917 w 4654756"/>
              <a:gd name="connsiteY12621" fmla="*/ 2239064 h 2623580"/>
              <a:gd name="connsiteX12622" fmla="*/ 1681492 w 4654756"/>
              <a:gd name="connsiteY12622" fmla="*/ 2237825 h 2623580"/>
              <a:gd name="connsiteX12623" fmla="*/ 1680219 w 4654756"/>
              <a:gd name="connsiteY12623" fmla="*/ 2234107 h 2623580"/>
              <a:gd name="connsiteX12624" fmla="*/ 1678521 w 4654756"/>
              <a:gd name="connsiteY12624" fmla="*/ 2229564 h 2623580"/>
              <a:gd name="connsiteX12625" fmla="*/ 1677671 w 4654756"/>
              <a:gd name="connsiteY12625" fmla="*/ 2225434 h 2623580"/>
              <a:gd name="connsiteX12626" fmla="*/ 1675549 w 4654756"/>
              <a:gd name="connsiteY12626" fmla="*/ 2222129 h 2623580"/>
              <a:gd name="connsiteX12627" fmla="*/ 1674700 w 4654756"/>
              <a:gd name="connsiteY12627" fmla="*/ 2220890 h 2623580"/>
              <a:gd name="connsiteX12628" fmla="*/ 1673427 w 4654756"/>
              <a:gd name="connsiteY12628" fmla="*/ 2219238 h 2623580"/>
              <a:gd name="connsiteX12629" fmla="*/ 1671304 w 4654756"/>
              <a:gd name="connsiteY12629" fmla="*/ 2218826 h 2623580"/>
              <a:gd name="connsiteX12630" fmla="*/ 1669181 w 4654756"/>
              <a:gd name="connsiteY12630" fmla="*/ 2218412 h 2623580"/>
              <a:gd name="connsiteX12631" fmla="*/ 1667483 w 4654756"/>
              <a:gd name="connsiteY12631" fmla="*/ 2218826 h 2623580"/>
              <a:gd name="connsiteX12632" fmla="*/ 1664936 w 4654756"/>
              <a:gd name="connsiteY12632" fmla="*/ 2219238 h 2623580"/>
              <a:gd name="connsiteX12633" fmla="*/ 1661540 w 4654756"/>
              <a:gd name="connsiteY12633" fmla="*/ 2221717 h 2623580"/>
              <a:gd name="connsiteX12634" fmla="*/ 1658144 w 4654756"/>
              <a:gd name="connsiteY12634" fmla="*/ 2223782 h 2623580"/>
              <a:gd name="connsiteX12635" fmla="*/ 1656022 w 4654756"/>
              <a:gd name="connsiteY12635" fmla="*/ 2224195 h 2623580"/>
              <a:gd name="connsiteX12636" fmla="*/ 1653899 w 4654756"/>
              <a:gd name="connsiteY12636" fmla="*/ 2224608 h 2623580"/>
              <a:gd name="connsiteX12637" fmla="*/ 1652201 w 4654756"/>
              <a:gd name="connsiteY12637" fmla="*/ 2224608 h 2623580"/>
              <a:gd name="connsiteX12638" fmla="*/ 1650078 w 4654756"/>
              <a:gd name="connsiteY12638" fmla="*/ 2223782 h 2623580"/>
              <a:gd name="connsiteX12639" fmla="*/ 1646258 w 4654756"/>
              <a:gd name="connsiteY12639" fmla="*/ 2222129 h 2623580"/>
              <a:gd name="connsiteX12640" fmla="*/ 1642012 w 4654756"/>
              <a:gd name="connsiteY12640" fmla="*/ 2220890 h 2623580"/>
              <a:gd name="connsiteX12641" fmla="*/ 1639465 w 4654756"/>
              <a:gd name="connsiteY12641" fmla="*/ 2220065 h 2623580"/>
              <a:gd name="connsiteX12642" fmla="*/ 1636494 w 4654756"/>
              <a:gd name="connsiteY12642" fmla="*/ 2219651 h 2623580"/>
              <a:gd name="connsiteX12643" fmla="*/ 1636494 w 4654756"/>
              <a:gd name="connsiteY12643" fmla="*/ 2210565 h 2623580"/>
              <a:gd name="connsiteX12644" fmla="*/ 1639890 w 4654756"/>
              <a:gd name="connsiteY12644" fmla="*/ 2208912 h 2623580"/>
              <a:gd name="connsiteX12645" fmla="*/ 1642861 w 4654756"/>
              <a:gd name="connsiteY12645" fmla="*/ 2206434 h 2623580"/>
              <a:gd name="connsiteX12646" fmla="*/ 1644985 w 4654756"/>
              <a:gd name="connsiteY12646" fmla="*/ 2203543 h 2623580"/>
              <a:gd name="connsiteX12647" fmla="*/ 1646682 w 4654756"/>
              <a:gd name="connsiteY12647" fmla="*/ 2200652 h 2623580"/>
              <a:gd name="connsiteX12648" fmla="*/ 1648805 w 4654756"/>
              <a:gd name="connsiteY12648" fmla="*/ 2197348 h 2623580"/>
              <a:gd name="connsiteX12649" fmla="*/ 1649653 w 4654756"/>
              <a:gd name="connsiteY12649" fmla="*/ 2194043 h 2623580"/>
              <a:gd name="connsiteX12650" fmla="*/ 1650078 w 4654756"/>
              <a:gd name="connsiteY12650" fmla="*/ 2189913 h 2623580"/>
              <a:gd name="connsiteX12651" fmla="*/ 1650928 w 4654756"/>
              <a:gd name="connsiteY12651" fmla="*/ 2184956 h 2623580"/>
              <a:gd name="connsiteX12652" fmla="*/ 1648805 w 4654756"/>
              <a:gd name="connsiteY12652" fmla="*/ 2177522 h 2623580"/>
              <a:gd name="connsiteX12653" fmla="*/ 1644560 w 4654756"/>
              <a:gd name="connsiteY12653" fmla="*/ 2164305 h 2623580"/>
              <a:gd name="connsiteX12654" fmla="*/ 1639465 w 4654756"/>
              <a:gd name="connsiteY12654" fmla="*/ 2151501 h 2623580"/>
              <a:gd name="connsiteX12655" fmla="*/ 1637768 w 4654756"/>
              <a:gd name="connsiteY12655" fmla="*/ 2146957 h 2623580"/>
              <a:gd name="connsiteX12656" fmla="*/ 1637076 w 4654756"/>
              <a:gd name="connsiteY12656" fmla="*/ 2146285 h 2623580"/>
              <a:gd name="connsiteX12657" fmla="*/ 1636384 w 4654756"/>
              <a:gd name="connsiteY12657" fmla="*/ 2147127 h 2623580"/>
              <a:gd name="connsiteX12658" fmla="*/ 1635110 w 4654756"/>
              <a:gd name="connsiteY12658" fmla="*/ 2148777 h 2623580"/>
              <a:gd name="connsiteX12659" fmla="*/ 1632990 w 4654756"/>
              <a:gd name="connsiteY12659" fmla="*/ 2150015 h 2623580"/>
              <a:gd name="connsiteX12660" fmla="*/ 1630868 w 4654756"/>
              <a:gd name="connsiteY12660" fmla="*/ 2150428 h 2623580"/>
              <a:gd name="connsiteX12661" fmla="*/ 1628322 w 4654756"/>
              <a:gd name="connsiteY12661" fmla="*/ 2150841 h 2623580"/>
              <a:gd name="connsiteX12662" fmla="*/ 1626201 w 4654756"/>
              <a:gd name="connsiteY12662" fmla="*/ 2150428 h 2623580"/>
              <a:gd name="connsiteX12663" fmla="*/ 1624504 w 4654756"/>
              <a:gd name="connsiteY12663" fmla="*/ 2150015 h 2623580"/>
              <a:gd name="connsiteX12664" fmla="*/ 1620261 w 4654756"/>
              <a:gd name="connsiteY12664" fmla="*/ 2148777 h 2623580"/>
              <a:gd name="connsiteX12665" fmla="*/ 1617715 w 4654756"/>
              <a:gd name="connsiteY12665" fmla="*/ 2146301 h 2623580"/>
              <a:gd name="connsiteX12666" fmla="*/ 1614746 w 4654756"/>
              <a:gd name="connsiteY12666" fmla="*/ 2143413 h 2623580"/>
              <a:gd name="connsiteX12667" fmla="*/ 1609654 w 4654756"/>
              <a:gd name="connsiteY12667" fmla="*/ 2137223 h 2623580"/>
              <a:gd name="connsiteX12668" fmla="*/ 1606685 w 4654756"/>
              <a:gd name="connsiteY12668" fmla="*/ 2134747 h 2623580"/>
              <a:gd name="connsiteX12669" fmla="*/ 1603290 w 4654756"/>
              <a:gd name="connsiteY12669" fmla="*/ 2132271 h 2623580"/>
              <a:gd name="connsiteX12670" fmla="*/ 1599048 w 4654756"/>
              <a:gd name="connsiteY12670" fmla="*/ 2130207 h 2623580"/>
              <a:gd name="connsiteX12671" fmla="*/ 1595229 w 4654756"/>
              <a:gd name="connsiteY12671" fmla="*/ 2128144 h 2623580"/>
              <a:gd name="connsiteX12672" fmla="*/ 1591835 w 4654756"/>
              <a:gd name="connsiteY12672" fmla="*/ 2126906 h 2623580"/>
              <a:gd name="connsiteX12673" fmla="*/ 1587592 w 4654756"/>
              <a:gd name="connsiteY12673" fmla="*/ 2125668 h 2623580"/>
              <a:gd name="connsiteX12674" fmla="*/ 1584198 w 4654756"/>
              <a:gd name="connsiteY12674" fmla="*/ 2125255 h 2623580"/>
              <a:gd name="connsiteX12675" fmla="*/ 1580804 w 4654756"/>
              <a:gd name="connsiteY12675" fmla="*/ 2124842 h 2623580"/>
              <a:gd name="connsiteX12676" fmla="*/ 1572319 w 4654756"/>
              <a:gd name="connsiteY12676" fmla="*/ 2124842 h 2623580"/>
              <a:gd name="connsiteX12677" fmla="*/ 1571120 w 4654756"/>
              <a:gd name="connsiteY12677" fmla="*/ 2124551 h 2623580"/>
              <a:gd name="connsiteX12678" fmla="*/ 1571120 w 4654756"/>
              <a:gd name="connsiteY12678" fmla="*/ 2126502 h 2623580"/>
              <a:gd name="connsiteX12679" fmla="*/ 1565591 w 4654756"/>
              <a:gd name="connsiteY12679" fmla="*/ 2128153 h 2623580"/>
              <a:gd name="connsiteX12680" fmla="*/ 1560914 w 4654756"/>
              <a:gd name="connsiteY12680" fmla="*/ 2129803 h 2623580"/>
              <a:gd name="connsiteX12681" fmla="*/ 1557937 w 4654756"/>
              <a:gd name="connsiteY12681" fmla="*/ 2130215 h 2623580"/>
              <a:gd name="connsiteX12682" fmla="*/ 1555385 w 4654756"/>
              <a:gd name="connsiteY12682" fmla="*/ 2130215 h 2623580"/>
              <a:gd name="connsiteX12683" fmla="*/ 1552408 w 4654756"/>
              <a:gd name="connsiteY12683" fmla="*/ 2130215 h 2623580"/>
              <a:gd name="connsiteX12684" fmla="*/ 1549006 w 4654756"/>
              <a:gd name="connsiteY12684" fmla="*/ 2129390 h 2623580"/>
              <a:gd name="connsiteX12685" fmla="*/ 1547730 w 4654756"/>
              <a:gd name="connsiteY12685" fmla="*/ 2133103 h 2623580"/>
              <a:gd name="connsiteX12686" fmla="*/ 1546880 w 4654756"/>
              <a:gd name="connsiteY12686" fmla="*/ 2134340 h 2623580"/>
              <a:gd name="connsiteX12687" fmla="*/ 1545603 w 4654756"/>
              <a:gd name="connsiteY12687" fmla="*/ 2135991 h 2623580"/>
              <a:gd name="connsiteX12688" fmla="*/ 1544328 w 4654756"/>
              <a:gd name="connsiteY12688" fmla="*/ 2136815 h 2623580"/>
              <a:gd name="connsiteX12689" fmla="*/ 1542201 w 4654756"/>
              <a:gd name="connsiteY12689" fmla="*/ 2137641 h 2623580"/>
              <a:gd name="connsiteX12690" fmla="*/ 1540500 w 4654756"/>
              <a:gd name="connsiteY12690" fmla="*/ 2138053 h 2623580"/>
              <a:gd name="connsiteX12691" fmla="*/ 1538374 w 4654756"/>
              <a:gd name="connsiteY12691" fmla="*/ 2138053 h 2623580"/>
              <a:gd name="connsiteX12692" fmla="*/ 1479261 w 4654756"/>
              <a:gd name="connsiteY12692" fmla="*/ 2138053 h 2623580"/>
              <a:gd name="connsiteX12693" fmla="*/ 1474583 w 4654756"/>
              <a:gd name="connsiteY12693" fmla="*/ 2138878 h 2623580"/>
              <a:gd name="connsiteX12694" fmla="*/ 1471606 w 4654756"/>
              <a:gd name="connsiteY12694" fmla="*/ 2140116 h 2623580"/>
              <a:gd name="connsiteX12695" fmla="*/ 1469480 w 4654756"/>
              <a:gd name="connsiteY12695" fmla="*/ 2141353 h 2623580"/>
              <a:gd name="connsiteX12696" fmla="*/ 1467779 w 4654756"/>
              <a:gd name="connsiteY12696" fmla="*/ 2142590 h 2623580"/>
              <a:gd name="connsiteX12697" fmla="*/ 1465652 w 4654756"/>
              <a:gd name="connsiteY12697" fmla="*/ 2139703 h 2623580"/>
              <a:gd name="connsiteX12698" fmla="*/ 1462675 w 4654756"/>
              <a:gd name="connsiteY12698" fmla="*/ 2135165 h 2623580"/>
              <a:gd name="connsiteX12699" fmla="*/ 1460549 w 4654756"/>
              <a:gd name="connsiteY12699" fmla="*/ 2133515 h 2623580"/>
              <a:gd name="connsiteX12700" fmla="*/ 1458423 w 4654756"/>
              <a:gd name="connsiteY12700" fmla="*/ 2131865 h 2623580"/>
              <a:gd name="connsiteX12701" fmla="*/ 1455871 w 4654756"/>
              <a:gd name="connsiteY12701" fmla="*/ 2131040 h 2623580"/>
              <a:gd name="connsiteX12702" fmla="*/ 1452894 w 4654756"/>
              <a:gd name="connsiteY12702" fmla="*/ 2130627 h 2623580"/>
              <a:gd name="connsiteX12703" fmla="*/ 1449917 w 4654756"/>
              <a:gd name="connsiteY12703" fmla="*/ 2131040 h 2623580"/>
              <a:gd name="connsiteX12704" fmla="*/ 1446940 w 4654756"/>
              <a:gd name="connsiteY12704" fmla="*/ 2131865 h 2623580"/>
              <a:gd name="connsiteX12705" fmla="*/ 1444388 w 4654756"/>
              <a:gd name="connsiteY12705" fmla="*/ 2133515 h 2623580"/>
              <a:gd name="connsiteX12706" fmla="*/ 1442262 w 4654756"/>
              <a:gd name="connsiteY12706" fmla="*/ 2134753 h 2623580"/>
              <a:gd name="connsiteX12707" fmla="*/ 1440136 w 4654756"/>
              <a:gd name="connsiteY12707" fmla="*/ 2136815 h 2623580"/>
              <a:gd name="connsiteX12708" fmla="*/ 1437584 w 4654756"/>
              <a:gd name="connsiteY12708" fmla="*/ 2138053 h 2623580"/>
              <a:gd name="connsiteX12709" fmla="*/ 1434607 w 4654756"/>
              <a:gd name="connsiteY12709" fmla="*/ 2139290 h 2623580"/>
              <a:gd name="connsiteX12710" fmla="*/ 1432056 w 4654756"/>
              <a:gd name="connsiteY12710" fmla="*/ 2139703 h 2623580"/>
              <a:gd name="connsiteX12711" fmla="*/ 1430780 w 4654756"/>
              <a:gd name="connsiteY12711" fmla="*/ 2139703 h 2623580"/>
              <a:gd name="connsiteX12712" fmla="*/ 1429929 w 4654756"/>
              <a:gd name="connsiteY12712" fmla="*/ 2138878 h 2623580"/>
              <a:gd name="connsiteX12713" fmla="*/ 1429078 w 4654756"/>
              <a:gd name="connsiteY12713" fmla="*/ 2137641 h 2623580"/>
              <a:gd name="connsiteX12714" fmla="*/ 1428652 w 4654756"/>
              <a:gd name="connsiteY12714" fmla="*/ 2136403 h 2623580"/>
              <a:gd name="connsiteX12715" fmla="*/ 1416320 w 4654756"/>
              <a:gd name="connsiteY12715" fmla="*/ 2136403 h 2623580"/>
              <a:gd name="connsiteX12716" fmla="*/ 1412918 w 4654756"/>
              <a:gd name="connsiteY12716" fmla="*/ 2137228 h 2623580"/>
              <a:gd name="connsiteX12717" fmla="*/ 1409515 w 4654756"/>
              <a:gd name="connsiteY12717" fmla="*/ 2137641 h 2623580"/>
              <a:gd name="connsiteX12718" fmla="*/ 1406114 w 4654756"/>
              <a:gd name="connsiteY12718" fmla="*/ 2137641 h 2623580"/>
              <a:gd name="connsiteX12719" fmla="*/ 1403137 w 4654756"/>
              <a:gd name="connsiteY12719" fmla="*/ 2137641 h 2623580"/>
              <a:gd name="connsiteX12720" fmla="*/ 1396758 w 4654756"/>
              <a:gd name="connsiteY12720" fmla="*/ 2136403 h 2623580"/>
              <a:gd name="connsiteX12721" fmla="*/ 1390379 w 4654756"/>
              <a:gd name="connsiteY12721" fmla="*/ 2134340 h 2623580"/>
              <a:gd name="connsiteX12722" fmla="*/ 1384851 w 4654756"/>
              <a:gd name="connsiteY12722" fmla="*/ 2131865 h 2623580"/>
              <a:gd name="connsiteX12723" fmla="*/ 1378471 w 4654756"/>
              <a:gd name="connsiteY12723" fmla="*/ 2129803 h 2623580"/>
              <a:gd name="connsiteX12724" fmla="*/ 1372092 w 4654756"/>
              <a:gd name="connsiteY12724" fmla="*/ 2128153 h 2623580"/>
              <a:gd name="connsiteX12725" fmla="*/ 1368690 w 4654756"/>
              <a:gd name="connsiteY12725" fmla="*/ 2127740 h 2623580"/>
              <a:gd name="connsiteX12726" fmla="*/ 1365658 w 4654756"/>
              <a:gd name="connsiteY12726" fmla="*/ 2127740 h 2623580"/>
              <a:gd name="connsiteX12727" fmla="*/ 1365288 w 4654756"/>
              <a:gd name="connsiteY12727" fmla="*/ 2127740 h 2623580"/>
              <a:gd name="connsiteX12728" fmla="*/ 1327876 w 4654756"/>
              <a:gd name="connsiteY12728" fmla="*/ 2127740 h 2623580"/>
              <a:gd name="connsiteX12729" fmla="*/ 1325329 w 4654756"/>
              <a:gd name="connsiteY12729" fmla="*/ 2125265 h 2623580"/>
              <a:gd name="connsiteX12730" fmla="*/ 1321084 w 4654756"/>
              <a:gd name="connsiteY12730" fmla="*/ 2122377 h 2623580"/>
              <a:gd name="connsiteX12731" fmla="*/ 1309622 w 4654756"/>
              <a:gd name="connsiteY12731" fmla="*/ 2117015 h 2623580"/>
              <a:gd name="connsiteX12732" fmla="*/ 1299009 w 4654756"/>
              <a:gd name="connsiteY12732" fmla="*/ 2111652 h 2623580"/>
              <a:gd name="connsiteX12733" fmla="*/ 1294763 w 4654756"/>
              <a:gd name="connsiteY12733" fmla="*/ 2110002 h 2623580"/>
              <a:gd name="connsiteX12734" fmla="*/ 1291792 w 4654756"/>
              <a:gd name="connsiteY12734" fmla="*/ 2109177 h 2623580"/>
              <a:gd name="connsiteX12735" fmla="*/ 1288820 w 4654756"/>
              <a:gd name="connsiteY12735" fmla="*/ 2109590 h 2623580"/>
              <a:gd name="connsiteX12736" fmla="*/ 1285424 w 4654756"/>
              <a:gd name="connsiteY12736" fmla="*/ 2110827 h 2623580"/>
              <a:gd name="connsiteX12737" fmla="*/ 1282453 w 4654756"/>
              <a:gd name="connsiteY12737" fmla="*/ 2112477 h 2623580"/>
              <a:gd name="connsiteX12738" fmla="*/ 1279906 w 4654756"/>
              <a:gd name="connsiteY12738" fmla="*/ 2114952 h 2623580"/>
              <a:gd name="connsiteX12739" fmla="*/ 1277783 w 4654756"/>
              <a:gd name="connsiteY12739" fmla="*/ 2117427 h 2623580"/>
              <a:gd name="connsiteX12740" fmla="*/ 1276085 w 4654756"/>
              <a:gd name="connsiteY12740" fmla="*/ 2120315 h 2623580"/>
              <a:gd name="connsiteX12741" fmla="*/ 1275236 w 4654756"/>
              <a:gd name="connsiteY12741" fmla="*/ 2123203 h 2623580"/>
              <a:gd name="connsiteX12742" fmla="*/ 1274812 w 4654756"/>
              <a:gd name="connsiteY12742" fmla="*/ 2126502 h 2623580"/>
              <a:gd name="connsiteX12743" fmla="*/ 1275236 w 4654756"/>
              <a:gd name="connsiteY12743" fmla="*/ 2128153 h 2623580"/>
              <a:gd name="connsiteX12744" fmla="*/ 1276510 w 4654756"/>
              <a:gd name="connsiteY12744" fmla="*/ 2130215 h 2623580"/>
              <a:gd name="connsiteX12745" fmla="*/ 1278632 w 4654756"/>
              <a:gd name="connsiteY12745" fmla="*/ 2131453 h 2623580"/>
              <a:gd name="connsiteX12746" fmla="*/ 1280330 w 4654756"/>
              <a:gd name="connsiteY12746" fmla="*/ 2132690 h 2623580"/>
              <a:gd name="connsiteX12747" fmla="*/ 1285424 w 4654756"/>
              <a:gd name="connsiteY12747" fmla="*/ 2135165 h 2623580"/>
              <a:gd name="connsiteX12748" fmla="*/ 1287547 w 4654756"/>
              <a:gd name="connsiteY12748" fmla="*/ 2136815 h 2623580"/>
              <a:gd name="connsiteX12749" fmla="*/ 1288820 w 4654756"/>
              <a:gd name="connsiteY12749" fmla="*/ 2138053 h 2623580"/>
              <a:gd name="connsiteX12750" fmla="*/ 1286273 w 4654756"/>
              <a:gd name="connsiteY12750" fmla="*/ 2140116 h 2623580"/>
              <a:gd name="connsiteX12751" fmla="*/ 1283302 w 4654756"/>
              <a:gd name="connsiteY12751" fmla="*/ 2140528 h 2623580"/>
              <a:gd name="connsiteX12752" fmla="*/ 1279906 w 4654756"/>
              <a:gd name="connsiteY12752" fmla="*/ 2140940 h 2623580"/>
              <a:gd name="connsiteX12753" fmla="*/ 1274812 w 4654756"/>
              <a:gd name="connsiteY12753" fmla="*/ 2140940 h 2623580"/>
              <a:gd name="connsiteX12754" fmla="*/ 1274812 w 4654756"/>
              <a:gd name="connsiteY12754" fmla="*/ 2148778 h 2623580"/>
              <a:gd name="connsiteX12755" fmla="*/ 1276510 w 4654756"/>
              <a:gd name="connsiteY12755" fmla="*/ 2150841 h 2623580"/>
              <a:gd name="connsiteX12756" fmla="*/ 1279481 w 4654756"/>
              <a:gd name="connsiteY12756" fmla="*/ 2153729 h 2623580"/>
              <a:gd name="connsiteX12757" fmla="*/ 1287971 w 4654756"/>
              <a:gd name="connsiteY12757" fmla="*/ 2159504 h 2623580"/>
              <a:gd name="connsiteX12758" fmla="*/ 1291792 w 4654756"/>
              <a:gd name="connsiteY12758" fmla="*/ 2162391 h 2623580"/>
              <a:gd name="connsiteX12759" fmla="*/ 1295188 w 4654756"/>
              <a:gd name="connsiteY12759" fmla="*/ 2164866 h 2623580"/>
              <a:gd name="connsiteX12760" fmla="*/ 1297310 w 4654756"/>
              <a:gd name="connsiteY12760" fmla="*/ 2167754 h 2623580"/>
              <a:gd name="connsiteX12761" fmla="*/ 1298160 w 4654756"/>
              <a:gd name="connsiteY12761" fmla="*/ 2168991 h 2623580"/>
              <a:gd name="connsiteX12762" fmla="*/ 1298160 w 4654756"/>
              <a:gd name="connsiteY12762" fmla="*/ 2169817 h 2623580"/>
              <a:gd name="connsiteX12763" fmla="*/ 1298160 w 4654756"/>
              <a:gd name="connsiteY12763" fmla="*/ 2173529 h 2623580"/>
              <a:gd name="connsiteX12764" fmla="*/ 1296462 w 4654756"/>
              <a:gd name="connsiteY12764" fmla="*/ 2175592 h 2623580"/>
              <a:gd name="connsiteX12765" fmla="*/ 1296037 w 4654756"/>
              <a:gd name="connsiteY12765" fmla="*/ 2176004 h 2623580"/>
              <a:gd name="connsiteX12766" fmla="*/ 1295188 w 4654756"/>
              <a:gd name="connsiteY12766" fmla="*/ 2177241 h 2623580"/>
              <a:gd name="connsiteX12767" fmla="*/ 1293490 w 4654756"/>
              <a:gd name="connsiteY12767" fmla="*/ 2177654 h 2623580"/>
              <a:gd name="connsiteX12768" fmla="*/ 1291792 w 4654756"/>
              <a:gd name="connsiteY12768" fmla="*/ 2177654 h 2623580"/>
              <a:gd name="connsiteX12769" fmla="*/ 1289245 w 4654756"/>
              <a:gd name="connsiteY12769" fmla="*/ 2177654 h 2623580"/>
              <a:gd name="connsiteX12770" fmla="*/ 1286273 w 4654756"/>
              <a:gd name="connsiteY12770" fmla="*/ 2177241 h 2623580"/>
              <a:gd name="connsiteX12771" fmla="*/ 1282028 w 4654756"/>
              <a:gd name="connsiteY12771" fmla="*/ 2175179 h 2623580"/>
              <a:gd name="connsiteX12772" fmla="*/ 1277783 w 4654756"/>
              <a:gd name="connsiteY12772" fmla="*/ 2173529 h 2623580"/>
              <a:gd name="connsiteX12773" fmla="*/ 1273113 w 4654756"/>
              <a:gd name="connsiteY12773" fmla="*/ 2171054 h 2623580"/>
              <a:gd name="connsiteX12774" fmla="*/ 1269293 w 4654756"/>
              <a:gd name="connsiteY12774" fmla="*/ 2168167 h 2623580"/>
              <a:gd name="connsiteX12775" fmla="*/ 1265048 w 4654756"/>
              <a:gd name="connsiteY12775" fmla="*/ 2166104 h 2623580"/>
              <a:gd name="connsiteX12776" fmla="*/ 1259954 w 4654756"/>
              <a:gd name="connsiteY12776" fmla="*/ 2164454 h 2623580"/>
              <a:gd name="connsiteX12777" fmla="*/ 1257407 w 4654756"/>
              <a:gd name="connsiteY12777" fmla="*/ 2164454 h 2623580"/>
              <a:gd name="connsiteX12778" fmla="*/ 1254436 w 4654756"/>
              <a:gd name="connsiteY12778" fmla="*/ 2164041 h 2623580"/>
              <a:gd name="connsiteX12779" fmla="*/ 1251889 w 4654756"/>
              <a:gd name="connsiteY12779" fmla="*/ 2164454 h 2623580"/>
              <a:gd name="connsiteX12780" fmla="*/ 1248917 w 4654756"/>
              <a:gd name="connsiteY12780" fmla="*/ 2165279 h 2623580"/>
              <a:gd name="connsiteX12781" fmla="*/ 1246794 w 4654756"/>
              <a:gd name="connsiteY12781" fmla="*/ 2166104 h 2623580"/>
              <a:gd name="connsiteX12782" fmla="*/ 1244672 w 4654756"/>
              <a:gd name="connsiteY12782" fmla="*/ 2168167 h 2623580"/>
              <a:gd name="connsiteX12783" fmla="*/ 1243398 w 4654756"/>
              <a:gd name="connsiteY12783" fmla="*/ 2170641 h 2623580"/>
              <a:gd name="connsiteX12784" fmla="*/ 1242549 w 4654756"/>
              <a:gd name="connsiteY12784" fmla="*/ 2172704 h 2623580"/>
              <a:gd name="connsiteX12785" fmla="*/ 1240427 w 4654756"/>
              <a:gd name="connsiteY12785" fmla="*/ 2178479 h 2623580"/>
              <a:gd name="connsiteX12786" fmla="*/ 1239153 w 4654756"/>
              <a:gd name="connsiteY12786" fmla="*/ 2184667 h 2623580"/>
              <a:gd name="connsiteX12787" fmla="*/ 1237455 w 4654756"/>
              <a:gd name="connsiteY12787" fmla="*/ 2191267 h 2623580"/>
              <a:gd name="connsiteX12788" fmla="*/ 1236181 w 4654756"/>
              <a:gd name="connsiteY12788" fmla="*/ 2197455 h 2623580"/>
              <a:gd name="connsiteX12789" fmla="*/ 1234059 w 4654756"/>
              <a:gd name="connsiteY12789" fmla="*/ 2203230 h 2623580"/>
              <a:gd name="connsiteX12790" fmla="*/ 1228540 w 4654756"/>
              <a:gd name="connsiteY12790" fmla="*/ 2201992 h 2623580"/>
              <a:gd name="connsiteX12791" fmla="*/ 1223022 w 4654756"/>
              <a:gd name="connsiteY12791" fmla="*/ 2200343 h 2623580"/>
              <a:gd name="connsiteX12792" fmla="*/ 1216654 w 4654756"/>
              <a:gd name="connsiteY12792" fmla="*/ 2199517 h 2623580"/>
              <a:gd name="connsiteX12793" fmla="*/ 1209862 w 4654756"/>
              <a:gd name="connsiteY12793" fmla="*/ 2199105 h 2623580"/>
              <a:gd name="connsiteX12794" fmla="*/ 1206890 w 4654756"/>
              <a:gd name="connsiteY12794" fmla="*/ 2199105 h 2623580"/>
              <a:gd name="connsiteX12795" fmla="*/ 1203918 w 4654756"/>
              <a:gd name="connsiteY12795" fmla="*/ 2199517 h 2623580"/>
              <a:gd name="connsiteX12796" fmla="*/ 1201796 w 4654756"/>
              <a:gd name="connsiteY12796" fmla="*/ 2200343 h 2623580"/>
              <a:gd name="connsiteX12797" fmla="*/ 1200098 w 4654756"/>
              <a:gd name="connsiteY12797" fmla="*/ 2201167 h 2623580"/>
              <a:gd name="connsiteX12798" fmla="*/ 1199589 w 4654756"/>
              <a:gd name="connsiteY12798" fmla="*/ 2201828 h 2623580"/>
              <a:gd name="connsiteX12799" fmla="*/ 1200098 w 4654756"/>
              <a:gd name="connsiteY12799" fmla="*/ 2200343 h 2623580"/>
              <a:gd name="connsiteX12800" fmla="*/ 1200098 w 4654756"/>
              <a:gd name="connsiteY12800" fmla="*/ 2194155 h 2623580"/>
              <a:gd name="connsiteX12801" fmla="*/ 1208164 w 4654756"/>
              <a:gd name="connsiteY12801" fmla="*/ 2186729 h 2623580"/>
              <a:gd name="connsiteX12802" fmla="*/ 1211984 w 4654756"/>
              <a:gd name="connsiteY12802" fmla="*/ 2183017 h 2623580"/>
              <a:gd name="connsiteX12803" fmla="*/ 1213683 w 4654756"/>
              <a:gd name="connsiteY12803" fmla="*/ 2181367 h 2623580"/>
              <a:gd name="connsiteX12804" fmla="*/ 1214107 w 4654756"/>
              <a:gd name="connsiteY12804" fmla="*/ 2180954 h 2623580"/>
              <a:gd name="connsiteX12805" fmla="*/ 1214107 w 4654756"/>
              <a:gd name="connsiteY12805" fmla="*/ 2178479 h 2623580"/>
              <a:gd name="connsiteX12806" fmla="*/ 1213258 w 4654756"/>
              <a:gd name="connsiteY12806" fmla="*/ 2177241 h 2623580"/>
              <a:gd name="connsiteX12807" fmla="*/ 1211984 w 4654756"/>
              <a:gd name="connsiteY12807" fmla="*/ 2175179 h 2623580"/>
              <a:gd name="connsiteX12808" fmla="*/ 1211136 w 4654756"/>
              <a:gd name="connsiteY12808" fmla="*/ 2173942 h 2623580"/>
              <a:gd name="connsiteX12809" fmla="*/ 1207739 w 4654756"/>
              <a:gd name="connsiteY12809" fmla="*/ 2170641 h 2623580"/>
              <a:gd name="connsiteX12810" fmla="*/ 1204343 w 4654756"/>
              <a:gd name="connsiteY12810" fmla="*/ 2168167 h 2623580"/>
              <a:gd name="connsiteX12811" fmla="*/ 1200098 w 4654756"/>
              <a:gd name="connsiteY12811" fmla="*/ 2166104 h 2623580"/>
              <a:gd name="connsiteX12812" fmla="*/ 1196278 w 4654756"/>
              <a:gd name="connsiteY12812" fmla="*/ 2165279 h 2623580"/>
              <a:gd name="connsiteX12813" fmla="*/ 1192881 w 4654756"/>
              <a:gd name="connsiteY12813" fmla="*/ 2164454 h 2623580"/>
              <a:gd name="connsiteX12814" fmla="*/ 1190759 w 4654756"/>
              <a:gd name="connsiteY12814" fmla="*/ 2164041 h 2623580"/>
              <a:gd name="connsiteX12815" fmla="*/ 1190707 w 4654756"/>
              <a:gd name="connsiteY12815" fmla="*/ 2164041 h 2623580"/>
              <a:gd name="connsiteX12816" fmla="*/ 1192830 w 4654756"/>
              <a:gd name="connsiteY12816" fmla="*/ 2164454 h 2623580"/>
              <a:gd name="connsiteX12817" fmla="*/ 1196230 w 4654756"/>
              <a:gd name="connsiteY12817" fmla="*/ 2165278 h 2623580"/>
              <a:gd name="connsiteX12818" fmla="*/ 1200055 w 4654756"/>
              <a:gd name="connsiteY12818" fmla="*/ 2166104 h 2623580"/>
              <a:gd name="connsiteX12819" fmla="*/ 1204305 w 4654756"/>
              <a:gd name="connsiteY12819" fmla="*/ 2168166 h 2623580"/>
              <a:gd name="connsiteX12820" fmla="*/ 1207705 w 4654756"/>
              <a:gd name="connsiteY12820" fmla="*/ 2170641 h 2623580"/>
              <a:gd name="connsiteX12821" fmla="*/ 1211105 w 4654756"/>
              <a:gd name="connsiteY12821" fmla="*/ 2173941 h 2623580"/>
              <a:gd name="connsiteX12822" fmla="*/ 1211955 w 4654756"/>
              <a:gd name="connsiteY12822" fmla="*/ 2175179 h 2623580"/>
              <a:gd name="connsiteX12823" fmla="*/ 1213231 w 4654756"/>
              <a:gd name="connsiteY12823" fmla="*/ 2177241 h 2623580"/>
              <a:gd name="connsiteX12824" fmla="*/ 1214080 w 4654756"/>
              <a:gd name="connsiteY12824" fmla="*/ 2178479 h 2623580"/>
              <a:gd name="connsiteX12825" fmla="*/ 1214080 w 4654756"/>
              <a:gd name="connsiteY12825" fmla="*/ 2180954 h 2623580"/>
              <a:gd name="connsiteX12826" fmla="*/ 1213655 w 4654756"/>
              <a:gd name="connsiteY12826" fmla="*/ 2181366 h 2623580"/>
              <a:gd name="connsiteX12827" fmla="*/ 1211955 w 4654756"/>
              <a:gd name="connsiteY12827" fmla="*/ 2183017 h 2623580"/>
              <a:gd name="connsiteX12828" fmla="*/ 1208130 w 4654756"/>
              <a:gd name="connsiteY12828" fmla="*/ 2186729 h 2623580"/>
              <a:gd name="connsiteX12829" fmla="*/ 1200055 w 4654756"/>
              <a:gd name="connsiteY12829" fmla="*/ 2194155 h 2623580"/>
              <a:gd name="connsiteX12830" fmla="*/ 1198355 w 4654756"/>
              <a:gd name="connsiteY12830" fmla="*/ 2205292 h 2623580"/>
              <a:gd name="connsiteX12831" fmla="*/ 1198780 w 4654756"/>
              <a:gd name="connsiteY12831" fmla="*/ 2207355 h 2623580"/>
              <a:gd name="connsiteX12832" fmla="*/ 1200055 w 4654756"/>
              <a:gd name="connsiteY12832" fmla="*/ 2209417 h 2623580"/>
              <a:gd name="connsiteX12833" fmla="*/ 1201330 w 4654756"/>
              <a:gd name="connsiteY12833" fmla="*/ 2210655 h 2623580"/>
              <a:gd name="connsiteX12834" fmla="*/ 1203455 w 4654756"/>
              <a:gd name="connsiteY12834" fmla="*/ 2211892 h 2623580"/>
              <a:gd name="connsiteX12835" fmla="*/ 1204730 w 4654756"/>
              <a:gd name="connsiteY12835" fmla="*/ 2213130 h 2623580"/>
              <a:gd name="connsiteX12836" fmla="*/ 1206005 w 4654756"/>
              <a:gd name="connsiteY12836" fmla="*/ 2215193 h 2623580"/>
              <a:gd name="connsiteX12837" fmla="*/ 1207280 w 4654756"/>
              <a:gd name="connsiteY12837" fmla="*/ 2216843 h 2623580"/>
              <a:gd name="connsiteX12838" fmla="*/ 1207705 w 4654756"/>
              <a:gd name="connsiteY12838" fmla="*/ 2219730 h 2623580"/>
              <a:gd name="connsiteX12839" fmla="*/ 1207705 w 4654756"/>
              <a:gd name="connsiteY12839" fmla="*/ 2221380 h 2623580"/>
              <a:gd name="connsiteX12840" fmla="*/ 1207280 w 4654756"/>
              <a:gd name="connsiteY12840" fmla="*/ 2222205 h 2623580"/>
              <a:gd name="connsiteX12841" fmla="*/ 1205155 w 4654756"/>
              <a:gd name="connsiteY12841" fmla="*/ 2224681 h 2623580"/>
              <a:gd name="connsiteX12842" fmla="*/ 1203880 w 4654756"/>
              <a:gd name="connsiteY12842" fmla="*/ 2227156 h 2623580"/>
              <a:gd name="connsiteX12843" fmla="*/ 1203455 w 4654756"/>
              <a:gd name="connsiteY12843" fmla="*/ 2227980 h 2623580"/>
              <a:gd name="connsiteX12844" fmla="*/ 1203455 w 4654756"/>
              <a:gd name="connsiteY12844" fmla="*/ 2229218 h 2623580"/>
              <a:gd name="connsiteX12845" fmla="*/ 1203880 w 4654756"/>
              <a:gd name="connsiteY12845" fmla="*/ 2230868 h 2623580"/>
              <a:gd name="connsiteX12846" fmla="*/ 1205155 w 4654756"/>
              <a:gd name="connsiteY12846" fmla="*/ 2231693 h 2623580"/>
              <a:gd name="connsiteX12847" fmla="*/ 1209830 w 4654756"/>
              <a:gd name="connsiteY12847" fmla="*/ 2233756 h 2623580"/>
              <a:gd name="connsiteX12848" fmla="*/ 1214080 w 4654756"/>
              <a:gd name="connsiteY12848" fmla="*/ 2235406 h 2623580"/>
              <a:gd name="connsiteX12849" fmla="*/ 1216205 w 4654756"/>
              <a:gd name="connsiteY12849" fmla="*/ 2236643 h 2623580"/>
              <a:gd name="connsiteX12850" fmla="*/ 1217055 w 4654756"/>
              <a:gd name="connsiteY12850" fmla="*/ 2238293 h 2623580"/>
              <a:gd name="connsiteX12851" fmla="*/ 1217905 w 4654756"/>
              <a:gd name="connsiteY12851" fmla="*/ 2239119 h 2623580"/>
              <a:gd name="connsiteX12852" fmla="*/ 1218330 w 4654756"/>
              <a:gd name="connsiteY12852" fmla="*/ 2240769 h 2623580"/>
              <a:gd name="connsiteX12853" fmla="*/ 1218330 w 4654756"/>
              <a:gd name="connsiteY12853" fmla="*/ 2243656 h 2623580"/>
              <a:gd name="connsiteX12854" fmla="*/ 1217905 w 4654756"/>
              <a:gd name="connsiteY12854" fmla="*/ 2246544 h 2623580"/>
              <a:gd name="connsiteX12855" fmla="*/ 1217905 w 4654756"/>
              <a:gd name="connsiteY12855" fmla="*/ 2247369 h 2623580"/>
              <a:gd name="connsiteX12856" fmla="*/ 1218330 w 4654756"/>
              <a:gd name="connsiteY12856" fmla="*/ 2248606 h 2623580"/>
              <a:gd name="connsiteX12857" fmla="*/ 1219605 w 4654756"/>
              <a:gd name="connsiteY12857" fmla="*/ 2250256 h 2623580"/>
              <a:gd name="connsiteX12858" fmla="*/ 1220880 w 4654756"/>
              <a:gd name="connsiteY12858" fmla="*/ 2251081 h 2623580"/>
              <a:gd name="connsiteX12859" fmla="*/ 1223430 w 4654756"/>
              <a:gd name="connsiteY12859" fmla="*/ 2252731 h 2623580"/>
              <a:gd name="connsiteX12860" fmla="*/ 1229805 w 4654756"/>
              <a:gd name="connsiteY12860" fmla="*/ 2254794 h 2623580"/>
              <a:gd name="connsiteX12861" fmla="*/ 1232780 w 4654756"/>
              <a:gd name="connsiteY12861" fmla="*/ 2256857 h 2623580"/>
              <a:gd name="connsiteX12862" fmla="*/ 1234055 w 4654756"/>
              <a:gd name="connsiteY12862" fmla="*/ 2257681 h 2623580"/>
              <a:gd name="connsiteX12863" fmla="*/ 1234905 w 4654756"/>
              <a:gd name="connsiteY12863" fmla="*/ 2259332 h 2623580"/>
              <a:gd name="connsiteX12864" fmla="*/ 1236180 w 4654756"/>
              <a:gd name="connsiteY12864" fmla="*/ 2260982 h 2623580"/>
              <a:gd name="connsiteX12865" fmla="*/ 1236605 w 4654756"/>
              <a:gd name="connsiteY12865" fmla="*/ 2263044 h 2623580"/>
              <a:gd name="connsiteX12866" fmla="*/ 1237030 w 4654756"/>
              <a:gd name="connsiteY12866" fmla="*/ 2265519 h 2623580"/>
              <a:gd name="connsiteX12867" fmla="*/ 1237455 w 4654756"/>
              <a:gd name="connsiteY12867" fmla="*/ 2268407 h 2623580"/>
              <a:gd name="connsiteX12868" fmla="*/ 1234480 w 4654756"/>
              <a:gd name="connsiteY12868" fmla="*/ 2275007 h 2623580"/>
              <a:gd name="connsiteX12869" fmla="*/ 1231505 w 4654756"/>
              <a:gd name="connsiteY12869" fmla="*/ 2279957 h 2623580"/>
              <a:gd name="connsiteX12870" fmla="*/ 1227680 w 4654756"/>
              <a:gd name="connsiteY12870" fmla="*/ 2284907 h 2623580"/>
              <a:gd name="connsiteX12871" fmla="*/ 1225980 w 4654756"/>
              <a:gd name="connsiteY12871" fmla="*/ 2286970 h 2623580"/>
              <a:gd name="connsiteX12872" fmla="*/ 1223430 w 4654756"/>
              <a:gd name="connsiteY12872" fmla="*/ 2288620 h 2623580"/>
              <a:gd name="connsiteX12873" fmla="*/ 1220455 w 4654756"/>
              <a:gd name="connsiteY12873" fmla="*/ 2290270 h 2623580"/>
              <a:gd name="connsiteX12874" fmla="*/ 1217480 w 4654756"/>
              <a:gd name="connsiteY12874" fmla="*/ 2291508 h 2623580"/>
              <a:gd name="connsiteX12875" fmla="*/ 1214505 w 4654756"/>
              <a:gd name="connsiteY12875" fmla="*/ 2293158 h 2623580"/>
              <a:gd name="connsiteX12876" fmla="*/ 1210680 w 4654756"/>
              <a:gd name="connsiteY12876" fmla="*/ 2293983 h 2623580"/>
              <a:gd name="connsiteX12877" fmla="*/ 1202605 w 4654756"/>
              <a:gd name="connsiteY12877" fmla="*/ 2294808 h 2623580"/>
              <a:gd name="connsiteX12878" fmla="*/ 1193680 w 4654756"/>
              <a:gd name="connsiteY12878" fmla="*/ 2295220 h 2623580"/>
              <a:gd name="connsiteX12879" fmla="*/ 1191130 w 4654756"/>
              <a:gd name="connsiteY12879" fmla="*/ 2295220 h 2623580"/>
              <a:gd name="connsiteX12880" fmla="*/ 1188580 w 4654756"/>
              <a:gd name="connsiteY12880" fmla="*/ 2294395 h 2623580"/>
              <a:gd name="connsiteX12881" fmla="*/ 1186030 w 4654756"/>
              <a:gd name="connsiteY12881" fmla="*/ 2293570 h 2623580"/>
              <a:gd name="connsiteX12882" fmla="*/ 1184330 w 4654756"/>
              <a:gd name="connsiteY12882" fmla="*/ 2291920 h 2623580"/>
              <a:gd name="connsiteX12883" fmla="*/ 1181355 w 4654756"/>
              <a:gd name="connsiteY12883" fmla="*/ 2288207 h 2623580"/>
              <a:gd name="connsiteX12884" fmla="*/ 1178380 w 4654756"/>
              <a:gd name="connsiteY12884" fmla="*/ 2284495 h 2623580"/>
              <a:gd name="connsiteX12885" fmla="*/ 1175405 w 4654756"/>
              <a:gd name="connsiteY12885" fmla="*/ 2279957 h 2623580"/>
              <a:gd name="connsiteX12886" fmla="*/ 1172430 w 4654756"/>
              <a:gd name="connsiteY12886" fmla="*/ 2276657 h 2623580"/>
              <a:gd name="connsiteX12887" fmla="*/ 1170305 w 4654756"/>
              <a:gd name="connsiteY12887" fmla="*/ 2275420 h 2623580"/>
              <a:gd name="connsiteX12888" fmla="*/ 1168605 w 4654756"/>
              <a:gd name="connsiteY12888" fmla="*/ 2273769 h 2623580"/>
              <a:gd name="connsiteX12889" fmla="*/ 1166480 w 4654756"/>
              <a:gd name="connsiteY12889" fmla="*/ 2273357 h 2623580"/>
              <a:gd name="connsiteX12890" fmla="*/ 1164355 w 4654756"/>
              <a:gd name="connsiteY12890" fmla="*/ 2272945 h 2623580"/>
              <a:gd name="connsiteX12891" fmla="*/ 1161380 w 4654756"/>
              <a:gd name="connsiteY12891" fmla="*/ 2273357 h 2623580"/>
              <a:gd name="connsiteX12892" fmla="*/ 1158830 w 4654756"/>
              <a:gd name="connsiteY12892" fmla="*/ 2273769 h 2623580"/>
              <a:gd name="connsiteX12893" fmla="*/ 1155005 w 4654756"/>
              <a:gd name="connsiteY12893" fmla="*/ 2276244 h 2623580"/>
              <a:gd name="connsiteX12894" fmla="*/ 1150755 w 4654756"/>
              <a:gd name="connsiteY12894" fmla="*/ 2278307 h 2623580"/>
              <a:gd name="connsiteX12895" fmla="*/ 1149055 w 4654756"/>
              <a:gd name="connsiteY12895" fmla="*/ 2278720 h 2623580"/>
              <a:gd name="connsiteX12896" fmla="*/ 1146930 w 4654756"/>
              <a:gd name="connsiteY12896" fmla="*/ 2279132 h 2623580"/>
              <a:gd name="connsiteX12897" fmla="*/ 1141830 w 4654756"/>
              <a:gd name="connsiteY12897" fmla="*/ 2278720 h 2623580"/>
              <a:gd name="connsiteX12898" fmla="*/ 1137155 w 4654756"/>
              <a:gd name="connsiteY12898" fmla="*/ 2277482 h 2623580"/>
              <a:gd name="connsiteX12899" fmla="*/ 1133330 w 4654756"/>
              <a:gd name="connsiteY12899" fmla="*/ 2275420 h 2623580"/>
              <a:gd name="connsiteX12900" fmla="*/ 1130354 w 4654756"/>
              <a:gd name="connsiteY12900" fmla="*/ 2272532 h 2623580"/>
              <a:gd name="connsiteX12901" fmla="*/ 1127380 w 4654756"/>
              <a:gd name="connsiteY12901" fmla="*/ 2269232 h 2623580"/>
              <a:gd name="connsiteX12902" fmla="*/ 1125680 w 4654756"/>
              <a:gd name="connsiteY12902" fmla="*/ 2265519 h 2623580"/>
              <a:gd name="connsiteX12903" fmla="*/ 1123555 w 4654756"/>
              <a:gd name="connsiteY12903" fmla="*/ 2260982 h 2623580"/>
              <a:gd name="connsiteX12904" fmla="*/ 1121430 w 4654756"/>
              <a:gd name="connsiteY12904" fmla="*/ 2256857 h 2623580"/>
              <a:gd name="connsiteX12905" fmla="*/ 1118879 w 4654756"/>
              <a:gd name="connsiteY12905" fmla="*/ 2247781 h 2623580"/>
              <a:gd name="connsiteX12906" fmla="*/ 1115905 w 4654756"/>
              <a:gd name="connsiteY12906" fmla="*/ 2238706 h 2623580"/>
              <a:gd name="connsiteX12907" fmla="*/ 1113780 w 4654756"/>
              <a:gd name="connsiteY12907" fmla="*/ 2234581 h 2623580"/>
              <a:gd name="connsiteX12908" fmla="*/ 1111230 w 4654756"/>
              <a:gd name="connsiteY12908" fmla="*/ 2230868 h 2623580"/>
              <a:gd name="connsiteX12909" fmla="*/ 1109105 w 4654756"/>
              <a:gd name="connsiteY12909" fmla="*/ 2227568 h 2623580"/>
              <a:gd name="connsiteX12910" fmla="*/ 1106130 w 4654756"/>
              <a:gd name="connsiteY12910" fmla="*/ 2224681 h 2623580"/>
              <a:gd name="connsiteX12911" fmla="*/ 1079355 w 4654756"/>
              <a:gd name="connsiteY12911" fmla="*/ 2224681 h 2623580"/>
              <a:gd name="connsiteX12912" fmla="*/ 1077230 w 4654756"/>
              <a:gd name="connsiteY12912" fmla="*/ 2223031 h 2623580"/>
              <a:gd name="connsiteX12913" fmla="*/ 1075104 w 4654756"/>
              <a:gd name="connsiteY12913" fmla="*/ 2221793 h 2623580"/>
              <a:gd name="connsiteX12914" fmla="*/ 1073405 w 4654756"/>
              <a:gd name="connsiteY12914" fmla="*/ 2219730 h 2623580"/>
              <a:gd name="connsiteX12915" fmla="*/ 1071704 w 4654756"/>
              <a:gd name="connsiteY12915" fmla="*/ 2218080 h 2623580"/>
              <a:gd name="connsiteX12916" fmla="*/ 1069155 w 4654756"/>
              <a:gd name="connsiteY12916" fmla="*/ 2213542 h 2623580"/>
              <a:gd name="connsiteX12917" fmla="*/ 1067030 w 4654756"/>
              <a:gd name="connsiteY12917" fmla="*/ 2209417 h 2623580"/>
              <a:gd name="connsiteX12918" fmla="*/ 1064479 w 4654756"/>
              <a:gd name="connsiteY12918" fmla="*/ 2205705 h 2623580"/>
              <a:gd name="connsiteX12919" fmla="*/ 1062354 w 4654756"/>
              <a:gd name="connsiteY12919" fmla="*/ 2203642 h 2623580"/>
              <a:gd name="connsiteX12920" fmla="*/ 1060654 w 4654756"/>
              <a:gd name="connsiteY12920" fmla="*/ 2202405 h 2623580"/>
              <a:gd name="connsiteX12921" fmla="*/ 1058105 w 4654756"/>
              <a:gd name="connsiteY12921" fmla="*/ 2200755 h 2623580"/>
              <a:gd name="connsiteX12922" fmla="*/ 1055554 w 4654756"/>
              <a:gd name="connsiteY12922" fmla="*/ 2199930 h 2623580"/>
              <a:gd name="connsiteX12923" fmla="*/ 1052154 w 4654756"/>
              <a:gd name="connsiteY12923" fmla="*/ 2199105 h 2623580"/>
              <a:gd name="connsiteX12924" fmla="*/ 1048329 w 4654756"/>
              <a:gd name="connsiteY12924" fmla="*/ 2199105 h 2623580"/>
              <a:gd name="connsiteX12925" fmla="*/ 1043229 w 4654756"/>
              <a:gd name="connsiteY12925" fmla="*/ 2199517 h 2623580"/>
              <a:gd name="connsiteX12926" fmla="*/ 1038554 w 4654756"/>
              <a:gd name="connsiteY12926" fmla="*/ 2200342 h 2623580"/>
              <a:gd name="connsiteX12927" fmla="*/ 1033878 w 4654756"/>
              <a:gd name="connsiteY12927" fmla="*/ 2201992 h 2623580"/>
              <a:gd name="connsiteX12928" fmla="*/ 1030053 w 4654756"/>
              <a:gd name="connsiteY12928" fmla="*/ 2203230 h 2623580"/>
              <a:gd name="connsiteX12929" fmla="*/ 1021554 w 4654756"/>
              <a:gd name="connsiteY12929" fmla="*/ 2206530 h 2623580"/>
              <a:gd name="connsiteX12930" fmla="*/ 1017303 w 4654756"/>
              <a:gd name="connsiteY12930" fmla="*/ 2207355 h 2623580"/>
              <a:gd name="connsiteX12931" fmla="*/ 1012628 w 4654756"/>
              <a:gd name="connsiteY12931" fmla="*/ 2208180 h 2623580"/>
              <a:gd name="connsiteX12932" fmla="*/ 1007953 w 4654756"/>
              <a:gd name="connsiteY12932" fmla="*/ 2207355 h 2623580"/>
              <a:gd name="connsiteX12933" fmla="*/ 1003703 w 4654756"/>
              <a:gd name="connsiteY12933" fmla="*/ 2206117 h 2623580"/>
              <a:gd name="connsiteX12934" fmla="*/ 999878 w 4654756"/>
              <a:gd name="connsiteY12934" fmla="*/ 2204055 h 2623580"/>
              <a:gd name="connsiteX12935" fmla="*/ 996053 w 4654756"/>
              <a:gd name="connsiteY12935" fmla="*/ 2201992 h 2623580"/>
              <a:gd name="connsiteX12936" fmla="*/ 993078 w 4654756"/>
              <a:gd name="connsiteY12936" fmla="*/ 2199105 h 2623580"/>
              <a:gd name="connsiteX12937" fmla="*/ 990528 w 4654756"/>
              <a:gd name="connsiteY12937" fmla="*/ 2194980 h 2623580"/>
              <a:gd name="connsiteX12938" fmla="*/ 988403 w 4654756"/>
              <a:gd name="connsiteY12938" fmla="*/ 2191267 h 2623580"/>
              <a:gd name="connsiteX12939" fmla="*/ 987553 w 4654756"/>
              <a:gd name="connsiteY12939" fmla="*/ 2186729 h 2623580"/>
              <a:gd name="connsiteX12940" fmla="*/ 986703 w 4654756"/>
              <a:gd name="connsiteY12940" fmla="*/ 2181366 h 2623580"/>
              <a:gd name="connsiteX12941" fmla="*/ 985853 w 4654756"/>
              <a:gd name="connsiteY12941" fmla="*/ 2178892 h 2623580"/>
              <a:gd name="connsiteX12942" fmla="*/ 984578 w 4654756"/>
              <a:gd name="connsiteY12942" fmla="*/ 2176829 h 2623580"/>
              <a:gd name="connsiteX12943" fmla="*/ 982878 w 4654756"/>
              <a:gd name="connsiteY12943" fmla="*/ 2174766 h 2623580"/>
              <a:gd name="connsiteX12944" fmla="*/ 980753 w 4654756"/>
              <a:gd name="connsiteY12944" fmla="*/ 2173529 h 2623580"/>
              <a:gd name="connsiteX12945" fmla="*/ 977353 w 4654756"/>
              <a:gd name="connsiteY12945" fmla="*/ 2172292 h 2623580"/>
              <a:gd name="connsiteX12946" fmla="*/ 973528 w 4654756"/>
              <a:gd name="connsiteY12946" fmla="*/ 2171466 h 2623580"/>
              <a:gd name="connsiteX12947" fmla="*/ 970978 w 4654756"/>
              <a:gd name="connsiteY12947" fmla="*/ 2169816 h 2623580"/>
              <a:gd name="connsiteX12948" fmla="*/ 968853 w 4654756"/>
              <a:gd name="connsiteY12948" fmla="*/ 2168166 h 2623580"/>
              <a:gd name="connsiteX12949" fmla="*/ 967153 w 4654756"/>
              <a:gd name="connsiteY12949" fmla="*/ 2165691 h 2623580"/>
              <a:gd name="connsiteX12950" fmla="*/ 965028 w 4654756"/>
              <a:gd name="connsiteY12950" fmla="*/ 2162804 h 2623580"/>
              <a:gd name="connsiteX12951" fmla="*/ 961628 w 4654756"/>
              <a:gd name="connsiteY12951" fmla="*/ 2156204 h 2623580"/>
              <a:gd name="connsiteX12952" fmla="*/ 958653 w 4654756"/>
              <a:gd name="connsiteY12952" fmla="*/ 2148778 h 2623580"/>
              <a:gd name="connsiteX12953" fmla="*/ 956103 w 4654756"/>
              <a:gd name="connsiteY12953" fmla="*/ 2140940 h 2623580"/>
              <a:gd name="connsiteX12954" fmla="*/ 954403 w 4654756"/>
              <a:gd name="connsiteY12954" fmla="*/ 2133515 h 2623580"/>
              <a:gd name="connsiteX12955" fmla="*/ 953553 w 4654756"/>
              <a:gd name="connsiteY12955" fmla="*/ 2126915 h 2623580"/>
              <a:gd name="connsiteX12956" fmla="*/ 953553 w 4654756"/>
              <a:gd name="connsiteY12956" fmla="*/ 2121552 h 2623580"/>
              <a:gd name="connsiteX12957" fmla="*/ 952703 w 4654756"/>
              <a:gd name="connsiteY12957" fmla="*/ 2118665 h 2623580"/>
              <a:gd name="connsiteX12958" fmla="*/ 951853 w 4654756"/>
              <a:gd name="connsiteY12958" fmla="*/ 2117015 h 2623580"/>
              <a:gd name="connsiteX12959" fmla="*/ 951003 w 4654756"/>
              <a:gd name="connsiteY12959" fmla="*/ 2114952 h 2623580"/>
              <a:gd name="connsiteX12960" fmla="*/ 948878 w 4654756"/>
              <a:gd name="connsiteY12960" fmla="*/ 2112889 h 2623580"/>
              <a:gd name="connsiteX12961" fmla="*/ 947603 w 4654756"/>
              <a:gd name="connsiteY12961" fmla="*/ 2112065 h 2623580"/>
              <a:gd name="connsiteX12962" fmla="*/ 945053 w 4654756"/>
              <a:gd name="connsiteY12962" fmla="*/ 2111239 h 2623580"/>
              <a:gd name="connsiteX12963" fmla="*/ 940378 w 4654756"/>
              <a:gd name="connsiteY12963" fmla="*/ 2109177 h 2623580"/>
              <a:gd name="connsiteX12964" fmla="*/ 935278 w 4654756"/>
              <a:gd name="connsiteY12964" fmla="*/ 2107940 h 2623580"/>
              <a:gd name="connsiteX12965" fmla="*/ 931028 w 4654756"/>
              <a:gd name="connsiteY12965" fmla="*/ 2106289 h 2623580"/>
              <a:gd name="connsiteX12966" fmla="*/ 928903 w 4654756"/>
              <a:gd name="connsiteY12966" fmla="*/ 2105877 h 2623580"/>
              <a:gd name="connsiteX12967" fmla="*/ 927628 w 4654756"/>
              <a:gd name="connsiteY12967" fmla="*/ 2104639 h 2623580"/>
              <a:gd name="connsiteX12968" fmla="*/ 925928 w 4654756"/>
              <a:gd name="connsiteY12968" fmla="*/ 2103402 h 2623580"/>
              <a:gd name="connsiteX12969" fmla="*/ 925078 w 4654756"/>
              <a:gd name="connsiteY12969" fmla="*/ 2101752 h 2623580"/>
              <a:gd name="connsiteX12970" fmla="*/ 925078 w 4654756"/>
              <a:gd name="connsiteY12970" fmla="*/ 2099277 h 2623580"/>
              <a:gd name="connsiteX12971" fmla="*/ 925078 w 4654756"/>
              <a:gd name="connsiteY12971" fmla="*/ 2096389 h 2623580"/>
              <a:gd name="connsiteX12972" fmla="*/ 925078 w 4654756"/>
              <a:gd name="connsiteY12972" fmla="*/ 2089789 h 2623580"/>
              <a:gd name="connsiteX12973" fmla="*/ 925078 w 4654756"/>
              <a:gd name="connsiteY12973" fmla="*/ 2086901 h 2623580"/>
              <a:gd name="connsiteX12974" fmla="*/ 925078 w 4654756"/>
              <a:gd name="connsiteY12974" fmla="*/ 2083601 h 2623580"/>
              <a:gd name="connsiteX12975" fmla="*/ 923378 w 4654756"/>
              <a:gd name="connsiteY12975" fmla="*/ 2081126 h 2623580"/>
              <a:gd name="connsiteX12976" fmla="*/ 922103 w 4654756"/>
              <a:gd name="connsiteY12976" fmla="*/ 2079064 h 2623580"/>
              <a:gd name="connsiteX12977" fmla="*/ 919553 w 4654756"/>
              <a:gd name="connsiteY12977" fmla="*/ 2078238 h 2623580"/>
              <a:gd name="connsiteX12978" fmla="*/ 917853 w 4654756"/>
              <a:gd name="connsiteY12978" fmla="*/ 2077826 h 2623580"/>
              <a:gd name="connsiteX12979" fmla="*/ 913178 w 4654756"/>
              <a:gd name="connsiteY12979" fmla="*/ 2077826 h 2623580"/>
              <a:gd name="connsiteX12980" fmla="*/ 908502 w 4654756"/>
              <a:gd name="connsiteY12980" fmla="*/ 2079064 h 2623580"/>
              <a:gd name="connsiteX12981" fmla="*/ 902977 w 4654756"/>
              <a:gd name="connsiteY12981" fmla="*/ 2079064 h 2623580"/>
              <a:gd name="connsiteX12982" fmla="*/ 899577 w 4654756"/>
              <a:gd name="connsiteY12982" fmla="*/ 2079064 h 2623580"/>
              <a:gd name="connsiteX12983" fmla="*/ 896602 w 4654756"/>
              <a:gd name="connsiteY12983" fmla="*/ 2077826 h 2623580"/>
              <a:gd name="connsiteX12984" fmla="*/ 894053 w 4654756"/>
              <a:gd name="connsiteY12984" fmla="*/ 2077001 h 2623580"/>
              <a:gd name="connsiteX12985" fmla="*/ 891928 w 4654756"/>
              <a:gd name="connsiteY12985" fmla="*/ 2075351 h 2623580"/>
              <a:gd name="connsiteX12986" fmla="*/ 890227 w 4654756"/>
              <a:gd name="connsiteY12986" fmla="*/ 2074113 h 2623580"/>
              <a:gd name="connsiteX12987" fmla="*/ 888527 w 4654756"/>
              <a:gd name="connsiteY12987" fmla="*/ 2072051 h 2623580"/>
              <a:gd name="connsiteX12988" fmla="*/ 885977 w 4654756"/>
              <a:gd name="connsiteY12988" fmla="*/ 2067926 h 2623580"/>
              <a:gd name="connsiteX12989" fmla="*/ 883427 w 4654756"/>
              <a:gd name="connsiteY12989" fmla="*/ 2063801 h 2623580"/>
              <a:gd name="connsiteX12990" fmla="*/ 880452 w 4654756"/>
              <a:gd name="connsiteY12990" fmla="*/ 2060088 h 2623580"/>
              <a:gd name="connsiteX12991" fmla="*/ 879177 w 4654756"/>
              <a:gd name="connsiteY12991" fmla="*/ 2058025 h 2623580"/>
              <a:gd name="connsiteX12992" fmla="*/ 877052 w 4654756"/>
              <a:gd name="connsiteY12992" fmla="*/ 2056375 h 2623580"/>
              <a:gd name="connsiteX12993" fmla="*/ 874502 w 4654756"/>
              <a:gd name="connsiteY12993" fmla="*/ 2055551 h 2623580"/>
              <a:gd name="connsiteX12994" fmla="*/ 871527 w 4654756"/>
              <a:gd name="connsiteY12994" fmla="*/ 2054725 h 2623580"/>
              <a:gd name="connsiteX12995" fmla="*/ 874927 w 4654756"/>
              <a:gd name="connsiteY12995" fmla="*/ 2051838 h 2623580"/>
              <a:gd name="connsiteX12996" fmla="*/ 876202 w 4654756"/>
              <a:gd name="connsiteY12996" fmla="*/ 2049363 h 2623580"/>
              <a:gd name="connsiteX12997" fmla="*/ 876947 w 4654756"/>
              <a:gd name="connsiteY12997" fmla="*/ 2047194 h 2623580"/>
              <a:gd name="connsiteX12998" fmla="*/ 876215 w 4654756"/>
              <a:gd name="connsiteY12998" fmla="*/ 2048618 h 2623580"/>
              <a:gd name="connsiteX12999" fmla="*/ 874522 w 4654756"/>
              <a:gd name="connsiteY12999" fmla="*/ 2051913 h 2623580"/>
              <a:gd name="connsiteX13000" fmla="*/ 870713 w 4654756"/>
              <a:gd name="connsiteY13000" fmla="*/ 2052737 h 2623580"/>
              <a:gd name="connsiteX13001" fmla="*/ 866904 w 4654756"/>
              <a:gd name="connsiteY13001" fmla="*/ 2053149 h 2623580"/>
              <a:gd name="connsiteX13002" fmla="*/ 860979 w 4654756"/>
              <a:gd name="connsiteY13002" fmla="*/ 2053973 h 2623580"/>
              <a:gd name="connsiteX13003" fmla="*/ 855901 w 4654756"/>
              <a:gd name="connsiteY13003" fmla="*/ 2054796 h 2623580"/>
              <a:gd name="connsiteX13004" fmla="*/ 850821 w 4654756"/>
              <a:gd name="connsiteY13004" fmla="*/ 2055620 h 2623580"/>
              <a:gd name="connsiteX13005" fmla="*/ 846589 w 4654756"/>
              <a:gd name="connsiteY13005" fmla="*/ 2057267 h 2623580"/>
              <a:gd name="connsiteX13006" fmla="*/ 837278 w 4654756"/>
              <a:gd name="connsiteY13006" fmla="*/ 2060150 h 2623580"/>
              <a:gd name="connsiteX13007" fmla="*/ 831776 w 4654756"/>
              <a:gd name="connsiteY13007" fmla="*/ 2060562 h 2623580"/>
              <a:gd name="connsiteX13008" fmla="*/ 826698 w 4654756"/>
              <a:gd name="connsiteY13008" fmla="*/ 2060974 h 2623580"/>
              <a:gd name="connsiteX13009" fmla="*/ 824158 w 4654756"/>
              <a:gd name="connsiteY13009" fmla="*/ 2060974 h 2623580"/>
              <a:gd name="connsiteX13010" fmla="*/ 822042 w 4654756"/>
              <a:gd name="connsiteY13010" fmla="*/ 2060562 h 2623580"/>
              <a:gd name="connsiteX13011" fmla="*/ 818233 w 4654756"/>
              <a:gd name="connsiteY13011" fmla="*/ 2058503 h 2623580"/>
              <a:gd name="connsiteX13012" fmla="*/ 814424 w 4654756"/>
              <a:gd name="connsiteY13012" fmla="*/ 2057267 h 2623580"/>
              <a:gd name="connsiteX13013" fmla="*/ 812731 w 4654756"/>
              <a:gd name="connsiteY13013" fmla="*/ 2056443 h 2623580"/>
              <a:gd name="connsiteX13014" fmla="*/ 811038 w 4654756"/>
              <a:gd name="connsiteY13014" fmla="*/ 2056032 h 2623580"/>
              <a:gd name="connsiteX13015" fmla="*/ 807230 w 4654756"/>
              <a:gd name="connsiteY13015" fmla="*/ 2056443 h 2623580"/>
              <a:gd name="connsiteX13016" fmla="*/ 803420 w 4654756"/>
              <a:gd name="connsiteY13016" fmla="*/ 2057679 h 2623580"/>
              <a:gd name="connsiteX13017" fmla="*/ 796648 w 4654756"/>
              <a:gd name="connsiteY13017" fmla="*/ 2060562 h 2623580"/>
              <a:gd name="connsiteX13018" fmla="*/ 793262 w 4654756"/>
              <a:gd name="connsiteY13018" fmla="*/ 2061798 h 2623580"/>
              <a:gd name="connsiteX13019" fmla="*/ 789877 w 4654756"/>
              <a:gd name="connsiteY13019" fmla="*/ 2062621 h 2623580"/>
              <a:gd name="connsiteX13020" fmla="*/ 786068 w 4654756"/>
              <a:gd name="connsiteY13020" fmla="*/ 2063857 h 2623580"/>
              <a:gd name="connsiteX13021" fmla="*/ 781836 w 4654756"/>
              <a:gd name="connsiteY13021" fmla="*/ 2064269 h 2623580"/>
              <a:gd name="connsiteX13022" fmla="*/ 776757 w 4654756"/>
              <a:gd name="connsiteY13022" fmla="*/ 2064680 h 2623580"/>
              <a:gd name="connsiteX13023" fmla="*/ 772524 w 4654756"/>
              <a:gd name="connsiteY13023" fmla="*/ 2065504 h 2623580"/>
              <a:gd name="connsiteX13024" fmla="*/ 769562 w 4654756"/>
              <a:gd name="connsiteY13024" fmla="*/ 2067152 h 2623580"/>
              <a:gd name="connsiteX13025" fmla="*/ 766599 w 4654756"/>
              <a:gd name="connsiteY13025" fmla="*/ 2069623 h 2623580"/>
              <a:gd name="connsiteX13026" fmla="*/ 764483 w 4654756"/>
              <a:gd name="connsiteY13026" fmla="*/ 2072094 h 2623580"/>
              <a:gd name="connsiteX13027" fmla="*/ 762790 w 4654756"/>
              <a:gd name="connsiteY13027" fmla="*/ 2074977 h 2623580"/>
              <a:gd name="connsiteX13028" fmla="*/ 760251 w 4654756"/>
              <a:gd name="connsiteY13028" fmla="*/ 2081155 h 2623580"/>
              <a:gd name="connsiteX13029" fmla="*/ 757711 w 4654756"/>
              <a:gd name="connsiteY13029" fmla="*/ 2087744 h 2623580"/>
              <a:gd name="connsiteX13030" fmla="*/ 756442 w 4654756"/>
              <a:gd name="connsiteY13030" fmla="*/ 2090627 h 2623580"/>
              <a:gd name="connsiteX13031" fmla="*/ 754325 w 4654756"/>
              <a:gd name="connsiteY13031" fmla="*/ 2093098 h 2623580"/>
              <a:gd name="connsiteX13032" fmla="*/ 752633 w 4654756"/>
              <a:gd name="connsiteY13032" fmla="*/ 2095570 h 2623580"/>
              <a:gd name="connsiteX13033" fmla="*/ 750094 w 4654756"/>
              <a:gd name="connsiteY13033" fmla="*/ 2097217 h 2623580"/>
              <a:gd name="connsiteX13034" fmla="*/ 746708 w 4654756"/>
              <a:gd name="connsiteY13034" fmla="*/ 2098453 h 2623580"/>
              <a:gd name="connsiteX13035" fmla="*/ 742899 w 4654756"/>
              <a:gd name="connsiteY13035" fmla="*/ 2098864 h 2623580"/>
              <a:gd name="connsiteX13036" fmla="*/ 740359 w 4654756"/>
              <a:gd name="connsiteY13036" fmla="*/ 2098453 h 2623580"/>
              <a:gd name="connsiteX13037" fmla="*/ 737820 w 4654756"/>
              <a:gd name="connsiteY13037" fmla="*/ 2098040 h 2623580"/>
              <a:gd name="connsiteX13038" fmla="*/ 733164 w 4654756"/>
              <a:gd name="connsiteY13038" fmla="*/ 2096393 h 2623580"/>
              <a:gd name="connsiteX13039" fmla="*/ 728509 w 4654756"/>
              <a:gd name="connsiteY13039" fmla="*/ 2094746 h 2623580"/>
              <a:gd name="connsiteX13040" fmla="*/ 725546 w 4654756"/>
              <a:gd name="connsiteY13040" fmla="*/ 2092687 h 2623580"/>
              <a:gd name="connsiteX13041" fmla="*/ 725123 w 4654756"/>
              <a:gd name="connsiteY13041" fmla="*/ 2083626 h 2623580"/>
              <a:gd name="connsiteX13042" fmla="*/ 724700 w 4654756"/>
              <a:gd name="connsiteY13042" fmla="*/ 2076624 h 2623580"/>
              <a:gd name="connsiteX13043" fmla="*/ 723854 w 4654756"/>
              <a:gd name="connsiteY13043" fmla="*/ 2065093 h 2623580"/>
              <a:gd name="connsiteX13044" fmla="*/ 723430 w 4654756"/>
              <a:gd name="connsiteY13044" fmla="*/ 2060974 h 2623580"/>
              <a:gd name="connsiteX13045" fmla="*/ 723430 w 4654756"/>
              <a:gd name="connsiteY13045" fmla="*/ 2057267 h 2623580"/>
              <a:gd name="connsiteX13046" fmla="*/ 724277 w 4654756"/>
              <a:gd name="connsiteY13046" fmla="*/ 2053973 h 2623580"/>
              <a:gd name="connsiteX13047" fmla="*/ 725546 w 4654756"/>
              <a:gd name="connsiteY13047" fmla="*/ 2050266 h 2623580"/>
              <a:gd name="connsiteX13048" fmla="*/ 724990 w 4654756"/>
              <a:gd name="connsiteY13048" fmla="*/ 2050189 h 2623580"/>
              <a:gd name="connsiteX13049" fmla="*/ 717842 w 4654756"/>
              <a:gd name="connsiteY13049" fmla="*/ 2050189 h 2623580"/>
              <a:gd name="connsiteX13050" fmla="*/ 715290 w 4654756"/>
              <a:gd name="connsiteY13050" fmla="*/ 2050189 h 2623580"/>
              <a:gd name="connsiteX13051" fmla="*/ 712739 w 4654756"/>
              <a:gd name="connsiteY13051" fmla="*/ 2051426 h 2623580"/>
              <a:gd name="connsiteX13052" fmla="*/ 711464 w 4654756"/>
              <a:gd name="connsiteY13052" fmla="*/ 2052663 h 2623580"/>
              <a:gd name="connsiteX13053" fmla="*/ 710189 w 4654756"/>
              <a:gd name="connsiteY13053" fmla="*/ 2054314 h 2623580"/>
              <a:gd name="connsiteX13054" fmla="*/ 707637 w 4654756"/>
              <a:gd name="connsiteY13054" fmla="*/ 2057614 h 2623580"/>
              <a:gd name="connsiteX13055" fmla="*/ 705511 w 4654756"/>
              <a:gd name="connsiteY13055" fmla="*/ 2058439 h 2623580"/>
              <a:gd name="connsiteX13056" fmla="*/ 703811 w 4654756"/>
              <a:gd name="connsiteY13056" fmla="*/ 2059263 h 2623580"/>
              <a:gd name="connsiteX13057" fmla="*/ 697859 w 4654756"/>
              <a:gd name="connsiteY13057" fmla="*/ 2060914 h 2623580"/>
              <a:gd name="connsiteX13058" fmla="*/ 691481 w 4654756"/>
              <a:gd name="connsiteY13058" fmla="*/ 2062564 h 2623580"/>
              <a:gd name="connsiteX13059" fmla="*/ 684678 w 4654756"/>
              <a:gd name="connsiteY13059" fmla="*/ 2064214 h 2623580"/>
              <a:gd name="connsiteX13060" fmla="*/ 677875 w 4654756"/>
              <a:gd name="connsiteY13060" fmla="*/ 2065864 h 2623580"/>
              <a:gd name="connsiteX13061" fmla="*/ 671498 w 4654756"/>
              <a:gd name="connsiteY13061" fmla="*/ 2068751 h 2623580"/>
              <a:gd name="connsiteX13062" fmla="*/ 668521 w 4654756"/>
              <a:gd name="connsiteY13062" fmla="*/ 2070402 h 2623580"/>
              <a:gd name="connsiteX13063" fmla="*/ 665970 w 4654756"/>
              <a:gd name="connsiteY13063" fmla="*/ 2072052 h 2623580"/>
              <a:gd name="connsiteX13064" fmla="*/ 663845 w 4654756"/>
              <a:gd name="connsiteY13064" fmla="*/ 2074114 h 2623580"/>
              <a:gd name="connsiteX13065" fmla="*/ 662144 w 4654756"/>
              <a:gd name="connsiteY13065" fmla="*/ 2076589 h 2623580"/>
              <a:gd name="connsiteX13066" fmla="*/ 660444 w 4654756"/>
              <a:gd name="connsiteY13066" fmla="*/ 2079477 h 2623580"/>
              <a:gd name="connsiteX13067" fmla="*/ 660018 w 4654756"/>
              <a:gd name="connsiteY13067" fmla="*/ 2082365 h 2623580"/>
              <a:gd name="connsiteX13068" fmla="*/ 659168 w 4654756"/>
              <a:gd name="connsiteY13068" fmla="*/ 2086077 h 2623580"/>
              <a:gd name="connsiteX13069" fmla="*/ 658317 w 4654756"/>
              <a:gd name="connsiteY13069" fmla="*/ 2089790 h 2623580"/>
              <a:gd name="connsiteX13070" fmla="*/ 656617 w 4654756"/>
              <a:gd name="connsiteY13070" fmla="*/ 2092677 h 2623580"/>
              <a:gd name="connsiteX13071" fmla="*/ 655341 w 4654756"/>
              <a:gd name="connsiteY13071" fmla="*/ 2095565 h 2623580"/>
              <a:gd name="connsiteX13072" fmla="*/ 653215 w 4654756"/>
              <a:gd name="connsiteY13072" fmla="*/ 2098040 h 2623580"/>
              <a:gd name="connsiteX13073" fmla="*/ 651089 w 4654756"/>
              <a:gd name="connsiteY13073" fmla="*/ 2100102 h 2623580"/>
              <a:gd name="connsiteX13074" fmla="*/ 646838 w 4654756"/>
              <a:gd name="connsiteY13074" fmla="*/ 2103402 h 2623580"/>
              <a:gd name="connsiteX13075" fmla="*/ 642160 w 4654756"/>
              <a:gd name="connsiteY13075" fmla="*/ 2105877 h 2623580"/>
              <a:gd name="connsiteX13076" fmla="*/ 637059 w 4654756"/>
              <a:gd name="connsiteY13076" fmla="*/ 2108353 h 2623580"/>
              <a:gd name="connsiteX13077" fmla="*/ 631531 w 4654756"/>
              <a:gd name="connsiteY13077" fmla="*/ 2110003 h 2623580"/>
              <a:gd name="connsiteX13078" fmla="*/ 626854 w 4654756"/>
              <a:gd name="connsiteY13078" fmla="*/ 2112065 h 2623580"/>
              <a:gd name="connsiteX13079" fmla="*/ 625154 w 4654756"/>
              <a:gd name="connsiteY13079" fmla="*/ 2109590 h 2623580"/>
              <a:gd name="connsiteX13080" fmla="*/ 624303 w 4654756"/>
              <a:gd name="connsiteY13080" fmla="*/ 2106290 h 2623580"/>
              <a:gd name="connsiteX13081" fmla="*/ 623878 w 4654756"/>
              <a:gd name="connsiteY13081" fmla="*/ 2102578 h 2623580"/>
              <a:gd name="connsiteX13082" fmla="*/ 622602 w 4654756"/>
              <a:gd name="connsiteY13082" fmla="*/ 2098865 h 2623580"/>
              <a:gd name="connsiteX13083" fmla="*/ 620902 w 4654756"/>
              <a:gd name="connsiteY13083" fmla="*/ 2095565 h 2623580"/>
              <a:gd name="connsiteX13084" fmla="*/ 620052 w 4654756"/>
              <a:gd name="connsiteY13084" fmla="*/ 2093502 h 2623580"/>
              <a:gd name="connsiteX13085" fmla="*/ 618351 w 4654756"/>
              <a:gd name="connsiteY13085" fmla="*/ 2092677 h 2623580"/>
              <a:gd name="connsiteX13086" fmla="*/ 617075 w 4654756"/>
              <a:gd name="connsiteY13086" fmla="*/ 2091027 h 2623580"/>
              <a:gd name="connsiteX13087" fmla="*/ 614949 w 4654756"/>
              <a:gd name="connsiteY13087" fmla="*/ 2090202 h 2623580"/>
              <a:gd name="connsiteX13088" fmla="*/ 612824 w 4654756"/>
              <a:gd name="connsiteY13088" fmla="*/ 2089790 h 2623580"/>
              <a:gd name="connsiteX13089" fmla="*/ 612708 w 4654756"/>
              <a:gd name="connsiteY13089" fmla="*/ 2089790 h 2623580"/>
              <a:gd name="connsiteX13090" fmla="*/ 614819 w 4654756"/>
              <a:gd name="connsiteY13090" fmla="*/ 2090201 h 2623580"/>
              <a:gd name="connsiteX13091" fmla="*/ 616934 w 4654756"/>
              <a:gd name="connsiteY13091" fmla="*/ 2091026 h 2623580"/>
              <a:gd name="connsiteX13092" fmla="*/ 618203 w 4654756"/>
              <a:gd name="connsiteY13092" fmla="*/ 2092676 h 2623580"/>
              <a:gd name="connsiteX13093" fmla="*/ 619895 w 4654756"/>
              <a:gd name="connsiteY13093" fmla="*/ 2093502 h 2623580"/>
              <a:gd name="connsiteX13094" fmla="*/ 620741 w 4654756"/>
              <a:gd name="connsiteY13094" fmla="*/ 2095564 h 2623580"/>
              <a:gd name="connsiteX13095" fmla="*/ 622433 w 4654756"/>
              <a:gd name="connsiteY13095" fmla="*/ 2098864 h 2623580"/>
              <a:gd name="connsiteX13096" fmla="*/ 623702 w 4654756"/>
              <a:gd name="connsiteY13096" fmla="*/ 2102577 h 2623580"/>
              <a:gd name="connsiteX13097" fmla="*/ 624125 w 4654756"/>
              <a:gd name="connsiteY13097" fmla="*/ 2106289 h 2623580"/>
              <a:gd name="connsiteX13098" fmla="*/ 624971 w 4654756"/>
              <a:gd name="connsiteY13098" fmla="*/ 2109590 h 2623580"/>
              <a:gd name="connsiteX13099" fmla="*/ 626663 w 4654756"/>
              <a:gd name="connsiteY13099" fmla="*/ 2112065 h 2623580"/>
              <a:gd name="connsiteX13100" fmla="*/ 622433 w 4654756"/>
              <a:gd name="connsiteY13100" fmla="*/ 2115777 h 2623580"/>
              <a:gd name="connsiteX13101" fmla="*/ 619895 w 4654756"/>
              <a:gd name="connsiteY13101" fmla="*/ 2117840 h 2623580"/>
              <a:gd name="connsiteX13102" fmla="*/ 618203 w 4654756"/>
              <a:gd name="connsiteY13102" fmla="*/ 2119490 h 2623580"/>
              <a:gd name="connsiteX13103" fmla="*/ 616511 w 4654756"/>
              <a:gd name="connsiteY13103" fmla="*/ 2121965 h 2623580"/>
              <a:gd name="connsiteX13104" fmla="*/ 615242 w 4654756"/>
              <a:gd name="connsiteY13104" fmla="*/ 2124440 h 2623580"/>
              <a:gd name="connsiteX13105" fmla="*/ 614396 w 4654756"/>
              <a:gd name="connsiteY13105" fmla="*/ 2127328 h 2623580"/>
              <a:gd name="connsiteX13106" fmla="*/ 614396 w 4654756"/>
              <a:gd name="connsiteY13106" fmla="*/ 2130627 h 2623580"/>
              <a:gd name="connsiteX13107" fmla="*/ 614396 w 4654756"/>
              <a:gd name="connsiteY13107" fmla="*/ 2133515 h 2623580"/>
              <a:gd name="connsiteX13108" fmla="*/ 615242 w 4654756"/>
              <a:gd name="connsiteY13108" fmla="*/ 2136403 h 2623580"/>
              <a:gd name="connsiteX13109" fmla="*/ 616934 w 4654756"/>
              <a:gd name="connsiteY13109" fmla="*/ 2138878 h 2623580"/>
              <a:gd name="connsiteX13110" fmla="*/ 619049 w 4654756"/>
              <a:gd name="connsiteY13110" fmla="*/ 2140528 h 2623580"/>
              <a:gd name="connsiteX13111" fmla="*/ 622433 w 4654756"/>
              <a:gd name="connsiteY13111" fmla="*/ 2143416 h 2623580"/>
              <a:gd name="connsiteX13112" fmla="*/ 624971 w 4654756"/>
              <a:gd name="connsiteY13112" fmla="*/ 2145891 h 2623580"/>
              <a:gd name="connsiteX13113" fmla="*/ 630047 w 4654756"/>
              <a:gd name="connsiteY13113" fmla="*/ 2150428 h 2623580"/>
              <a:gd name="connsiteX13114" fmla="*/ 627932 w 4654756"/>
              <a:gd name="connsiteY13114" fmla="*/ 2153728 h 2623580"/>
              <a:gd name="connsiteX13115" fmla="*/ 625817 w 4654756"/>
              <a:gd name="connsiteY13115" fmla="*/ 2156616 h 2623580"/>
              <a:gd name="connsiteX13116" fmla="*/ 620318 w 4654756"/>
              <a:gd name="connsiteY13116" fmla="*/ 2161979 h 2623580"/>
              <a:gd name="connsiteX13117" fmla="*/ 617780 w 4654756"/>
              <a:gd name="connsiteY13117" fmla="*/ 2164454 h 2623580"/>
              <a:gd name="connsiteX13118" fmla="*/ 616088 w 4654756"/>
              <a:gd name="connsiteY13118" fmla="*/ 2167341 h 2623580"/>
              <a:gd name="connsiteX13119" fmla="*/ 614819 w 4654756"/>
              <a:gd name="connsiteY13119" fmla="*/ 2170641 h 2623580"/>
              <a:gd name="connsiteX13120" fmla="*/ 614396 w 4654756"/>
              <a:gd name="connsiteY13120" fmla="*/ 2174766 h 2623580"/>
              <a:gd name="connsiteX13121" fmla="*/ 614396 w 4654756"/>
              <a:gd name="connsiteY13121" fmla="*/ 2177241 h 2623580"/>
              <a:gd name="connsiteX13122" fmla="*/ 614819 w 4654756"/>
              <a:gd name="connsiteY13122" fmla="*/ 2179304 h 2623580"/>
              <a:gd name="connsiteX13123" fmla="*/ 616088 w 4654756"/>
              <a:gd name="connsiteY13123" fmla="*/ 2181367 h 2623580"/>
              <a:gd name="connsiteX13124" fmla="*/ 616934 w 4654756"/>
              <a:gd name="connsiteY13124" fmla="*/ 2183017 h 2623580"/>
              <a:gd name="connsiteX13125" fmla="*/ 618203 w 4654756"/>
              <a:gd name="connsiteY13125" fmla="*/ 2183842 h 2623580"/>
              <a:gd name="connsiteX13126" fmla="*/ 620318 w 4654756"/>
              <a:gd name="connsiteY13126" fmla="*/ 2184667 h 2623580"/>
              <a:gd name="connsiteX13127" fmla="*/ 623702 w 4654756"/>
              <a:gd name="connsiteY13127" fmla="*/ 2186317 h 2623580"/>
              <a:gd name="connsiteX13128" fmla="*/ 632162 w 4654756"/>
              <a:gd name="connsiteY13128" fmla="*/ 2187967 h 2623580"/>
              <a:gd name="connsiteX13129" fmla="*/ 635969 w 4654756"/>
              <a:gd name="connsiteY13129" fmla="*/ 2189617 h 2623580"/>
              <a:gd name="connsiteX13130" fmla="*/ 637661 w 4654756"/>
              <a:gd name="connsiteY13130" fmla="*/ 2190030 h 2623580"/>
              <a:gd name="connsiteX13131" fmla="*/ 639353 w 4654756"/>
              <a:gd name="connsiteY13131" fmla="*/ 2190854 h 2623580"/>
              <a:gd name="connsiteX13132" fmla="*/ 641045 w 4654756"/>
              <a:gd name="connsiteY13132" fmla="*/ 2193329 h 2623580"/>
              <a:gd name="connsiteX13133" fmla="*/ 643160 w 4654756"/>
              <a:gd name="connsiteY13133" fmla="*/ 2194980 h 2623580"/>
              <a:gd name="connsiteX13134" fmla="*/ 644852 w 4654756"/>
              <a:gd name="connsiteY13134" fmla="*/ 2197454 h 2623580"/>
              <a:gd name="connsiteX13135" fmla="*/ 646121 w 4654756"/>
              <a:gd name="connsiteY13135" fmla="*/ 2200343 h 2623580"/>
              <a:gd name="connsiteX13136" fmla="*/ 647390 w 4654756"/>
              <a:gd name="connsiteY13136" fmla="*/ 2205292 h 2623580"/>
              <a:gd name="connsiteX13137" fmla="*/ 648659 w 4654756"/>
              <a:gd name="connsiteY13137" fmla="*/ 2210655 h 2623580"/>
              <a:gd name="connsiteX13138" fmla="*/ 649082 w 4654756"/>
              <a:gd name="connsiteY13138" fmla="*/ 2216430 h 2623580"/>
              <a:gd name="connsiteX13139" fmla="*/ 649082 w 4654756"/>
              <a:gd name="connsiteY13139" fmla="*/ 2222618 h 2623580"/>
              <a:gd name="connsiteX13140" fmla="*/ 648659 w 4654756"/>
              <a:gd name="connsiteY13140" fmla="*/ 2235406 h 2623580"/>
              <a:gd name="connsiteX13141" fmla="*/ 649082 w 4654756"/>
              <a:gd name="connsiteY13141" fmla="*/ 2246131 h 2623580"/>
              <a:gd name="connsiteX13142" fmla="*/ 649082 w 4654756"/>
              <a:gd name="connsiteY13142" fmla="*/ 2254381 h 2623580"/>
              <a:gd name="connsiteX13143" fmla="*/ 648659 w 4654756"/>
              <a:gd name="connsiteY13143" fmla="*/ 2258507 h 2623580"/>
              <a:gd name="connsiteX13144" fmla="*/ 648236 w 4654756"/>
              <a:gd name="connsiteY13144" fmla="*/ 2262632 h 2623580"/>
              <a:gd name="connsiteX13145" fmla="*/ 646967 w 4654756"/>
              <a:gd name="connsiteY13145" fmla="*/ 2266757 h 2623580"/>
              <a:gd name="connsiteX13146" fmla="*/ 645698 w 4654756"/>
              <a:gd name="connsiteY13146" fmla="*/ 2271707 h 2623580"/>
              <a:gd name="connsiteX13147" fmla="*/ 642314 w 4654756"/>
              <a:gd name="connsiteY13147" fmla="*/ 2270057 h 2623580"/>
              <a:gd name="connsiteX13148" fmla="*/ 639776 w 4654756"/>
              <a:gd name="connsiteY13148" fmla="*/ 2268820 h 2623580"/>
              <a:gd name="connsiteX13149" fmla="*/ 635969 w 4654756"/>
              <a:gd name="connsiteY13149" fmla="*/ 2265519 h 2623580"/>
              <a:gd name="connsiteX13150" fmla="*/ 633854 w 4654756"/>
              <a:gd name="connsiteY13150" fmla="*/ 2263869 h 2623580"/>
              <a:gd name="connsiteX13151" fmla="*/ 631316 w 4654756"/>
              <a:gd name="connsiteY13151" fmla="*/ 2262219 h 2623580"/>
              <a:gd name="connsiteX13152" fmla="*/ 629201 w 4654756"/>
              <a:gd name="connsiteY13152" fmla="*/ 2260569 h 2623580"/>
              <a:gd name="connsiteX13153" fmla="*/ 624971 w 4654756"/>
              <a:gd name="connsiteY13153" fmla="*/ 2259744 h 2623580"/>
              <a:gd name="connsiteX13154" fmla="*/ 624971 w 4654756"/>
              <a:gd name="connsiteY13154" fmla="*/ 2288207 h 2623580"/>
              <a:gd name="connsiteX13155" fmla="*/ 627509 w 4654756"/>
              <a:gd name="connsiteY13155" fmla="*/ 2291095 h 2623580"/>
              <a:gd name="connsiteX13156" fmla="*/ 629201 w 4654756"/>
              <a:gd name="connsiteY13156" fmla="*/ 2292332 h 2623580"/>
              <a:gd name="connsiteX13157" fmla="*/ 630470 w 4654756"/>
              <a:gd name="connsiteY13157" fmla="*/ 2294395 h 2623580"/>
              <a:gd name="connsiteX13158" fmla="*/ 633008 w 4654756"/>
              <a:gd name="connsiteY13158" fmla="*/ 2297283 h 2623580"/>
              <a:gd name="connsiteX13159" fmla="*/ 621164 w 4654756"/>
              <a:gd name="connsiteY13159" fmla="*/ 2296458 h 2623580"/>
              <a:gd name="connsiteX13160" fmla="*/ 608474 w 4654756"/>
              <a:gd name="connsiteY13160" fmla="*/ 2295633 h 2623580"/>
              <a:gd name="connsiteX13161" fmla="*/ 595784 w 4654756"/>
              <a:gd name="connsiteY13161" fmla="*/ 2296870 h 2623580"/>
              <a:gd name="connsiteX13162" fmla="*/ 583517 w 4654756"/>
              <a:gd name="connsiteY13162" fmla="*/ 2298520 h 2623580"/>
              <a:gd name="connsiteX13163" fmla="*/ 579287 w 4654756"/>
              <a:gd name="connsiteY13163" fmla="*/ 2298108 h 2623580"/>
              <a:gd name="connsiteX13164" fmla="*/ 575480 w 4654756"/>
              <a:gd name="connsiteY13164" fmla="*/ 2297695 h 2623580"/>
              <a:gd name="connsiteX13165" fmla="*/ 567866 w 4654756"/>
              <a:gd name="connsiteY13165" fmla="*/ 2295633 h 2623580"/>
              <a:gd name="connsiteX13166" fmla="*/ 559829 w 4654756"/>
              <a:gd name="connsiteY13166" fmla="*/ 2293570 h 2623580"/>
              <a:gd name="connsiteX13167" fmla="*/ 556023 w 4654756"/>
              <a:gd name="connsiteY13167" fmla="*/ 2293158 h 2623580"/>
              <a:gd name="connsiteX13168" fmla="*/ 552228 w 4654756"/>
              <a:gd name="connsiteY13168" fmla="*/ 2293158 h 2623580"/>
              <a:gd name="connsiteX13169" fmla="*/ 546699 w 4654756"/>
              <a:gd name="connsiteY13169" fmla="*/ 2294396 h 2623580"/>
              <a:gd name="connsiteX13170" fmla="*/ 543721 w 4654756"/>
              <a:gd name="connsiteY13170" fmla="*/ 2295220 h 2623580"/>
              <a:gd name="connsiteX13171" fmla="*/ 541595 w 4654756"/>
              <a:gd name="connsiteY13171" fmla="*/ 2296871 h 2623580"/>
              <a:gd name="connsiteX13172" fmla="*/ 539043 w 4654756"/>
              <a:gd name="connsiteY13172" fmla="*/ 2298108 h 2623580"/>
              <a:gd name="connsiteX13173" fmla="*/ 536491 w 4654756"/>
              <a:gd name="connsiteY13173" fmla="*/ 2300583 h 2623580"/>
              <a:gd name="connsiteX13174" fmla="*/ 533939 w 4654756"/>
              <a:gd name="connsiteY13174" fmla="*/ 2303058 h 2623580"/>
              <a:gd name="connsiteX13175" fmla="*/ 532238 w 4654756"/>
              <a:gd name="connsiteY13175" fmla="*/ 2306358 h 2623580"/>
              <a:gd name="connsiteX13176" fmla="*/ 527559 w 4654756"/>
              <a:gd name="connsiteY13176" fmla="*/ 2310484 h 2623580"/>
              <a:gd name="connsiteX13177" fmla="*/ 523307 w 4654756"/>
              <a:gd name="connsiteY13177" fmla="*/ 2314196 h 2623580"/>
              <a:gd name="connsiteX13178" fmla="*/ 519053 w 4654756"/>
              <a:gd name="connsiteY13178" fmla="*/ 2317084 h 2623580"/>
              <a:gd name="connsiteX13179" fmla="*/ 513950 w 4654756"/>
              <a:gd name="connsiteY13179" fmla="*/ 2319559 h 2623580"/>
              <a:gd name="connsiteX13180" fmla="*/ 509696 w 4654756"/>
              <a:gd name="connsiteY13180" fmla="*/ 2321621 h 2623580"/>
              <a:gd name="connsiteX13181" fmla="*/ 505018 w 4654756"/>
              <a:gd name="connsiteY13181" fmla="*/ 2322859 h 2623580"/>
              <a:gd name="connsiteX13182" fmla="*/ 497954 w 4654756"/>
              <a:gd name="connsiteY13182" fmla="*/ 2324068 h 2623580"/>
              <a:gd name="connsiteX13183" fmla="*/ 497954 w 4654756"/>
              <a:gd name="connsiteY13183" fmla="*/ 2324437 h 2623580"/>
              <a:gd name="connsiteX13184" fmla="*/ 493696 w 4654756"/>
              <a:gd name="connsiteY13184" fmla="*/ 2325673 h 2623580"/>
              <a:gd name="connsiteX13185" fmla="*/ 489864 w 4654756"/>
              <a:gd name="connsiteY13185" fmla="*/ 2326496 h 2623580"/>
              <a:gd name="connsiteX13186" fmla="*/ 488161 w 4654756"/>
              <a:gd name="connsiteY13186" fmla="*/ 2326908 h 2623580"/>
              <a:gd name="connsiteX13187" fmla="*/ 486883 w 4654756"/>
              <a:gd name="connsiteY13187" fmla="*/ 2328143 h 2623580"/>
              <a:gd name="connsiteX13188" fmla="*/ 485606 w 4654756"/>
              <a:gd name="connsiteY13188" fmla="*/ 2328967 h 2623580"/>
              <a:gd name="connsiteX13189" fmla="*/ 485180 w 4654756"/>
              <a:gd name="connsiteY13189" fmla="*/ 2330615 h 2623580"/>
              <a:gd name="connsiteX13190" fmla="*/ 482200 w 4654756"/>
              <a:gd name="connsiteY13190" fmla="*/ 2335969 h 2623580"/>
              <a:gd name="connsiteX13191" fmla="*/ 480496 w 4654756"/>
              <a:gd name="connsiteY13191" fmla="*/ 2341323 h 2623580"/>
              <a:gd name="connsiteX13192" fmla="*/ 479219 w 4654756"/>
              <a:gd name="connsiteY13192" fmla="*/ 2346265 h 2623580"/>
              <a:gd name="connsiteX13193" fmla="*/ 479219 w 4654756"/>
              <a:gd name="connsiteY13193" fmla="*/ 2351208 h 2623580"/>
              <a:gd name="connsiteX13194" fmla="*/ 480070 w 4654756"/>
              <a:gd name="connsiteY13194" fmla="*/ 2355738 h 2623580"/>
              <a:gd name="connsiteX13195" fmla="*/ 481774 w 4654756"/>
              <a:gd name="connsiteY13195" fmla="*/ 2360680 h 2623580"/>
              <a:gd name="connsiteX13196" fmla="*/ 484754 w 4654756"/>
              <a:gd name="connsiteY13196" fmla="*/ 2366034 h 2623580"/>
              <a:gd name="connsiteX13197" fmla="*/ 488161 w 4654756"/>
              <a:gd name="connsiteY13197" fmla="*/ 2371389 h 2623580"/>
              <a:gd name="connsiteX13198" fmla="*/ 490290 w 4654756"/>
              <a:gd name="connsiteY13198" fmla="*/ 2374683 h 2623580"/>
              <a:gd name="connsiteX13199" fmla="*/ 491141 w 4654756"/>
              <a:gd name="connsiteY13199" fmla="*/ 2377978 h 2623580"/>
              <a:gd name="connsiteX13200" fmla="*/ 491141 w 4654756"/>
              <a:gd name="connsiteY13200" fmla="*/ 2381685 h 2623580"/>
              <a:gd name="connsiteX13201" fmla="*/ 490290 w 4654756"/>
              <a:gd name="connsiteY13201" fmla="*/ 2384979 h 2623580"/>
              <a:gd name="connsiteX13202" fmla="*/ 489012 w 4654756"/>
              <a:gd name="connsiteY13202" fmla="*/ 2388274 h 2623580"/>
              <a:gd name="connsiteX13203" fmla="*/ 487309 w 4654756"/>
              <a:gd name="connsiteY13203" fmla="*/ 2391157 h 2623580"/>
              <a:gd name="connsiteX13204" fmla="*/ 484754 w 4654756"/>
              <a:gd name="connsiteY13204" fmla="*/ 2393629 h 2623580"/>
              <a:gd name="connsiteX13205" fmla="*/ 482200 w 4654756"/>
              <a:gd name="connsiteY13205" fmla="*/ 2397335 h 2623580"/>
              <a:gd name="connsiteX13206" fmla="*/ 477090 w 4654756"/>
              <a:gd name="connsiteY13206" fmla="*/ 2402277 h 2623580"/>
              <a:gd name="connsiteX13207" fmla="*/ 471554 w 4654756"/>
              <a:gd name="connsiteY13207" fmla="*/ 2407220 h 2623580"/>
              <a:gd name="connsiteX13208" fmla="*/ 467297 w 4654756"/>
              <a:gd name="connsiteY13208" fmla="*/ 2411750 h 2623580"/>
              <a:gd name="connsiteX13209" fmla="*/ 465594 w 4654756"/>
              <a:gd name="connsiteY13209" fmla="*/ 2413809 h 2623580"/>
              <a:gd name="connsiteX13210" fmla="*/ 465168 w 4654756"/>
              <a:gd name="connsiteY13210" fmla="*/ 2415457 h 2623580"/>
              <a:gd name="connsiteX13211" fmla="*/ 460910 w 4654756"/>
              <a:gd name="connsiteY13211" fmla="*/ 2419987 h 2623580"/>
              <a:gd name="connsiteX13212" fmla="*/ 457503 w 4654756"/>
              <a:gd name="connsiteY13212" fmla="*/ 2424518 h 2623580"/>
              <a:gd name="connsiteX13213" fmla="*/ 454949 w 4654756"/>
              <a:gd name="connsiteY13213" fmla="*/ 2429048 h 2623580"/>
              <a:gd name="connsiteX13214" fmla="*/ 452820 w 4654756"/>
              <a:gd name="connsiteY13214" fmla="*/ 2433167 h 2623580"/>
              <a:gd name="connsiteX13215" fmla="*/ 451968 w 4654756"/>
              <a:gd name="connsiteY13215" fmla="*/ 2437697 h 2623580"/>
              <a:gd name="connsiteX13216" fmla="*/ 451968 w 4654756"/>
              <a:gd name="connsiteY13216" fmla="*/ 2442227 h 2623580"/>
              <a:gd name="connsiteX13217" fmla="*/ 451968 w 4654756"/>
              <a:gd name="connsiteY13217" fmla="*/ 2446758 h 2623580"/>
              <a:gd name="connsiteX13218" fmla="*/ 452394 w 4654756"/>
              <a:gd name="connsiteY13218" fmla="*/ 2451288 h 2623580"/>
              <a:gd name="connsiteX13219" fmla="*/ 454523 w 4654756"/>
              <a:gd name="connsiteY13219" fmla="*/ 2460349 h 2623580"/>
              <a:gd name="connsiteX13220" fmla="*/ 455800 w 4654756"/>
              <a:gd name="connsiteY13220" fmla="*/ 2468998 h 2623580"/>
              <a:gd name="connsiteX13221" fmla="*/ 456226 w 4654756"/>
              <a:gd name="connsiteY13221" fmla="*/ 2473940 h 2623580"/>
              <a:gd name="connsiteX13222" fmla="*/ 456226 w 4654756"/>
              <a:gd name="connsiteY13222" fmla="*/ 2478470 h 2623580"/>
              <a:gd name="connsiteX13223" fmla="*/ 456226 w 4654756"/>
              <a:gd name="connsiteY13223" fmla="*/ 2483413 h 2623580"/>
              <a:gd name="connsiteX13224" fmla="*/ 455375 w 4654756"/>
              <a:gd name="connsiteY13224" fmla="*/ 2487943 h 2623580"/>
              <a:gd name="connsiteX13225" fmla="*/ 457503 w 4654756"/>
              <a:gd name="connsiteY13225" fmla="*/ 2498652 h 2623580"/>
              <a:gd name="connsiteX13226" fmla="*/ 458781 w 4654756"/>
              <a:gd name="connsiteY13226" fmla="*/ 2508536 h 2623580"/>
              <a:gd name="connsiteX13227" fmla="*/ 459207 w 4654756"/>
              <a:gd name="connsiteY13227" fmla="*/ 2518009 h 2623580"/>
              <a:gd name="connsiteX13228" fmla="*/ 458781 w 4654756"/>
              <a:gd name="connsiteY13228" fmla="*/ 2527481 h 2623580"/>
              <a:gd name="connsiteX13229" fmla="*/ 456652 w 4654756"/>
              <a:gd name="connsiteY13229" fmla="*/ 2528717 h 2623580"/>
              <a:gd name="connsiteX13230" fmla="*/ 455375 w 4654756"/>
              <a:gd name="connsiteY13230" fmla="*/ 2529953 h 2623580"/>
              <a:gd name="connsiteX13231" fmla="*/ 453245 w 4654756"/>
              <a:gd name="connsiteY13231" fmla="*/ 2530364 h 2623580"/>
              <a:gd name="connsiteX13232" fmla="*/ 451542 w 4654756"/>
              <a:gd name="connsiteY13232" fmla="*/ 2530776 h 2623580"/>
              <a:gd name="connsiteX13233" fmla="*/ 447710 w 4654756"/>
              <a:gd name="connsiteY13233" fmla="*/ 2530776 h 2623580"/>
              <a:gd name="connsiteX13234" fmla="*/ 443026 w 4654756"/>
              <a:gd name="connsiteY13234" fmla="*/ 2530364 h 2623580"/>
              <a:gd name="connsiteX13235" fmla="*/ 422589 w 4654756"/>
              <a:gd name="connsiteY13235" fmla="*/ 2530364 h 2623580"/>
              <a:gd name="connsiteX13236" fmla="*/ 420034 w 4654756"/>
              <a:gd name="connsiteY13236" fmla="*/ 2530776 h 2623580"/>
              <a:gd name="connsiteX13237" fmla="*/ 417479 w 4654756"/>
              <a:gd name="connsiteY13237" fmla="*/ 2531600 h 2623580"/>
              <a:gd name="connsiteX13238" fmla="*/ 413647 w 4654756"/>
              <a:gd name="connsiteY13238" fmla="*/ 2534071 h 2623580"/>
              <a:gd name="connsiteX13239" fmla="*/ 411944 w 4654756"/>
              <a:gd name="connsiteY13239" fmla="*/ 2535718 h 2623580"/>
              <a:gd name="connsiteX13240" fmla="*/ 409814 w 4654756"/>
              <a:gd name="connsiteY13240" fmla="*/ 2536954 h 2623580"/>
              <a:gd name="connsiteX13241" fmla="*/ 406834 w 4654756"/>
              <a:gd name="connsiteY13241" fmla="*/ 2537366 h 2623580"/>
              <a:gd name="connsiteX13242" fmla="*/ 403853 w 4654756"/>
              <a:gd name="connsiteY13242" fmla="*/ 2537778 h 2623580"/>
              <a:gd name="connsiteX13243" fmla="*/ 400873 w 4654756"/>
              <a:gd name="connsiteY13243" fmla="*/ 2537366 h 2623580"/>
              <a:gd name="connsiteX13244" fmla="*/ 397892 w 4654756"/>
              <a:gd name="connsiteY13244" fmla="*/ 2536130 h 2623580"/>
              <a:gd name="connsiteX13245" fmla="*/ 395764 w 4654756"/>
              <a:gd name="connsiteY13245" fmla="*/ 2534071 h 2623580"/>
              <a:gd name="connsiteX13246" fmla="*/ 393209 w 4654756"/>
              <a:gd name="connsiteY13246" fmla="*/ 2531600 h 2623580"/>
              <a:gd name="connsiteX13247" fmla="*/ 390654 w 4654756"/>
              <a:gd name="connsiteY13247" fmla="*/ 2529540 h 2623580"/>
              <a:gd name="connsiteX13248" fmla="*/ 388951 w 4654756"/>
              <a:gd name="connsiteY13248" fmla="*/ 2526658 h 2623580"/>
              <a:gd name="connsiteX13249" fmla="*/ 387247 w 4654756"/>
              <a:gd name="connsiteY13249" fmla="*/ 2523775 h 2623580"/>
              <a:gd name="connsiteX13250" fmla="*/ 386822 w 4654756"/>
              <a:gd name="connsiteY13250" fmla="*/ 2521303 h 2623580"/>
              <a:gd name="connsiteX13251" fmla="*/ 386822 w 4654756"/>
              <a:gd name="connsiteY13251" fmla="*/ 2487943 h 2623580"/>
              <a:gd name="connsiteX13252" fmla="*/ 383841 w 4654756"/>
              <a:gd name="connsiteY13252" fmla="*/ 2484237 h 2623580"/>
              <a:gd name="connsiteX13253" fmla="*/ 381713 w 4654756"/>
              <a:gd name="connsiteY13253" fmla="*/ 2480530 h 2623580"/>
              <a:gd name="connsiteX13254" fmla="*/ 380435 w 4654756"/>
              <a:gd name="connsiteY13254" fmla="*/ 2476823 h 2623580"/>
              <a:gd name="connsiteX13255" fmla="*/ 379583 w 4654756"/>
              <a:gd name="connsiteY13255" fmla="*/ 2472293 h 2623580"/>
              <a:gd name="connsiteX13256" fmla="*/ 377028 w 4654756"/>
              <a:gd name="connsiteY13256" fmla="*/ 2464056 h 2623580"/>
              <a:gd name="connsiteX13257" fmla="*/ 375325 w 4654756"/>
              <a:gd name="connsiteY13257" fmla="*/ 2459113 h 2623580"/>
              <a:gd name="connsiteX13258" fmla="*/ 374048 w 4654756"/>
              <a:gd name="connsiteY13258" fmla="*/ 2454995 h 2623580"/>
              <a:gd name="connsiteX13259" fmla="*/ 373622 w 4654756"/>
              <a:gd name="connsiteY13259" fmla="*/ 2452936 h 2623580"/>
              <a:gd name="connsiteX13260" fmla="*/ 373197 w 4654756"/>
              <a:gd name="connsiteY13260" fmla="*/ 2451700 h 2623580"/>
              <a:gd name="connsiteX13261" fmla="*/ 370642 w 4654756"/>
              <a:gd name="connsiteY13261" fmla="*/ 2448817 h 2623580"/>
              <a:gd name="connsiteX13262" fmla="*/ 368087 w 4654756"/>
              <a:gd name="connsiteY13262" fmla="*/ 2446758 h 2623580"/>
              <a:gd name="connsiteX13263" fmla="*/ 364681 w 4654756"/>
              <a:gd name="connsiteY13263" fmla="*/ 2445110 h 2623580"/>
              <a:gd name="connsiteX13264" fmla="*/ 361700 w 4654756"/>
              <a:gd name="connsiteY13264" fmla="*/ 2442639 h 2623580"/>
              <a:gd name="connsiteX13265" fmla="*/ 359145 w 4654756"/>
              <a:gd name="connsiteY13265" fmla="*/ 2439756 h 2623580"/>
              <a:gd name="connsiteX13266" fmla="*/ 358294 w 4654756"/>
              <a:gd name="connsiteY13266" fmla="*/ 2437697 h 2623580"/>
              <a:gd name="connsiteX13267" fmla="*/ 357442 w 4654756"/>
              <a:gd name="connsiteY13267" fmla="*/ 2436049 h 2623580"/>
              <a:gd name="connsiteX13268" fmla="*/ 357016 w 4654756"/>
              <a:gd name="connsiteY13268" fmla="*/ 2433578 h 2623580"/>
              <a:gd name="connsiteX13269" fmla="*/ 357016 w 4654756"/>
              <a:gd name="connsiteY13269" fmla="*/ 2430695 h 2623580"/>
              <a:gd name="connsiteX13270" fmla="*/ 357016 w 4654756"/>
              <a:gd name="connsiteY13270" fmla="*/ 2427401 h 2623580"/>
              <a:gd name="connsiteX13271" fmla="*/ 357868 w 4654756"/>
              <a:gd name="connsiteY13271" fmla="*/ 2424106 h 2623580"/>
              <a:gd name="connsiteX13272" fmla="*/ 358719 w 4654756"/>
              <a:gd name="connsiteY13272" fmla="*/ 2421223 h 2623580"/>
              <a:gd name="connsiteX13273" fmla="*/ 359997 w 4654756"/>
              <a:gd name="connsiteY13273" fmla="*/ 2418752 h 2623580"/>
              <a:gd name="connsiteX13274" fmla="*/ 361700 w 4654756"/>
              <a:gd name="connsiteY13274" fmla="*/ 2416281 h 2623580"/>
              <a:gd name="connsiteX13275" fmla="*/ 363829 w 4654756"/>
              <a:gd name="connsiteY13275" fmla="*/ 2414221 h 2623580"/>
              <a:gd name="connsiteX13276" fmla="*/ 366384 w 4654756"/>
              <a:gd name="connsiteY13276" fmla="*/ 2411750 h 2623580"/>
              <a:gd name="connsiteX13277" fmla="*/ 368513 w 4654756"/>
              <a:gd name="connsiteY13277" fmla="*/ 2410103 h 2623580"/>
              <a:gd name="connsiteX13278" fmla="*/ 371493 w 4654756"/>
              <a:gd name="connsiteY13278" fmla="*/ 2408455 h 2623580"/>
              <a:gd name="connsiteX13279" fmla="*/ 372333 w 4654756"/>
              <a:gd name="connsiteY13279" fmla="*/ 2408108 h 2623580"/>
              <a:gd name="connsiteX13280" fmla="*/ 370821 w 4654756"/>
              <a:gd name="connsiteY13280" fmla="*/ 2405774 h 2623580"/>
              <a:gd name="connsiteX13281" fmla="*/ 369538 w 4654756"/>
              <a:gd name="connsiteY13281" fmla="*/ 2402474 h 2623580"/>
              <a:gd name="connsiteX13282" fmla="*/ 368255 w 4654756"/>
              <a:gd name="connsiteY13282" fmla="*/ 2399174 h 2623580"/>
              <a:gd name="connsiteX13283" fmla="*/ 367400 w 4654756"/>
              <a:gd name="connsiteY13283" fmla="*/ 2395874 h 2623580"/>
              <a:gd name="connsiteX13284" fmla="*/ 365689 w 4654756"/>
              <a:gd name="connsiteY13284" fmla="*/ 2388861 h 2623580"/>
              <a:gd name="connsiteX13285" fmla="*/ 364834 w 4654756"/>
              <a:gd name="connsiteY13285" fmla="*/ 2385973 h 2623580"/>
              <a:gd name="connsiteX13286" fmla="*/ 363551 w 4654756"/>
              <a:gd name="connsiteY13286" fmla="*/ 2383498 h 2623580"/>
              <a:gd name="connsiteX13287" fmla="*/ 360130 w 4654756"/>
              <a:gd name="connsiteY13287" fmla="*/ 2379786 h 2623580"/>
              <a:gd name="connsiteX13288" fmla="*/ 356708 w 4654756"/>
              <a:gd name="connsiteY13288" fmla="*/ 2377311 h 2623580"/>
              <a:gd name="connsiteX13289" fmla="*/ 353287 w 4654756"/>
              <a:gd name="connsiteY13289" fmla="*/ 2375661 h 2623580"/>
              <a:gd name="connsiteX13290" fmla="*/ 349011 w 4654756"/>
              <a:gd name="connsiteY13290" fmla="*/ 2373598 h 2623580"/>
              <a:gd name="connsiteX13291" fmla="*/ 346017 w 4654756"/>
              <a:gd name="connsiteY13291" fmla="*/ 2372360 h 2623580"/>
              <a:gd name="connsiteX13292" fmla="*/ 343879 w 4654756"/>
              <a:gd name="connsiteY13292" fmla="*/ 2370298 h 2623580"/>
              <a:gd name="connsiteX13293" fmla="*/ 342596 w 4654756"/>
              <a:gd name="connsiteY13293" fmla="*/ 2369473 h 2623580"/>
              <a:gd name="connsiteX13294" fmla="*/ 341741 w 4654756"/>
              <a:gd name="connsiteY13294" fmla="*/ 2367823 h 2623580"/>
              <a:gd name="connsiteX13295" fmla="*/ 341741 w 4654756"/>
              <a:gd name="connsiteY13295" fmla="*/ 2366998 h 2623580"/>
              <a:gd name="connsiteX13296" fmla="*/ 341313 w 4654756"/>
              <a:gd name="connsiteY13296" fmla="*/ 2364935 h 2623580"/>
              <a:gd name="connsiteX13297" fmla="*/ 341313 w 4654756"/>
              <a:gd name="connsiteY13297" fmla="*/ 2362460 h 2623580"/>
              <a:gd name="connsiteX13298" fmla="*/ 340885 w 4654756"/>
              <a:gd name="connsiteY13298" fmla="*/ 2360810 h 2623580"/>
              <a:gd name="connsiteX13299" fmla="*/ 341313 w 4654756"/>
              <a:gd name="connsiteY13299" fmla="*/ 2358748 h 2623580"/>
              <a:gd name="connsiteX13300" fmla="*/ 341527 w 4654756"/>
              <a:gd name="connsiteY13300" fmla="*/ 2358335 h 2623580"/>
              <a:gd name="connsiteX13301" fmla="*/ 331281 w 4654756"/>
              <a:gd name="connsiteY13301" fmla="*/ 2358335 h 2623580"/>
              <a:gd name="connsiteX13302" fmla="*/ 324882 w 4654756"/>
              <a:gd name="connsiteY13302" fmla="*/ 2357922 h 2623580"/>
              <a:gd name="connsiteX13303" fmla="*/ 318483 w 4654756"/>
              <a:gd name="connsiteY13303" fmla="*/ 2357097 h 2623580"/>
              <a:gd name="connsiteX13304" fmla="*/ 312511 w 4654756"/>
              <a:gd name="connsiteY13304" fmla="*/ 2355860 h 2623580"/>
              <a:gd name="connsiteX13305" fmla="*/ 309525 w 4654756"/>
              <a:gd name="connsiteY13305" fmla="*/ 2354622 h 2623580"/>
              <a:gd name="connsiteX13306" fmla="*/ 307392 w 4654756"/>
              <a:gd name="connsiteY13306" fmla="*/ 2353797 h 2623580"/>
              <a:gd name="connsiteX13307" fmla="*/ 305686 w 4654756"/>
              <a:gd name="connsiteY13307" fmla="*/ 2352147 h 2623580"/>
              <a:gd name="connsiteX13308" fmla="*/ 303979 w 4654756"/>
              <a:gd name="connsiteY13308" fmla="*/ 2350497 h 2623580"/>
              <a:gd name="connsiteX13309" fmla="*/ 303127 w 4654756"/>
              <a:gd name="connsiteY13309" fmla="*/ 2348434 h 2623580"/>
              <a:gd name="connsiteX13310" fmla="*/ 302700 w 4654756"/>
              <a:gd name="connsiteY13310" fmla="*/ 2346784 h 2623580"/>
              <a:gd name="connsiteX13311" fmla="*/ 303127 w 4654756"/>
              <a:gd name="connsiteY13311" fmla="*/ 2345547 h 2623580"/>
              <a:gd name="connsiteX13312" fmla="*/ 303553 w 4654756"/>
              <a:gd name="connsiteY13312" fmla="*/ 2344309 h 2623580"/>
              <a:gd name="connsiteX13313" fmla="*/ 305259 w 4654756"/>
              <a:gd name="connsiteY13313" fmla="*/ 2342659 h 2623580"/>
              <a:gd name="connsiteX13314" fmla="*/ 306966 w 4654756"/>
              <a:gd name="connsiteY13314" fmla="*/ 2341009 h 2623580"/>
              <a:gd name="connsiteX13315" fmla="*/ 307392 w 4654756"/>
              <a:gd name="connsiteY13315" fmla="*/ 2340184 h 2623580"/>
              <a:gd name="connsiteX13316" fmla="*/ 307392 w 4654756"/>
              <a:gd name="connsiteY13316" fmla="*/ 2338946 h 2623580"/>
              <a:gd name="connsiteX13317" fmla="*/ 306966 w 4654756"/>
              <a:gd name="connsiteY13317" fmla="*/ 2337296 h 2623580"/>
              <a:gd name="connsiteX13318" fmla="*/ 306112 w 4654756"/>
              <a:gd name="connsiteY13318" fmla="*/ 2334821 h 2623580"/>
              <a:gd name="connsiteX13319" fmla="*/ 303127 w 4654756"/>
              <a:gd name="connsiteY13319" fmla="*/ 2331521 h 2623580"/>
              <a:gd name="connsiteX13320" fmla="*/ 300994 w 4654756"/>
              <a:gd name="connsiteY13320" fmla="*/ 2329459 h 2623580"/>
              <a:gd name="connsiteX13321" fmla="*/ 299714 w 4654756"/>
              <a:gd name="connsiteY13321" fmla="*/ 2327396 h 2623580"/>
              <a:gd name="connsiteX13322" fmla="*/ 298860 w 4654756"/>
              <a:gd name="connsiteY13322" fmla="*/ 2324921 h 2623580"/>
              <a:gd name="connsiteX13323" fmla="*/ 298434 w 4654756"/>
              <a:gd name="connsiteY13323" fmla="*/ 2322446 h 2623580"/>
              <a:gd name="connsiteX13324" fmla="*/ 298434 w 4654756"/>
              <a:gd name="connsiteY13324" fmla="*/ 2323271 h 2623580"/>
              <a:gd name="connsiteX13325" fmla="*/ 296736 w 4654756"/>
              <a:gd name="connsiteY13325" fmla="*/ 2322446 h 2623580"/>
              <a:gd name="connsiteX13326" fmla="*/ 295462 w 4654756"/>
              <a:gd name="connsiteY13326" fmla="*/ 2320796 h 2623580"/>
              <a:gd name="connsiteX13327" fmla="*/ 292491 w 4654756"/>
              <a:gd name="connsiteY13327" fmla="*/ 2316258 h 2623580"/>
              <a:gd name="connsiteX13328" fmla="*/ 289519 w 4654756"/>
              <a:gd name="connsiteY13328" fmla="*/ 2310483 h 2623580"/>
              <a:gd name="connsiteX13329" fmla="*/ 286972 w 4654756"/>
              <a:gd name="connsiteY13329" fmla="*/ 2303883 h 2623580"/>
              <a:gd name="connsiteX13330" fmla="*/ 282303 w 4654756"/>
              <a:gd name="connsiteY13330" fmla="*/ 2291095 h 2623580"/>
              <a:gd name="connsiteX13331" fmla="*/ 279755 w 4654756"/>
              <a:gd name="connsiteY13331" fmla="*/ 2285732 h 2623580"/>
              <a:gd name="connsiteX13332" fmla="*/ 277633 w 4654756"/>
              <a:gd name="connsiteY13332" fmla="*/ 2282432 h 2623580"/>
              <a:gd name="connsiteX13333" fmla="*/ 273812 w 4654756"/>
              <a:gd name="connsiteY13333" fmla="*/ 2279957 h 2623580"/>
              <a:gd name="connsiteX13334" fmla="*/ 271265 w 4654756"/>
              <a:gd name="connsiteY13334" fmla="*/ 2277895 h 2623580"/>
              <a:gd name="connsiteX13335" fmla="*/ 270416 w 4654756"/>
              <a:gd name="connsiteY13335" fmla="*/ 2276245 h 2623580"/>
              <a:gd name="connsiteX13336" fmla="*/ 270416 w 4654756"/>
              <a:gd name="connsiteY13336" fmla="*/ 2275007 h 2623580"/>
              <a:gd name="connsiteX13337" fmla="*/ 270416 w 4654756"/>
              <a:gd name="connsiteY13337" fmla="*/ 2274185 h 2623580"/>
              <a:gd name="connsiteX13338" fmla="*/ 267869 w 4654756"/>
              <a:gd name="connsiteY13338" fmla="*/ 2272953 h 2623580"/>
              <a:gd name="connsiteX13339" fmla="*/ 264473 w 4654756"/>
              <a:gd name="connsiteY13339" fmla="*/ 2270490 h 2623580"/>
              <a:gd name="connsiteX13340" fmla="*/ 257256 w 4654756"/>
              <a:gd name="connsiteY13340" fmla="*/ 2264333 h 2623580"/>
              <a:gd name="connsiteX13341" fmla="*/ 249615 w 4654756"/>
              <a:gd name="connsiteY13341" fmla="*/ 2257355 h 2623580"/>
              <a:gd name="connsiteX13342" fmla="*/ 241549 w 4654756"/>
              <a:gd name="connsiteY13342" fmla="*/ 2248735 h 2623580"/>
              <a:gd name="connsiteX13343" fmla="*/ 234757 w 4654756"/>
              <a:gd name="connsiteY13343" fmla="*/ 2239293 h 2623580"/>
              <a:gd name="connsiteX13344" fmla="*/ 231786 w 4654756"/>
              <a:gd name="connsiteY13344" fmla="*/ 2234778 h 2623580"/>
              <a:gd name="connsiteX13345" fmla="*/ 229239 w 4654756"/>
              <a:gd name="connsiteY13345" fmla="*/ 2229853 h 2623580"/>
              <a:gd name="connsiteX13346" fmla="*/ 227541 w 4654756"/>
              <a:gd name="connsiteY13346" fmla="*/ 2225748 h 2623580"/>
              <a:gd name="connsiteX13347" fmla="*/ 225418 w 4654756"/>
              <a:gd name="connsiteY13347" fmla="*/ 2221232 h 2623580"/>
              <a:gd name="connsiteX13348" fmla="*/ 224569 w 4654756"/>
              <a:gd name="connsiteY13348" fmla="*/ 2216717 h 2623580"/>
              <a:gd name="connsiteX13349" fmla="*/ 224569 w 4654756"/>
              <a:gd name="connsiteY13349" fmla="*/ 2212612 h 2623580"/>
              <a:gd name="connsiteX13350" fmla="*/ 224569 w 4654756"/>
              <a:gd name="connsiteY13350" fmla="*/ 2211773 h 2623580"/>
              <a:gd name="connsiteX13351" fmla="*/ 222029 w 4654756"/>
              <a:gd name="connsiteY13351" fmla="*/ 2211069 h 2623580"/>
              <a:gd name="connsiteX13352" fmla="*/ 219482 w 4654756"/>
              <a:gd name="connsiteY13352" fmla="*/ 2209010 h 2623580"/>
              <a:gd name="connsiteX13353" fmla="*/ 216935 w 4654756"/>
              <a:gd name="connsiteY13353" fmla="*/ 2206127 h 2623580"/>
              <a:gd name="connsiteX13354" fmla="*/ 214813 w 4654756"/>
              <a:gd name="connsiteY13354" fmla="*/ 2202833 h 2623580"/>
              <a:gd name="connsiteX13355" fmla="*/ 208021 w 4654756"/>
              <a:gd name="connsiteY13355" fmla="*/ 2193773 h 2623580"/>
              <a:gd name="connsiteX13356" fmla="*/ 204624 w 4654756"/>
              <a:gd name="connsiteY13356" fmla="*/ 2192126 h 2623580"/>
              <a:gd name="connsiteX13357" fmla="*/ 201653 w 4654756"/>
              <a:gd name="connsiteY13357" fmla="*/ 2191302 h 2623580"/>
              <a:gd name="connsiteX13358" fmla="*/ 200379 w 4654756"/>
              <a:gd name="connsiteY13358" fmla="*/ 2191302 h 2623580"/>
              <a:gd name="connsiteX13359" fmla="*/ 199106 w 4654756"/>
              <a:gd name="connsiteY13359" fmla="*/ 2192126 h 2623580"/>
              <a:gd name="connsiteX13360" fmla="*/ 196559 w 4654756"/>
              <a:gd name="connsiteY13360" fmla="*/ 2193773 h 2623580"/>
              <a:gd name="connsiteX13361" fmla="*/ 194861 w 4654756"/>
              <a:gd name="connsiteY13361" fmla="*/ 2188832 h 2623580"/>
              <a:gd name="connsiteX13362" fmla="*/ 193163 w 4654756"/>
              <a:gd name="connsiteY13362" fmla="*/ 2183479 h 2623580"/>
              <a:gd name="connsiteX13363" fmla="*/ 190616 w 4654756"/>
              <a:gd name="connsiteY13363" fmla="*/ 2174419 h 2623580"/>
              <a:gd name="connsiteX13364" fmla="*/ 189342 w 4654756"/>
              <a:gd name="connsiteY13364" fmla="*/ 2165359 h 2623580"/>
              <a:gd name="connsiteX13365" fmla="*/ 188493 w 4654756"/>
              <a:gd name="connsiteY13365" fmla="*/ 2157947 h 2623580"/>
              <a:gd name="connsiteX13366" fmla="*/ 187644 w 4654756"/>
              <a:gd name="connsiteY13366" fmla="*/ 2143122 h 2623580"/>
              <a:gd name="connsiteX13367" fmla="*/ 187220 w 4654756"/>
              <a:gd name="connsiteY13367" fmla="*/ 2136121 h 2623580"/>
              <a:gd name="connsiteX13368" fmla="*/ 186795 w 4654756"/>
              <a:gd name="connsiteY13368" fmla="*/ 2129532 h 2623580"/>
              <a:gd name="connsiteX13369" fmla="*/ 185522 w 4654756"/>
              <a:gd name="connsiteY13369" fmla="*/ 2122120 h 2623580"/>
              <a:gd name="connsiteX13370" fmla="*/ 182975 w 4654756"/>
              <a:gd name="connsiteY13370" fmla="*/ 2115119 h 2623580"/>
              <a:gd name="connsiteX13371" fmla="*/ 180428 w 4654756"/>
              <a:gd name="connsiteY13371" fmla="*/ 2111002 h 2623580"/>
              <a:gd name="connsiteX13372" fmla="*/ 177880 w 4654756"/>
              <a:gd name="connsiteY13372" fmla="*/ 2107707 h 2623580"/>
              <a:gd name="connsiteX13373" fmla="*/ 175758 w 4654756"/>
              <a:gd name="connsiteY13373" fmla="*/ 2105236 h 2623580"/>
              <a:gd name="connsiteX13374" fmla="*/ 173635 w 4654756"/>
              <a:gd name="connsiteY13374" fmla="*/ 2104001 h 2623580"/>
              <a:gd name="connsiteX13375" fmla="*/ 172362 w 4654756"/>
              <a:gd name="connsiteY13375" fmla="*/ 2102354 h 2623580"/>
              <a:gd name="connsiteX13376" fmla="*/ 171088 w 4654756"/>
              <a:gd name="connsiteY13376" fmla="*/ 2100295 h 2623580"/>
              <a:gd name="connsiteX13377" fmla="*/ 171088 w 4654756"/>
              <a:gd name="connsiteY13377" fmla="*/ 2098648 h 2623580"/>
              <a:gd name="connsiteX13378" fmla="*/ 171513 w 4654756"/>
              <a:gd name="connsiteY13378" fmla="*/ 2095765 h 2623580"/>
              <a:gd name="connsiteX13379" fmla="*/ 173635 w 4654756"/>
              <a:gd name="connsiteY13379" fmla="*/ 2093706 h 2623580"/>
              <a:gd name="connsiteX13380" fmla="*/ 174485 w 4654756"/>
              <a:gd name="connsiteY13380" fmla="*/ 2091647 h 2623580"/>
              <a:gd name="connsiteX13381" fmla="*/ 175333 w 4654756"/>
              <a:gd name="connsiteY13381" fmla="*/ 2089176 h 2623580"/>
              <a:gd name="connsiteX13382" fmla="*/ 174485 w 4654756"/>
              <a:gd name="connsiteY13382" fmla="*/ 2086293 h 2623580"/>
              <a:gd name="connsiteX13383" fmla="*/ 174060 w 4654756"/>
              <a:gd name="connsiteY13383" fmla="*/ 2083411 h 2623580"/>
              <a:gd name="connsiteX13384" fmla="*/ 173211 w 4654756"/>
              <a:gd name="connsiteY13384" fmla="*/ 2080116 h 2623580"/>
              <a:gd name="connsiteX13385" fmla="*/ 170239 w 4654756"/>
              <a:gd name="connsiteY13385" fmla="*/ 2073528 h 2623580"/>
              <a:gd name="connsiteX13386" fmla="*/ 167268 w 4654756"/>
              <a:gd name="connsiteY13386" fmla="*/ 2066527 h 2623580"/>
              <a:gd name="connsiteX13387" fmla="*/ 163872 w 4654756"/>
              <a:gd name="connsiteY13387" fmla="*/ 2059115 h 2623580"/>
              <a:gd name="connsiteX13388" fmla="*/ 161749 w 4654756"/>
              <a:gd name="connsiteY13388" fmla="*/ 2052114 h 2623580"/>
              <a:gd name="connsiteX13389" fmla="*/ 160900 w 4654756"/>
              <a:gd name="connsiteY13389" fmla="*/ 2048820 h 2623580"/>
              <a:gd name="connsiteX13390" fmla="*/ 160900 w 4654756"/>
              <a:gd name="connsiteY13390" fmla="*/ 2045525 h 2623580"/>
              <a:gd name="connsiteX13391" fmla="*/ 160476 w 4654756"/>
              <a:gd name="connsiteY13391" fmla="*/ 2035642 h 2623580"/>
              <a:gd name="connsiteX13392" fmla="*/ 160476 w 4654756"/>
              <a:gd name="connsiteY13392" fmla="*/ 2030289 h 2623580"/>
              <a:gd name="connsiteX13393" fmla="*/ 160051 w 4654756"/>
              <a:gd name="connsiteY13393" fmla="*/ 2025347 h 2623580"/>
              <a:gd name="connsiteX13394" fmla="*/ 159202 w 4654756"/>
              <a:gd name="connsiteY13394" fmla="*/ 2020405 h 2623580"/>
              <a:gd name="connsiteX13395" fmla="*/ 157504 w 4654756"/>
              <a:gd name="connsiteY13395" fmla="*/ 2016288 h 2623580"/>
              <a:gd name="connsiteX13396" fmla="*/ 155806 w 4654756"/>
              <a:gd name="connsiteY13396" fmla="*/ 2012170 h 2623580"/>
              <a:gd name="connsiteX13397" fmla="*/ 154533 w 4654756"/>
              <a:gd name="connsiteY13397" fmla="*/ 2010522 h 2623580"/>
              <a:gd name="connsiteX13398" fmla="*/ 153259 w 4654756"/>
              <a:gd name="connsiteY13398" fmla="*/ 2009699 h 2623580"/>
              <a:gd name="connsiteX13399" fmla="*/ 166843 w 4654756"/>
              <a:gd name="connsiteY13399" fmla="*/ 2000228 h 2623580"/>
              <a:gd name="connsiteX13400" fmla="*/ 185946 w 4654756"/>
              <a:gd name="connsiteY13400" fmla="*/ 2025759 h 2623580"/>
              <a:gd name="connsiteX13401" fmla="*/ 188493 w 4654756"/>
              <a:gd name="connsiteY13401" fmla="*/ 2027818 h 2623580"/>
              <a:gd name="connsiteX13402" fmla="*/ 191465 w 4654756"/>
              <a:gd name="connsiteY13402" fmla="*/ 2029877 h 2623580"/>
              <a:gd name="connsiteX13403" fmla="*/ 194012 w 4654756"/>
              <a:gd name="connsiteY13403" fmla="*/ 2030701 h 2623580"/>
              <a:gd name="connsiteX13404" fmla="*/ 195710 w 4654756"/>
              <a:gd name="connsiteY13404" fmla="*/ 2030701 h 2623580"/>
              <a:gd name="connsiteX13405" fmla="*/ 196983 w 4654756"/>
              <a:gd name="connsiteY13405" fmla="*/ 2030701 h 2623580"/>
              <a:gd name="connsiteX13406" fmla="*/ 199106 w 4654756"/>
              <a:gd name="connsiteY13406" fmla="*/ 2030289 h 2623580"/>
              <a:gd name="connsiteX13407" fmla="*/ 201229 w 4654756"/>
              <a:gd name="connsiteY13407" fmla="*/ 2029465 h 2623580"/>
              <a:gd name="connsiteX13408" fmla="*/ 202502 w 4654756"/>
              <a:gd name="connsiteY13408" fmla="*/ 2028641 h 2623580"/>
              <a:gd name="connsiteX13409" fmla="*/ 204624 w 4654756"/>
              <a:gd name="connsiteY13409" fmla="*/ 2026994 h 2623580"/>
              <a:gd name="connsiteX13410" fmla="*/ 206323 w 4654756"/>
              <a:gd name="connsiteY13410" fmla="*/ 2024524 h 2623580"/>
              <a:gd name="connsiteX13411" fmla="*/ 208445 w 4654756"/>
              <a:gd name="connsiteY13411" fmla="*/ 2022465 h 2623580"/>
              <a:gd name="connsiteX13412" fmla="*/ 212266 w 4654756"/>
              <a:gd name="connsiteY13412" fmla="*/ 2015464 h 2623580"/>
              <a:gd name="connsiteX13413" fmla="*/ 214388 w 4654756"/>
              <a:gd name="connsiteY13413" fmla="*/ 2012993 h 2623580"/>
              <a:gd name="connsiteX13414" fmla="*/ 216511 w 4654756"/>
              <a:gd name="connsiteY13414" fmla="*/ 2011346 h 2623580"/>
              <a:gd name="connsiteX13415" fmla="*/ 219058 w 4654756"/>
              <a:gd name="connsiteY13415" fmla="*/ 2010522 h 2623580"/>
              <a:gd name="connsiteX13416" fmla="*/ 222454 w 4654756"/>
              <a:gd name="connsiteY13416" fmla="*/ 2010111 h 2623580"/>
              <a:gd name="connsiteX13417" fmla="*/ 225850 w 4654756"/>
              <a:gd name="connsiteY13417" fmla="*/ 2010522 h 2623580"/>
              <a:gd name="connsiteX13418" fmla="*/ 229246 w 4654756"/>
              <a:gd name="connsiteY13418" fmla="*/ 2010934 h 2623580"/>
              <a:gd name="connsiteX13419" fmla="*/ 237312 w 4654756"/>
              <a:gd name="connsiteY13419" fmla="*/ 2013405 h 2623580"/>
              <a:gd name="connsiteX13420" fmla="*/ 244104 w 4654756"/>
              <a:gd name="connsiteY13420" fmla="*/ 2016699 h 2623580"/>
              <a:gd name="connsiteX13421" fmla="*/ 250472 w 4654756"/>
              <a:gd name="connsiteY13421" fmla="*/ 2019582 h 2623580"/>
              <a:gd name="connsiteX13422" fmla="*/ 255566 w 4654756"/>
              <a:gd name="connsiteY13422" fmla="*/ 2022876 h 2623580"/>
              <a:gd name="connsiteX13423" fmla="*/ 257688 w 4654756"/>
              <a:gd name="connsiteY13423" fmla="*/ 2020405 h 2623580"/>
              <a:gd name="connsiteX13424" fmla="*/ 258537 w 4654756"/>
              <a:gd name="connsiteY13424" fmla="*/ 2017935 h 2623580"/>
              <a:gd name="connsiteX13425" fmla="*/ 258962 w 4654756"/>
              <a:gd name="connsiteY13425" fmla="*/ 2015464 h 2623580"/>
              <a:gd name="connsiteX13426" fmla="*/ 259811 w 4654756"/>
              <a:gd name="connsiteY13426" fmla="*/ 2013405 h 2623580"/>
              <a:gd name="connsiteX13427" fmla="*/ 259811 w 4654756"/>
              <a:gd name="connsiteY13427" fmla="*/ 2011346 h 2623580"/>
              <a:gd name="connsiteX13428" fmla="*/ 259811 w 4654756"/>
              <a:gd name="connsiteY13428" fmla="*/ 2008875 h 2623580"/>
              <a:gd name="connsiteX13429" fmla="*/ 258112 w 4654756"/>
              <a:gd name="connsiteY13429" fmla="*/ 2005169 h 2623580"/>
              <a:gd name="connsiteX13430" fmla="*/ 255566 w 4654756"/>
              <a:gd name="connsiteY13430" fmla="*/ 2001051 h 2623580"/>
              <a:gd name="connsiteX13431" fmla="*/ 252594 w 4654756"/>
              <a:gd name="connsiteY13431" fmla="*/ 1997345 h 2623580"/>
              <a:gd name="connsiteX13432" fmla="*/ 244953 w 4654756"/>
              <a:gd name="connsiteY13432" fmla="*/ 1989521 h 2623580"/>
              <a:gd name="connsiteX13433" fmla="*/ 246651 w 4654756"/>
              <a:gd name="connsiteY13433" fmla="*/ 1989109 h 2623580"/>
              <a:gd name="connsiteX13434" fmla="*/ 247500 w 4654756"/>
              <a:gd name="connsiteY13434" fmla="*/ 1987873 h 2623580"/>
              <a:gd name="connsiteX13435" fmla="*/ 248349 w 4654756"/>
              <a:gd name="connsiteY13435" fmla="*/ 1986226 h 2623580"/>
              <a:gd name="connsiteX13436" fmla="*/ 248773 w 4654756"/>
              <a:gd name="connsiteY13436" fmla="*/ 1984991 h 2623580"/>
              <a:gd name="connsiteX13437" fmla="*/ 250896 w 4654756"/>
              <a:gd name="connsiteY13437" fmla="*/ 1977166 h 2623580"/>
              <a:gd name="connsiteX13438" fmla="*/ 251745 w 4654756"/>
              <a:gd name="connsiteY13438" fmla="*/ 1975519 h 2623580"/>
              <a:gd name="connsiteX13439" fmla="*/ 252170 w 4654756"/>
              <a:gd name="connsiteY13439" fmla="*/ 1974284 h 2623580"/>
              <a:gd name="connsiteX13440" fmla="*/ 253443 w 4654756"/>
              <a:gd name="connsiteY13440" fmla="*/ 1973460 h 2623580"/>
              <a:gd name="connsiteX13441" fmla="*/ 254717 w 4654756"/>
              <a:gd name="connsiteY13441" fmla="*/ 1973460 h 2623580"/>
              <a:gd name="connsiteX13442" fmla="*/ 256839 w 4654756"/>
              <a:gd name="connsiteY13442" fmla="*/ 1973872 h 2623580"/>
              <a:gd name="connsiteX13443" fmla="*/ 258537 w 4654756"/>
              <a:gd name="connsiteY13443" fmla="*/ 1975519 h 2623580"/>
              <a:gd name="connsiteX13444" fmla="*/ 261084 w 4654756"/>
              <a:gd name="connsiteY13444" fmla="*/ 1977166 h 2623580"/>
              <a:gd name="connsiteX13445" fmla="*/ 264056 w 4654756"/>
              <a:gd name="connsiteY13445" fmla="*/ 1980461 h 2623580"/>
              <a:gd name="connsiteX13446" fmla="*/ 266178 w 4654756"/>
              <a:gd name="connsiteY13446" fmla="*/ 1982520 h 2623580"/>
              <a:gd name="connsiteX13447" fmla="*/ 268301 w 4654756"/>
              <a:gd name="connsiteY13447" fmla="*/ 1983756 h 2623580"/>
              <a:gd name="connsiteX13448" fmla="*/ 274669 w 4654756"/>
              <a:gd name="connsiteY13448" fmla="*/ 1987050 h 2623580"/>
              <a:gd name="connsiteX13449" fmla="*/ 283158 w 4654756"/>
              <a:gd name="connsiteY13449" fmla="*/ 1989932 h 2623580"/>
              <a:gd name="connsiteX13450" fmla="*/ 292073 w 4654756"/>
              <a:gd name="connsiteY13450" fmla="*/ 1992403 h 2623580"/>
              <a:gd name="connsiteX13451" fmla="*/ 294621 w 4654756"/>
              <a:gd name="connsiteY13451" fmla="*/ 1993227 h 2623580"/>
              <a:gd name="connsiteX13452" fmla="*/ 298441 w 4654756"/>
              <a:gd name="connsiteY13452" fmla="*/ 1994462 h 2623580"/>
              <a:gd name="connsiteX13453" fmla="*/ 297592 w 4654756"/>
              <a:gd name="connsiteY13453" fmla="*/ 2003934 h 2623580"/>
              <a:gd name="connsiteX13454" fmla="*/ 297168 w 4654756"/>
              <a:gd name="connsiteY13454" fmla="*/ 2009699 h 2623580"/>
              <a:gd name="connsiteX13455" fmla="*/ 298441 w 4654756"/>
              <a:gd name="connsiteY13455" fmla="*/ 2015464 h 2623580"/>
              <a:gd name="connsiteX13456" fmla="*/ 298818 w 4654756"/>
              <a:gd name="connsiteY13456" fmla="*/ 2015436 h 2623580"/>
              <a:gd name="connsiteX13457" fmla="*/ 297569 w 4654756"/>
              <a:gd name="connsiteY13457" fmla="*/ 2009761 h 2623580"/>
              <a:gd name="connsiteX13458" fmla="*/ 297993 w 4654756"/>
              <a:gd name="connsiteY13458" fmla="*/ 2003986 h 2623580"/>
              <a:gd name="connsiteX13459" fmla="*/ 298841 w 4654756"/>
              <a:gd name="connsiteY13459" fmla="*/ 1994499 h 2623580"/>
              <a:gd name="connsiteX13460" fmla="*/ 307739 w 4654756"/>
              <a:gd name="connsiteY13460" fmla="*/ 1995324 h 2623580"/>
              <a:gd name="connsiteX13461" fmla="*/ 315790 w 4654756"/>
              <a:gd name="connsiteY13461" fmla="*/ 1995736 h 2623580"/>
              <a:gd name="connsiteX13462" fmla="*/ 321723 w 4654756"/>
              <a:gd name="connsiteY13462" fmla="*/ 1995324 h 2623580"/>
              <a:gd name="connsiteX13463" fmla="*/ 323418 w 4654756"/>
              <a:gd name="connsiteY13463" fmla="*/ 1994499 h 2623580"/>
              <a:gd name="connsiteX13464" fmla="*/ 325113 w 4654756"/>
              <a:gd name="connsiteY13464" fmla="*/ 1993261 h 2623580"/>
              <a:gd name="connsiteX13465" fmla="*/ 325960 w 4654756"/>
              <a:gd name="connsiteY13465" fmla="*/ 1992436 h 2623580"/>
              <a:gd name="connsiteX13466" fmla="*/ 326384 w 4654756"/>
              <a:gd name="connsiteY13466" fmla="*/ 1991611 h 2623580"/>
              <a:gd name="connsiteX13467" fmla="*/ 326384 w 4654756"/>
              <a:gd name="connsiteY13467" fmla="*/ 1989961 h 2623580"/>
              <a:gd name="connsiteX13468" fmla="*/ 325960 w 4654756"/>
              <a:gd name="connsiteY13468" fmla="*/ 1988724 h 2623580"/>
              <a:gd name="connsiteX13469" fmla="*/ 325113 w 4654756"/>
              <a:gd name="connsiteY13469" fmla="*/ 1986661 h 2623580"/>
              <a:gd name="connsiteX13470" fmla="*/ 323418 w 4654756"/>
              <a:gd name="connsiteY13470" fmla="*/ 1985011 h 2623580"/>
              <a:gd name="connsiteX13471" fmla="*/ 318757 w 4654756"/>
              <a:gd name="connsiteY13471" fmla="*/ 1980473 h 2623580"/>
              <a:gd name="connsiteX13472" fmla="*/ 316638 w 4654756"/>
              <a:gd name="connsiteY13472" fmla="*/ 1979648 h 2623580"/>
              <a:gd name="connsiteX13473" fmla="*/ 313671 w 4654756"/>
              <a:gd name="connsiteY13473" fmla="*/ 1978823 h 2623580"/>
              <a:gd name="connsiteX13474" fmla="*/ 306044 w 4654756"/>
              <a:gd name="connsiteY13474" fmla="*/ 1976348 h 2623580"/>
              <a:gd name="connsiteX13475" fmla="*/ 301383 w 4654756"/>
              <a:gd name="connsiteY13475" fmla="*/ 1975110 h 2623580"/>
              <a:gd name="connsiteX13476" fmla="*/ 297145 w 4654756"/>
              <a:gd name="connsiteY13476" fmla="*/ 1973048 h 2623580"/>
              <a:gd name="connsiteX13477" fmla="*/ 292484 w 4654756"/>
              <a:gd name="connsiteY13477" fmla="*/ 1970573 h 2623580"/>
              <a:gd name="connsiteX13478" fmla="*/ 287399 w 4654756"/>
              <a:gd name="connsiteY13478" fmla="*/ 1966860 h 2623580"/>
              <a:gd name="connsiteX13479" fmla="*/ 292484 w 4654756"/>
              <a:gd name="connsiteY13479" fmla="*/ 1961497 h 2623580"/>
              <a:gd name="connsiteX13480" fmla="*/ 295026 w 4654756"/>
              <a:gd name="connsiteY13480" fmla="*/ 1958610 h 2623580"/>
              <a:gd name="connsiteX13481" fmla="*/ 297993 w 4654756"/>
              <a:gd name="connsiteY13481" fmla="*/ 1955310 h 2623580"/>
              <a:gd name="connsiteX13482" fmla="*/ 301383 w 4654756"/>
              <a:gd name="connsiteY13482" fmla="*/ 1953247 h 2623580"/>
              <a:gd name="connsiteX13483" fmla="*/ 305621 w 4654756"/>
              <a:gd name="connsiteY13483" fmla="*/ 1950772 h 2623580"/>
              <a:gd name="connsiteX13484" fmla="*/ 309010 w 4654756"/>
              <a:gd name="connsiteY13484" fmla="*/ 1949122 h 2623580"/>
              <a:gd name="connsiteX13485" fmla="*/ 312400 w 4654756"/>
              <a:gd name="connsiteY13485" fmla="*/ 1948710 h 2623580"/>
              <a:gd name="connsiteX13486" fmla="*/ 315367 w 4654756"/>
              <a:gd name="connsiteY13486" fmla="*/ 1949122 h 2623580"/>
              <a:gd name="connsiteX13487" fmla="*/ 317486 w 4654756"/>
              <a:gd name="connsiteY13487" fmla="*/ 1950360 h 2623580"/>
              <a:gd name="connsiteX13488" fmla="*/ 320028 w 4654756"/>
              <a:gd name="connsiteY13488" fmla="*/ 1951597 h 2623580"/>
              <a:gd name="connsiteX13489" fmla="*/ 322147 w 4654756"/>
              <a:gd name="connsiteY13489" fmla="*/ 1953247 h 2623580"/>
              <a:gd name="connsiteX13490" fmla="*/ 323842 w 4654756"/>
              <a:gd name="connsiteY13490" fmla="*/ 1954897 h 2623580"/>
              <a:gd name="connsiteX13491" fmla="*/ 325960 w 4654756"/>
              <a:gd name="connsiteY13491" fmla="*/ 1956548 h 2623580"/>
              <a:gd name="connsiteX13492" fmla="*/ 328503 w 4654756"/>
              <a:gd name="connsiteY13492" fmla="*/ 1957372 h 2623580"/>
              <a:gd name="connsiteX13493" fmla="*/ 331469 w 4654756"/>
              <a:gd name="connsiteY13493" fmla="*/ 1957785 h 2623580"/>
              <a:gd name="connsiteX13494" fmla="*/ 332317 w 4654756"/>
              <a:gd name="connsiteY13494" fmla="*/ 1957372 h 2623580"/>
              <a:gd name="connsiteX13495" fmla="*/ 333164 w 4654756"/>
              <a:gd name="connsiteY13495" fmla="*/ 1956960 h 2623580"/>
              <a:gd name="connsiteX13496" fmla="*/ 334859 w 4654756"/>
              <a:gd name="connsiteY13496" fmla="*/ 1955310 h 2623580"/>
              <a:gd name="connsiteX13497" fmla="*/ 336130 w 4654756"/>
              <a:gd name="connsiteY13497" fmla="*/ 1954072 h 2623580"/>
              <a:gd name="connsiteX13498" fmla="*/ 336554 w 4654756"/>
              <a:gd name="connsiteY13498" fmla="*/ 1953660 h 2623580"/>
              <a:gd name="connsiteX13499" fmla="*/ 336978 w 4654756"/>
              <a:gd name="connsiteY13499" fmla="*/ 1953247 h 2623580"/>
              <a:gd name="connsiteX13500" fmla="*/ 339944 w 4654756"/>
              <a:gd name="connsiteY13500" fmla="*/ 1953660 h 2623580"/>
              <a:gd name="connsiteX13501" fmla="*/ 342911 w 4654756"/>
              <a:gd name="connsiteY13501" fmla="*/ 1954072 h 2623580"/>
              <a:gd name="connsiteX13502" fmla="*/ 345453 w 4654756"/>
              <a:gd name="connsiteY13502" fmla="*/ 1955310 h 2623580"/>
              <a:gd name="connsiteX13503" fmla="*/ 347572 w 4654756"/>
              <a:gd name="connsiteY13503" fmla="*/ 1956960 h 2623580"/>
              <a:gd name="connsiteX13504" fmla="*/ 351809 w 4654756"/>
              <a:gd name="connsiteY13504" fmla="*/ 1960673 h 2623580"/>
              <a:gd name="connsiteX13505" fmla="*/ 355623 w 4654756"/>
              <a:gd name="connsiteY13505" fmla="*/ 1965622 h 2623580"/>
              <a:gd name="connsiteX13506" fmla="*/ 359437 w 4654756"/>
              <a:gd name="connsiteY13506" fmla="*/ 1969748 h 2623580"/>
              <a:gd name="connsiteX13507" fmla="*/ 363674 w 4654756"/>
              <a:gd name="connsiteY13507" fmla="*/ 1973460 h 2623580"/>
              <a:gd name="connsiteX13508" fmla="*/ 365369 w 4654756"/>
              <a:gd name="connsiteY13508" fmla="*/ 1975523 h 2623580"/>
              <a:gd name="connsiteX13509" fmla="*/ 367488 w 4654756"/>
              <a:gd name="connsiteY13509" fmla="*/ 1976348 h 2623580"/>
              <a:gd name="connsiteX13510" fmla="*/ 369183 w 4654756"/>
              <a:gd name="connsiteY13510" fmla="*/ 1977173 h 2623580"/>
              <a:gd name="connsiteX13511" fmla="*/ 371726 w 4654756"/>
              <a:gd name="connsiteY13511" fmla="*/ 1977173 h 2623580"/>
              <a:gd name="connsiteX13512" fmla="*/ 374692 w 4654756"/>
              <a:gd name="connsiteY13512" fmla="*/ 1977173 h 2623580"/>
              <a:gd name="connsiteX13513" fmla="*/ 377234 w 4654756"/>
              <a:gd name="connsiteY13513" fmla="*/ 1976761 h 2623580"/>
              <a:gd name="connsiteX13514" fmla="*/ 380200 w 4654756"/>
              <a:gd name="connsiteY13514" fmla="*/ 1975935 h 2623580"/>
              <a:gd name="connsiteX13515" fmla="*/ 382319 w 4654756"/>
              <a:gd name="connsiteY13515" fmla="*/ 1974286 h 2623580"/>
              <a:gd name="connsiteX13516" fmla="*/ 384862 w 4654756"/>
              <a:gd name="connsiteY13516" fmla="*/ 1973048 h 2623580"/>
              <a:gd name="connsiteX13517" fmla="*/ 386981 w 4654756"/>
              <a:gd name="connsiteY13517" fmla="*/ 1970985 h 2623580"/>
              <a:gd name="connsiteX13518" fmla="*/ 390794 w 4654756"/>
              <a:gd name="connsiteY13518" fmla="*/ 1966860 h 2623580"/>
              <a:gd name="connsiteX13519" fmla="*/ 393761 w 4654756"/>
              <a:gd name="connsiteY13519" fmla="*/ 1962735 h 2623580"/>
              <a:gd name="connsiteX13520" fmla="*/ 396303 w 4654756"/>
              <a:gd name="connsiteY13520" fmla="*/ 1957785 h 2623580"/>
              <a:gd name="connsiteX13521" fmla="*/ 397574 w 4654756"/>
              <a:gd name="connsiteY13521" fmla="*/ 1953247 h 2623580"/>
              <a:gd name="connsiteX13522" fmla="*/ 397998 w 4654756"/>
              <a:gd name="connsiteY13522" fmla="*/ 1948710 h 2623580"/>
              <a:gd name="connsiteX13523" fmla="*/ 397998 w 4654756"/>
              <a:gd name="connsiteY13523" fmla="*/ 1939634 h 2623580"/>
              <a:gd name="connsiteX13524" fmla="*/ 400964 w 4654756"/>
              <a:gd name="connsiteY13524" fmla="*/ 1938397 h 2623580"/>
              <a:gd name="connsiteX13525" fmla="*/ 403083 w 4654756"/>
              <a:gd name="connsiteY13525" fmla="*/ 1937984 h 2623580"/>
              <a:gd name="connsiteX13526" fmla="*/ 404778 w 4654756"/>
              <a:gd name="connsiteY13526" fmla="*/ 1937984 h 2623580"/>
              <a:gd name="connsiteX13527" fmla="*/ 407320 w 4654756"/>
              <a:gd name="connsiteY13527" fmla="*/ 1938397 h 2623580"/>
              <a:gd name="connsiteX13528" fmla="*/ 412406 w 4654756"/>
              <a:gd name="connsiteY13528" fmla="*/ 1939222 h 2623580"/>
              <a:gd name="connsiteX13529" fmla="*/ 415796 w 4654756"/>
              <a:gd name="connsiteY13529" fmla="*/ 1939634 h 2623580"/>
              <a:gd name="connsiteX13530" fmla="*/ 420033 w 4654756"/>
              <a:gd name="connsiteY13530" fmla="*/ 1939634 h 2623580"/>
              <a:gd name="connsiteX13531" fmla="*/ 419609 w 4654756"/>
              <a:gd name="connsiteY13531" fmla="*/ 1937572 h 2623580"/>
              <a:gd name="connsiteX13532" fmla="*/ 419186 w 4654756"/>
              <a:gd name="connsiteY13532" fmla="*/ 1935509 h 2623580"/>
              <a:gd name="connsiteX13533" fmla="*/ 417490 w 4654756"/>
              <a:gd name="connsiteY13533" fmla="*/ 1932622 h 2623580"/>
              <a:gd name="connsiteX13534" fmla="*/ 416219 w 4654756"/>
              <a:gd name="connsiteY13534" fmla="*/ 1929321 h 2623580"/>
              <a:gd name="connsiteX13535" fmla="*/ 415796 w 4654756"/>
              <a:gd name="connsiteY13535" fmla="*/ 1926846 h 2623580"/>
              <a:gd name="connsiteX13536" fmla="*/ 415372 w 4654756"/>
              <a:gd name="connsiteY13536" fmla="*/ 1924784 h 2623580"/>
              <a:gd name="connsiteX13537" fmla="*/ 424270 w 4654756"/>
              <a:gd name="connsiteY13537" fmla="*/ 1924784 h 2623580"/>
              <a:gd name="connsiteX13538" fmla="*/ 429355 w 4654756"/>
              <a:gd name="connsiteY13538" fmla="*/ 1924784 h 2623580"/>
              <a:gd name="connsiteX13539" fmla="*/ 433169 w 4654756"/>
              <a:gd name="connsiteY13539" fmla="*/ 1923959 h 2623580"/>
              <a:gd name="connsiteX13540" fmla="*/ 436983 w 4654756"/>
              <a:gd name="connsiteY13540" fmla="*/ 1923134 h 2623580"/>
              <a:gd name="connsiteX13541" fmla="*/ 441221 w 4654756"/>
              <a:gd name="connsiteY13541" fmla="*/ 1921897 h 2623580"/>
              <a:gd name="connsiteX13542" fmla="*/ 443763 w 4654756"/>
              <a:gd name="connsiteY13542" fmla="*/ 1919834 h 2623580"/>
              <a:gd name="connsiteX13543" fmla="*/ 446305 w 4654756"/>
              <a:gd name="connsiteY13543" fmla="*/ 1916946 h 2623580"/>
              <a:gd name="connsiteX13544" fmla="*/ 446729 w 4654756"/>
              <a:gd name="connsiteY13544" fmla="*/ 1914059 h 2623580"/>
              <a:gd name="connsiteX13545" fmla="*/ 446305 w 4654756"/>
              <a:gd name="connsiteY13545" fmla="*/ 1911171 h 2623580"/>
              <a:gd name="connsiteX13546" fmla="*/ 445882 w 4654756"/>
              <a:gd name="connsiteY13546" fmla="*/ 1907046 h 2623580"/>
              <a:gd name="connsiteX13547" fmla="*/ 445882 w 4654756"/>
              <a:gd name="connsiteY13547" fmla="*/ 1905809 h 2623580"/>
              <a:gd name="connsiteX13548" fmla="*/ 446305 w 4654756"/>
              <a:gd name="connsiteY13548" fmla="*/ 1904158 h 2623580"/>
              <a:gd name="connsiteX13549" fmla="*/ 448424 w 4654756"/>
              <a:gd name="connsiteY13549" fmla="*/ 1903333 h 2623580"/>
              <a:gd name="connsiteX13550" fmla="*/ 450967 w 4654756"/>
              <a:gd name="connsiteY13550" fmla="*/ 1903333 h 2623580"/>
              <a:gd name="connsiteX13551" fmla="*/ 453509 w 4654756"/>
              <a:gd name="connsiteY13551" fmla="*/ 1903333 h 2623580"/>
              <a:gd name="connsiteX13552" fmla="*/ 456051 w 4654756"/>
              <a:gd name="connsiteY13552" fmla="*/ 1903746 h 2623580"/>
              <a:gd name="connsiteX13553" fmla="*/ 458594 w 4654756"/>
              <a:gd name="connsiteY13553" fmla="*/ 1904571 h 2623580"/>
              <a:gd name="connsiteX13554" fmla="*/ 460713 w 4654756"/>
              <a:gd name="connsiteY13554" fmla="*/ 1905809 h 2623580"/>
              <a:gd name="connsiteX13555" fmla="*/ 464527 w 4654756"/>
              <a:gd name="connsiteY13555" fmla="*/ 1907871 h 2623580"/>
              <a:gd name="connsiteX13556" fmla="*/ 467917 w 4654756"/>
              <a:gd name="connsiteY13556" fmla="*/ 1910758 h 2623580"/>
              <a:gd name="connsiteX13557" fmla="*/ 471307 w 4654756"/>
              <a:gd name="connsiteY13557" fmla="*/ 1913646 h 2623580"/>
              <a:gd name="connsiteX13558" fmla="*/ 475120 w 4654756"/>
              <a:gd name="connsiteY13558" fmla="*/ 1916121 h 2623580"/>
              <a:gd name="connsiteX13559" fmla="*/ 477239 w 4654756"/>
              <a:gd name="connsiteY13559" fmla="*/ 1916946 h 2623580"/>
              <a:gd name="connsiteX13560" fmla="*/ 479358 w 4654756"/>
              <a:gd name="connsiteY13560" fmla="*/ 1917771 h 2623580"/>
              <a:gd name="connsiteX13561" fmla="*/ 482324 w 4654756"/>
              <a:gd name="connsiteY13561" fmla="*/ 1918596 h 2623580"/>
              <a:gd name="connsiteX13562" fmla="*/ 485291 w 4654756"/>
              <a:gd name="connsiteY13562" fmla="*/ 1918596 h 2623580"/>
              <a:gd name="connsiteX13563" fmla="*/ 488681 w 4654756"/>
              <a:gd name="connsiteY13563" fmla="*/ 1918596 h 2623580"/>
              <a:gd name="connsiteX13564" fmla="*/ 491647 w 4654756"/>
              <a:gd name="connsiteY13564" fmla="*/ 1917771 h 2623580"/>
              <a:gd name="connsiteX13565" fmla="*/ 496732 w 4654756"/>
              <a:gd name="connsiteY13565" fmla="*/ 1916121 h 2623580"/>
              <a:gd name="connsiteX13566" fmla="*/ 501393 w 4654756"/>
              <a:gd name="connsiteY13566" fmla="*/ 1914471 h 2623580"/>
              <a:gd name="connsiteX13567" fmla="*/ 504359 w 4654756"/>
              <a:gd name="connsiteY13567" fmla="*/ 1914059 h 2623580"/>
              <a:gd name="connsiteX13568" fmla="*/ 506902 w 4654756"/>
              <a:gd name="connsiteY13568" fmla="*/ 1913646 h 2623580"/>
              <a:gd name="connsiteX13569" fmla="*/ 509868 w 4654756"/>
              <a:gd name="connsiteY13569" fmla="*/ 1914059 h 2623580"/>
              <a:gd name="connsiteX13570" fmla="*/ 512410 w 4654756"/>
              <a:gd name="connsiteY13570" fmla="*/ 1915296 h 2623580"/>
              <a:gd name="connsiteX13571" fmla="*/ 514609 w 4654756"/>
              <a:gd name="connsiteY13571" fmla="*/ 1916722 h 2623580"/>
              <a:gd name="connsiteX13572" fmla="*/ 514609 w 4654756"/>
              <a:gd name="connsiteY13572" fmla="*/ 1916469 h 2623580"/>
              <a:gd name="connsiteX13573" fmla="*/ 512155 w 4654756"/>
              <a:gd name="connsiteY13573" fmla="*/ 1914884 h 2623580"/>
              <a:gd name="connsiteX13574" fmla="*/ 509602 w 4654756"/>
              <a:gd name="connsiteY13574" fmla="*/ 1913646 h 2623580"/>
              <a:gd name="connsiteX13575" fmla="*/ 506623 w 4654756"/>
              <a:gd name="connsiteY13575" fmla="*/ 1913234 h 2623580"/>
              <a:gd name="connsiteX13576" fmla="*/ 504069 w 4654756"/>
              <a:gd name="connsiteY13576" fmla="*/ 1913646 h 2623580"/>
              <a:gd name="connsiteX13577" fmla="*/ 501091 w 4654756"/>
              <a:gd name="connsiteY13577" fmla="*/ 1914059 h 2623580"/>
              <a:gd name="connsiteX13578" fmla="*/ 496410 w 4654756"/>
              <a:gd name="connsiteY13578" fmla="*/ 1915709 h 2623580"/>
              <a:gd name="connsiteX13579" fmla="*/ 491302 w 4654756"/>
              <a:gd name="connsiteY13579" fmla="*/ 1917359 h 2623580"/>
              <a:gd name="connsiteX13580" fmla="*/ 488324 w 4654756"/>
              <a:gd name="connsiteY13580" fmla="*/ 1918184 h 2623580"/>
              <a:gd name="connsiteX13581" fmla="*/ 484919 w 4654756"/>
              <a:gd name="connsiteY13581" fmla="*/ 1918184 h 2623580"/>
              <a:gd name="connsiteX13582" fmla="*/ 481941 w 4654756"/>
              <a:gd name="connsiteY13582" fmla="*/ 1918184 h 2623580"/>
              <a:gd name="connsiteX13583" fmla="*/ 478962 w 4654756"/>
              <a:gd name="connsiteY13583" fmla="*/ 1917359 h 2623580"/>
              <a:gd name="connsiteX13584" fmla="*/ 476834 w 4654756"/>
              <a:gd name="connsiteY13584" fmla="*/ 1916534 h 2623580"/>
              <a:gd name="connsiteX13585" fmla="*/ 474706 w 4654756"/>
              <a:gd name="connsiteY13585" fmla="*/ 1915709 h 2623580"/>
              <a:gd name="connsiteX13586" fmla="*/ 470876 w 4654756"/>
              <a:gd name="connsiteY13586" fmla="*/ 1913234 h 2623580"/>
              <a:gd name="connsiteX13587" fmla="*/ 467471 w 4654756"/>
              <a:gd name="connsiteY13587" fmla="*/ 1910346 h 2623580"/>
              <a:gd name="connsiteX13588" fmla="*/ 464067 w 4654756"/>
              <a:gd name="connsiteY13588" fmla="*/ 1907459 h 2623580"/>
              <a:gd name="connsiteX13589" fmla="*/ 460237 w 4654756"/>
              <a:gd name="connsiteY13589" fmla="*/ 1905396 h 2623580"/>
              <a:gd name="connsiteX13590" fmla="*/ 458109 w 4654756"/>
              <a:gd name="connsiteY13590" fmla="*/ 1904158 h 2623580"/>
              <a:gd name="connsiteX13591" fmla="*/ 455556 w 4654756"/>
              <a:gd name="connsiteY13591" fmla="*/ 1903333 h 2623580"/>
              <a:gd name="connsiteX13592" fmla="*/ 453002 w 4654756"/>
              <a:gd name="connsiteY13592" fmla="*/ 1902921 h 2623580"/>
              <a:gd name="connsiteX13593" fmla="*/ 450449 w 4654756"/>
              <a:gd name="connsiteY13593" fmla="*/ 1902921 h 2623580"/>
              <a:gd name="connsiteX13594" fmla="*/ 447896 w 4654756"/>
              <a:gd name="connsiteY13594" fmla="*/ 1903333 h 2623580"/>
              <a:gd name="connsiteX13595" fmla="*/ 446193 w 4654756"/>
              <a:gd name="connsiteY13595" fmla="*/ 1903746 h 2623580"/>
              <a:gd name="connsiteX13596" fmla="*/ 445768 w 4654756"/>
              <a:gd name="connsiteY13596" fmla="*/ 1905809 h 2623580"/>
              <a:gd name="connsiteX13597" fmla="*/ 445768 w 4654756"/>
              <a:gd name="connsiteY13597" fmla="*/ 1907459 h 2623580"/>
              <a:gd name="connsiteX13598" fmla="*/ 444491 w 4654756"/>
              <a:gd name="connsiteY13598" fmla="*/ 1904571 h 2623580"/>
              <a:gd name="connsiteX13599" fmla="*/ 442789 w 4654756"/>
              <a:gd name="connsiteY13599" fmla="*/ 1900858 h 2623580"/>
              <a:gd name="connsiteX13600" fmla="*/ 439385 w 4654756"/>
              <a:gd name="connsiteY13600" fmla="*/ 1890545 h 2623580"/>
              <a:gd name="connsiteX13601" fmla="*/ 435980 w 4654756"/>
              <a:gd name="connsiteY13601" fmla="*/ 1880645 h 2623580"/>
              <a:gd name="connsiteX13602" fmla="*/ 435554 w 4654756"/>
              <a:gd name="connsiteY13602" fmla="*/ 1876520 h 2623580"/>
              <a:gd name="connsiteX13603" fmla="*/ 435129 w 4654756"/>
              <a:gd name="connsiteY13603" fmla="*/ 1874457 h 2623580"/>
              <a:gd name="connsiteX13604" fmla="*/ 435232 w 4654756"/>
              <a:gd name="connsiteY13604" fmla="*/ 1873261 h 2623580"/>
              <a:gd name="connsiteX13605" fmla="*/ 418800 w 4654756"/>
              <a:gd name="connsiteY13605" fmla="*/ 1840714 h 2623580"/>
              <a:gd name="connsiteX13606" fmla="*/ 417096 w 4654756"/>
              <a:gd name="connsiteY13606" fmla="*/ 1838246 h 2623580"/>
              <a:gd name="connsiteX13607" fmla="*/ 415393 w 4654756"/>
              <a:gd name="connsiteY13607" fmla="*/ 1837011 h 2623580"/>
              <a:gd name="connsiteX13608" fmla="*/ 412837 w 4654756"/>
              <a:gd name="connsiteY13608" fmla="*/ 1836188 h 2623580"/>
              <a:gd name="connsiteX13609" fmla="*/ 410708 w 4654756"/>
              <a:gd name="connsiteY13609" fmla="*/ 1835365 h 2623580"/>
              <a:gd name="connsiteX13610" fmla="*/ 408152 w 4654756"/>
              <a:gd name="connsiteY13610" fmla="*/ 1834954 h 2623580"/>
              <a:gd name="connsiteX13611" fmla="*/ 406449 w 4654756"/>
              <a:gd name="connsiteY13611" fmla="*/ 1834130 h 2623580"/>
              <a:gd name="connsiteX13612" fmla="*/ 404319 w 4654756"/>
              <a:gd name="connsiteY13612" fmla="*/ 1832484 h 2623580"/>
              <a:gd name="connsiteX13613" fmla="*/ 403042 w 4654756"/>
              <a:gd name="connsiteY13613" fmla="*/ 1830427 h 2623580"/>
              <a:gd name="connsiteX13614" fmla="*/ 401338 w 4654756"/>
              <a:gd name="connsiteY13614" fmla="*/ 1827547 h 2623580"/>
              <a:gd name="connsiteX13615" fmla="*/ 400486 w 4654756"/>
              <a:gd name="connsiteY13615" fmla="*/ 1825078 h 2623580"/>
              <a:gd name="connsiteX13616" fmla="*/ 400060 w 4654756"/>
              <a:gd name="connsiteY13616" fmla="*/ 1822609 h 2623580"/>
              <a:gd name="connsiteX13617" fmla="*/ 400060 w 4654756"/>
              <a:gd name="connsiteY13617" fmla="*/ 1820552 h 2623580"/>
              <a:gd name="connsiteX13618" fmla="*/ 400486 w 4654756"/>
              <a:gd name="connsiteY13618" fmla="*/ 1815614 h 2623580"/>
              <a:gd name="connsiteX13619" fmla="*/ 400912 w 4654756"/>
              <a:gd name="connsiteY13619" fmla="*/ 1810264 h 2623580"/>
              <a:gd name="connsiteX13620" fmla="*/ 400912 w 4654756"/>
              <a:gd name="connsiteY13620" fmla="*/ 1793804 h 2623580"/>
              <a:gd name="connsiteX13621" fmla="*/ 400912 w 4654756"/>
              <a:gd name="connsiteY13621" fmla="*/ 1792570 h 2623580"/>
              <a:gd name="connsiteX13622" fmla="*/ 400060 w 4654756"/>
              <a:gd name="connsiteY13622" fmla="*/ 1791335 h 2623580"/>
              <a:gd name="connsiteX13623" fmla="*/ 399208 w 4654756"/>
              <a:gd name="connsiteY13623" fmla="*/ 1790513 h 2623580"/>
              <a:gd name="connsiteX13624" fmla="*/ 397931 w 4654756"/>
              <a:gd name="connsiteY13624" fmla="*/ 1789689 h 2623580"/>
              <a:gd name="connsiteX13625" fmla="*/ 394097 w 4654756"/>
              <a:gd name="connsiteY13625" fmla="*/ 1787632 h 2623580"/>
              <a:gd name="connsiteX13626" fmla="*/ 390265 w 4654756"/>
              <a:gd name="connsiteY13626" fmla="*/ 1786809 h 2623580"/>
              <a:gd name="connsiteX13627" fmla="*/ 381321 w 4654756"/>
              <a:gd name="connsiteY13627" fmla="*/ 1784340 h 2623580"/>
              <a:gd name="connsiteX13628" fmla="*/ 377487 w 4654756"/>
              <a:gd name="connsiteY13628" fmla="*/ 1783517 h 2623580"/>
              <a:gd name="connsiteX13629" fmla="*/ 374506 w 4654756"/>
              <a:gd name="connsiteY13629" fmla="*/ 1781459 h 2623580"/>
              <a:gd name="connsiteX13630" fmla="*/ 371951 w 4654756"/>
              <a:gd name="connsiteY13630" fmla="*/ 1778991 h 2623580"/>
              <a:gd name="connsiteX13631" fmla="*/ 371099 w 4654756"/>
              <a:gd name="connsiteY13631" fmla="*/ 1776933 h 2623580"/>
              <a:gd name="connsiteX13632" fmla="*/ 370673 w 4654756"/>
              <a:gd name="connsiteY13632" fmla="*/ 1774052 h 2623580"/>
              <a:gd name="connsiteX13633" fmla="*/ 370247 w 4654756"/>
              <a:gd name="connsiteY13633" fmla="*/ 1770760 h 2623580"/>
              <a:gd name="connsiteX13634" fmla="*/ 370247 w 4654756"/>
              <a:gd name="connsiteY13634" fmla="*/ 1767469 h 2623580"/>
              <a:gd name="connsiteX13635" fmla="*/ 369821 w 4654756"/>
              <a:gd name="connsiteY13635" fmla="*/ 1763354 h 2623580"/>
              <a:gd name="connsiteX13636" fmla="*/ 368544 w 4654756"/>
              <a:gd name="connsiteY13636" fmla="*/ 1760062 h 2623580"/>
              <a:gd name="connsiteX13637" fmla="*/ 366840 w 4654756"/>
              <a:gd name="connsiteY13637" fmla="*/ 1755947 h 2623580"/>
              <a:gd name="connsiteX13638" fmla="*/ 364710 w 4654756"/>
              <a:gd name="connsiteY13638" fmla="*/ 1753890 h 2623580"/>
              <a:gd name="connsiteX13639" fmla="*/ 362155 w 4654756"/>
              <a:gd name="connsiteY13639" fmla="*/ 1753066 h 2623580"/>
              <a:gd name="connsiteX13640" fmla="*/ 356192 w 4654756"/>
              <a:gd name="connsiteY13640" fmla="*/ 1751420 h 2623580"/>
              <a:gd name="connsiteX13641" fmla="*/ 354063 w 4654756"/>
              <a:gd name="connsiteY13641" fmla="*/ 1749775 h 2623580"/>
              <a:gd name="connsiteX13642" fmla="*/ 352359 w 4654756"/>
              <a:gd name="connsiteY13642" fmla="*/ 1748952 h 2623580"/>
              <a:gd name="connsiteX13643" fmla="*/ 351507 w 4654756"/>
              <a:gd name="connsiteY13643" fmla="*/ 1747306 h 2623580"/>
              <a:gd name="connsiteX13644" fmla="*/ 350656 w 4654756"/>
              <a:gd name="connsiteY13644" fmla="*/ 1746071 h 2623580"/>
              <a:gd name="connsiteX13645" fmla="*/ 349804 w 4654756"/>
              <a:gd name="connsiteY13645" fmla="*/ 1744014 h 2623580"/>
              <a:gd name="connsiteX13646" fmla="*/ 349378 w 4654756"/>
              <a:gd name="connsiteY13646" fmla="*/ 1742368 h 2623580"/>
              <a:gd name="connsiteX13647" fmla="*/ 349378 w 4654756"/>
              <a:gd name="connsiteY13647" fmla="*/ 1739487 h 2623580"/>
              <a:gd name="connsiteX13648" fmla="*/ 349804 w 4654756"/>
              <a:gd name="connsiteY13648" fmla="*/ 1737018 h 2623580"/>
              <a:gd name="connsiteX13649" fmla="*/ 351507 w 4654756"/>
              <a:gd name="connsiteY13649" fmla="*/ 1734549 h 2623580"/>
              <a:gd name="connsiteX13650" fmla="*/ 352785 w 4654756"/>
              <a:gd name="connsiteY13650" fmla="*/ 1732903 h 2623580"/>
              <a:gd name="connsiteX13651" fmla="*/ 355341 w 4654756"/>
              <a:gd name="connsiteY13651" fmla="*/ 1731257 h 2623580"/>
              <a:gd name="connsiteX13652" fmla="*/ 360451 w 4654756"/>
              <a:gd name="connsiteY13652" fmla="*/ 1727965 h 2623580"/>
              <a:gd name="connsiteX13653" fmla="*/ 362155 w 4654756"/>
              <a:gd name="connsiteY13653" fmla="*/ 1726731 h 2623580"/>
              <a:gd name="connsiteX13654" fmla="*/ 363859 w 4654756"/>
              <a:gd name="connsiteY13654" fmla="*/ 1724262 h 2623580"/>
              <a:gd name="connsiteX13655" fmla="*/ 364710 w 4654756"/>
              <a:gd name="connsiteY13655" fmla="*/ 1722205 h 2623580"/>
              <a:gd name="connsiteX13656" fmla="*/ 365562 w 4654756"/>
              <a:gd name="connsiteY13656" fmla="*/ 1720559 h 2623580"/>
              <a:gd name="connsiteX13657" fmla="*/ 367266 w 4654756"/>
              <a:gd name="connsiteY13657" fmla="*/ 1716032 h 2623580"/>
              <a:gd name="connsiteX13658" fmla="*/ 368118 w 4654756"/>
              <a:gd name="connsiteY13658" fmla="*/ 1713975 h 2623580"/>
              <a:gd name="connsiteX13659" fmla="*/ 369821 w 4654756"/>
              <a:gd name="connsiteY13659" fmla="*/ 1711506 h 2623580"/>
              <a:gd name="connsiteX13660" fmla="*/ 371099 w 4654756"/>
              <a:gd name="connsiteY13660" fmla="*/ 1709448 h 2623580"/>
              <a:gd name="connsiteX13661" fmla="*/ 371407 w 4654756"/>
              <a:gd name="connsiteY13661" fmla="*/ 1709210 h 2623580"/>
              <a:gd name="connsiteX13662" fmla="*/ 371027 w 4654756"/>
              <a:gd name="connsiteY13662" fmla="*/ 1707742 h 2623580"/>
              <a:gd name="connsiteX13663" fmla="*/ 371027 w 4654756"/>
              <a:gd name="connsiteY13663" fmla="*/ 1705284 h 2623580"/>
              <a:gd name="connsiteX13664" fmla="*/ 371452 w 4654756"/>
              <a:gd name="connsiteY13664" fmla="*/ 1699957 h 2623580"/>
              <a:gd name="connsiteX13665" fmla="*/ 371452 w 4654756"/>
              <a:gd name="connsiteY13665" fmla="*/ 1697088 h 2623580"/>
              <a:gd name="connsiteX13666" fmla="*/ 371027 w 4654756"/>
              <a:gd name="connsiteY13666" fmla="*/ 1694220 h 2623580"/>
              <a:gd name="connsiteX13667" fmla="*/ 370178 w 4654756"/>
              <a:gd name="connsiteY13667" fmla="*/ 1692171 h 2623580"/>
              <a:gd name="connsiteX13668" fmla="*/ 368056 w 4654756"/>
              <a:gd name="connsiteY13668" fmla="*/ 1689712 h 2623580"/>
              <a:gd name="connsiteX13669" fmla="*/ 365933 w 4654756"/>
              <a:gd name="connsiteY13669" fmla="*/ 1687253 h 2623580"/>
              <a:gd name="connsiteX13670" fmla="*/ 363810 w 4654756"/>
              <a:gd name="connsiteY13670" fmla="*/ 1685614 h 2623580"/>
              <a:gd name="connsiteX13671" fmla="*/ 358717 w 4654756"/>
              <a:gd name="connsiteY13671" fmla="*/ 1681106 h 2623580"/>
              <a:gd name="connsiteX13672" fmla="*/ 356170 w 4654756"/>
              <a:gd name="connsiteY13672" fmla="*/ 1678648 h 2623580"/>
              <a:gd name="connsiteX13673" fmla="*/ 354471 w 4654756"/>
              <a:gd name="connsiteY13673" fmla="*/ 1676189 h 2623580"/>
              <a:gd name="connsiteX13674" fmla="*/ 353623 w 4654756"/>
              <a:gd name="connsiteY13674" fmla="*/ 1672911 h 2623580"/>
              <a:gd name="connsiteX13675" fmla="*/ 352773 w 4654756"/>
              <a:gd name="connsiteY13675" fmla="*/ 1668403 h 2623580"/>
              <a:gd name="connsiteX13676" fmla="*/ 353623 w 4654756"/>
              <a:gd name="connsiteY13676" fmla="*/ 1665535 h 2623580"/>
              <a:gd name="connsiteX13677" fmla="*/ 354896 w 4654756"/>
              <a:gd name="connsiteY13677" fmla="*/ 1662667 h 2623580"/>
              <a:gd name="connsiteX13678" fmla="*/ 357443 w 4654756"/>
              <a:gd name="connsiteY13678" fmla="*/ 1659388 h 2623580"/>
              <a:gd name="connsiteX13679" fmla="*/ 359565 w 4654756"/>
              <a:gd name="connsiteY13679" fmla="*/ 1656110 h 2623580"/>
              <a:gd name="connsiteX13680" fmla="*/ 363386 w 4654756"/>
              <a:gd name="connsiteY13680" fmla="*/ 1653241 h 2623580"/>
              <a:gd name="connsiteX13681" fmla="*/ 366782 w 4654756"/>
              <a:gd name="connsiteY13681" fmla="*/ 1651192 h 2623580"/>
              <a:gd name="connsiteX13682" fmla="*/ 370178 w 4654756"/>
              <a:gd name="connsiteY13682" fmla="*/ 1649143 h 2623580"/>
              <a:gd name="connsiteX13683" fmla="*/ 373150 w 4654756"/>
              <a:gd name="connsiteY13683" fmla="*/ 1647094 h 2623580"/>
              <a:gd name="connsiteX13684" fmla="*/ 374848 w 4654756"/>
              <a:gd name="connsiteY13684" fmla="*/ 1649553 h 2623580"/>
              <a:gd name="connsiteX13685" fmla="*/ 376546 w 4654756"/>
              <a:gd name="connsiteY13685" fmla="*/ 1651602 h 2623580"/>
              <a:gd name="connsiteX13686" fmla="*/ 376970 w 4654756"/>
              <a:gd name="connsiteY13686" fmla="*/ 1652012 h 2623580"/>
              <a:gd name="connsiteX13687" fmla="*/ 377819 w 4654756"/>
              <a:gd name="connsiteY13687" fmla="*/ 1652012 h 2623580"/>
              <a:gd name="connsiteX13688" fmla="*/ 379517 w 4654756"/>
              <a:gd name="connsiteY13688" fmla="*/ 1651602 h 2623580"/>
              <a:gd name="connsiteX13689" fmla="*/ 381216 w 4654756"/>
              <a:gd name="connsiteY13689" fmla="*/ 1649963 h 2623580"/>
              <a:gd name="connsiteX13690" fmla="*/ 384612 w 4654756"/>
              <a:gd name="connsiteY13690" fmla="*/ 1646275 h 2623580"/>
              <a:gd name="connsiteX13691" fmla="*/ 388432 w 4654756"/>
              <a:gd name="connsiteY13691" fmla="*/ 1640948 h 2623580"/>
              <a:gd name="connsiteX13692" fmla="*/ 390979 w 4654756"/>
              <a:gd name="connsiteY13692" fmla="*/ 1638899 h 2623580"/>
              <a:gd name="connsiteX13693" fmla="*/ 393102 w 4654756"/>
              <a:gd name="connsiteY13693" fmla="*/ 1636850 h 2623580"/>
              <a:gd name="connsiteX13694" fmla="*/ 393526 w 4654756"/>
              <a:gd name="connsiteY13694" fmla="*/ 1638489 h 2623580"/>
              <a:gd name="connsiteX13695" fmla="*/ 394375 w 4654756"/>
              <a:gd name="connsiteY13695" fmla="*/ 1639308 h 2623580"/>
              <a:gd name="connsiteX13696" fmla="*/ 396498 w 4654756"/>
              <a:gd name="connsiteY13696" fmla="*/ 1639718 h 2623580"/>
              <a:gd name="connsiteX13697" fmla="*/ 399469 w 4654756"/>
              <a:gd name="connsiteY13697" fmla="*/ 1639718 h 2623580"/>
              <a:gd name="connsiteX13698" fmla="*/ 404139 w 4654756"/>
              <a:gd name="connsiteY13698" fmla="*/ 1639718 h 2623580"/>
              <a:gd name="connsiteX13699" fmla="*/ 408808 w 4654756"/>
              <a:gd name="connsiteY13699" fmla="*/ 1638489 h 2623580"/>
              <a:gd name="connsiteX13700" fmla="*/ 413478 w 4654756"/>
              <a:gd name="connsiteY13700" fmla="*/ 1637260 h 2623580"/>
              <a:gd name="connsiteX13701" fmla="*/ 418572 w 4654756"/>
              <a:gd name="connsiteY13701" fmla="*/ 1636850 h 2623580"/>
              <a:gd name="connsiteX13702" fmla="*/ 424940 w 4654756"/>
              <a:gd name="connsiteY13702" fmla="*/ 1637260 h 2623580"/>
              <a:gd name="connsiteX13703" fmla="*/ 427487 w 4654756"/>
              <a:gd name="connsiteY13703" fmla="*/ 1638489 h 2623580"/>
              <a:gd name="connsiteX13704" fmla="*/ 430034 w 4654756"/>
              <a:gd name="connsiteY13704" fmla="*/ 1638899 h 2623580"/>
              <a:gd name="connsiteX13705" fmla="*/ 432157 w 4654756"/>
              <a:gd name="connsiteY13705" fmla="*/ 1640128 h 2623580"/>
              <a:gd name="connsiteX13706" fmla="*/ 432908 w 4654756"/>
              <a:gd name="connsiteY13706" fmla="*/ 1640491 h 2623580"/>
              <a:gd name="connsiteX13707" fmla="*/ 431308 w 4654756"/>
              <a:gd name="connsiteY13707" fmla="*/ 1639325 h 2623580"/>
              <a:gd name="connsiteX13708" fmla="*/ 429186 w 4654756"/>
              <a:gd name="connsiteY13708" fmla="*/ 1637675 h 2623580"/>
              <a:gd name="connsiteX13709" fmla="*/ 426639 w 4654756"/>
              <a:gd name="connsiteY13709" fmla="*/ 1636850 h 2623580"/>
              <a:gd name="connsiteX13710" fmla="*/ 423667 w 4654756"/>
              <a:gd name="connsiteY13710" fmla="*/ 1636025 h 2623580"/>
              <a:gd name="connsiteX13711" fmla="*/ 420696 w 4654756"/>
              <a:gd name="connsiteY13711" fmla="*/ 1635613 h 2623580"/>
              <a:gd name="connsiteX13712" fmla="*/ 420634 w 4654756"/>
              <a:gd name="connsiteY13712" fmla="*/ 1635613 h 2623580"/>
              <a:gd name="connsiteX13713" fmla="*/ 419986 w 4654756"/>
              <a:gd name="connsiteY13713" fmla="*/ 1636079 h 2623580"/>
              <a:gd name="connsiteX13714" fmla="*/ 414009 w 4654756"/>
              <a:gd name="connsiteY13714" fmla="*/ 1636489 h 2623580"/>
              <a:gd name="connsiteX13715" fmla="*/ 409312 w 4654756"/>
              <a:gd name="connsiteY13715" fmla="*/ 1637720 h 2623580"/>
              <a:gd name="connsiteX13716" fmla="*/ 404189 w 4654756"/>
              <a:gd name="connsiteY13716" fmla="*/ 1638949 h 2623580"/>
              <a:gd name="connsiteX13717" fmla="*/ 399493 w 4654756"/>
              <a:gd name="connsiteY13717" fmla="*/ 1638949 h 2623580"/>
              <a:gd name="connsiteX13718" fmla="*/ 396504 w 4654756"/>
              <a:gd name="connsiteY13718" fmla="*/ 1638949 h 2623580"/>
              <a:gd name="connsiteX13719" fmla="*/ 394369 w 4654756"/>
              <a:gd name="connsiteY13719" fmla="*/ 1638539 h 2623580"/>
              <a:gd name="connsiteX13720" fmla="*/ 393515 w 4654756"/>
              <a:gd name="connsiteY13720" fmla="*/ 1637720 h 2623580"/>
              <a:gd name="connsiteX13721" fmla="*/ 393088 w 4654756"/>
              <a:gd name="connsiteY13721" fmla="*/ 1636079 h 2623580"/>
              <a:gd name="connsiteX13722" fmla="*/ 390100 w 4654756"/>
              <a:gd name="connsiteY13722" fmla="*/ 1638539 h 2623580"/>
              <a:gd name="connsiteX13723" fmla="*/ 387111 w 4654756"/>
              <a:gd name="connsiteY13723" fmla="*/ 1641000 h 2623580"/>
              <a:gd name="connsiteX13724" fmla="*/ 384976 w 4654756"/>
              <a:gd name="connsiteY13724" fmla="*/ 1643050 h 2623580"/>
              <a:gd name="connsiteX13725" fmla="*/ 384122 w 4654756"/>
              <a:gd name="connsiteY13725" fmla="*/ 1645100 h 2623580"/>
              <a:gd name="connsiteX13726" fmla="*/ 381988 w 4654756"/>
              <a:gd name="connsiteY13726" fmla="*/ 1631979 h 2623580"/>
              <a:gd name="connsiteX13727" fmla="*/ 384122 w 4654756"/>
              <a:gd name="connsiteY13727" fmla="*/ 1627468 h 2623580"/>
              <a:gd name="connsiteX13728" fmla="*/ 387111 w 4654756"/>
              <a:gd name="connsiteY13728" fmla="*/ 1622958 h 2623580"/>
              <a:gd name="connsiteX13729" fmla="*/ 389246 w 4654756"/>
              <a:gd name="connsiteY13729" fmla="*/ 1617627 h 2623580"/>
              <a:gd name="connsiteX13730" fmla="*/ 390100 w 4654756"/>
              <a:gd name="connsiteY13730" fmla="*/ 1614757 h 2623580"/>
              <a:gd name="connsiteX13731" fmla="*/ 390100 w 4654756"/>
              <a:gd name="connsiteY13731" fmla="*/ 1611887 h 2623580"/>
              <a:gd name="connsiteX13732" fmla="*/ 390100 w 4654756"/>
              <a:gd name="connsiteY13732" fmla="*/ 1609016 h 2623580"/>
              <a:gd name="connsiteX13733" fmla="*/ 389672 w 4654756"/>
              <a:gd name="connsiteY13733" fmla="*/ 1606966 h 2623580"/>
              <a:gd name="connsiteX13734" fmla="*/ 387965 w 4654756"/>
              <a:gd name="connsiteY13734" fmla="*/ 1604916 h 2623580"/>
              <a:gd name="connsiteX13735" fmla="*/ 386684 w 4654756"/>
              <a:gd name="connsiteY13735" fmla="*/ 1603276 h 2623580"/>
              <a:gd name="connsiteX13736" fmla="*/ 384976 w 4654756"/>
              <a:gd name="connsiteY13736" fmla="*/ 1601635 h 2623580"/>
              <a:gd name="connsiteX13737" fmla="*/ 383268 w 4654756"/>
              <a:gd name="connsiteY13737" fmla="*/ 1600815 h 2623580"/>
              <a:gd name="connsiteX13738" fmla="*/ 378572 w 4654756"/>
              <a:gd name="connsiteY13738" fmla="*/ 1598765 h 2623580"/>
              <a:gd name="connsiteX13739" fmla="*/ 368752 w 4654756"/>
              <a:gd name="connsiteY13739" fmla="*/ 1596305 h 2623580"/>
              <a:gd name="connsiteX13740" fmla="*/ 364483 w 4654756"/>
              <a:gd name="connsiteY13740" fmla="*/ 1594665 h 2623580"/>
              <a:gd name="connsiteX13741" fmla="*/ 361921 w 4654756"/>
              <a:gd name="connsiteY13741" fmla="*/ 1593845 h 2623580"/>
              <a:gd name="connsiteX13742" fmla="*/ 360640 w 4654756"/>
              <a:gd name="connsiteY13742" fmla="*/ 1592205 h 2623580"/>
              <a:gd name="connsiteX13743" fmla="*/ 356797 w 4654756"/>
              <a:gd name="connsiteY13743" fmla="*/ 1586874 h 2623580"/>
              <a:gd name="connsiteX13744" fmla="*/ 353382 w 4654756"/>
              <a:gd name="connsiteY13744" fmla="*/ 1580723 h 2623580"/>
              <a:gd name="connsiteX13745" fmla="*/ 349112 w 4654756"/>
              <a:gd name="connsiteY13745" fmla="*/ 1574163 h 2623580"/>
              <a:gd name="connsiteX13746" fmla="*/ 344843 w 4654756"/>
              <a:gd name="connsiteY13746" fmla="*/ 1568012 h 2623580"/>
              <a:gd name="connsiteX13747" fmla="*/ 343562 w 4654756"/>
              <a:gd name="connsiteY13747" fmla="*/ 1570472 h 2623580"/>
              <a:gd name="connsiteX13748" fmla="*/ 341000 w 4654756"/>
              <a:gd name="connsiteY13748" fmla="*/ 1572522 h 2623580"/>
              <a:gd name="connsiteX13749" fmla="*/ 338012 w 4654756"/>
              <a:gd name="connsiteY13749" fmla="*/ 1573753 h 2623580"/>
              <a:gd name="connsiteX13750" fmla="*/ 333742 w 4654756"/>
              <a:gd name="connsiteY13750" fmla="*/ 1574163 h 2623580"/>
              <a:gd name="connsiteX13751" fmla="*/ 331181 w 4654756"/>
              <a:gd name="connsiteY13751" fmla="*/ 1574163 h 2623580"/>
              <a:gd name="connsiteX13752" fmla="*/ 328619 w 4654756"/>
              <a:gd name="connsiteY13752" fmla="*/ 1573753 h 2623580"/>
              <a:gd name="connsiteX13753" fmla="*/ 326057 w 4654756"/>
              <a:gd name="connsiteY13753" fmla="*/ 1572933 h 2623580"/>
              <a:gd name="connsiteX13754" fmla="*/ 324776 w 4654756"/>
              <a:gd name="connsiteY13754" fmla="*/ 1571292 h 2623580"/>
              <a:gd name="connsiteX13755" fmla="*/ 323069 w 4654756"/>
              <a:gd name="connsiteY13755" fmla="*/ 1569652 h 2623580"/>
              <a:gd name="connsiteX13756" fmla="*/ 322215 w 4654756"/>
              <a:gd name="connsiteY13756" fmla="*/ 1567192 h 2623580"/>
              <a:gd name="connsiteX13757" fmla="*/ 321360 w 4654756"/>
              <a:gd name="connsiteY13757" fmla="*/ 1564322 h 2623580"/>
              <a:gd name="connsiteX13758" fmla="*/ 321360 w 4654756"/>
              <a:gd name="connsiteY13758" fmla="*/ 1560631 h 2623580"/>
              <a:gd name="connsiteX13759" fmla="*/ 321788 w 4654756"/>
              <a:gd name="connsiteY13759" fmla="*/ 1557351 h 2623580"/>
              <a:gd name="connsiteX13760" fmla="*/ 322641 w 4654756"/>
              <a:gd name="connsiteY13760" fmla="*/ 1554071 h 2623580"/>
              <a:gd name="connsiteX13761" fmla="*/ 324349 w 4654756"/>
              <a:gd name="connsiteY13761" fmla="*/ 1550790 h 2623580"/>
              <a:gd name="connsiteX13762" fmla="*/ 326057 w 4654756"/>
              <a:gd name="connsiteY13762" fmla="*/ 1548330 h 2623580"/>
              <a:gd name="connsiteX13763" fmla="*/ 328619 w 4654756"/>
              <a:gd name="connsiteY13763" fmla="*/ 1545870 h 2623580"/>
              <a:gd name="connsiteX13764" fmla="*/ 331181 w 4654756"/>
              <a:gd name="connsiteY13764" fmla="*/ 1543820 h 2623580"/>
              <a:gd name="connsiteX13765" fmla="*/ 337158 w 4654756"/>
              <a:gd name="connsiteY13765" fmla="*/ 1539719 h 2623580"/>
              <a:gd name="connsiteX13766" fmla="*/ 342281 w 4654756"/>
              <a:gd name="connsiteY13766" fmla="*/ 1536029 h 2623580"/>
              <a:gd name="connsiteX13767" fmla="*/ 347831 w 4654756"/>
              <a:gd name="connsiteY13767" fmla="*/ 1532748 h 2623580"/>
              <a:gd name="connsiteX13768" fmla="*/ 349539 w 4654756"/>
              <a:gd name="connsiteY13768" fmla="*/ 1530288 h 2623580"/>
              <a:gd name="connsiteX13769" fmla="*/ 351247 w 4654756"/>
              <a:gd name="connsiteY13769" fmla="*/ 1528648 h 2623580"/>
              <a:gd name="connsiteX13770" fmla="*/ 352101 w 4654756"/>
              <a:gd name="connsiteY13770" fmla="*/ 1525778 h 2623580"/>
              <a:gd name="connsiteX13771" fmla="*/ 352528 w 4654756"/>
              <a:gd name="connsiteY13771" fmla="*/ 1523317 h 2623580"/>
              <a:gd name="connsiteX13772" fmla="*/ 352101 w 4654756"/>
              <a:gd name="connsiteY13772" fmla="*/ 1519627 h 2623580"/>
              <a:gd name="connsiteX13773" fmla="*/ 351674 w 4654756"/>
              <a:gd name="connsiteY13773" fmla="*/ 1514707 h 2623580"/>
              <a:gd name="connsiteX13774" fmla="*/ 352101 w 4654756"/>
              <a:gd name="connsiteY13774" fmla="*/ 1511836 h 2623580"/>
              <a:gd name="connsiteX13775" fmla="*/ 353382 w 4654756"/>
              <a:gd name="connsiteY13775" fmla="*/ 1510196 h 2623580"/>
              <a:gd name="connsiteX13776" fmla="*/ 354663 w 4654756"/>
              <a:gd name="connsiteY13776" fmla="*/ 1508556 h 2623580"/>
              <a:gd name="connsiteX13777" fmla="*/ 355517 w 4654756"/>
              <a:gd name="connsiteY13777" fmla="*/ 1508146 h 2623580"/>
              <a:gd name="connsiteX13778" fmla="*/ 357224 w 4654756"/>
              <a:gd name="connsiteY13778" fmla="*/ 1508146 h 2623580"/>
              <a:gd name="connsiteX13779" fmla="*/ 360213 w 4654756"/>
              <a:gd name="connsiteY13779" fmla="*/ 1508556 h 2623580"/>
              <a:gd name="connsiteX13780" fmla="*/ 362348 w 4654756"/>
              <a:gd name="connsiteY13780" fmla="*/ 1509786 h 2623580"/>
              <a:gd name="connsiteX13781" fmla="*/ 364910 w 4654756"/>
              <a:gd name="connsiteY13781" fmla="*/ 1510606 h 2623580"/>
              <a:gd name="connsiteX13782" fmla="*/ 367471 w 4654756"/>
              <a:gd name="connsiteY13782" fmla="*/ 1512656 h 2623580"/>
              <a:gd name="connsiteX13783" fmla="*/ 371313 w 4654756"/>
              <a:gd name="connsiteY13783" fmla="*/ 1516757 h 2623580"/>
              <a:gd name="connsiteX13784" fmla="*/ 375583 w 4654756"/>
              <a:gd name="connsiteY13784" fmla="*/ 1522087 h 2623580"/>
              <a:gd name="connsiteX13785" fmla="*/ 380280 w 4654756"/>
              <a:gd name="connsiteY13785" fmla="*/ 1526598 h 2623580"/>
              <a:gd name="connsiteX13786" fmla="*/ 382841 w 4654756"/>
              <a:gd name="connsiteY13786" fmla="*/ 1529058 h 2623580"/>
              <a:gd name="connsiteX13787" fmla="*/ 384976 w 4654756"/>
              <a:gd name="connsiteY13787" fmla="*/ 1530698 h 2623580"/>
              <a:gd name="connsiteX13788" fmla="*/ 387965 w 4654756"/>
              <a:gd name="connsiteY13788" fmla="*/ 1532748 h 2623580"/>
              <a:gd name="connsiteX13789" fmla="*/ 390953 w 4654756"/>
              <a:gd name="connsiteY13789" fmla="*/ 1534389 h 2623580"/>
              <a:gd name="connsiteX13790" fmla="*/ 394369 w 4654756"/>
              <a:gd name="connsiteY13790" fmla="*/ 1535209 h 2623580"/>
              <a:gd name="connsiteX13791" fmla="*/ 397784 w 4654756"/>
              <a:gd name="connsiteY13791" fmla="*/ 1535209 h 2623580"/>
              <a:gd name="connsiteX13792" fmla="*/ 399493 w 4654756"/>
              <a:gd name="connsiteY13792" fmla="*/ 1535209 h 2623580"/>
              <a:gd name="connsiteX13793" fmla="*/ 400347 w 4654756"/>
              <a:gd name="connsiteY13793" fmla="*/ 1534389 h 2623580"/>
              <a:gd name="connsiteX13794" fmla="*/ 401200 w 4654756"/>
              <a:gd name="connsiteY13794" fmla="*/ 1533158 h 2623580"/>
              <a:gd name="connsiteX13795" fmla="*/ 401627 w 4654756"/>
              <a:gd name="connsiteY13795" fmla="*/ 1532338 h 2623580"/>
              <a:gd name="connsiteX13796" fmla="*/ 403335 w 4654756"/>
              <a:gd name="connsiteY13796" fmla="*/ 1529468 h 2623580"/>
              <a:gd name="connsiteX13797" fmla="*/ 404189 w 4654756"/>
              <a:gd name="connsiteY13797" fmla="*/ 1528648 h 2623580"/>
              <a:gd name="connsiteX13798" fmla="*/ 405896 w 4654756"/>
              <a:gd name="connsiteY13798" fmla="*/ 1527418 h 2623580"/>
              <a:gd name="connsiteX13799" fmla="*/ 407151 w 4654756"/>
              <a:gd name="connsiteY13799" fmla="*/ 1523404 h 2623580"/>
              <a:gd name="connsiteX13800" fmla="*/ 407091 w 4654756"/>
              <a:gd name="connsiteY13800" fmla="*/ 1522996 h 2623580"/>
              <a:gd name="connsiteX13801" fmla="*/ 407514 w 4654756"/>
              <a:gd name="connsiteY13801" fmla="*/ 1519696 h 2623580"/>
              <a:gd name="connsiteX13802" fmla="*/ 408785 w 4654756"/>
              <a:gd name="connsiteY13802" fmla="*/ 1516808 h 2623580"/>
              <a:gd name="connsiteX13803" fmla="*/ 410056 w 4654756"/>
              <a:gd name="connsiteY13803" fmla="*/ 1513921 h 2623580"/>
              <a:gd name="connsiteX13804" fmla="*/ 410479 w 4654756"/>
              <a:gd name="connsiteY13804" fmla="*/ 1510621 h 2623580"/>
              <a:gd name="connsiteX13805" fmla="*/ 410056 w 4654756"/>
              <a:gd name="connsiteY13805" fmla="*/ 1508971 h 2623580"/>
              <a:gd name="connsiteX13806" fmla="*/ 410056 w 4654756"/>
              <a:gd name="connsiteY13806" fmla="*/ 1506908 h 2623580"/>
              <a:gd name="connsiteX13807" fmla="*/ 408785 w 4654756"/>
              <a:gd name="connsiteY13807" fmla="*/ 1503608 h 2623580"/>
              <a:gd name="connsiteX13808" fmla="*/ 406667 w 4654756"/>
              <a:gd name="connsiteY13808" fmla="*/ 1500720 h 2623580"/>
              <a:gd name="connsiteX13809" fmla="*/ 404126 w 4654756"/>
              <a:gd name="connsiteY13809" fmla="*/ 1497833 h 2623580"/>
              <a:gd name="connsiteX13810" fmla="*/ 401585 w 4654756"/>
              <a:gd name="connsiteY13810" fmla="*/ 1495358 h 2623580"/>
              <a:gd name="connsiteX13811" fmla="*/ 399891 w 4654756"/>
              <a:gd name="connsiteY13811" fmla="*/ 1493295 h 2623580"/>
              <a:gd name="connsiteX13812" fmla="*/ 398197 w 4654756"/>
              <a:gd name="connsiteY13812" fmla="*/ 1490407 h 2623580"/>
              <a:gd name="connsiteX13813" fmla="*/ 397773 w 4654756"/>
              <a:gd name="connsiteY13813" fmla="*/ 1488345 h 2623580"/>
              <a:gd name="connsiteX13814" fmla="*/ 397773 w 4654756"/>
              <a:gd name="connsiteY13814" fmla="*/ 1486282 h 2623580"/>
              <a:gd name="connsiteX13815" fmla="*/ 400738 w 4654756"/>
              <a:gd name="connsiteY13815" fmla="*/ 1486282 h 2623580"/>
              <a:gd name="connsiteX13816" fmla="*/ 404549 w 4654756"/>
              <a:gd name="connsiteY13816" fmla="*/ 1486282 h 2623580"/>
              <a:gd name="connsiteX13817" fmla="*/ 407091 w 4654756"/>
              <a:gd name="connsiteY13817" fmla="*/ 1486282 h 2623580"/>
              <a:gd name="connsiteX13818" fmla="*/ 409209 w 4654756"/>
              <a:gd name="connsiteY13818" fmla="*/ 1485870 h 2623580"/>
              <a:gd name="connsiteX13819" fmla="*/ 410479 w 4654756"/>
              <a:gd name="connsiteY13819" fmla="*/ 1485045 h 2623580"/>
              <a:gd name="connsiteX13820" fmla="*/ 412174 w 4654756"/>
              <a:gd name="connsiteY13820" fmla="*/ 1483807 h 2623580"/>
              <a:gd name="connsiteX13821" fmla="*/ 412597 w 4654756"/>
              <a:gd name="connsiteY13821" fmla="*/ 1480920 h 2623580"/>
              <a:gd name="connsiteX13822" fmla="*/ 413021 w 4654756"/>
              <a:gd name="connsiteY13822" fmla="*/ 1478445 h 2623580"/>
              <a:gd name="connsiteX13823" fmla="*/ 412597 w 4654756"/>
              <a:gd name="connsiteY13823" fmla="*/ 1476382 h 2623580"/>
              <a:gd name="connsiteX13824" fmla="*/ 412174 w 4654756"/>
              <a:gd name="connsiteY13824" fmla="*/ 1474320 h 2623580"/>
              <a:gd name="connsiteX13825" fmla="*/ 410479 w 4654756"/>
              <a:gd name="connsiteY13825" fmla="*/ 1469370 h 2623580"/>
              <a:gd name="connsiteX13826" fmla="*/ 410056 w 4654756"/>
              <a:gd name="connsiteY13826" fmla="*/ 1466895 h 2623580"/>
              <a:gd name="connsiteX13827" fmla="*/ 410479 w 4654756"/>
              <a:gd name="connsiteY13827" fmla="*/ 1463594 h 2623580"/>
              <a:gd name="connsiteX13828" fmla="*/ 413021 w 4654756"/>
              <a:gd name="connsiteY13828" fmla="*/ 1454107 h 2623580"/>
              <a:gd name="connsiteX13829" fmla="*/ 415986 w 4654756"/>
              <a:gd name="connsiteY13829" fmla="*/ 1445031 h 2623580"/>
              <a:gd name="connsiteX13830" fmla="*/ 418950 w 4654756"/>
              <a:gd name="connsiteY13830" fmla="*/ 1435543 h 2623580"/>
              <a:gd name="connsiteX13831" fmla="*/ 421068 w 4654756"/>
              <a:gd name="connsiteY13831" fmla="*/ 1424406 h 2623580"/>
              <a:gd name="connsiteX13832" fmla="*/ 425727 w 4654756"/>
              <a:gd name="connsiteY13832" fmla="*/ 1424406 h 2623580"/>
              <a:gd name="connsiteX13833" fmla="*/ 429539 w 4654756"/>
              <a:gd name="connsiteY13833" fmla="*/ 1423993 h 2623580"/>
              <a:gd name="connsiteX13834" fmla="*/ 432504 w 4654756"/>
              <a:gd name="connsiteY13834" fmla="*/ 1422756 h 2623580"/>
              <a:gd name="connsiteX13835" fmla="*/ 435045 w 4654756"/>
              <a:gd name="connsiteY13835" fmla="*/ 1421931 h 2623580"/>
              <a:gd name="connsiteX13836" fmla="*/ 436739 w 4654756"/>
              <a:gd name="connsiteY13836" fmla="*/ 1420693 h 2623580"/>
              <a:gd name="connsiteX13837" fmla="*/ 438857 w 4654756"/>
              <a:gd name="connsiteY13837" fmla="*/ 1418631 h 2623580"/>
              <a:gd name="connsiteX13838" fmla="*/ 441398 w 4654756"/>
              <a:gd name="connsiteY13838" fmla="*/ 1415330 h 2623580"/>
              <a:gd name="connsiteX13839" fmla="*/ 443092 w 4654756"/>
              <a:gd name="connsiteY13839" fmla="*/ 1411618 h 2623580"/>
              <a:gd name="connsiteX13840" fmla="*/ 445210 w 4654756"/>
              <a:gd name="connsiteY13840" fmla="*/ 1407493 h 2623580"/>
              <a:gd name="connsiteX13841" fmla="*/ 447752 w 4654756"/>
              <a:gd name="connsiteY13841" fmla="*/ 1404193 h 2623580"/>
              <a:gd name="connsiteX13842" fmla="*/ 449022 w 4654756"/>
              <a:gd name="connsiteY13842" fmla="*/ 1402955 h 2623580"/>
              <a:gd name="connsiteX13843" fmla="*/ 450716 w 4654756"/>
              <a:gd name="connsiteY13843" fmla="*/ 1401305 h 2623580"/>
              <a:gd name="connsiteX13844" fmla="*/ 455799 w 4654756"/>
              <a:gd name="connsiteY13844" fmla="*/ 1399655 h 2623580"/>
              <a:gd name="connsiteX13845" fmla="*/ 460458 w 4654756"/>
              <a:gd name="connsiteY13845" fmla="*/ 1398005 h 2623580"/>
              <a:gd name="connsiteX13846" fmla="*/ 462152 w 4654756"/>
              <a:gd name="connsiteY13846" fmla="*/ 1396767 h 2623580"/>
              <a:gd name="connsiteX13847" fmla="*/ 463846 w 4654756"/>
              <a:gd name="connsiteY13847" fmla="*/ 1395530 h 2623580"/>
              <a:gd name="connsiteX13848" fmla="*/ 465117 w 4654756"/>
              <a:gd name="connsiteY13848" fmla="*/ 1393467 h 2623580"/>
              <a:gd name="connsiteX13849" fmla="*/ 466219 w 4654756"/>
              <a:gd name="connsiteY13849" fmla="*/ 1391320 h 2623580"/>
              <a:gd name="connsiteX13850" fmla="*/ 464847 w 4654756"/>
              <a:gd name="connsiteY13850" fmla="*/ 1390986 h 2623580"/>
              <a:gd name="connsiteX13851" fmla="*/ 463997 w 4654756"/>
              <a:gd name="connsiteY13851" fmla="*/ 1390573 h 2623580"/>
              <a:gd name="connsiteX13852" fmla="*/ 462299 w 4654756"/>
              <a:gd name="connsiteY13852" fmla="*/ 1390160 h 2623580"/>
              <a:gd name="connsiteX13853" fmla="*/ 461450 w 4654756"/>
              <a:gd name="connsiteY13853" fmla="*/ 1388506 h 2623580"/>
              <a:gd name="connsiteX13854" fmla="*/ 460602 w 4654756"/>
              <a:gd name="connsiteY13854" fmla="*/ 1386440 h 2623580"/>
              <a:gd name="connsiteX13855" fmla="*/ 459328 w 4654756"/>
              <a:gd name="connsiteY13855" fmla="*/ 1382721 h 2623580"/>
              <a:gd name="connsiteX13856" fmla="*/ 458479 w 4654756"/>
              <a:gd name="connsiteY13856" fmla="*/ 1374868 h 2623580"/>
              <a:gd name="connsiteX13857" fmla="*/ 458055 w 4654756"/>
              <a:gd name="connsiteY13857" fmla="*/ 1371149 h 2623580"/>
              <a:gd name="connsiteX13858" fmla="*/ 456781 w 4654756"/>
              <a:gd name="connsiteY13858" fmla="*/ 1367016 h 2623580"/>
              <a:gd name="connsiteX13859" fmla="*/ 456356 w 4654756"/>
              <a:gd name="connsiteY13859" fmla="*/ 1366190 h 2623580"/>
              <a:gd name="connsiteX13860" fmla="*/ 455507 w 4654756"/>
              <a:gd name="connsiteY13860" fmla="*/ 1364950 h 2623580"/>
              <a:gd name="connsiteX13861" fmla="*/ 452536 w 4654756"/>
              <a:gd name="connsiteY13861" fmla="*/ 1362470 h 2623580"/>
              <a:gd name="connsiteX13862" fmla="*/ 448715 w 4654756"/>
              <a:gd name="connsiteY13862" fmla="*/ 1359991 h 2623580"/>
              <a:gd name="connsiteX13863" fmla="*/ 444470 w 4654756"/>
              <a:gd name="connsiteY13863" fmla="*/ 1357511 h 2623580"/>
              <a:gd name="connsiteX13864" fmla="*/ 435980 w 4654756"/>
              <a:gd name="connsiteY13864" fmla="*/ 1353378 h 2623580"/>
              <a:gd name="connsiteX13865" fmla="*/ 433008 w 4654756"/>
              <a:gd name="connsiteY13865" fmla="*/ 1352138 h 2623580"/>
              <a:gd name="connsiteX13866" fmla="*/ 432584 w 4654756"/>
              <a:gd name="connsiteY13866" fmla="*/ 1350899 h 2623580"/>
              <a:gd name="connsiteX13867" fmla="*/ 432159 w 4654756"/>
              <a:gd name="connsiteY13867" fmla="*/ 1350486 h 2623580"/>
              <a:gd name="connsiteX13868" fmla="*/ 432584 w 4654756"/>
              <a:gd name="connsiteY13868" fmla="*/ 1348006 h 2623580"/>
              <a:gd name="connsiteX13869" fmla="*/ 433857 w 4654756"/>
              <a:gd name="connsiteY13869" fmla="*/ 1345940 h 2623580"/>
              <a:gd name="connsiteX13870" fmla="*/ 435556 w 4654756"/>
              <a:gd name="connsiteY13870" fmla="*/ 1343873 h 2623580"/>
              <a:gd name="connsiteX13871" fmla="*/ 437253 w 4654756"/>
              <a:gd name="connsiteY13871" fmla="*/ 1341807 h 2623580"/>
              <a:gd name="connsiteX13872" fmla="*/ 439800 w 4654756"/>
              <a:gd name="connsiteY13872" fmla="*/ 1340567 h 2623580"/>
              <a:gd name="connsiteX13873" fmla="*/ 441498 w 4654756"/>
              <a:gd name="connsiteY13873" fmla="*/ 1338500 h 2623580"/>
              <a:gd name="connsiteX13874" fmla="*/ 442772 w 4654756"/>
              <a:gd name="connsiteY13874" fmla="*/ 1336435 h 2623580"/>
              <a:gd name="connsiteX13875" fmla="*/ 443197 w 4654756"/>
              <a:gd name="connsiteY13875" fmla="*/ 1333955 h 2623580"/>
              <a:gd name="connsiteX13876" fmla="*/ 442772 w 4654756"/>
              <a:gd name="connsiteY13876" fmla="*/ 1331889 h 2623580"/>
              <a:gd name="connsiteX13877" fmla="*/ 442348 w 4654756"/>
              <a:gd name="connsiteY13877" fmla="*/ 1330235 h 2623580"/>
              <a:gd name="connsiteX13878" fmla="*/ 441074 w 4654756"/>
              <a:gd name="connsiteY13878" fmla="*/ 1327343 h 2623580"/>
              <a:gd name="connsiteX13879" fmla="*/ 438951 w 4654756"/>
              <a:gd name="connsiteY13879" fmla="*/ 1324449 h 2623580"/>
              <a:gd name="connsiteX13880" fmla="*/ 435980 w 4654756"/>
              <a:gd name="connsiteY13880" fmla="*/ 1321556 h 2623580"/>
              <a:gd name="connsiteX13881" fmla="*/ 433433 w 4654756"/>
              <a:gd name="connsiteY13881" fmla="*/ 1319077 h 2623580"/>
              <a:gd name="connsiteX13882" fmla="*/ 431735 w 4654756"/>
              <a:gd name="connsiteY13882" fmla="*/ 1315771 h 2623580"/>
              <a:gd name="connsiteX13883" fmla="*/ 429612 w 4654756"/>
              <a:gd name="connsiteY13883" fmla="*/ 1311638 h 2623580"/>
              <a:gd name="connsiteX13884" fmla="*/ 429188 w 4654756"/>
              <a:gd name="connsiteY13884" fmla="*/ 1309159 h 2623580"/>
              <a:gd name="connsiteX13885" fmla="*/ 429188 w 4654756"/>
              <a:gd name="connsiteY13885" fmla="*/ 1306265 h 2623580"/>
              <a:gd name="connsiteX13886" fmla="*/ 429612 w 4654756"/>
              <a:gd name="connsiteY13886" fmla="*/ 1303372 h 2623580"/>
              <a:gd name="connsiteX13887" fmla="*/ 430461 w 4654756"/>
              <a:gd name="connsiteY13887" fmla="*/ 1301306 h 2623580"/>
              <a:gd name="connsiteX13888" fmla="*/ 431735 w 4654756"/>
              <a:gd name="connsiteY13888" fmla="*/ 1299240 h 2623580"/>
              <a:gd name="connsiteX13889" fmla="*/ 433433 w 4654756"/>
              <a:gd name="connsiteY13889" fmla="*/ 1297587 h 2623580"/>
              <a:gd name="connsiteX13890" fmla="*/ 436829 w 4654756"/>
              <a:gd name="connsiteY13890" fmla="*/ 1295107 h 2623580"/>
              <a:gd name="connsiteX13891" fmla="*/ 438951 w 4654756"/>
              <a:gd name="connsiteY13891" fmla="*/ 1293041 h 2623580"/>
              <a:gd name="connsiteX13892" fmla="*/ 440225 w 4654756"/>
              <a:gd name="connsiteY13892" fmla="*/ 1290975 h 2623580"/>
              <a:gd name="connsiteX13893" fmla="*/ 442348 w 4654756"/>
              <a:gd name="connsiteY13893" fmla="*/ 1286842 h 2623580"/>
              <a:gd name="connsiteX13894" fmla="*/ 443621 w 4654756"/>
              <a:gd name="connsiteY13894" fmla="*/ 1281469 h 2623580"/>
              <a:gd name="connsiteX13895" fmla="*/ 446592 w 4654756"/>
              <a:gd name="connsiteY13895" fmla="*/ 1270724 h 2623580"/>
              <a:gd name="connsiteX13896" fmla="*/ 448715 w 4654756"/>
              <a:gd name="connsiteY13896" fmla="*/ 1265352 h 2623580"/>
              <a:gd name="connsiteX13897" fmla="*/ 450838 w 4654756"/>
              <a:gd name="connsiteY13897" fmla="*/ 1260392 h 2623580"/>
              <a:gd name="connsiteX13898" fmla="*/ 453385 w 4654756"/>
              <a:gd name="connsiteY13898" fmla="*/ 1255846 h 2623580"/>
              <a:gd name="connsiteX13899" fmla="*/ 455083 w 4654756"/>
              <a:gd name="connsiteY13899" fmla="*/ 1253366 h 2623580"/>
              <a:gd name="connsiteX13900" fmla="*/ 456781 w 4654756"/>
              <a:gd name="connsiteY13900" fmla="*/ 1251714 h 2623580"/>
              <a:gd name="connsiteX13901" fmla="*/ 465696 w 4654756"/>
              <a:gd name="connsiteY13901" fmla="*/ 1248820 h 2623580"/>
              <a:gd name="connsiteX13902" fmla="*/ 472063 w 4654756"/>
              <a:gd name="connsiteY13902" fmla="*/ 1245928 h 2623580"/>
              <a:gd name="connsiteX13903" fmla="*/ 474610 w 4654756"/>
              <a:gd name="connsiteY13903" fmla="*/ 1245101 h 2623580"/>
              <a:gd name="connsiteX13904" fmla="*/ 475884 w 4654756"/>
              <a:gd name="connsiteY13904" fmla="*/ 1243861 h 2623580"/>
              <a:gd name="connsiteX13905" fmla="*/ 475884 w 4654756"/>
              <a:gd name="connsiteY13905" fmla="*/ 1240555 h 2623580"/>
              <a:gd name="connsiteX13906" fmla="*/ 475459 w 4654756"/>
              <a:gd name="connsiteY13906" fmla="*/ 1237249 h 2623580"/>
              <a:gd name="connsiteX13907" fmla="*/ 473761 w 4654756"/>
              <a:gd name="connsiteY13907" fmla="*/ 1230636 h 2623580"/>
              <a:gd name="connsiteX13908" fmla="*/ 472912 w 4654756"/>
              <a:gd name="connsiteY13908" fmla="*/ 1227744 h 2623580"/>
              <a:gd name="connsiteX13909" fmla="*/ 472488 w 4654756"/>
              <a:gd name="connsiteY13909" fmla="*/ 1224851 h 2623580"/>
              <a:gd name="connsiteX13910" fmla="*/ 472912 w 4654756"/>
              <a:gd name="connsiteY13910" fmla="*/ 1223611 h 2623580"/>
              <a:gd name="connsiteX13911" fmla="*/ 473761 w 4654756"/>
              <a:gd name="connsiteY13911" fmla="*/ 1222371 h 2623580"/>
              <a:gd name="connsiteX13912" fmla="*/ 474610 w 4654756"/>
              <a:gd name="connsiteY13912" fmla="*/ 1220718 h 2623580"/>
              <a:gd name="connsiteX13913" fmla="*/ 475884 w 4654756"/>
              <a:gd name="connsiteY13913" fmla="*/ 1219892 h 2623580"/>
              <a:gd name="connsiteX13914" fmla="*/ 478431 w 4654756"/>
              <a:gd name="connsiteY13914" fmla="*/ 1218238 h 2623580"/>
              <a:gd name="connsiteX13915" fmla="*/ 481402 w 4654756"/>
              <a:gd name="connsiteY13915" fmla="*/ 1217825 h 2623580"/>
              <a:gd name="connsiteX13916" fmla="*/ 484799 w 4654756"/>
              <a:gd name="connsiteY13916" fmla="*/ 1217825 h 2623580"/>
              <a:gd name="connsiteX13917" fmla="*/ 488194 w 4654756"/>
              <a:gd name="connsiteY13917" fmla="*/ 1217825 h 2623580"/>
              <a:gd name="connsiteX13918" fmla="*/ 494562 w 4654756"/>
              <a:gd name="connsiteY13918" fmla="*/ 1217825 h 2623580"/>
              <a:gd name="connsiteX13919" fmla="*/ 497109 w 4654756"/>
              <a:gd name="connsiteY13919" fmla="*/ 1217825 h 2623580"/>
              <a:gd name="connsiteX13920" fmla="*/ 499656 w 4654756"/>
              <a:gd name="connsiteY13920" fmla="*/ 1216998 h 2623580"/>
              <a:gd name="connsiteX13921" fmla="*/ 501354 w 4654756"/>
              <a:gd name="connsiteY13921" fmla="*/ 1214519 h 2623580"/>
              <a:gd name="connsiteX13922" fmla="*/ 503053 w 4654756"/>
              <a:gd name="connsiteY13922" fmla="*/ 1212039 h 2623580"/>
              <a:gd name="connsiteX13923" fmla="*/ 505175 w 4654756"/>
              <a:gd name="connsiteY13923" fmla="*/ 1207080 h 2623580"/>
              <a:gd name="connsiteX13924" fmla="*/ 507298 w 4654756"/>
              <a:gd name="connsiteY13924" fmla="*/ 1202121 h 2623580"/>
              <a:gd name="connsiteX13925" fmla="*/ 508571 w 4654756"/>
              <a:gd name="connsiteY13925" fmla="*/ 1199228 h 2623580"/>
              <a:gd name="connsiteX13926" fmla="*/ 510269 w 4654756"/>
              <a:gd name="connsiteY13926" fmla="*/ 1197575 h 2623580"/>
              <a:gd name="connsiteX13927" fmla="*/ 513241 w 4654756"/>
              <a:gd name="connsiteY13927" fmla="*/ 1193442 h 2623580"/>
              <a:gd name="connsiteX13928" fmla="*/ 516637 w 4654756"/>
              <a:gd name="connsiteY13928" fmla="*/ 1190962 h 2623580"/>
              <a:gd name="connsiteX13929" fmla="*/ 523430 w 4654756"/>
              <a:gd name="connsiteY13929" fmla="*/ 1185177 h 2623580"/>
              <a:gd name="connsiteX13930" fmla="*/ 526826 w 4654756"/>
              <a:gd name="connsiteY13930" fmla="*/ 1182284 h 2623580"/>
              <a:gd name="connsiteX13931" fmla="*/ 530222 w 4654756"/>
              <a:gd name="connsiteY13931" fmla="*/ 1178978 h 2623580"/>
              <a:gd name="connsiteX13932" fmla="*/ 533617 w 4654756"/>
              <a:gd name="connsiteY13932" fmla="*/ 1175258 h 2623580"/>
              <a:gd name="connsiteX13933" fmla="*/ 536590 w 4654756"/>
              <a:gd name="connsiteY13933" fmla="*/ 1169886 h 2623580"/>
              <a:gd name="connsiteX13934" fmla="*/ 562909 w 4654756"/>
              <a:gd name="connsiteY13934" fmla="*/ 1169886 h 2623580"/>
              <a:gd name="connsiteX13935" fmla="*/ 564607 w 4654756"/>
              <a:gd name="connsiteY13935" fmla="*/ 1169886 h 2623580"/>
              <a:gd name="connsiteX13936" fmla="*/ 563758 w 4654756"/>
              <a:gd name="connsiteY13936" fmla="*/ 1171125 h 2623580"/>
              <a:gd name="connsiteX13937" fmla="*/ 563334 w 4654756"/>
              <a:gd name="connsiteY13937" fmla="*/ 1173605 h 2623580"/>
              <a:gd name="connsiteX13938" fmla="*/ 562909 w 4654756"/>
              <a:gd name="connsiteY13938" fmla="*/ 1180217 h 2623580"/>
              <a:gd name="connsiteX13939" fmla="*/ 563334 w 4654756"/>
              <a:gd name="connsiteY13939" fmla="*/ 1186003 h 2623580"/>
              <a:gd name="connsiteX13940" fmla="*/ 565031 w 4654756"/>
              <a:gd name="connsiteY13940" fmla="*/ 1190136 h 2623580"/>
              <a:gd name="connsiteX13941" fmla="*/ 566730 w 4654756"/>
              <a:gd name="connsiteY13941" fmla="*/ 1193029 h 2623580"/>
              <a:gd name="connsiteX13942" fmla="*/ 568852 w 4654756"/>
              <a:gd name="connsiteY13942" fmla="*/ 1195922 h 2623580"/>
              <a:gd name="connsiteX13943" fmla="*/ 570975 w 4654756"/>
              <a:gd name="connsiteY13943" fmla="*/ 1198815 h 2623580"/>
              <a:gd name="connsiteX13944" fmla="*/ 572248 w 4654756"/>
              <a:gd name="connsiteY13944" fmla="*/ 1201708 h 2623580"/>
              <a:gd name="connsiteX13945" fmla="*/ 573946 w 4654756"/>
              <a:gd name="connsiteY13945" fmla="*/ 1205841 h 2623580"/>
              <a:gd name="connsiteX13946" fmla="*/ 574371 w 4654756"/>
              <a:gd name="connsiteY13946" fmla="*/ 1210800 h 2623580"/>
              <a:gd name="connsiteX13947" fmla="*/ 573946 w 4654756"/>
              <a:gd name="connsiteY13947" fmla="*/ 1214106 h 2623580"/>
              <a:gd name="connsiteX13948" fmla="*/ 573097 w 4654756"/>
              <a:gd name="connsiteY13948" fmla="*/ 1216998 h 2623580"/>
              <a:gd name="connsiteX13949" fmla="*/ 571824 w 4654756"/>
              <a:gd name="connsiteY13949" fmla="*/ 1222371 h 2623580"/>
              <a:gd name="connsiteX13950" fmla="*/ 570126 w 4654756"/>
              <a:gd name="connsiteY13950" fmla="*/ 1227330 h 2623580"/>
              <a:gd name="connsiteX13951" fmla="*/ 569701 w 4654756"/>
              <a:gd name="connsiteY13951" fmla="*/ 1230223 h 2623580"/>
              <a:gd name="connsiteX13952" fmla="*/ 569276 w 4654756"/>
              <a:gd name="connsiteY13952" fmla="*/ 1233530 h 2623580"/>
              <a:gd name="connsiteX13953" fmla="*/ 569701 w 4654756"/>
              <a:gd name="connsiteY13953" fmla="*/ 1240555 h 2623580"/>
              <a:gd name="connsiteX13954" fmla="*/ 569701 w 4654756"/>
              <a:gd name="connsiteY13954" fmla="*/ 1244688 h 2623580"/>
              <a:gd name="connsiteX13955" fmla="*/ 570745 w 4654756"/>
              <a:gd name="connsiteY13955" fmla="*/ 1247059 h 2623580"/>
              <a:gd name="connsiteX13956" fmla="*/ 571307 w 4654756"/>
              <a:gd name="connsiteY13956" fmla="*/ 1247059 h 2623580"/>
              <a:gd name="connsiteX13957" fmla="*/ 571806 w 4654756"/>
              <a:gd name="connsiteY13957" fmla="*/ 1247304 h 2623580"/>
              <a:gd name="connsiteX13958" fmla="*/ 571380 w 4654756"/>
              <a:gd name="connsiteY13958" fmla="*/ 1246613 h 2623580"/>
              <a:gd name="connsiteX13959" fmla="*/ 570533 w 4654756"/>
              <a:gd name="connsiteY13959" fmla="*/ 1244551 h 2623580"/>
              <a:gd name="connsiteX13960" fmla="*/ 569685 w 4654756"/>
              <a:gd name="connsiteY13960" fmla="*/ 1239188 h 2623580"/>
              <a:gd name="connsiteX13961" fmla="*/ 569685 w 4654756"/>
              <a:gd name="connsiteY13961" fmla="*/ 1233413 h 2623580"/>
              <a:gd name="connsiteX13962" fmla="*/ 570109 w 4654756"/>
              <a:gd name="connsiteY13962" fmla="*/ 1230113 h 2623580"/>
              <a:gd name="connsiteX13963" fmla="*/ 570533 w 4654756"/>
              <a:gd name="connsiteY13963" fmla="*/ 1227225 h 2623580"/>
              <a:gd name="connsiteX13964" fmla="*/ 572228 w 4654756"/>
              <a:gd name="connsiteY13964" fmla="*/ 1222275 h 2623580"/>
              <a:gd name="connsiteX13965" fmla="*/ 573500 w 4654756"/>
              <a:gd name="connsiteY13965" fmla="*/ 1216912 h 2623580"/>
              <a:gd name="connsiteX13966" fmla="*/ 574347 w 4654756"/>
              <a:gd name="connsiteY13966" fmla="*/ 1214025 h 2623580"/>
              <a:gd name="connsiteX13967" fmla="*/ 574771 w 4654756"/>
              <a:gd name="connsiteY13967" fmla="*/ 1210724 h 2623580"/>
              <a:gd name="connsiteX13968" fmla="*/ 574347 w 4654756"/>
              <a:gd name="connsiteY13968" fmla="*/ 1205774 h 2623580"/>
              <a:gd name="connsiteX13969" fmla="*/ 572652 w 4654756"/>
              <a:gd name="connsiteY13969" fmla="*/ 1201649 h 2623580"/>
              <a:gd name="connsiteX13970" fmla="*/ 571380 w 4654756"/>
              <a:gd name="connsiteY13970" fmla="*/ 1198761 h 2623580"/>
              <a:gd name="connsiteX13971" fmla="*/ 569261 w 4654756"/>
              <a:gd name="connsiteY13971" fmla="*/ 1195874 h 2623580"/>
              <a:gd name="connsiteX13972" fmla="*/ 567142 w 4654756"/>
              <a:gd name="connsiteY13972" fmla="*/ 1192986 h 2623580"/>
              <a:gd name="connsiteX13973" fmla="*/ 565447 w 4654756"/>
              <a:gd name="connsiteY13973" fmla="*/ 1190099 h 2623580"/>
              <a:gd name="connsiteX13974" fmla="*/ 563751 w 4654756"/>
              <a:gd name="connsiteY13974" fmla="*/ 1185974 h 2623580"/>
              <a:gd name="connsiteX13975" fmla="*/ 563327 w 4654756"/>
              <a:gd name="connsiteY13975" fmla="*/ 1180199 h 2623580"/>
              <a:gd name="connsiteX13976" fmla="*/ 563751 w 4654756"/>
              <a:gd name="connsiteY13976" fmla="*/ 1175661 h 2623580"/>
              <a:gd name="connsiteX13977" fmla="*/ 564175 w 4654756"/>
              <a:gd name="connsiteY13977" fmla="*/ 1171948 h 2623580"/>
              <a:gd name="connsiteX13978" fmla="*/ 565870 w 4654756"/>
              <a:gd name="connsiteY13978" fmla="*/ 1169473 h 2623580"/>
              <a:gd name="connsiteX13979" fmla="*/ 567990 w 4654756"/>
              <a:gd name="connsiteY13979" fmla="*/ 1167823 h 2623580"/>
              <a:gd name="connsiteX13980" fmla="*/ 570533 w 4654756"/>
              <a:gd name="connsiteY13980" fmla="*/ 1166998 h 2623580"/>
              <a:gd name="connsiteX13981" fmla="*/ 574347 w 4654756"/>
              <a:gd name="connsiteY13981" fmla="*/ 1166998 h 2623580"/>
              <a:gd name="connsiteX13982" fmla="*/ 584095 w 4654756"/>
              <a:gd name="connsiteY13982" fmla="*/ 1166998 h 2623580"/>
              <a:gd name="connsiteX13983" fmla="*/ 584095 w 4654756"/>
              <a:gd name="connsiteY13983" fmla="*/ 1153385 h 2623580"/>
              <a:gd name="connsiteX13984" fmla="*/ 584943 w 4654756"/>
              <a:gd name="connsiteY13984" fmla="*/ 1153798 h 2623580"/>
              <a:gd name="connsiteX13985" fmla="*/ 585367 w 4654756"/>
              <a:gd name="connsiteY13985" fmla="*/ 1153385 h 2623580"/>
              <a:gd name="connsiteX13986" fmla="*/ 587486 w 4654756"/>
              <a:gd name="connsiteY13986" fmla="*/ 1152148 h 2623580"/>
              <a:gd name="connsiteX13987" fmla="*/ 589181 w 4654756"/>
              <a:gd name="connsiteY13987" fmla="*/ 1150497 h 2623580"/>
              <a:gd name="connsiteX13988" fmla="*/ 591724 w 4654756"/>
              <a:gd name="connsiteY13988" fmla="*/ 1148435 h 2623580"/>
              <a:gd name="connsiteX13989" fmla="*/ 592996 w 4654756"/>
              <a:gd name="connsiteY13989" fmla="*/ 1148023 h 2623580"/>
              <a:gd name="connsiteX13990" fmla="*/ 594691 w 4654756"/>
              <a:gd name="connsiteY13990" fmla="*/ 1147198 h 2623580"/>
              <a:gd name="connsiteX13991" fmla="*/ 596386 w 4654756"/>
              <a:gd name="connsiteY13991" fmla="*/ 1147198 h 2623580"/>
              <a:gd name="connsiteX13992" fmla="*/ 598505 w 4654756"/>
              <a:gd name="connsiteY13992" fmla="*/ 1147198 h 2623580"/>
              <a:gd name="connsiteX13993" fmla="*/ 600625 w 4654756"/>
              <a:gd name="connsiteY13993" fmla="*/ 1148023 h 2623580"/>
              <a:gd name="connsiteX13994" fmla="*/ 602744 w 4654756"/>
              <a:gd name="connsiteY13994" fmla="*/ 1148847 h 2623580"/>
              <a:gd name="connsiteX13995" fmla="*/ 605710 w 4654756"/>
              <a:gd name="connsiteY13995" fmla="*/ 1150910 h 2623580"/>
              <a:gd name="connsiteX13996" fmla="*/ 608677 w 4654756"/>
              <a:gd name="connsiteY13996" fmla="*/ 1153385 h 2623580"/>
              <a:gd name="connsiteX13997" fmla="*/ 610797 w 4654756"/>
              <a:gd name="connsiteY13997" fmla="*/ 1154210 h 2623580"/>
              <a:gd name="connsiteX13998" fmla="*/ 612492 w 4654756"/>
              <a:gd name="connsiteY13998" fmla="*/ 1155035 h 2623580"/>
              <a:gd name="connsiteX13999" fmla="*/ 618426 w 4654756"/>
              <a:gd name="connsiteY13999" fmla="*/ 1156685 h 2623580"/>
              <a:gd name="connsiteX14000" fmla="*/ 625631 w 4654756"/>
              <a:gd name="connsiteY14000" fmla="*/ 1158335 h 2623580"/>
              <a:gd name="connsiteX14001" fmla="*/ 635379 w 4654756"/>
              <a:gd name="connsiteY14001" fmla="*/ 1162460 h 2623580"/>
              <a:gd name="connsiteX14002" fmla="*/ 636650 w 4654756"/>
              <a:gd name="connsiteY14002" fmla="*/ 1164111 h 2623580"/>
              <a:gd name="connsiteX14003" fmla="*/ 637498 w 4654756"/>
              <a:gd name="connsiteY14003" fmla="*/ 1166998 h 2623580"/>
              <a:gd name="connsiteX14004" fmla="*/ 639193 w 4654756"/>
              <a:gd name="connsiteY14004" fmla="*/ 1173186 h 2623580"/>
              <a:gd name="connsiteX14005" fmla="*/ 642584 w 4654756"/>
              <a:gd name="connsiteY14005" fmla="*/ 1187624 h 2623580"/>
              <a:gd name="connsiteX14006" fmla="*/ 643855 w 4654756"/>
              <a:gd name="connsiteY14006" fmla="*/ 1192986 h 2623580"/>
              <a:gd name="connsiteX14007" fmla="*/ 644703 w 4654756"/>
              <a:gd name="connsiteY14007" fmla="*/ 1195049 h 2623580"/>
              <a:gd name="connsiteX14008" fmla="*/ 645975 w 4654756"/>
              <a:gd name="connsiteY14008" fmla="*/ 1195874 h 2623580"/>
              <a:gd name="connsiteX14009" fmla="*/ 647246 w 4654756"/>
              <a:gd name="connsiteY14009" fmla="*/ 1196287 h 2623580"/>
              <a:gd name="connsiteX14010" fmla="*/ 648942 w 4654756"/>
              <a:gd name="connsiteY14010" fmla="*/ 1195874 h 2623580"/>
              <a:gd name="connsiteX14011" fmla="*/ 650213 w 4654756"/>
              <a:gd name="connsiteY14011" fmla="*/ 1194224 h 2623580"/>
              <a:gd name="connsiteX14012" fmla="*/ 652332 w 4654756"/>
              <a:gd name="connsiteY14012" fmla="*/ 1191336 h 2623580"/>
              <a:gd name="connsiteX14013" fmla="*/ 654027 w 4654756"/>
              <a:gd name="connsiteY14013" fmla="*/ 1186798 h 2623580"/>
              <a:gd name="connsiteX14014" fmla="*/ 655299 w 4654756"/>
              <a:gd name="connsiteY14014" fmla="*/ 1182673 h 2623580"/>
              <a:gd name="connsiteX14015" fmla="*/ 655723 w 4654756"/>
              <a:gd name="connsiteY14015" fmla="*/ 1179374 h 2623580"/>
              <a:gd name="connsiteX14016" fmla="*/ 655299 w 4654756"/>
              <a:gd name="connsiteY14016" fmla="*/ 1176073 h 2623580"/>
              <a:gd name="connsiteX14017" fmla="*/ 654027 w 4654756"/>
              <a:gd name="connsiteY14017" fmla="*/ 1173186 h 2623580"/>
              <a:gd name="connsiteX14018" fmla="*/ 652756 w 4654756"/>
              <a:gd name="connsiteY14018" fmla="*/ 1170298 h 2623580"/>
              <a:gd name="connsiteX14019" fmla="*/ 649365 w 4654756"/>
              <a:gd name="connsiteY14019" fmla="*/ 1164935 h 2623580"/>
              <a:gd name="connsiteX14020" fmla="*/ 645550 w 4654756"/>
              <a:gd name="connsiteY14020" fmla="*/ 1160398 h 2623580"/>
              <a:gd name="connsiteX14021" fmla="*/ 643432 w 4654756"/>
              <a:gd name="connsiteY14021" fmla="*/ 1157511 h 2623580"/>
              <a:gd name="connsiteX14022" fmla="*/ 641312 w 4654756"/>
              <a:gd name="connsiteY14022" fmla="*/ 1155035 h 2623580"/>
              <a:gd name="connsiteX14023" fmla="*/ 640465 w 4654756"/>
              <a:gd name="connsiteY14023" fmla="*/ 1152148 h 2623580"/>
              <a:gd name="connsiteX14024" fmla="*/ 639617 w 4654756"/>
              <a:gd name="connsiteY14024" fmla="*/ 1149260 h 2623580"/>
              <a:gd name="connsiteX14025" fmla="*/ 639617 w 4654756"/>
              <a:gd name="connsiteY14025" fmla="*/ 1145960 h 2623580"/>
              <a:gd name="connsiteX14026" fmla="*/ 640041 w 4654756"/>
              <a:gd name="connsiteY14026" fmla="*/ 1142660 h 2623580"/>
              <a:gd name="connsiteX14027" fmla="*/ 640041 w 4654756"/>
              <a:gd name="connsiteY14027" fmla="*/ 1138122 h 2623580"/>
              <a:gd name="connsiteX14028" fmla="*/ 640889 w 4654756"/>
              <a:gd name="connsiteY14028" fmla="*/ 1133172 h 2623580"/>
              <a:gd name="connsiteX14029" fmla="*/ 641736 w 4654756"/>
              <a:gd name="connsiteY14029" fmla="*/ 1128634 h 2623580"/>
              <a:gd name="connsiteX14030" fmla="*/ 643432 w 4654756"/>
              <a:gd name="connsiteY14030" fmla="*/ 1123272 h 2623580"/>
              <a:gd name="connsiteX14031" fmla="*/ 647246 w 4654756"/>
              <a:gd name="connsiteY14031" fmla="*/ 1113372 h 2623580"/>
              <a:gd name="connsiteX14032" fmla="*/ 650637 w 4654756"/>
              <a:gd name="connsiteY14032" fmla="*/ 1103059 h 2623580"/>
              <a:gd name="connsiteX14033" fmla="*/ 656146 w 4654756"/>
              <a:gd name="connsiteY14033" fmla="*/ 1104709 h 2623580"/>
              <a:gd name="connsiteX14034" fmla="*/ 661233 w 4654756"/>
              <a:gd name="connsiteY14034" fmla="*/ 1105946 h 2623580"/>
              <a:gd name="connsiteX14035" fmla="*/ 673100 w 4654756"/>
              <a:gd name="connsiteY14035" fmla="*/ 1107596 h 2623580"/>
              <a:gd name="connsiteX14036" fmla="*/ 685815 w 4654756"/>
              <a:gd name="connsiteY14036" fmla="*/ 1108421 h 2623580"/>
              <a:gd name="connsiteX14037" fmla="*/ 698953 w 4654756"/>
              <a:gd name="connsiteY14037" fmla="*/ 1109247 h 2623580"/>
              <a:gd name="connsiteX14038" fmla="*/ 700649 w 4654756"/>
              <a:gd name="connsiteY14038" fmla="*/ 1109247 h 2623580"/>
              <a:gd name="connsiteX14039" fmla="*/ 700679 w 4654756"/>
              <a:gd name="connsiteY14039" fmla="*/ 1109631 h 2623580"/>
              <a:gd name="connsiteX14040" fmla="*/ 719573 w 4654756"/>
              <a:gd name="connsiteY14040" fmla="*/ 1108834 h 2623580"/>
              <a:gd name="connsiteX14041" fmla="*/ 739126 w 4654756"/>
              <a:gd name="connsiteY14041" fmla="*/ 1108009 h 2623580"/>
              <a:gd name="connsiteX14042" fmla="*/ 757829 w 4654756"/>
              <a:gd name="connsiteY14042" fmla="*/ 1106359 h 2623580"/>
              <a:gd name="connsiteX14043" fmla="*/ 774832 w 4654756"/>
              <a:gd name="connsiteY14043" fmla="*/ 1104296 h 2623580"/>
              <a:gd name="connsiteX14044" fmla="*/ 801186 w 4654756"/>
              <a:gd name="connsiteY14044" fmla="*/ 1100583 h 2623580"/>
              <a:gd name="connsiteX14045" fmla="*/ 810962 w 4654756"/>
              <a:gd name="connsiteY14045" fmla="*/ 1098934 h 2623580"/>
              <a:gd name="connsiteX14046" fmla="*/ 812237 w 4654756"/>
              <a:gd name="connsiteY14046" fmla="*/ 1098934 h 2623580"/>
              <a:gd name="connsiteX14047" fmla="*/ 813938 w 4654756"/>
              <a:gd name="connsiteY14047" fmla="*/ 1098108 h 2623580"/>
              <a:gd name="connsiteX14048" fmla="*/ 815213 w 4654756"/>
              <a:gd name="connsiteY14048" fmla="*/ 1097284 h 2623580"/>
              <a:gd name="connsiteX14049" fmla="*/ 816913 w 4654756"/>
              <a:gd name="connsiteY14049" fmla="*/ 1095633 h 2623580"/>
              <a:gd name="connsiteX14050" fmla="*/ 818189 w 4654756"/>
              <a:gd name="connsiteY14050" fmla="*/ 1093983 h 2623580"/>
              <a:gd name="connsiteX14051" fmla="*/ 819463 w 4654756"/>
              <a:gd name="connsiteY14051" fmla="*/ 1091508 h 2623580"/>
              <a:gd name="connsiteX14052" fmla="*/ 821164 w 4654756"/>
              <a:gd name="connsiteY14052" fmla="*/ 1088208 h 2623580"/>
              <a:gd name="connsiteX14053" fmla="*/ 822439 w 4654756"/>
              <a:gd name="connsiteY14053" fmla="*/ 1084496 h 2623580"/>
              <a:gd name="connsiteX14054" fmla="*/ 824139 w 4654756"/>
              <a:gd name="connsiteY14054" fmla="*/ 1079958 h 2623580"/>
              <a:gd name="connsiteX14055" fmla="*/ 824989 w 4654756"/>
              <a:gd name="connsiteY14055" fmla="*/ 1075008 h 2623580"/>
              <a:gd name="connsiteX14056" fmla="*/ 825840 w 4654756"/>
              <a:gd name="connsiteY14056" fmla="*/ 1069233 h 2623580"/>
              <a:gd name="connsiteX14057" fmla="*/ 826690 w 4654756"/>
              <a:gd name="connsiteY14057" fmla="*/ 1062632 h 2623580"/>
              <a:gd name="connsiteX14058" fmla="*/ 826690 w 4654756"/>
              <a:gd name="connsiteY14058" fmla="*/ 1055207 h 2623580"/>
              <a:gd name="connsiteX14059" fmla="*/ 826690 w 4654756"/>
              <a:gd name="connsiteY14059" fmla="*/ 1046957 h 2623580"/>
              <a:gd name="connsiteX14060" fmla="*/ 825840 w 4654756"/>
              <a:gd name="connsiteY14060" fmla="*/ 1037881 h 2623580"/>
              <a:gd name="connsiteX14061" fmla="*/ 824989 w 4654756"/>
              <a:gd name="connsiteY14061" fmla="*/ 1027981 h 2623580"/>
              <a:gd name="connsiteX14062" fmla="*/ 833491 w 4654756"/>
              <a:gd name="connsiteY14062" fmla="*/ 1027981 h 2623580"/>
              <a:gd name="connsiteX14063" fmla="*/ 840292 w 4654756"/>
              <a:gd name="connsiteY14063" fmla="*/ 1027569 h 2623580"/>
              <a:gd name="connsiteX14064" fmla="*/ 843267 w 4654756"/>
              <a:gd name="connsiteY14064" fmla="*/ 1026744 h 2623580"/>
              <a:gd name="connsiteX14065" fmla="*/ 846243 w 4654756"/>
              <a:gd name="connsiteY14065" fmla="*/ 1026331 h 2623580"/>
              <a:gd name="connsiteX14066" fmla="*/ 848368 w 4654756"/>
              <a:gd name="connsiteY14066" fmla="*/ 1025506 h 2623580"/>
              <a:gd name="connsiteX14067" fmla="*/ 850918 w 4654756"/>
              <a:gd name="connsiteY14067" fmla="*/ 1024269 h 2623580"/>
              <a:gd name="connsiteX14068" fmla="*/ 853044 w 4654756"/>
              <a:gd name="connsiteY14068" fmla="*/ 1022206 h 2623580"/>
              <a:gd name="connsiteX14069" fmla="*/ 854319 w 4654756"/>
              <a:gd name="connsiteY14069" fmla="*/ 1019731 h 2623580"/>
              <a:gd name="connsiteX14070" fmla="*/ 856019 w 4654756"/>
              <a:gd name="connsiteY14070" fmla="*/ 1016843 h 2623580"/>
              <a:gd name="connsiteX14071" fmla="*/ 857295 w 4654756"/>
              <a:gd name="connsiteY14071" fmla="*/ 1013543 h 2623580"/>
              <a:gd name="connsiteX14072" fmla="*/ 858145 w 4654756"/>
              <a:gd name="connsiteY14072" fmla="*/ 1009418 h 2623580"/>
              <a:gd name="connsiteX14073" fmla="*/ 858995 w 4654756"/>
              <a:gd name="connsiteY14073" fmla="*/ 1004468 h 2623580"/>
              <a:gd name="connsiteX14074" fmla="*/ 859420 w 4654756"/>
              <a:gd name="connsiteY14074" fmla="*/ 992918 h 2623580"/>
              <a:gd name="connsiteX14075" fmla="*/ 863671 w 4654756"/>
              <a:gd name="connsiteY14075" fmla="*/ 992918 h 2623580"/>
              <a:gd name="connsiteX14076" fmla="*/ 867497 w 4654756"/>
              <a:gd name="connsiteY14076" fmla="*/ 991680 h 2623580"/>
              <a:gd name="connsiteX14077" fmla="*/ 870897 w 4654756"/>
              <a:gd name="connsiteY14077" fmla="*/ 990443 h 2623580"/>
              <a:gd name="connsiteX14078" fmla="*/ 872597 w 4654756"/>
              <a:gd name="connsiteY14078" fmla="*/ 989618 h 2623580"/>
              <a:gd name="connsiteX14079" fmla="*/ 873872 w 4654756"/>
              <a:gd name="connsiteY14079" fmla="*/ 987968 h 2623580"/>
              <a:gd name="connsiteX14080" fmla="*/ 874722 w 4654756"/>
              <a:gd name="connsiteY14080" fmla="*/ 985905 h 2623580"/>
              <a:gd name="connsiteX14081" fmla="*/ 875998 w 4654756"/>
              <a:gd name="connsiteY14081" fmla="*/ 983843 h 2623580"/>
              <a:gd name="connsiteX14082" fmla="*/ 876848 w 4654756"/>
              <a:gd name="connsiteY14082" fmla="*/ 981367 h 2623580"/>
              <a:gd name="connsiteX14083" fmla="*/ 877273 w 4654756"/>
              <a:gd name="connsiteY14083" fmla="*/ 978067 h 2623580"/>
              <a:gd name="connsiteX14084" fmla="*/ 878548 w 4654756"/>
              <a:gd name="connsiteY14084" fmla="*/ 971054 h 2623580"/>
              <a:gd name="connsiteX14085" fmla="*/ 877698 w 4654756"/>
              <a:gd name="connsiteY14085" fmla="*/ 960742 h 2623580"/>
              <a:gd name="connsiteX14086" fmla="*/ 881949 w 4654756"/>
              <a:gd name="connsiteY14086" fmla="*/ 960742 h 2623580"/>
              <a:gd name="connsiteX14087" fmla="*/ 884499 w 4654756"/>
              <a:gd name="connsiteY14087" fmla="*/ 959917 h 2623580"/>
              <a:gd name="connsiteX14088" fmla="*/ 887049 w 4654756"/>
              <a:gd name="connsiteY14088" fmla="*/ 959091 h 2623580"/>
              <a:gd name="connsiteX14089" fmla="*/ 889600 w 4654756"/>
              <a:gd name="connsiteY14089" fmla="*/ 957442 h 2623580"/>
              <a:gd name="connsiteX14090" fmla="*/ 890875 w 4654756"/>
              <a:gd name="connsiteY14090" fmla="*/ 955792 h 2623580"/>
              <a:gd name="connsiteX14091" fmla="*/ 893000 w 4654756"/>
              <a:gd name="connsiteY14091" fmla="*/ 953729 h 2623580"/>
              <a:gd name="connsiteX14092" fmla="*/ 895126 w 4654756"/>
              <a:gd name="connsiteY14092" fmla="*/ 950017 h 2623580"/>
              <a:gd name="connsiteX14093" fmla="*/ 898101 w 4654756"/>
              <a:gd name="connsiteY14093" fmla="*/ 942591 h 2623580"/>
              <a:gd name="connsiteX14094" fmla="*/ 898952 w 4654756"/>
              <a:gd name="connsiteY14094" fmla="*/ 941354 h 2623580"/>
              <a:gd name="connsiteX14095" fmla="*/ 899377 w 4654756"/>
              <a:gd name="connsiteY14095" fmla="*/ 940528 h 2623580"/>
              <a:gd name="connsiteX14096" fmla="*/ 900227 w 4654756"/>
              <a:gd name="connsiteY14096" fmla="*/ 940116 h 2623580"/>
              <a:gd name="connsiteX14097" fmla="*/ 901502 w 4654756"/>
              <a:gd name="connsiteY14097" fmla="*/ 940116 h 2623580"/>
              <a:gd name="connsiteX14098" fmla="*/ 906603 w 4654756"/>
              <a:gd name="connsiteY14098" fmla="*/ 940528 h 2623580"/>
              <a:gd name="connsiteX14099" fmla="*/ 911278 w 4654756"/>
              <a:gd name="connsiteY14099" fmla="*/ 940116 h 2623580"/>
              <a:gd name="connsiteX14100" fmla="*/ 915529 w 4654756"/>
              <a:gd name="connsiteY14100" fmla="*/ 939704 h 2623580"/>
              <a:gd name="connsiteX14101" fmla="*/ 919355 w 4654756"/>
              <a:gd name="connsiteY14101" fmla="*/ 938054 h 2623580"/>
              <a:gd name="connsiteX14102" fmla="*/ 923181 w 4654756"/>
              <a:gd name="connsiteY14102" fmla="*/ 936403 h 2623580"/>
              <a:gd name="connsiteX14103" fmla="*/ 926581 w 4654756"/>
              <a:gd name="connsiteY14103" fmla="*/ 933929 h 2623580"/>
              <a:gd name="connsiteX14104" fmla="*/ 930407 w 4654756"/>
              <a:gd name="connsiteY14104" fmla="*/ 931041 h 2623580"/>
              <a:gd name="connsiteX14105" fmla="*/ 932957 w 4654756"/>
              <a:gd name="connsiteY14105" fmla="*/ 927741 h 2623580"/>
              <a:gd name="connsiteX14106" fmla="*/ 935933 w 4654756"/>
              <a:gd name="connsiteY14106" fmla="*/ 924440 h 2623580"/>
              <a:gd name="connsiteX14107" fmla="*/ 938483 w 4654756"/>
              <a:gd name="connsiteY14107" fmla="*/ 920728 h 2623580"/>
              <a:gd name="connsiteX14108" fmla="*/ 943584 w 4654756"/>
              <a:gd name="connsiteY14108" fmla="*/ 912477 h 2623580"/>
              <a:gd name="connsiteX14109" fmla="*/ 948259 w 4654756"/>
              <a:gd name="connsiteY14109" fmla="*/ 903403 h 2623580"/>
              <a:gd name="connsiteX14110" fmla="*/ 953360 w 4654756"/>
              <a:gd name="connsiteY14110" fmla="*/ 894327 h 2623580"/>
              <a:gd name="connsiteX14111" fmla="*/ 959736 w 4654756"/>
              <a:gd name="connsiteY14111" fmla="*/ 898452 h 2623580"/>
              <a:gd name="connsiteX14112" fmla="*/ 966112 w 4654756"/>
              <a:gd name="connsiteY14112" fmla="*/ 902990 h 2623580"/>
              <a:gd name="connsiteX14113" fmla="*/ 973338 w 4654756"/>
              <a:gd name="connsiteY14113" fmla="*/ 908765 h 2623580"/>
              <a:gd name="connsiteX14114" fmla="*/ 980990 w 4654756"/>
              <a:gd name="connsiteY14114" fmla="*/ 915778 h 2623580"/>
              <a:gd name="connsiteX14115" fmla="*/ 984390 w 4654756"/>
              <a:gd name="connsiteY14115" fmla="*/ 919078 h 2623580"/>
              <a:gd name="connsiteX14116" fmla="*/ 987366 w 4654756"/>
              <a:gd name="connsiteY14116" fmla="*/ 922790 h 2623580"/>
              <a:gd name="connsiteX14117" fmla="*/ 989825 w 4654756"/>
              <a:gd name="connsiteY14117" fmla="*/ 926770 h 2623580"/>
              <a:gd name="connsiteX14118" fmla="*/ 989601 w 4654756"/>
              <a:gd name="connsiteY14118" fmla="*/ 926279 h 2623580"/>
              <a:gd name="connsiteX14119" fmla="*/ 987050 w 4654756"/>
              <a:gd name="connsiteY14119" fmla="*/ 922149 h 2623580"/>
              <a:gd name="connsiteX14120" fmla="*/ 984074 w 4654756"/>
              <a:gd name="connsiteY14120" fmla="*/ 918431 h 2623580"/>
              <a:gd name="connsiteX14121" fmla="*/ 980672 w 4654756"/>
              <a:gd name="connsiteY14121" fmla="*/ 915127 h 2623580"/>
              <a:gd name="connsiteX14122" fmla="*/ 973019 w 4654756"/>
              <a:gd name="connsiteY14122" fmla="*/ 908105 h 2623580"/>
              <a:gd name="connsiteX14123" fmla="*/ 965790 w 4654756"/>
              <a:gd name="connsiteY14123" fmla="*/ 902323 h 2623580"/>
              <a:gd name="connsiteX14124" fmla="*/ 959412 w 4654756"/>
              <a:gd name="connsiteY14124" fmla="*/ 897780 h 2623580"/>
              <a:gd name="connsiteX14125" fmla="*/ 953034 w 4654756"/>
              <a:gd name="connsiteY14125" fmla="*/ 893650 h 2623580"/>
              <a:gd name="connsiteX14126" fmla="*/ 955160 w 4654756"/>
              <a:gd name="connsiteY14126" fmla="*/ 887041 h 2623580"/>
              <a:gd name="connsiteX14127" fmla="*/ 958561 w 4654756"/>
              <a:gd name="connsiteY14127" fmla="*/ 880433 h 2623580"/>
              <a:gd name="connsiteX14128" fmla="*/ 961963 w 4654756"/>
              <a:gd name="connsiteY14128" fmla="*/ 874237 h 2623580"/>
              <a:gd name="connsiteX14129" fmla="*/ 964514 w 4654756"/>
              <a:gd name="connsiteY14129" fmla="*/ 871759 h 2623580"/>
              <a:gd name="connsiteX14130" fmla="*/ 966640 w 4654756"/>
              <a:gd name="connsiteY14130" fmla="*/ 869694 h 2623580"/>
              <a:gd name="connsiteX14131" fmla="*/ 970892 w 4654756"/>
              <a:gd name="connsiteY14131" fmla="*/ 867629 h 2623580"/>
              <a:gd name="connsiteX14132" fmla="*/ 975570 w 4654756"/>
              <a:gd name="connsiteY14132" fmla="*/ 866390 h 2623580"/>
              <a:gd name="connsiteX14133" fmla="*/ 980247 w 4654756"/>
              <a:gd name="connsiteY14133" fmla="*/ 865151 h 2623580"/>
              <a:gd name="connsiteX14134" fmla="*/ 985349 w 4654756"/>
              <a:gd name="connsiteY14134" fmla="*/ 864325 h 2623580"/>
              <a:gd name="connsiteX14135" fmla="*/ 995129 w 4654756"/>
              <a:gd name="connsiteY14135" fmla="*/ 863499 h 2623580"/>
              <a:gd name="connsiteX14136" fmla="*/ 999806 w 4654756"/>
              <a:gd name="connsiteY14136" fmla="*/ 863086 h 2623580"/>
              <a:gd name="connsiteX14137" fmla="*/ 1004058 w 4654756"/>
              <a:gd name="connsiteY14137" fmla="*/ 861846 h 2623580"/>
              <a:gd name="connsiteX14138" fmla="*/ 1008736 w 4654756"/>
              <a:gd name="connsiteY14138" fmla="*/ 861021 h 2623580"/>
              <a:gd name="connsiteX14139" fmla="*/ 1012562 w 4654756"/>
              <a:gd name="connsiteY14139" fmla="*/ 858955 h 2623580"/>
              <a:gd name="connsiteX14140" fmla="*/ 1015539 w 4654756"/>
              <a:gd name="connsiteY14140" fmla="*/ 857303 h 2623580"/>
              <a:gd name="connsiteX14141" fmla="*/ 1018515 w 4654756"/>
              <a:gd name="connsiteY14141" fmla="*/ 854412 h 2623580"/>
              <a:gd name="connsiteX14142" fmla="*/ 1021066 w 4654756"/>
              <a:gd name="connsiteY14142" fmla="*/ 850695 h 2623580"/>
              <a:gd name="connsiteX14143" fmla="*/ 1022342 w 4654756"/>
              <a:gd name="connsiteY14143" fmla="*/ 845738 h 2623580"/>
              <a:gd name="connsiteX14144" fmla="*/ 1022767 w 4654756"/>
              <a:gd name="connsiteY14144" fmla="*/ 839956 h 2623580"/>
              <a:gd name="connsiteX14145" fmla="*/ 1022767 w 4654756"/>
              <a:gd name="connsiteY14145" fmla="*/ 832934 h 2623580"/>
              <a:gd name="connsiteX14146" fmla="*/ 1022767 w 4654756"/>
              <a:gd name="connsiteY14146" fmla="*/ 825087 h 2623580"/>
              <a:gd name="connsiteX14147" fmla="*/ 1023192 w 4654756"/>
              <a:gd name="connsiteY14147" fmla="*/ 817652 h 2623580"/>
              <a:gd name="connsiteX14148" fmla="*/ 1024468 w 4654756"/>
              <a:gd name="connsiteY14148" fmla="*/ 810631 h 2623580"/>
              <a:gd name="connsiteX14149" fmla="*/ 1025743 w 4654756"/>
              <a:gd name="connsiteY14149" fmla="*/ 804436 h 2623580"/>
              <a:gd name="connsiteX14150" fmla="*/ 1027870 w 4654756"/>
              <a:gd name="connsiteY14150" fmla="*/ 798654 h 2623580"/>
              <a:gd name="connsiteX14151" fmla="*/ 1030846 w 4654756"/>
              <a:gd name="connsiteY14151" fmla="*/ 794110 h 2623580"/>
              <a:gd name="connsiteX14152" fmla="*/ 1033397 w 4654756"/>
              <a:gd name="connsiteY14152" fmla="*/ 789154 h 2623580"/>
              <a:gd name="connsiteX14153" fmla="*/ 1037649 w 4654756"/>
              <a:gd name="connsiteY14153" fmla="*/ 785436 h 2623580"/>
              <a:gd name="connsiteX14154" fmla="*/ 1041901 w 4654756"/>
              <a:gd name="connsiteY14154" fmla="*/ 782545 h 2623580"/>
              <a:gd name="connsiteX14155" fmla="*/ 1047429 w 4654756"/>
              <a:gd name="connsiteY14155" fmla="*/ 779654 h 2623580"/>
              <a:gd name="connsiteX14156" fmla="*/ 1052956 w 4654756"/>
              <a:gd name="connsiteY14156" fmla="*/ 778002 h 2623580"/>
              <a:gd name="connsiteX14157" fmla="*/ 1059335 w 4654756"/>
              <a:gd name="connsiteY14157" fmla="*/ 776350 h 2623580"/>
              <a:gd name="connsiteX14158" fmla="*/ 1066989 w 4654756"/>
              <a:gd name="connsiteY14158" fmla="*/ 775524 h 2623580"/>
              <a:gd name="connsiteX14159" fmla="*/ 1075068 w 4654756"/>
              <a:gd name="connsiteY14159" fmla="*/ 775524 h 2623580"/>
              <a:gd name="connsiteX14160" fmla="*/ 1083997 w 4654756"/>
              <a:gd name="connsiteY14160" fmla="*/ 775937 h 2623580"/>
              <a:gd name="connsiteX14161" fmla="*/ 1093352 w 4654756"/>
              <a:gd name="connsiteY14161" fmla="*/ 776763 h 2623580"/>
              <a:gd name="connsiteX14162" fmla="*/ 1095903 w 4654756"/>
              <a:gd name="connsiteY14162" fmla="*/ 778002 h 2623580"/>
              <a:gd name="connsiteX14163" fmla="*/ 1098454 w 4654756"/>
              <a:gd name="connsiteY14163" fmla="*/ 778828 h 2623580"/>
              <a:gd name="connsiteX14164" fmla="*/ 1104407 w 4654756"/>
              <a:gd name="connsiteY14164" fmla="*/ 782132 h 2623580"/>
              <a:gd name="connsiteX14165" fmla="*/ 1117163 w 4654756"/>
              <a:gd name="connsiteY14165" fmla="*/ 790393 h 2623580"/>
              <a:gd name="connsiteX14166" fmla="*/ 1123966 w 4654756"/>
              <a:gd name="connsiteY14166" fmla="*/ 793697 h 2623580"/>
              <a:gd name="connsiteX14167" fmla="*/ 1127368 w 4654756"/>
              <a:gd name="connsiteY14167" fmla="*/ 794936 h 2623580"/>
              <a:gd name="connsiteX14168" fmla="*/ 1130344 w 4654756"/>
              <a:gd name="connsiteY14168" fmla="*/ 795762 h 2623580"/>
              <a:gd name="connsiteX14169" fmla="*/ 1133320 w 4654756"/>
              <a:gd name="connsiteY14169" fmla="*/ 796175 h 2623580"/>
              <a:gd name="connsiteX14170" fmla="*/ 1136297 w 4654756"/>
              <a:gd name="connsiteY14170" fmla="*/ 796175 h 2623580"/>
              <a:gd name="connsiteX14171" fmla="*/ 1139273 w 4654756"/>
              <a:gd name="connsiteY14171" fmla="*/ 796175 h 2623580"/>
              <a:gd name="connsiteX14172" fmla="*/ 1141824 w 4654756"/>
              <a:gd name="connsiteY14172" fmla="*/ 794936 h 2623580"/>
              <a:gd name="connsiteX14173" fmla="*/ 1145651 w 4654756"/>
              <a:gd name="connsiteY14173" fmla="*/ 794936 h 2623580"/>
              <a:gd name="connsiteX14174" fmla="*/ 1149053 w 4654756"/>
              <a:gd name="connsiteY14174" fmla="*/ 795349 h 2623580"/>
              <a:gd name="connsiteX14175" fmla="*/ 1152029 w 4654756"/>
              <a:gd name="connsiteY14175" fmla="*/ 796175 h 2623580"/>
              <a:gd name="connsiteX14176" fmla="*/ 1154580 w 4654756"/>
              <a:gd name="connsiteY14176" fmla="*/ 797827 h 2623580"/>
              <a:gd name="connsiteX14177" fmla="*/ 1156707 w 4654756"/>
              <a:gd name="connsiteY14177" fmla="*/ 799893 h 2623580"/>
              <a:gd name="connsiteX14178" fmla="*/ 1158407 w 4654756"/>
              <a:gd name="connsiteY14178" fmla="*/ 801545 h 2623580"/>
              <a:gd name="connsiteX14179" fmla="*/ 1159683 w 4654756"/>
              <a:gd name="connsiteY14179" fmla="*/ 804023 h 2623580"/>
              <a:gd name="connsiteX14180" fmla="*/ 1160958 w 4654756"/>
              <a:gd name="connsiteY14180" fmla="*/ 806501 h 2623580"/>
              <a:gd name="connsiteX14181" fmla="*/ 1162659 w 4654756"/>
              <a:gd name="connsiteY14181" fmla="*/ 811870 h 2623580"/>
              <a:gd name="connsiteX14182" fmla="*/ 1164785 w 4654756"/>
              <a:gd name="connsiteY14182" fmla="*/ 818892 h 2623580"/>
              <a:gd name="connsiteX14183" fmla="*/ 1167337 w 4654756"/>
              <a:gd name="connsiteY14183" fmla="*/ 825087 h 2623580"/>
              <a:gd name="connsiteX14184" fmla="*/ 1168187 w 4654756"/>
              <a:gd name="connsiteY14184" fmla="*/ 828391 h 2623580"/>
              <a:gd name="connsiteX14185" fmla="*/ 1169888 w 4654756"/>
              <a:gd name="connsiteY14185" fmla="*/ 831695 h 2623580"/>
              <a:gd name="connsiteX14186" fmla="*/ 1169037 w 4654756"/>
              <a:gd name="connsiteY14186" fmla="*/ 832522 h 2623580"/>
              <a:gd name="connsiteX14187" fmla="*/ 1168187 w 4654756"/>
              <a:gd name="connsiteY14187" fmla="*/ 832934 h 2623580"/>
              <a:gd name="connsiteX14188" fmla="*/ 1167337 w 4654756"/>
              <a:gd name="connsiteY14188" fmla="*/ 833348 h 2623580"/>
              <a:gd name="connsiteX14189" fmla="*/ 1166061 w 4654756"/>
              <a:gd name="connsiteY14189" fmla="*/ 832934 h 2623580"/>
              <a:gd name="connsiteX14190" fmla="*/ 1164360 w 4654756"/>
              <a:gd name="connsiteY14190" fmla="*/ 831695 h 2623580"/>
              <a:gd name="connsiteX14191" fmla="*/ 1162234 w 4654756"/>
              <a:gd name="connsiteY14191" fmla="*/ 829217 h 2623580"/>
              <a:gd name="connsiteX14192" fmla="*/ 1157982 w 4654756"/>
              <a:gd name="connsiteY14192" fmla="*/ 822196 h 2623580"/>
              <a:gd name="connsiteX14193" fmla="*/ 1153305 w 4654756"/>
              <a:gd name="connsiteY14193" fmla="*/ 814761 h 2623580"/>
              <a:gd name="connsiteX14194" fmla="*/ 1151604 w 4654756"/>
              <a:gd name="connsiteY14194" fmla="*/ 811870 h 2623580"/>
              <a:gd name="connsiteX14195" fmla="*/ 1149478 w 4654756"/>
              <a:gd name="connsiteY14195" fmla="*/ 810218 h 2623580"/>
              <a:gd name="connsiteX14196" fmla="*/ 1149053 w 4654756"/>
              <a:gd name="connsiteY14196" fmla="*/ 809805 h 2623580"/>
              <a:gd name="connsiteX14197" fmla="*/ 1148203 w 4654756"/>
              <a:gd name="connsiteY14197" fmla="*/ 809805 h 2623580"/>
              <a:gd name="connsiteX14198" fmla="*/ 1147777 w 4654756"/>
              <a:gd name="connsiteY14198" fmla="*/ 809805 h 2623580"/>
              <a:gd name="connsiteX14199" fmla="*/ 1146927 w 4654756"/>
              <a:gd name="connsiteY14199" fmla="*/ 810218 h 2623580"/>
              <a:gd name="connsiteX14200" fmla="*/ 1146076 w 4654756"/>
              <a:gd name="connsiteY14200" fmla="*/ 813109 h 2623580"/>
              <a:gd name="connsiteX14201" fmla="*/ 1145651 w 4654756"/>
              <a:gd name="connsiteY14201" fmla="*/ 818066 h 2623580"/>
              <a:gd name="connsiteX14202" fmla="*/ 1145651 w 4654756"/>
              <a:gd name="connsiteY14202" fmla="*/ 825913 h 2623580"/>
              <a:gd name="connsiteX14203" fmla="*/ 1146501 w 4654756"/>
              <a:gd name="connsiteY14203" fmla="*/ 836239 h 2623580"/>
              <a:gd name="connsiteX14204" fmla="*/ 1149053 w 4654756"/>
              <a:gd name="connsiteY14204" fmla="*/ 837891 h 2623580"/>
              <a:gd name="connsiteX14205" fmla="*/ 1151604 w 4654756"/>
              <a:gd name="connsiteY14205" fmla="*/ 839130 h 2623580"/>
              <a:gd name="connsiteX14206" fmla="*/ 1152454 w 4654756"/>
              <a:gd name="connsiteY14206" fmla="*/ 840782 h 2623580"/>
              <a:gd name="connsiteX14207" fmla="*/ 1153305 w 4654756"/>
              <a:gd name="connsiteY14207" fmla="*/ 842021 h 2623580"/>
              <a:gd name="connsiteX14208" fmla="*/ 1154155 w 4654756"/>
              <a:gd name="connsiteY14208" fmla="*/ 843260 h 2623580"/>
              <a:gd name="connsiteX14209" fmla="*/ 1153305 w 4654756"/>
              <a:gd name="connsiteY14209" fmla="*/ 844499 h 2623580"/>
              <a:gd name="connsiteX14210" fmla="*/ 1152879 w 4654756"/>
              <a:gd name="connsiteY14210" fmla="*/ 845326 h 2623580"/>
              <a:gd name="connsiteX14211" fmla="*/ 1151604 w 4654756"/>
              <a:gd name="connsiteY14211" fmla="*/ 846151 h 2623580"/>
              <a:gd name="connsiteX14212" fmla="*/ 1148628 w 4654756"/>
              <a:gd name="connsiteY14212" fmla="*/ 848217 h 2623580"/>
              <a:gd name="connsiteX14213" fmla="*/ 1144801 w 4654756"/>
              <a:gd name="connsiteY14213" fmla="*/ 849456 h 2623580"/>
              <a:gd name="connsiteX14214" fmla="*/ 1136297 w 4654756"/>
              <a:gd name="connsiteY14214" fmla="*/ 851521 h 2623580"/>
              <a:gd name="connsiteX14215" fmla="*/ 1132895 w 4654756"/>
              <a:gd name="connsiteY14215" fmla="*/ 852347 h 2623580"/>
              <a:gd name="connsiteX14216" fmla="*/ 1130344 w 4654756"/>
              <a:gd name="connsiteY14216" fmla="*/ 853586 h 2623580"/>
              <a:gd name="connsiteX14217" fmla="*/ 1129919 w 4654756"/>
              <a:gd name="connsiteY14217" fmla="*/ 853999 h 2623580"/>
              <a:gd name="connsiteX14218" fmla="*/ 1129494 w 4654756"/>
              <a:gd name="connsiteY14218" fmla="*/ 854412 h 2623580"/>
              <a:gd name="connsiteX14219" fmla="*/ 1129919 w 4654756"/>
              <a:gd name="connsiteY14219" fmla="*/ 854825 h 2623580"/>
              <a:gd name="connsiteX14220" fmla="*/ 1130769 w 4654756"/>
              <a:gd name="connsiteY14220" fmla="*/ 855238 h 2623580"/>
              <a:gd name="connsiteX14221" fmla="*/ 1134171 w 4654756"/>
              <a:gd name="connsiteY14221" fmla="*/ 856064 h 2623580"/>
              <a:gd name="connsiteX14222" fmla="*/ 1141399 w 4654756"/>
              <a:gd name="connsiteY14222" fmla="*/ 857716 h 2623580"/>
              <a:gd name="connsiteX14223" fmla="*/ 1165210 w 4654756"/>
              <a:gd name="connsiteY14223" fmla="*/ 860607 h 2623580"/>
              <a:gd name="connsiteX14224" fmla="*/ 1170738 w 4654756"/>
              <a:gd name="connsiteY14224" fmla="*/ 868042 h 2623580"/>
              <a:gd name="connsiteX14225" fmla="*/ 1173714 w 4654756"/>
              <a:gd name="connsiteY14225" fmla="*/ 874237 h 2623580"/>
              <a:gd name="connsiteX14226" fmla="*/ 1175840 w 4654756"/>
              <a:gd name="connsiteY14226" fmla="*/ 879607 h 2623580"/>
              <a:gd name="connsiteX14227" fmla="*/ 1177541 w 4654756"/>
              <a:gd name="connsiteY14227" fmla="*/ 884150 h 2623580"/>
              <a:gd name="connsiteX14228" fmla="*/ 1178817 w 4654756"/>
              <a:gd name="connsiteY14228" fmla="*/ 889106 h 2623580"/>
              <a:gd name="connsiteX14229" fmla="*/ 1181368 w 4654756"/>
              <a:gd name="connsiteY14229" fmla="*/ 894476 h 2623580"/>
              <a:gd name="connsiteX14230" fmla="*/ 1185195 w 4654756"/>
              <a:gd name="connsiteY14230" fmla="*/ 899845 h 2623580"/>
              <a:gd name="connsiteX14231" fmla="*/ 1191573 w 4654756"/>
              <a:gd name="connsiteY14231" fmla="*/ 907280 h 2623580"/>
              <a:gd name="connsiteX14232" fmla="*/ 1191147 w 4654756"/>
              <a:gd name="connsiteY14232" fmla="*/ 918844 h 2623580"/>
              <a:gd name="connsiteX14233" fmla="*/ 1191147 w 4654756"/>
              <a:gd name="connsiteY14233" fmla="*/ 929583 h 2623580"/>
              <a:gd name="connsiteX14234" fmla="*/ 1191573 w 4654756"/>
              <a:gd name="connsiteY14234" fmla="*/ 939496 h 2623580"/>
              <a:gd name="connsiteX14235" fmla="*/ 1192423 w 4654756"/>
              <a:gd name="connsiteY14235" fmla="*/ 948169 h 2623580"/>
              <a:gd name="connsiteX14236" fmla="*/ 1193698 w 4654756"/>
              <a:gd name="connsiteY14236" fmla="*/ 956017 h 2623580"/>
              <a:gd name="connsiteX14237" fmla="*/ 1194974 w 4654756"/>
              <a:gd name="connsiteY14237" fmla="*/ 963038 h 2623580"/>
              <a:gd name="connsiteX14238" fmla="*/ 1197100 w 4654756"/>
              <a:gd name="connsiteY14238" fmla="*/ 970473 h 2623580"/>
              <a:gd name="connsiteX14239" fmla="*/ 1198801 w 4654756"/>
              <a:gd name="connsiteY14239" fmla="*/ 975842 h 2623580"/>
              <a:gd name="connsiteX14240" fmla="*/ 1203053 w 4654756"/>
              <a:gd name="connsiteY14240" fmla="*/ 987407 h 2623580"/>
              <a:gd name="connsiteX14241" fmla="*/ 1206880 w 4654756"/>
              <a:gd name="connsiteY14241" fmla="*/ 997320 h 2623580"/>
              <a:gd name="connsiteX14242" fmla="*/ 1209857 w 4654756"/>
              <a:gd name="connsiteY14242" fmla="*/ 1006819 h 2623580"/>
              <a:gd name="connsiteX14243" fmla="*/ 1211132 w 4654756"/>
              <a:gd name="connsiteY14243" fmla="*/ 1011775 h 2623580"/>
              <a:gd name="connsiteX14244" fmla="*/ 1211558 w 4654756"/>
              <a:gd name="connsiteY14244" fmla="*/ 1016319 h 2623580"/>
              <a:gd name="connsiteX14245" fmla="*/ 1213258 w 4654756"/>
              <a:gd name="connsiteY14245" fmla="*/ 1025819 h 2623580"/>
              <a:gd name="connsiteX14246" fmla="*/ 1213683 w 4654756"/>
              <a:gd name="connsiteY14246" fmla="*/ 1034905 h 2623580"/>
              <a:gd name="connsiteX14247" fmla="*/ 1213258 w 4654756"/>
              <a:gd name="connsiteY14247" fmla="*/ 1043579 h 2623580"/>
              <a:gd name="connsiteX14248" fmla="*/ 1211982 w 4654756"/>
              <a:gd name="connsiteY14248" fmla="*/ 1051426 h 2623580"/>
              <a:gd name="connsiteX14249" fmla="*/ 1210707 w 4654756"/>
              <a:gd name="connsiteY14249" fmla="*/ 1059687 h 2623580"/>
              <a:gd name="connsiteX14250" fmla="*/ 1208156 w 4654756"/>
              <a:gd name="connsiteY14250" fmla="*/ 1066708 h 2623580"/>
              <a:gd name="connsiteX14251" fmla="*/ 1205179 w 4654756"/>
              <a:gd name="connsiteY14251" fmla="*/ 1073730 h 2623580"/>
              <a:gd name="connsiteX14252" fmla="*/ 1201353 w 4654756"/>
              <a:gd name="connsiteY14252" fmla="*/ 1079925 h 2623580"/>
              <a:gd name="connsiteX14253" fmla="*/ 1197100 w 4654756"/>
              <a:gd name="connsiteY14253" fmla="*/ 1085707 h 2623580"/>
              <a:gd name="connsiteX14254" fmla="*/ 1191998 w 4654756"/>
              <a:gd name="connsiteY14254" fmla="*/ 1091077 h 2623580"/>
              <a:gd name="connsiteX14255" fmla="*/ 1186045 w 4654756"/>
              <a:gd name="connsiteY14255" fmla="*/ 1095207 h 2623580"/>
              <a:gd name="connsiteX14256" fmla="*/ 1179242 w 4654756"/>
              <a:gd name="connsiteY14256" fmla="*/ 1098924 h 2623580"/>
              <a:gd name="connsiteX14257" fmla="*/ 1172013 w 4654756"/>
              <a:gd name="connsiteY14257" fmla="*/ 1102641 h 2623580"/>
              <a:gd name="connsiteX14258" fmla="*/ 1164360 w 4654756"/>
              <a:gd name="connsiteY14258" fmla="*/ 1104294 h 2623580"/>
              <a:gd name="connsiteX14259" fmla="*/ 1155856 w 4654756"/>
              <a:gd name="connsiteY14259" fmla="*/ 1105946 h 2623580"/>
              <a:gd name="connsiteX14260" fmla="*/ 1146501 w 4654756"/>
              <a:gd name="connsiteY14260" fmla="*/ 1106359 h 2623580"/>
              <a:gd name="connsiteX14261" fmla="*/ 1141824 w 4654756"/>
              <a:gd name="connsiteY14261" fmla="*/ 1106359 h 2623580"/>
              <a:gd name="connsiteX14262" fmla="*/ 1136722 w 4654756"/>
              <a:gd name="connsiteY14262" fmla="*/ 1105946 h 2623580"/>
              <a:gd name="connsiteX14263" fmla="*/ 1128218 w 4654756"/>
              <a:gd name="connsiteY14263" fmla="*/ 1103881 h 2623580"/>
              <a:gd name="connsiteX14264" fmla="*/ 1119289 w 4654756"/>
              <a:gd name="connsiteY14264" fmla="*/ 1101402 h 2623580"/>
              <a:gd name="connsiteX14265" fmla="*/ 1111210 w 4654756"/>
              <a:gd name="connsiteY14265" fmla="*/ 1097685 h 2623580"/>
              <a:gd name="connsiteX14266" fmla="*/ 1103556 w 4654756"/>
              <a:gd name="connsiteY14266" fmla="*/ 1093142 h 2623580"/>
              <a:gd name="connsiteX14267" fmla="*/ 1096753 w 4654756"/>
              <a:gd name="connsiteY14267" fmla="*/ 1087773 h 2623580"/>
              <a:gd name="connsiteX14268" fmla="*/ 1089950 w 4654756"/>
              <a:gd name="connsiteY14268" fmla="*/ 1081577 h 2623580"/>
              <a:gd name="connsiteX14269" fmla="*/ 1083572 w 4654756"/>
              <a:gd name="connsiteY14269" fmla="*/ 1074556 h 2623580"/>
              <a:gd name="connsiteX14270" fmla="*/ 1077619 w 4654756"/>
              <a:gd name="connsiteY14270" fmla="*/ 1066708 h 2623580"/>
              <a:gd name="connsiteX14271" fmla="*/ 1072092 w 4654756"/>
              <a:gd name="connsiteY14271" fmla="*/ 1058861 h 2623580"/>
              <a:gd name="connsiteX14272" fmla="*/ 1067414 w 4654756"/>
              <a:gd name="connsiteY14272" fmla="*/ 1049774 h 2623580"/>
              <a:gd name="connsiteX14273" fmla="*/ 1062737 w 4654756"/>
              <a:gd name="connsiteY14273" fmla="*/ 1040274 h 2623580"/>
              <a:gd name="connsiteX14274" fmla="*/ 1058910 w 4654756"/>
              <a:gd name="connsiteY14274" fmla="*/ 1030362 h 2623580"/>
              <a:gd name="connsiteX14275" fmla="*/ 1055082 w 4654756"/>
              <a:gd name="connsiteY14275" fmla="*/ 1020036 h 2623580"/>
              <a:gd name="connsiteX14276" fmla="*/ 1052106 w 4654756"/>
              <a:gd name="connsiteY14276" fmla="*/ 1009297 h 2623580"/>
              <a:gd name="connsiteX14277" fmla="*/ 1049555 w 4654756"/>
              <a:gd name="connsiteY14277" fmla="*/ 998559 h 2623580"/>
              <a:gd name="connsiteX14278" fmla="*/ 1046153 w 4654756"/>
              <a:gd name="connsiteY14278" fmla="*/ 992776 h 2623580"/>
              <a:gd name="connsiteX14279" fmla="*/ 1043177 w 4654756"/>
              <a:gd name="connsiteY14279" fmla="*/ 985342 h 2623580"/>
              <a:gd name="connsiteX14280" fmla="*/ 1041051 w 4654756"/>
              <a:gd name="connsiteY14280" fmla="*/ 977907 h 2623580"/>
              <a:gd name="connsiteX14281" fmla="*/ 1038925 w 4654756"/>
              <a:gd name="connsiteY14281" fmla="*/ 969647 h 2623580"/>
              <a:gd name="connsiteX14282" fmla="*/ 1035523 w 4654756"/>
              <a:gd name="connsiteY14282" fmla="*/ 953126 h 2623580"/>
              <a:gd name="connsiteX14283" fmla="*/ 1032547 w 4654756"/>
              <a:gd name="connsiteY14283" fmla="*/ 938670 h 2623580"/>
              <a:gd name="connsiteX14284" fmla="*/ 1031696 w 4654756"/>
              <a:gd name="connsiteY14284" fmla="*/ 932887 h 2623580"/>
              <a:gd name="connsiteX14285" fmla="*/ 1029995 w 4654756"/>
              <a:gd name="connsiteY14285" fmla="*/ 928344 h 2623580"/>
              <a:gd name="connsiteX14286" fmla="*/ 1029145 w 4654756"/>
              <a:gd name="connsiteY14286" fmla="*/ 926279 h 2623580"/>
              <a:gd name="connsiteX14287" fmla="*/ 1028295 w 4654756"/>
              <a:gd name="connsiteY14287" fmla="*/ 925453 h 2623580"/>
              <a:gd name="connsiteX14288" fmla="*/ 1027870 w 4654756"/>
              <a:gd name="connsiteY14288" fmla="*/ 925453 h 2623580"/>
              <a:gd name="connsiteX14289" fmla="*/ 1027019 w 4654756"/>
              <a:gd name="connsiteY14289" fmla="*/ 926279 h 2623580"/>
              <a:gd name="connsiteX14290" fmla="*/ 1026169 w 4654756"/>
              <a:gd name="connsiteY14290" fmla="*/ 927518 h 2623580"/>
              <a:gd name="connsiteX14291" fmla="*/ 1024893 w 4654756"/>
              <a:gd name="connsiteY14291" fmla="*/ 932474 h 2623580"/>
              <a:gd name="connsiteX14292" fmla="*/ 1023192 w 4654756"/>
              <a:gd name="connsiteY14292" fmla="*/ 940322 h 2623580"/>
              <a:gd name="connsiteX14293" fmla="*/ 1021491 w 4654756"/>
              <a:gd name="connsiteY14293" fmla="*/ 951474 h 2623580"/>
              <a:gd name="connsiteX14294" fmla="*/ 1021491 w 4654756"/>
              <a:gd name="connsiteY14294" fmla="*/ 962392 h 2623580"/>
              <a:gd name="connsiteX14295" fmla="*/ 1021796 w 4654756"/>
              <a:gd name="connsiteY14295" fmla="*/ 962392 h 2623580"/>
              <a:gd name="connsiteX14296" fmla="*/ 1022646 w 4654756"/>
              <a:gd name="connsiteY14296" fmla="*/ 979305 h 2623580"/>
              <a:gd name="connsiteX14297" fmla="*/ 1023071 w 4654756"/>
              <a:gd name="connsiteY14297" fmla="*/ 994155 h 2623580"/>
              <a:gd name="connsiteX14298" fmla="*/ 1023496 w 4654756"/>
              <a:gd name="connsiteY14298" fmla="*/ 1006943 h 2623580"/>
              <a:gd name="connsiteX14299" fmla="*/ 1023071 w 4654756"/>
              <a:gd name="connsiteY14299" fmla="*/ 1012718 h 2623580"/>
              <a:gd name="connsiteX14300" fmla="*/ 1022221 w 4654756"/>
              <a:gd name="connsiteY14300" fmla="*/ 1018081 h 2623580"/>
              <a:gd name="connsiteX14301" fmla="*/ 1020521 w 4654756"/>
              <a:gd name="connsiteY14301" fmla="*/ 1022619 h 2623580"/>
              <a:gd name="connsiteX14302" fmla="*/ 1018821 w 4654756"/>
              <a:gd name="connsiteY14302" fmla="*/ 1026744 h 2623580"/>
              <a:gd name="connsiteX14303" fmla="*/ 1016270 w 4654756"/>
              <a:gd name="connsiteY14303" fmla="*/ 1031281 h 2623580"/>
              <a:gd name="connsiteX14304" fmla="*/ 1012870 w 4654756"/>
              <a:gd name="connsiteY14304" fmla="*/ 1035406 h 2623580"/>
              <a:gd name="connsiteX14305" fmla="*/ 1008619 w 4654756"/>
              <a:gd name="connsiteY14305" fmla="*/ 1038707 h 2623580"/>
              <a:gd name="connsiteX14306" fmla="*/ 1003093 w 4654756"/>
              <a:gd name="connsiteY14306" fmla="*/ 1042419 h 2623580"/>
              <a:gd name="connsiteX14307" fmla="*/ 996717 w 4654756"/>
              <a:gd name="connsiteY14307" fmla="*/ 1045719 h 2623580"/>
              <a:gd name="connsiteX14308" fmla="*/ 989066 w 4654756"/>
              <a:gd name="connsiteY14308" fmla="*/ 1048607 h 2623580"/>
              <a:gd name="connsiteX14309" fmla="*/ 977589 w 4654756"/>
              <a:gd name="connsiteY14309" fmla="*/ 1069645 h 2623580"/>
              <a:gd name="connsiteX14310" fmla="*/ 973763 w 4654756"/>
              <a:gd name="connsiteY14310" fmla="*/ 1077895 h 2623580"/>
              <a:gd name="connsiteX14311" fmla="*/ 970363 w 4654756"/>
              <a:gd name="connsiteY14311" fmla="*/ 1084496 h 2623580"/>
              <a:gd name="connsiteX14312" fmla="*/ 967812 w 4654756"/>
              <a:gd name="connsiteY14312" fmla="*/ 1089858 h 2623580"/>
              <a:gd name="connsiteX14313" fmla="*/ 966963 w 4654756"/>
              <a:gd name="connsiteY14313" fmla="*/ 1095633 h 2623580"/>
              <a:gd name="connsiteX14314" fmla="*/ 966537 w 4654756"/>
              <a:gd name="connsiteY14314" fmla="*/ 1101409 h 2623580"/>
              <a:gd name="connsiteX14315" fmla="*/ 966963 w 4654756"/>
              <a:gd name="connsiteY14315" fmla="*/ 1108009 h 2623580"/>
              <a:gd name="connsiteX14316" fmla="*/ 966537 w 4654756"/>
              <a:gd name="connsiteY14316" fmla="*/ 1117497 h 2623580"/>
              <a:gd name="connsiteX14317" fmla="*/ 966112 w 4654756"/>
              <a:gd name="connsiteY14317" fmla="*/ 1129872 h 2623580"/>
              <a:gd name="connsiteX14318" fmla="*/ 966112 w 4654756"/>
              <a:gd name="connsiteY14318" fmla="*/ 1143072 h 2623580"/>
              <a:gd name="connsiteX14319" fmla="*/ 966112 w 4654756"/>
              <a:gd name="connsiteY14319" fmla="*/ 1150497 h 2623580"/>
              <a:gd name="connsiteX14320" fmla="*/ 966963 w 4654756"/>
              <a:gd name="connsiteY14320" fmla="*/ 1156685 h 2623580"/>
              <a:gd name="connsiteX14321" fmla="*/ 965964 w 4654756"/>
              <a:gd name="connsiteY14321" fmla="*/ 1157291 h 2623580"/>
              <a:gd name="connsiteX14322" fmla="*/ 966995 w 4654756"/>
              <a:gd name="connsiteY14322" fmla="*/ 1160294 h 2623580"/>
              <a:gd name="connsiteX14323" fmla="*/ 968267 w 4654756"/>
              <a:gd name="connsiteY14323" fmla="*/ 1164004 h 2623580"/>
              <a:gd name="connsiteX14324" fmla="*/ 970389 w 4654756"/>
              <a:gd name="connsiteY14324" fmla="*/ 1166889 h 2623580"/>
              <a:gd name="connsiteX14325" fmla="*/ 973359 w 4654756"/>
              <a:gd name="connsiteY14325" fmla="*/ 1169774 h 2623580"/>
              <a:gd name="connsiteX14326" fmla="*/ 977178 w 4654756"/>
              <a:gd name="connsiteY14326" fmla="*/ 1172247 h 2623580"/>
              <a:gd name="connsiteX14327" fmla="*/ 981421 w 4654756"/>
              <a:gd name="connsiteY14327" fmla="*/ 1173896 h 2623580"/>
              <a:gd name="connsiteX14328" fmla="*/ 986513 w 4654756"/>
              <a:gd name="connsiteY14328" fmla="*/ 1175545 h 2623580"/>
              <a:gd name="connsiteX14329" fmla="*/ 992028 w 4654756"/>
              <a:gd name="connsiteY14329" fmla="*/ 1176369 h 2623580"/>
              <a:gd name="connsiteX14330" fmla="*/ 997120 w 4654756"/>
              <a:gd name="connsiteY14330" fmla="*/ 1174720 h 2623580"/>
              <a:gd name="connsiteX14331" fmla="*/ 1002212 w 4654756"/>
              <a:gd name="connsiteY14331" fmla="*/ 1173072 h 2623580"/>
              <a:gd name="connsiteX14332" fmla="*/ 1004333 w 4654756"/>
              <a:gd name="connsiteY14332" fmla="*/ 1171010 h 2623580"/>
              <a:gd name="connsiteX14333" fmla="*/ 1006455 w 4654756"/>
              <a:gd name="connsiteY14333" fmla="*/ 1169774 h 2623580"/>
              <a:gd name="connsiteX14334" fmla="*/ 1008152 w 4654756"/>
              <a:gd name="connsiteY14334" fmla="*/ 1167713 h 2623580"/>
              <a:gd name="connsiteX14335" fmla="*/ 1009850 w 4654756"/>
              <a:gd name="connsiteY14335" fmla="*/ 1165241 h 2623580"/>
              <a:gd name="connsiteX14336" fmla="*/ 1010274 w 4654756"/>
              <a:gd name="connsiteY14336" fmla="*/ 1163180 h 2623580"/>
              <a:gd name="connsiteX14337" fmla="*/ 1010698 w 4654756"/>
              <a:gd name="connsiteY14337" fmla="*/ 1160294 h 2623580"/>
              <a:gd name="connsiteX14338" fmla="*/ 1010274 w 4654756"/>
              <a:gd name="connsiteY14338" fmla="*/ 1157409 h 2623580"/>
              <a:gd name="connsiteX14339" fmla="*/ 1009425 w 4654756"/>
              <a:gd name="connsiteY14339" fmla="*/ 1154112 h 2623580"/>
              <a:gd name="connsiteX14340" fmla="*/ 1006879 w 4654756"/>
              <a:gd name="connsiteY14340" fmla="*/ 1150815 h 2623580"/>
              <a:gd name="connsiteX14341" fmla="*/ 1003909 w 4654756"/>
              <a:gd name="connsiteY14341" fmla="*/ 1147517 h 2623580"/>
              <a:gd name="connsiteX14342" fmla="*/ 999666 w 4654756"/>
              <a:gd name="connsiteY14342" fmla="*/ 1143396 h 2623580"/>
              <a:gd name="connsiteX14343" fmla="*/ 994150 w 4654756"/>
              <a:gd name="connsiteY14343" fmla="*/ 1139686 h 2623580"/>
              <a:gd name="connsiteX14344" fmla="*/ 994574 w 4654756"/>
              <a:gd name="connsiteY14344" fmla="*/ 1130207 h 2623580"/>
              <a:gd name="connsiteX14345" fmla="*/ 996696 w 4654756"/>
              <a:gd name="connsiteY14345" fmla="*/ 1122788 h 2623580"/>
              <a:gd name="connsiteX14346" fmla="*/ 999242 w 4654756"/>
              <a:gd name="connsiteY14346" fmla="*/ 1116605 h 2623580"/>
              <a:gd name="connsiteX14347" fmla="*/ 1000091 w 4654756"/>
              <a:gd name="connsiteY14347" fmla="*/ 1113720 h 2623580"/>
              <a:gd name="connsiteX14348" fmla="*/ 1002212 w 4654756"/>
              <a:gd name="connsiteY14348" fmla="*/ 1111659 h 2623580"/>
              <a:gd name="connsiteX14349" fmla="*/ 1005606 w 4654756"/>
              <a:gd name="connsiteY14349" fmla="*/ 1107950 h 2623580"/>
              <a:gd name="connsiteX14350" fmla="*/ 1009001 w 4654756"/>
              <a:gd name="connsiteY14350" fmla="*/ 1105477 h 2623580"/>
              <a:gd name="connsiteX14351" fmla="*/ 1013244 w 4654756"/>
              <a:gd name="connsiteY14351" fmla="*/ 1104241 h 2623580"/>
              <a:gd name="connsiteX14352" fmla="*/ 1017063 w 4654756"/>
              <a:gd name="connsiteY14352" fmla="*/ 1103828 h 2623580"/>
              <a:gd name="connsiteX14353" fmla="*/ 1020881 w 4654756"/>
              <a:gd name="connsiteY14353" fmla="*/ 1103828 h 2623580"/>
              <a:gd name="connsiteX14354" fmla="*/ 1025124 w 4654756"/>
              <a:gd name="connsiteY14354" fmla="*/ 1104653 h 2623580"/>
              <a:gd name="connsiteX14355" fmla="*/ 1028943 w 4654756"/>
              <a:gd name="connsiteY14355" fmla="*/ 1105477 h 2623580"/>
              <a:gd name="connsiteX14356" fmla="*/ 1031913 w 4654756"/>
              <a:gd name="connsiteY14356" fmla="*/ 1107126 h 2623580"/>
              <a:gd name="connsiteX14357" fmla="*/ 1034035 w 4654756"/>
              <a:gd name="connsiteY14357" fmla="*/ 1108774 h 2623580"/>
              <a:gd name="connsiteX14358" fmla="*/ 1036156 w 4654756"/>
              <a:gd name="connsiteY14358" fmla="*/ 1110835 h 2623580"/>
              <a:gd name="connsiteX14359" fmla="*/ 1037853 w 4654756"/>
              <a:gd name="connsiteY14359" fmla="*/ 1112483 h 2623580"/>
              <a:gd name="connsiteX14360" fmla="*/ 1037853 w 4654756"/>
              <a:gd name="connsiteY14360" fmla="*/ 1114133 h 2623580"/>
              <a:gd name="connsiteX14361" fmla="*/ 1037853 w 4654756"/>
              <a:gd name="connsiteY14361" fmla="*/ 1119490 h 2623580"/>
              <a:gd name="connsiteX14362" fmla="*/ 1037853 w 4654756"/>
              <a:gd name="connsiteY14362" fmla="*/ 1125261 h 2623580"/>
              <a:gd name="connsiteX14363" fmla="*/ 1038278 w 4654756"/>
              <a:gd name="connsiteY14363" fmla="*/ 1130619 h 2623580"/>
              <a:gd name="connsiteX14364" fmla="*/ 1039551 w 4654756"/>
              <a:gd name="connsiteY14364" fmla="*/ 1136801 h 2623580"/>
              <a:gd name="connsiteX14365" fmla="*/ 1041248 w 4654756"/>
              <a:gd name="connsiteY14365" fmla="*/ 1142572 h 2623580"/>
              <a:gd name="connsiteX14366" fmla="*/ 1042521 w 4654756"/>
              <a:gd name="connsiteY14366" fmla="*/ 1148342 h 2623580"/>
              <a:gd name="connsiteX14367" fmla="*/ 1045067 w 4654756"/>
              <a:gd name="connsiteY14367" fmla="*/ 1154112 h 2623580"/>
              <a:gd name="connsiteX14368" fmla="*/ 1047612 w 4654756"/>
              <a:gd name="connsiteY14368" fmla="*/ 1159882 h 2623580"/>
              <a:gd name="connsiteX14369" fmla="*/ 1050158 w 4654756"/>
              <a:gd name="connsiteY14369" fmla="*/ 1164828 h 2623580"/>
              <a:gd name="connsiteX14370" fmla="*/ 1053128 w 4654756"/>
              <a:gd name="connsiteY14370" fmla="*/ 1170186 h 2623580"/>
              <a:gd name="connsiteX14371" fmla="*/ 1056099 w 4654756"/>
              <a:gd name="connsiteY14371" fmla="*/ 1174720 h 2623580"/>
              <a:gd name="connsiteX14372" fmla="*/ 1059493 w 4654756"/>
              <a:gd name="connsiteY14372" fmla="*/ 1179666 h 2623580"/>
              <a:gd name="connsiteX14373" fmla="*/ 1062888 w 4654756"/>
              <a:gd name="connsiteY14373" fmla="*/ 1183376 h 2623580"/>
              <a:gd name="connsiteX14374" fmla="*/ 1066282 w 4654756"/>
              <a:gd name="connsiteY14374" fmla="*/ 1187085 h 2623580"/>
              <a:gd name="connsiteX14375" fmla="*/ 1069677 w 4654756"/>
              <a:gd name="connsiteY14375" fmla="*/ 1189970 h 2623580"/>
              <a:gd name="connsiteX14376" fmla="*/ 1073496 w 4654756"/>
              <a:gd name="connsiteY14376" fmla="*/ 1192855 h 2623580"/>
              <a:gd name="connsiteX14377" fmla="*/ 1074768 w 4654756"/>
              <a:gd name="connsiteY14377" fmla="*/ 1191619 h 2623580"/>
              <a:gd name="connsiteX14378" fmla="*/ 1076042 w 4654756"/>
              <a:gd name="connsiteY14378" fmla="*/ 1189970 h 2623580"/>
              <a:gd name="connsiteX14379" fmla="*/ 1078163 w 4654756"/>
              <a:gd name="connsiteY14379" fmla="*/ 1186673 h 2623580"/>
              <a:gd name="connsiteX14380" fmla="*/ 1079436 w 4654756"/>
              <a:gd name="connsiteY14380" fmla="*/ 1182551 h 2623580"/>
              <a:gd name="connsiteX14381" fmla="*/ 1080709 w 4654756"/>
              <a:gd name="connsiteY14381" fmla="*/ 1177605 h 2623580"/>
              <a:gd name="connsiteX14382" fmla="*/ 1081133 w 4654756"/>
              <a:gd name="connsiteY14382" fmla="*/ 1167301 h 2623580"/>
              <a:gd name="connsiteX14383" fmla="*/ 1081981 w 4654756"/>
              <a:gd name="connsiteY14383" fmla="*/ 1156585 h 2623580"/>
              <a:gd name="connsiteX14384" fmla="*/ 1083255 w 4654756"/>
              <a:gd name="connsiteY14384" fmla="*/ 1151227 h 2623580"/>
              <a:gd name="connsiteX14385" fmla="*/ 1084103 w 4654756"/>
              <a:gd name="connsiteY14385" fmla="*/ 1146281 h 2623580"/>
              <a:gd name="connsiteX14386" fmla="*/ 1085800 w 4654756"/>
              <a:gd name="connsiteY14386" fmla="*/ 1141747 h 2623580"/>
              <a:gd name="connsiteX14387" fmla="*/ 1088346 w 4654756"/>
              <a:gd name="connsiteY14387" fmla="*/ 1137626 h 2623580"/>
              <a:gd name="connsiteX14388" fmla="*/ 1090044 w 4654756"/>
              <a:gd name="connsiteY14388" fmla="*/ 1135565 h 2623580"/>
              <a:gd name="connsiteX14389" fmla="*/ 1091741 w 4654756"/>
              <a:gd name="connsiteY14389" fmla="*/ 1133916 h 2623580"/>
              <a:gd name="connsiteX14390" fmla="*/ 1093862 w 4654756"/>
              <a:gd name="connsiteY14390" fmla="*/ 1132680 h 2623580"/>
              <a:gd name="connsiteX14391" fmla="*/ 1096408 w 4654756"/>
              <a:gd name="connsiteY14391" fmla="*/ 1131855 h 2623580"/>
              <a:gd name="connsiteX14392" fmla="*/ 1098954 w 4654756"/>
              <a:gd name="connsiteY14392" fmla="*/ 1130619 h 2623580"/>
              <a:gd name="connsiteX14393" fmla="*/ 1101924 w 4654756"/>
              <a:gd name="connsiteY14393" fmla="*/ 1129794 h 2623580"/>
              <a:gd name="connsiteX14394" fmla="*/ 1105318 w 4654756"/>
              <a:gd name="connsiteY14394" fmla="*/ 1129382 h 2623580"/>
              <a:gd name="connsiteX14395" fmla="*/ 1109562 w 4654756"/>
              <a:gd name="connsiteY14395" fmla="*/ 1129382 h 2623580"/>
              <a:gd name="connsiteX14396" fmla="*/ 1112956 w 4654756"/>
              <a:gd name="connsiteY14396" fmla="*/ 1129382 h 2623580"/>
              <a:gd name="connsiteX14397" fmla="*/ 1116351 w 4654756"/>
              <a:gd name="connsiteY14397" fmla="*/ 1130207 h 2623580"/>
              <a:gd name="connsiteX14398" fmla="*/ 1123563 w 4654756"/>
              <a:gd name="connsiteY14398" fmla="*/ 1131855 h 2623580"/>
              <a:gd name="connsiteX14399" fmla="*/ 1132050 w 4654756"/>
              <a:gd name="connsiteY14399" fmla="*/ 1133916 h 2623580"/>
              <a:gd name="connsiteX14400" fmla="*/ 1140536 w 4654756"/>
              <a:gd name="connsiteY14400" fmla="*/ 1135977 h 2623580"/>
              <a:gd name="connsiteX14401" fmla="*/ 1145628 w 4654756"/>
              <a:gd name="connsiteY14401" fmla="*/ 1136389 h 2623580"/>
              <a:gd name="connsiteX14402" fmla="*/ 1150294 w 4654756"/>
              <a:gd name="connsiteY14402" fmla="*/ 1136801 h 2623580"/>
              <a:gd name="connsiteX14403" fmla="*/ 1155387 w 4654756"/>
              <a:gd name="connsiteY14403" fmla="*/ 1136801 h 2623580"/>
              <a:gd name="connsiteX14404" fmla="*/ 1160478 w 4654756"/>
              <a:gd name="connsiteY14404" fmla="*/ 1136389 h 2623580"/>
              <a:gd name="connsiteX14405" fmla="*/ 1165994 w 4654756"/>
              <a:gd name="connsiteY14405" fmla="*/ 1135153 h 2623580"/>
              <a:gd name="connsiteX14406" fmla="*/ 1171510 w 4654756"/>
              <a:gd name="connsiteY14406" fmla="*/ 1133504 h 2623580"/>
              <a:gd name="connsiteX14407" fmla="*/ 1176602 w 4654756"/>
              <a:gd name="connsiteY14407" fmla="*/ 1130619 h 2623580"/>
              <a:gd name="connsiteX14408" fmla="*/ 1182542 w 4654756"/>
              <a:gd name="connsiteY14408" fmla="*/ 1127322 h 2623580"/>
              <a:gd name="connsiteX14409" fmla="*/ 1184664 w 4654756"/>
              <a:gd name="connsiteY14409" fmla="*/ 1127322 h 2623580"/>
              <a:gd name="connsiteX14410" fmla="*/ 1185936 w 4654756"/>
              <a:gd name="connsiteY14410" fmla="*/ 1128146 h 2623580"/>
              <a:gd name="connsiteX14411" fmla="*/ 1188058 w 4654756"/>
              <a:gd name="connsiteY14411" fmla="*/ 1128558 h 2623580"/>
              <a:gd name="connsiteX14412" fmla="*/ 1190179 w 4654756"/>
              <a:gd name="connsiteY14412" fmla="*/ 1129794 h 2623580"/>
              <a:gd name="connsiteX14413" fmla="*/ 1193574 w 4654756"/>
              <a:gd name="connsiteY14413" fmla="*/ 1132680 h 2623580"/>
              <a:gd name="connsiteX14414" fmla="*/ 1197392 w 4654756"/>
              <a:gd name="connsiteY14414" fmla="*/ 1136389 h 2623580"/>
              <a:gd name="connsiteX14415" fmla="*/ 1200787 w 4654756"/>
              <a:gd name="connsiteY14415" fmla="*/ 1141335 h 2623580"/>
              <a:gd name="connsiteX14416" fmla="*/ 1203757 w 4654756"/>
              <a:gd name="connsiteY14416" fmla="*/ 1145869 h 2623580"/>
              <a:gd name="connsiteX14417" fmla="*/ 1206727 w 4654756"/>
              <a:gd name="connsiteY14417" fmla="*/ 1151227 h 2623580"/>
              <a:gd name="connsiteX14418" fmla="*/ 1208849 w 4654756"/>
              <a:gd name="connsiteY14418" fmla="*/ 1156585 h 2623580"/>
              <a:gd name="connsiteX14419" fmla="*/ 1196119 w 4654756"/>
              <a:gd name="connsiteY14419" fmla="*/ 1161119 h 2623580"/>
              <a:gd name="connsiteX14420" fmla="*/ 1192301 w 4654756"/>
              <a:gd name="connsiteY14420" fmla="*/ 1162768 h 2623580"/>
              <a:gd name="connsiteX14421" fmla="*/ 1190604 w 4654756"/>
              <a:gd name="connsiteY14421" fmla="*/ 1164004 h 2623580"/>
              <a:gd name="connsiteX14422" fmla="*/ 1189331 w 4654756"/>
              <a:gd name="connsiteY14422" fmla="*/ 1164828 h 2623580"/>
              <a:gd name="connsiteX14423" fmla="*/ 1190179 w 4654756"/>
              <a:gd name="connsiteY14423" fmla="*/ 1165241 h 2623580"/>
              <a:gd name="connsiteX14424" fmla="*/ 1191452 w 4654756"/>
              <a:gd name="connsiteY14424" fmla="*/ 1166477 h 2623580"/>
              <a:gd name="connsiteX14425" fmla="*/ 1193574 w 4654756"/>
              <a:gd name="connsiteY14425" fmla="*/ 1166889 h 2623580"/>
              <a:gd name="connsiteX14426" fmla="*/ 1198241 w 4654756"/>
              <a:gd name="connsiteY14426" fmla="*/ 1168538 h 2623580"/>
              <a:gd name="connsiteX14427" fmla="*/ 1200787 w 4654756"/>
              <a:gd name="connsiteY14427" fmla="*/ 1169774 h 2623580"/>
              <a:gd name="connsiteX14428" fmla="*/ 1203757 w 4654756"/>
              <a:gd name="connsiteY14428" fmla="*/ 1171423 h 2623580"/>
              <a:gd name="connsiteX14429" fmla="*/ 1205454 w 4654756"/>
              <a:gd name="connsiteY14429" fmla="*/ 1173484 h 2623580"/>
              <a:gd name="connsiteX14430" fmla="*/ 1207152 w 4654756"/>
              <a:gd name="connsiteY14430" fmla="*/ 1176369 h 2623580"/>
              <a:gd name="connsiteX14431" fmla="*/ 1208000 w 4654756"/>
              <a:gd name="connsiteY14431" fmla="*/ 1179666 h 2623580"/>
              <a:gd name="connsiteX14432" fmla="*/ 1207576 w 4654756"/>
              <a:gd name="connsiteY14432" fmla="*/ 1183788 h 2623580"/>
              <a:gd name="connsiteX14433" fmla="*/ 1212243 w 4654756"/>
              <a:gd name="connsiteY14433" fmla="*/ 1176369 h 2623580"/>
              <a:gd name="connsiteX14434" fmla="*/ 1216911 w 4654756"/>
              <a:gd name="connsiteY14434" fmla="*/ 1170186 h 2623580"/>
              <a:gd name="connsiteX14435" fmla="*/ 1223045 w 4654756"/>
              <a:gd name="connsiteY14435" fmla="*/ 1161448 h 2623580"/>
              <a:gd name="connsiteX14436" fmla="*/ 1223017 w 4654756"/>
              <a:gd name="connsiteY14436" fmla="*/ 1161066 h 2623580"/>
              <a:gd name="connsiteX14437" fmla="*/ 1226837 w 4654756"/>
              <a:gd name="connsiteY14437" fmla="*/ 1158182 h 2623580"/>
              <a:gd name="connsiteX14438" fmla="*/ 1229809 w 4654756"/>
              <a:gd name="connsiteY14438" fmla="*/ 1156534 h 2623580"/>
              <a:gd name="connsiteX14439" fmla="*/ 1232780 w 4654756"/>
              <a:gd name="connsiteY14439" fmla="*/ 1155298 h 2623580"/>
              <a:gd name="connsiteX14440" fmla="*/ 1234478 w 4654756"/>
              <a:gd name="connsiteY14440" fmla="*/ 1154886 h 2623580"/>
              <a:gd name="connsiteX14441" fmla="*/ 1237450 w 4654756"/>
              <a:gd name="connsiteY14441" fmla="*/ 1155298 h 2623580"/>
              <a:gd name="connsiteX14442" fmla="*/ 1238724 w 4654756"/>
              <a:gd name="connsiteY14442" fmla="*/ 1155298 h 2623580"/>
              <a:gd name="connsiteX14443" fmla="*/ 1238724 w 4654756"/>
              <a:gd name="connsiteY14443" fmla="*/ 1154886 h 2623580"/>
              <a:gd name="connsiteX14444" fmla="*/ 1245091 w 4654756"/>
              <a:gd name="connsiteY14444" fmla="*/ 1150354 h 2623580"/>
              <a:gd name="connsiteX14445" fmla="*/ 1248912 w 4654756"/>
              <a:gd name="connsiteY14445" fmla="*/ 1146234 h 2623580"/>
              <a:gd name="connsiteX14446" fmla="*/ 1250185 w 4654756"/>
              <a:gd name="connsiteY14446" fmla="*/ 1144586 h 2623580"/>
              <a:gd name="connsiteX14447" fmla="*/ 1251459 w 4654756"/>
              <a:gd name="connsiteY14447" fmla="*/ 1142527 h 2623580"/>
              <a:gd name="connsiteX14448" fmla="*/ 1251884 w 4654756"/>
              <a:gd name="connsiteY14448" fmla="*/ 1140879 h 2623580"/>
              <a:gd name="connsiteX14449" fmla="*/ 1251884 w 4654756"/>
              <a:gd name="connsiteY14449" fmla="*/ 1138818 h 2623580"/>
              <a:gd name="connsiteX14450" fmla="*/ 1251459 w 4654756"/>
              <a:gd name="connsiteY14450" fmla="*/ 1135934 h 2623580"/>
              <a:gd name="connsiteX14451" fmla="*/ 1250185 w 4654756"/>
              <a:gd name="connsiteY14451" fmla="*/ 1132639 h 2623580"/>
              <a:gd name="connsiteX14452" fmla="*/ 1248487 w 4654756"/>
              <a:gd name="connsiteY14452" fmla="*/ 1129755 h 2623580"/>
              <a:gd name="connsiteX14453" fmla="*/ 1246365 w 4654756"/>
              <a:gd name="connsiteY14453" fmla="*/ 1126871 h 2623580"/>
              <a:gd name="connsiteX14454" fmla="*/ 1244242 w 4654756"/>
              <a:gd name="connsiteY14454" fmla="*/ 1123575 h 2623580"/>
              <a:gd name="connsiteX14455" fmla="*/ 1242969 w 4654756"/>
              <a:gd name="connsiteY14455" fmla="*/ 1120691 h 2623580"/>
              <a:gd name="connsiteX14456" fmla="*/ 1242119 w 4654756"/>
              <a:gd name="connsiteY14456" fmla="*/ 1117395 h 2623580"/>
              <a:gd name="connsiteX14457" fmla="*/ 1242119 w 4654756"/>
              <a:gd name="connsiteY14457" fmla="*/ 1116159 h 2623580"/>
              <a:gd name="connsiteX14458" fmla="*/ 1242119 w 4654756"/>
              <a:gd name="connsiteY14458" fmla="*/ 1114099 h 2623580"/>
              <a:gd name="connsiteX14459" fmla="*/ 1242544 w 4654756"/>
              <a:gd name="connsiteY14459" fmla="*/ 1112452 h 2623580"/>
              <a:gd name="connsiteX14460" fmla="*/ 1243393 w 4654756"/>
              <a:gd name="connsiteY14460" fmla="*/ 1110392 h 2623580"/>
              <a:gd name="connsiteX14461" fmla="*/ 1245091 w 4654756"/>
              <a:gd name="connsiteY14461" fmla="*/ 1108332 h 2623580"/>
              <a:gd name="connsiteX14462" fmla="*/ 1246365 w 4654756"/>
              <a:gd name="connsiteY14462" fmla="*/ 1106684 h 2623580"/>
              <a:gd name="connsiteX14463" fmla="*/ 1251884 w 4654756"/>
              <a:gd name="connsiteY14463" fmla="*/ 1102152 h 2623580"/>
              <a:gd name="connsiteX14464" fmla="*/ 1259100 w 4654756"/>
              <a:gd name="connsiteY14464" fmla="*/ 1097208 h 2623580"/>
              <a:gd name="connsiteX14465" fmla="*/ 1273533 w 4654756"/>
              <a:gd name="connsiteY14465" fmla="*/ 1088145 h 2623580"/>
              <a:gd name="connsiteX14466" fmla="*/ 1279052 w 4654756"/>
              <a:gd name="connsiteY14466" fmla="*/ 1084437 h 2623580"/>
              <a:gd name="connsiteX14467" fmla="*/ 1283297 w 4654756"/>
              <a:gd name="connsiteY14467" fmla="*/ 1080317 h 2623580"/>
              <a:gd name="connsiteX14468" fmla="*/ 1287117 w 4654756"/>
              <a:gd name="connsiteY14468" fmla="*/ 1077845 h 2623580"/>
              <a:gd name="connsiteX14469" fmla="*/ 1289664 w 4654756"/>
              <a:gd name="connsiteY14469" fmla="*/ 1074137 h 2623580"/>
              <a:gd name="connsiteX14470" fmla="*/ 1291787 w 4654756"/>
              <a:gd name="connsiteY14470" fmla="*/ 1071665 h 2623580"/>
              <a:gd name="connsiteX14471" fmla="*/ 1292636 w 4654756"/>
              <a:gd name="connsiteY14471" fmla="*/ 1068782 h 2623580"/>
              <a:gd name="connsiteX14472" fmla="*/ 1293909 w 4654756"/>
              <a:gd name="connsiteY14472" fmla="*/ 1065898 h 2623580"/>
              <a:gd name="connsiteX14473" fmla="*/ 1293909 w 4654756"/>
              <a:gd name="connsiteY14473" fmla="*/ 1063014 h 2623580"/>
              <a:gd name="connsiteX14474" fmla="*/ 1293909 w 4654756"/>
              <a:gd name="connsiteY14474" fmla="*/ 1057246 h 2623580"/>
              <a:gd name="connsiteX14475" fmla="*/ 1293061 w 4654756"/>
              <a:gd name="connsiteY14475" fmla="*/ 1050242 h 2623580"/>
              <a:gd name="connsiteX14476" fmla="*/ 1292636 w 4654756"/>
              <a:gd name="connsiteY14476" fmla="*/ 1041178 h 2623580"/>
              <a:gd name="connsiteX14477" fmla="*/ 1293061 w 4654756"/>
              <a:gd name="connsiteY14477" fmla="*/ 1039530 h 2623580"/>
              <a:gd name="connsiteX14478" fmla="*/ 1293909 w 4654756"/>
              <a:gd name="connsiteY14478" fmla="*/ 1038707 h 2623580"/>
              <a:gd name="connsiteX14479" fmla="*/ 1294134 w 4654756"/>
              <a:gd name="connsiteY14479" fmla="*/ 1038707 h 2623580"/>
              <a:gd name="connsiteX14480" fmla="*/ 1294759 w 4654756"/>
              <a:gd name="connsiteY14480" fmla="*/ 1038707 h 2623580"/>
              <a:gd name="connsiteX14481" fmla="*/ 1294983 w 4654756"/>
              <a:gd name="connsiteY14481" fmla="*/ 1038707 h 2623580"/>
              <a:gd name="connsiteX14482" fmla="*/ 1296256 w 4654756"/>
              <a:gd name="connsiteY14482" fmla="*/ 1039531 h 2623580"/>
              <a:gd name="connsiteX14483" fmla="*/ 1299650 w 4654756"/>
              <a:gd name="connsiteY14483" fmla="*/ 1043652 h 2623580"/>
              <a:gd name="connsiteX14484" fmla="*/ 1304318 w 4654756"/>
              <a:gd name="connsiteY14484" fmla="*/ 1049423 h 2623580"/>
              <a:gd name="connsiteX14485" fmla="*/ 1310258 w 4654756"/>
              <a:gd name="connsiteY14485" fmla="*/ 1056018 h 2623580"/>
              <a:gd name="connsiteX14486" fmla="*/ 1316623 w 4654756"/>
              <a:gd name="connsiteY14486" fmla="*/ 1063024 h 2623580"/>
              <a:gd name="connsiteX14487" fmla="*/ 1323412 w 4654756"/>
              <a:gd name="connsiteY14487" fmla="*/ 1069619 h 2623580"/>
              <a:gd name="connsiteX14488" fmla="*/ 1326806 w 4654756"/>
              <a:gd name="connsiteY14488" fmla="*/ 1072504 h 2623580"/>
              <a:gd name="connsiteX14489" fmla="*/ 1330625 w 4654756"/>
              <a:gd name="connsiteY14489" fmla="*/ 1074977 h 2623580"/>
              <a:gd name="connsiteX14490" fmla="*/ 1333171 w 4654756"/>
              <a:gd name="connsiteY14490" fmla="*/ 1081571 h 2623580"/>
              <a:gd name="connsiteX14491" fmla="*/ 1334868 w 4654756"/>
              <a:gd name="connsiteY14491" fmla="*/ 1089815 h 2623580"/>
              <a:gd name="connsiteX14492" fmla="*/ 1336141 w 4654756"/>
              <a:gd name="connsiteY14492" fmla="*/ 1099294 h 2623580"/>
              <a:gd name="connsiteX14493" fmla="*/ 1336565 w 4654756"/>
              <a:gd name="connsiteY14493" fmla="*/ 1104241 h 2623580"/>
              <a:gd name="connsiteX14494" fmla="*/ 1336565 w 4654756"/>
              <a:gd name="connsiteY14494" fmla="*/ 1108774 h 2623580"/>
              <a:gd name="connsiteX14495" fmla="*/ 1336141 w 4654756"/>
              <a:gd name="connsiteY14495" fmla="*/ 1113308 h 2623580"/>
              <a:gd name="connsiteX14496" fmla="*/ 1334868 w 4654756"/>
              <a:gd name="connsiteY14496" fmla="*/ 1117018 h 2623580"/>
              <a:gd name="connsiteX14497" fmla="*/ 1334019 w 4654756"/>
              <a:gd name="connsiteY14497" fmla="*/ 1120727 h 2623580"/>
              <a:gd name="connsiteX14498" fmla="*/ 1331898 w 4654756"/>
              <a:gd name="connsiteY14498" fmla="*/ 1123200 h 2623580"/>
              <a:gd name="connsiteX14499" fmla="*/ 1330201 w 4654756"/>
              <a:gd name="connsiteY14499" fmla="*/ 1125673 h 2623580"/>
              <a:gd name="connsiteX14500" fmla="*/ 1327230 w 4654756"/>
              <a:gd name="connsiteY14500" fmla="*/ 1126497 h 2623580"/>
              <a:gd name="connsiteX14501" fmla="*/ 1323836 w 4654756"/>
              <a:gd name="connsiteY14501" fmla="*/ 1126909 h 2623580"/>
              <a:gd name="connsiteX14502" fmla="*/ 1323646 w 4654756"/>
              <a:gd name="connsiteY14502" fmla="*/ 1126868 h 2623580"/>
              <a:gd name="connsiteX14503" fmla="*/ 1323626 w 4654756"/>
              <a:gd name="connsiteY14503" fmla="*/ 1126871 h 2623580"/>
              <a:gd name="connsiteX14504" fmla="*/ 1319805 w 4654756"/>
              <a:gd name="connsiteY14504" fmla="*/ 1126047 h 2623580"/>
              <a:gd name="connsiteX14505" fmla="*/ 1312163 w 4654756"/>
              <a:gd name="connsiteY14505" fmla="*/ 1123163 h 2623580"/>
              <a:gd name="connsiteX14506" fmla="*/ 1305796 w 4654756"/>
              <a:gd name="connsiteY14506" fmla="*/ 1121103 h 2623580"/>
              <a:gd name="connsiteX14507" fmla="*/ 1300701 w 4654756"/>
              <a:gd name="connsiteY14507" fmla="*/ 1119867 h 2623580"/>
              <a:gd name="connsiteX14508" fmla="*/ 1296230 w 4654756"/>
              <a:gd name="connsiteY14508" fmla="*/ 1119078 h 2623580"/>
              <a:gd name="connsiteX14509" fmla="*/ 1292437 w 4654756"/>
              <a:gd name="connsiteY14509" fmla="*/ 1119078 h 2623580"/>
              <a:gd name="connsiteX14510" fmla="*/ 1289042 w 4654756"/>
              <a:gd name="connsiteY14510" fmla="*/ 1119078 h 2623580"/>
              <a:gd name="connsiteX14511" fmla="*/ 1286497 w 4654756"/>
              <a:gd name="connsiteY14511" fmla="*/ 1119490 h 2623580"/>
              <a:gd name="connsiteX14512" fmla="*/ 1284799 w 4654756"/>
              <a:gd name="connsiteY14512" fmla="*/ 1120315 h 2623580"/>
              <a:gd name="connsiteX14513" fmla="*/ 1282678 w 4654756"/>
              <a:gd name="connsiteY14513" fmla="*/ 1121139 h 2623580"/>
              <a:gd name="connsiteX14514" fmla="*/ 1281405 w 4654756"/>
              <a:gd name="connsiteY14514" fmla="*/ 1122788 h 2623580"/>
              <a:gd name="connsiteX14515" fmla="*/ 1278434 w 4654756"/>
              <a:gd name="connsiteY14515" fmla="*/ 1125261 h 2623580"/>
              <a:gd name="connsiteX14516" fmla="*/ 1275465 w 4654756"/>
              <a:gd name="connsiteY14516" fmla="*/ 1127322 h 2623580"/>
              <a:gd name="connsiteX14517" fmla="*/ 1273343 w 4654756"/>
              <a:gd name="connsiteY14517" fmla="*/ 1128558 h 2623580"/>
              <a:gd name="connsiteX14518" fmla="*/ 1271646 w 4654756"/>
              <a:gd name="connsiteY14518" fmla="*/ 1129382 h 2623580"/>
              <a:gd name="connsiteX14519" fmla="*/ 1272919 w 4654756"/>
              <a:gd name="connsiteY14519" fmla="*/ 1133504 h 2623580"/>
              <a:gd name="connsiteX14520" fmla="*/ 1275040 w 4654756"/>
              <a:gd name="connsiteY14520" fmla="*/ 1138038 h 2623580"/>
              <a:gd name="connsiteX14521" fmla="*/ 1276313 w 4654756"/>
              <a:gd name="connsiteY14521" fmla="*/ 1144220 h 2623580"/>
              <a:gd name="connsiteX14522" fmla="*/ 1278010 w 4654756"/>
              <a:gd name="connsiteY14522" fmla="*/ 1150815 h 2623580"/>
              <a:gd name="connsiteX14523" fmla="*/ 1278859 w 4654756"/>
              <a:gd name="connsiteY14523" fmla="*/ 1158234 h 2623580"/>
              <a:gd name="connsiteX14524" fmla="*/ 1278859 w 4654756"/>
              <a:gd name="connsiteY14524" fmla="*/ 1166065 h 2623580"/>
              <a:gd name="connsiteX14525" fmla="*/ 1278434 w 4654756"/>
              <a:gd name="connsiteY14525" fmla="*/ 1169774 h 2623580"/>
              <a:gd name="connsiteX14526" fmla="*/ 1278010 w 4654756"/>
              <a:gd name="connsiteY14526" fmla="*/ 1173072 h 2623580"/>
              <a:gd name="connsiteX14527" fmla="*/ 1281829 w 4654756"/>
              <a:gd name="connsiteY14527" fmla="*/ 1176369 h 2623580"/>
              <a:gd name="connsiteX14528" fmla="*/ 1285648 w 4654756"/>
              <a:gd name="connsiteY14528" fmla="*/ 1180490 h 2623580"/>
              <a:gd name="connsiteX14529" fmla="*/ 1293285 w 4654756"/>
              <a:gd name="connsiteY14529" fmla="*/ 1188321 h 2623580"/>
              <a:gd name="connsiteX14530" fmla="*/ 1297528 w 4654756"/>
              <a:gd name="connsiteY14530" fmla="*/ 1191207 h 2623580"/>
              <a:gd name="connsiteX14531" fmla="*/ 1299226 w 4654756"/>
              <a:gd name="connsiteY14531" fmla="*/ 1192031 h 2623580"/>
              <a:gd name="connsiteX14532" fmla="*/ 1300785 w 4654756"/>
              <a:gd name="connsiteY14532" fmla="*/ 1192789 h 2623580"/>
              <a:gd name="connsiteX14533" fmla="*/ 1302400 w 4654756"/>
              <a:gd name="connsiteY14533" fmla="*/ 1192789 h 2623580"/>
              <a:gd name="connsiteX14534" fmla="*/ 1304098 w 4654756"/>
              <a:gd name="connsiteY14534" fmla="*/ 1192376 h 2623580"/>
              <a:gd name="connsiteX14535" fmla="*/ 1305371 w 4654756"/>
              <a:gd name="connsiteY14535" fmla="*/ 1191552 h 2623580"/>
              <a:gd name="connsiteX14536" fmla="*/ 1307069 w 4654756"/>
              <a:gd name="connsiteY14536" fmla="*/ 1189905 h 2623580"/>
              <a:gd name="connsiteX14537" fmla="*/ 1313861 w 4654756"/>
              <a:gd name="connsiteY14537" fmla="*/ 1181665 h 2623580"/>
              <a:gd name="connsiteX14538" fmla="*/ 1320654 w 4654756"/>
              <a:gd name="connsiteY14538" fmla="*/ 1174661 h 2623580"/>
              <a:gd name="connsiteX14539" fmla="*/ 1326597 w 4654756"/>
              <a:gd name="connsiteY14539" fmla="*/ 1169305 h 2623580"/>
              <a:gd name="connsiteX14540" fmla="*/ 1331691 w 4654756"/>
              <a:gd name="connsiteY14540" fmla="*/ 1164773 h 2623580"/>
              <a:gd name="connsiteX14541" fmla="*/ 1337210 w 4654756"/>
              <a:gd name="connsiteY14541" fmla="*/ 1161478 h 2623580"/>
              <a:gd name="connsiteX14542" fmla="*/ 1342728 w 4654756"/>
              <a:gd name="connsiteY14542" fmla="*/ 1159830 h 2623580"/>
              <a:gd name="connsiteX14543" fmla="*/ 1347398 w 4654756"/>
              <a:gd name="connsiteY14543" fmla="*/ 1158182 h 2623580"/>
              <a:gd name="connsiteX14544" fmla="*/ 1352492 w 4654756"/>
              <a:gd name="connsiteY14544" fmla="*/ 1157358 h 2623580"/>
              <a:gd name="connsiteX14545" fmla="*/ 1357162 w 4654756"/>
              <a:gd name="connsiteY14545" fmla="*/ 1157358 h 2623580"/>
              <a:gd name="connsiteX14546" fmla="*/ 1362680 w 4654756"/>
              <a:gd name="connsiteY14546" fmla="*/ 1157358 h 2623580"/>
              <a:gd name="connsiteX14547" fmla="*/ 1373717 w 4654756"/>
              <a:gd name="connsiteY14547" fmla="*/ 1158594 h 2623580"/>
              <a:gd name="connsiteX14548" fmla="*/ 1386877 w 4654756"/>
              <a:gd name="connsiteY14548" fmla="*/ 1160241 h 2623580"/>
              <a:gd name="connsiteX14549" fmla="*/ 1394518 w 4654756"/>
              <a:gd name="connsiteY14549" fmla="*/ 1160654 h 2623580"/>
              <a:gd name="connsiteX14550" fmla="*/ 1402160 w 4654756"/>
              <a:gd name="connsiteY14550" fmla="*/ 1161066 h 2623580"/>
              <a:gd name="connsiteX14551" fmla="*/ 1414046 w 4654756"/>
              <a:gd name="connsiteY14551" fmla="*/ 1160654 h 2623580"/>
              <a:gd name="connsiteX14552" fmla="*/ 1427630 w 4654756"/>
              <a:gd name="connsiteY14552" fmla="*/ 1160241 h 2623580"/>
              <a:gd name="connsiteX14553" fmla="*/ 1440790 w 4654756"/>
              <a:gd name="connsiteY14553" fmla="*/ 1159005 h 2623580"/>
              <a:gd name="connsiteX14554" fmla="*/ 1450554 w 4654756"/>
              <a:gd name="connsiteY14554" fmla="*/ 1157770 h 2623580"/>
              <a:gd name="connsiteX14555" fmla="*/ 1450580 w 4654756"/>
              <a:gd name="connsiteY14555" fmla="*/ 1157837 h 2623580"/>
              <a:gd name="connsiteX14556" fmla="*/ 1450703 w 4654756"/>
              <a:gd name="connsiteY14556" fmla="*/ 1157821 h 2623580"/>
              <a:gd name="connsiteX14557" fmla="*/ 1452825 w 4654756"/>
              <a:gd name="connsiteY14557" fmla="*/ 1163180 h 2623580"/>
              <a:gd name="connsiteX14558" fmla="*/ 1454098 w 4654756"/>
              <a:gd name="connsiteY14558" fmla="*/ 1167301 h 2623580"/>
              <a:gd name="connsiteX14559" fmla="*/ 1456219 w 4654756"/>
              <a:gd name="connsiteY14559" fmla="*/ 1170598 h 2623580"/>
              <a:gd name="connsiteX14560" fmla="*/ 1457916 w 4654756"/>
              <a:gd name="connsiteY14560" fmla="*/ 1173072 h 2623580"/>
              <a:gd name="connsiteX14561" fmla="*/ 1460038 w 4654756"/>
              <a:gd name="connsiteY14561" fmla="*/ 1174308 h 2623580"/>
              <a:gd name="connsiteX14562" fmla="*/ 1461249 w 4654756"/>
              <a:gd name="connsiteY14562" fmla="*/ 1175485 h 2623580"/>
              <a:gd name="connsiteX14563" fmla="*/ 1463289 w 4654756"/>
              <a:gd name="connsiteY14563" fmla="*/ 1175485 h 2623580"/>
              <a:gd name="connsiteX14564" fmla="*/ 1464563 w 4654756"/>
              <a:gd name="connsiteY14564" fmla="*/ 1174661 h 2623580"/>
              <a:gd name="connsiteX14565" fmla="*/ 1466685 w 4654756"/>
              <a:gd name="connsiteY14565" fmla="*/ 1173837 h 2623580"/>
              <a:gd name="connsiteX14566" fmla="*/ 1467959 w 4654756"/>
              <a:gd name="connsiteY14566" fmla="*/ 1172601 h 2623580"/>
              <a:gd name="connsiteX14567" fmla="*/ 1471355 w 4654756"/>
              <a:gd name="connsiteY14567" fmla="*/ 1168481 h 2623580"/>
              <a:gd name="connsiteX14568" fmla="*/ 1474326 w 4654756"/>
              <a:gd name="connsiteY14568" fmla="*/ 1163537 h 2623580"/>
              <a:gd name="connsiteX14569" fmla="*/ 1476873 w 4654756"/>
              <a:gd name="connsiteY14569" fmla="*/ 1157770 h 2623580"/>
              <a:gd name="connsiteX14570" fmla="*/ 1501919 w 4654756"/>
              <a:gd name="connsiteY14570" fmla="*/ 1157770 h 2623580"/>
              <a:gd name="connsiteX14571" fmla="*/ 1509985 w 4654756"/>
              <a:gd name="connsiteY14571" fmla="*/ 1158594 h 2623580"/>
              <a:gd name="connsiteX14572" fmla="*/ 1515503 w 4654756"/>
              <a:gd name="connsiteY14572" fmla="*/ 1159830 h 2623580"/>
              <a:gd name="connsiteX14573" fmla="*/ 1519324 w 4654756"/>
              <a:gd name="connsiteY14573" fmla="*/ 1160654 h 2623580"/>
              <a:gd name="connsiteX14574" fmla="*/ 1519428 w 4654756"/>
              <a:gd name="connsiteY14574" fmla="*/ 1160704 h 2623580"/>
              <a:gd name="connsiteX14575" fmla="*/ 1519440 w 4654756"/>
              <a:gd name="connsiteY14575" fmla="*/ 1160706 h 2623580"/>
              <a:gd name="connsiteX14576" fmla="*/ 1521137 w 4654756"/>
              <a:gd name="connsiteY14576" fmla="*/ 1161531 h 2623580"/>
              <a:gd name="connsiteX14577" fmla="*/ 1521137 w 4654756"/>
              <a:gd name="connsiteY14577" fmla="*/ 1161943 h 2623580"/>
              <a:gd name="connsiteX14578" fmla="*/ 1521137 w 4654756"/>
              <a:gd name="connsiteY14578" fmla="*/ 1162768 h 2623580"/>
              <a:gd name="connsiteX14579" fmla="*/ 1519440 w 4654756"/>
              <a:gd name="connsiteY14579" fmla="*/ 1163592 h 2623580"/>
              <a:gd name="connsiteX14580" fmla="*/ 1514349 w 4654756"/>
              <a:gd name="connsiteY14580" fmla="*/ 1166477 h 2623580"/>
              <a:gd name="connsiteX14581" fmla="*/ 1506287 w 4654756"/>
              <a:gd name="connsiteY14581" fmla="*/ 1169774 h 2623580"/>
              <a:gd name="connsiteX14582" fmla="*/ 1502468 w 4654756"/>
              <a:gd name="connsiteY14582" fmla="*/ 1171423 h 2623580"/>
              <a:gd name="connsiteX14583" fmla="*/ 1498649 w 4654756"/>
              <a:gd name="connsiteY14583" fmla="*/ 1173484 h 2623580"/>
              <a:gd name="connsiteX14584" fmla="*/ 1495679 w 4654756"/>
              <a:gd name="connsiteY14584" fmla="*/ 1175957 h 2623580"/>
              <a:gd name="connsiteX14585" fmla="*/ 1492709 w 4654756"/>
              <a:gd name="connsiteY14585" fmla="*/ 1178430 h 2623580"/>
              <a:gd name="connsiteX14586" fmla="*/ 1492285 w 4654756"/>
              <a:gd name="connsiteY14586" fmla="*/ 1179666 h 2623580"/>
              <a:gd name="connsiteX14587" fmla="*/ 1491860 w 4654756"/>
              <a:gd name="connsiteY14587" fmla="*/ 1180902 h 2623580"/>
              <a:gd name="connsiteX14588" fmla="*/ 1491436 w 4654756"/>
              <a:gd name="connsiteY14588" fmla="*/ 1182551 h 2623580"/>
              <a:gd name="connsiteX14589" fmla="*/ 1491436 w 4654756"/>
              <a:gd name="connsiteY14589" fmla="*/ 1183788 h 2623580"/>
              <a:gd name="connsiteX14590" fmla="*/ 1482102 w 4654756"/>
              <a:gd name="connsiteY14590" fmla="*/ 1185849 h 2623580"/>
              <a:gd name="connsiteX14591" fmla="*/ 1479132 w 4654756"/>
              <a:gd name="connsiteY14591" fmla="*/ 1186673 h 2623580"/>
              <a:gd name="connsiteX14592" fmla="*/ 1476586 w 4654756"/>
              <a:gd name="connsiteY14592" fmla="*/ 1187909 h 2623580"/>
              <a:gd name="connsiteX14593" fmla="*/ 1475313 w 4654756"/>
              <a:gd name="connsiteY14593" fmla="*/ 1188734 h 2623580"/>
              <a:gd name="connsiteX14594" fmla="*/ 1474040 w 4654756"/>
              <a:gd name="connsiteY14594" fmla="*/ 1189970 h 2623580"/>
              <a:gd name="connsiteX14595" fmla="*/ 1474040 w 4654756"/>
              <a:gd name="connsiteY14595" fmla="*/ 1191207 h 2623580"/>
              <a:gd name="connsiteX14596" fmla="*/ 1474464 w 4654756"/>
              <a:gd name="connsiteY14596" fmla="*/ 1192443 h 2623580"/>
              <a:gd name="connsiteX14597" fmla="*/ 1476161 w 4654756"/>
              <a:gd name="connsiteY14597" fmla="*/ 1193680 h 2623580"/>
              <a:gd name="connsiteX14598" fmla="*/ 1477859 w 4654756"/>
              <a:gd name="connsiteY14598" fmla="*/ 1194916 h 2623580"/>
              <a:gd name="connsiteX14599" fmla="*/ 1482855 w 4654756"/>
              <a:gd name="connsiteY14599" fmla="*/ 1197747 h 2623580"/>
              <a:gd name="connsiteX14600" fmla="*/ 1490033 w 4654756"/>
              <a:gd name="connsiteY14600" fmla="*/ 1200616 h 2623580"/>
              <a:gd name="connsiteX14601" fmla="*/ 1498948 w 4654756"/>
              <a:gd name="connsiteY14601" fmla="*/ 1203088 h 2623580"/>
              <a:gd name="connsiteX14602" fmla="*/ 1499001 w 4654756"/>
              <a:gd name="connsiteY14602" fmla="*/ 1203139 h 2623580"/>
              <a:gd name="connsiteX14603" fmla="*/ 1499074 w 4654756"/>
              <a:gd name="connsiteY14603" fmla="*/ 1203160 h 2623580"/>
              <a:gd name="connsiteX14604" fmla="*/ 1500324 w 4654756"/>
              <a:gd name="connsiteY14604" fmla="*/ 1204374 h 2623580"/>
              <a:gd name="connsiteX14605" fmla="*/ 1501919 w 4654756"/>
              <a:gd name="connsiteY14605" fmla="*/ 1205148 h 2623580"/>
              <a:gd name="connsiteX14606" fmla="*/ 1501932 w 4654756"/>
              <a:gd name="connsiteY14606" fmla="*/ 1205166 h 2623580"/>
              <a:gd name="connsiteX14607" fmla="*/ 1502044 w 4654756"/>
              <a:gd name="connsiteY14607" fmla="*/ 1205220 h 2623580"/>
              <a:gd name="connsiteX14608" fmla="*/ 1503741 w 4654756"/>
              <a:gd name="connsiteY14608" fmla="*/ 1207693 h 2623580"/>
              <a:gd name="connsiteX14609" fmla="*/ 1505438 w 4654756"/>
              <a:gd name="connsiteY14609" fmla="*/ 1210166 h 2623580"/>
              <a:gd name="connsiteX14610" fmla="*/ 1506287 w 4654756"/>
              <a:gd name="connsiteY14610" fmla="*/ 1210991 h 2623580"/>
              <a:gd name="connsiteX14611" fmla="*/ 1507069 w 4654756"/>
              <a:gd name="connsiteY14611" fmla="*/ 1211750 h 2623580"/>
              <a:gd name="connsiteX14612" fmla="*/ 1509136 w 4654756"/>
              <a:gd name="connsiteY14612" fmla="*/ 1212151 h 2623580"/>
              <a:gd name="connsiteX14613" fmla="*/ 1510834 w 4654756"/>
              <a:gd name="connsiteY14613" fmla="*/ 1212151 h 2623580"/>
              <a:gd name="connsiteX14614" fmla="*/ 1512956 w 4654756"/>
              <a:gd name="connsiteY14614" fmla="*/ 1211740 h 2623580"/>
              <a:gd name="connsiteX14615" fmla="*/ 1515928 w 4654756"/>
              <a:gd name="connsiteY14615" fmla="*/ 1210915 h 2623580"/>
              <a:gd name="connsiteX14616" fmla="*/ 1519324 w 4654756"/>
              <a:gd name="connsiteY14616" fmla="*/ 1208856 h 2623580"/>
              <a:gd name="connsiteX14617" fmla="*/ 1523994 w 4654756"/>
              <a:gd name="connsiteY14617" fmla="*/ 1206796 h 2623580"/>
              <a:gd name="connsiteX14618" fmla="*/ 1535031 w 4654756"/>
              <a:gd name="connsiteY14618" fmla="*/ 1198968 h 2623580"/>
              <a:gd name="connsiteX14619" fmla="*/ 1535128 w 4654756"/>
              <a:gd name="connsiteY14619" fmla="*/ 1199046 h 2623580"/>
              <a:gd name="connsiteX14620" fmla="*/ 1535140 w 4654756"/>
              <a:gd name="connsiteY14620" fmla="*/ 1199038 h 2623580"/>
              <a:gd name="connsiteX14621" fmla="*/ 1544832 w 4654756"/>
              <a:gd name="connsiteY14621" fmla="*/ 1206815 h 2623580"/>
              <a:gd name="connsiteX14622" fmla="*/ 1554134 w 4654756"/>
              <a:gd name="connsiteY14622" fmla="*/ 1211740 h 2623580"/>
              <a:gd name="connsiteX14623" fmla="*/ 1557955 w 4654756"/>
              <a:gd name="connsiteY14623" fmla="*/ 1214212 h 2623580"/>
              <a:gd name="connsiteX14624" fmla="*/ 1561775 w 4654756"/>
              <a:gd name="connsiteY14624" fmla="*/ 1216271 h 2623580"/>
              <a:gd name="connsiteX14625" fmla="*/ 1566445 w 4654756"/>
              <a:gd name="connsiteY14625" fmla="*/ 1217095 h 2623580"/>
              <a:gd name="connsiteX14626" fmla="*/ 1570690 w 4654756"/>
              <a:gd name="connsiteY14626" fmla="*/ 1217919 h 2623580"/>
              <a:gd name="connsiteX14627" fmla="*/ 1574935 w 4654756"/>
              <a:gd name="connsiteY14627" fmla="*/ 1218331 h 2623580"/>
              <a:gd name="connsiteX14628" fmla="*/ 1579605 w 4654756"/>
              <a:gd name="connsiteY14628" fmla="*/ 1218331 h 2623580"/>
              <a:gd name="connsiteX14629" fmla="*/ 1584698 w 4654756"/>
              <a:gd name="connsiteY14629" fmla="*/ 1217919 h 2623580"/>
              <a:gd name="connsiteX14630" fmla="*/ 1590217 w 4654756"/>
              <a:gd name="connsiteY14630" fmla="*/ 1217507 h 2623580"/>
              <a:gd name="connsiteX14631" fmla="*/ 1602953 w 4654756"/>
              <a:gd name="connsiteY14631" fmla="*/ 1214623 h 2623580"/>
              <a:gd name="connsiteX14632" fmla="*/ 1619084 w 4654756"/>
              <a:gd name="connsiteY14632" fmla="*/ 1210915 h 2623580"/>
              <a:gd name="connsiteX14633" fmla="*/ 1619126 w 4654756"/>
              <a:gd name="connsiteY14633" fmla="*/ 1210996 h 2623580"/>
              <a:gd name="connsiteX14634" fmla="*/ 1619152 w 4654756"/>
              <a:gd name="connsiteY14634" fmla="*/ 1210991 h 2623580"/>
              <a:gd name="connsiteX14635" fmla="*/ 1621274 w 4654756"/>
              <a:gd name="connsiteY14635" fmla="*/ 1215112 h 2623580"/>
              <a:gd name="connsiteX14636" fmla="*/ 1622546 w 4654756"/>
              <a:gd name="connsiteY14636" fmla="*/ 1218409 h 2623580"/>
              <a:gd name="connsiteX14637" fmla="*/ 1622970 w 4654756"/>
              <a:gd name="connsiteY14637" fmla="*/ 1221295 h 2623580"/>
              <a:gd name="connsiteX14638" fmla="*/ 1622546 w 4654756"/>
              <a:gd name="connsiteY14638" fmla="*/ 1223768 h 2623580"/>
              <a:gd name="connsiteX14639" fmla="*/ 1622122 w 4654756"/>
              <a:gd name="connsiteY14639" fmla="*/ 1226240 h 2623580"/>
              <a:gd name="connsiteX14640" fmla="*/ 1620424 w 4654756"/>
              <a:gd name="connsiteY14640" fmla="*/ 1227889 h 2623580"/>
              <a:gd name="connsiteX14641" fmla="*/ 1619152 w 4654756"/>
              <a:gd name="connsiteY14641" fmla="*/ 1229950 h 2623580"/>
              <a:gd name="connsiteX14642" fmla="*/ 1617030 w 4654756"/>
              <a:gd name="connsiteY14642" fmla="*/ 1231187 h 2623580"/>
              <a:gd name="connsiteX14643" fmla="*/ 1613211 w 4654756"/>
              <a:gd name="connsiteY14643" fmla="*/ 1234072 h 2623580"/>
              <a:gd name="connsiteX14644" fmla="*/ 1609393 w 4654756"/>
              <a:gd name="connsiteY14644" fmla="*/ 1236957 h 2623580"/>
              <a:gd name="connsiteX14645" fmla="*/ 1607271 w 4654756"/>
              <a:gd name="connsiteY14645" fmla="*/ 1239017 h 2623580"/>
              <a:gd name="connsiteX14646" fmla="*/ 1606423 w 4654756"/>
              <a:gd name="connsiteY14646" fmla="*/ 1240666 h 2623580"/>
              <a:gd name="connsiteX14647" fmla="*/ 1605574 w 4654756"/>
              <a:gd name="connsiteY14647" fmla="*/ 1243139 h 2623580"/>
              <a:gd name="connsiteX14648" fmla="*/ 1605150 w 4654756"/>
              <a:gd name="connsiteY14648" fmla="*/ 1246024 h 2623580"/>
              <a:gd name="connsiteX14649" fmla="*/ 1605150 w 4654756"/>
              <a:gd name="connsiteY14649" fmla="*/ 1251383 h 2623580"/>
              <a:gd name="connsiteX14650" fmla="*/ 1605574 w 4654756"/>
              <a:gd name="connsiteY14650" fmla="*/ 1255504 h 2623580"/>
              <a:gd name="connsiteX14651" fmla="*/ 1606423 w 4654756"/>
              <a:gd name="connsiteY14651" fmla="*/ 1258802 h 2623580"/>
              <a:gd name="connsiteX14652" fmla="*/ 1608066 w 4654756"/>
              <a:gd name="connsiteY14652" fmla="*/ 1261196 h 2623580"/>
              <a:gd name="connsiteX14653" fmla="*/ 1609321 w 4654756"/>
              <a:gd name="connsiteY14653" fmla="*/ 1262413 h 2623580"/>
              <a:gd name="connsiteX14654" fmla="*/ 1611868 w 4654756"/>
              <a:gd name="connsiteY14654" fmla="*/ 1262825 h 2623580"/>
              <a:gd name="connsiteX14655" fmla="*/ 1613565 w 4654756"/>
              <a:gd name="connsiteY14655" fmla="*/ 1262413 h 2623580"/>
              <a:gd name="connsiteX14656" fmla="*/ 1616113 w 4654756"/>
              <a:gd name="connsiteY14656" fmla="*/ 1261590 h 2623580"/>
              <a:gd name="connsiteX14657" fmla="*/ 1618660 w 4654756"/>
              <a:gd name="connsiteY14657" fmla="*/ 1260354 h 2623580"/>
              <a:gd name="connsiteX14658" fmla="*/ 1620358 w 4654756"/>
              <a:gd name="connsiteY14658" fmla="*/ 1258293 h 2623580"/>
              <a:gd name="connsiteX14659" fmla="*/ 1622480 w 4654756"/>
              <a:gd name="connsiteY14659" fmla="*/ 1255822 h 2623580"/>
              <a:gd name="connsiteX14660" fmla="*/ 1624603 w 4654756"/>
              <a:gd name="connsiteY14660" fmla="*/ 1252526 h 2623580"/>
              <a:gd name="connsiteX14661" fmla="*/ 1625452 w 4654756"/>
              <a:gd name="connsiteY14661" fmla="*/ 1249230 h 2623580"/>
              <a:gd name="connsiteX14662" fmla="*/ 1625877 w 4654756"/>
              <a:gd name="connsiteY14662" fmla="*/ 1245934 h 2623580"/>
              <a:gd name="connsiteX14663" fmla="*/ 1625877 w 4654756"/>
              <a:gd name="connsiteY14663" fmla="*/ 1242226 h 2623580"/>
              <a:gd name="connsiteX14664" fmla="*/ 1625452 w 4654756"/>
              <a:gd name="connsiteY14664" fmla="*/ 1237695 h 2623580"/>
              <a:gd name="connsiteX14665" fmla="*/ 1626725 w 4654756"/>
              <a:gd name="connsiteY14665" fmla="*/ 1236458 h 2623580"/>
              <a:gd name="connsiteX14666" fmla="*/ 1629272 w 4654756"/>
              <a:gd name="connsiteY14666" fmla="*/ 1235635 h 2623580"/>
              <a:gd name="connsiteX14667" fmla="*/ 1631820 w 4654756"/>
              <a:gd name="connsiteY14667" fmla="*/ 1235635 h 2623580"/>
              <a:gd name="connsiteX14668" fmla="*/ 1634791 w 4654756"/>
              <a:gd name="connsiteY14668" fmla="*/ 1236047 h 2623580"/>
              <a:gd name="connsiteX14669" fmla="*/ 1641159 w 4654756"/>
              <a:gd name="connsiteY14669" fmla="*/ 1237695 h 2623580"/>
              <a:gd name="connsiteX14670" fmla="*/ 1647527 w 4654756"/>
              <a:gd name="connsiteY14670" fmla="*/ 1239342 h 2623580"/>
              <a:gd name="connsiteX14671" fmla="*/ 1649649 w 4654756"/>
              <a:gd name="connsiteY14671" fmla="*/ 1239754 h 2623580"/>
              <a:gd name="connsiteX14672" fmla="*/ 1652620 w 4654756"/>
              <a:gd name="connsiteY14672" fmla="*/ 1239754 h 2623580"/>
              <a:gd name="connsiteX14673" fmla="*/ 1654743 w 4654756"/>
              <a:gd name="connsiteY14673" fmla="*/ 1238518 h 2623580"/>
              <a:gd name="connsiteX14674" fmla="*/ 1656866 w 4654756"/>
              <a:gd name="connsiteY14674" fmla="*/ 1236458 h 2623580"/>
              <a:gd name="connsiteX14675" fmla="*/ 1657714 w 4654756"/>
              <a:gd name="connsiteY14675" fmla="*/ 1233163 h 2623580"/>
              <a:gd name="connsiteX14676" fmla="*/ 1658139 w 4654756"/>
              <a:gd name="connsiteY14676" fmla="*/ 1228219 h 2623580"/>
              <a:gd name="connsiteX14677" fmla="*/ 1657714 w 4654756"/>
              <a:gd name="connsiteY14677" fmla="*/ 1221627 h 2623580"/>
              <a:gd name="connsiteX14678" fmla="*/ 1656016 w 4654756"/>
              <a:gd name="connsiteY14678" fmla="*/ 1213799 h 2623580"/>
              <a:gd name="connsiteX14679" fmla="*/ 1657290 w 4654756"/>
              <a:gd name="connsiteY14679" fmla="*/ 1212151 h 2623580"/>
              <a:gd name="connsiteX14680" fmla="*/ 1657714 w 4654756"/>
              <a:gd name="connsiteY14680" fmla="*/ 1210504 h 2623580"/>
              <a:gd name="connsiteX14681" fmla="*/ 1657290 w 4654756"/>
              <a:gd name="connsiteY14681" fmla="*/ 1205972 h 2623580"/>
              <a:gd name="connsiteX14682" fmla="*/ 1656866 w 4654756"/>
              <a:gd name="connsiteY14682" fmla="*/ 1201852 h 2623580"/>
              <a:gd name="connsiteX14683" fmla="*/ 1655592 w 4654756"/>
              <a:gd name="connsiteY14683" fmla="*/ 1198144 h 2623580"/>
              <a:gd name="connsiteX14684" fmla="*/ 1654743 w 4654756"/>
              <a:gd name="connsiteY14684" fmla="*/ 1193612 h 2623580"/>
              <a:gd name="connsiteX14685" fmla="*/ 1654318 w 4654756"/>
              <a:gd name="connsiteY14685" fmla="*/ 1190316 h 2623580"/>
              <a:gd name="connsiteX14686" fmla="*/ 1654743 w 4654756"/>
              <a:gd name="connsiteY14686" fmla="*/ 1189080 h 2623580"/>
              <a:gd name="connsiteX14687" fmla="*/ 1655167 w 4654756"/>
              <a:gd name="connsiteY14687" fmla="*/ 1187844 h 2623580"/>
              <a:gd name="connsiteX14688" fmla="*/ 1656016 w 4654756"/>
              <a:gd name="connsiteY14688" fmla="*/ 1186196 h 2623580"/>
              <a:gd name="connsiteX14689" fmla="*/ 1658139 w 4654756"/>
              <a:gd name="connsiteY14689" fmla="*/ 1185373 h 2623580"/>
              <a:gd name="connsiteX14690" fmla="*/ 1662384 w 4654756"/>
              <a:gd name="connsiteY14690" fmla="*/ 1183313 h 2623580"/>
              <a:gd name="connsiteX14691" fmla="*/ 1667054 w 4654756"/>
              <a:gd name="connsiteY14691" fmla="*/ 1182077 h 2623580"/>
              <a:gd name="connsiteX14692" fmla="*/ 1672997 w 4654756"/>
              <a:gd name="connsiteY14692" fmla="*/ 1180429 h 2623580"/>
              <a:gd name="connsiteX14693" fmla="*/ 1676818 w 4654756"/>
              <a:gd name="connsiteY14693" fmla="*/ 1180429 h 2623580"/>
              <a:gd name="connsiteX14694" fmla="*/ 1677666 w 4654756"/>
              <a:gd name="connsiteY14694" fmla="*/ 1180429 h 2623580"/>
              <a:gd name="connsiteX14695" fmla="*/ 1681063 w 4654756"/>
              <a:gd name="connsiteY14695" fmla="*/ 1184960 h 2623580"/>
              <a:gd name="connsiteX14696" fmla="*/ 1684883 w 4654756"/>
              <a:gd name="connsiteY14696" fmla="*/ 1188669 h 2623580"/>
              <a:gd name="connsiteX14697" fmla="*/ 1689553 w 4654756"/>
              <a:gd name="connsiteY14697" fmla="*/ 1191964 h 2623580"/>
              <a:gd name="connsiteX14698" fmla="*/ 1694223 w 4654756"/>
              <a:gd name="connsiteY14698" fmla="*/ 1195260 h 2623580"/>
              <a:gd name="connsiteX14699" fmla="*/ 1703986 w 4654756"/>
              <a:gd name="connsiteY14699" fmla="*/ 1201440 h 2623580"/>
              <a:gd name="connsiteX14700" fmla="*/ 1714174 w 4654756"/>
              <a:gd name="connsiteY14700" fmla="*/ 1207208 h 2623580"/>
              <a:gd name="connsiteX14701" fmla="*/ 1723938 w 4654756"/>
              <a:gd name="connsiteY14701" fmla="*/ 1212151 h 2623580"/>
              <a:gd name="connsiteX14702" fmla="*/ 1733702 w 4654756"/>
              <a:gd name="connsiteY14702" fmla="*/ 1218331 h 2623580"/>
              <a:gd name="connsiteX14703" fmla="*/ 1737947 w 4654756"/>
              <a:gd name="connsiteY14703" fmla="*/ 1221215 h 2623580"/>
              <a:gd name="connsiteX14704" fmla="*/ 1741768 w 4654756"/>
              <a:gd name="connsiteY14704" fmla="*/ 1224511 h 2623580"/>
              <a:gd name="connsiteX14705" fmla="*/ 1745163 w 4654756"/>
              <a:gd name="connsiteY14705" fmla="*/ 1228219 h 2623580"/>
              <a:gd name="connsiteX14706" fmla="*/ 1748135 w 4654756"/>
              <a:gd name="connsiteY14706" fmla="*/ 1232338 h 2623580"/>
              <a:gd name="connsiteX14707" fmla="*/ 1751531 w 4654756"/>
              <a:gd name="connsiteY14707" fmla="*/ 1238518 h 2623580"/>
              <a:gd name="connsiteX14708" fmla="*/ 1754503 w 4654756"/>
              <a:gd name="connsiteY14708" fmla="*/ 1243874 h 2623580"/>
              <a:gd name="connsiteX14709" fmla="*/ 1754480 w 4654756"/>
              <a:gd name="connsiteY14709" fmla="*/ 1243915 h 2623580"/>
              <a:gd name="connsiteX14710" fmla="*/ 1754506 w 4654756"/>
              <a:gd name="connsiteY14710" fmla="*/ 1243964 h 2623580"/>
              <a:gd name="connsiteX14711" fmla="*/ 1754464 w 4654756"/>
              <a:gd name="connsiteY14711" fmla="*/ 1244038 h 2623580"/>
              <a:gd name="connsiteX14712" fmla="*/ 1754494 w 4654756"/>
              <a:gd name="connsiteY14712" fmla="*/ 1244093 h 2623580"/>
              <a:gd name="connsiteX14713" fmla="*/ 1754703 w 4654756"/>
              <a:gd name="connsiteY14713" fmla="*/ 1243726 h 2623580"/>
              <a:gd name="connsiteX14714" fmla="*/ 1762334 w 4654756"/>
              <a:gd name="connsiteY14714" fmla="*/ 1257751 h 2623580"/>
              <a:gd name="connsiteX14715" fmla="*/ 1770388 w 4654756"/>
              <a:gd name="connsiteY14715" fmla="*/ 1272189 h 2623580"/>
              <a:gd name="connsiteX14716" fmla="*/ 1777171 w 4654756"/>
              <a:gd name="connsiteY14716" fmla="*/ 1287039 h 2623580"/>
              <a:gd name="connsiteX14717" fmla="*/ 1784378 w 4654756"/>
              <a:gd name="connsiteY14717" fmla="*/ 1301065 h 2623580"/>
              <a:gd name="connsiteX14718" fmla="*/ 1787769 w 4654756"/>
              <a:gd name="connsiteY14718" fmla="*/ 1306840 h 2623580"/>
              <a:gd name="connsiteX14719" fmla="*/ 1791161 w 4654756"/>
              <a:gd name="connsiteY14719" fmla="*/ 1312615 h 2623580"/>
              <a:gd name="connsiteX14720" fmla="*/ 1794552 w 4654756"/>
              <a:gd name="connsiteY14720" fmla="*/ 1317565 h 2623580"/>
              <a:gd name="connsiteX14721" fmla="*/ 1798367 w 4654756"/>
              <a:gd name="connsiteY14721" fmla="*/ 1321690 h 2623580"/>
              <a:gd name="connsiteX14722" fmla="*/ 1801759 w 4654756"/>
              <a:gd name="connsiteY14722" fmla="*/ 1324991 h 2623580"/>
              <a:gd name="connsiteX14723" fmla="*/ 1805998 w 4654756"/>
              <a:gd name="connsiteY14723" fmla="*/ 1327466 h 2623580"/>
              <a:gd name="connsiteX14724" fmla="*/ 1807694 w 4654756"/>
              <a:gd name="connsiteY14724" fmla="*/ 1328291 h 2623580"/>
              <a:gd name="connsiteX14725" fmla="*/ 1809813 w 4654756"/>
              <a:gd name="connsiteY14725" fmla="*/ 1328703 h 2623580"/>
              <a:gd name="connsiteX14726" fmla="*/ 1811509 w 4654756"/>
              <a:gd name="connsiteY14726" fmla="*/ 1328703 h 2623580"/>
              <a:gd name="connsiteX14727" fmla="*/ 1813629 w 4654756"/>
              <a:gd name="connsiteY14727" fmla="*/ 1328703 h 2623580"/>
              <a:gd name="connsiteX14728" fmla="*/ 1816881 w 4654756"/>
              <a:gd name="connsiteY14728" fmla="*/ 1328307 h 2623580"/>
              <a:gd name="connsiteX14729" fmla="*/ 1819247 w 4654756"/>
              <a:gd name="connsiteY14729" fmla="*/ 1327157 h 2623580"/>
              <a:gd name="connsiteX14730" fmla="*/ 1821792 w 4654756"/>
              <a:gd name="connsiteY14730" fmla="*/ 1325507 h 2623580"/>
              <a:gd name="connsiteX14731" fmla="*/ 1823065 w 4654756"/>
              <a:gd name="connsiteY14731" fmla="*/ 1323443 h 2623580"/>
              <a:gd name="connsiteX14732" fmla="*/ 1824338 w 4654756"/>
              <a:gd name="connsiteY14732" fmla="*/ 1320967 h 2623580"/>
              <a:gd name="connsiteX14733" fmla="*/ 1825611 w 4654756"/>
              <a:gd name="connsiteY14733" fmla="*/ 1318078 h 2623580"/>
              <a:gd name="connsiteX14734" fmla="*/ 1826459 w 4654756"/>
              <a:gd name="connsiteY14734" fmla="*/ 1315190 h 2623580"/>
              <a:gd name="connsiteX14735" fmla="*/ 1826459 w 4654756"/>
              <a:gd name="connsiteY14735" fmla="*/ 1312301 h 2623580"/>
              <a:gd name="connsiteX14736" fmla="*/ 1826884 w 4654756"/>
              <a:gd name="connsiteY14736" fmla="*/ 1306524 h 2623580"/>
              <a:gd name="connsiteX14737" fmla="*/ 1826459 w 4654756"/>
              <a:gd name="connsiteY14737" fmla="*/ 1301984 h 2623580"/>
              <a:gd name="connsiteX14738" fmla="*/ 1826035 w 4654756"/>
              <a:gd name="connsiteY14738" fmla="*/ 1297033 h 2623580"/>
              <a:gd name="connsiteX14739" fmla="*/ 1823914 w 4654756"/>
              <a:gd name="connsiteY14739" fmla="*/ 1294969 h 2623580"/>
              <a:gd name="connsiteX14740" fmla="*/ 1822641 w 4654756"/>
              <a:gd name="connsiteY14740" fmla="*/ 1292493 h 2623580"/>
              <a:gd name="connsiteX14741" fmla="*/ 1821792 w 4654756"/>
              <a:gd name="connsiteY14741" fmla="*/ 1289604 h 2623580"/>
              <a:gd name="connsiteX14742" fmla="*/ 1820944 w 4654756"/>
              <a:gd name="connsiteY14742" fmla="*/ 1286716 h 2623580"/>
              <a:gd name="connsiteX14743" fmla="*/ 1820095 w 4654756"/>
              <a:gd name="connsiteY14743" fmla="*/ 1280938 h 2623580"/>
              <a:gd name="connsiteX14744" fmla="*/ 1819247 w 4654756"/>
              <a:gd name="connsiteY14744" fmla="*/ 1275161 h 2623580"/>
              <a:gd name="connsiteX14745" fmla="*/ 1817974 w 4654756"/>
              <a:gd name="connsiteY14745" fmla="*/ 1269797 h 2623580"/>
              <a:gd name="connsiteX14746" fmla="*/ 1817126 w 4654756"/>
              <a:gd name="connsiteY14746" fmla="*/ 1266908 h 2623580"/>
              <a:gd name="connsiteX14747" fmla="*/ 1815853 w 4654756"/>
              <a:gd name="connsiteY14747" fmla="*/ 1264019 h 2623580"/>
              <a:gd name="connsiteX14748" fmla="*/ 1814155 w 4654756"/>
              <a:gd name="connsiteY14748" fmla="*/ 1261543 h 2623580"/>
              <a:gd name="connsiteX14749" fmla="*/ 1812034 w 4654756"/>
              <a:gd name="connsiteY14749" fmla="*/ 1259067 h 2623580"/>
              <a:gd name="connsiteX14750" fmla="*/ 1809488 w 4654756"/>
              <a:gd name="connsiteY14750" fmla="*/ 1257004 h 2623580"/>
              <a:gd name="connsiteX14751" fmla="*/ 1805670 w 4654756"/>
              <a:gd name="connsiteY14751" fmla="*/ 1254940 h 2623580"/>
              <a:gd name="connsiteX14752" fmla="*/ 1800579 w 4654756"/>
              <a:gd name="connsiteY14752" fmla="*/ 1251639 h 2623580"/>
              <a:gd name="connsiteX14753" fmla="*/ 1796760 w 4654756"/>
              <a:gd name="connsiteY14753" fmla="*/ 1248338 h 2623580"/>
              <a:gd name="connsiteX14754" fmla="*/ 1794639 w 4654756"/>
              <a:gd name="connsiteY14754" fmla="*/ 1245449 h 2623580"/>
              <a:gd name="connsiteX14755" fmla="*/ 1793790 w 4654756"/>
              <a:gd name="connsiteY14755" fmla="*/ 1242148 h 2623580"/>
              <a:gd name="connsiteX14756" fmla="*/ 1793790 w 4654756"/>
              <a:gd name="connsiteY14756" fmla="*/ 1239259 h 2623580"/>
              <a:gd name="connsiteX14757" fmla="*/ 1795063 w 4654756"/>
              <a:gd name="connsiteY14757" fmla="*/ 1236370 h 2623580"/>
              <a:gd name="connsiteX14758" fmla="*/ 1797184 w 4654756"/>
              <a:gd name="connsiteY14758" fmla="*/ 1233069 h 2623580"/>
              <a:gd name="connsiteX14759" fmla="*/ 1799731 w 4654756"/>
              <a:gd name="connsiteY14759" fmla="*/ 1230180 h 2623580"/>
              <a:gd name="connsiteX14760" fmla="*/ 1805670 w 4654756"/>
              <a:gd name="connsiteY14760" fmla="*/ 1223165 h 2623580"/>
              <a:gd name="connsiteX14761" fmla="*/ 1809064 w 4654756"/>
              <a:gd name="connsiteY14761" fmla="*/ 1219451 h 2623580"/>
              <a:gd name="connsiteX14762" fmla="*/ 1812459 w 4654756"/>
              <a:gd name="connsiteY14762" fmla="*/ 1214912 h 2623580"/>
              <a:gd name="connsiteX14763" fmla="*/ 1815428 w 4654756"/>
              <a:gd name="connsiteY14763" fmla="*/ 1210785 h 2623580"/>
              <a:gd name="connsiteX14764" fmla="*/ 1817550 w 4654756"/>
              <a:gd name="connsiteY14764" fmla="*/ 1205420 h 2623580"/>
              <a:gd name="connsiteX14765" fmla="*/ 1820095 w 4654756"/>
              <a:gd name="connsiteY14765" fmla="*/ 1199643 h 2623580"/>
              <a:gd name="connsiteX14766" fmla="*/ 1820944 w 4654756"/>
              <a:gd name="connsiteY14766" fmla="*/ 1194278 h 2623580"/>
              <a:gd name="connsiteX14767" fmla="*/ 1825611 w 4654756"/>
              <a:gd name="connsiteY14767" fmla="*/ 1190977 h 2623580"/>
              <a:gd name="connsiteX14768" fmla="*/ 1828581 w 4654756"/>
              <a:gd name="connsiteY14768" fmla="*/ 1188088 h 2623580"/>
              <a:gd name="connsiteX14769" fmla="*/ 1829854 w 4654756"/>
              <a:gd name="connsiteY14769" fmla="*/ 1184787 h 2623580"/>
              <a:gd name="connsiteX14770" fmla="*/ 1830278 w 4654756"/>
              <a:gd name="connsiteY14770" fmla="*/ 1182311 h 2623580"/>
              <a:gd name="connsiteX14771" fmla="*/ 1829429 w 4654756"/>
              <a:gd name="connsiteY14771" fmla="*/ 1179422 h 2623580"/>
              <a:gd name="connsiteX14772" fmla="*/ 1828581 w 4654756"/>
              <a:gd name="connsiteY14772" fmla="*/ 1176946 h 2623580"/>
              <a:gd name="connsiteX14773" fmla="*/ 1825187 w 4654756"/>
              <a:gd name="connsiteY14773" fmla="*/ 1171169 h 2623580"/>
              <a:gd name="connsiteX14774" fmla="*/ 1823065 w 4654756"/>
              <a:gd name="connsiteY14774" fmla="*/ 1168280 h 2623580"/>
              <a:gd name="connsiteX14775" fmla="*/ 1821792 w 4654756"/>
              <a:gd name="connsiteY14775" fmla="*/ 1165804 h 2623580"/>
              <a:gd name="connsiteX14776" fmla="*/ 1820095 w 4654756"/>
              <a:gd name="connsiteY14776" fmla="*/ 1162503 h 2623580"/>
              <a:gd name="connsiteX14777" fmla="*/ 1820095 w 4654756"/>
              <a:gd name="connsiteY14777" fmla="*/ 1158789 h 2623580"/>
              <a:gd name="connsiteX14778" fmla="*/ 1820520 w 4654756"/>
              <a:gd name="connsiteY14778" fmla="*/ 1155075 h 2623580"/>
              <a:gd name="connsiteX14779" fmla="*/ 1822641 w 4654756"/>
              <a:gd name="connsiteY14779" fmla="*/ 1150948 h 2623580"/>
              <a:gd name="connsiteX14780" fmla="*/ 1825611 w 4654756"/>
              <a:gd name="connsiteY14780" fmla="*/ 1145996 h 2623580"/>
              <a:gd name="connsiteX14781" fmla="*/ 1830702 w 4654756"/>
              <a:gd name="connsiteY14781" fmla="*/ 1141457 h 2623580"/>
              <a:gd name="connsiteX14782" fmla="*/ 1830998 w 4654756"/>
              <a:gd name="connsiteY14782" fmla="*/ 1141433 h 2623580"/>
              <a:gd name="connsiteX14783" fmla="*/ 1831010 w 4654756"/>
              <a:gd name="connsiteY14783" fmla="*/ 1141423 h 2623580"/>
              <a:gd name="connsiteX14784" fmla="*/ 1835840 w 4654756"/>
              <a:gd name="connsiteY14784" fmla="*/ 1141031 h 2623580"/>
              <a:gd name="connsiteX14785" fmla="*/ 1840036 w 4654756"/>
              <a:gd name="connsiteY14785" fmla="*/ 1139806 h 2623580"/>
              <a:gd name="connsiteX14786" fmla="*/ 1844703 w 4654756"/>
              <a:gd name="connsiteY14786" fmla="*/ 1138981 h 2623580"/>
              <a:gd name="connsiteX14787" fmla="*/ 1848946 w 4654756"/>
              <a:gd name="connsiteY14787" fmla="*/ 1137743 h 2623580"/>
              <a:gd name="connsiteX14788" fmla="*/ 1852764 w 4654756"/>
              <a:gd name="connsiteY14788" fmla="*/ 1136092 h 2623580"/>
              <a:gd name="connsiteX14789" fmla="*/ 1856583 w 4654756"/>
              <a:gd name="connsiteY14789" fmla="*/ 1134442 h 2623580"/>
              <a:gd name="connsiteX14790" fmla="*/ 1859977 w 4654756"/>
              <a:gd name="connsiteY14790" fmla="*/ 1132378 h 2623580"/>
              <a:gd name="connsiteX14791" fmla="*/ 1863371 w 4654756"/>
              <a:gd name="connsiteY14791" fmla="*/ 1129902 h 2623580"/>
              <a:gd name="connsiteX14792" fmla="*/ 1869735 w 4654756"/>
              <a:gd name="connsiteY14792" fmla="*/ 1124950 h 2623580"/>
              <a:gd name="connsiteX14793" fmla="*/ 1875251 w 4654756"/>
              <a:gd name="connsiteY14793" fmla="*/ 1118760 h 2623580"/>
              <a:gd name="connsiteX14794" fmla="*/ 1880342 w 4654756"/>
              <a:gd name="connsiteY14794" fmla="*/ 1112570 h 2623580"/>
              <a:gd name="connsiteX14795" fmla="*/ 1884585 w 4654756"/>
              <a:gd name="connsiteY14795" fmla="*/ 1105968 h 2623580"/>
              <a:gd name="connsiteX14796" fmla="*/ 1888404 w 4654756"/>
              <a:gd name="connsiteY14796" fmla="*/ 1098952 h 2623580"/>
              <a:gd name="connsiteX14797" fmla="*/ 1891798 w 4654756"/>
              <a:gd name="connsiteY14797" fmla="*/ 1093175 h 2623580"/>
              <a:gd name="connsiteX14798" fmla="*/ 1897313 w 4654756"/>
              <a:gd name="connsiteY14798" fmla="*/ 1080795 h 2623580"/>
              <a:gd name="connsiteX14799" fmla="*/ 1901132 w 4654756"/>
              <a:gd name="connsiteY14799" fmla="*/ 1071304 h 2623580"/>
              <a:gd name="connsiteX14800" fmla="*/ 1902829 w 4654756"/>
              <a:gd name="connsiteY14800" fmla="*/ 1067177 h 2623580"/>
              <a:gd name="connsiteX14801" fmla="*/ 1903678 w 4654756"/>
              <a:gd name="connsiteY14801" fmla="*/ 1065526 h 2623580"/>
              <a:gd name="connsiteX14802" fmla="*/ 1909617 w 4654756"/>
              <a:gd name="connsiteY14802" fmla="*/ 1056447 h 2623580"/>
              <a:gd name="connsiteX14803" fmla="*/ 1911739 w 4654756"/>
              <a:gd name="connsiteY14803" fmla="*/ 1053559 h 2623580"/>
              <a:gd name="connsiteX14804" fmla="*/ 1913860 w 4654756"/>
              <a:gd name="connsiteY14804" fmla="*/ 1051083 h 2623580"/>
              <a:gd name="connsiteX14805" fmla="*/ 1916406 w 4654756"/>
              <a:gd name="connsiteY14805" fmla="*/ 1049845 h 2623580"/>
              <a:gd name="connsiteX14806" fmla="*/ 1918103 w 4654756"/>
              <a:gd name="connsiteY14806" fmla="*/ 1049432 h 2623580"/>
              <a:gd name="connsiteX14807" fmla="*/ 1918339 w 4654756"/>
              <a:gd name="connsiteY14807" fmla="*/ 1049432 h 2623580"/>
              <a:gd name="connsiteX14808" fmla="*/ 1920224 w 4654756"/>
              <a:gd name="connsiteY14808" fmla="*/ 1049432 h 2623580"/>
              <a:gd name="connsiteX14809" fmla="*/ 1920458 w 4654756"/>
              <a:gd name="connsiteY14809" fmla="*/ 1049432 h 2623580"/>
              <a:gd name="connsiteX14810" fmla="*/ 1922578 w 4654756"/>
              <a:gd name="connsiteY14810" fmla="*/ 1049845 h 2623580"/>
              <a:gd name="connsiteX14811" fmla="*/ 1924273 w 4654756"/>
              <a:gd name="connsiteY14811" fmla="*/ 1050670 h 2623580"/>
              <a:gd name="connsiteX14812" fmla="*/ 1926817 w 4654756"/>
              <a:gd name="connsiteY14812" fmla="*/ 1052320 h 2623580"/>
              <a:gd name="connsiteX14813" fmla="*/ 1932328 w 4654756"/>
              <a:gd name="connsiteY14813" fmla="*/ 1056032 h 2623580"/>
              <a:gd name="connsiteX14814" fmla="*/ 1939111 w 4654756"/>
              <a:gd name="connsiteY14814" fmla="*/ 1060570 h 2623580"/>
              <a:gd name="connsiteX14815" fmla="*/ 1942926 w 4654756"/>
              <a:gd name="connsiteY14815" fmla="*/ 1063045 h 2623580"/>
              <a:gd name="connsiteX14816" fmla="*/ 1947589 w 4654756"/>
              <a:gd name="connsiteY14816" fmla="*/ 1065520 h 2623580"/>
              <a:gd name="connsiteX14817" fmla="*/ 1956916 w 4654756"/>
              <a:gd name="connsiteY14817" fmla="*/ 1069233 h 2623580"/>
              <a:gd name="connsiteX14818" fmla="*/ 1964970 w 4654756"/>
              <a:gd name="connsiteY14818" fmla="*/ 1072533 h 2623580"/>
              <a:gd name="connsiteX14819" fmla="*/ 1970481 w 4654756"/>
              <a:gd name="connsiteY14819" fmla="*/ 1076245 h 2623580"/>
              <a:gd name="connsiteX14820" fmla="*/ 1973025 w 4654756"/>
              <a:gd name="connsiteY14820" fmla="*/ 1078308 h 2623580"/>
              <a:gd name="connsiteX14821" fmla="*/ 1974721 w 4654756"/>
              <a:gd name="connsiteY14821" fmla="*/ 1080783 h 2623580"/>
              <a:gd name="connsiteX14822" fmla="*/ 1975992 w 4654756"/>
              <a:gd name="connsiteY14822" fmla="*/ 1082433 h 2623580"/>
              <a:gd name="connsiteX14823" fmla="*/ 1977688 w 4654756"/>
              <a:gd name="connsiteY14823" fmla="*/ 1084908 h 2623580"/>
              <a:gd name="connsiteX14824" fmla="*/ 1978112 w 4654756"/>
              <a:gd name="connsiteY14824" fmla="*/ 1087796 h 2623580"/>
              <a:gd name="connsiteX14825" fmla="*/ 1978536 w 4654756"/>
              <a:gd name="connsiteY14825" fmla="*/ 1090684 h 2623580"/>
              <a:gd name="connsiteX14826" fmla="*/ 1978536 w 4654756"/>
              <a:gd name="connsiteY14826" fmla="*/ 1093571 h 2623580"/>
              <a:gd name="connsiteX14827" fmla="*/ 1978536 w 4654756"/>
              <a:gd name="connsiteY14827" fmla="*/ 1096871 h 2623580"/>
              <a:gd name="connsiteX14828" fmla="*/ 1976840 w 4654756"/>
              <a:gd name="connsiteY14828" fmla="*/ 1104709 h 2623580"/>
              <a:gd name="connsiteX14829" fmla="*/ 1975145 w 4654756"/>
              <a:gd name="connsiteY14829" fmla="*/ 1112547 h 2623580"/>
              <a:gd name="connsiteX14830" fmla="*/ 1973025 w 4654756"/>
              <a:gd name="connsiteY14830" fmla="*/ 1118322 h 2623580"/>
              <a:gd name="connsiteX14831" fmla="*/ 1970481 w 4654756"/>
              <a:gd name="connsiteY14831" fmla="*/ 1123272 h 2623580"/>
              <a:gd name="connsiteX14832" fmla="*/ 1968786 w 4654756"/>
              <a:gd name="connsiteY14832" fmla="*/ 1126985 h 2623580"/>
              <a:gd name="connsiteX14833" fmla="*/ 1966242 w 4654756"/>
              <a:gd name="connsiteY14833" fmla="*/ 1129872 h 2623580"/>
              <a:gd name="connsiteX14834" fmla="*/ 1963699 w 4654756"/>
              <a:gd name="connsiteY14834" fmla="*/ 1132347 h 2623580"/>
              <a:gd name="connsiteX14835" fmla="*/ 1962003 w 4654756"/>
              <a:gd name="connsiteY14835" fmla="*/ 1134410 h 2623580"/>
              <a:gd name="connsiteX14836" fmla="*/ 1959459 w 4654756"/>
              <a:gd name="connsiteY14836" fmla="*/ 1135647 h 2623580"/>
              <a:gd name="connsiteX14837" fmla="*/ 1955220 w 4654756"/>
              <a:gd name="connsiteY14837" fmla="*/ 1138122 h 2623580"/>
              <a:gd name="connsiteX14838" fmla="*/ 1953100 w 4654756"/>
              <a:gd name="connsiteY14838" fmla="*/ 1139360 h 2623580"/>
              <a:gd name="connsiteX14839" fmla="*/ 1950557 w 4654756"/>
              <a:gd name="connsiteY14839" fmla="*/ 1141423 h 2623580"/>
              <a:gd name="connsiteX14840" fmla="*/ 1948861 w 4654756"/>
              <a:gd name="connsiteY14840" fmla="*/ 1143897 h 2623580"/>
              <a:gd name="connsiteX14841" fmla="*/ 1946742 w 4654756"/>
              <a:gd name="connsiteY14841" fmla="*/ 1147198 h 2623580"/>
              <a:gd name="connsiteX14842" fmla="*/ 1944622 w 4654756"/>
              <a:gd name="connsiteY14842" fmla="*/ 1150910 h 2623580"/>
              <a:gd name="connsiteX14843" fmla="*/ 1943350 w 4654756"/>
              <a:gd name="connsiteY14843" fmla="*/ 1156273 h 2623580"/>
              <a:gd name="connsiteX14844" fmla="*/ 1942078 w 4654756"/>
              <a:gd name="connsiteY14844" fmla="*/ 1162460 h 2623580"/>
              <a:gd name="connsiteX14845" fmla="*/ 1941231 w 4654756"/>
              <a:gd name="connsiteY14845" fmla="*/ 1167411 h 2623580"/>
              <a:gd name="connsiteX14846" fmla="*/ 1941231 w 4654756"/>
              <a:gd name="connsiteY14846" fmla="*/ 1171948 h 2623580"/>
              <a:gd name="connsiteX14847" fmla="*/ 1942078 w 4654756"/>
              <a:gd name="connsiteY14847" fmla="*/ 1176073 h 2623580"/>
              <a:gd name="connsiteX14848" fmla="*/ 1943350 w 4654756"/>
              <a:gd name="connsiteY14848" fmla="*/ 1179374 h 2623580"/>
              <a:gd name="connsiteX14849" fmla="*/ 1944622 w 4654756"/>
              <a:gd name="connsiteY14849" fmla="*/ 1182261 h 2623580"/>
              <a:gd name="connsiteX14850" fmla="*/ 1947589 w 4654756"/>
              <a:gd name="connsiteY14850" fmla="*/ 1187624 h 2623580"/>
              <a:gd name="connsiteX14851" fmla="*/ 1950981 w 4654756"/>
              <a:gd name="connsiteY14851" fmla="*/ 1192162 h 2623580"/>
              <a:gd name="connsiteX14852" fmla="*/ 1952253 w 4654756"/>
              <a:gd name="connsiteY14852" fmla="*/ 1194636 h 2623580"/>
              <a:gd name="connsiteX14853" fmla="*/ 1953100 w 4654756"/>
              <a:gd name="connsiteY14853" fmla="*/ 1197524 h 2623580"/>
              <a:gd name="connsiteX14854" fmla="*/ 1953100 w 4654756"/>
              <a:gd name="connsiteY14854" fmla="*/ 1200824 h 2623580"/>
              <a:gd name="connsiteX14855" fmla="*/ 1952676 w 4654756"/>
              <a:gd name="connsiteY14855" fmla="*/ 1204537 h 2623580"/>
              <a:gd name="connsiteX14856" fmla="*/ 1951829 w 4654756"/>
              <a:gd name="connsiteY14856" fmla="*/ 1208662 h 2623580"/>
              <a:gd name="connsiteX14857" fmla="*/ 1949285 w 4654756"/>
              <a:gd name="connsiteY14857" fmla="*/ 1213612 h 2623580"/>
              <a:gd name="connsiteX14858" fmla="*/ 1943350 w 4654756"/>
              <a:gd name="connsiteY14858" fmla="*/ 1225575 h 2623580"/>
              <a:gd name="connsiteX14859" fmla="*/ 1936143 w 4654756"/>
              <a:gd name="connsiteY14859" fmla="*/ 1239600 h 2623580"/>
              <a:gd name="connsiteX14860" fmla="*/ 1929361 w 4654756"/>
              <a:gd name="connsiteY14860" fmla="*/ 1255276 h 2623580"/>
              <a:gd name="connsiteX14861" fmla="*/ 1925969 w 4654756"/>
              <a:gd name="connsiteY14861" fmla="*/ 1263526 h 2623580"/>
              <a:gd name="connsiteX14862" fmla="*/ 1922578 w 4654756"/>
              <a:gd name="connsiteY14862" fmla="*/ 1271364 h 2623580"/>
              <a:gd name="connsiteX14863" fmla="*/ 1920034 w 4654756"/>
              <a:gd name="connsiteY14863" fmla="*/ 1280027 h 2623580"/>
              <a:gd name="connsiteX14864" fmla="*/ 1917491 w 4654756"/>
              <a:gd name="connsiteY14864" fmla="*/ 1287864 h 2623580"/>
              <a:gd name="connsiteX14865" fmla="*/ 1915371 w 4654756"/>
              <a:gd name="connsiteY14865" fmla="*/ 1296115 h 2623580"/>
              <a:gd name="connsiteX14866" fmla="*/ 1914523 w 4654756"/>
              <a:gd name="connsiteY14866" fmla="*/ 1304365 h 2623580"/>
              <a:gd name="connsiteX14867" fmla="*/ 1914100 w 4654756"/>
              <a:gd name="connsiteY14867" fmla="*/ 1311378 h 2623580"/>
              <a:gd name="connsiteX14868" fmla="*/ 1914523 w 4654756"/>
              <a:gd name="connsiteY14868" fmla="*/ 1318390 h 2623580"/>
              <a:gd name="connsiteX14869" fmla="*/ 1916219 w 4654756"/>
              <a:gd name="connsiteY14869" fmla="*/ 1324578 h 2623580"/>
              <a:gd name="connsiteX14870" fmla="*/ 1917067 w 4654756"/>
              <a:gd name="connsiteY14870" fmla="*/ 1327878 h 2623580"/>
              <a:gd name="connsiteX14871" fmla="*/ 1917915 w 4654756"/>
              <a:gd name="connsiteY14871" fmla="*/ 1330766 h 2623580"/>
              <a:gd name="connsiteX14872" fmla="*/ 1927665 w 4654756"/>
              <a:gd name="connsiteY14872" fmla="*/ 1351391 h 2623580"/>
              <a:gd name="connsiteX14873" fmla="*/ 1930632 w 4654756"/>
              <a:gd name="connsiteY14873" fmla="*/ 1357991 h 2623580"/>
              <a:gd name="connsiteX14874" fmla="*/ 1932752 w 4654756"/>
              <a:gd name="connsiteY14874" fmla="*/ 1362942 h 2623580"/>
              <a:gd name="connsiteX14875" fmla="*/ 1933176 w 4654756"/>
              <a:gd name="connsiteY14875" fmla="*/ 1366654 h 2623580"/>
              <a:gd name="connsiteX14876" fmla="*/ 1932752 w 4654756"/>
              <a:gd name="connsiteY14876" fmla="*/ 1369130 h 2623580"/>
              <a:gd name="connsiteX14877" fmla="*/ 1931480 w 4654756"/>
              <a:gd name="connsiteY14877" fmla="*/ 1370779 h 2623580"/>
              <a:gd name="connsiteX14878" fmla="*/ 1930208 w 4654756"/>
              <a:gd name="connsiteY14878" fmla="*/ 1371605 h 2623580"/>
              <a:gd name="connsiteX14879" fmla="*/ 1930102 w 4654756"/>
              <a:gd name="connsiteY14879" fmla="*/ 1371648 h 2623580"/>
              <a:gd name="connsiteX14880" fmla="*/ 1929983 w 4654756"/>
              <a:gd name="connsiteY14880" fmla="*/ 1371725 h 2623580"/>
              <a:gd name="connsiteX14881" fmla="*/ 1924891 w 4654756"/>
              <a:gd name="connsiteY14881" fmla="*/ 1373788 h 2623580"/>
              <a:gd name="connsiteX14882" fmla="*/ 1922378 w 4654756"/>
              <a:gd name="connsiteY14882" fmla="*/ 1374604 h 2623580"/>
              <a:gd name="connsiteX14883" fmla="*/ 1919610 w 4654756"/>
              <a:gd name="connsiteY14883" fmla="*/ 1376142 h 2623580"/>
              <a:gd name="connsiteX14884" fmla="*/ 1917067 w 4654756"/>
              <a:gd name="connsiteY14884" fmla="*/ 1379030 h 2623580"/>
              <a:gd name="connsiteX14885" fmla="*/ 1914100 w 4654756"/>
              <a:gd name="connsiteY14885" fmla="*/ 1383568 h 2623580"/>
              <a:gd name="connsiteX14886" fmla="*/ 1911980 w 4654756"/>
              <a:gd name="connsiteY14886" fmla="*/ 1389343 h 2623580"/>
              <a:gd name="connsiteX14887" fmla="*/ 1910284 w 4654756"/>
              <a:gd name="connsiteY14887" fmla="*/ 1396768 h 2623580"/>
              <a:gd name="connsiteX14888" fmla="*/ 1903925 w 4654756"/>
              <a:gd name="connsiteY14888" fmla="*/ 1401306 h 2623580"/>
              <a:gd name="connsiteX14889" fmla="*/ 1898414 w 4654756"/>
              <a:gd name="connsiteY14889" fmla="*/ 1406668 h 2623580"/>
              <a:gd name="connsiteX14890" fmla="*/ 1893327 w 4654756"/>
              <a:gd name="connsiteY14890" fmla="*/ 1412031 h 2623580"/>
              <a:gd name="connsiteX14891" fmla="*/ 1888240 w 4654756"/>
              <a:gd name="connsiteY14891" fmla="*/ 1417806 h 2623580"/>
              <a:gd name="connsiteX14892" fmla="*/ 1884001 w 4654756"/>
              <a:gd name="connsiteY14892" fmla="*/ 1423994 h 2623580"/>
              <a:gd name="connsiteX14893" fmla="*/ 1879762 w 4654756"/>
              <a:gd name="connsiteY14893" fmla="*/ 1429356 h 2623580"/>
              <a:gd name="connsiteX14894" fmla="*/ 1872131 w 4654756"/>
              <a:gd name="connsiteY14894" fmla="*/ 1441319 h 2623580"/>
              <a:gd name="connsiteX14895" fmla="*/ 1865348 w 4654756"/>
              <a:gd name="connsiteY14895" fmla="*/ 1452457 h 2623580"/>
              <a:gd name="connsiteX14896" fmla="*/ 1861532 w 4654756"/>
              <a:gd name="connsiteY14896" fmla="*/ 1456994 h 2623580"/>
              <a:gd name="connsiteX14897" fmla="*/ 1858141 w 4654756"/>
              <a:gd name="connsiteY14897" fmla="*/ 1460707 h 2623580"/>
              <a:gd name="connsiteX14898" fmla="*/ 1854750 w 4654756"/>
              <a:gd name="connsiteY14898" fmla="*/ 1464832 h 2623580"/>
              <a:gd name="connsiteX14899" fmla="*/ 1851358 w 4654756"/>
              <a:gd name="connsiteY14899" fmla="*/ 1466895 h 2623580"/>
              <a:gd name="connsiteX14900" fmla="*/ 1851190 w 4654756"/>
              <a:gd name="connsiteY14900" fmla="*/ 1466977 h 2623580"/>
              <a:gd name="connsiteX14901" fmla="*/ 1851067 w 4654756"/>
              <a:gd name="connsiteY14901" fmla="*/ 1467051 h 2623580"/>
              <a:gd name="connsiteX14902" fmla="*/ 1846825 w 4654756"/>
              <a:gd name="connsiteY14902" fmla="*/ 1469115 h 2623580"/>
              <a:gd name="connsiteX14903" fmla="*/ 1843006 w 4654756"/>
              <a:gd name="connsiteY14903" fmla="*/ 1469940 h 2623580"/>
              <a:gd name="connsiteX14904" fmla="*/ 1838339 w 4654756"/>
              <a:gd name="connsiteY14904" fmla="*/ 1469527 h 2623580"/>
              <a:gd name="connsiteX14905" fmla="*/ 1834096 w 4654756"/>
              <a:gd name="connsiteY14905" fmla="*/ 1468702 h 2623580"/>
              <a:gd name="connsiteX14906" fmla="*/ 1830702 w 4654756"/>
              <a:gd name="connsiteY14906" fmla="*/ 1466639 h 2623580"/>
              <a:gd name="connsiteX14907" fmla="*/ 1828581 w 4654756"/>
              <a:gd name="connsiteY14907" fmla="*/ 1464988 h 2623580"/>
              <a:gd name="connsiteX14908" fmla="*/ 1826035 w 4654756"/>
              <a:gd name="connsiteY14908" fmla="*/ 1462099 h 2623580"/>
              <a:gd name="connsiteX14909" fmla="*/ 1824338 w 4654756"/>
              <a:gd name="connsiteY14909" fmla="*/ 1459210 h 2623580"/>
              <a:gd name="connsiteX14910" fmla="*/ 1821792 w 4654756"/>
              <a:gd name="connsiteY14910" fmla="*/ 1453020 h 2623580"/>
              <a:gd name="connsiteX14911" fmla="*/ 1819247 w 4654756"/>
              <a:gd name="connsiteY14911" fmla="*/ 1446831 h 2623580"/>
              <a:gd name="connsiteX14912" fmla="*/ 1817974 w 4654756"/>
              <a:gd name="connsiteY14912" fmla="*/ 1443942 h 2623580"/>
              <a:gd name="connsiteX14913" fmla="*/ 1816701 w 4654756"/>
              <a:gd name="connsiteY14913" fmla="*/ 1441053 h 2623580"/>
              <a:gd name="connsiteX14914" fmla="*/ 1815428 w 4654756"/>
              <a:gd name="connsiteY14914" fmla="*/ 1438990 h 2623580"/>
              <a:gd name="connsiteX14915" fmla="*/ 1812883 w 4654756"/>
              <a:gd name="connsiteY14915" fmla="*/ 1437339 h 2623580"/>
              <a:gd name="connsiteX14916" fmla="*/ 1810337 w 4654756"/>
              <a:gd name="connsiteY14916" fmla="*/ 1435689 h 2623580"/>
              <a:gd name="connsiteX14917" fmla="*/ 1807367 w 4654756"/>
              <a:gd name="connsiteY14917" fmla="*/ 1435276 h 2623580"/>
              <a:gd name="connsiteX14918" fmla="*/ 1801427 w 4654756"/>
              <a:gd name="connsiteY14918" fmla="*/ 1434863 h 2623580"/>
              <a:gd name="connsiteX14919" fmla="*/ 1797609 w 4654756"/>
              <a:gd name="connsiteY14919" fmla="*/ 1435276 h 2623580"/>
              <a:gd name="connsiteX14920" fmla="*/ 1794639 w 4654756"/>
              <a:gd name="connsiteY14920" fmla="*/ 1435689 h 2623580"/>
              <a:gd name="connsiteX14921" fmla="*/ 1793195 w 4654756"/>
              <a:gd name="connsiteY14921" fmla="*/ 1436040 h 2623580"/>
              <a:gd name="connsiteX14922" fmla="*/ 1792008 w 4654756"/>
              <a:gd name="connsiteY14922" fmla="*/ 1437194 h 2623580"/>
              <a:gd name="connsiteX14923" fmla="*/ 1791585 w 4654756"/>
              <a:gd name="connsiteY14923" fmla="*/ 1438019 h 2623580"/>
              <a:gd name="connsiteX14924" fmla="*/ 1792008 w 4654756"/>
              <a:gd name="connsiteY14924" fmla="*/ 1439669 h 2623580"/>
              <a:gd name="connsiteX14925" fmla="*/ 1793281 w 4654756"/>
              <a:gd name="connsiteY14925" fmla="*/ 1440906 h 2623580"/>
              <a:gd name="connsiteX14926" fmla="*/ 1795400 w 4654756"/>
              <a:gd name="connsiteY14926" fmla="*/ 1444207 h 2623580"/>
              <a:gd name="connsiteX14927" fmla="*/ 1798792 w 4654756"/>
              <a:gd name="connsiteY14927" fmla="*/ 1447920 h 2623580"/>
              <a:gd name="connsiteX14928" fmla="*/ 1801335 w 4654756"/>
              <a:gd name="connsiteY14928" fmla="*/ 1452457 h 2623580"/>
              <a:gd name="connsiteX14929" fmla="*/ 1802183 w 4654756"/>
              <a:gd name="connsiteY14929" fmla="*/ 1454107 h 2623580"/>
              <a:gd name="connsiteX14930" fmla="*/ 1803031 w 4654756"/>
              <a:gd name="connsiteY14930" fmla="*/ 1456170 h 2623580"/>
              <a:gd name="connsiteX14931" fmla="*/ 1803454 w 4654756"/>
              <a:gd name="connsiteY14931" fmla="*/ 1459882 h 2623580"/>
              <a:gd name="connsiteX14932" fmla="*/ 1804302 w 4654756"/>
              <a:gd name="connsiteY14932" fmla="*/ 1462770 h 2623580"/>
              <a:gd name="connsiteX14933" fmla="*/ 1805998 w 4654756"/>
              <a:gd name="connsiteY14933" fmla="*/ 1465245 h 2623580"/>
              <a:gd name="connsiteX14934" fmla="*/ 1808118 w 4654756"/>
              <a:gd name="connsiteY14934" fmla="*/ 1466895 h 2623580"/>
              <a:gd name="connsiteX14935" fmla="*/ 1811085 w 4654756"/>
              <a:gd name="connsiteY14935" fmla="*/ 1468545 h 2623580"/>
              <a:gd name="connsiteX14936" fmla="*/ 1814477 w 4654756"/>
              <a:gd name="connsiteY14936" fmla="*/ 1469783 h 2623580"/>
              <a:gd name="connsiteX14937" fmla="*/ 1822107 w 4654756"/>
              <a:gd name="connsiteY14937" fmla="*/ 1471845 h 2623580"/>
              <a:gd name="connsiteX14938" fmla="*/ 1831010 w 4654756"/>
              <a:gd name="connsiteY14938" fmla="*/ 1474320 h 2623580"/>
              <a:gd name="connsiteX14939" fmla="*/ 1835673 w 4654756"/>
              <a:gd name="connsiteY14939" fmla="*/ 1475558 h 2623580"/>
              <a:gd name="connsiteX14940" fmla="*/ 1840336 w 4654756"/>
              <a:gd name="connsiteY14940" fmla="*/ 1477620 h 2623580"/>
              <a:gd name="connsiteX14941" fmla="*/ 1845423 w 4654756"/>
              <a:gd name="connsiteY14941" fmla="*/ 1479270 h 2623580"/>
              <a:gd name="connsiteX14942" fmla="*/ 1849662 w 4654756"/>
              <a:gd name="connsiteY14942" fmla="*/ 1482158 h 2623580"/>
              <a:gd name="connsiteX14943" fmla="*/ 1854750 w 4654756"/>
              <a:gd name="connsiteY14943" fmla="*/ 1485458 h 2623580"/>
              <a:gd name="connsiteX14944" fmla="*/ 1858828 w 4654756"/>
              <a:gd name="connsiteY14944" fmla="*/ 1489823 h 2623580"/>
              <a:gd name="connsiteX14945" fmla="*/ 1860825 w 4654756"/>
              <a:gd name="connsiteY14945" fmla="*/ 1484383 h 2623580"/>
              <a:gd name="connsiteX14946" fmla="*/ 1862523 w 4654756"/>
              <a:gd name="connsiteY14946" fmla="*/ 1479431 h 2623580"/>
              <a:gd name="connsiteX14947" fmla="*/ 1865492 w 4654756"/>
              <a:gd name="connsiteY14947" fmla="*/ 1476130 h 2623580"/>
              <a:gd name="connsiteX14948" fmla="*/ 1868462 w 4654756"/>
              <a:gd name="connsiteY14948" fmla="*/ 1473654 h 2623580"/>
              <a:gd name="connsiteX14949" fmla="*/ 1868721 w 4654756"/>
              <a:gd name="connsiteY14949" fmla="*/ 1473510 h 2623580"/>
              <a:gd name="connsiteX14950" fmla="*/ 1868739 w 4654756"/>
              <a:gd name="connsiteY14950" fmla="*/ 1473495 h 2623580"/>
              <a:gd name="connsiteX14951" fmla="*/ 1871707 w 4654756"/>
              <a:gd name="connsiteY14951" fmla="*/ 1471845 h 2623580"/>
              <a:gd name="connsiteX14952" fmla="*/ 1875098 w 4654756"/>
              <a:gd name="connsiteY14952" fmla="*/ 1470608 h 2623580"/>
              <a:gd name="connsiteX14953" fmla="*/ 1882304 w 4654756"/>
              <a:gd name="connsiteY14953" fmla="*/ 1469370 h 2623580"/>
              <a:gd name="connsiteX14954" fmla="*/ 1886120 w 4654756"/>
              <a:gd name="connsiteY14954" fmla="*/ 1468545 h 2623580"/>
              <a:gd name="connsiteX14955" fmla="*/ 1890783 w 4654756"/>
              <a:gd name="connsiteY14955" fmla="*/ 1467307 h 2623580"/>
              <a:gd name="connsiteX14956" fmla="*/ 1894599 w 4654756"/>
              <a:gd name="connsiteY14956" fmla="*/ 1466070 h 2623580"/>
              <a:gd name="connsiteX14957" fmla="*/ 1898834 w 4654756"/>
              <a:gd name="connsiteY14957" fmla="*/ 1464009 h 2623580"/>
              <a:gd name="connsiteX14958" fmla="*/ 1900841 w 4654756"/>
              <a:gd name="connsiteY14958" fmla="*/ 1462766 h 2623580"/>
              <a:gd name="connsiteX14959" fmla="*/ 1903256 w 4654756"/>
              <a:gd name="connsiteY14959" fmla="*/ 1461272 h 2623580"/>
              <a:gd name="connsiteX14960" fmla="*/ 1907496 w 4654756"/>
              <a:gd name="connsiteY14960" fmla="*/ 1457560 h 2623580"/>
              <a:gd name="connsiteX14961" fmla="*/ 1911739 w 4654756"/>
              <a:gd name="connsiteY14961" fmla="*/ 1452608 h 2623580"/>
              <a:gd name="connsiteX14962" fmla="*/ 1916406 w 4654756"/>
              <a:gd name="connsiteY14962" fmla="*/ 1445593 h 2623580"/>
              <a:gd name="connsiteX14963" fmla="*/ 1918951 w 4654756"/>
              <a:gd name="connsiteY14963" fmla="*/ 1440641 h 2623580"/>
              <a:gd name="connsiteX14964" fmla="*/ 1920224 w 4654756"/>
              <a:gd name="connsiteY14964" fmla="*/ 1436927 h 2623580"/>
              <a:gd name="connsiteX14965" fmla="*/ 1921073 w 4654756"/>
              <a:gd name="connsiteY14965" fmla="*/ 1433625 h 2623580"/>
              <a:gd name="connsiteX14966" fmla="*/ 1923194 w 4654756"/>
              <a:gd name="connsiteY14966" fmla="*/ 1430736 h 2623580"/>
              <a:gd name="connsiteX14967" fmla="*/ 1926164 w 4654756"/>
              <a:gd name="connsiteY14967" fmla="*/ 1427848 h 2623580"/>
              <a:gd name="connsiteX14968" fmla="*/ 1930407 w 4654756"/>
              <a:gd name="connsiteY14968" fmla="*/ 1424546 h 2623580"/>
              <a:gd name="connsiteX14969" fmla="*/ 1930560 w 4654756"/>
              <a:gd name="connsiteY14969" fmla="*/ 1424462 h 2623580"/>
              <a:gd name="connsiteX14970" fmla="*/ 1930632 w 4654756"/>
              <a:gd name="connsiteY14970" fmla="*/ 1424406 h 2623580"/>
              <a:gd name="connsiteX14971" fmla="*/ 1937415 w 4654756"/>
              <a:gd name="connsiteY14971" fmla="*/ 1420693 h 2623580"/>
              <a:gd name="connsiteX14972" fmla="*/ 1947375 w 4654756"/>
              <a:gd name="connsiteY14972" fmla="*/ 1415444 h 2623580"/>
              <a:gd name="connsiteX14973" fmla="*/ 1945257 w 4654756"/>
              <a:gd name="connsiteY14973" fmla="*/ 1396072 h 2623580"/>
              <a:gd name="connsiteX14974" fmla="*/ 1943560 w 4654756"/>
              <a:gd name="connsiteY14974" fmla="*/ 1380391 h 2623580"/>
              <a:gd name="connsiteX14975" fmla="*/ 1943560 w 4654756"/>
              <a:gd name="connsiteY14975" fmla="*/ 1373788 h 2623580"/>
              <a:gd name="connsiteX14976" fmla="*/ 1943984 w 4654756"/>
              <a:gd name="connsiteY14976" fmla="*/ 1367598 h 2623580"/>
              <a:gd name="connsiteX14977" fmla="*/ 1944407 w 4654756"/>
              <a:gd name="connsiteY14977" fmla="*/ 1362234 h 2623580"/>
              <a:gd name="connsiteX14978" fmla="*/ 1945681 w 4654756"/>
              <a:gd name="connsiteY14978" fmla="*/ 1357282 h 2623580"/>
              <a:gd name="connsiteX14979" fmla="*/ 1946953 w 4654756"/>
              <a:gd name="connsiteY14979" fmla="*/ 1353568 h 2623580"/>
              <a:gd name="connsiteX14980" fmla="*/ 1949074 w 4654756"/>
              <a:gd name="connsiteY14980" fmla="*/ 1350266 h 2623580"/>
              <a:gd name="connsiteX14981" fmla="*/ 1951620 w 4654756"/>
              <a:gd name="connsiteY14981" fmla="*/ 1347378 h 2623580"/>
              <a:gd name="connsiteX14982" fmla="*/ 1954591 w 4654756"/>
              <a:gd name="connsiteY14982" fmla="*/ 1345314 h 2623580"/>
              <a:gd name="connsiteX14983" fmla="*/ 1957984 w 4654756"/>
              <a:gd name="connsiteY14983" fmla="*/ 1343251 h 2623580"/>
              <a:gd name="connsiteX14984" fmla="*/ 1958184 w 4654756"/>
              <a:gd name="connsiteY14984" fmla="*/ 1343143 h 2623580"/>
              <a:gd name="connsiteX14985" fmla="*/ 1958188 w 4654756"/>
              <a:gd name="connsiteY14985" fmla="*/ 1343141 h 2623580"/>
              <a:gd name="connsiteX14986" fmla="*/ 1962003 w 4654756"/>
              <a:gd name="connsiteY14986" fmla="*/ 1341079 h 2623580"/>
              <a:gd name="connsiteX14987" fmla="*/ 1966242 w 4654756"/>
              <a:gd name="connsiteY14987" fmla="*/ 1340253 h 2623580"/>
              <a:gd name="connsiteX14988" fmla="*/ 1971329 w 4654756"/>
              <a:gd name="connsiteY14988" fmla="*/ 1339429 h 2623580"/>
              <a:gd name="connsiteX14989" fmla="*/ 1976840 w 4654756"/>
              <a:gd name="connsiteY14989" fmla="*/ 1339016 h 2623580"/>
              <a:gd name="connsiteX14990" fmla="*/ 1982351 w 4654756"/>
              <a:gd name="connsiteY14990" fmla="*/ 1339429 h 2623580"/>
              <a:gd name="connsiteX14991" fmla="*/ 1986591 w 4654756"/>
              <a:gd name="connsiteY14991" fmla="*/ 1340253 h 2623580"/>
              <a:gd name="connsiteX14992" fmla="*/ 1990406 w 4654756"/>
              <a:gd name="connsiteY14992" fmla="*/ 1341491 h 2623580"/>
              <a:gd name="connsiteX14993" fmla="*/ 1993797 w 4654756"/>
              <a:gd name="connsiteY14993" fmla="*/ 1343554 h 2623580"/>
              <a:gd name="connsiteX14994" fmla="*/ 1996341 w 4654756"/>
              <a:gd name="connsiteY14994" fmla="*/ 1346028 h 2623580"/>
              <a:gd name="connsiteX14995" fmla="*/ 1998461 w 4654756"/>
              <a:gd name="connsiteY14995" fmla="*/ 1348504 h 2623580"/>
              <a:gd name="connsiteX14996" fmla="*/ 2001004 w 4654756"/>
              <a:gd name="connsiteY14996" fmla="*/ 1351804 h 2623580"/>
              <a:gd name="connsiteX14997" fmla="*/ 2004395 w 4654756"/>
              <a:gd name="connsiteY14997" fmla="*/ 1357991 h 2623580"/>
              <a:gd name="connsiteX14998" fmla="*/ 2007363 w 4654756"/>
              <a:gd name="connsiteY14998" fmla="*/ 1364592 h 2623580"/>
              <a:gd name="connsiteX14999" fmla="*/ 2009058 w 4654756"/>
              <a:gd name="connsiteY14999" fmla="*/ 1367892 h 2623580"/>
              <a:gd name="connsiteX15000" fmla="*/ 2011178 w 4654756"/>
              <a:gd name="connsiteY15000" fmla="*/ 1370779 h 2623580"/>
              <a:gd name="connsiteX15001" fmla="*/ 2013722 w 4654756"/>
              <a:gd name="connsiteY15001" fmla="*/ 1373667 h 2623580"/>
              <a:gd name="connsiteX15002" fmla="*/ 2015842 w 4654756"/>
              <a:gd name="connsiteY15002" fmla="*/ 1375730 h 2623580"/>
              <a:gd name="connsiteX15003" fmla="*/ 2010330 w 4654756"/>
              <a:gd name="connsiteY15003" fmla="*/ 1390167 h 2623580"/>
              <a:gd name="connsiteX15004" fmla="*/ 2005667 w 4654756"/>
              <a:gd name="connsiteY15004" fmla="*/ 1401306 h 2623580"/>
              <a:gd name="connsiteX15005" fmla="*/ 2004395 w 4654756"/>
              <a:gd name="connsiteY15005" fmla="*/ 1406668 h 2623580"/>
              <a:gd name="connsiteX15006" fmla="*/ 2002700 w 4654756"/>
              <a:gd name="connsiteY15006" fmla="*/ 1411618 h 2623580"/>
              <a:gd name="connsiteX15007" fmla="*/ 2002276 w 4654756"/>
              <a:gd name="connsiteY15007" fmla="*/ 1416156 h 2623580"/>
              <a:gd name="connsiteX15008" fmla="*/ 2002276 w 4654756"/>
              <a:gd name="connsiteY15008" fmla="*/ 1421519 h 2623580"/>
              <a:gd name="connsiteX15009" fmla="*/ 2002276 w 4654756"/>
              <a:gd name="connsiteY15009" fmla="*/ 1423994 h 2623580"/>
              <a:gd name="connsiteX15010" fmla="*/ 2002700 w 4654756"/>
              <a:gd name="connsiteY15010" fmla="*/ 1426056 h 2623580"/>
              <a:gd name="connsiteX15011" fmla="*/ 2004395 w 4654756"/>
              <a:gd name="connsiteY15011" fmla="*/ 1428531 h 2623580"/>
              <a:gd name="connsiteX15012" fmla="*/ 2005667 w 4654756"/>
              <a:gd name="connsiteY15012" fmla="*/ 1431006 h 2623580"/>
              <a:gd name="connsiteX15013" fmla="*/ 2007363 w 4654756"/>
              <a:gd name="connsiteY15013" fmla="*/ 1433481 h 2623580"/>
              <a:gd name="connsiteX15014" fmla="*/ 2009907 w 4654756"/>
              <a:gd name="connsiteY15014" fmla="*/ 1435544 h 2623580"/>
              <a:gd name="connsiteX15015" fmla="*/ 2014569 w 4654756"/>
              <a:gd name="connsiteY15015" fmla="*/ 1438844 h 2623580"/>
              <a:gd name="connsiteX15016" fmla="*/ 2020504 w 4654756"/>
              <a:gd name="connsiteY15016" fmla="*/ 1442144 h 2623580"/>
              <a:gd name="connsiteX15017" fmla="*/ 2027287 w 4654756"/>
              <a:gd name="connsiteY15017" fmla="*/ 1444207 h 2623580"/>
              <a:gd name="connsiteX15018" fmla="*/ 2034070 w 4654756"/>
              <a:gd name="connsiteY15018" fmla="*/ 1445444 h 2623580"/>
              <a:gd name="connsiteX15019" fmla="*/ 2037461 w 4654756"/>
              <a:gd name="connsiteY15019" fmla="*/ 1445444 h 2623580"/>
              <a:gd name="connsiteX15020" fmla="*/ 2040718 w 4654756"/>
              <a:gd name="connsiteY15020" fmla="*/ 1445444 h 2623580"/>
              <a:gd name="connsiteX15021" fmla="*/ 2040718 w 4654756"/>
              <a:gd name="connsiteY15021" fmla="*/ 1444767 h 2623580"/>
              <a:gd name="connsiteX15022" fmla="*/ 2039869 w 4654756"/>
              <a:gd name="connsiteY15022" fmla="*/ 1443942 h 2623580"/>
              <a:gd name="connsiteX15023" fmla="*/ 2036476 w 4654756"/>
              <a:gd name="connsiteY15023" fmla="*/ 1441053 h 2623580"/>
              <a:gd name="connsiteX15024" fmla="*/ 2030960 w 4654756"/>
              <a:gd name="connsiteY15024" fmla="*/ 1437752 h 2623580"/>
              <a:gd name="connsiteX15025" fmla="*/ 2024596 w 4654756"/>
              <a:gd name="connsiteY15025" fmla="*/ 1434038 h 2623580"/>
              <a:gd name="connsiteX15026" fmla="*/ 2018231 w 4654756"/>
              <a:gd name="connsiteY15026" fmla="*/ 1429498 h 2623580"/>
              <a:gd name="connsiteX15027" fmla="*/ 2015261 w 4654756"/>
              <a:gd name="connsiteY15027" fmla="*/ 1426610 h 2623580"/>
              <a:gd name="connsiteX15028" fmla="*/ 2013140 w 4654756"/>
              <a:gd name="connsiteY15028" fmla="*/ 1424134 h 2623580"/>
              <a:gd name="connsiteX15029" fmla="*/ 2011019 w 4654756"/>
              <a:gd name="connsiteY15029" fmla="*/ 1421245 h 2623580"/>
              <a:gd name="connsiteX15030" fmla="*/ 2009746 w 4654756"/>
              <a:gd name="connsiteY15030" fmla="*/ 1417944 h 2623580"/>
              <a:gd name="connsiteX15031" fmla="*/ 2008473 w 4654756"/>
              <a:gd name="connsiteY15031" fmla="*/ 1414643 h 2623580"/>
              <a:gd name="connsiteX15032" fmla="*/ 2008049 w 4654756"/>
              <a:gd name="connsiteY15032" fmla="*/ 1410929 h 2623580"/>
              <a:gd name="connsiteX15033" fmla="*/ 2008898 w 4654756"/>
              <a:gd name="connsiteY15033" fmla="*/ 1408453 h 2623580"/>
              <a:gd name="connsiteX15034" fmla="*/ 2010171 w 4654756"/>
              <a:gd name="connsiteY15034" fmla="*/ 1405976 h 2623580"/>
              <a:gd name="connsiteX15035" fmla="*/ 2011867 w 4654756"/>
              <a:gd name="connsiteY15035" fmla="*/ 1403500 h 2623580"/>
              <a:gd name="connsiteX15036" fmla="*/ 2012003 w 4654756"/>
              <a:gd name="connsiteY15036" fmla="*/ 1403402 h 2623580"/>
              <a:gd name="connsiteX15037" fmla="*/ 2012026 w 4654756"/>
              <a:gd name="connsiteY15037" fmla="*/ 1403368 h 2623580"/>
              <a:gd name="connsiteX15038" fmla="*/ 2013722 w 4654756"/>
              <a:gd name="connsiteY15038" fmla="*/ 1402130 h 2623580"/>
              <a:gd name="connsiteX15039" fmla="*/ 2017537 w 4654756"/>
              <a:gd name="connsiteY15039" fmla="*/ 1399243 h 2623580"/>
              <a:gd name="connsiteX15040" fmla="*/ 2021353 w 4654756"/>
              <a:gd name="connsiteY15040" fmla="*/ 1396768 h 2623580"/>
              <a:gd name="connsiteX15041" fmla="*/ 2025057 w 4654756"/>
              <a:gd name="connsiteY15041" fmla="*/ 1393964 h 2623580"/>
              <a:gd name="connsiteX15042" fmla="*/ 2026717 w 4654756"/>
              <a:gd name="connsiteY15042" fmla="*/ 1391946 h 2623580"/>
              <a:gd name="connsiteX15043" fmla="*/ 2027566 w 4654756"/>
              <a:gd name="connsiteY15043" fmla="*/ 1389882 h 2623580"/>
              <a:gd name="connsiteX15044" fmla="*/ 2028414 w 4654756"/>
              <a:gd name="connsiteY15044" fmla="*/ 1387407 h 2623580"/>
              <a:gd name="connsiteX15045" fmla="*/ 2029263 w 4654756"/>
              <a:gd name="connsiteY15045" fmla="*/ 1384105 h 2623580"/>
              <a:gd name="connsiteX15046" fmla="*/ 2029263 w 4654756"/>
              <a:gd name="connsiteY15046" fmla="*/ 1380391 h 2623580"/>
              <a:gd name="connsiteX15047" fmla="*/ 2028414 w 4654756"/>
              <a:gd name="connsiteY15047" fmla="*/ 1375852 h 2623580"/>
              <a:gd name="connsiteX15048" fmla="*/ 2026717 w 4654756"/>
              <a:gd name="connsiteY15048" fmla="*/ 1366360 h 2623580"/>
              <a:gd name="connsiteX15049" fmla="*/ 2023747 w 4654756"/>
              <a:gd name="connsiteY15049" fmla="*/ 1358107 h 2623580"/>
              <a:gd name="connsiteX15050" fmla="*/ 2020353 w 4654756"/>
              <a:gd name="connsiteY15050" fmla="*/ 1349441 h 2623580"/>
              <a:gd name="connsiteX15051" fmla="*/ 2018231 w 4654756"/>
              <a:gd name="connsiteY15051" fmla="*/ 1346140 h 2623580"/>
              <a:gd name="connsiteX15052" fmla="*/ 2016535 w 4654756"/>
              <a:gd name="connsiteY15052" fmla="*/ 1342426 h 2623580"/>
              <a:gd name="connsiteX15053" fmla="*/ 2013989 w 4654756"/>
              <a:gd name="connsiteY15053" fmla="*/ 1339124 h 2623580"/>
              <a:gd name="connsiteX15054" fmla="*/ 2011443 w 4654756"/>
              <a:gd name="connsiteY15054" fmla="*/ 1336236 h 2623580"/>
              <a:gd name="connsiteX15055" fmla="*/ 2008473 w 4654756"/>
              <a:gd name="connsiteY15055" fmla="*/ 1333347 h 2623580"/>
              <a:gd name="connsiteX15056" fmla="*/ 2005503 w 4654756"/>
              <a:gd name="connsiteY15056" fmla="*/ 1330871 h 2623580"/>
              <a:gd name="connsiteX15057" fmla="*/ 2002109 w 4654756"/>
              <a:gd name="connsiteY15057" fmla="*/ 1328808 h 2623580"/>
              <a:gd name="connsiteX15058" fmla="*/ 1998714 w 4654756"/>
              <a:gd name="connsiteY15058" fmla="*/ 1327157 h 2623580"/>
              <a:gd name="connsiteX15059" fmla="*/ 1994897 w 4654756"/>
              <a:gd name="connsiteY15059" fmla="*/ 1325507 h 2623580"/>
              <a:gd name="connsiteX15060" fmla="*/ 1991077 w 4654756"/>
              <a:gd name="connsiteY15060" fmla="*/ 1324681 h 2623580"/>
              <a:gd name="connsiteX15061" fmla="*/ 1982168 w 4654756"/>
              <a:gd name="connsiteY15061" fmla="*/ 1327157 h 2623580"/>
              <a:gd name="connsiteX15062" fmla="*/ 1974531 w 4654756"/>
              <a:gd name="connsiteY15062" fmla="*/ 1328395 h 2623580"/>
              <a:gd name="connsiteX15063" fmla="*/ 1967743 w 4654756"/>
              <a:gd name="connsiteY15063" fmla="*/ 1329633 h 2623580"/>
              <a:gd name="connsiteX15064" fmla="*/ 1962228 w 4654756"/>
              <a:gd name="connsiteY15064" fmla="*/ 1330046 h 2623580"/>
              <a:gd name="connsiteX15065" fmla="*/ 1957984 w 4654756"/>
              <a:gd name="connsiteY15065" fmla="*/ 1330046 h 2623580"/>
              <a:gd name="connsiteX15066" fmla="*/ 1954591 w 4654756"/>
              <a:gd name="connsiteY15066" fmla="*/ 1329633 h 2623580"/>
              <a:gd name="connsiteX15067" fmla="*/ 1951620 w 4654756"/>
              <a:gd name="connsiteY15067" fmla="*/ 1328395 h 2623580"/>
              <a:gd name="connsiteX15068" fmla="*/ 1949074 w 4654756"/>
              <a:gd name="connsiteY15068" fmla="*/ 1327157 h 2623580"/>
              <a:gd name="connsiteX15069" fmla="*/ 1947378 w 4654756"/>
              <a:gd name="connsiteY15069" fmla="*/ 1325094 h 2623580"/>
              <a:gd name="connsiteX15070" fmla="*/ 1946529 w 4654756"/>
              <a:gd name="connsiteY15070" fmla="*/ 1322205 h 2623580"/>
              <a:gd name="connsiteX15071" fmla="*/ 1946105 w 4654756"/>
              <a:gd name="connsiteY15071" fmla="*/ 1319316 h 2623580"/>
              <a:gd name="connsiteX15072" fmla="*/ 1945681 w 4654756"/>
              <a:gd name="connsiteY15072" fmla="*/ 1316015 h 2623580"/>
              <a:gd name="connsiteX15073" fmla="*/ 1945681 w 4654756"/>
              <a:gd name="connsiteY15073" fmla="*/ 1308174 h 2623580"/>
              <a:gd name="connsiteX15074" fmla="*/ 1946105 w 4654756"/>
              <a:gd name="connsiteY15074" fmla="*/ 1298683 h 2623580"/>
              <a:gd name="connsiteX15075" fmla="*/ 1946105 w 4654756"/>
              <a:gd name="connsiteY15075" fmla="*/ 1292905 h 2623580"/>
              <a:gd name="connsiteX15076" fmla="*/ 1946953 w 4654756"/>
              <a:gd name="connsiteY15076" fmla="*/ 1287128 h 2623580"/>
              <a:gd name="connsiteX15077" fmla="*/ 1948650 w 4654756"/>
              <a:gd name="connsiteY15077" fmla="*/ 1280938 h 2623580"/>
              <a:gd name="connsiteX15078" fmla="*/ 1950771 w 4654756"/>
              <a:gd name="connsiteY15078" fmla="*/ 1274336 h 2623580"/>
              <a:gd name="connsiteX15079" fmla="*/ 1955863 w 4654756"/>
              <a:gd name="connsiteY15079" fmla="*/ 1260717 h 2623580"/>
              <a:gd name="connsiteX15080" fmla="*/ 1961802 w 4654756"/>
              <a:gd name="connsiteY15080" fmla="*/ 1245862 h 2623580"/>
              <a:gd name="connsiteX15081" fmla="*/ 1965197 w 4654756"/>
              <a:gd name="connsiteY15081" fmla="*/ 1243386 h 2623580"/>
              <a:gd name="connsiteX15082" fmla="*/ 1967743 w 4654756"/>
              <a:gd name="connsiteY15082" fmla="*/ 1241322 h 2623580"/>
              <a:gd name="connsiteX15083" fmla="*/ 1969440 w 4654756"/>
              <a:gd name="connsiteY15083" fmla="*/ 1237609 h 2623580"/>
              <a:gd name="connsiteX15084" fmla="*/ 1969864 w 4654756"/>
              <a:gd name="connsiteY15084" fmla="*/ 1233894 h 2623580"/>
              <a:gd name="connsiteX15085" fmla="*/ 1970289 w 4654756"/>
              <a:gd name="connsiteY15085" fmla="*/ 1229767 h 2623580"/>
              <a:gd name="connsiteX15086" fmla="*/ 1969864 w 4654756"/>
              <a:gd name="connsiteY15086" fmla="*/ 1224816 h 2623580"/>
              <a:gd name="connsiteX15087" fmla="*/ 1968167 w 4654756"/>
              <a:gd name="connsiteY15087" fmla="*/ 1214912 h 2623580"/>
              <a:gd name="connsiteX15088" fmla="*/ 1965621 w 4654756"/>
              <a:gd name="connsiteY15088" fmla="*/ 1204182 h 2623580"/>
              <a:gd name="connsiteX15089" fmla="*/ 1963076 w 4654756"/>
              <a:gd name="connsiteY15089" fmla="*/ 1192628 h 2623580"/>
              <a:gd name="connsiteX15090" fmla="*/ 1962652 w 4654756"/>
              <a:gd name="connsiteY15090" fmla="*/ 1186850 h 2623580"/>
              <a:gd name="connsiteX15091" fmla="*/ 1962228 w 4654756"/>
              <a:gd name="connsiteY15091" fmla="*/ 1181898 h 2623580"/>
              <a:gd name="connsiteX15092" fmla="*/ 1962228 w 4654756"/>
              <a:gd name="connsiteY15092" fmla="*/ 1176533 h 2623580"/>
              <a:gd name="connsiteX15093" fmla="*/ 1963076 w 4654756"/>
              <a:gd name="connsiteY15093" fmla="*/ 1171169 h 2623580"/>
              <a:gd name="connsiteX15094" fmla="*/ 1964349 w 4654756"/>
              <a:gd name="connsiteY15094" fmla="*/ 1166217 h 2623580"/>
              <a:gd name="connsiteX15095" fmla="*/ 1965621 w 4654756"/>
              <a:gd name="connsiteY15095" fmla="*/ 1160440 h 2623580"/>
              <a:gd name="connsiteX15096" fmla="*/ 1966895 w 4654756"/>
              <a:gd name="connsiteY15096" fmla="*/ 1155488 h 2623580"/>
              <a:gd name="connsiteX15097" fmla="*/ 1968591 w 4654756"/>
              <a:gd name="connsiteY15097" fmla="*/ 1153424 h 2623580"/>
              <a:gd name="connsiteX15098" fmla="*/ 1969864 w 4654756"/>
              <a:gd name="connsiteY15098" fmla="*/ 1150948 h 2623580"/>
              <a:gd name="connsiteX15099" fmla="*/ 1972410 w 4654756"/>
              <a:gd name="connsiteY15099" fmla="*/ 1148885 h 2623580"/>
              <a:gd name="connsiteX15100" fmla="*/ 1974956 w 4654756"/>
              <a:gd name="connsiteY15100" fmla="*/ 1147234 h 2623580"/>
              <a:gd name="connsiteX15101" fmla="*/ 1977925 w 4654756"/>
              <a:gd name="connsiteY15101" fmla="*/ 1144758 h 2623580"/>
              <a:gd name="connsiteX15102" fmla="*/ 1981319 w 4654756"/>
              <a:gd name="connsiteY15102" fmla="*/ 1142695 h 2623580"/>
              <a:gd name="connsiteX15103" fmla="*/ 1985138 w 4654756"/>
              <a:gd name="connsiteY15103" fmla="*/ 1141457 h 2623580"/>
              <a:gd name="connsiteX15104" fmla="*/ 1990229 w 4654756"/>
              <a:gd name="connsiteY15104" fmla="*/ 1139394 h 2623580"/>
              <a:gd name="connsiteX15105" fmla="*/ 1995745 w 4654756"/>
              <a:gd name="connsiteY15105" fmla="*/ 1138156 h 2623580"/>
              <a:gd name="connsiteX15106" fmla="*/ 2002109 w 4654756"/>
              <a:gd name="connsiteY15106" fmla="*/ 1136505 h 2623580"/>
              <a:gd name="connsiteX15107" fmla="*/ 2002150 w 4654756"/>
              <a:gd name="connsiteY15107" fmla="*/ 1136505 h 2623580"/>
              <a:gd name="connsiteX15108" fmla="*/ 2002276 w 4654756"/>
              <a:gd name="connsiteY15108" fmla="*/ 1136472 h 2623580"/>
              <a:gd name="connsiteX15109" fmla="*/ 2003907 w 4654756"/>
              <a:gd name="connsiteY15109" fmla="*/ 1136472 h 2623580"/>
              <a:gd name="connsiteX15110" fmla="*/ 2005079 w 4654756"/>
              <a:gd name="connsiteY15110" fmla="*/ 1136092 h 2623580"/>
              <a:gd name="connsiteX15111" fmla="*/ 2005927 w 4654756"/>
              <a:gd name="connsiteY15111" fmla="*/ 1135267 h 2623580"/>
              <a:gd name="connsiteX15112" fmla="*/ 2007201 w 4654756"/>
              <a:gd name="connsiteY15112" fmla="*/ 1134442 h 2623580"/>
              <a:gd name="connsiteX15113" fmla="*/ 2008898 w 4654756"/>
              <a:gd name="connsiteY15113" fmla="*/ 1131140 h 2623580"/>
              <a:gd name="connsiteX15114" fmla="*/ 2010595 w 4654756"/>
              <a:gd name="connsiteY15114" fmla="*/ 1126601 h 2623580"/>
              <a:gd name="connsiteX15115" fmla="*/ 2011443 w 4654756"/>
              <a:gd name="connsiteY15115" fmla="*/ 1122061 h 2623580"/>
              <a:gd name="connsiteX15116" fmla="*/ 2012292 w 4654756"/>
              <a:gd name="connsiteY15116" fmla="*/ 1116284 h 2623580"/>
              <a:gd name="connsiteX15117" fmla="*/ 2013989 w 4654756"/>
              <a:gd name="connsiteY15117" fmla="*/ 1103904 h 2623580"/>
              <a:gd name="connsiteX15118" fmla="*/ 2015686 w 4654756"/>
              <a:gd name="connsiteY15118" fmla="*/ 1092349 h 2623580"/>
              <a:gd name="connsiteX15119" fmla="*/ 2016959 w 4654756"/>
              <a:gd name="connsiteY15119" fmla="*/ 1087810 h 2623580"/>
              <a:gd name="connsiteX15120" fmla="*/ 2018231 w 4654756"/>
              <a:gd name="connsiteY15120" fmla="*/ 1084096 h 2623580"/>
              <a:gd name="connsiteX15121" fmla="*/ 2019929 w 4654756"/>
              <a:gd name="connsiteY15121" fmla="*/ 1081207 h 2623580"/>
              <a:gd name="connsiteX15122" fmla="*/ 2021202 w 4654756"/>
              <a:gd name="connsiteY15122" fmla="*/ 1079970 h 2623580"/>
              <a:gd name="connsiteX15123" fmla="*/ 2022050 w 4654756"/>
              <a:gd name="connsiteY15123" fmla="*/ 1079557 h 2623580"/>
              <a:gd name="connsiteX15124" fmla="*/ 2022177 w 4654756"/>
              <a:gd name="connsiteY15124" fmla="*/ 1079557 h 2623580"/>
              <a:gd name="connsiteX15125" fmla="*/ 2022200 w 4654756"/>
              <a:gd name="connsiteY15125" fmla="*/ 1079545 h 2623580"/>
              <a:gd name="connsiteX15126" fmla="*/ 2023896 w 4654756"/>
              <a:gd name="connsiteY15126" fmla="*/ 1079545 h 2623580"/>
              <a:gd name="connsiteX15127" fmla="*/ 2025168 w 4654756"/>
              <a:gd name="connsiteY15127" fmla="*/ 1079545 h 2623580"/>
              <a:gd name="connsiteX15128" fmla="*/ 2026864 w 4654756"/>
              <a:gd name="connsiteY15128" fmla="*/ 1080783 h 2623580"/>
              <a:gd name="connsiteX15129" fmla="*/ 2028559 w 4654756"/>
              <a:gd name="connsiteY15129" fmla="*/ 1082021 h 2623580"/>
              <a:gd name="connsiteX15130" fmla="*/ 2030255 w 4654756"/>
              <a:gd name="connsiteY15130" fmla="*/ 1090271 h 2623580"/>
              <a:gd name="connsiteX15131" fmla="*/ 2030679 w 4654756"/>
              <a:gd name="connsiteY15131" fmla="*/ 1098108 h 2623580"/>
              <a:gd name="connsiteX15132" fmla="*/ 2030679 w 4654756"/>
              <a:gd name="connsiteY15132" fmla="*/ 1105121 h 2623580"/>
              <a:gd name="connsiteX15133" fmla="*/ 2030255 w 4654756"/>
              <a:gd name="connsiteY15133" fmla="*/ 1112134 h 2623580"/>
              <a:gd name="connsiteX15134" fmla="*/ 2029407 w 4654756"/>
              <a:gd name="connsiteY15134" fmla="*/ 1120797 h 2623580"/>
              <a:gd name="connsiteX15135" fmla="*/ 2028559 w 4654756"/>
              <a:gd name="connsiteY15135" fmla="*/ 1124097 h 2623580"/>
              <a:gd name="connsiteX15136" fmla="*/ 2025168 w 4654756"/>
              <a:gd name="connsiteY15136" fmla="*/ 1131110 h 2623580"/>
              <a:gd name="connsiteX15137" fmla="*/ 2022200 w 4654756"/>
              <a:gd name="connsiteY15137" fmla="*/ 1137710 h 2623580"/>
              <a:gd name="connsiteX15138" fmla="*/ 2018809 w 4654756"/>
              <a:gd name="connsiteY15138" fmla="*/ 1143897 h 2623580"/>
              <a:gd name="connsiteX15139" fmla="*/ 2015842 w 4654756"/>
              <a:gd name="connsiteY15139" fmla="*/ 1150085 h 2623580"/>
              <a:gd name="connsiteX15140" fmla="*/ 2013298 w 4654756"/>
              <a:gd name="connsiteY15140" fmla="*/ 1156685 h 2623580"/>
              <a:gd name="connsiteX15141" fmla="*/ 2011178 w 4654756"/>
              <a:gd name="connsiteY15141" fmla="*/ 1163286 h 2623580"/>
              <a:gd name="connsiteX15142" fmla="*/ 2010330 w 4654756"/>
              <a:gd name="connsiteY15142" fmla="*/ 1170711 h 2623580"/>
              <a:gd name="connsiteX15143" fmla="*/ 2009907 w 4654756"/>
              <a:gd name="connsiteY15143" fmla="*/ 1174423 h 2623580"/>
              <a:gd name="connsiteX15144" fmla="*/ 2009907 w 4654756"/>
              <a:gd name="connsiteY15144" fmla="*/ 1178961 h 2623580"/>
              <a:gd name="connsiteX15145" fmla="*/ 2011178 w 4654756"/>
              <a:gd name="connsiteY15145" fmla="*/ 1182261 h 2623580"/>
              <a:gd name="connsiteX15146" fmla="*/ 2013722 w 4654756"/>
              <a:gd name="connsiteY15146" fmla="*/ 1186386 h 2623580"/>
              <a:gd name="connsiteX15147" fmla="*/ 2017537 w 4654756"/>
              <a:gd name="connsiteY15147" fmla="*/ 1190924 h 2623580"/>
              <a:gd name="connsiteX15148" fmla="*/ 2021776 w 4654756"/>
              <a:gd name="connsiteY15148" fmla="*/ 1195462 h 2623580"/>
              <a:gd name="connsiteX15149" fmla="*/ 2027287 w 4654756"/>
              <a:gd name="connsiteY15149" fmla="*/ 1199174 h 2623580"/>
              <a:gd name="connsiteX15150" fmla="*/ 2030679 w 4654756"/>
              <a:gd name="connsiteY15150" fmla="*/ 1201237 h 2623580"/>
              <a:gd name="connsiteX15151" fmla="*/ 2033646 w 4654756"/>
              <a:gd name="connsiteY15151" fmla="*/ 1202887 h 2623580"/>
              <a:gd name="connsiteX15152" fmla="*/ 2037461 w 4654756"/>
              <a:gd name="connsiteY15152" fmla="*/ 1204124 h 2623580"/>
              <a:gd name="connsiteX15153" fmla="*/ 2040853 w 4654756"/>
              <a:gd name="connsiteY15153" fmla="*/ 1205362 h 2623580"/>
              <a:gd name="connsiteX15154" fmla="*/ 2044668 w 4654756"/>
              <a:gd name="connsiteY15154" fmla="*/ 1205775 h 2623580"/>
              <a:gd name="connsiteX15155" fmla="*/ 2048907 w 4654756"/>
              <a:gd name="connsiteY15155" fmla="*/ 1205775 h 2623580"/>
              <a:gd name="connsiteX15156" fmla="*/ 2052299 w 4654756"/>
              <a:gd name="connsiteY15156" fmla="*/ 1209074 h 2623580"/>
              <a:gd name="connsiteX15157" fmla="*/ 2054419 w 4654756"/>
              <a:gd name="connsiteY15157" fmla="*/ 1212787 h 2623580"/>
              <a:gd name="connsiteX15158" fmla="*/ 2059082 w 4654756"/>
              <a:gd name="connsiteY15158" fmla="*/ 1220212 h 2623580"/>
              <a:gd name="connsiteX15159" fmla="*/ 2060778 w 4654756"/>
              <a:gd name="connsiteY15159" fmla="*/ 1223925 h 2623580"/>
              <a:gd name="connsiteX15160" fmla="*/ 2063321 w 4654756"/>
              <a:gd name="connsiteY15160" fmla="*/ 1226812 h 2623580"/>
              <a:gd name="connsiteX15161" fmla="*/ 2065865 w 4654756"/>
              <a:gd name="connsiteY15161" fmla="*/ 1229700 h 2623580"/>
              <a:gd name="connsiteX15162" fmla="*/ 2069242 w 4654756"/>
              <a:gd name="connsiteY15162" fmla="*/ 1232165 h 2623580"/>
              <a:gd name="connsiteX15163" fmla="*/ 2071690 w 4654756"/>
              <a:gd name="connsiteY15163" fmla="*/ 1230180 h 2623580"/>
              <a:gd name="connsiteX15164" fmla="*/ 2072539 w 4654756"/>
              <a:gd name="connsiteY15164" fmla="*/ 1228117 h 2623580"/>
              <a:gd name="connsiteX15165" fmla="*/ 2073387 w 4654756"/>
              <a:gd name="connsiteY15165" fmla="*/ 1225641 h 2623580"/>
              <a:gd name="connsiteX15166" fmla="*/ 2073387 w 4654756"/>
              <a:gd name="connsiteY15166" fmla="*/ 1222752 h 2623580"/>
              <a:gd name="connsiteX15167" fmla="*/ 2072963 w 4654756"/>
              <a:gd name="connsiteY15167" fmla="*/ 1219864 h 2623580"/>
              <a:gd name="connsiteX15168" fmla="*/ 2072114 w 4654756"/>
              <a:gd name="connsiteY15168" fmla="*/ 1216562 h 2623580"/>
              <a:gd name="connsiteX15169" fmla="*/ 2069569 w 4654756"/>
              <a:gd name="connsiteY15169" fmla="*/ 1210373 h 2623580"/>
              <a:gd name="connsiteX15170" fmla="*/ 2066175 w 4654756"/>
              <a:gd name="connsiteY15170" fmla="*/ 1204182 h 2623580"/>
              <a:gd name="connsiteX15171" fmla="*/ 2063205 w 4654756"/>
              <a:gd name="connsiteY15171" fmla="*/ 1198818 h 2623580"/>
              <a:gd name="connsiteX15172" fmla="*/ 2059810 w 4654756"/>
              <a:gd name="connsiteY15172" fmla="*/ 1194278 h 2623580"/>
              <a:gd name="connsiteX15173" fmla="*/ 2050477 w 4654756"/>
              <a:gd name="connsiteY15173" fmla="*/ 1189326 h 2623580"/>
              <a:gd name="connsiteX15174" fmla="*/ 2043264 w 4654756"/>
              <a:gd name="connsiteY15174" fmla="*/ 1185200 h 2623580"/>
              <a:gd name="connsiteX15175" fmla="*/ 2037324 w 4654756"/>
              <a:gd name="connsiteY15175" fmla="*/ 1181486 h 2623580"/>
              <a:gd name="connsiteX15176" fmla="*/ 2033082 w 4654756"/>
              <a:gd name="connsiteY15176" fmla="*/ 1177359 h 2623580"/>
              <a:gd name="connsiteX15177" fmla="*/ 2030111 w 4654756"/>
              <a:gd name="connsiteY15177" fmla="*/ 1173645 h 2623580"/>
              <a:gd name="connsiteX15178" fmla="*/ 2027990 w 4654756"/>
              <a:gd name="connsiteY15178" fmla="*/ 1169931 h 2623580"/>
              <a:gd name="connsiteX15179" fmla="*/ 2026717 w 4654756"/>
              <a:gd name="connsiteY15179" fmla="*/ 1166630 h 2623580"/>
              <a:gd name="connsiteX15180" fmla="*/ 2026717 w 4654756"/>
              <a:gd name="connsiteY15180" fmla="*/ 1163328 h 2623580"/>
              <a:gd name="connsiteX15181" fmla="*/ 2027141 w 4654756"/>
              <a:gd name="connsiteY15181" fmla="*/ 1160440 h 2623580"/>
              <a:gd name="connsiteX15182" fmla="*/ 2027990 w 4654756"/>
              <a:gd name="connsiteY15182" fmla="*/ 1157551 h 2623580"/>
              <a:gd name="connsiteX15183" fmla="*/ 2029687 w 4654756"/>
              <a:gd name="connsiteY15183" fmla="*/ 1154662 h 2623580"/>
              <a:gd name="connsiteX15184" fmla="*/ 2031384 w 4654756"/>
              <a:gd name="connsiteY15184" fmla="*/ 1152186 h 2623580"/>
              <a:gd name="connsiteX15185" fmla="*/ 2034778 w 4654756"/>
              <a:gd name="connsiteY15185" fmla="*/ 1148059 h 2623580"/>
              <a:gd name="connsiteX15186" fmla="*/ 2037748 w 4654756"/>
              <a:gd name="connsiteY15186" fmla="*/ 1144345 h 2623580"/>
              <a:gd name="connsiteX15187" fmla="*/ 2037816 w 4654756"/>
              <a:gd name="connsiteY15187" fmla="*/ 1144397 h 2623580"/>
              <a:gd name="connsiteX15188" fmla="*/ 2037885 w 4654756"/>
              <a:gd name="connsiteY15188" fmla="*/ 1144310 h 2623580"/>
              <a:gd name="connsiteX15189" fmla="*/ 2043396 w 4654756"/>
              <a:gd name="connsiteY15189" fmla="*/ 1148435 h 2623580"/>
              <a:gd name="connsiteX15190" fmla="*/ 2048907 w 4654756"/>
              <a:gd name="connsiteY15190" fmla="*/ 1152148 h 2623580"/>
              <a:gd name="connsiteX15191" fmla="*/ 2053571 w 4654756"/>
              <a:gd name="connsiteY15191" fmla="*/ 1155448 h 2623580"/>
              <a:gd name="connsiteX15192" fmla="*/ 2058658 w 4654756"/>
              <a:gd name="connsiteY15192" fmla="*/ 1158335 h 2623580"/>
              <a:gd name="connsiteX15193" fmla="*/ 2062897 w 4654756"/>
              <a:gd name="connsiteY15193" fmla="*/ 1160398 h 2623580"/>
              <a:gd name="connsiteX15194" fmla="*/ 2066712 w 4654756"/>
              <a:gd name="connsiteY15194" fmla="*/ 1161636 h 2623580"/>
              <a:gd name="connsiteX15195" fmla="*/ 2070104 w 4654756"/>
              <a:gd name="connsiteY15195" fmla="*/ 1162873 h 2623580"/>
              <a:gd name="connsiteX15196" fmla="*/ 2072648 w 4654756"/>
              <a:gd name="connsiteY15196" fmla="*/ 1162873 h 2623580"/>
              <a:gd name="connsiteX15197" fmla="*/ 2075104 w 4654756"/>
              <a:gd name="connsiteY15197" fmla="*/ 1162475 h 2623580"/>
              <a:gd name="connsiteX15198" fmla="*/ 2075933 w 4654756"/>
              <a:gd name="connsiteY15198" fmla="*/ 1161265 h 2623580"/>
              <a:gd name="connsiteX15199" fmla="*/ 2076357 w 4654756"/>
              <a:gd name="connsiteY15199" fmla="*/ 1160027 h 2623580"/>
              <a:gd name="connsiteX15200" fmla="*/ 2075933 w 4654756"/>
              <a:gd name="connsiteY15200" fmla="*/ 1157138 h 2623580"/>
              <a:gd name="connsiteX15201" fmla="*/ 2075085 w 4654756"/>
              <a:gd name="connsiteY15201" fmla="*/ 1154250 h 2623580"/>
              <a:gd name="connsiteX15202" fmla="*/ 2072539 w 4654756"/>
              <a:gd name="connsiteY15202" fmla="*/ 1150535 h 2623580"/>
              <a:gd name="connsiteX15203" fmla="*/ 2069145 w 4654756"/>
              <a:gd name="connsiteY15203" fmla="*/ 1145996 h 2623580"/>
              <a:gd name="connsiteX15204" fmla="*/ 2064053 w 4654756"/>
              <a:gd name="connsiteY15204" fmla="*/ 1141457 h 2623580"/>
              <a:gd name="connsiteX15205" fmla="*/ 2065326 w 4654756"/>
              <a:gd name="connsiteY15205" fmla="*/ 1138981 h 2623580"/>
              <a:gd name="connsiteX15206" fmla="*/ 2067023 w 4654756"/>
              <a:gd name="connsiteY15206" fmla="*/ 1137330 h 2623580"/>
              <a:gd name="connsiteX15207" fmla="*/ 2069993 w 4654756"/>
              <a:gd name="connsiteY15207" fmla="*/ 1136092 h 2623580"/>
              <a:gd name="connsiteX15208" fmla="*/ 2072963 w 4654756"/>
              <a:gd name="connsiteY15208" fmla="*/ 1134854 h 2623580"/>
              <a:gd name="connsiteX15209" fmla="*/ 2073034 w 4654756"/>
              <a:gd name="connsiteY15209" fmla="*/ 1134838 h 2623580"/>
              <a:gd name="connsiteX15210" fmla="*/ 2073072 w 4654756"/>
              <a:gd name="connsiteY15210" fmla="*/ 1134822 h 2623580"/>
              <a:gd name="connsiteX15211" fmla="*/ 2080278 w 4654756"/>
              <a:gd name="connsiteY15211" fmla="*/ 1133172 h 2623580"/>
              <a:gd name="connsiteX15212" fmla="*/ 2087536 w 4654756"/>
              <a:gd name="connsiteY15212" fmla="*/ 1131995 h 2623580"/>
              <a:gd name="connsiteX15213" fmla="*/ 2087761 w 4654756"/>
              <a:gd name="connsiteY15213" fmla="*/ 1131612 h 2623580"/>
              <a:gd name="connsiteX15214" fmla="*/ 2091159 w 4654756"/>
              <a:gd name="connsiteY15214" fmla="*/ 1131612 h 2623580"/>
              <a:gd name="connsiteX15215" fmla="*/ 2093284 w 4654756"/>
              <a:gd name="connsiteY15215" fmla="*/ 1130786 h 2623580"/>
              <a:gd name="connsiteX15216" fmla="*/ 2094982 w 4654756"/>
              <a:gd name="connsiteY15216" fmla="*/ 1129549 h 2623580"/>
              <a:gd name="connsiteX15217" fmla="*/ 2095408 w 4654756"/>
              <a:gd name="connsiteY15217" fmla="*/ 1128724 h 2623580"/>
              <a:gd name="connsiteX15218" fmla="*/ 2102628 w 4654756"/>
              <a:gd name="connsiteY15218" fmla="*/ 1135738 h 2623580"/>
              <a:gd name="connsiteX15219" fmla="*/ 2108999 w 4654756"/>
              <a:gd name="connsiteY15219" fmla="*/ 1141102 h 2623580"/>
              <a:gd name="connsiteX15220" fmla="*/ 2119193 w 4654756"/>
              <a:gd name="connsiteY15220" fmla="*/ 1150179 h 2623580"/>
              <a:gd name="connsiteX15221" fmla="*/ 2123865 w 4654756"/>
              <a:gd name="connsiteY15221" fmla="*/ 1154305 h 2623580"/>
              <a:gd name="connsiteX15222" fmla="*/ 2128113 w 4654756"/>
              <a:gd name="connsiteY15222" fmla="*/ 1159669 h 2623580"/>
              <a:gd name="connsiteX15223" fmla="*/ 2131935 w 4654756"/>
              <a:gd name="connsiteY15223" fmla="*/ 1166271 h 2623580"/>
              <a:gd name="connsiteX15224" fmla="*/ 2136183 w 4654756"/>
              <a:gd name="connsiteY15224" fmla="*/ 1173698 h 2623580"/>
              <a:gd name="connsiteX15225" fmla="*/ 2137033 w 4654756"/>
              <a:gd name="connsiteY15225" fmla="*/ 1176174 h 2623580"/>
              <a:gd name="connsiteX15226" fmla="*/ 2137882 w 4654756"/>
              <a:gd name="connsiteY15226" fmla="*/ 1177824 h 2623580"/>
              <a:gd name="connsiteX15227" fmla="*/ 2139581 w 4654756"/>
              <a:gd name="connsiteY15227" fmla="*/ 1179062 h 2623580"/>
              <a:gd name="connsiteX15228" fmla="*/ 2140856 w 4654756"/>
              <a:gd name="connsiteY15228" fmla="*/ 1179888 h 2623580"/>
              <a:gd name="connsiteX15229" fmla="*/ 2144254 w 4654756"/>
              <a:gd name="connsiteY15229" fmla="*/ 1181538 h 2623580"/>
              <a:gd name="connsiteX15230" fmla="*/ 2148067 w 4654756"/>
              <a:gd name="connsiteY15230" fmla="*/ 1181950 h 2623580"/>
              <a:gd name="connsiteX15231" fmla="*/ 2152315 w 4654756"/>
              <a:gd name="connsiteY15231" fmla="*/ 1181538 h 2623580"/>
              <a:gd name="connsiteX15232" fmla="*/ 2155712 w 4654756"/>
              <a:gd name="connsiteY15232" fmla="*/ 1181538 h 2623580"/>
              <a:gd name="connsiteX15233" fmla="*/ 2162934 w 4654756"/>
              <a:gd name="connsiteY15233" fmla="*/ 1180300 h 2623580"/>
              <a:gd name="connsiteX15234" fmla="*/ 2165907 w 4654756"/>
              <a:gd name="connsiteY15234" fmla="*/ 1180300 h 2623580"/>
              <a:gd name="connsiteX15235" fmla="*/ 2167606 w 4654756"/>
              <a:gd name="connsiteY15235" fmla="*/ 1181125 h 2623580"/>
              <a:gd name="connsiteX15236" fmla="*/ 2168880 w 4654756"/>
              <a:gd name="connsiteY15236" fmla="*/ 1181538 h 2623580"/>
              <a:gd name="connsiteX15237" fmla="*/ 2169305 w 4654756"/>
              <a:gd name="connsiteY15237" fmla="*/ 1182363 h 2623580"/>
              <a:gd name="connsiteX15238" fmla="*/ 2169729 w 4654756"/>
              <a:gd name="connsiteY15238" fmla="*/ 1183188 h 2623580"/>
              <a:gd name="connsiteX15239" fmla="*/ 2169729 w 4654756"/>
              <a:gd name="connsiteY15239" fmla="*/ 1183566 h 2623580"/>
              <a:gd name="connsiteX15240" fmla="*/ 2169732 w 4654756"/>
              <a:gd name="connsiteY15240" fmla="*/ 1183571 h 2623580"/>
              <a:gd name="connsiteX15241" fmla="*/ 2169732 w 4654756"/>
              <a:gd name="connsiteY15241" fmla="*/ 1185223 h 2623580"/>
              <a:gd name="connsiteX15242" fmla="*/ 2168882 w 4654756"/>
              <a:gd name="connsiteY15242" fmla="*/ 1188940 h 2623580"/>
              <a:gd name="connsiteX15243" fmla="*/ 2166759 w 4654756"/>
              <a:gd name="connsiteY15243" fmla="*/ 1194722 h 2623580"/>
              <a:gd name="connsiteX15244" fmla="*/ 2163360 w 4654756"/>
              <a:gd name="connsiteY15244" fmla="*/ 1201742 h 2623580"/>
              <a:gd name="connsiteX15245" fmla="*/ 2157839 w 4654756"/>
              <a:gd name="connsiteY15245" fmla="*/ 1210828 h 2623580"/>
              <a:gd name="connsiteX15246" fmla="*/ 2155715 w 4654756"/>
              <a:gd name="connsiteY15246" fmla="*/ 1215371 h 2623580"/>
              <a:gd name="connsiteX15247" fmla="*/ 2153166 w 4654756"/>
              <a:gd name="connsiteY15247" fmla="*/ 1222805 h 2623580"/>
              <a:gd name="connsiteX15248" fmla="*/ 2150193 w 4654756"/>
              <a:gd name="connsiteY15248" fmla="*/ 1231890 h 2623580"/>
              <a:gd name="connsiteX15249" fmla="*/ 2147644 w 4654756"/>
              <a:gd name="connsiteY15249" fmla="*/ 1241389 h 2623580"/>
              <a:gd name="connsiteX15250" fmla="*/ 2143822 w 4654756"/>
              <a:gd name="connsiteY15250" fmla="*/ 1259148 h 2623580"/>
              <a:gd name="connsiteX15251" fmla="*/ 2142973 w 4654756"/>
              <a:gd name="connsiteY15251" fmla="*/ 1266995 h 2623580"/>
              <a:gd name="connsiteX15252" fmla="*/ 2142612 w 4654756"/>
              <a:gd name="connsiteY15252" fmla="*/ 1270853 h 2623580"/>
              <a:gd name="connsiteX15253" fmla="*/ 2145103 w 4654756"/>
              <a:gd name="connsiteY15253" fmla="*/ 1261172 h 2623580"/>
              <a:gd name="connsiteX15254" fmla="*/ 2148067 w 4654756"/>
              <a:gd name="connsiteY15254" fmla="*/ 1252507 h 2623580"/>
              <a:gd name="connsiteX15255" fmla="*/ 2151040 w 4654756"/>
              <a:gd name="connsiteY15255" fmla="*/ 1245905 h 2623580"/>
              <a:gd name="connsiteX15256" fmla="*/ 2154439 w 4654756"/>
              <a:gd name="connsiteY15256" fmla="*/ 1240954 h 2623580"/>
              <a:gd name="connsiteX15257" fmla="*/ 2156987 w 4654756"/>
              <a:gd name="connsiteY15257" fmla="*/ 1237241 h 2623580"/>
              <a:gd name="connsiteX15258" fmla="*/ 2159535 w 4654756"/>
              <a:gd name="connsiteY15258" fmla="*/ 1235178 h 2623580"/>
              <a:gd name="connsiteX15259" fmla="*/ 2160810 w 4654756"/>
              <a:gd name="connsiteY15259" fmla="*/ 1234765 h 2623580"/>
              <a:gd name="connsiteX15260" fmla="*/ 2162084 w 4654756"/>
              <a:gd name="connsiteY15260" fmla="*/ 1233940 h 2623580"/>
              <a:gd name="connsiteX15261" fmla="*/ 2162934 w 4654756"/>
              <a:gd name="connsiteY15261" fmla="*/ 1234765 h 2623580"/>
              <a:gd name="connsiteX15262" fmla="*/ 2163783 w 4654756"/>
              <a:gd name="connsiteY15262" fmla="*/ 1235178 h 2623580"/>
              <a:gd name="connsiteX15263" fmla="*/ 2164208 w 4654756"/>
              <a:gd name="connsiteY15263" fmla="*/ 1235590 h 2623580"/>
              <a:gd name="connsiteX15264" fmla="*/ 2165482 w 4654756"/>
              <a:gd name="connsiteY15264" fmla="*/ 1236415 h 2623580"/>
              <a:gd name="connsiteX15265" fmla="*/ 2165907 w 4654756"/>
              <a:gd name="connsiteY15265" fmla="*/ 1239716 h 2623580"/>
              <a:gd name="connsiteX15266" fmla="*/ 2165907 w 4654756"/>
              <a:gd name="connsiteY15266" fmla="*/ 1240132 h 2623580"/>
              <a:gd name="connsiteX15267" fmla="*/ 2165909 w 4654756"/>
              <a:gd name="connsiteY15267" fmla="*/ 1240150 h 2623580"/>
              <a:gd name="connsiteX15268" fmla="*/ 2165909 w 4654756"/>
              <a:gd name="connsiteY15268" fmla="*/ 1244693 h 2623580"/>
              <a:gd name="connsiteX15269" fmla="*/ 2165484 w 4654756"/>
              <a:gd name="connsiteY15269" fmla="*/ 1250062 h 2623580"/>
              <a:gd name="connsiteX15270" fmla="*/ 2164210 w 4654756"/>
              <a:gd name="connsiteY15270" fmla="*/ 1256257 h 2623580"/>
              <a:gd name="connsiteX15271" fmla="*/ 2162086 w 4654756"/>
              <a:gd name="connsiteY15271" fmla="*/ 1264103 h 2623580"/>
              <a:gd name="connsiteX15272" fmla="*/ 2159113 w 4654756"/>
              <a:gd name="connsiteY15272" fmla="*/ 1272363 h 2623580"/>
              <a:gd name="connsiteX15273" fmla="*/ 2154556 w 4654756"/>
              <a:gd name="connsiteY15273" fmla="*/ 1282030 h 2623580"/>
              <a:gd name="connsiteX15274" fmla="*/ 2157837 w 4654756"/>
              <a:gd name="connsiteY15274" fmla="*/ 1288405 h 2623580"/>
              <a:gd name="connsiteX15275" fmla="*/ 2159535 w 4654756"/>
              <a:gd name="connsiteY15275" fmla="*/ 1290467 h 2623580"/>
              <a:gd name="connsiteX15276" fmla="*/ 2160385 w 4654756"/>
              <a:gd name="connsiteY15276" fmla="*/ 1291293 h 2623580"/>
              <a:gd name="connsiteX15277" fmla="*/ 2161234 w 4654756"/>
              <a:gd name="connsiteY15277" fmla="*/ 1291293 h 2623580"/>
              <a:gd name="connsiteX15278" fmla="*/ 2162934 w 4654756"/>
              <a:gd name="connsiteY15278" fmla="*/ 1291293 h 2623580"/>
              <a:gd name="connsiteX15279" fmla="*/ 2164208 w 4654756"/>
              <a:gd name="connsiteY15279" fmla="*/ 1290055 h 2623580"/>
              <a:gd name="connsiteX15280" fmla="*/ 2165907 w 4654756"/>
              <a:gd name="connsiteY15280" fmla="*/ 1288405 h 2623580"/>
              <a:gd name="connsiteX15281" fmla="*/ 2167606 w 4654756"/>
              <a:gd name="connsiteY15281" fmla="*/ 1285929 h 2623580"/>
              <a:gd name="connsiteX15282" fmla="*/ 2173128 w 4654756"/>
              <a:gd name="connsiteY15282" fmla="*/ 1278914 h 2623580"/>
              <a:gd name="connsiteX15283" fmla="*/ 2179499 w 4654756"/>
              <a:gd name="connsiteY15283" fmla="*/ 1267774 h 2623580"/>
              <a:gd name="connsiteX15284" fmla="*/ 2180349 w 4654756"/>
              <a:gd name="connsiteY15284" fmla="*/ 1265298 h 2623580"/>
              <a:gd name="connsiteX15285" fmla="*/ 2180349 w 4654756"/>
              <a:gd name="connsiteY15285" fmla="*/ 1262410 h 2623580"/>
              <a:gd name="connsiteX15286" fmla="*/ 2180349 w 4654756"/>
              <a:gd name="connsiteY15286" fmla="*/ 1260374 h 2623580"/>
              <a:gd name="connsiteX15287" fmla="*/ 2179501 w 4654756"/>
              <a:gd name="connsiteY15287" fmla="*/ 1256257 h 2623580"/>
              <a:gd name="connsiteX15288" fmla="*/ 2178227 w 4654756"/>
              <a:gd name="connsiteY15288" fmla="*/ 1248410 h 2623580"/>
              <a:gd name="connsiteX15289" fmla="*/ 2175254 w 4654756"/>
              <a:gd name="connsiteY15289" fmla="*/ 1240150 h 2623580"/>
              <a:gd name="connsiteX15290" fmla="*/ 2169732 w 4654756"/>
              <a:gd name="connsiteY15290" fmla="*/ 1226109 h 2623580"/>
              <a:gd name="connsiteX15291" fmla="*/ 2167183 w 4654756"/>
              <a:gd name="connsiteY15291" fmla="*/ 1219914 h 2623580"/>
              <a:gd name="connsiteX15292" fmla="*/ 2167298 w 4654756"/>
              <a:gd name="connsiteY15292" fmla="*/ 1219782 h 2623580"/>
              <a:gd name="connsiteX15293" fmla="*/ 2167181 w 4654756"/>
              <a:gd name="connsiteY15293" fmla="*/ 1219498 h 2623580"/>
              <a:gd name="connsiteX15294" fmla="*/ 2173977 w 4654756"/>
              <a:gd name="connsiteY15294" fmla="*/ 1211659 h 2623580"/>
              <a:gd name="connsiteX15295" fmla="*/ 2176526 w 4654756"/>
              <a:gd name="connsiteY15295" fmla="*/ 1207945 h 2623580"/>
              <a:gd name="connsiteX15296" fmla="*/ 2178650 w 4654756"/>
              <a:gd name="connsiteY15296" fmla="*/ 1204644 h 2623580"/>
              <a:gd name="connsiteX15297" fmla="*/ 2179923 w 4654756"/>
              <a:gd name="connsiteY15297" fmla="*/ 1201756 h 2623580"/>
              <a:gd name="connsiteX15298" fmla="*/ 2180773 w 4654756"/>
              <a:gd name="connsiteY15298" fmla="*/ 1198868 h 2623580"/>
              <a:gd name="connsiteX15299" fmla="*/ 2181623 w 4654756"/>
              <a:gd name="connsiteY15299" fmla="*/ 1195979 h 2623580"/>
              <a:gd name="connsiteX15300" fmla="*/ 2181623 w 4654756"/>
              <a:gd name="connsiteY15300" fmla="*/ 1194300 h 2623580"/>
              <a:gd name="connsiteX15301" fmla="*/ 2180776 w 4654756"/>
              <a:gd name="connsiteY15301" fmla="*/ 1191418 h 2623580"/>
              <a:gd name="connsiteX15302" fmla="*/ 2180351 w 4654756"/>
              <a:gd name="connsiteY15302" fmla="*/ 1188940 h 2623580"/>
              <a:gd name="connsiteX15303" fmla="*/ 2177378 w 4654756"/>
              <a:gd name="connsiteY15303" fmla="*/ 1183571 h 2623580"/>
              <a:gd name="connsiteX15304" fmla="*/ 2173555 w 4654756"/>
              <a:gd name="connsiteY15304" fmla="*/ 1178202 h 2623580"/>
              <a:gd name="connsiteX15305" fmla="*/ 2168882 w 4654756"/>
              <a:gd name="connsiteY15305" fmla="*/ 1171181 h 2623580"/>
              <a:gd name="connsiteX15306" fmla="*/ 2166759 w 4654756"/>
              <a:gd name="connsiteY15306" fmla="*/ 1172833 h 2623580"/>
              <a:gd name="connsiteX15307" fmla="*/ 2164635 w 4654756"/>
              <a:gd name="connsiteY15307" fmla="*/ 1172833 h 2623580"/>
              <a:gd name="connsiteX15308" fmla="*/ 2163360 w 4654756"/>
              <a:gd name="connsiteY15308" fmla="*/ 1172420 h 2623580"/>
              <a:gd name="connsiteX15309" fmla="*/ 2162086 w 4654756"/>
              <a:gd name="connsiteY15309" fmla="*/ 1170768 h 2623580"/>
              <a:gd name="connsiteX15310" fmla="*/ 2160812 w 4654756"/>
              <a:gd name="connsiteY15310" fmla="*/ 1168291 h 2623580"/>
              <a:gd name="connsiteX15311" fmla="*/ 2159963 w 4654756"/>
              <a:gd name="connsiteY15311" fmla="*/ 1166225 h 2623580"/>
              <a:gd name="connsiteX15312" fmla="*/ 2157839 w 4654756"/>
              <a:gd name="connsiteY15312" fmla="*/ 1160444 h 2623580"/>
              <a:gd name="connsiteX15313" fmla="*/ 2156564 w 4654756"/>
              <a:gd name="connsiteY15313" fmla="*/ 1155075 h 2623580"/>
              <a:gd name="connsiteX15314" fmla="*/ 2154440 w 4654756"/>
              <a:gd name="connsiteY15314" fmla="*/ 1150532 h 2623580"/>
              <a:gd name="connsiteX15315" fmla="*/ 2153591 w 4654756"/>
              <a:gd name="connsiteY15315" fmla="*/ 1148467 h 2623580"/>
              <a:gd name="connsiteX15316" fmla="*/ 2152317 w 4654756"/>
              <a:gd name="connsiteY15316" fmla="*/ 1148054 h 2623580"/>
              <a:gd name="connsiteX15317" fmla="*/ 2150193 w 4654756"/>
              <a:gd name="connsiteY15317" fmla="*/ 1147641 h 2623580"/>
              <a:gd name="connsiteX15318" fmla="*/ 2148494 w 4654756"/>
              <a:gd name="connsiteY15318" fmla="*/ 1148467 h 2623580"/>
              <a:gd name="connsiteX15319" fmla="*/ 2143398 w 4654756"/>
              <a:gd name="connsiteY15319" fmla="*/ 1145989 h 2623580"/>
              <a:gd name="connsiteX15320" fmla="*/ 2139575 w 4654756"/>
              <a:gd name="connsiteY15320" fmla="*/ 1143924 h 2623580"/>
              <a:gd name="connsiteX15321" fmla="*/ 2136601 w 4654756"/>
              <a:gd name="connsiteY15321" fmla="*/ 1140620 h 2623580"/>
              <a:gd name="connsiteX15322" fmla="*/ 2134053 w 4654756"/>
              <a:gd name="connsiteY15322" fmla="*/ 1137729 h 2623580"/>
              <a:gd name="connsiteX15323" fmla="*/ 2133203 w 4654756"/>
              <a:gd name="connsiteY15323" fmla="*/ 1134426 h 2623580"/>
              <a:gd name="connsiteX15324" fmla="*/ 2132778 w 4654756"/>
              <a:gd name="connsiteY15324" fmla="*/ 1131122 h 2623580"/>
              <a:gd name="connsiteX15325" fmla="*/ 2132778 w 4654756"/>
              <a:gd name="connsiteY15325" fmla="*/ 1126991 h 2623580"/>
              <a:gd name="connsiteX15326" fmla="*/ 2132786 w 4654756"/>
              <a:gd name="connsiteY15326" fmla="*/ 1126937 h 2623580"/>
              <a:gd name="connsiteX15327" fmla="*/ 2132786 w 4654756"/>
              <a:gd name="connsiteY15327" fmla="*/ 1126660 h 2623580"/>
              <a:gd name="connsiteX15328" fmla="*/ 2133210 w 4654756"/>
              <a:gd name="connsiteY15328" fmla="*/ 1123359 h 2623580"/>
              <a:gd name="connsiteX15329" fmla="*/ 2134485 w 4654756"/>
              <a:gd name="connsiteY15329" fmla="*/ 1116757 h 2623580"/>
              <a:gd name="connsiteX15330" fmla="*/ 2136183 w 4654756"/>
              <a:gd name="connsiteY15330" fmla="*/ 1110156 h 2623580"/>
              <a:gd name="connsiteX15331" fmla="*/ 2137026 w 4654756"/>
              <a:gd name="connsiteY15331" fmla="*/ 1107290 h 2623580"/>
              <a:gd name="connsiteX15332" fmla="*/ 2137026 w 4654756"/>
              <a:gd name="connsiteY15332" fmla="*/ 1104690 h 2623580"/>
              <a:gd name="connsiteX15333" fmla="*/ 2137026 w 4654756"/>
              <a:gd name="connsiteY15333" fmla="*/ 1102625 h 2623580"/>
              <a:gd name="connsiteX15334" fmla="*/ 2136176 w 4654756"/>
              <a:gd name="connsiteY15334" fmla="*/ 1100147 h 2623580"/>
              <a:gd name="connsiteX15335" fmla="*/ 2132778 w 4654756"/>
              <a:gd name="connsiteY15335" fmla="*/ 1093953 h 2623580"/>
              <a:gd name="connsiteX15336" fmla="*/ 2130230 w 4654756"/>
              <a:gd name="connsiteY15336" fmla="*/ 1088171 h 2623580"/>
              <a:gd name="connsiteX15337" fmla="*/ 2128106 w 4654756"/>
              <a:gd name="connsiteY15337" fmla="*/ 1082802 h 2623580"/>
              <a:gd name="connsiteX15338" fmla="*/ 2126831 w 4654756"/>
              <a:gd name="connsiteY15338" fmla="*/ 1078259 h 2623580"/>
              <a:gd name="connsiteX15339" fmla="*/ 2125557 w 4654756"/>
              <a:gd name="connsiteY15339" fmla="*/ 1073716 h 2623580"/>
              <a:gd name="connsiteX15340" fmla="*/ 2125557 w 4654756"/>
              <a:gd name="connsiteY15340" fmla="*/ 1069999 h 2623580"/>
              <a:gd name="connsiteX15341" fmla="*/ 2125564 w 4654756"/>
              <a:gd name="connsiteY15341" fmla="*/ 1069969 h 2623580"/>
              <a:gd name="connsiteX15342" fmla="*/ 2125564 w 4654756"/>
              <a:gd name="connsiteY15342" fmla="*/ 1069720 h 2623580"/>
              <a:gd name="connsiteX15343" fmla="*/ 2126414 w 4654756"/>
              <a:gd name="connsiteY15343" fmla="*/ 1066007 h 2623580"/>
              <a:gd name="connsiteX15344" fmla="*/ 2127263 w 4654756"/>
              <a:gd name="connsiteY15344" fmla="*/ 1063118 h 2623580"/>
              <a:gd name="connsiteX15345" fmla="*/ 2128963 w 4654756"/>
              <a:gd name="connsiteY15345" fmla="*/ 1060230 h 2623580"/>
              <a:gd name="connsiteX15346" fmla="*/ 2131511 w 4654756"/>
              <a:gd name="connsiteY15346" fmla="*/ 1058167 h 2623580"/>
              <a:gd name="connsiteX15347" fmla="*/ 2134909 w 4654756"/>
              <a:gd name="connsiteY15347" fmla="*/ 1055691 h 2623580"/>
              <a:gd name="connsiteX15348" fmla="*/ 2138307 w 4654756"/>
              <a:gd name="connsiteY15348" fmla="*/ 1054040 h 2623580"/>
              <a:gd name="connsiteX15349" fmla="*/ 2143405 w 4654756"/>
              <a:gd name="connsiteY15349" fmla="*/ 1052802 h 2623580"/>
              <a:gd name="connsiteX15350" fmla="*/ 2148067 w 4654756"/>
              <a:gd name="connsiteY15350" fmla="*/ 1051978 h 2623580"/>
              <a:gd name="connsiteX15351" fmla="*/ 2154014 w 4654756"/>
              <a:gd name="connsiteY15351" fmla="*/ 1051152 h 2623580"/>
              <a:gd name="connsiteX15352" fmla="*/ 2160810 w 4654756"/>
              <a:gd name="connsiteY15352" fmla="*/ 1051152 h 2623580"/>
              <a:gd name="connsiteX15353" fmla="*/ 2170579 w 4654756"/>
              <a:gd name="connsiteY15353" fmla="*/ 1051152 h 2623580"/>
              <a:gd name="connsiteX15354" fmla="*/ 2179923 w 4654756"/>
              <a:gd name="connsiteY15354" fmla="*/ 1051978 h 2623580"/>
              <a:gd name="connsiteX15355" fmla="*/ 2188844 w 4654756"/>
              <a:gd name="connsiteY15355" fmla="*/ 1052390 h 2623580"/>
              <a:gd name="connsiteX15356" fmla="*/ 2198188 w 4654756"/>
              <a:gd name="connsiteY15356" fmla="*/ 1052390 h 2623580"/>
              <a:gd name="connsiteX15357" fmla="*/ 2208382 w 4654756"/>
              <a:gd name="connsiteY15357" fmla="*/ 1052390 h 2623580"/>
              <a:gd name="connsiteX15358" fmla="*/ 2219850 w 4654756"/>
              <a:gd name="connsiteY15358" fmla="*/ 1051152 h 2623580"/>
              <a:gd name="connsiteX15359" fmla="*/ 2233443 w 4654756"/>
              <a:gd name="connsiteY15359" fmla="*/ 1049502 h 2623580"/>
              <a:gd name="connsiteX15360" fmla="*/ 2248309 w 4654756"/>
              <a:gd name="connsiteY15360" fmla="*/ 1046614 h 2623580"/>
              <a:gd name="connsiteX15361" fmla="*/ 2256379 w 4654756"/>
              <a:gd name="connsiteY15361" fmla="*/ 1052390 h 2623580"/>
              <a:gd name="connsiteX15362" fmla="*/ 2261901 w 4654756"/>
              <a:gd name="connsiteY15362" fmla="*/ 1056104 h 2623580"/>
              <a:gd name="connsiteX15363" fmla="*/ 2264024 w 4654756"/>
              <a:gd name="connsiteY15363" fmla="*/ 1056929 h 2623580"/>
              <a:gd name="connsiteX15364" fmla="*/ 2265724 w 4654756"/>
              <a:gd name="connsiteY15364" fmla="*/ 1056929 h 2623580"/>
              <a:gd name="connsiteX15365" fmla="*/ 2266998 w 4654756"/>
              <a:gd name="connsiteY15365" fmla="*/ 1056929 h 2623580"/>
              <a:gd name="connsiteX15366" fmla="*/ 2267423 w 4654756"/>
              <a:gd name="connsiteY15366" fmla="*/ 1056516 h 2623580"/>
              <a:gd name="connsiteX15367" fmla="*/ 2267847 w 4654756"/>
              <a:gd name="connsiteY15367" fmla="*/ 1055691 h 2623580"/>
              <a:gd name="connsiteX15368" fmla="*/ 2267847 w 4654756"/>
              <a:gd name="connsiteY15368" fmla="*/ 1054678 h 2623580"/>
              <a:gd name="connsiteX15369" fmla="*/ 2267427 w 4654756"/>
              <a:gd name="connsiteY15369" fmla="*/ 1051002 h 2623580"/>
              <a:gd name="connsiteX15370" fmla="*/ 2266153 w 4654756"/>
              <a:gd name="connsiteY15370" fmla="*/ 1046459 h 2623580"/>
              <a:gd name="connsiteX15371" fmla="*/ 2264030 w 4654756"/>
              <a:gd name="connsiteY15371" fmla="*/ 1040677 h 2623580"/>
              <a:gd name="connsiteX15372" fmla="*/ 2258507 w 4654756"/>
              <a:gd name="connsiteY15372" fmla="*/ 1027462 h 2623580"/>
              <a:gd name="connsiteX15373" fmla="*/ 2256384 w 4654756"/>
              <a:gd name="connsiteY15373" fmla="*/ 1020854 h 2623580"/>
              <a:gd name="connsiteX15374" fmla="*/ 2253835 w 4654756"/>
              <a:gd name="connsiteY15374" fmla="*/ 1014246 h 2623580"/>
              <a:gd name="connsiteX15375" fmla="*/ 2252136 w 4654756"/>
              <a:gd name="connsiteY15375" fmla="*/ 1007225 h 2623580"/>
              <a:gd name="connsiteX15376" fmla="*/ 2251711 w 4654756"/>
              <a:gd name="connsiteY15376" fmla="*/ 1001030 h 2623580"/>
              <a:gd name="connsiteX15377" fmla="*/ 2251711 w 4654756"/>
              <a:gd name="connsiteY15377" fmla="*/ 1000878 h 2623580"/>
              <a:gd name="connsiteX15378" fmla="*/ 2251707 w 4654756"/>
              <a:gd name="connsiteY15378" fmla="*/ 1000814 h 2623580"/>
              <a:gd name="connsiteX15379" fmla="*/ 2251707 w 4654756"/>
              <a:gd name="connsiteY15379" fmla="*/ 998750 h 2623580"/>
              <a:gd name="connsiteX15380" fmla="*/ 2252132 w 4654756"/>
              <a:gd name="connsiteY15380" fmla="*/ 996275 h 2623580"/>
              <a:gd name="connsiteX15381" fmla="*/ 2253406 w 4654756"/>
              <a:gd name="connsiteY15381" fmla="*/ 993799 h 2623580"/>
              <a:gd name="connsiteX15382" fmla="*/ 2254680 w 4654756"/>
              <a:gd name="connsiteY15382" fmla="*/ 992149 h 2623580"/>
              <a:gd name="connsiteX15383" fmla="*/ 2265724 w 4654756"/>
              <a:gd name="connsiteY15383" fmla="*/ 977295 h 2623580"/>
              <a:gd name="connsiteX15384" fmla="*/ 2271670 w 4654756"/>
              <a:gd name="connsiteY15384" fmla="*/ 970280 h 2623580"/>
              <a:gd name="connsiteX15385" fmla="*/ 2278041 w 4654756"/>
              <a:gd name="connsiteY15385" fmla="*/ 962853 h 2623580"/>
              <a:gd name="connsiteX15386" fmla="*/ 2285687 w 4654756"/>
              <a:gd name="connsiteY15386" fmla="*/ 955426 h 2623580"/>
              <a:gd name="connsiteX15387" fmla="*/ 2293333 w 4654756"/>
              <a:gd name="connsiteY15387" fmla="*/ 948412 h 2623580"/>
              <a:gd name="connsiteX15388" fmla="*/ 2302252 w 4654756"/>
              <a:gd name="connsiteY15388" fmla="*/ 941810 h 2623580"/>
              <a:gd name="connsiteX15389" fmla="*/ 2312446 w 4654756"/>
              <a:gd name="connsiteY15389" fmla="*/ 934383 h 2623580"/>
              <a:gd name="connsiteX15390" fmla="*/ 2315420 w 4654756"/>
              <a:gd name="connsiteY15390" fmla="*/ 932733 h 2623580"/>
              <a:gd name="connsiteX15391" fmla="*/ 2318818 w 4654756"/>
              <a:gd name="connsiteY15391" fmla="*/ 930669 h 2623580"/>
              <a:gd name="connsiteX15392" fmla="*/ 2326039 w 4654756"/>
              <a:gd name="connsiteY15392" fmla="*/ 927369 h 2623580"/>
              <a:gd name="connsiteX15393" fmla="*/ 2334109 w 4654756"/>
              <a:gd name="connsiteY15393" fmla="*/ 924480 h 2623580"/>
              <a:gd name="connsiteX15394" fmla="*/ 2341755 w 4654756"/>
              <a:gd name="connsiteY15394" fmla="*/ 922830 h 2623580"/>
              <a:gd name="connsiteX15395" fmla="*/ 2355771 w 4654756"/>
              <a:gd name="connsiteY15395" fmla="*/ 918704 h 2623580"/>
              <a:gd name="connsiteX15396" fmla="*/ 2361718 w 4654756"/>
              <a:gd name="connsiteY15396" fmla="*/ 917053 h 2623580"/>
              <a:gd name="connsiteX15397" fmla="*/ 2363841 w 4654756"/>
              <a:gd name="connsiteY15397" fmla="*/ 915815 h 2623580"/>
              <a:gd name="connsiteX15398" fmla="*/ 2365541 w 4654756"/>
              <a:gd name="connsiteY15398" fmla="*/ 914990 h 2623580"/>
              <a:gd name="connsiteX15399" fmla="*/ 2367240 w 4654756"/>
              <a:gd name="connsiteY15399" fmla="*/ 913752 h 2623580"/>
              <a:gd name="connsiteX15400" fmla="*/ 2367664 w 4654756"/>
              <a:gd name="connsiteY15400" fmla="*/ 911689 h 2623580"/>
              <a:gd name="connsiteX15401" fmla="*/ 2367664 w 4654756"/>
              <a:gd name="connsiteY15401" fmla="*/ 910550 h 2623580"/>
              <a:gd name="connsiteX15402" fmla="*/ 2367247 w 4654756"/>
              <a:gd name="connsiteY15402" fmla="*/ 908521 h 2623580"/>
              <a:gd name="connsiteX15403" fmla="*/ 2364698 w 4654756"/>
              <a:gd name="connsiteY15403" fmla="*/ 904804 h 2623580"/>
              <a:gd name="connsiteX15404" fmla="*/ 2361725 w 4654756"/>
              <a:gd name="connsiteY15404" fmla="*/ 901500 h 2623580"/>
              <a:gd name="connsiteX15405" fmla="*/ 2360875 w 4654756"/>
              <a:gd name="connsiteY15405" fmla="*/ 899848 h 2623580"/>
              <a:gd name="connsiteX15406" fmla="*/ 2360026 w 4654756"/>
              <a:gd name="connsiteY15406" fmla="*/ 898610 h 2623580"/>
              <a:gd name="connsiteX15407" fmla="*/ 2360026 w 4654756"/>
              <a:gd name="connsiteY15407" fmla="*/ 898496 h 2623580"/>
              <a:gd name="connsiteX15408" fmla="*/ 2360019 w 4654756"/>
              <a:gd name="connsiteY15408" fmla="*/ 898485 h 2623580"/>
              <a:gd name="connsiteX15409" fmla="*/ 2360019 w 4654756"/>
              <a:gd name="connsiteY15409" fmla="*/ 896835 h 2623580"/>
              <a:gd name="connsiteX15410" fmla="*/ 2360444 w 4654756"/>
              <a:gd name="connsiteY15410" fmla="*/ 895597 h 2623580"/>
              <a:gd name="connsiteX15411" fmla="*/ 2361718 w 4654756"/>
              <a:gd name="connsiteY15411" fmla="*/ 895185 h 2623580"/>
              <a:gd name="connsiteX15412" fmla="*/ 2364267 w 4654756"/>
              <a:gd name="connsiteY15412" fmla="*/ 894359 h 2623580"/>
              <a:gd name="connsiteX15413" fmla="*/ 2368089 w 4654756"/>
              <a:gd name="connsiteY15413" fmla="*/ 893534 h 2623580"/>
              <a:gd name="connsiteX15414" fmla="*/ 2373186 w 4654756"/>
              <a:gd name="connsiteY15414" fmla="*/ 893534 h 2623580"/>
              <a:gd name="connsiteX15415" fmla="*/ 2377858 w 4654756"/>
              <a:gd name="connsiteY15415" fmla="*/ 892709 h 2623580"/>
              <a:gd name="connsiteX15416" fmla="*/ 2382956 w 4654756"/>
              <a:gd name="connsiteY15416" fmla="*/ 892296 h 2623580"/>
              <a:gd name="connsiteX15417" fmla="*/ 2387628 w 4654756"/>
              <a:gd name="connsiteY15417" fmla="*/ 891471 h 2623580"/>
              <a:gd name="connsiteX15418" fmla="*/ 2393150 w 4654756"/>
              <a:gd name="connsiteY15418" fmla="*/ 890233 h 2623580"/>
              <a:gd name="connsiteX15419" fmla="*/ 2398247 w 4654756"/>
              <a:gd name="connsiteY15419" fmla="*/ 888995 h 2623580"/>
              <a:gd name="connsiteX15420" fmla="*/ 2404618 w 4654756"/>
              <a:gd name="connsiteY15420" fmla="*/ 886107 h 2623580"/>
              <a:gd name="connsiteX15421" fmla="*/ 2410989 w 4654756"/>
              <a:gd name="connsiteY15421" fmla="*/ 882394 h 2623580"/>
              <a:gd name="connsiteX15422" fmla="*/ 2418635 w 4654756"/>
              <a:gd name="connsiteY15422" fmla="*/ 876617 h 2623580"/>
              <a:gd name="connsiteX15423" fmla="*/ 2421608 w 4654756"/>
              <a:gd name="connsiteY15423" fmla="*/ 877030 h 2623580"/>
              <a:gd name="connsiteX15424" fmla="*/ 2422882 w 4654756"/>
              <a:gd name="connsiteY15424" fmla="*/ 877855 h 2623580"/>
              <a:gd name="connsiteX15425" fmla="*/ 2424157 w 4654756"/>
              <a:gd name="connsiteY15425" fmla="*/ 879093 h 2623580"/>
              <a:gd name="connsiteX15426" fmla="*/ 2425006 w 4654756"/>
              <a:gd name="connsiteY15426" fmla="*/ 880743 h 2623580"/>
              <a:gd name="connsiteX15427" fmla="*/ 2424983 w 4654756"/>
              <a:gd name="connsiteY15427" fmla="*/ 880788 h 2623580"/>
              <a:gd name="connsiteX15428" fmla="*/ 2425015 w 4654756"/>
              <a:gd name="connsiteY15428" fmla="*/ 880851 h 2623580"/>
              <a:gd name="connsiteX15429" fmla="*/ 2424166 w 4654756"/>
              <a:gd name="connsiteY15429" fmla="*/ 882503 h 2623580"/>
              <a:gd name="connsiteX15430" fmla="*/ 2423740 w 4654756"/>
              <a:gd name="connsiteY15430" fmla="*/ 884981 h 2623580"/>
              <a:gd name="connsiteX15431" fmla="*/ 2422466 w 4654756"/>
              <a:gd name="connsiteY15431" fmla="*/ 889111 h 2623580"/>
              <a:gd name="connsiteX15432" fmla="*/ 2419917 w 4654756"/>
              <a:gd name="connsiteY15432" fmla="*/ 893653 h 2623580"/>
              <a:gd name="connsiteX15433" fmla="*/ 2418219 w 4654756"/>
              <a:gd name="connsiteY15433" fmla="*/ 898196 h 2623580"/>
              <a:gd name="connsiteX15434" fmla="*/ 2418219 w 4654756"/>
              <a:gd name="connsiteY15434" fmla="*/ 899848 h 2623580"/>
              <a:gd name="connsiteX15435" fmla="*/ 2418219 w 4654756"/>
              <a:gd name="connsiteY15435" fmla="*/ 901390 h 2623580"/>
              <a:gd name="connsiteX15436" fmla="*/ 2418635 w 4654756"/>
              <a:gd name="connsiteY15436" fmla="*/ 902199 h 2623580"/>
              <a:gd name="connsiteX15437" fmla="*/ 2419909 w 4654756"/>
              <a:gd name="connsiteY15437" fmla="*/ 902612 h 2623580"/>
              <a:gd name="connsiteX15438" fmla="*/ 2422033 w 4654756"/>
              <a:gd name="connsiteY15438" fmla="*/ 902612 h 2623580"/>
              <a:gd name="connsiteX15439" fmla="*/ 2423732 w 4654756"/>
              <a:gd name="connsiteY15439" fmla="*/ 902199 h 2623580"/>
              <a:gd name="connsiteX15440" fmla="*/ 2425856 w 4654756"/>
              <a:gd name="connsiteY15440" fmla="*/ 901374 h 2623580"/>
              <a:gd name="connsiteX15441" fmla="*/ 2428404 w 4654756"/>
              <a:gd name="connsiteY15441" fmla="*/ 899723 h 2623580"/>
              <a:gd name="connsiteX15442" fmla="*/ 2432652 w 4654756"/>
              <a:gd name="connsiteY15442" fmla="*/ 896010 h 2623580"/>
              <a:gd name="connsiteX15443" fmla="*/ 2436899 w 4654756"/>
              <a:gd name="connsiteY15443" fmla="*/ 891884 h 2623580"/>
              <a:gd name="connsiteX15444" fmla="*/ 2444545 w 4654756"/>
              <a:gd name="connsiteY15444" fmla="*/ 883631 h 2623580"/>
              <a:gd name="connsiteX15445" fmla="*/ 2446669 w 4654756"/>
              <a:gd name="connsiteY15445" fmla="*/ 880743 h 2623580"/>
              <a:gd name="connsiteX15446" fmla="*/ 2448368 w 4654756"/>
              <a:gd name="connsiteY15446" fmla="*/ 879918 h 2623580"/>
              <a:gd name="connsiteX15447" fmla="*/ 2451341 w 4654756"/>
              <a:gd name="connsiteY15447" fmla="*/ 879505 h 2623580"/>
              <a:gd name="connsiteX15448" fmla="*/ 2455163 w 4654756"/>
              <a:gd name="connsiteY15448" fmla="*/ 879505 h 2623580"/>
              <a:gd name="connsiteX15449" fmla="*/ 2458137 w 4654756"/>
              <a:gd name="connsiteY15449" fmla="*/ 879918 h 2623580"/>
              <a:gd name="connsiteX15450" fmla="*/ 2461535 w 4654756"/>
              <a:gd name="connsiteY15450" fmla="*/ 880331 h 2623580"/>
              <a:gd name="connsiteX15451" fmla="*/ 2465782 w 4654756"/>
              <a:gd name="connsiteY15451" fmla="*/ 882394 h 2623580"/>
              <a:gd name="connsiteX15452" fmla="*/ 2471565 w 4654756"/>
              <a:gd name="connsiteY15452" fmla="*/ 884801 h 2623580"/>
              <a:gd name="connsiteX15453" fmla="*/ 2464943 w 4654756"/>
              <a:gd name="connsiteY15453" fmla="*/ 877960 h 2623580"/>
              <a:gd name="connsiteX15454" fmla="*/ 2459421 w 4654756"/>
              <a:gd name="connsiteY15454" fmla="*/ 873004 h 2623580"/>
              <a:gd name="connsiteX15455" fmla="*/ 2456022 w 4654756"/>
              <a:gd name="connsiteY15455" fmla="*/ 868048 h 2623580"/>
              <a:gd name="connsiteX15456" fmla="*/ 2454323 w 4654756"/>
              <a:gd name="connsiteY15456" fmla="*/ 864744 h 2623580"/>
              <a:gd name="connsiteX15457" fmla="*/ 2453899 w 4654756"/>
              <a:gd name="connsiteY15457" fmla="*/ 861853 h 2623580"/>
              <a:gd name="connsiteX15458" fmla="*/ 2453901 w 4654756"/>
              <a:gd name="connsiteY15458" fmla="*/ 861844 h 2623580"/>
              <a:gd name="connsiteX15459" fmla="*/ 2453889 w 4654756"/>
              <a:gd name="connsiteY15459" fmla="*/ 861763 h 2623580"/>
              <a:gd name="connsiteX15460" fmla="*/ 2454314 w 4654756"/>
              <a:gd name="connsiteY15460" fmla="*/ 860113 h 2623580"/>
              <a:gd name="connsiteX15461" fmla="*/ 2455163 w 4654756"/>
              <a:gd name="connsiteY15461" fmla="*/ 858875 h 2623580"/>
              <a:gd name="connsiteX15462" fmla="*/ 2457287 w 4654756"/>
              <a:gd name="connsiteY15462" fmla="*/ 858050 h 2623580"/>
              <a:gd name="connsiteX15463" fmla="*/ 2459411 w 4654756"/>
              <a:gd name="connsiteY15463" fmla="*/ 858050 h 2623580"/>
              <a:gd name="connsiteX15464" fmla="*/ 2462385 w 4654756"/>
              <a:gd name="connsiteY15464" fmla="*/ 858050 h 2623580"/>
              <a:gd name="connsiteX15465" fmla="*/ 2468331 w 4654756"/>
              <a:gd name="connsiteY15465" fmla="*/ 858462 h 2623580"/>
              <a:gd name="connsiteX15466" fmla="*/ 2474702 w 4654756"/>
              <a:gd name="connsiteY15466" fmla="*/ 860525 h 2623580"/>
              <a:gd name="connsiteX15467" fmla="*/ 2480224 w 4654756"/>
              <a:gd name="connsiteY15467" fmla="*/ 857637 h 2623580"/>
              <a:gd name="connsiteX15468" fmla="*/ 2484047 w 4654756"/>
              <a:gd name="connsiteY15468" fmla="*/ 854749 h 2623580"/>
              <a:gd name="connsiteX15469" fmla="*/ 2487020 w 4654756"/>
              <a:gd name="connsiteY15469" fmla="*/ 852273 h 2623580"/>
              <a:gd name="connsiteX15470" fmla="*/ 2488294 w 4654756"/>
              <a:gd name="connsiteY15470" fmla="*/ 849385 h 2623580"/>
              <a:gd name="connsiteX15471" fmla="*/ 2489569 w 4654756"/>
              <a:gd name="connsiteY15471" fmla="*/ 846084 h 2623580"/>
              <a:gd name="connsiteX15472" fmla="*/ 2489569 w 4654756"/>
              <a:gd name="connsiteY15472" fmla="*/ 843195 h 2623580"/>
              <a:gd name="connsiteX15473" fmla="*/ 2489569 w 4654756"/>
              <a:gd name="connsiteY15473" fmla="*/ 840768 h 2623580"/>
              <a:gd name="connsiteX15474" fmla="*/ 2488305 w 4654756"/>
              <a:gd name="connsiteY15474" fmla="*/ 837900 h 2623580"/>
              <a:gd name="connsiteX15475" fmla="*/ 2485756 w 4654756"/>
              <a:gd name="connsiteY15475" fmla="*/ 831705 h 2623580"/>
              <a:gd name="connsiteX15476" fmla="*/ 2484057 w 4654756"/>
              <a:gd name="connsiteY15476" fmla="*/ 825923 h 2623580"/>
              <a:gd name="connsiteX15477" fmla="*/ 2484050 w 4654756"/>
              <a:gd name="connsiteY15477" fmla="*/ 825877 h 2623580"/>
              <a:gd name="connsiteX15478" fmla="*/ 2484047 w 4654756"/>
              <a:gd name="connsiteY15478" fmla="*/ 825866 h 2623580"/>
              <a:gd name="connsiteX15479" fmla="*/ 2483622 w 4654756"/>
              <a:gd name="connsiteY15479" fmla="*/ 822978 h 2623580"/>
              <a:gd name="connsiteX15480" fmla="*/ 2483622 w 4654756"/>
              <a:gd name="connsiteY15480" fmla="*/ 820089 h 2623580"/>
              <a:gd name="connsiteX15481" fmla="*/ 2484047 w 4654756"/>
              <a:gd name="connsiteY15481" fmla="*/ 817201 h 2623580"/>
              <a:gd name="connsiteX15482" fmla="*/ 2485321 w 4654756"/>
              <a:gd name="connsiteY15482" fmla="*/ 814725 h 2623580"/>
              <a:gd name="connsiteX15483" fmla="*/ 2489993 w 4654756"/>
              <a:gd name="connsiteY15483" fmla="*/ 809774 h 2623580"/>
              <a:gd name="connsiteX15484" fmla="*/ 2493391 w 4654756"/>
              <a:gd name="connsiteY15484" fmla="*/ 803997 h 2623580"/>
              <a:gd name="connsiteX15485" fmla="*/ 2500187 w 4654756"/>
              <a:gd name="connsiteY15485" fmla="*/ 790794 h 2623580"/>
              <a:gd name="connsiteX15486" fmla="*/ 2506983 w 4654756"/>
              <a:gd name="connsiteY15486" fmla="*/ 778415 h 2623580"/>
              <a:gd name="connsiteX15487" fmla="*/ 2510381 w 4654756"/>
              <a:gd name="connsiteY15487" fmla="*/ 773464 h 2623580"/>
              <a:gd name="connsiteX15488" fmla="*/ 2513780 w 4654756"/>
              <a:gd name="connsiteY15488" fmla="*/ 769338 h 2623580"/>
              <a:gd name="connsiteX15489" fmla="*/ 2514629 w 4654756"/>
              <a:gd name="connsiteY15489" fmla="*/ 766862 h 2623580"/>
              <a:gd name="connsiteX15490" fmla="*/ 2516753 w 4654756"/>
              <a:gd name="connsiteY15490" fmla="*/ 764386 h 2623580"/>
              <a:gd name="connsiteX15491" fmla="*/ 2520151 w 4654756"/>
              <a:gd name="connsiteY15491" fmla="*/ 763149 h 2623580"/>
              <a:gd name="connsiteX15492" fmla="*/ 2523974 w 4654756"/>
              <a:gd name="connsiteY15492" fmla="*/ 762323 h 2623580"/>
              <a:gd name="connsiteX15493" fmla="*/ 2523985 w 4654756"/>
              <a:gd name="connsiteY15493" fmla="*/ 762323 h 2623580"/>
              <a:gd name="connsiteX15494" fmla="*/ 2529070 w 4654756"/>
              <a:gd name="connsiteY15494" fmla="*/ 762323 h 2623580"/>
              <a:gd name="connsiteX15495" fmla="*/ 2529082 w 4654756"/>
              <a:gd name="connsiteY15495" fmla="*/ 762323 h 2623580"/>
              <a:gd name="connsiteX15496" fmla="*/ 2534179 w 4654756"/>
              <a:gd name="connsiteY15496" fmla="*/ 763149 h 2623580"/>
              <a:gd name="connsiteX15497" fmla="*/ 2540551 w 4654756"/>
              <a:gd name="connsiteY15497" fmla="*/ 765214 h 2623580"/>
              <a:gd name="connsiteX15498" fmla="*/ 2544128 w 4654756"/>
              <a:gd name="connsiteY15498" fmla="*/ 766374 h 2623580"/>
              <a:gd name="connsiteX15499" fmla="*/ 2548185 w 4654756"/>
              <a:gd name="connsiteY15499" fmla="*/ 767687 h 2623580"/>
              <a:gd name="connsiteX15500" fmla="*/ 2548186 w 4654756"/>
              <a:gd name="connsiteY15500" fmla="*/ 767689 h 2623580"/>
              <a:gd name="connsiteX15501" fmla="*/ 2548196 w 4654756"/>
              <a:gd name="connsiteY15501" fmla="*/ 767692 h 2623580"/>
              <a:gd name="connsiteX15502" fmla="*/ 2552019 w 4654756"/>
              <a:gd name="connsiteY15502" fmla="*/ 772235 h 2623580"/>
              <a:gd name="connsiteX15503" fmla="*/ 2554568 w 4654756"/>
              <a:gd name="connsiteY15503" fmla="*/ 775539 h 2623580"/>
              <a:gd name="connsiteX15504" fmla="*/ 2555417 w 4654756"/>
              <a:gd name="connsiteY15504" fmla="*/ 778843 h 2623580"/>
              <a:gd name="connsiteX15505" fmla="*/ 2555842 w 4654756"/>
              <a:gd name="connsiteY15505" fmla="*/ 781734 h 2623580"/>
              <a:gd name="connsiteX15506" fmla="*/ 2554993 w 4654756"/>
              <a:gd name="connsiteY15506" fmla="*/ 784211 h 2623580"/>
              <a:gd name="connsiteX15507" fmla="*/ 2552869 w 4654756"/>
              <a:gd name="connsiteY15507" fmla="*/ 786277 h 2623580"/>
              <a:gd name="connsiteX15508" fmla="*/ 2551170 w 4654756"/>
              <a:gd name="connsiteY15508" fmla="*/ 788342 h 2623580"/>
              <a:gd name="connsiteX15509" fmla="*/ 2548621 w 4654756"/>
              <a:gd name="connsiteY15509" fmla="*/ 790407 h 2623580"/>
              <a:gd name="connsiteX15510" fmla="*/ 2543099 w 4654756"/>
              <a:gd name="connsiteY15510" fmla="*/ 792885 h 2623580"/>
              <a:gd name="connsiteX15511" fmla="*/ 2538427 w 4654756"/>
              <a:gd name="connsiteY15511" fmla="*/ 795362 h 2623580"/>
              <a:gd name="connsiteX15512" fmla="*/ 2536728 w 4654756"/>
              <a:gd name="connsiteY15512" fmla="*/ 796188 h 2623580"/>
              <a:gd name="connsiteX15513" fmla="*/ 2535878 w 4654756"/>
              <a:gd name="connsiteY15513" fmla="*/ 797427 h 2623580"/>
              <a:gd name="connsiteX15514" fmla="*/ 2535878 w 4654756"/>
              <a:gd name="connsiteY15514" fmla="*/ 798644 h 2623580"/>
              <a:gd name="connsiteX15515" fmla="*/ 2537141 w 4654756"/>
              <a:gd name="connsiteY15515" fmla="*/ 799871 h 2623580"/>
              <a:gd name="connsiteX15516" fmla="*/ 2551582 w 4654756"/>
              <a:gd name="connsiteY15516" fmla="*/ 797808 h 2623580"/>
              <a:gd name="connsiteX15517" fmla="*/ 2563051 w 4654756"/>
              <a:gd name="connsiteY15517" fmla="*/ 797395 h 2623580"/>
              <a:gd name="connsiteX15518" fmla="*/ 2567723 w 4654756"/>
              <a:gd name="connsiteY15518" fmla="*/ 797808 h 2623580"/>
              <a:gd name="connsiteX15519" fmla="*/ 2571970 w 4654756"/>
              <a:gd name="connsiteY15519" fmla="*/ 798221 h 2623580"/>
              <a:gd name="connsiteX15520" fmla="*/ 2575369 w 4654756"/>
              <a:gd name="connsiteY15520" fmla="*/ 798633 h 2623580"/>
              <a:gd name="connsiteX15521" fmla="*/ 2578342 w 4654756"/>
              <a:gd name="connsiteY15521" fmla="*/ 799871 h 2623580"/>
              <a:gd name="connsiteX15522" fmla="*/ 2580465 w 4654756"/>
              <a:gd name="connsiteY15522" fmla="*/ 800696 h 2623580"/>
              <a:gd name="connsiteX15523" fmla="*/ 2582165 w 4654756"/>
              <a:gd name="connsiteY15523" fmla="*/ 801934 h 2623580"/>
              <a:gd name="connsiteX15524" fmla="*/ 2583864 w 4654756"/>
              <a:gd name="connsiteY15524" fmla="*/ 803585 h 2623580"/>
              <a:gd name="connsiteX15525" fmla="*/ 2584713 w 4654756"/>
              <a:gd name="connsiteY15525" fmla="*/ 805235 h 2623580"/>
              <a:gd name="connsiteX15526" fmla="*/ 2584721 w 4654756"/>
              <a:gd name="connsiteY15526" fmla="*/ 805264 h 2623580"/>
              <a:gd name="connsiteX15527" fmla="*/ 2584726 w 4654756"/>
              <a:gd name="connsiteY15527" fmla="*/ 805274 h 2623580"/>
              <a:gd name="connsiteX15528" fmla="*/ 2585151 w 4654756"/>
              <a:gd name="connsiteY15528" fmla="*/ 806926 h 2623580"/>
              <a:gd name="connsiteX15529" fmla="*/ 2585575 w 4654756"/>
              <a:gd name="connsiteY15529" fmla="*/ 808578 h 2623580"/>
              <a:gd name="connsiteX15530" fmla="*/ 2585151 w 4654756"/>
              <a:gd name="connsiteY15530" fmla="*/ 813121 h 2623580"/>
              <a:gd name="connsiteX15531" fmla="*/ 2584301 w 4654756"/>
              <a:gd name="connsiteY15531" fmla="*/ 816838 h 2623580"/>
              <a:gd name="connsiteX15532" fmla="*/ 2582177 w 4654756"/>
              <a:gd name="connsiteY15532" fmla="*/ 820968 h 2623580"/>
              <a:gd name="connsiteX15533" fmla="*/ 2578354 w 4654756"/>
              <a:gd name="connsiteY15533" fmla="*/ 828815 h 2623580"/>
              <a:gd name="connsiteX15534" fmla="*/ 2576230 w 4654756"/>
              <a:gd name="connsiteY15534" fmla="*/ 831705 h 2623580"/>
              <a:gd name="connsiteX15535" fmla="*/ 2575381 w 4654756"/>
              <a:gd name="connsiteY15535" fmla="*/ 833770 h 2623580"/>
              <a:gd name="connsiteX15536" fmla="*/ 2574970 w 4654756"/>
              <a:gd name="connsiteY15536" fmla="*/ 835768 h 2623580"/>
              <a:gd name="connsiteX15537" fmla="*/ 2575369 w 4654756"/>
              <a:gd name="connsiteY15537" fmla="*/ 835768 h 2623580"/>
              <a:gd name="connsiteX15538" fmla="*/ 2575793 w 4654756"/>
              <a:gd name="connsiteY15538" fmla="*/ 836181 h 2623580"/>
              <a:gd name="connsiteX15539" fmla="*/ 2583864 w 4654756"/>
              <a:gd name="connsiteY15539" fmla="*/ 836181 h 2623580"/>
              <a:gd name="connsiteX15540" fmla="*/ 2587686 w 4654756"/>
              <a:gd name="connsiteY15540" fmla="*/ 836181 h 2623580"/>
              <a:gd name="connsiteX15541" fmla="*/ 2589386 w 4654756"/>
              <a:gd name="connsiteY15541" fmla="*/ 835768 h 2623580"/>
              <a:gd name="connsiteX15542" fmla="*/ 2591509 w 4654756"/>
              <a:gd name="connsiteY15542" fmla="*/ 834943 h 2623580"/>
              <a:gd name="connsiteX15543" fmla="*/ 2593633 w 4654756"/>
              <a:gd name="connsiteY15543" fmla="*/ 833705 h 2623580"/>
              <a:gd name="connsiteX15544" fmla="*/ 2595332 w 4654756"/>
              <a:gd name="connsiteY15544" fmla="*/ 832468 h 2623580"/>
              <a:gd name="connsiteX15545" fmla="*/ 2597031 w 4654756"/>
              <a:gd name="connsiteY15545" fmla="*/ 830404 h 2623580"/>
              <a:gd name="connsiteX15546" fmla="*/ 2598305 w 4654756"/>
              <a:gd name="connsiteY15546" fmla="*/ 828341 h 2623580"/>
              <a:gd name="connsiteX15547" fmla="*/ 2600004 w 4654756"/>
              <a:gd name="connsiteY15547" fmla="*/ 825453 h 2623580"/>
              <a:gd name="connsiteX15548" fmla="*/ 2600854 w 4654756"/>
              <a:gd name="connsiteY15548" fmla="*/ 822152 h 2623580"/>
              <a:gd name="connsiteX15549" fmla="*/ 2601703 w 4654756"/>
              <a:gd name="connsiteY15549" fmla="*/ 818026 h 2623580"/>
              <a:gd name="connsiteX15550" fmla="*/ 2602128 w 4654756"/>
              <a:gd name="connsiteY15550" fmla="*/ 813487 h 2623580"/>
              <a:gd name="connsiteX15551" fmla="*/ 2606800 w 4654756"/>
              <a:gd name="connsiteY15551" fmla="*/ 811012 h 2623580"/>
              <a:gd name="connsiteX15552" fmla="*/ 2611048 w 4654756"/>
              <a:gd name="connsiteY15552" fmla="*/ 809774 h 2623580"/>
              <a:gd name="connsiteX15553" fmla="*/ 2616145 w 4654756"/>
              <a:gd name="connsiteY15553" fmla="*/ 808536 h 2623580"/>
              <a:gd name="connsiteX15554" fmla="*/ 2621242 w 4654756"/>
              <a:gd name="connsiteY15554" fmla="*/ 807711 h 2623580"/>
              <a:gd name="connsiteX15555" fmla="*/ 2631436 w 4654756"/>
              <a:gd name="connsiteY15555" fmla="*/ 807298 h 2623580"/>
              <a:gd name="connsiteX15556" fmla="*/ 2639931 w 4654756"/>
              <a:gd name="connsiteY15556" fmla="*/ 807298 h 2623580"/>
              <a:gd name="connsiteX15557" fmla="*/ 2645453 w 4654756"/>
              <a:gd name="connsiteY15557" fmla="*/ 807711 h 2623580"/>
              <a:gd name="connsiteX15558" fmla="*/ 2650550 w 4654756"/>
              <a:gd name="connsiteY15558" fmla="*/ 809774 h 2623580"/>
              <a:gd name="connsiteX15559" fmla="*/ 2656497 w 4654756"/>
              <a:gd name="connsiteY15559" fmla="*/ 811837 h 2623580"/>
              <a:gd name="connsiteX15560" fmla="*/ 2662868 w 4654756"/>
              <a:gd name="connsiteY15560" fmla="*/ 815550 h 2623580"/>
              <a:gd name="connsiteX15561" fmla="*/ 2668814 w 4654756"/>
              <a:gd name="connsiteY15561" fmla="*/ 819676 h 2623580"/>
              <a:gd name="connsiteX15562" fmla="*/ 2675186 w 4654756"/>
              <a:gd name="connsiteY15562" fmla="*/ 824215 h 2623580"/>
              <a:gd name="connsiteX15563" fmla="*/ 2681132 w 4654756"/>
              <a:gd name="connsiteY15563" fmla="*/ 829992 h 2623580"/>
              <a:gd name="connsiteX15564" fmla="*/ 2686654 w 4654756"/>
              <a:gd name="connsiteY15564" fmla="*/ 835768 h 2623580"/>
              <a:gd name="connsiteX15565" fmla="*/ 2692176 w 4654756"/>
              <a:gd name="connsiteY15565" fmla="*/ 841957 h 2623580"/>
              <a:gd name="connsiteX15566" fmla="*/ 2697273 w 4654756"/>
              <a:gd name="connsiteY15566" fmla="*/ 848147 h 2623580"/>
              <a:gd name="connsiteX15567" fmla="*/ 2701945 w 4654756"/>
              <a:gd name="connsiteY15567" fmla="*/ 854336 h 2623580"/>
              <a:gd name="connsiteX15568" fmla="*/ 2705768 w 4654756"/>
              <a:gd name="connsiteY15568" fmla="*/ 860938 h 2623580"/>
              <a:gd name="connsiteX15569" fmla="*/ 2708741 w 4654756"/>
              <a:gd name="connsiteY15569" fmla="*/ 867127 h 2623580"/>
              <a:gd name="connsiteX15570" fmla="*/ 2711289 w 4654756"/>
              <a:gd name="connsiteY15570" fmla="*/ 873316 h 2623580"/>
              <a:gd name="connsiteX15571" fmla="*/ 2712564 w 4654756"/>
              <a:gd name="connsiteY15571" fmla="*/ 879505 h 2623580"/>
              <a:gd name="connsiteX15572" fmla="*/ 2713413 w 4654756"/>
              <a:gd name="connsiteY15572" fmla="*/ 884869 h 2623580"/>
              <a:gd name="connsiteX15573" fmla="*/ 2713413 w 4654756"/>
              <a:gd name="connsiteY15573" fmla="*/ 884881 h 2623580"/>
              <a:gd name="connsiteX15574" fmla="*/ 2713429 w 4654756"/>
              <a:gd name="connsiteY15574" fmla="*/ 884981 h 2623580"/>
              <a:gd name="connsiteX15575" fmla="*/ 2713429 w 4654756"/>
              <a:gd name="connsiteY15575" fmla="*/ 891589 h 2623580"/>
              <a:gd name="connsiteX15576" fmla="*/ 2712155 w 4654756"/>
              <a:gd name="connsiteY15576" fmla="*/ 898610 h 2623580"/>
              <a:gd name="connsiteX15577" fmla="*/ 2711306 w 4654756"/>
              <a:gd name="connsiteY15577" fmla="*/ 905630 h 2623580"/>
              <a:gd name="connsiteX15578" fmla="*/ 2709181 w 4654756"/>
              <a:gd name="connsiteY15578" fmla="*/ 912238 h 2623580"/>
              <a:gd name="connsiteX15579" fmla="*/ 2707483 w 4654756"/>
              <a:gd name="connsiteY15579" fmla="*/ 919672 h 2623580"/>
              <a:gd name="connsiteX15580" fmla="*/ 2704509 w 4654756"/>
              <a:gd name="connsiteY15580" fmla="*/ 926693 h 2623580"/>
              <a:gd name="connsiteX15581" fmla="*/ 2701961 w 4654756"/>
              <a:gd name="connsiteY15581" fmla="*/ 933713 h 2623580"/>
              <a:gd name="connsiteX15582" fmla="*/ 2698562 w 4654756"/>
              <a:gd name="connsiteY15582" fmla="*/ 940734 h 2623580"/>
              <a:gd name="connsiteX15583" fmla="*/ 2691342 w 4654756"/>
              <a:gd name="connsiteY15583" fmla="*/ 954776 h 2623580"/>
              <a:gd name="connsiteX15584" fmla="*/ 2683271 w 4654756"/>
              <a:gd name="connsiteY15584" fmla="*/ 968404 h 2623580"/>
              <a:gd name="connsiteX15585" fmla="*/ 2674776 w 4654756"/>
              <a:gd name="connsiteY15585" fmla="*/ 982033 h 2623580"/>
              <a:gd name="connsiteX15586" fmla="*/ 2665856 w 4654756"/>
              <a:gd name="connsiteY15586" fmla="*/ 995661 h 2623580"/>
              <a:gd name="connsiteX15587" fmla="*/ 2648865 w 4654756"/>
              <a:gd name="connsiteY15587" fmla="*/ 1020854 h 2623580"/>
              <a:gd name="connsiteX15588" fmla="*/ 2640795 w 4654756"/>
              <a:gd name="connsiteY15588" fmla="*/ 1032004 h 2623580"/>
              <a:gd name="connsiteX15589" fmla="*/ 2633573 w 4654756"/>
              <a:gd name="connsiteY15589" fmla="*/ 1043568 h 2623580"/>
              <a:gd name="connsiteX15590" fmla="*/ 2627627 w 4654756"/>
              <a:gd name="connsiteY15590" fmla="*/ 1053480 h 2623580"/>
              <a:gd name="connsiteX15591" fmla="*/ 2623379 w 4654756"/>
              <a:gd name="connsiteY15591" fmla="*/ 1062978 h 2623580"/>
              <a:gd name="connsiteX15592" fmla="*/ 2621681 w 4654756"/>
              <a:gd name="connsiteY15592" fmla="*/ 1067109 h 2623580"/>
              <a:gd name="connsiteX15593" fmla="*/ 2620406 w 4654756"/>
              <a:gd name="connsiteY15593" fmla="*/ 1071651 h 2623580"/>
              <a:gd name="connsiteX15594" fmla="*/ 2619981 w 4654756"/>
              <a:gd name="connsiteY15594" fmla="*/ 1075368 h 2623580"/>
              <a:gd name="connsiteX15595" fmla="*/ 2619981 w 4654756"/>
              <a:gd name="connsiteY15595" fmla="*/ 1078370 h 2623580"/>
              <a:gd name="connsiteX15596" fmla="*/ 2622941 w 4654756"/>
              <a:gd name="connsiteY15596" fmla="*/ 1075084 h 2623580"/>
              <a:gd name="connsiteX15597" fmla="*/ 2626339 w 4654756"/>
              <a:gd name="connsiteY15597" fmla="*/ 1072195 h 2623580"/>
              <a:gd name="connsiteX15598" fmla="*/ 2630162 w 4654756"/>
              <a:gd name="connsiteY15598" fmla="*/ 1069307 h 2623580"/>
              <a:gd name="connsiteX15599" fmla="*/ 2633985 w 4654756"/>
              <a:gd name="connsiteY15599" fmla="*/ 1066419 h 2623580"/>
              <a:gd name="connsiteX15600" fmla="*/ 2643329 w 4654756"/>
              <a:gd name="connsiteY15600" fmla="*/ 1061880 h 2623580"/>
              <a:gd name="connsiteX15601" fmla="*/ 2653523 w 4654756"/>
              <a:gd name="connsiteY15601" fmla="*/ 1056104 h 2623580"/>
              <a:gd name="connsiteX15602" fmla="*/ 2663292 w 4654756"/>
              <a:gd name="connsiteY15602" fmla="*/ 1049914 h 2623580"/>
              <a:gd name="connsiteX15603" fmla="*/ 2668389 w 4654756"/>
              <a:gd name="connsiteY15603" fmla="*/ 1046614 h 2623580"/>
              <a:gd name="connsiteX15604" fmla="*/ 2673062 w 4654756"/>
              <a:gd name="connsiteY15604" fmla="*/ 1042900 h 2623580"/>
              <a:gd name="connsiteX15605" fmla="*/ 2677734 w 4654756"/>
              <a:gd name="connsiteY15605" fmla="*/ 1038361 h 2623580"/>
              <a:gd name="connsiteX15606" fmla="*/ 2681557 w 4654756"/>
              <a:gd name="connsiteY15606" fmla="*/ 1033823 h 2623580"/>
              <a:gd name="connsiteX15607" fmla="*/ 2685380 w 4654756"/>
              <a:gd name="connsiteY15607" fmla="*/ 1028459 h 2623580"/>
              <a:gd name="connsiteX15608" fmla="*/ 2688353 w 4654756"/>
              <a:gd name="connsiteY15608" fmla="*/ 1022269 h 2623580"/>
              <a:gd name="connsiteX15609" fmla="*/ 2690901 w 4654756"/>
              <a:gd name="connsiteY15609" fmla="*/ 1020619 h 2623580"/>
              <a:gd name="connsiteX15610" fmla="*/ 2691326 w 4654756"/>
              <a:gd name="connsiteY15610" fmla="*/ 1019794 h 2623580"/>
              <a:gd name="connsiteX15611" fmla="*/ 2691326 w 4654756"/>
              <a:gd name="connsiteY15611" fmla="*/ 1019142 h 2623580"/>
              <a:gd name="connsiteX15612" fmla="*/ 2690917 w 4654756"/>
              <a:gd name="connsiteY15612" fmla="*/ 1017550 h 2623580"/>
              <a:gd name="connsiteX15613" fmla="*/ 2688793 w 4654756"/>
              <a:gd name="connsiteY15613" fmla="*/ 1015072 h 2623580"/>
              <a:gd name="connsiteX15614" fmla="*/ 2683696 w 4654756"/>
              <a:gd name="connsiteY15614" fmla="*/ 1010529 h 2623580"/>
              <a:gd name="connsiteX15615" fmla="*/ 2678598 w 4654756"/>
              <a:gd name="connsiteY15615" fmla="*/ 1006399 h 2623580"/>
              <a:gd name="connsiteX15616" fmla="*/ 2676050 w 4654756"/>
              <a:gd name="connsiteY15616" fmla="*/ 1003921 h 2623580"/>
              <a:gd name="connsiteX15617" fmla="*/ 2673926 w 4654756"/>
              <a:gd name="connsiteY15617" fmla="*/ 1001856 h 2623580"/>
              <a:gd name="connsiteX15618" fmla="*/ 2673077 w 4654756"/>
              <a:gd name="connsiteY15618" fmla="*/ 998965 h 2623580"/>
              <a:gd name="connsiteX15619" fmla="*/ 2673077 w 4654756"/>
              <a:gd name="connsiteY15619" fmla="*/ 998801 h 2623580"/>
              <a:gd name="connsiteX15620" fmla="*/ 2673062 w 4654756"/>
              <a:gd name="connsiteY15620" fmla="*/ 998750 h 2623580"/>
              <a:gd name="connsiteX15621" fmla="*/ 2673062 w 4654756"/>
              <a:gd name="connsiteY15621" fmla="*/ 997512 h 2623580"/>
              <a:gd name="connsiteX15622" fmla="*/ 2673487 w 4654756"/>
              <a:gd name="connsiteY15622" fmla="*/ 996275 h 2623580"/>
              <a:gd name="connsiteX15623" fmla="*/ 2673911 w 4654756"/>
              <a:gd name="connsiteY15623" fmla="*/ 994624 h 2623580"/>
              <a:gd name="connsiteX15624" fmla="*/ 2675186 w 4654756"/>
              <a:gd name="connsiteY15624" fmla="*/ 993799 h 2623580"/>
              <a:gd name="connsiteX15625" fmla="*/ 2678583 w 4654756"/>
              <a:gd name="connsiteY15625" fmla="*/ 990911 h 2623580"/>
              <a:gd name="connsiteX15626" fmla="*/ 2683681 w 4654756"/>
              <a:gd name="connsiteY15626" fmla="*/ 988848 h 2623580"/>
              <a:gd name="connsiteX15627" fmla="*/ 2691751 w 4654756"/>
              <a:gd name="connsiteY15627" fmla="*/ 985959 h 2623580"/>
              <a:gd name="connsiteX15628" fmla="*/ 2697698 w 4654756"/>
              <a:gd name="connsiteY15628" fmla="*/ 989673 h 2623580"/>
              <a:gd name="connsiteX15629" fmla="*/ 2702370 w 4654756"/>
              <a:gd name="connsiteY15629" fmla="*/ 992149 h 2623580"/>
              <a:gd name="connsiteX15630" fmla="*/ 2707466 w 4654756"/>
              <a:gd name="connsiteY15630" fmla="*/ 992149 h 2623580"/>
              <a:gd name="connsiteX15631" fmla="*/ 2707455 w 4654756"/>
              <a:gd name="connsiteY15631" fmla="*/ 992357 h 2623580"/>
              <a:gd name="connsiteX15632" fmla="*/ 2707483 w 4654756"/>
              <a:gd name="connsiteY15632" fmla="*/ 992357 h 2623580"/>
              <a:gd name="connsiteX15633" fmla="*/ 2707471 w 4654756"/>
              <a:gd name="connsiteY15633" fmla="*/ 992564 h 2623580"/>
              <a:gd name="connsiteX15634" fmla="*/ 2712209 w 4654756"/>
              <a:gd name="connsiteY15634" fmla="*/ 993331 h 2623580"/>
              <a:gd name="connsiteX15635" fmla="*/ 2717305 w 4654756"/>
              <a:gd name="connsiteY15635" fmla="*/ 993743 h 2623580"/>
              <a:gd name="connsiteX15636" fmla="*/ 2721552 w 4654756"/>
              <a:gd name="connsiteY15636" fmla="*/ 993331 h 2623580"/>
              <a:gd name="connsiteX15637" fmla="*/ 2725374 w 4654756"/>
              <a:gd name="connsiteY15637" fmla="*/ 992505 h 2623580"/>
              <a:gd name="connsiteX15638" fmla="*/ 2728347 w 4654756"/>
              <a:gd name="connsiteY15638" fmla="*/ 990855 h 2623580"/>
              <a:gd name="connsiteX15639" fmla="*/ 2730895 w 4654756"/>
              <a:gd name="connsiteY15639" fmla="*/ 989206 h 2623580"/>
              <a:gd name="connsiteX15640" fmla="*/ 2735141 w 4654756"/>
              <a:gd name="connsiteY15640" fmla="*/ 985493 h 2623580"/>
              <a:gd name="connsiteX15641" fmla="*/ 2738114 w 4654756"/>
              <a:gd name="connsiteY15641" fmla="*/ 983018 h 2623580"/>
              <a:gd name="connsiteX15642" fmla="*/ 2739813 w 4654756"/>
              <a:gd name="connsiteY15642" fmla="*/ 981780 h 2623580"/>
              <a:gd name="connsiteX15643" fmla="*/ 2741087 w 4654756"/>
              <a:gd name="connsiteY15643" fmla="*/ 981368 h 2623580"/>
              <a:gd name="connsiteX15644" fmla="*/ 2742785 w 4654756"/>
              <a:gd name="connsiteY15644" fmla="*/ 981780 h 2623580"/>
              <a:gd name="connsiteX15645" fmla="*/ 2744059 w 4654756"/>
              <a:gd name="connsiteY15645" fmla="*/ 983018 h 2623580"/>
              <a:gd name="connsiteX15646" fmla="*/ 2745758 w 4654756"/>
              <a:gd name="connsiteY15646" fmla="*/ 984668 h 2623580"/>
              <a:gd name="connsiteX15647" fmla="*/ 2747457 w 4654756"/>
              <a:gd name="connsiteY15647" fmla="*/ 987968 h 2623580"/>
              <a:gd name="connsiteX15648" fmla="*/ 2749156 w 4654756"/>
              <a:gd name="connsiteY15648" fmla="*/ 990030 h 2623580"/>
              <a:gd name="connsiteX15649" fmla="*/ 2750429 w 4654756"/>
              <a:gd name="connsiteY15649" fmla="*/ 990855 h 2623580"/>
              <a:gd name="connsiteX15650" fmla="*/ 2752553 w 4654756"/>
              <a:gd name="connsiteY15650" fmla="*/ 991268 h 2623580"/>
              <a:gd name="connsiteX15651" fmla="*/ 2754676 w 4654756"/>
              <a:gd name="connsiteY15651" fmla="*/ 991268 h 2623580"/>
              <a:gd name="connsiteX15652" fmla="*/ 2757224 w 4654756"/>
              <a:gd name="connsiteY15652" fmla="*/ 990443 h 2623580"/>
              <a:gd name="connsiteX15653" fmla="*/ 2760197 w 4654756"/>
              <a:gd name="connsiteY15653" fmla="*/ 990030 h 2623580"/>
              <a:gd name="connsiteX15654" fmla="*/ 2765717 w 4654756"/>
              <a:gd name="connsiteY15654" fmla="*/ 987143 h 2623580"/>
              <a:gd name="connsiteX15655" fmla="*/ 2771663 w 4654756"/>
              <a:gd name="connsiteY15655" fmla="*/ 983843 h 2623580"/>
              <a:gd name="connsiteX15656" fmla="*/ 2777184 w 4654756"/>
              <a:gd name="connsiteY15656" fmla="*/ 980130 h 2623580"/>
              <a:gd name="connsiteX15657" fmla="*/ 2786526 w 4654756"/>
              <a:gd name="connsiteY15657" fmla="*/ 972705 h 2623580"/>
              <a:gd name="connsiteX15658" fmla="*/ 2836637 w 4654756"/>
              <a:gd name="connsiteY15658" fmla="*/ 961979 h 2623580"/>
              <a:gd name="connsiteX15659" fmla="*/ 2838336 w 4654756"/>
              <a:gd name="connsiteY15659" fmla="*/ 961155 h 2623580"/>
              <a:gd name="connsiteX15660" fmla="*/ 2839610 w 4654756"/>
              <a:gd name="connsiteY15660" fmla="*/ 961155 h 2623580"/>
              <a:gd name="connsiteX15661" fmla="*/ 2840459 w 4654756"/>
              <a:gd name="connsiteY15661" fmla="*/ 961567 h 2623580"/>
              <a:gd name="connsiteX15662" fmla="*/ 2841308 w 4654756"/>
              <a:gd name="connsiteY15662" fmla="*/ 962392 h 2623580"/>
              <a:gd name="connsiteX15663" fmla="*/ 2842158 w 4654756"/>
              <a:gd name="connsiteY15663" fmla="*/ 964867 h 2623580"/>
              <a:gd name="connsiteX15664" fmla="*/ 2843432 w 4654756"/>
              <a:gd name="connsiteY15664" fmla="*/ 970642 h 2623580"/>
              <a:gd name="connsiteX15665" fmla="*/ 2845130 w 4654756"/>
              <a:gd name="connsiteY15665" fmla="*/ 977655 h 2623580"/>
              <a:gd name="connsiteX15666" fmla="*/ 2846405 w 4654756"/>
              <a:gd name="connsiteY15666" fmla="*/ 980955 h 2623580"/>
              <a:gd name="connsiteX15667" fmla="*/ 2848103 w 4654756"/>
              <a:gd name="connsiteY15667" fmla="*/ 983843 h 2623580"/>
              <a:gd name="connsiteX15668" fmla="*/ 2850651 w 4654756"/>
              <a:gd name="connsiteY15668" fmla="*/ 986730 h 2623580"/>
              <a:gd name="connsiteX15669" fmla="*/ 2851925 w 4654756"/>
              <a:gd name="connsiteY15669" fmla="*/ 987556 h 2623580"/>
              <a:gd name="connsiteX15670" fmla="*/ 2854048 w 4654756"/>
              <a:gd name="connsiteY15670" fmla="*/ 988380 h 2623580"/>
              <a:gd name="connsiteX15671" fmla="*/ 2856172 w 4654756"/>
              <a:gd name="connsiteY15671" fmla="*/ 989206 h 2623580"/>
              <a:gd name="connsiteX15672" fmla="*/ 2858295 w 4654756"/>
              <a:gd name="connsiteY15672" fmla="*/ 989618 h 2623580"/>
              <a:gd name="connsiteX15673" fmla="*/ 2860844 w 4654756"/>
              <a:gd name="connsiteY15673" fmla="*/ 989618 h 2623580"/>
              <a:gd name="connsiteX15674" fmla="*/ 2863816 w 4654756"/>
              <a:gd name="connsiteY15674" fmla="*/ 989206 h 2623580"/>
              <a:gd name="connsiteX15675" fmla="*/ 2870186 w 4654756"/>
              <a:gd name="connsiteY15675" fmla="*/ 987556 h 2623580"/>
              <a:gd name="connsiteX15676" fmla="*/ 2878679 w 4654756"/>
              <a:gd name="connsiteY15676" fmla="*/ 984668 h 2623580"/>
              <a:gd name="connsiteX15677" fmla="*/ 2883351 w 4654756"/>
              <a:gd name="connsiteY15677" fmla="*/ 983431 h 2623580"/>
              <a:gd name="connsiteX15678" fmla="*/ 2889296 w 4654756"/>
              <a:gd name="connsiteY15678" fmla="*/ 981368 h 2623580"/>
              <a:gd name="connsiteX15679" fmla="*/ 2900337 w 4654756"/>
              <a:gd name="connsiteY15679" fmla="*/ 978893 h 2623580"/>
              <a:gd name="connsiteX15680" fmla="*/ 2912228 w 4654756"/>
              <a:gd name="connsiteY15680" fmla="*/ 976830 h 2623580"/>
              <a:gd name="connsiteX15681" fmla="*/ 2922420 w 4654756"/>
              <a:gd name="connsiteY15681" fmla="*/ 974355 h 2623580"/>
              <a:gd name="connsiteX15682" fmla="*/ 2927516 w 4654756"/>
              <a:gd name="connsiteY15682" fmla="*/ 972292 h 2623580"/>
              <a:gd name="connsiteX15683" fmla="*/ 2931338 w 4654756"/>
              <a:gd name="connsiteY15683" fmla="*/ 970642 h 2623580"/>
              <a:gd name="connsiteX15684" fmla="*/ 2934311 w 4654756"/>
              <a:gd name="connsiteY15684" fmla="*/ 968167 h 2623580"/>
              <a:gd name="connsiteX15685" fmla="*/ 2936859 w 4654756"/>
              <a:gd name="connsiteY15685" fmla="*/ 965280 h 2623580"/>
              <a:gd name="connsiteX15686" fmla="*/ 2938558 w 4654756"/>
              <a:gd name="connsiteY15686" fmla="*/ 962392 h 2623580"/>
              <a:gd name="connsiteX15687" fmla="*/ 2938558 w 4654756"/>
              <a:gd name="connsiteY15687" fmla="*/ 960329 h 2623580"/>
              <a:gd name="connsiteX15688" fmla="*/ 2938983 w 4654756"/>
              <a:gd name="connsiteY15688" fmla="*/ 958267 h 2623580"/>
              <a:gd name="connsiteX15689" fmla="*/ 2938133 w 4654756"/>
              <a:gd name="connsiteY15689" fmla="*/ 953729 h 2623580"/>
              <a:gd name="connsiteX15690" fmla="*/ 2936010 w 4654756"/>
              <a:gd name="connsiteY15690" fmla="*/ 948779 h 2623580"/>
              <a:gd name="connsiteX15691" fmla="*/ 2934311 w 4654756"/>
              <a:gd name="connsiteY15691" fmla="*/ 945067 h 2623580"/>
              <a:gd name="connsiteX15692" fmla="*/ 2930914 w 4654756"/>
              <a:gd name="connsiteY15692" fmla="*/ 940529 h 2623580"/>
              <a:gd name="connsiteX15693" fmla="*/ 2927092 w 4654756"/>
              <a:gd name="connsiteY15693" fmla="*/ 935166 h 2623580"/>
              <a:gd name="connsiteX15694" fmla="*/ 2922845 w 4654756"/>
              <a:gd name="connsiteY15694" fmla="*/ 929803 h 2623580"/>
              <a:gd name="connsiteX15695" fmla="*/ 2919873 w 4654756"/>
              <a:gd name="connsiteY15695" fmla="*/ 924441 h 2623580"/>
              <a:gd name="connsiteX15696" fmla="*/ 2918598 w 4654756"/>
              <a:gd name="connsiteY15696" fmla="*/ 921553 h 2623580"/>
              <a:gd name="connsiteX15697" fmla="*/ 2918174 w 4654756"/>
              <a:gd name="connsiteY15697" fmla="*/ 919078 h 2623580"/>
              <a:gd name="connsiteX15698" fmla="*/ 2917749 w 4654756"/>
              <a:gd name="connsiteY15698" fmla="*/ 917428 h 2623580"/>
              <a:gd name="connsiteX15699" fmla="*/ 2918174 w 4654756"/>
              <a:gd name="connsiteY15699" fmla="*/ 914953 h 2623580"/>
              <a:gd name="connsiteX15700" fmla="*/ 2919023 w 4654756"/>
              <a:gd name="connsiteY15700" fmla="*/ 913715 h 2623580"/>
              <a:gd name="connsiteX15701" fmla="*/ 2920722 w 4654756"/>
              <a:gd name="connsiteY15701" fmla="*/ 912065 h 2623580"/>
              <a:gd name="connsiteX15702" fmla="*/ 2921996 w 4654756"/>
              <a:gd name="connsiteY15702" fmla="*/ 910416 h 2623580"/>
              <a:gd name="connsiteX15703" fmla="*/ 2923270 w 4654756"/>
              <a:gd name="connsiteY15703" fmla="*/ 908766 h 2623580"/>
              <a:gd name="connsiteX15704" fmla="*/ 2925393 w 4654756"/>
              <a:gd name="connsiteY15704" fmla="*/ 907528 h 2623580"/>
              <a:gd name="connsiteX15705" fmla="*/ 2927516 w 4654756"/>
              <a:gd name="connsiteY15705" fmla="*/ 906290 h 2623580"/>
              <a:gd name="connsiteX15706" fmla="*/ 2931763 w 4654756"/>
              <a:gd name="connsiteY15706" fmla="*/ 905053 h 2623580"/>
              <a:gd name="connsiteX15707" fmla="*/ 2936859 w 4654756"/>
              <a:gd name="connsiteY15707" fmla="*/ 904641 h 2623580"/>
              <a:gd name="connsiteX15708" fmla="*/ 2941955 w 4654756"/>
              <a:gd name="connsiteY15708" fmla="*/ 904228 h 2623580"/>
              <a:gd name="connsiteX15709" fmla="*/ 2947476 w 4654756"/>
              <a:gd name="connsiteY15709" fmla="*/ 904641 h 2623580"/>
              <a:gd name="connsiteX15710" fmla="*/ 2958517 w 4654756"/>
              <a:gd name="connsiteY15710" fmla="*/ 905465 h 2623580"/>
              <a:gd name="connsiteX15711" fmla="*/ 2964463 w 4654756"/>
              <a:gd name="connsiteY15711" fmla="*/ 905878 h 2623580"/>
              <a:gd name="connsiteX15712" fmla="*/ 2969983 w 4654756"/>
              <a:gd name="connsiteY15712" fmla="*/ 905878 h 2623580"/>
              <a:gd name="connsiteX15713" fmla="*/ 2974655 w 4654756"/>
              <a:gd name="connsiteY15713" fmla="*/ 905465 h 2623580"/>
              <a:gd name="connsiteX15714" fmla="*/ 2979326 w 4654756"/>
              <a:gd name="connsiteY15714" fmla="*/ 904228 h 2623580"/>
              <a:gd name="connsiteX15715" fmla="*/ 2981025 w 4654756"/>
              <a:gd name="connsiteY15715" fmla="*/ 902990 h 2623580"/>
              <a:gd name="connsiteX15716" fmla="*/ 2983148 w 4654756"/>
              <a:gd name="connsiteY15716" fmla="*/ 902165 h 2623580"/>
              <a:gd name="connsiteX15717" fmla="*/ 2984422 w 4654756"/>
              <a:gd name="connsiteY15717" fmla="*/ 900515 h 2623580"/>
              <a:gd name="connsiteX15718" fmla="*/ 2986121 w 4654756"/>
              <a:gd name="connsiteY15718" fmla="*/ 899278 h 2623580"/>
              <a:gd name="connsiteX15719" fmla="*/ 2986970 w 4654756"/>
              <a:gd name="connsiteY15719" fmla="*/ 896803 h 2623580"/>
              <a:gd name="connsiteX15720" fmla="*/ 2987819 w 4654756"/>
              <a:gd name="connsiteY15720" fmla="*/ 895153 h 2623580"/>
              <a:gd name="connsiteX15721" fmla="*/ 2989093 w 4654756"/>
              <a:gd name="connsiteY15721" fmla="*/ 892265 h 2623580"/>
              <a:gd name="connsiteX15722" fmla="*/ 2989518 w 4654756"/>
              <a:gd name="connsiteY15722" fmla="*/ 889377 h 2623580"/>
              <a:gd name="connsiteX15723" fmla="*/ 3000135 w 4654756"/>
              <a:gd name="connsiteY15723" fmla="*/ 888553 h 2623580"/>
              <a:gd name="connsiteX15724" fmla="*/ 3009053 w 4654756"/>
              <a:gd name="connsiteY15724" fmla="*/ 888553 h 2623580"/>
              <a:gd name="connsiteX15725" fmla="*/ 3016697 w 4654756"/>
              <a:gd name="connsiteY15725" fmla="*/ 888553 h 2623580"/>
              <a:gd name="connsiteX15726" fmla="*/ 3022642 w 4654756"/>
              <a:gd name="connsiteY15726" fmla="*/ 889377 h 2623580"/>
              <a:gd name="connsiteX15727" fmla="*/ 3027738 w 4654756"/>
              <a:gd name="connsiteY15727" fmla="*/ 890202 h 2623580"/>
              <a:gd name="connsiteX15728" fmla="*/ 3031561 w 4654756"/>
              <a:gd name="connsiteY15728" fmla="*/ 891852 h 2623580"/>
              <a:gd name="connsiteX15729" fmla="*/ 3034958 w 4654756"/>
              <a:gd name="connsiteY15729" fmla="*/ 893502 h 2623580"/>
              <a:gd name="connsiteX15730" fmla="*/ 3036656 w 4654756"/>
              <a:gd name="connsiteY15730" fmla="*/ 895565 h 2623580"/>
              <a:gd name="connsiteX15731" fmla="*/ 3038780 w 4654756"/>
              <a:gd name="connsiteY15731" fmla="*/ 898040 h 2623580"/>
              <a:gd name="connsiteX15732" fmla="*/ 3039629 w 4654756"/>
              <a:gd name="connsiteY15732" fmla="*/ 900515 h 2623580"/>
              <a:gd name="connsiteX15733" fmla="*/ 3042177 w 4654756"/>
              <a:gd name="connsiteY15733" fmla="*/ 905878 h 2623580"/>
              <a:gd name="connsiteX15734" fmla="*/ 3044301 w 4654756"/>
              <a:gd name="connsiteY15734" fmla="*/ 911653 h 2623580"/>
              <a:gd name="connsiteX15735" fmla="*/ 3045999 w 4654756"/>
              <a:gd name="connsiteY15735" fmla="*/ 914128 h 2623580"/>
              <a:gd name="connsiteX15736" fmla="*/ 3048547 w 4654756"/>
              <a:gd name="connsiteY15736" fmla="*/ 917016 h 2623580"/>
              <a:gd name="connsiteX15737" fmla="*/ 3048123 w 4654756"/>
              <a:gd name="connsiteY15737" fmla="*/ 920316 h 2623580"/>
              <a:gd name="connsiteX15738" fmla="*/ 3048547 w 4654756"/>
              <a:gd name="connsiteY15738" fmla="*/ 923616 h 2623580"/>
              <a:gd name="connsiteX15739" fmla="*/ 3049396 w 4654756"/>
              <a:gd name="connsiteY15739" fmla="*/ 925678 h 2623580"/>
              <a:gd name="connsiteX15740" fmla="*/ 3051095 w 4654756"/>
              <a:gd name="connsiteY15740" fmla="*/ 927329 h 2623580"/>
              <a:gd name="connsiteX15741" fmla="*/ 3052793 w 4654756"/>
              <a:gd name="connsiteY15741" fmla="*/ 928566 h 2623580"/>
              <a:gd name="connsiteX15742" fmla="*/ 3054917 w 4654756"/>
              <a:gd name="connsiteY15742" fmla="*/ 930216 h 2623580"/>
              <a:gd name="connsiteX15743" fmla="*/ 3060438 w 4654756"/>
              <a:gd name="connsiteY15743" fmla="*/ 931454 h 2623580"/>
              <a:gd name="connsiteX15744" fmla="*/ 3065534 w 4654756"/>
              <a:gd name="connsiteY15744" fmla="*/ 932691 h 2623580"/>
              <a:gd name="connsiteX15745" fmla="*/ 3070630 w 4654756"/>
              <a:gd name="connsiteY15745" fmla="*/ 933929 h 2623580"/>
              <a:gd name="connsiteX15746" fmla="*/ 3072329 w 4654756"/>
              <a:gd name="connsiteY15746" fmla="*/ 934754 h 2623580"/>
              <a:gd name="connsiteX15747" fmla="*/ 3074452 w 4654756"/>
              <a:gd name="connsiteY15747" fmla="*/ 935991 h 2623580"/>
              <a:gd name="connsiteX15748" fmla="*/ 3076151 w 4654756"/>
              <a:gd name="connsiteY15748" fmla="*/ 937641 h 2623580"/>
              <a:gd name="connsiteX15749" fmla="*/ 3076575 w 4654756"/>
              <a:gd name="connsiteY15749" fmla="*/ 939704 h 2623580"/>
              <a:gd name="connsiteX15750" fmla="*/ 3077000 w 4654756"/>
              <a:gd name="connsiteY15750" fmla="*/ 946304 h 2623580"/>
              <a:gd name="connsiteX15751" fmla="*/ 3077424 w 4654756"/>
              <a:gd name="connsiteY15751" fmla="*/ 952492 h 2623580"/>
              <a:gd name="connsiteX15752" fmla="*/ 3078699 w 4654756"/>
              <a:gd name="connsiteY15752" fmla="*/ 957854 h 2623580"/>
              <a:gd name="connsiteX15753" fmla="*/ 3080397 w 4654756"/>
              <a:gd name="connsiteY15753" fmla="*/ 962805 h 2623580"/>
              <a:gd name="connsiteX15754" fmla="*/ 3082945 w 4654756"/>
              <a:gd name="connsiteY15754" fmla="*/ 967755 h 2623580"/>
              <a:gd name="connsiteX15755" fmla="*/ 3085069 w 4654756"/>
              <a:gd name="connsiteY15755" fmla="*/ 972292 h 2623580"/>
              <a:gd name="connsiteX15756" fmla="*/ 3088041 w 4654756"/>
              <a:gd name="connsiteY15756" fmla="*/ 976005 h 2623580"/>
              <a:gd name="connsiteX15757" fmla="*/ 3091439 w 4654756"/>
              <a:gd name="connsiteY15757" fmla="*/ 980130 h 2623580"/>
              <a:gd name="connsiteX15758" fmla="*/ 3094836 w 4654756"/>
              <a:gd name="connsiteY15758" fmla="*/ 983431 h 2623580"/>
              <a:gd name="connsiteX15759" fmla="*/ 3099083 w 4654756"/>
              <a:gd name="connsiteY15759" fmla="*/ 986318 h 2623580"/>
              <a:gd name="connsiteX15760" fmla="*/ 3103329 w 4654756"/>
              <a:gd name="connsiteY15760" fmla="*/ 989206 h 2623580"/>
              <a:gd name="connsiteX15761" fmla="*/ 3108001 w 4654756"/>
              <a:gd name="connsiteY15761" fmla="*/ 991268 h 2623580"/>
              <a:gd name="connsiteX15762" fmla="*/ 3113097 w 4654756"/>
              <a:gd name="connsiteY15762" fmla="*/ 993331 h 2623580"/>
              <a:gd name="connsiteX15763" fmla="*/ 3118618 w 4654756"/>
              <a:gd name="connsiteY15763" fmla="*/ 994981 h 2623580"/>
              <a:gd name="connsiteX15764" fmla="*/ 3129659 w 4654756"/>
              <a:gd name="connsiteY15764" fmla="*/ 998693 h 2623580"/>
              <a:gd name="connsiteX15765" fmla="*/ 3133481 w 4654756"/>
              <a:gd name="connsiteY15765" fmla="*/ 999519 h 2623580"/>
              <a:gd name="connsiteX15766" fmla="*/ 3137303 w 4654756"/>
              <a:gd name="connsiteY15766" fmla="*/ 999931 h 2623580"/>
              <a:gd name="connsiteX15767" fmla="*/ 3140276 w 4654756"/>
              <a:gd name="connsiteY15767" fmla="*/ 999931 h 2623580"/>
              <a:gd name="connsiteX15768" fmla="*/ 3143249 w 4654756"/>
              <a:gd name="connsiteY15768" fmla="*/ 999931 h 2623580"/>
              <a:gd name="connsiteX15769" fmla="*/ 3145796 w 4654756"/>
              <a:gd name="connsiteY15769" fmla="*/ 999106 h 2623580"/>
              <a:gd name="connsiteX15770" fmla="*/ 3147919 w 4654756"/>
              <a:gd name="connsiteY15770" fmla="*/ 998693 h 2623580"/>
              <a:gd name="connsiteX15771" fmla="*/ 3149193 w 4654756"/>
              <a:gd name="connsiteY15771" fmla="*/ 997043 h 2623580"/>
              <a:gd name="connsiteX15772" fmla="*/ 3150892 w 4654756"/>
              <a:gd name="connsiteY15772" fmla="*/ 995806 h 2623580"/>
              <a:gd name="connsiteX15773" fmla="*/ 3151741 w 4654756"/>
              <a:gd name="connsiteY15773" fmla="*/ 993743 h 2623580"/>
              <a:gd name="connsiteX15774" fmla="*/ 3152166 w 4654756"/>
              <a:gd name="connsiteY15774" fmla="*/ 991681 h 2623580"/>
              <a:gd name="connsiteX15775" fmla="*/ 3152591 w 4654756"/>
              <a:gd name="connsiteY15775" fmla="*/ 987143 h 2623580"/>
              <a:gd name="connsiteX15776" fmla="*/ 3152166 w 4654756"/>
              <a:gd name="connsiteY15776" fmla="*/ 981780 h 2623580"/>
              <a:gd name="connsiteX15777" fmla="*/ 3151317 w 4654756"/>
              <a:gd name="connsiteY15777" fmla="*/ 975593 h 2623580"/>
              <a:gd name="connsiteX15778" fmla="*/ 3149193 w 4654756"/>
              <a:gd name="connsiteY15778" fmla="*/ 969405 h 2623580"/>
              <a:gd name="connsiteX15779" fmla="*/ 3147495 w 4654756"/>
              <a:gd name="connsiteY15779" fmla="*/ 962805 h 2623580"/>
              <a:gd name="connsiteX15780" fmla="*/ 3142823 w 4654756"/>
              <a:gd name="connsiteY15780" fmla="*/ 950429 h 2623580"/>
              <a:gd name="connsiteX15781" fmla="*/ 3139001 w 4654756"/>
              <a:gd name="connsiteY15781" fmla="*/ 939292 h 2623580"/>
              <a:gd name="connsiteX15782" fmla="*/ 3138152 w 4654756"/>
              <a:gd name="connsiteY15782" fmla="*/ 934341 h 2623580"/>
              <a:gd name="connsiteX15783" fmla="*/ 3137303 w 4654756"/>
              <a:gd name="connsiteY15783" fmla="*/ 930216 h 2623580"/>
              <a:gd name="connsiteX15784" fmla="*/ 3137303 w 4654756"/>
              <a:gd name="connsiteY15784" fmla="*/ 927329 h 2623580"/>
              <a:gd name="connsiteX15785" fmla="*/ 3138577 w 4654756"/>
              <a:gd name="connsiteY15785" fmla="*/ 924854 h 2623580"/>
              <a:gd name="connsiteX15786" fmla="*/ 3139001 w 4654756"/>
              <a:gd name="connsiteY15786" fmla="*/ 924028 h 2623580"/>
              <a:gd name="connsiteX15787" fmla="*/ 3140276 w 4654756"/>
              <a:gd name="connsiteY15787" fmla="*/ 924028 h 2623580"/>
              <a:gd name="connsiteX15788" fmla="*/ 3141974 w 4654756"/>
              <a:gd name="connsiteY15788" fmla="*/ 924441 h 2623580"/>
              <a:gd name="connsiteX15789" fmla="*/ 3143673 w 4654756"/>
              <a:gd name="connsiteY15789" fmla="*/ 925678 h 2623580"/>
              <a:gd name="connsiteX15790" fmla="*/ 3148344 w 4654756"/>
              <a:gd name="connsiteY15790" fmla="*/ 928566 h 2623580"/>
              <a:gd name="connsiteX15791" fmla="*/ 3151317 w 4654756"/>
              <a:gd name="connsiteY15791" fmla="*/ 930629 h 2623580"/>
              <a:gd name="connsiteX15792" fmla="*/ 3154289 w 4654756"/>
              <a:gd name="connsiteY15792" fmla="*/ 931866 h 2623580"/>
              <a:gd name="connsiteX15793" fmla="*/ 3157687 w 4654756"/>
              <a:gd name="connsiteY15793" fmla="*/ 933104 h 2623580"/>
              <a:gd name="connsiteX15794" fmla="*/ 3161084 w 4654756"/>
              <a:gd name="connsiteY15794" fmla="*/ 933929 h 2623580"/>
              <a:gd name="connsiteX15795" fmla="*/ 3164907 w 4654756"/>
              <a:gd name="connsiteY15795" fmla="*/ 933929 h 2623580"/>
              <a:gd name="connsiteX15796" fmla="*/ 3169153 w 4654756"/>
              <a:gd name="connsiteY15796" fmla="*/ 933104 h 2623580"/>
              <a:gd name="connsiteX15797" fmla="*/ 3172975 w 4654756"/>
              <a:gd name="connsiteY15797" fmla="*/ 930629 h 2623580"/>
              <a:gd name="connsiteX15798" fmla="*/ 3178071 w 4654756"/>
              <a:gd name="connsiteY15798" fmla="*/ 927329 h 2623580"/>
              <a:gd name="connsiteX15799" fmla="*/ 3185715 w 4654756"/>
              <a:gd name="connsiteY15799" fmla="*/ 914128 h 2623580"/>
              <a:gd name="connsiteX15800" fmla="*/ 3191236 w 4654756"/>
              <a:gd name="connsiteY15800" fmla="*/ 905053 h 2623580"/>
              <a:gd name="connsiteX15801" fmla="*/ 3194209 w 4654756"/>
              <a:gd name="connsiteY15801" fmla="*/ 898865 h 2623580"/>
              <a:gd name="connsiteX15802" fmla="*/ 3195483 w 4654756"/>
              <a:gd name="connsiteY15802" fmla="*/ 896803 h 2623580"/>
              <a:gd name="connsiteX15803" fmla="*/ 3197606 w 4654756"/>
              <a:gd name="connsiteY15803" fmla="*/ 895565 h 2623580"/>
              <a:gd name="connsiteX15804" fmla="*/ 3198880 w 4654756"/>
              <a:gd name="connsiteY15804" fmla="*/ 894740 h 2623580"/>
              <a:gd name="connsiteX15805" fmla="*/ 3201003 w 4654756"/>
              <a:gd name="connsiteY15805" fmla="*/ 893502 h 2623580"/>
              <a:gd name="connsiteX15806" fmla="*/ 3203976 w 4654756"/>
              <a:gd name="connsiteY15806" fmla="*/ 893502 h 2623580"/>
              <a:gd name="connsiteX15807" fmla="*/ 3207373 w 4654756"/>
              <a:gd name="connsiteY15807" fmla="*/ 893502 h 2623580"/>
              <a:gd name="connsiteX15808" fmla="*/ 3216716 w 4654756"/>
              <a:gd name="connsiteY15808" fmla="*/ 893502 h 2623580"/>
              <a:gd name="connsiteX15809" fmla="*/ 3230730 w 4654756"/>
              <a:gd name="connsiteY15809" fmla="*/ 893915 h 2623580"/>
              <a:gd name="connsiteX15810" fmla="*/ 3239224 w 4654756"/>
              <a:gd name="connsiteY15810" fmla="*/ 895978 h 2623580"/>
              <a:gd name="connsiteX15811" fmla="*/ 3244319 w 4654756"/>
              <a:gd name="connsiteY15811" fmla="*/ 897215 h 2623580"/>
              <a:gd name="connsiteX15812" fmla="*/ 3248567 w 4654756"/>
              <a:gd name="connsiteY15812" fmla="*/ 897215 h 2623580"/>
              <a:gd name="connsiteX15813" fmla="*/ 3250265 w 4654756"/>
              <a:gd name="connsiteY15813" fmla="*/ 897215 h 2623580"/>
              <a:gd name="connsiteX15814" fmla="*/ 3250689 w 4654756"/>
              <a:gd name="connsiteY15814" fmla="*/ 896803 h 2623580"/>
              <a:gd name="connsiteX15815" fmla="*/ 3250689 w 4654756"/>
              <a:gd name="connsiteY15815" fmla="*/ 896390 h 2623580"/>
              <a:gd name="connsiteX15816" fmla="*/ 3249840 w 4654756"/>
              <a:gd name="connsiteY15816" fmla="*/ 894740 h 2623580"/>
              <a:gd name="connsiteX15817" fmla="*/ 3246443 w 4654756"/>
              <a:gd name="connsiteY15817" fmla="*/ 889790 h 2623580"/>
              <a:gd name="connsiteX15818" fmla="*/ 3240922 w 4654756"/>
              <a:gd name="connsiteY15818" fmla="*/ 883602 h 2623580"/>
              <a:gd name="connsiteX15819" fmla="*/ 3239224 w 4654756"/>
              <a:gd name="connsiteY15819" fmla="*/ 879890 h 2623580"/>
              <a:gd name="connsiteX15820" fmla="*/ 3237100 w 4654756"/>
              <a:gd name="connsiteY15820" fmla="*/ 876177 h 2623580"/>
              <a:gd name="connsiteX15821" fmla="*/ 3236251 w 4654756"/>
              <a:gd name="connsiteY15821" fmla="*/ 872052 h 2623580"/>
              <a:gd name="connsiteX15822" fmla="*/ 3236251 w 4654756"/>
              <a:gd name="connsiteY15822" fmla="*/ 870402 h 2623580"/>
              <a:gd name="connsiteX15823" fmla="*/ 3236676 w 4654756"/>
              <a:gd name="connsiteY15823" fmla="*/ 868339 h 2623580"/>
              <a:gd name="connsiteX15824" fmla="*/ 3237100 w 4654756"/>
              <a:gd name="connsiteY15824" fmla="*/ 866689 h 2623580"/>
              <a:gd name="connsiteX15825" fmla="*/ 3238799 w 4654756"/>
              <a:gd name="connsiteY15825" fmla="*/ 864627 h 2623580"/>
              <a:gd name="connsiteX15826" fmla="*/ 3240073 w 4654756"/>
              <a:gd name="connsiteY15826" fmla="*/ 862564 h 2623580"/>
              <a:gd name="connsiteX15827" fmla="*/ 3242196 w 4654756"/>
              <a:gd name="connsiteY15827" fmla="*/ 860914 h 2623580"/>
              <a:gd name="connsiteX15828" fmla="*/ 3247292 w 4654756"/>
              <a:gd name="connsiteY15828" fmla="*/ 862152 h 2623580"/>
              <a:gd name="connsiteX15829" fmla="*/ 3252389 w 4654756"/>
              <a:gd name="connsiteY15829" fmla="*/ 863389 h 2623580"/>
              <a:gd name="connsiteX15830" fmla="*/ 3257059 w 4654756"/>
              <a:gd name="connsiteY15830" fmla="*/ 863389 h 2623580"/>
              <a:gd name="connsiteX15831" fmla="*/ 3261731 w 4654756"/>
              <a:gd name="connsiteY15831" fmla="*/ 863389 h 2623580"/>
              <a:gd name="connsiteX15832" fmla="*/ 3265129 w 4654756"/>
              <a:gd name="connsiteY15832" fmla="*/ 862564 h 2623580"/>
              <a:gd name="connsiteX15833" fmla="*/ 3268526 w 4654756"/>
              <a:gd name="connsiteY15833" fmla="*/ 862152 h 2623580"/>
              <a:gd name="connsiteX15834" fmla="*/ 3271074 w 4654756"/>
              <a:gd name="connsiteY15834" fmla="*/ 860914 h 2623580"/>
              <a:gd name="connsiteX15835" fmla="*/ 3272348 w 4654756"/>
              <a:gd name="connsiteY15835" fmla="*/ 859264 h 2623580"/>
              <a:gd name="connsiteX15836" fmla="*/ 3273197 w 4654756"/>
              <a:gd name="connsiteY15836" fmla="*/ 858027 h 2623580"/>
              <a:gd name="connsiteX15837" fmla="*/ 3274047 w 4654756"/>
              <a:gd name="connsiteY15837" fmla="*/ 855964 h 2623580"/>
              <a:gd name="connsiteX15838" fmla="*/ 3272772 w 4654756"/>
              <a:gd name="connsiteY15838" fmla="*/ 853901 h 2623580"/>
              <a:gd name="connsiteX15839" fmla="*/ 3271074 w 4654756"/>
              <a:gd name="connsiteY15839" fmla="*/ 851839 h 2623580"/>
              <a:gd name="connsiteX15840" fmla="*/ 3268526 w 4654756"/>
              <a:gd name="connsiteY15840" fmla="*/ 849363 h 2623580"/>
              <a:gd name="connsiteX15841" fmla="*/ 3264704 w 4654756"/>
              <a:gd name="connsiteY15841" fmla="*/ 846888 h 2623580"/>
              <a:gd name="connsiteX15842" fmla="*/ 3259183 w 4654756"/>
              <a:gd name="connsiteY15842" fmla="*/ 844826 h 2623580"/>
              <a:gd name="connsiteX15843" fmla="*/ 3252813 w 4654756"/>
              <a:gd name="connsiteY15843" fmla="*/ 842351 h 2623580"/>
              <a:gd name="connsiteX15844" fmla="*/ 3248141 w 4654756"/>
              <a:gd name="connsiteY15844" fmla="*/ 825851 h 2623580"/>
              <a:gd name="connsiteX15845" fmla="*/ 3245169 w 4654756"/>
              <a:gd name="connsiteY15845" fmla="*/ 816775 h 2623580"/>
              <a:gd name="connsiteX15846" fmla="*/ 3243895 w 4654756"/>
              <a:gd name="connsiteY15846" fmla="*/ 814300 h 2623580"/>
              <a:gd name="connsiteX15847" fmla="*/ 3243046 w 4654756"/>
              <a:gd name="connsiteY15847" fmla="*/ 813062 h 2623580"/>
              <a:gd name="connsiteX15848" fmla="*/ 3242196 w 4654756"/>
              <a:gd name="connsiteY15848" fmla="*/ 813062 h 2623580"/>
              <a:gd name="connsiteX15849" fmla="*/ 3240922 w 4654756"/>
              <a:gd name="connsiteY15849" fmla="*/ 813888 h 2623580"/>
              <a:gd name="connsiteX15850" fmla="*/ 3238374 w 4654756"/>
              <a:gd name="connsiteY15850" fmla="*/ 817188 h 2623580"/>
              <a:gd name="connsiteX15851" fmla="*/ 3236251 w 4654756"/>
              <a:gd name="connsiteY15851" fmla="*/ 819250 h 2623580"/>
              <a:gd name="connsiteX15852" fmla="*/ 3234127 w 4654756"/>
              <a:gd name="connsiteY15852" fmla="*/ 820900 h 2623580"/>
              <a:gd name="connsiteX15853" fmla="*/ 3231155 w 4654756"/>
              <a:gd name="connsiteY15853" fmla="*/ 822963 h 2623580"/>
              <a:gd name="connsiteX15854" fmla="*/ 3227757 w 4654756"/>
              <a:gd name="connsiteY15854" fmla="*/ 824613 h 2623580"/>
              <a:gd name="connsiteX15855" fmla="*/ 3223511 w 4654756"/>
              <a:gd name="connsiteY15855" fmla="*/ 825851 h 2623580"/>
              <a:gd name="connsiteX15856" fmla="*/ 3218839 w 4654756"/>
              <a:gd name="connsiteY15856" fmla="*/ 825851 h 2623580"/>
              <a:gd name="connsiteX15857" fmla="*/ 3219689 w 4654756"/>
              <a:gd name="connsiteY15857" fmla="*/ 818425 h 2623580"/>
              <a:gd name="connsiteX15858" fmla="*/ 3220963 w 4654756"/>
              <a:gd name="connsiteY15858" fmla="*/ 812238 h 2623580"/>
              <a:gd name="connsiteX15859" fmla="*/ 3223086 w 4654756"/>
              <a:gd name="connsiteY15859" fmla="*/ 807287 h 2623580"/>
              <a:gd name="connsiteX15860" fmla="*/ 3225634 w 4654756"/>
              <a:gd name="connsiteY15860" fmla="*/ 802750 h 2623580"/>
              <a:gd name="connsiteX15861" fmla="*/ 3228607 w 4654756"/>
              <a:gd name="connsiteY15861" fmla="*/ 799037 h 2623580"/>
              <a:gd name="connsiteX15862" fmla="*/ 3230730 w 4654756"/>
              <a:gd name="connsiteY15862" fmla="*/ 795737 h 2623580"/>
              <a:gd name="connsiteX15863" fmla="*/ 3235826 w 4654756"/>
              <a:gd name="connsiteY15863" fmla="*/ 789962 h 2623580"/>
              <a:gd name="connsiteX15864" fmla="*/ 3237100 w 4654756"/>
              <a:gd name="connsiteY15864" fmla="*/ 787899 h 2623580"/>
              <a:gd name="connsiteX15865" fmla="*/ 3238374 w 4654756"/>
              <a:gd name="connsiteY15865" fmla="*/ 785424 h 2623580"/>
              <a:gd name="connsiteX15866" fmla="*/ 3238799 w 4654756"/>
              <a:gd name="connsiteY15866" fmla="*/ 782536 h 2623580"/>
              <a:gd name="connsiteX15867" fmla="*/ 3238374 w 4654756"/>
              <a:gd name="connsiteY15867" fmla="*/ 779649 h 2623580"/>
              <a:gd name="connsiteX15868" fmla="*/ 3236251 w 4654756"/>
              <a:gd name="connsiteY15868" fmla="*/ 776761 h 2623580"/>
              <a:gd name="connsiteX15869" fmla="*/ 3233278 w 4654756"/>
              <a:gd name="connsiteY15869" fmla="*/ 773049 h 2623580"/>
              <a:gd name="connsiteX15870" fmla="*/ 3229031 w 4654756"/>
              <a:gd name="connsiteY15870" fmla="*/ 768924 h 2623580"/>
              <a:gd name="connsiteX15871" fmla="*/ 3223086 w 4654756"/>
              <a:gd name="connsiteY15871" fmla="*/ 763561 h 2623580"/>
              <a:gd name="connsiteX15872" fmla="*/ 3226483 w 4654756"/>
              <a:gd name="connsiteY15872" fmla="*/ 763974 h 2623580"/>
              <a:gd name="connsiteX15873" fmla="*/ 3229881 w 4654756"/>
              <a:gd name="connsiteY15873" fmla="*/ 764386 h 2623580"/>
              <a:gd name="connsiteX15874" fmla="*/ 3236676 w 4654756"/>
              <a:gd name="connsiteY15874" fmla="*/ 763561 h 2623580"/>
              <a:gd name="connsiteX15875" fmla="*/ 3243046 w 4654756"/>
              <a:gd name="connsiteY15875" fmla="*/ 761911 h 2623580"/>
              <a:gd name="connsiteX15876" fmla="*/ 3249416 w 4654756"/>
              <a:gd name="connsiteY15876" fmla="*/ 760261 h 2623580"/>
              <a:gd name="connsiteX15877" fmla="*/ 3255786 w 4654756"/>
              <a:gd name="connsiteY15877" fmla="*/ 756961 h 2623580"/>
              <a:gd name="connsiteX15878" fmla="*/ 3262156 w 4654756"/>
              <a:gd name="connsiteY15878" fmla="*/ 753661 h 2623580"/>
              <a:gd name="connsiteX15879" fmla="*/ 3268526 w 4654756"/>
              <a:gd name="connsiteY15879" fmla="*/ 749948 h 2623580"/>
              <a:gd name="connsiteX15880" fmla="*/ 3274896 w 4654756"/>
              <a:gd name="connsiteY15880" fmla="*/ 745411 h 2623580"/>
              <a:gd name="connsiteX15881" fmla="*/ 3287211 w 4654756"/>
              <a:gd name="connsiteY15881" fmla="*/ 736748 h 2623580"/>
              <a:gd name="connsiteX15882" fmla="*/ 3298677 w 4654756"/>
              <a:gd name="connsiteY15882" fmla="*/ 728497 h 2623580"/>
              <a:gd name="connsiteX15883" fmla="*/ 3304623 w 4654756"/>
              <a:gd name="connsiteY15883" fmla="*/ 725198 h 2623580"/>
              <a:gd name="connsiteX15884" fmla="*/ 3310568 w 4654756"/>
              <a:gd name="connsiteY15884" fmla="*/ 722310 h 2623580"/>
              <a:gd name="connsiteX15885" fmla="*/ 3315664 w 4654756"/>
              <a:gd name="connsiteY15885" fmla="*/ 719835 h 2623580"/>
              <a:gd name="connsiteX15886" fmla="*/ 3321609 w 4654756"/>
              <a:gd name="connsiteY15886" fmla="*/ 717772 h 2623580"/>
              <a:gd name="connsiteX15887" fmla="*/ 3322883 w 4654756"/>
              <a:gd name="connsiteY15887" fmla="*/ 720660 h 2623580"/>
              <a:gd name="connsiteX15888" fmla="*/ 3322883 w 4654756"/>
              <a:gd name="connsiteY15888" fmla="*/ 723135 h 2623580"/>
              <a:gd name="connsiteX15889" fmla="*/ 3322034 w 4654756"/>
              <a:gd name="connsiteY15889" fmla="*/ 725610 h 2623580"/>
              <a:gd name="connsiteX15890" fmla="*/ 3321185 w 4654756"/>
              <a:gd name="connsiteY15890" fmla="*/ 727260 h 2623580"/>
              <a:gd name="connsiteX15891" fmla="*/ 3319911 w 4654756"/>
              <a:gd name="connsiteY15891" fmla="*/ 729735 h 2623580"/>
              <a:gd name="connsiteX15892" fmla="*/ 3317787 w 4654756"/>
              <a:gd name="connsiteY15892" fmla="*/ 731798 h 2623580"/>
              <a:gd name="connsiteX15893" fmla="*/ 3313541 w 4654756"/>
              <a:gd name="connsiteY15893" fmla="*/ 735510 h 2623580"/>
              <a:gd name="connsiteX15894" fmla="*/ 3309719 w 4654756"/>
              <a:gd name="connsiteY15894" fmla="*/ 739223 h 2623580"/>
              <a:gd name="connsiteX15895" fmla="*/ 3308020 w 4654756"/>
              <a:gd name="connsiteY15895" fmla="*/ 740873 h 2623580"/>
              <a:gd name="connsiteX15896" fmla="*/ 3307171 w 4654756"/>
              <a:gd name="connsiteY15896" fmla="*/ 742523 h 2623580"/>
              <a:gd name="connsiteX15897" fmla="*/ 3305897 w 4654756"/>
              <a:gd name="connsiteY15897" fmla="*/ 744173 h 2623580"/>
              <a:gd name="connsiteX15898" fmla="*/ 3305897 w 4654756"/>
              <a:gd name="connsiteY15898" fmla="*/ 745411 h 2623580"/>
              <a:gd name="connsiteX15899" fmla="*/ 3307171 w 4654756"/>
              <a:gd name="connsiteY15899" fmla="*/ 747061 h 2623580"/>
              <a:gd name="connsiteX15900" fmla="*/ 3308869 w 4654756"/>
              <a:gd name="connsiteY15900" fmla="*/ 748298 h 2623580"/>
              <a:gd name="connsiteX15901" fmla="*/ 3314815 w 4654756"/>
              <a:gd name="connsiteY15901" fmla="*/ 744173 h 2623580"/>
              <a:gd name="connsiteX15902" fmla="*/ 3320335 w 4654756"/>
              <a:gd name="connsiteY15902" fmla="*/ 740460 h 2623580"/>
              <a:gd name="connsiteX15903" fmla="*/ 3325856 w 4654756"/>
              <a:gd name="connsiteY15903" fmla="*/ 735923 h 2623580"/>
              <a:gd name="connsiteX15904" fmla="*/ 3330527 w 4654756"/>
              <a:gd name="connsiteY15904" fmla="*/ 731798 h 2623580"/>
              <a:gd name="connsiteX15905" fmla="*/ 3331801 w 4654756"/>
              <a:gd name="connsiteY15905" fmla="*/ 731385 h 2623580"/>
              <a:gd name="connsiteX15906" fmla="*/ 3333500 w 4654756"/>
              <a:gd name="connsiteY15906" fmla="*/ 731385 h 2623580"/>
              <a:gd name="connsiteX15907" fmla="*/ 3334349 w 4654756"/>
              <a:gd name="connsiteY15907" fmla="*/ 732623 h 2623580"/>
              <a:gd name="connsiteX15908" fmla="*/ 3335624 w 4654756"/>
              <a:gd name="connsiteY15908" fmla="*/ 735098 h 2623580"/>
              <a:gd name="connsiteX15909" fmla="*/ 3337322 w 4654756"/>
              <a:gd name="connsiteY15909" fmla="*/ 741286 h 2623580"/>
              <a:gd name="connsiteX15910" fmla="*/ 3339021 w 4654756"/>
              <a:gd name="connsiteY15910" fmla="*/ 748711 h 2623580"/>
              <a:gd name="connsiteX15911" fmla="*/ 3341144 w 4654756"/>
              <a:gd name="connsiteY15911" fmla="*/ 762736 h 2623580"/>
              <a:gd name="connsiteX15912" fmla="*/ 3342418 w 4654756"/>
              <a:gd name="connsiteY15912" fmla="*/ 766448 h 2623580"/>
              <a:gd name="connsiteX15913" fmla="*/ 3342843 w 4654756"/>
              <a:gd name="connsiteY15913" fmla="*/ 767274 h 2623580"/>
              <a:gd name="connsiteX15914" fmla="*/ 3343267 w 4654756"/>
              <a:gd name="connsiteY15914" fmla="*/ 766448 h 2623580"/>
              <a:gd name="connsiteX15915" fmla="*/ 3345391 w 4654756"/>
              <a:gd name="connsiteY15915" fmla="*/ 766036 h 2623580"/>
              <a:gd name="connsiteX15916" fmla="*/ 3346665 w 4654756"/>
              <a:gd name="connsiteY15916" fmla="*/ 764386 h 2623580"/>
              <a:gd name="connsiteX15917" fmla="*/ 3347514 w 4654756"/>
              <a:gd name="connsiteY15917" fmla="*/ 763149 h 2623580"/>
              <a:gd name="connsiteX15918" fmla="*/ 3348788 w 4654756"/>
              <a:gd name="connsiteY15918" fmla="*/ 761499 h 2623580"/>
              <a:gd name="connsiteX15919" fmla="*/ 3349213 w 4654756"/>
              <a:gd name="connsiteY15919" fmla="*/ 759848 h 2623580"/>
              <a:gd name="connsiteX15920" fmla="*/ 3349637 w 4654756"/>
              <a:gd name="connsiteY15920" fmla="*/ 757786 h 2623580"/>
              <a:gd name="connsiteX15921" fmla="*/ 3349213 w 4654756"/>
              <a:gd name="connsiteY15921" fmla="*/ 753248 h 2623580"/>
              <a:gd name="connsiteX15922" fmla="*/ 3348788 w 4654756"/>
              <a:gd name="connsiteY15922" fmla="*/ 747886 h 2623580"/>
              <a:gd name="connsiteX15923" fmla="*/ 3347089 w 4654756"/>
              <a:gd name="connsiteY15923" fmla="*/ 742110 h 2623580"/>
              <a:gd name="connsiteX15924" fmla="*/ 3344541 w 4654756"/>
              <a:gd name="connsiteY15924" fmla="*/ 729323 h 2623580"/>
              <a:gd name="connsiteX15925" fmla="*/ 3343267 w 4654756"/>
              <a:gd name="connsiteY15925" fmla="*/ 723135 h 2623580"/>
              <a:gd name="connsiteX15926" fmla="*/ 3342843 w 4654756"/>
              <a:gd name="connsiteY15926" fmla="*/ 716947 h 2623580"/>
              <a:gd name="connsiteX15927" fmla="*/ 3342843 w 4654756"/>
              <a:gd name="connsiteY15927" fmla="*/ 710760 h 2623580"/>
              <a:gd name="connsiteX15928" fmla="*/ 3343692 w 4654756"/>
              <a:gd name="connsiteY15928" fmla="*/ 704572 h 2623580"/>
              <a:gd name="connsiteX15929" fmla="*/ 3344541 w 4654756"/>
              <a:gd name="connsiteY15929" fmla="*/ 702097 h 2623580"/>
              <a:gd name="connsiteX15930" fmla="*/ 3345815 w 4654756"/>
              <a:gd name="connsiteY15930" fmla="*/ 699621 h 2623580"/>
              <a:gd name="connsiteX15931" fmla="*/ 3347514 w 4654756"/>
              <a:gd name="connsiteY15931" fmla="*/ 697147 h 2623580"/>
              <a:gd name="connsiteX15932" fmla="*/ 3349637 w 4654756"/>
              <a:gd name="connsiteY15932" fmla="*/ 694672 h 2623580"/>
              <a:gd name="connsiteX15933" fmla="*/ 3352185 w 4654756"/>
              <a:gd name="connsiteY15933" fmla="*/ 692609 h 2623580"/>
              <a:gd name="connsiteX15934" fmla="*/ 3355158 w 4654756"/>
              <a:gd name="connsiteY15934" fmla="*/ 690959 h 2623580"/>
              <a:gd name="connsiteX15935" fmla="*/ 3358555 w 4654756"/>
              <a:gd name="connsiteY15935" fmla="*/ 688896 h 2623580"/>
              <a:gd name="connsiteX15936" fmla="*/ 3361953 w 4654756"/>
              <a:gd name="connsiteY15936" fmla="*/ 687659 h 2623580"/>
              <a:gd name="connsiteX15937" fmla="*/ 3371296 w 4654756"/>
              <a:gd name="connsiteY15937" fmla="*/ 684359 h 2623580"/>
              <a:gd name="connsiteX15938" fmla="*/ 3378940 w 4654756"/>
              <a:gd name="connsiteY15938" fmla="*/ 681471 h 2623580"/>
              <a:gd name="connsiteX15939" fmla="*/ 3385310 w 4654756"/>
              <a:gd name="connsiteY15939" fmla="*/ 679821 h 2623580"/>
              <a:gd name="connsiteX15940" fmla="*/ 3389981 w 4654756"/>
              <a:gd name="connsiteY15940" fmla="*/ 679408 h 2623580"/>
              <a:gd name="connsiteX15941" fmla="*/ 3394227 w 4654756"/>
              <a:gd name="connsiteY15941" fmla="*/ 679408 h 2623580"/>
              <a:gd name="connsiteX15942" fmla="*/ 3397200 w 4654756"/>
              <a:gd name="connsiteY15942" fmla="*/ 680646 h 2623580"/>
              <a:gd name="connsiteX15943" fmla="*/ 3399324 w 4654756"/>
              <a:gd name="connsiteY15943" fmla="*/ 681883 h 2623580"/>
              <a:gd name="connsiteX15944" fmla="*/ 3401023 w 4654756"/>
              <a:gd name="connsiteY15944" fmla="*/ 683946 h 2623580"/>
              <a:gd name="connsiteX15945" fmla="*/ 3401447 w 4654756"/>
              <a:gd name="connsiteY15945" fmla="*/ 686009 h 2623580"/>
              <a:gd name="connsiteX15946" fmla="*/ 3401447 w 4654756"/>
              <a:gd name="connsiteY15946" fmla="*/ 688896 h 2623580"/>
              <a:gd name="connsiteX15947" fmla="*/ 3401023 w 4654756"/>
              <a:gd name="connsiteY15947" fmla="*/ 694672 h 2623580"/>
              <a:gd name="connsiteX15948" fmla="*/ 3399749 w 4654756"/>
              <a:gd name="connsiteY15948" fmla="*/ 700859 h 2623580"/>
              <a:gd name="connsiteX15949" fmla="*/ 3399324 w 4654756"/>
              <a:gd name="connsiteY15949" fmla="*/ 706222 h 2623580"/>
              <a:gd name="connsiteX15950" fmla="*/ 3399324 w 4654756"/>
              <a:gd name="connsiteY15950" fmla="*/ 707872 h 2623580"/>
              <a:gd name="connsiteX15951" fmla="*/ 3399749 w 4654756"/>
              <a:gd name="connsiteY15951" fmla="*/ 709110 h 2623580"/>
              <a:gd name="connsiteX15952" fmla="*/ 3401023 w 4654756"/>
              <a:gd name="connsiteY15952" fmla="*/ 709522 h 2623580"/>
              <a:gd name="connsiteX15953" fmla="*/ 3402297 w 4654756"/>
              <a:gd name="connsiteY15953" fmla="*/ 709522 h 2623580"/>
              <a:gd name="connsiteX15954" fmla="*/ 3405694 w 4654756"/>
              <a:gd name="connsiteY15954" fmla="*/ 707459 h 2623580"/>
              <a:gd name="connsiteX15955" fmla="*/ 3411215 w 4654756"/>
              <a:gd name="connsiteY15955" fmla="*/ 704159 h 2623580"/>
              <a:gd name="connsiteX15956" fmla="*/ 3418434 w 4654756"/>
              <a:gd name="connsiteY15956" fmla="*/ 700034 h 2623580"/>
              <a:gd name="connsiteX15957" fmla="*/ 3427777 w 4654756"/>
              <a:gd name="connsiteY15957" fmla="*/ 695496 h 2623580"/>
              <a:gd name="connsiteX15958" fmla="*/ 3433297 w 4654756"/>
              <a:gd name="connsiteY15958" fmla="*/ 693434 h 2623580"/>
              <a:gd name="connsiteX15959" fmla="*/ 3438818 w 4654756"/>
              <a:gd name="connsiteY15959" fmla="*/ 691371 h 2623580"/>
              <a:gd name="connsiteX15960" fmla="*/ 3445188 w 4654756"/>
              <a:gd name="connsiteY15960" fmla="*/ 689309 h 2623580"/>
              <a:gd name="connsiteX15961" fmla="*/ 3452832 w 4654756"/>
              <a:gd name="connsiteY15961" fmla="*/ 687659 h 2623580"/>
              <a:gd name="connsiteX15962" fmla="*/ 3457079 w 4654756"/>
              <a:gd name="connsiteY15962" fmla="*/ 690134 h 2623580"/>
              <a:gd name="connsiteX15963" fmla="*/ 3461325 w 4654756"/>
              <a:gd name="connsiteY15963" fmla="*/ 691371 h 2623580"/>
              <a:gd name="connsiteX15964" fmla="*/ 3465572 w 4654756"/>
              <a:gd name="connsiteY15964" fmla="*/ 692196 h 2623580"/>
              <a:gd name="connsiteX15965" fmla="*/ 3469395 w 4654756"/>
              <a:gd name="connsiteY15965" fmla="*/ 693434 h 2623580"/>
              <a:gd name="connsiteX15966" fmla="*/ 3473216 w 4654756"/>
              <a:gd name="connsiteY15966" fmla="*/ 693434 h 2623580"/>
              <a:gd name="connsiteX15967" fmla="*/ 3476189 w 4654756"/>
              <a:gd name="connsiteY15967" fmla="*/ 693434 h 2623580"/>
              <a:gd name="connsiteX15968" fmla="*/ 3479586 w 4654756"/>
              <a:gd name="connsiteY15968" fmla="*/ 692609 h 2623580"/>
              <a:gd name="connsiteX15969" fmla="*/ 3482559 w 4654756"/>
              <a:gd name="connsiteY15969" fmla="*/ 692196 h 2623580"/>
              <a:gd name="connsiteX15970" fmla="*/ 3485532 w 4654756"/>
              <a:gd name="connsiteY15970" fmla="*/ 690959 h 2623580"/>
              <a:gd name="connsiteX15971" fmla="*/ 3488080 w 4654756"/>
              <a:gd name="connsiteY15971" fmla="*/ 690134 h 2623580"/>
              <a:gd name="connsiteX15972" fmla="*/ 3490203 w 4654756"/>
              <a:gd name="connsiteY15972" fmla="*/ 688071 h 2623580"/>
              <a:gd name="connsiteX15973" fmla="*/ 3492327 w 4654756"/>
              <a:gd name="connsiteY15973" fmla="*/ 686009 h 2623580"/>
              <a:gd name="connsiteX15974" fmla="*/ 3496148 w 4654756"/>
              <a:gd name="connsiteY15974" fmla="*/ 681883 h 2623580"/>
              <a:gd name="connsiteX15975" fmla="*/ 3499545 w 4654756"/>
              <a:gd name="connsiteY15975" fmla="*/ 677346 h 2623580"/>
              <a:gd name="connsiteX15976" fmla="*/ 3502094 w 4654756"/>
              <a:gd name="connsiteY15976" fmla="*/ 671983 h 2623580"/>
              <a:gd name="connsiteX15977" fmla="*/ 3504217 w 4654756"/>
              <a:gd name="connsiteY15977" fmla="*/ 666208 h 2623580"/>
              <a:gd name="connsiteX15978" fmla="*/ 3505915 w 4654756"/>
              <a:gd name="connsiteY15978" fmla="*/ 660846 h 2623580"/>
              <a:gd name="connsiteX15979" fmla="*/ 3506765 w 4654756"/>
              <a:gd name="connsiteY15979" fmla="*/ 655483 h 2623580"/>
              <a:gd name="connsiteX15980" fmla="*/ 3508464 w 4654756"/>
              <a:gd name="connsiteY15980" fmla="*/ 645995 h 2623580"/>
              <a:gd name="connsiteX15981" fmla="*/ 3508888 w 4654756"/>
              <a:gd name="connsiteY15981" fmla="*/ 639807 h 2623580"/>
              <a:gd name="connsiteX15982" fmla="*/ 3509313 w 4654756"/>
              <a:gd name="connsiteY15982" fmla="*/ 635269 h 2623580"/>
              <a:gd name="connsiteX15983" fmla="*/ 3510163 w 4654756"/>
              <a:gd name="connsiteY15983" fmla="*/ 630320 h 2623580"/>
              <a:gd name="connsiteX15984" fmla="*/ 3511861 w 4654756"/>
              <a:gd name="connsiteY15984" fmla="*/ 624957 h 2623580"/>
              <a:gd name="connsiteX15985" fmla="*/ 3514409 w 4654756"/>
              <a:gd name="connsiteY15985" fmla="*/ 619181 h 2623580"/>
              <a:gd name="connsiteX15986" fmla="*/ 3517382 w 4654756"/>
              <a:gd name="connsiteY15986" fmla="*/ 612994 h 2623580"/>
              <a:gd name="connsiteX15987" fmla="*/ 3521204 w 4654756"/>
              <a:gd name="connsiteY15987" fmla="*/ 606806 h 2623580"/>
              <a:gd name="connsiteX15988" fmla="*/ 3525451 w 4654756"/>
              <a:gd name="connsiteY15988" fmla="*/ 601031 h 2623580"/>
              <a:gd name="connsiteX15989" fmla="*/ 3530547 w 4654756"/>
              <a:gd name="connsiteY15989" fmla="*/ 595669 h 2623580"/>
              <a:gd name="connsiteX15990" fmla="*/ 3535643 w 4654756"/>
              <a:gd name="connsiteY15990" fmla="*/ 589894 h 2623580"/>
              <a:gd name="connsiteX15991" fmla="*/ 3541588 w 4654756"/>
              <a:gd name="connsiteY15991" fmla="*/ 584943 h 2623580"/>
              <a:gd name="connsiteX15992" fmla="*/ 3547958 w 4654756"/>
              <a:gd name="connsiteY15992" fmla="*/ 580818 h 2623580"/>
              <a:gd name="connsiteX15993" fmla="*/ 3554753 w 4654756"/>
              <a:gd name="connsiteY15993" fmla="*/ 577105 h 2623580"/>
              <a:gd name="connsiteX15994" fmla="*/ 3561973 w 4654756"/>
              <a:gd name="connsiteY15994" fmla="*/ 574218 h 2623580"/>
              <a:gd name="connsiteX15995" fmla="*/ 3566219 w 4654756"/>
              <a:gd name="connsiteY15995" fmla="*/ 573393 h 2623580"/>
              <a:gd name="connsiteX15996" fmla="*/ 3570041 w 4654756"/>
              <a:gd name="connsiteY15996" fmla="*/ 572568 h 2623580"/>
              <a:gd name="connsiteX15997" fmla="*/ 3573863 w 4654756"/>
              <a:gd name="connsiteY15997" fmla="*/ 572155 h 2623580"/>
              <a:gd name="connsiteX15998" fmla="*/ 3578110 w 4654756"/>
              <a:gd name="connsiteY15998" fmla="*/ 572155 h 2623580"/>
              <a:gd name="connsiteX15999" fmla="*/ 3582356 w 4654756"/>
              <a:gd name="connsiteY15999" fmla="*/ 572155 h 2623580"/>
              <a:gd name="connsiteX16000" fmla="*/ 3586603 w 4654756"/>
              <a:gd name="connsiteY16000" fmla="*/ 572568 h 2623580"/>
              <a:gd name="connsiteX16001" fmla="*/ 3595521 w 4654756"/>
              <a:gd name="connsiteY16001" fmla="*/ 574630 h 2623580"/>
              <a:gd name="connsiteX16002" fmla="*/ 3602741 w 4654756"/>
              <a:gd name="connsiteY16002" fmla="*/ 577105 h 2623580"/>
              <a:gd name="connsiteX16003" fmla="*/ 3608686 w 4654756"/>
              <a:gd name="connsiteY16003" fmla="*/ 579993 h 2623580"/>
              <a:gd name="connsiteX16004" fmla="*/ 3613357 w 4654756"/>
              <a:gd name="connsiteY16004" fmla="*/ 582880 h 2623580"/>
              <a:gd name="connsiteX16005" fmla="*/ 3618029 w 4654756"/>
              <a:gd name="connsiteY16005" fmla="*/ 585356 h 2623580"/>
              <a:gd name="connsiteX16006" fmla="*/ 3621001 w 4654756"/>
              <a:gd name="connsiteY16006" fmla="*/ 588656 h 2623580"/>
              <a:gd name="connsiteX16007" fmla="*/ 3623549 w 4654756"/>
              <a:gd name="connsiteY16007" fmla="*/ 591543 h 2623580"/>
              <a:gd name="connsiteX16008" fmla="*/ 3625673 w 4654756"/>
              <a:gd name="connsiteY16008" fmla="*/ 594019 h 2623580"/>
              <a:gd name="connsiteX16009" fmla="*/ 3628645 w 4654756"/>
              <a:gd name="connsiteY16009" fmla="*/ 598968 h 2623580"/>
              <a:gd name="connsiteX16010" fmla="*/ 3629919 w 4654756"/>
              <a:gd name="connsiteY16010" fmla="*/ 600206 h 2623580"/>
              <a:gd name="connsiteX16011" fmla="*/ 3631193 w 4654756"/>
              <a:gd name="connsiteY16011" fmla="*/ 600619 h 2623580"/>
              <a:gd name="connsiteX16012" fmla="*/ 3632467 w 4654756"/>
              <a:gd name="connsiteY16012" fmla="*/ 600619 h 2623580"/>
              <a:gd name="connsiteX16013" fmla="*/ 3634591 w 4654756"/>
              <a:gd name="connsiteY16013" fmla="*/ 599794 h 2623580"/>
              <a:gd name="connsiteX16014" fmla="*/ 3637139 w 4654756"/>
              <a:gd name="connsiteY16014" fmla="*/ 598144 h 2623580"/>
              <a:gd name="connsiteX16015" fmla="*/ 3639687 w 4654756"/>
              <a:gd name="connsiteY16015" fmla="*/ 595669 h 2623580"/>
              <a:gd name="connsiteX16016" fmla="*/ 3641810 w 4654756"/>
              <a:gd name="connsiteY16016" fmla="*/ 593193 h 2623580"/>
              <a:gd name="connsiteX16017" fmla="*/ 3644358 w 4654756"/>
              <a:gd name="connsiteY16017" fmla="*/ 591543 h 2623580"/>
              <a:gd name="connsiteX16018" fmla="*/ 3647331 w 4654756"/>
              <a:gd name="connsiteY16018" fmla="*/ 590718 h 2623580"/>
              <a:gd name="connsiteX16019" fmla="*/ 3649454 w 4654756"/>
              <a:gd name="connsiteY16019" fmla="*/ 590306 h 2623580"/>
              <a:gd name="connsiteX16020" fmla="*/ 3652851 w 4654756"/>
              <a:gd name="connsiteY16020" fmla="*/ 589894 h 2623580"/>
              <a:gd name="connsiteX16021" fmla="*/ 3655824 w 4654756"/>
              <a:gd name="connsiteY16021" fmla="*/ 590306 h 2623580"/>
              <a:gd name="connsiteX16022" fmla="*/ 3659221 w 4654756"/>
              <a:gd name="connsiteY16022" fmla="*/ 590718 h 2623580"/>
              <a:gd name="connsiteX16023" fmla="*/ 3662619 w 4654756"/>
              <a:gd name="connsiteY16023" fmla="*/ 592368 h 2623580"/>
              <a:gd name="connsiteX16024" fmla="*/ 3670263 w 4654756"/>
              <a:gd name="connsiteY16024" fmla="*/ 594431 h 2623580"/>
              <a:gd name="connsiteX16025" fmla="*/ 3677058 w 4654756"/>
              <a:gd name="connsiteY16025" fmla="*/ 598144 h 2623580"/>
              <a:gd name="connsiteX16026" fmla="*/ 3684277 w 4654756"/>
              <a:gd name="connsiteY16026" fmla="*/ 602269 h 2623580"/>
              <a:gd name="connsiteX16027" fmla="*/ 3691071 w 4654756"/>
              <a:gd name="connsiteY16027" fmla="*/ 606394 h 2623580"/>
              <a:gd name="connsiteX16028" fmla="*/ 3702963 w 4654756"/>
              <a:gd name="connsiteY16028" fmla="*/ 613819 h 2623580"/>
              <a:gd name="connsiteX16029" fmla="*/ 3707209 w 4654756"/>
              <a:gd name="connsiteY16029" fmla="*/ 616294 h 2623580"/>
              <a:gd name="connsiteX16030" fmla="*/ 3710606 w 4654756"/>
              <a:gd name="connsiteY16030" fmla="*/ 618357 h 2623580"/>
              <a:gd name="connsiteX16031" fmla="*/ 3711881 w 4654756"/>
              <a:gd name="connsiteY16031" fmla="*/ 618357 h 2623580"/>
              <a:gd name="connsiteX16032" fmla="*/ 3712730 w 4654756"/>
              <a:gd name="connsiteY16032" fmla="*/ 618357 h 2623580"/>
              <a:gd name="connsiteX16033" fmla="*/ 3713154 w 4654756"/>
              <a:gd name="connsiteY16033" fmla="*/ 617532 h 2623580"/>
              <a:gd name="connsiteX16034" fmla="*/ 3713154 w 4654756"/>
              <a:gd name="connsiteY16034" fmla="*/ 616294 h 2623580"/>
              <a:gd name="connsiteX16035" fmla="*/ 3711881 w 4654756"/>
              <a:gd name="connsiteY16035" fmla="*/ 612581 h 2623580"/>
              <a:gd name="connsiteX16036" fmla="*/ 3708483 w 4654756"/>
              <a:gd name="connsiteY16036" fmla="*/ 605981 h 2623580"/>
              <a:gd name="connsiteX16037" fmla="*/ 3704236 w 4654756"/>
              <a:gd name="connsiteY16037" fmla="*/ 602681 h 2623580"/>
              <a:gd name="connsiteX16038" fmla="*/ 3700414 w 4654756"/>
              <a:gd name="connsiteY16038" fmla="*/ 598144 h 2623580"/>
              <a:gd name="connsiteX16039" fmla="*/ 3695743 w 4654756"/>
              <a:gd name="connsiteY16039" fmla="*/ 593193 h 2623580"/>
              <a:gd name="connsiteX16040" fmla="*/ 3691071 w 4654756"/>
              <a:gd name="connsiteY16040" fmla="*/ 587418 h 2623580"/>
              <a:gd name="connsiteX16041" fmla="*/ 3686825 w 4654756"/>
              <a:gd name="connsiteY16041" fmla="*/ 581230 h 2623580"/>
              <a:gd name="connsiteX16042" fmla="*/ 3683003 w 4654756"/>
              <a:gd name="connsiteY16042" fmla="*/ 574630 h 2623580"/>
              <a:gd name="connsiteX16043" fmla="*/ 3679605 w 4654756"/>
              <a:gd name="connsiteY16043" fmla="*/ 567618 h 2623580"/>
              <a:gd name="connsiteX16044" fmla="*/ 3677058 w 4654756"/>
              <a:gd name="connsiteY16044" fmla="*/ 561017 h 2623580"/>
              <a:gd name="connsiteX16045" fmla="*/ 3677418 w 4654756"/>
              <a:gd name="connsiteY16045" fmla="*/ 560918 h 2623580"/>
              <a:gd name="connsiteX16046" fmla="*/ 3676683 w 4654756"/>
              <a:gd name="connsiteY16046" fmla="*/ 558776 h 2623580"/>
              <a:gd name="connsiteX16047" fmla="*/ 3676683 w 4654756"/>
              <a:gd name="connsiteY16047" fmla="*/ 558652 h 2623580"/>
              <a:gd name="connsiteX16048" fmla="*/ 3676683 w 4654756"/>
              <a:gd name="connsiteY16048" fmla="*/ 556301 h 2623580"/>
              <a:gd name="connsiteX16049" fmla="*/ 3675835 w 4654756"/>
              <a:gd name="connsiteY16049" fmla="*/ 553002 h 2623580"/>
              <a:gd name="connsiteX16050" fmla="*/ 3675846 w 4654756"/>
              <a:gd name="connsiteY16050" fmla="*/ 552922 h 2623580"/>
              <a:gd name="connsiteX16051" fmla="*/ 3675835 w 4654756"/>
              <a:gd name="connsiteY16051" fmla="*/ 552880 h 2623580"/>
              <a:gd name="connsiteX16052" fmla="*/ 3676683 w 4654756"/>
              <a:gd name="connsiteY16052" fmla="*/ 546695 h 2623580"/>
              <a:gd name="connsiteX16053" fmla="*/ 3677956 w 4654756"/>
              <a:gd name="connsiteY16053" fmla="*/ 540511 h 2623580"/>
              <a:gd name="connsiteX16054" fmla="*/ 3680077 w 4654756"/>
              <a:gd name="connsiteY16054" fmla="*/ 535151 h 2623580"/>
              <a:gd name="connsiteX16055" fmla="*/ 3683047 w 4654756"/>
              <a:gd name="connsiteY16055" fmla="*/ 530616 h 2623580"/>
              <a:gd name="connsiteX16056" fmla="*/ 3686441 w 4654756"/>
              <a:gd name="connsiteY16056" fmla="*/ 526493 h 2623580"/>
              <a:gd name="connsiteX16057" fmla="*/ 3689834 w 4654756"/>
              <a:gd name="connsiteY16057" fmla="*/ 521958 h 2623580"/>
              <a:gd name="connsiteX16058" fmla="*/ 3694077 w 4654756"/>
              <a:gd name="connsiteY16058" fmla="*/ 518660 h 2623580"/>
              <a:gd name="connsiteX16059" fmla="*/ 3697894 w 4654756"/>
              <a:gd name="connsiteY16059" fmla="*/ 514949 h 2623580"/>
              <a:gd name="connsiteX16060" fmla="*/ 3706803 w 4654756"/>
              <a:gd name="connsiteY16060" fmla="*/ 508353 h 2623580"/>
              <a:gd name="connsiteX16061" fmla="*/ 3714863 w 4654756"/>
              <a:gd name="connsiteY16061" fmla="*/ 501344 h 2623580"/>
              <a:gd name="connsiteX16062" fmla="*/ 3718680 w 4654756"/>
              <a:gd name="connsiteY16062" fmla="*/ 498045 h 2623580"/>
              <a:gd name="connsiteX16063" fmla="*/ 3721226 w 4654756"/>
              <a:gd name="connsiteY16063" fmla="*/ 493510 h 2623580"/>
              <a:gd name="connsiteX16064" fmla="*/ 3724195 w 4654756"/>
              <a:gd name="connsiteY16064" fmla="*/ 489387 h 2623580"/>
              <a:gd name="connsiteX16065" fmla="*/ 3725892 w 4654756"/>
              <a:gd name="connsiteY16065" fmla="*/ 484852 h 2623580"/>
              <a:gd name="connsiteX16066" fmla="*/ 3727165 w 4654756"/>
              <a:gd name="connsiteY16066" fmla="*/ 480317 h 2623580"/>
              <a:gd name="connsiteX16067" fmla="*/ 3727589 w 4654756"/>
              <a:gd name="connsiteY16067" fmla="*/ 475369 h 2623580"/>
              <a:gd name="connsiteX16068" fmla="*/ 3728437 w 4654756"/>
              <a:gd name="connsiteY16068" fmla="*/ 470834 h 2623580"/>
              <a:gd name="connsiteX16069" fmla="*/ 3728437 w 4654756"/>
              <a:gd name="connsiteY16069" fmla="*/ 465990 h 2623580"/>
              <a:gd name="connsiteX16070" fmla="*/ 3727589 w 4654756"/>
              <a:gd name="connsiteY16070" fmla="*/ 457330 h 2623580"/>
              <a:gd name="connsiteX16071" fmla="*/ 3726741 w 4654756"/>
              <a:gd name="connsiteY16071" fmla="*/ 449083 h 2623580"/>
              <a:gd name="connsiteX16072" fmla="*/ 3726316 w 4654756"/>
              <a:gd name="connsiteY16072" fmla="*/ 442072 h 2623580"/>
              <a:gd name="connsiteX16073" fmla="*/ 3726316 w 4654756"/>
              <a:gd name="connsiteY16073" fmla="*/ 441974 h 2623580"/>
              <a:gd name="connsiteX16074" fmla="*/ 3726316 w 4654756"/>
              <a:gd name="connsiteY16074" fmla="*/ 439598 h 2623580"/>
              <a:gd name="connsiteX16075" fmla="*/ 3726316 w 4654756"/>
              <a:gd name="connsiteY16075" fmla="*/ 439500 h 2623580"/>
              <a:gd name="connsiteX16076" fmla="*/ 3726316 w 4654756"/>
              <a:gd name="connsiteY16076" fmla="*/ 437536 h 2623580"/>
              <a:gd name="connsiteX16077" fmla="*/ 3726316 w 4654756"/>
              <a:gd name="connsiteY16077" fmla="*/ 437438 h 2623580"/>
              <a:gd name="connsiteX16078" fmla="*/ 3727165 w 4654756"/>
              <a:gd name="connsiteY16078" fmla="*/ 436202 h 2623580"/>
              <a:gd name="connsiteX16079" fmla="*/ 3728437 w 4654756"/>
              <a:gd name="connsiteY16079" fmla="*/ 435377 h 2623580"/>
              <a:gd name="connsiteX16080" fmla="*/ 3729710 w 4654756"/>
              <a:gd name="connsiteY16080" fmla="*/ 435789 h 2623580"/>
              <a:gd name="connsiteX16081" fmla="*/ 3732255 w 4654756"/>
              <a:gd name="connsiteY16081" fmla="*/ 436614 h 2623580"/>
              <a:gd name="connsiteX16082" fmla="*/ 3738618 w 4654756"/>
              <a:gd name="connsiteY16082" fmla="*/ 439912 h 2623580"/>
              <a:gd name="connsiteX16083" fmla="*/ 3744981 w 4654756"/>
              <a:gd name="connsiteY16083" fmla="*/ 442798 h 2623580"/>
              <a:gd name="connsiteX16084" fmla="*/ 3751344 w 4654756"/>
              <a:gd name="connsiteY16084" fmla="*/ 444860 h 2623580"/>
              <a:gd name="connsiteX16085" fmla="*/ 3754314 w 4654756"/>
              <a:gd name="connsiteY16085" fmla="*/ 445684 h 2623580"/>
              <a:gd name="connsiteX16086" fmla="*/ 3757707 w 4654756"/>
              <a:gd name="connsiteY16086" fmla="*/ 445684 h 2623580"/>
              <a:gd name="connsiteX16087" fmla="*/ 3760253 w 4654756"/>
              <a:gd name="connsiteY16087" fmla="*/ 445684 h 2623580"/>
              <a:gd name="connsiteX16088" fmla="*/ 3763222 w 4654756"/>
              <a:gd name="connsiteY16088" fmla="*/ 444860 h 2623580"/>
              <a:gd name="connsiteX16089" fmla="*/ 3765768 w 4654756"/>
              <a:gd name="connsiteY16089" fmla="*/ 443623 h 2623580"/>
              <a:gd name="connsiteX16090" fmla="*/ 3768737 w 4654756"/>
              <a:gd name="connsiteY16090" fmla="*/ 442386 h 2623580"/>
              <a:gd name="connsiteX16091" fmla="*/ 3771282 w 4654756"/>
              <a:gd name="connsiteY16091" fmla="*/ 440737 h 2623580"/>
              <a:gd name="connsiteX16092" fmla="*/ 3774252 w 4654756"/>
              <a:gd name="connsiteY16092" fmla="*/ 438675 h 2623580"/>
              <a:gd name="connsiteX16093" fmla="*/ 3776373 w 4654756"/>
              <a:gd name="connsiteY16093" fmla="*/ 435789 h 2623580"/>
              <a:gd name="connsiteX16094" fmla="*/ 3778918 w 4654756"/>
              <a:gd name="connsiteY16094" fmla="*/ 432079 h 2623580"/>
              <a:gd name="connsiteX16095" fmla="*/ 3784857 w 4654756"/>
              <a:gd name="connsiteY16095" fmla="*/ 433728 h 2623580"/>
              <a:gd name="connsiteX16096" fmla="*/ 3789947 w 4654756"/>
              <a:gd name="connsiteY16096" fmla="*/ 435377 h 2623580"/>
              <a:gd name="connsiteX16097" fmla="*/ 3793766 w 4654756"/>
              <a:gd name="connsiteY16097" fmla="*/ 436202 h 2623580"/>
              <a:gd name="connsiteX16098" fmla="*/ 3797159 w 4654756"/>
              <a:gd name="connsiteY16098" fmla="*/ 436202 h 2623580"/>
              <a:gd name="connsiteX16099" fmla="*/ 3799705 w 4654756"/>
              <a:gd name="connsiteY16099" fmla="*/ 435789 h 2623580"/>
              <a:gd name="connsiteX16100" fmla="*/ 3801401 w 4654756"/>
              <a:gd name="connsiteY16100" fmla="*/ 435377 h 2623580"/>
              <a:gd name="connsiteX16101" fmla="*/ 3803098 w 4654756"/>
              <a:gd name="connsiteY16101" fmla="*/ 433728 h 2623580"/>
              <a:gd name="connsiteX16102" fmla="*/ 3803947 w 4654756"/>
              <a:gd name="connsiteY16102" fmla="*/ 432903 h 2623580"/>
              <a:gd name="connsiteX16103" fmla="*/ 3805219 w 4654756"/>
              <a:gd name="connsiteY16103" fmla="*/ 429193 h 2623580"/>
              <a:gd name="connsiteX16104" fmla="*/ 3806492 w 4654756"/>
              <a:gd name="connsiteY16104" fmla="*/ 425070 h 2623580"/>
              <a:gd name="connsiteX16105" fmla="*/ 3807341 w 4654756"/>
              <a:gd name="connsiteY16105" fmla="*/ 421359 h 2623580"/>
              <a:gd name="connsiteX16106" fmla="*/ 3808189 w 4654756"/>
              <a:gd name="connsiteY16106" fmla="*/ 420122 h 2623580"/>
              <a:gd name="connsiteX16107" fmla="*/ 3810295 w 4654756"/>
              <a:gd name="connsiteY16107" fmla="*/ 418076 h 2623580"/>
              <a:gd name="connsiteX16108" fmla="*/ 3809461 w 4654756"/>
              <a:gd name="connsiteY16108" fmla="*/ 413618 h 2623580"/>
              <a:gd name="connsiteX16109" fmla="*/ 3807765 w 4654756"/>
              <a:gd name="connsiteY16109" fmla="*/ 408257 h 2623580"/>
              <a:gd name="connsiteX16110" fmla="*/ 3805643 w 4654756"/>
              <a:gd name="connsiteY16110" fmla="*/ 402896 h 2623580"/>
              <a:gd name="connsiteX16111" fmla="*/ 3804795 w 4654756"/>
              <a:gd name="connsiteY16111" fmla="*/ 400834 h 2623580"/>
              <a:gd name="connsiteX16112" fmla="*/ 3803098 w 4654756"/>
              <a:gd name="connsiteY16112" fmla="*/ 398360 h 2623580"/>
              <a:gd name="connsiteX16113" fmla="*/ 3800977 w 4654756"/>
              <a:gd name="connsiteY16113" fmla="*/ 396298 h 2623580"/>
              <a:gd name="connsiteX16114" fmla="*/ 3798856 w 4654756"/>
              <a:gd name="connsiteY16114" fmla="*/ 395061 h 2623580"/>
              <a:gd name="connsiteX16115" fmla="*/ 3796735 w 4654756"/>
              <a:gd name="connsiteY16115" fmla="*/ 394236 h 2623580"/>
              <a:gd name="connsiteX16116" fmla="*/ 3793766 w 4654756"/>
              <a:gd name="connsiteY16116" fmla="*/ 393411 h 2623580"/>
              <a:gd name="connsiteX16117" fmla="*/ 3790371 w 4654756"/>
              <a:gd name="connsiteY16117" fmla="*/ 394648 h 2623580"/>
              <a:gd name="connsiteX16118" fmla="*/ 3786978 w 4654756"/>
              <a:gd name="connsiteY16118" fmla="*/ 395885 h 2623580"/>
              <a:gd name="connsiteX16119" fmla="*/ 3778918 w 4654756"/>
              <a:gd name="connsiteY16119" fmla="*/ 395061 h 2623580"/>
              <a:gd name="connsiteX16120" fmla="*/ 3772555 w 4654756"/>
              <a:gd name="connsiteY16120" fmla="*/ 395061 h 2623580"/>
              <a:gd name="connsiteX16121" fmla="*/ 3767889 w 4654756"/>
              <a:gd name="connsiteY16121" fmla="*/ 395473 h 2623580"/>
              <a:gd name="connsiteX16122" fmla="*/ 3763222 w 4654756"/>
              <a:gd name="connsiteY16122" fmla="*/ 395473 h 2623580"/>
              <a:gd name="connsiteX16123" fmla="*/ 3758556 w 4654756"/>
              <a:gd name="connsiteY16123" fmla="*/ 394648 h 2623580"/>
              <a:gd name="connsiteX16124" fmla="*/ 3753041 w 4654756"/>
              <a:gd name="connsiteY16124" fmla="*/ 392586 h 2623580"/>
              <a:gd name="connsiteX16125" fmla="*/ 3746679 w 4654756"/>
              <a:gd name="connsiteY16125" fmla="*/ 389288 h 2623580"/>
              <a:gd name="connsiteX16126" fmla="*/ 3738618 w 4654756"/>
              <a:gd name="connsiteY16126" fmla="*/ 383514 h 2623580"/>
              <a:gd name="connsiteX16127" fmla="*/ 3737345 w 4654756"/>
              <a:gd name="connsiteY16127" fmla="*/ 382277 h 2623580"/>
              <a:gd name="connsiteX16128" fmla="*/ 3736921 w 4654756"/>
              <a:gd name="connsiteY16128" fmla="*/ 380627 h 2623580"/>
              <a:gd name="connsiteX16129" fmla="*/ 3736921 w 4654756"/>
              <a:gd name="connsiteY16129" fmla="*/ 380543 h 2623580"/>
              <a:gd name="connsiteX16130" fmla="*/ 3736921 w 4654756"/>
              <a:gd name="connsiteY16130" fmla="*/ 378566 h 2623580"/>
              <a:gd name="connsiteX16131" fmla="*/ 3736921 w 4654756"/>
              <a:gd name="connsiteY16131" fmla="*/ 378482 h 2623580"/>
              <a:gd name="connsiteX16132" fmla="*/ 3737345 w 4654756"/>
              <a:gd name="connsiteY16132" fmla="*/ 376008 h 2623580"/>
              <a:gd name="connsiteX16133" fmla="*/ 3739891 w 4654756"/>
              <a:gd name="connsiteY16133" fmla="*/ 370236 h 2623580"/>
              <a:gd name="connsiteX16134" fmla="*/ 3744557 w 4654756"/>
              <a:gd name="connsiteY16134" fmla="*/ 362815 h 2623580"/>
              <a:gd name="connsiteX16135" fmla="*/ 3756859 w 4654756"/>
              <a:gd name="connsiteY16135" fmla="*/ 344261 h 2623580"/>
              <a:gd name="connsiteX16136" fmla="*/ 3764495 w 4654756"/>
              <a:gd name="connsiteY16136" fmla="*/ 333130 h 2623580"/>
              <a:gd name="connsiteX16137" fmla="*/ 3772555 w 4654756"/>
              <a:gd name="connsiteY16137" fmla="*/ 321173 h 2623580"/>
              <a:gd name="connsiteX16138" fmla="*/ 3778069 w 4654756"/>
              <a:gd name="connsiteY16138" fmla="*/ 312928 h 2623580"/>
              <a:gd name="connsiteX16139" fmla="*/ 3782736 w 4654756"/>
              <a:gd name="connsiteY16139" fmla="*/ 304269 h 2623580"/>
              <a:gd name="connsiteX16140" fmla="*/ 3792069 w 4654756"/>
              <a:gd name="connsiteY16140" fmla="*/ 285304 h 2623580"/>
              <a:gd name="connsiteX16141" fmla="*/ 3800977 w 4654756"/>
              <a:gd name="connsiteY16141" fmla="*/ 267164 h 2623580"/>
              <a:gd name="connsiteX16142" fmla="*/ 3805219 w 4654756"/>
              <a:gd name="connsiteY16142" fmla="*/ 259330 h 2623580"/>
              <a:gd name="connsiteX16143" fmla="*/ 3810309 w 4654756"/>
              <a:gd name="connsiteY16143" fmla="*/ 251497 h 2623580"/>
              <a:gd name="connsiteX16144" fmla="*/ 3819218 w 4654756"/>
              <a:gd name="connsiteY16144" fmla="*/ 240777 h 2623580"/>
              <a:gd name="connsiteX16145" fmla="*/ 3828127 w 4654756"/>
              <a:gd name="connsiteY16145" fmla="*/ 230470 h 2623580"/>
              <a:gd name="connsiteX16146" fmla="*/ 3837883 w 4654756"/>
              <a:gd name="connsiteY16146" fmla="*/ 220987 h 2623580"/>
              <a:gd name="connsiteX16147" fmla="*/ 3848913 w 4654756"/>
              <a:gd name="connsiteY16147" fmla="*/ 211917 h 2623580"/>
              <a:gd name="connsiteX16148" fmla="*/ 3859518 w 4654756"/>
              <a:gd name="connsiteY16148" fmla="*/ 203671 h 2623580"/>
              <a:gd name="connsiteX16149" fmla="*/ 3870971 w 4654756"/>
              <a:gd name="connsiteY16149" fmla="*/ 195837 h 2623580"/>
              <a:gd name="connsiteX16150" fmla="*/ 3882001 w 4654756"/>
              <a:gd name="connsiteY16150" fmla="*/ 188004 h 2623580"/>
              <a:gd name="connsiteX16151" fmla="*/ 3893879 w 4654756"/>
              <a:gd name="connsiteY16151" fmla="*/ 180583 h 2623580"/>
              <a:gd name="connsiteX16152" fmla="*/ 3917211 w 4654756"/>
              <a:gd name="connsiteY16152" fmla="*/ 165740 h 2623580"/>
              <a:gd name="connsiteX16153" fmla="*/ 3928240 w 4654756"/>
              <a:gd name="connsiteY16153" fmla="*/ 158319 h 2623580"/>
              <a:gd name="connsiteX16154" fmla="*/ 3940118 w 4654756"/>
              <a:gd name="connsiteY16154" fmla="*/ 150486 h 2623580"/>
              <a:gd name="connsiteX16155" fmla="*/ 3951147 w 4654756"/>
              <a:gd name="connsiteY16155" fmla="*/ 142240 h 2623580"/>
              <a:gd name="connsiteX16156" fmla="*/ 3962601 w 4654756"/>
              <a:gd name="connsiteY16156" fmla="*/ 133582 h 2623580"/>
              <a:gd name="connsiteX16157" fmla="*/ 3972782 w 4654756"/>
              <a:gd name="connsiteY16157" fmla="*/ 124099 h 2623580"/>
              <a:gd name="connsiteX16158" fmla="*/ 3982963 w 4654756"/>
              <a:gd name="connsiteY16158" fmla="*/ 113380 h 2623580"/>
              <a:gd name="connsiteX16159" fmla="*/ 3991023 w 4654756"/>
              <a:gd name="connsiteY16159" fmla="*/ 111319 h 2623580"/>
              <a:gd name="connsiteX16160" fmla="*/ 3997811 w 4654756"/>
              <a:gd name="connsiteY16160" fmla="*/ 109257 h 2623580"/>
              <a:gd name="connsiteX16161" fmla="*/ 4004173 w 4654756"/>
              <a:gd name="connsiteY16161" fmla="*/ 108433 h 2623580"/>
              <a:gd name="connsiteX16162" fmla="*/ 4009689 w 4654756"/>
              <a:gd name="connsiteY16162" fmla="*/ 108020 h 2623580"/>
              <a:gd name="connsiteX16163" fmla="*/ 4015203 w 4654756"/>
              <a:gd name="connsiteY16163" fmla="*/ 108020 h 2623580"/>
              <a:gd name="connsiteX16164" fmla="*/ 4020293 w 4654756"/>
              <a:gd name="connsiteY16164" fmla="*/ 108433 h 2623580"/>
              <a:gd name="connsiteX16165" fmla="*/ 4024535 w 4654756"/>
              <a:gd name="connsiteY16165" fmla="*/ 109257 h 2623580"/>
              <a:gd name="connsiteX16166" fmla="*/ 4028778 w 4654756"/>
              <a:gd name="connsiteY16166" fmla="*/ 110906 h 2623580"/>
              <a:gd name="connsiteX16167" fmla="*/ 4036413 w 4654756"/>
              <a:gd name="connsiteY16167" fmla="*/ 113380 h 2623580"/>
              <a:gd name="connsiteX16168" fmla="*/ 4041928 w 4654756"/>
              <a:gd name="connsiteY16168" fmla="*/ 116266 h 2623580"/>
              <a:gd name="connsiteX16169" fmla="*/ 4047867 w 4654756"/>
              <a:gd name="connsiteY16169" fmla="*/ 118739 h 2623580"/>
              <a:gd name="connsiteX16170" fmla="*/ 4050413 w 4654756"/>
              <a:gd name="connsiteY16170" fmla="*/ 119564 h 2623580"/>
              <a:gd name="connsiteX16171" fmla="*/ 4053382 w 4654756"/>
              <a:gd name="connsiteY16171" fmla="*/ 119564 h 2623580"/>
              <a:gd name="connsiteX16172" fmla="*/ 4060593 w 4654756"/>
              <a:gd name="connsiteY16172" fmla="*/ 119564 h 2623580"/>
              <a:gd name="connsiteX16173" fmla="*/ 4066532 w 4654756"/>
              <a:gd name="connsiteY16173" fmla="*/ 118739 h 2623580"/>
              <a:gd name="connsiteX16174" fmla="*/ 4069078 w 4654756"/>
              <a:gd name="connsiteY16174" fmla="*/ 118327 h 2623580"/>
              <a:gd name="connsiteX16175" fmla="*/ 4070351 w 4654756"/>
              <a:gd name="connsiteY16175" fmla="*/ 117503 h 2623580"/>
              <a:gd name="connsiteX16176" fmla="*/ 4072047 w 4654756"/>
              <a:gd name="connsiteY16176" fmla="*/ 116266 h 2623580"/>
              <a:gd name="connsiteX16177" fmla="*/ 4073319 w 4654756"/>
              <a:gd name="connsiteY16177" fmla="*/ 115029 h 2623580"/>
              <a:gd name="connsiteX16178" fmla="*/ 4074168 w 4654756"/>
              <a:gd name="connsiteY16178" fmla="*/ 113380 h 2623580"/>
              <a:gd name="connsiteX16179" fmla="*/ 4075017 w 4654756"/>
              <a:gd name="connsiteY16179" fmla="*/ 111731 h 2623580"/>
              <a:gd name="connsiteX16180" fmla="*/ 4075865 w 4654756"/>
              <a:gd name="connsiteY16180" fmla="*/ 107608 h 2623580"/>
              <a:gd name="connsiteX16181" fmla="*/ 4076712 w 4654756"/>
              <a:gd name="connsiteY16181" fmla="*/ 94023 h 2623580"/>
              <a:gd name="connsiteX16182" fmla="*/ 4072895 w 4654756"/>
              <a:gd name="connsiteY16182" fmla="*/ 92374 h 2623580"/>
              <a:gd name="connsiteX16183" fmla="*/ 4069502 w 4654756"/>
              <a:gd name="connsiteY16183" fmla="*/ 90312 h 2623580"/>
              <a:gd name="connsiteX16184" fmla="*/ 4065684 w 4654756"/>
              <a:gd name="connsiteY16184" fmla="*/ 89487 h 2623580"/>
              <a:gd name="connsiteX16185" fmla="*/ 4061442 w 4654756"/>
              <a:gd name="connsiteY16185" fmla="*/ 88250 h 2623580"/>
              <a:gd name="connsiteX16186" fmla="*/ 4054230 w 4654756"/>
              <a:gd name="connsiteY16186" fmla="*/ 87425 h 2623580"/>
              <a:gd name="connsiteX16187" fmla="*/ 4047019 w 4654756"/>
              <a:gd name="connsiteY16187" fmla="*/ 87425 h 2623580"/>
              <a:gd name="connsiteX16188" fmla="*/ 4040655 w 4654756"/>
              <a:gd name="connsiteY16188" fmla="*/ 87837 h 2623580"/>
              <a:gd name="connsiteX16189" fmla="*/ 4035565 w 4654756"/>
              <a:gd name="connsiteY16189" fmla="*/ 89075 h 2623580"/>
              <a:gd name="connsiteX16190" fmla="*/ 4031323 w 4654756"/>
              <a:gd name="connsiteY16190" fmla="*/ 89900 h 2623580"/>
              <a:gd name="connsiteX16191" fmla="*/ 4031324 w 4654756"/>
              <a:gd name="connsiteY16191" fmla="*/ 89879 h 2623580"/>
              <a:gd name="connsiteX16192" fmla="*/ 4031323 w 4654756"/>
              <a:gd name="connsiteY16192" fmla="*/ 89879 h 2623580"/>
              <a:gd name="connsiteX16193" fmla="*/ 4032171 w 4654756"/>
              <a:gd name="connsiteY16193" fmla="*/ 79572 h 2623580"/>
              <a:gd name="connsiteX16194" fmla="*/ 4033868 w 4654756"/>
              <a:gd name="connsiteY16194" fmla="*/ 70089 h 2623580"/>
              <a:gd name="connsiteX16195" fmla="*/ 4035565 w 4654756"/>
              <a:gd name="connsiteY16195" fmla="*/ 61431 h 2623580"/>
              <a:gd name="connsiteX16196" fmla="*/ 4038535 w 4654756"/>
              <a:gd name="connsiteY16196" fmla="*/ 54422 h 2623580"/>
              <a:gd name="connsiteX16197" fmla="*/ 4042777 w 4654756"/>
              <a:gd name="connsiteY16197" fmla="*/ 47825 h 2623580"/>
              <a:gd name="connsiteX16198" fmla="*/ 4046594 w 4654756"/>
              <a:gd name="connsiteY16198" fmla="*/ 41641 h 2623580"/>
              <a:gd name="connsiteX16199" fmla="*/ 4051261 w 4654756"/>
              <a:gd name="connsiteY16199" fmla="*/ 36282 h 2623580"/>
              <a:gd name="connsiteX16200" fmla="*/ 4056351 w 4654756"/>
              <a:gd name="connsiteY16200" fmla="*/ 31334 h 2623580"/>
              <a:gd name="connsiteX16201" fmla="*/ 4062291 w 4654756"/>
              <a:gd name="connsiteY16201" fmla="*/ 27211 h 2623580"/>
              <a:gd name="connsiteX16202" fmla="*/ 4067805 w 4654756"/>
              <a:gd name="connsiteY16202" fmla="*/ 23088 h 2623580"/>
              <a:gd name="connsiteX16203" fmla="*/ 4074168 w 4654756"/>
              <a:gd name="connsiteY16203" fmla="*/ 18965 h 2623580"/>
              <a:gd name="connsiteX16204" fmla="*/ 4080955 w 4654756"/>
              <a:gd name="connsiteY16204" fmla="*/ 15667 h 2623580"/>
              <a:gd name="connsiteX16205" fmla="*/ 4094954 w 4654756"/>
              <a:gd name="connsiteY16205" fmla="*/ 8246 h 2623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  <a:cxn ang="0">
                <a:pos x="connsiteX6307" y="connsiteY6307"/>
              </a:cxn>
              <a:cxn ang="0">
                <a:pos x="connsiteX6308" y="connsiteY6308"/>
              </a:cxn>
              <a:cxn ang="0">
                <a:pos x="connsiteX6309" y="connsiteY6309"/>
              </a:cxn>
              <a:cxn ang="0">
                <a:pos x="connsiteX6310" y="connsiteY6310"/>
              </a:cxn>
              <a:cxn ang="0">
                <a:pos x="connsiteX6311" y="connsiteY6311"/>
              </a:cxn>
              <a:cxn ang="0">
                <a:pos x="connsiteX6312" y="connsiteY6312"/>
              </a:cxn>
              <a:cxn ang="0">
                <a:pos x="connsiteX6313" y="connsiteY6313"/>
              </a:cxn>
              <a:cxn ang="0">
                <a:pos x="connsiteX6314" y="connsiteY6314"/>
              </a:cxn>
              <a:cxn ang="0">
                <a:pos x="connsiteX6315" y="connsiteY6315"/>
              </a:cxn>
              <a:cxn ang="0">
                <a:pos x="connsiteX6316" y="connsiteY6316"/>
              </a:cxn>
              <a:cxn ang="0">
                <a:pos x="connsiteX6317" y="connsiteY6317"/>
              </a:cxn>
              <a:cxn ang="0">
                <a:pos x="connsiteX6318" y="connsiteY6318"/>
              </a:cxn>
              <a:cxn ang="0">
                <a:pos x="connsiteX6319" y="connsiteY6319"/>
              </a:cxn>
              <a:cxn ang="0">
                <a:pos x="connsiteX6320" y="connsiteY6320"/>
              </a:cxn>
              <a:cxn ang="0">
                <a:pos x="connsiteX6321" y="connsiteY6321"/>
              </a:cxn>
              <a:cxn ang="0">
                <a:pos x="connsiteX6322" y="connsiteY6322"/>
              </a:cxn>
              <a:cxn ang="0">
                <a:pos x="connsiteX6323" y="connsiteY6323"/>
              </a:cxn>
              <a:cxn ang="0">
                <a:pos x="connsiteX6324" y="connsiteY6324"/>
              </a:cxn>
              <a:cxn ang="0">
                <a:pos x="connsiteX6325" y="connsiteY6325"/>
              </a:cxn>
              <a:cxn ang="0">
                <a:pos x="connsiteX6326" y="connsiteY6326"/>
              </a:cxn>
              <a:cxn ang="0">
                <a:pos x="connsiteX6327" y="connsiteY6327"/>
              </a:cxn>
              <a:cxn ang="0">
                <a:pos x="connsiteX6328" y="connsiteY6328"/>
              </a:cxn>
              <a:cxn ang="0">
                <a:pos x="connsiteX6329" y="connsiteY6329"/>
              </a:cxn>
              <a:cxn ang="0">
                <a:pos x="connsiteX6330" y="connsiteY6330"/>
              </a:cxn>
              <a:cxn ang="0">
                <a:pos x="connsiteX6331" y="connsiteY6331"/>
              </a:cxn>
              <a:cxn ang="0">
                <a:pos x="connsiteX6332" y="connsiteY6332"/>
              </a:cxn>
              <a:cxn ang="0">
                <a:pos x="connsiteX6333" y="connsiteY6333"/>
              </a:cxn>
              <a:cxn ang="0">
                <a:pos x="connsiteX6334" y="connsiteY6334"/>
              </a:cxn>
              <a:cxn ang="0">
                <a:pos x="connsiteX6335" y="connsiteY6335"/>
              </a:cxn>
              <a:cxn ang="0">
                <a:pos x="connsiteX6336" y="connsiteY6336"/>
              </a:cxn>
              <a:cxn ang="0">
                <a:pos x="connsiteX6337" y="connsiteY6337"/>
              </a:cxn>
              <a:cxn ang="0">
                <a:pos x="connsiteX6338" y="connsiteY6338"/>
              </a:cxn>
              <a:cxn ang="0">
                <a:pos x="connsiteX6339" y="connsiteY6339"/>
              </a:cxn>
              <a:cxn ang="0">
                <a:pos x="connsiteX6340" y="connsiteY6340"/>
              </a:cxn>
              <a:cxn ang="0">
                <a:pos x="connsiteX6341" y="connsiteY6341"/>
              </a:cxn>
              <a:cxn ang="0">
                <a:pos x="connsiteX6342" y="connsiteY6342"/>
              </a:cxn>
              <a:cxn ang="0">
                <a:pos x="connsiteX6343" y="connsiteY6343"/>
              </a:cxn>
              <a:cxn ang="0">
                <a:pos x="connsiteX6344" y="connsiteY6344"/>
              </a:cxn>
              <a:cxn ang="0">
                <a:pos x="connsiteX6345" y="connsiteY6345"/>
              </a:cxn>
              <a:cxn ang="0">
                <a:pos x="connsiteX6346" y="connsiteY6346"/>
              </a:cxn>
              <a:cxn ang="0">
                <a:pos x="connsiteX6347" y="connsiteY6347"/>
              </a:cxn>
              <a:cxn ang="0">
                <a:pos x="connsiteX6348" y="connsiteY6348"/>
              </a:cxn>
              <a:cxn ang="0">
                <a:pos x="connsiteX6349" y="connsiteY6349"/>
              </a:cxn>
              <a:cxn ang="0">
                <a:pos x="connsiteX6350" y="connsiteY6350"/>
              </a:cxn>
              <a:cxn ang="0">
                <a:pos x="connsiteX6351" y="connsiteY6351"/>
              </a:cxn>
              <a:cxn ang="0">
                <a:pos x="connsiteX6352" y="connsiteY6352"/>
              </a:cxn>
              <a:cxn ang="0">
                <a:pos x="connsiteX6353" y="connsiteY6353"/>
              </a:cxn>
              <a:cxn ang="0">
                <a:pos x="connsiteX6354" y="connsiteY6354"/>
              </a:cxn>
              <a:cxn ang="0">
                <a:pos x="connsiteX6355" y="connsiteY6355"/>
              </a:cxn>
              <a:cxn ang="0">
                <a:pos x="connsiteX6356" y="connsiteY6356"/>
              </a:cxn>
              <a:cxn ang="0">
                <a:pos x="connsiteX6357" y="connsiteY6357"/>
              </a:cxn>
              <a:cxn ang="0">
                <a:pos x="connsiteX6358" y="connsiteY6358"/>
              </a:cxn>
              <a:cxn ang="0">
                <a:pos x="connsiteX6359" y="connsiteY6359"/>
              </a:cxn>
              <a:cxn ang="0">
                <a:pos x="connsiteX6360" y="connsiteY6360"/>
              </a:cxn>
              <a:cxn ang="0">
                <a:pos x="connsiteX6361" y="connsiteY6361"/>
              </a:cxn>
              <a:cxn ang="0">
                <a:pos x="connsiteX6362" y="connsiteY6362"/>
              </a:cxn>
              <a:cxn ang="0">
                <a:pos x="connsiteX6363" y="connsiteY6363"/>
              </a:cxn>
              <a:cxn ang="0">
                <a:pos x="connsiteX6364" y="connsiteY6364"/>
              </a:cxn>
              <a:cxn ang="0">
                <a:pos x="connsiteX6365" y="connsiteY6365"/>
              </a:cxn>
              <a:cxn ang="0">
                <a:pos x="connsiteX6366" y="connsiteY6366"/>
              </a:cxn>
              <a:cxn ang="0">
                <a:pos x="connsiteX6367" y="connsiteY6367"/>
              </a:cxn>
              <a:cxn ang="0">
                <a:pos x="connsiteX6368" y="connsiteY6368"/>
              </a:cxn>
              <a:cxn ang="0">
                <a:pos x="connsiteX6369" y="connsiteY6369"/>
              </a:cxn>
              <a:cxn ang="0">
                <a:pos x="connsiteX6370" y="connsiteY6370"/>
              </a:cxn>
              <a:cxn ang="0">
                <a:pos x="connsiteX6371" y="connsiteY6371"/>
              </a:cxn>
              <a:cxn ang="0">
                <a:pos x="connsiteX6372" y="connsiteY6372"/>
              </a:cxn>
              <a:cxn ang="0">
                <a:pos x="connsiteX6373" y="connsiteY6373"/>
              </a:cxn>
              <a:cxn ang="0">
                <a:pos x="connsiteX6374" y="connsiteY6374"/>
              </a:cxn>
              <a:cxn ang="0">
                <a:pos x="connsiteX6375" y="connsiteY6375"/>
              </a:cxn>
              <a:cxn ang="0">
                <a:pos x="connsiteX6376" y="connsiteY6376"/>
              </a:cxn>
              <a:cxn ang="0">
                <a:pos x="connsiteX6377" y="connsiteY6377"/>
              </a:cxn>
              <a:cxn ang="0">
                <a:pos x="connsiteX6378" y="connsiteY6378"/>
              </a:cxn>
              <a:cxn ang="0">
                <a:pos x="connsiteX6379" y="connsiteY6379"/>
              </a:cxn>
              <a:cxn ang="0">
                <a:pos x="connsiteX6380" y="connsiteY6380"/>
              </a:cxn>
              <a:cxn ang="0">
                <a:pos x="connsiteX6381" y="connsiteY6381"/>
              </a:cxn>
              <a:cxn ang="0">
                <a:pos x="connsiteX6382" y="connsiteY6382"/>
              </a:cxn>
              <a:cxn ang="0">
                <a:pos x="connsiteX6383" y="connsiteY6383"/>
              </a:cxn>
              <a:cxn ang="0">
                <a:pos x="connsiteX6384" y="connsiteY6384"/>
              </a:cxn>
              <a:cxn ang="0">
                <a:pos x="connsiteX6385" y="connsiteY6385"/>
              </a:cxn>
              <a:cxn ang="0">
                <a:pos x="connsiteX6386" y="connsiteY6386"/>
              </a:cxn>
              <a:cxn ang="0">
                <a:pos x="connsiteX6387" y="connsiteY6387"/>
              </a:cxn>
              <a:cxn ang="0">
                <a:pos x="connsiteX6388" y="connsiteY6388"/>
              </a:cxn>
              <a:cxn ang="0">
                <a:pos x="connsiteX6389" y="connsiteY6389"/>
              </a:cxn>
              <a:cxn ang="0">
                <a:pos x="connsiteX6390" y="connsiteY6390"/>
              </a:cxn>
              <a:cxn ang="0">
                <a:pos x="connsiteX6391" y="connsiteY6391"/>
              </a:cxn>
              <a:cxn ang="0">
                <a:pos x="connsiteX6392" y="connsiteY6392"/>
              </a:cxn>
              <a:cxn ang="0">
                <a:pos x="connsiteX6393" y="connsiteY6393"/>
              </a:cxn>
              <a:cxn ang="0">
                <a:pos x="connsiteX6394" y="connsiteY6394"/>
              </a:cxn>
              <a:cxn ang="0">
                <a:pos x="connsiteX6395" y="connsiteY6395"/>
              </a:cxn>
              <a:cxn ang="0">
                <a:pos x="connsiteX6396" y="connsiteY6396"/>
              </a:cxn>
              <a:cxn ang="0">
                <a:pos x="connsiteX6397" y="connsiteY6397"/>
              </a:cxn>
              <a:cxn ang="0">
                <a:pos x="connsiteX6398" y="connsiteY6398"/>
              </a:cxn>
              <a:cxn ang="0">
                <a:pos x="connsiteX6399" y="connsiteY6399"/>
              </a:cxn>
              <a:cxn ang="0">
                <a:pos x="connsiteX6400" y="connsiteY6400"/>
              </a:cxn>
              <a:cxn ang="0">
                <a:pos x="connsiteX6401" y="connsiteY6401"/>
              </a:cxn>
              <a:cxn ang="0">
                <a:pos x="connsiteX6402" y="connsiteY6402"/>
              </a:cxn>
              <a:cxn ang="0">
                <a:pos x="connsiteX6403" y="connsiteY6403"/>
              </a:cxn>
              <a:cxn ang="0">
                <a:pos x="connsiteX6404" y="connsiteY6404"/>
              </a:cxn>
              <a:cxn ang="0">
                <a:pos x="connsiteX6405" y="connsiteY6405"/>
              </a:cxn>
              <a:cxn ang="0">
                <a:pos x="connsiteX6406" y="connsiteY6406"/>
              </a:cxn>
              <a:cxn ang="0">
                <a:pos x="connsiteX6407" y="connsiteY6407"/>
              </a:cxn>
              <a:cxn ang="0">
                <a:pos x="connsiteX6408" y="connsiteY6408"/>
              </a:cxn>
              <a:cxn ang="0">
                <a:pos x="connsiteX6409" y="connsiteY6409"/>
              </a:cxn>
              <a:cxn ang="0">
                <a:pos x="connsiteX6410" y="connsiteY6410"/>
              </a:cxn>
              <a:cxn ang="0">
                <a:pos x="connsiteX6411" y="connsiteY6411"/>
              </a:cxn>
              <a:cxn ang="0">
                <a:pos x="connsiteX6412" y="connsiteY6412"/>
              </a:cxn>
              <a:cxn ang="0">
                <a:pos x="connsiteX6413" y="connsiteY6413"/>
              </a:cxn>
              <a:cxn ang="0">
                <a:pos x="connsiteX6414" y="connsiteY6414"/>
              </a:cxn>
              <a:cxn ang="0">
                <a:pos x="connsiteX6415" y="connsiteY6415"/>
              </a:cxn>
              <a:cxn ang="0">
                <a:pos x="connsiteX6416" y="connsiteY6416"/>
              </a:cxn>
              <a:cxn ang="0">
                <a:pos x="connsiteX6417" y="connsiteY6417"/>
              </a:cxn>
              <a:cxn ang="0">
                <a:pos x="connsiteX6418" y="connsiteY6418"/>
              </a:cxn>
              <a:cxn ang="0">
                <a:pos x="connsiteX6419" y="connsiteY6419"/>
              </a:cxn>
              <a:cxn ang="0">
                <a:pos x="connsiteX6420" y="connsiteY6420"/>
              </a:cxn>
              <a:cxn ang="0">
                <a:pos x="connsiteX6421" y="connsiteY6421"/>
              </a:cxn>
              <a:cxn ang="0">
                <a:pos x="connsiteX6422" y="connsiteY6422"/>
              </a:cxn>
              <a:cxn ang="0">
                <a:pos x="connsiteX6423" y="connsiteY6423"/>
              </a:cxn>
              <a:cxn ang="0">
                <a:pos x="connsiteX6424" y="connsiteY6424"/>
              </a:cxn>
              <a:cxn ang="0">
                <a:pos x="connsiteX6425" y="connsiteY6425"/>
              </a:cxn>
              <a:cxn ang="0">
                <a:pos x="connsiteX6426" y="connsiteY6426"/>
              </a:cxn>
              <a:cxn ang="0">
                <a:pos x="connsiteX6427" y="connsiteY6427"/>
              </a:cxn>
              <a:cxn ang="0">
                <a:pos x="connsiteX6428" y="connsiteY6428"/>
              </a:cxn>
              <a:cxn ang="0">
                <a:pos x="connsiteX6429" y="connsiteY6429"/>
              </a:cxn>
              <a:cxn ang="0">
                <a:pos x="connsiteX6430" y="connsiteY6430"/>
              </a:cxn>
              <a:cxn ang="0">
                <a:pos x="connsiteX6431" y="connsiteY6431"/>
              </a:cxn>
              <a:cxn ang="0">
                <a:pos x="connsiteX6432" y="connsiteY6432"/>
              </a:cxn>
              <a:cxn ang="0">
                <a:pos x="connsiteX6433" y="connsiteY6433"/>
              </a:cxn>
              <a:cxn ang="0">
                <a:pos x="connsiteX6434" y="connsiteY6434"/>
              </a:cxn>
              <a:cxn ang="0">
                <a:pos x="connsiteX6435" y="connsiteY6435"/>
              </a:cxn>
              <a:cxn ang="0">
                <a:pos x="connsiteX6436" y="connsiteY6436"/>
              </a:cxn>
              <a:cxn ang="0">
                <a:pos x="connsiteX6437" y="connsiteY6437"/>
              </a:cxn>
              <a:cxn ang="0">
                <a:pos x="connsiteX6438" y="connsiteY6438"/>
              </a:cxn>
              <a:cxn ang="0">
                <a:pos x="connsiteX6439" y="connsiteY6439"/>
              </a:cxn>
              <a:cxn ang="0">
                <a:pos x="connsiteX6440" y="connsiteY6440"/>
              </a:cxn>
              <a:cxn ang="0">
                <a:pos x="connsiteX6441" y="connsiteY6441"/>
              </a:cxn>
              <a:cxn ang="0">
                <a:pos x="connsiteX6442" y="connsiteY6442"/>
              </a:cxn>
              <a:cxn ang="0">
                <a:pos x="connsiteX6443" y="connsiteY6443"/>
              </a:cxn>
              <a:cxn ang="0">
                <a:pos x="connsiteX6444" y="connsiteY6444"/>
              </a:cxn>
              <a:cxn ang="0">
                <a:pos x="connsiteX6445" y="connsiteY6445"/>
              </a:cxn>
              <a:cxn ang="0">
                <a:pos x="connsiteX6446" y="connsiteY6446"/>
              </a:cxn>
              <a:cxn ang="0">
                <a:pos x="connsiteX6447" y="connsiteY6447"/>
              </a:cxn>
              <a:cxn ang="0">
                <a:pos x="connsiteX6448" y="connsiteY6448"/>
              </a:cxn>
              <a:cxn ang="0">
                <a:pos x="connsiteX6449" y="connsiteY6449"/>
              </a:cxn>
              <a:cxn ang="0">
                <a:pos x="connsiteX6450" y="connsiteY6450"/>
              </a:cxn>
              <a:cxn ang="0">
                <a:pos x="connsiteX6451" y="connsiteY6451"/>
              </a:cxn>
              <a:cxn ang="0">
                <a:pos x="connsiteX6452" y="connsiteY6452"/>
              </a:cxn>
              <a:cxn ang="0">
                <a:pos x="connsiteX6453" y="connsiteY6453"/>
              </a:cxn>
              <a:cxn ang="0">
                <a:pos x="connsiteX6454" y="connsiteY6454"/>
              </a:cxn>
              <a:cxn ang="0">
                <a:pos x="connsiteX6455" y="connsiteY6455"/>
              </a:cxn>
              <a:cxn ang="0">
                <a:pos x="connsiteX6456" y="connsiteY6456"/>
              </a:cxn>
              <a:cxn ang="0">
                <a:pos x="connsiteX6457" y="connsiteY6457"/>
              </a:cxn>
              <a:cxn ang="0">
                <a:pos x="connsiteX6458" y="connsiteY6458"/>
              </a:cxn>
              <a:cxn ang="0">
                <a:pos x="connsiteX6459" y="connsiteY6459"/>
              </a:cxn>
              <a:cxn ang="0">
                <a:pos x="connsiteX6460" y="connsiteY6460"/>
              </a:cxn>
              <a:cxn ang="0">
                <a:pos x="connsiteX6461" y="connsiteY6461"/>
              </a:cxn>
              <a:cxn ang="0">
                <a:pos x="connsiteX6462" y="connsiteY6462"/>
              </a:cxn>
              <a:cxn ang="0">
                <a:pos x="connsiteX6463" y="connsiteY6463"/>
              </a:cxn>
              <a:cxn ang="0">
                <a:pos x="connsiteX6464" y="connsiteY6464"/>
              </a:cxn>
              <a:cxn ang="0">
                <a:pos x="connsiteX6465" y="connsiteY6465"/>
              </a:cxn>
              <a:cxn ang="0">
                <a:pos x="connsiteX6466" y="connsiteY6466"/>
              </a:cxn>
              <a:cxn ang="0">
                <a:pos x="connsiteX6467" y="connsiteY6467"/>
              </a:cxn>
              <a:cxn ang="0">
                <a:pos x="connsiteX6468" y="connsiteY6468"/>
              </a:cxn>
              <a:cxn ang="0">
                <a:pos x="connsiteX6469" y="connsiteY6469"/>
              </a:cxn>
              <a:cxn ang="0">
                <a:pos x="connsiteX6470" y="connsiteY6470"/>
              </a:cxn>
              <a:cxn ang="0">
                <a:pos x="connsiteX6471" y="connsiteY6471"/>
              </a:cxn>
              <a:cxn ang="0">
                <a:pos x="connsiteX6472" y="connsiteY6472"/>
              </a:cxn>
              <a:cxn ang="0">
                <a:pos x="connsiteX6473" y="connsiteY6473"/>
              </a:cxn>
              <a:cxn ang="0">
                <a:pos x="connsiteX6474" y="connsiteY6474"/>
              </a:cxn>
              <a:cxn ang="0">
                <a:pos x="connsiteX6475" y="connsiteY6475"/>
              </a:cxn>
              <a:cxn ang="0">
                <a:pos x="connsiteX6476" y="connsiteY6476"/>
              </a:cxn>
              <a:cxn ang="0">
                <a:pos x="connsiteX6477" y="connsiteY6477"/>
              </a:cxn>
              <a:cxn ang="0">
                <a:pos x="connsiteX6478" y="connsiteY6478"/>
              </a:cxn>
              <a:cxn ang="0">
                <a:pos x="connsiteX6479" y="connsiteY6479"/>
              </a:cxn>
              <a:cxn ang="0">
                <a:pos x="connsiteX6480" y="connsiteY6480"/>
              </a:cxn>
              <a:cxn ang="0">
                <a:pos x="connsiteX6481" y="connsiteY6481"/>
              </a:cxn>
              <a:cxn ang="0">
                <a:pos x="connsiteX6482" y="connsiteY6482"/>
              </a:cxn>
              <a:cxn ang="0">
                <a:pos x="connsiteX6483" y="connsiteY6483"/>
              </a:cxn>
              <a:cxn ang="0">
                <a:pos x="connsiteX6484" y="connsiteY6484"/>
              </a:cxn>
              <a:cxn ang="0">
                <a:pos x="connsiteX6485" y="connsiteY6485"/>
              </a:cxn>
              <a:cxn ang="0">
                <a:pos x="connsiteX6486" y="connsiteY6486"/>
              </a:cxn>
              <a:cxn ang="0">
                <a:pos x="connsiteX6487" y="connsiteY6487"/>
              </a:cxn>
              <a:cxn ang="0">
                <a:pos x="connsiteX6488" y="connsiteY6488"/>
              </a:cxn>
              <a:cxn ang="0">
                <a:pos x="connsiteX6489" y="connsiteY6489"/>
              </a:cxn>
              <a:cxn ang="0">
                <a:pos x="connsiteX6490" y="connsiteY6490"/>
              </a:cxn>
              <a:cxn ang="0">
                <a:pos x="connsiteX6491" y="connsiteY6491"/>
              </a:cxn>
              <a:cxn ang="0">
                <a:pos x="connsiteX6492" y="connsiteY6492"/>
              </a:cxn>
              <a:cxn ang="0">
                <a:pos x="connsiteX6493" y="connsiteY6493"/>
              </a:cxn>
              <a:cxn ang="0">
                <a:pos x="connsiteX6494" y="connsiteY6494"/>
              </a:cxn>
              <a:cxn ang="0">
                <a:pos x="connsiteX6495" y="connsiteY6495"/>
              </a:cxn>
              <a:cxn ang="0">
                <a:pos x="connsiteX6496" y="connsiteY6496"/>
              </a:cxn>
              <a:cxn ang="0">
                <a:pos x="connsiteX6497" y="connsiteY6497"/>
              </a:cxn>
              <a:cxn ang="0">
                <a:pos x="connsiteX6498" y="connsiteY6498"/>
              </a:cxn>
              <a:cxn ang="0">
                <a:pos x="connsiteX6499" y="connsiteY6499"/>
              </a:cxn>
              <a:cxn ang="0">
                <a:pos x="connsiteX6500" y="connsiteY6500"/>
              </a:cxn>
              <a:cxn ang="0">
                <a:pos x="connsiteX6501" y="connsiteY6501"/>
              </a:cxn>
              <a:cxn ang="0">
                <a:pos x="connsiteX6502" y="connsiteY6502"/>
              </a:cxn>
              <a:cxn ang="0">
                <a:pos x="connsiteX6503" y="connsiteY6503"/>
              </a:cxn>
              <a:cxn ang="0">
                <a:pos x="connsiteX6504" y="connsiteY6504"/>
              </a:cxn>
              <a:cxn ang="0">
                <a:pos x="connsiteX6505" y="connsiteY6505"/>
              </a:cxn>
              <a:cxn ang="0">
                <a:pos x="connsiteX6506" y="connsiteY6506"/>
              </a:cxn>
              <a:cxn ang="0">
                <a:pos x="connsiteX6507" y="connsiteY6507"/>
              </a:cxn>
              <a:cxn ang="0">
                <a:pos x="connsiteX6508" y="connsiteY6508"/>
              </a:cxn>
              <a:cxn ang="0">
                <a:pos x="connsiteX6509" y="connsiteY6509"/>
              </a:cxn>
              <a:cxn ang="0">
                <a:pos x="connsiteX6510" y="connsiteY6510"/>
              </a:cxn>
              <a:cxn ang="0">
                <a:pos x="connsiteX6511" y="connsiteY6511"/>
              </a:cxn>
              <a:cxn ang="0">
                <a:pos x="connsiteX6512" y="connsiteY6512"/>
              </a:cxn>
              <a:cxn ang="0">
                <a:pos x="connsiteX6513" y="connsiteY6513"/>
              </a:cxn>
              <a:cxn ang="0">
                <a:pos x="connsiteX6514" y="connsiteY6514"/>
              </a:cxn>
              <a:cxn ang="0">
                <a:pos x="connsiteX6515" y="connsiteY6515"/>
              </a:cxn>
              <a:cxn ang="0">
                <a:pos x="connsiteX6516" y="connsiteY6516"/>
              </a:cxn>
              <a:cxn ang="0">
                <a:pos x="connsiteX6517" y="connsiteY6517"/>
              </a:cxn>
              <a:cxn ang="0">
                <a:pos x="connsiteX6518" y="connsiteY6518"/>
              </a:cxn>
              <a:cxn ang="0">
                <a:pos x="connsiteX6519" y="connsiteY6519"/>
              </a:cxn>
              <a:cxn ang="0">
                <a:pos x="connsiteX6520" y="connsiteY6520"/>
              </a:cxn>
              <a:cxn ang="0">
                <a:pos x="connsiteX6521" y="connsiteY6521"/>
              </a:cxn>
              <a:cxn ang="0">
                <a:pos x="connsiteX6522" y="connsiteY6522"/>
              </a:cxn>
              <a:cxn ang="0">
                <a:pos x="connsiteX6523" y="connsiteY6523"/>
              </a:cxn>
              <a:cxn ang="0">
                <a:pos x="connsiteX6524" y="connsiteY6524"/>
              </a:cxn>
              <a:cxn ang="0">
                <a:pos x="connsiteX6525" y="connsiteY6525"/>
              </a:cxn>
              <a:cxn ang="0">
                <a:pos x="connsiteX6526" y="connsiteY6526"/>
              </a:cxn>
              <a:cxn ang="0">
                <a:pos x="connsiteX6527" y="connsiteY6527"/>
              </a:cxn>
              <a:cxn ang="0">
                <a:pos x="connsiteX6528" y="connsiteY6528"/>
              </a:cxn>
              <a:cxn ang="0">
                <a:pos x="connsiteX6529" y="connsiteY6529"/>
              </a:cxn>
              <a:cxn ang="0">
                <a:pos x="connsiteX6530" y="connsiteY6530"/>
              </a:cxn>
              <a:cxn ang="0">
                <a:pos x="connsiteX6531" y="connsiteY6531"/>
              </a:cxn>
              <a:cxn ang="0">
                <a:pos x="connsiteX6532" y="connsiteY6532"/>
              </a:cxn>
              <a:cxn ang="0">
                <a:pos x="connsiteX6533" y="connsiteY6533"/>
              </a:cxn>
              <a:cxn ang="0">
                <a:pos x="connsiteX6534" y="connsiteY6534"/>
              </a:cxn>
              <a:cxn ang="0">
                <a:pos x="connsiteX6535" y="connsiteY6535"/>
              </a:cxn>
              <a:cxn ang="0">
                <a:pos x="connsiteX6536" y="connsiteY6536"/>
              </a:cxn>
              <a:cxn ang="0">
                <a:pos x="connsiteX6537" y="connsiteY6537"/>
              </a:cxn>
              <a:cxn ang="0">
                <a:pos x="connsiteX6538" y="connsiteY6538"/>
              </a:cxn>
              <a:cxn ang="0">
                <a:pos x="connsiteX6539" y="connsiteY6539"/>
              </a:cxn>
              <a:cxn ang="0">
                <a:pos x="connsiteX6540" y="connsiteY6540"/>
              </a:cxn>
              <a:cxn ang="0">
                <a:pos x="connsiteX6541" y="connsiteY6541"/>
              </a:cxn>
              <a:cxn ang="0">
                <a:pos x="connsiteX6542" y="connsiteY6542"/>
              </a:cxn>
              <a:cxn ang="0">
                <a:pos x="connsiteX6543" y="connsiteY6543"/>
              </a:cxn>
              <a:cxn ang="0">
                <a:pos x="connsiteX6544" y="connsiteY6544"/>
              </a:cxn>
              <a:cxn ang="0">
                <a:pos x="connsiteX6545" y="connsiteY6545"/>
              </a:cxn>
              <a:cxn ang="0">
                <a:pos x="connsiteX6546" y="connsiteY6546"/>
              </a:cxn>
              <a:cxn ang="0">
                <a:pos x="connsiteX6547" y="connsiteY6547"/>
              </a:cxn>
              <a:cxn ang="0">
                <a:pos x="connsiteX6548" y="connsiteY6548"/>
              </a:cxn>
              <a:cxn ang="0">
                <a:pos x="connsiteX6549" y="connsiteY6549"/>
              </a:cxn>
              <a:cxn ang="0">
                <a:pos x="connsiteX6550" y="connsiteY6550"/>
              </a:cxn>
              <a:cxn ang="0">
                <a:pos x="connsiteX6551" y="connsiteY6551"/>
              </a:cxn>
              <a:cxn ang="0">
                <a:pos x="connsiteX6552" y="connsiteY6552"/>
              </a:cxn>
              <a:cxn ang="0">
                <a:pos x="connsiteX6553" y="connsiteY6553"/>
              </a:cxn>
              <a:cxn ang="0">
                <a:pos x="connsiteX6554" y="connsiteY6554"/>
              </a:cxn>
              <a:cxn ang="0">
                <a:pos x="connsiteX6555" y="connsiteY6555"/>
              </a:cxn>
              <a:cxn ang="0">
                <a:pos x="connsiteX6556" y="connsiteY6556"/>
              </a:cxn>
              <a:cxn ang="0">
                <a:pos x="connsiteX6557" y="connsiteY6557"/>
              </a:cxn>
              <a:cxn ang="0">
                <a:pos x="connsiteX6558" y="connsiteY6558"/>
              </a:cxn>
              <a:cxn ang="0">
                <a:pos x="connsiteX6559" y="connsiteY6559"/>
              </a:cxn>
              <a:cxn ang="0">
                <a:pos x="connsiteX6560" y="connsiteY6560"/>
              </a:cxn>
              <a:cxn ang="0">
                <a:pos x="connsiteX6561" y="connsiteY6561"/>
              </a:cxn>
              <a:cxn ang="0">
                <a:pos x="connsiteX6562" y="connsiteY6562"/>
              </a:cxn>
              <a:cxn ang="0">
                <a:pos x="connsiteX6563" y="connsiteY6563"/>
              </a:cxn>
              <a:cxn ang="0">
                <a:pos x="connsiteX6564" y="connsiteY6564"/>
              </a:cxn>
              <a:cxn ang="0">
                <a:pos x="connsiteX6565" y="connsiteY6565"/>
              </a:cxn>
              <a:cxn ang="0">
                <a:pos x="connsiteX6566" y="connsiteY6566"/>
              </a:cxn>
              <a:cxn ang="0">
                <a:pos x="connsiteX6567" y="connsiteY6567"/>
              </a:cxn>
              <a:cxn ang="0">
                <a:pos x="connsiteX6568" y="connsiteY6568"/>
              </a:cxn>
              <a:cxn ang="0">
                <a:pos x="connsiteX6569" y="connsiteY6569"/>
              </a:cxn>
              <a:cxn ang="0">
                <a:pos x="connsiteX6570" y="connsiteY6570"/>
              </a:cxn>
              <a:cxn ang="0">
                <a:pos x="connsiteX6571" y="connsiteY6571"/>
              </a:cxn>
              <a:cxn ang="0">
                <a:pos x="connsiteX6572" y="connsiteY6572"/>
              </a:cxn>
              <a:cxn ang="0">
                <a:pos x="connsiteX6573" y="connsiteY6573"/>
              </a:cxn>
              <a:cxn ang="0">
                <a:pos x="connsiteX6574" y="connsiteY6574"/>
              </a:cxn>
              <a:cxn ang="0">
                <a:pos x="connsiteX6575" y="connsiteY6575"/>
              </a:cxn>
              <a:cxn ang="0">
                <a:pos x="connsiteX6576" y="connsiteY6576"/>
              </a:cxn>
              <a:cxn ang="0">
                <a:pos x="connsiteX6577" y="connsiteY6577"/>
              </a:cxn>
              <a:cxn ang="0">
                <a:pos x="connsiteX6578" y="connsiteY6578"/>
              </a:cxn>
              <a:cxn ang="0">
                <a:pos x="connsiteX6579" y="connsiteY6579"/>
              </a:cxn>
              <a:cxn ang="0">
                <a:pos x="connsiteX6580" y="connsiteY6580"/>
              </a:cxn>
              <a:cxn ang="0">
                <a:pos x="connsiteX6581" y="connsiteY6581"/>
              </a:cxn>
              <a:cxn ang="0">
                <a:pos x="connsiteX6582" y="connsiteY6582"/>
              </a:cxn>
              <a:cxn ang="0">
                <a:pos x="connsiteX6583" y="connsiteY6583"/>
              </a:cxn>
              <a:cxn ang="0">
                <a:pos x="connsiteX6584" y="connsiteY6584"/>
              </a:cxn>
              <a:cxn ang="0">
                <a:pos x="connsiteX6585" y="connsiteY6585"/>
              </a:cxn>
              <a:cxn ang="0">
                <a:pos x="connsiteX6586" y="connsiteY6586"/>
              </a:cxn>
              <a:cxn ang="0">
                <a:pos x="connsiteX6587" y="connsiteY6587"/>
              </a:cxn>
              <a:cxn ang="0">
                <a:pos x="connsiteX6588" y="connsiteY6588"/>
              </a:cxn>
              <a:cxn ang="0">
                <a:pos x="connsiteX6589" y="connsiteY6589"/>
              </a:cxn>
              <a:cxn ang="0">
                <a:pos x="connsiteX6590" y="connsiteY6590"/>
              </a:cxn>
              <a:cxn ang="0">
                <a:pos x="connsiteX6591" y="connsiteY6591"/>
              </a:cxn>
              <a:cxn ang="0">
                <a:pos x="connsiteX6592" y="connsiteY6592"/>
              </a:cxn>
              <a:cxn ang="0">
                <a:pos x="connsiteX6593" y="connsiteY6593"/>
              </a:cxn>
              <a:cxn ang="0">
                <a:pos x="connsiteX6594" y="connsiteY6594"/>
              </a:cxn>
              <a:cxn ang="0">
                <a:pos x="connsiteX6595" y="connsiteY6595"/>
              </a:cxn>
              <a:cxn ang="0">
                <a:pos x="connsiteX6596" y="connsiteY6596"/>
              </a:cxn>
              <a:cxn ang="0">
                <a:pos x="connsiteX6597" y="connsiteY6597"/>
              </a:cxn>
              <a:cxn ang="0">
                <a:pos x="connsiteX6598" y="connsiteY6598"/>
              </a:cxn>
              <a:cxn ang="0">
                <a:pos x="connsiteX6599" y="connsiteY6599"/>
              </a:cxn>
              <a:cxn ang="0">
                <a:pos x="connsiteX6600" y="connsiteY6600"/>
              </a:cxn>
              <a:cxn ang="0">
                <a:pos x="connsiteX6601" y="connsiteY6601"/>
              </a:cxn>
              <a:cxn ang="0">
                <a:pos x="connsiteX6602" y="connsiteY6602"/>
              </a:cxn>
              <a:cxn ang="0">
                <a:pos x="connsiteX6603" y="connsiteY6603"/>
              </a:cxn>
              <a:cxn ang="0">
                <a:pos x="connsiteX6604" y="connsiteY6604"/>
              </a:cxn>
              <a:cxn ang="0">
                <a:pos x="connsiteX6605" y="connsiteY6605"/>
              </a:cxn>
              <a:cxn ang="0">
                <a:pos x="connsiteX6606" y="connsiteY6606"/>
              </a:cxn>
              <a:cxn ang="0">
                <a:pos x="connsiteX6607" y="connsiteY6607"/>
              </a:cxn>
              <a:cxn ang="0">
                <a:pos x="connsiteX6608" y="connsiteY6608"/>
              </a:cxn>
              <a:cxn ang="0">
                <a:pos x="connsiteX6609" y="connsiteY6609"/>
              </a:cxn>
              <a:cxn ang="0">
                <a:pos x="connsiteX6610" y="connsiteY6610"/>
              </a:cxn>
              <a:cxn ang="0">
                <a:pos x="connsiteX6611" y="connsiteY6611"/>
              </a:cxn>
              <a:cxn ang="0">
                <a:pos x="connsiteX6612" y="connsiteY6612"/>
              </a:cxn>
              <a:cxn ang="0">
                <a:pos x="connsiteX6613" y="connsiteY6613"/>
              </a:cxn>
              <a:cxn ang="0">
                <a:pos x="connsiteX6614" y="connsiteY6614"/>
              </a:cxn>
              <a:cxn ang="0">
                <a:pos x="connsiteX6615" y="connsiteY6615"/>
              </a:cxn>
              <a:cxn ang="0">
                <a:pos x="connsiteX6616" y="connsiteY6616"/>
              </a:cxn>
              <a:cxn ang="0">
                <a:pos x="connsiteX6617" y="connsiteY6617"/>
              </a:cxn>
              <a:cxn ang="0">
                <a:pos x="connsiteX6618" y="connsiteY6618"/>
              </a:cxn>
              <a:cxn ang="0">
                <a:pos x="connsiteX6619" y="connsiteY6619"/>
              </a:cxn>
              <a:cxn ang="0">
                <a:pos x="connsiteX6620" y="connsiteY6620"/>
              </a:cxn>
              <a:cxn ang="0">
                <a:pos x="connsiteX6621" y="connsiteY6621"/>
              </a:cxn>
              <a:cxn ang="0">
                <a:pos x="connsiteX6622" y="connsiteY6622"/>
              </a:cxn>
              <a:cxn ang="0">
                <a:pos x="connsiteX6623" y="connsiteY6623"/>
              </a:cxn>
              <a:cxn ang="0">
                <a:pos x="connsiteX6624" y="connsiteY6624"/>
              </a:cxn>
              <a:cxn ang="0">
                <a:pos x="connsiteX6625" y="connsiteY6625"/>
              </a:cxn>
              <a:cxn ang="0">
                <a:pos x="connsiteX6626" y="connsiteY6626"/>
              </a:cxn>
              <a:cxn ang="0">
                <a:pos x="connsiteX6627" y="connsiteY6627"/>
              </a:cxn>
              <a:cxn ang="0">
                <a:pos x="connsiteX6628" y="connsiteY6628"/>
              </a:cxn>
              <a:cxn ang="0">
                <a:pos x="connsiteX6629" y="connsiteY6629"/>
              </a:cxn>
              <a:cxn ang="0">
                <a:pos x="connsiteX6630" y="connsiteY6630"/>
              </a:cxn>
              <a:cxn ang="0">
                <a:pos x="connsiteX6631" y="connsiteY6631"/>
              </a:cxn>
              <a:cxn ang="0">
                <a:pos x="connsiteX6632" y="connsiteY6632"/>
              </a:cxn>
              <a:cxn ang="0">
                <a:pos x="connsiteX6633" y="connsiteY6633"/>
              </a:cxn>
              <a:cxn ang="0">
                <a:pos x="connsiteX6634" y="connsiteY6634"/>
              </a:cxn>
              <a:cxn ang="0">
                <a:pos x="connsiteX6635" y="connsiteY6635"/>
              </a:cxn>
              <a:cxn ang="0">
                <a:pos x="connsiteX6636" y="connsiteY6636"/>
              </a:cxn>
              <a:cxn ang="0">
                <a:pos x="connsiteX6637" y="connsiteY6637"/>
              </a:cxn>
              <a:cxn ang="0">
                <a:pos x="connsiteX6638" y="connsiteY6638"/>
              </a:cxn>
              <a:cxn ang="0">
                <a:pos x="connsiteX6639" y="connsiteY6639"/>
              </a:cxn>
              <a:cxn ang="0">
                <a:pos x="connsiteX6640" y="connsiteY6640"/>
              </a:cxn>
              <a:cxn ang="0">
                <a:pos x="connsiteX6641" y="connsiteY6641"/>
              </a:cxn>
              <a:cxn ang="0">
                <a:pos x="connsiteX6642" y="connsiteY6642"/>
              </a:cxn>
              <a:cxn ang="0">
                <a:pos x="connsiteX6643" y="connsiteY6643"/>
              </a:cxn>
              <a:cxn ang="0">
                <a:pos x="connsiteX6644" y="connsiteY6644"/>
              </a:cxn>
              <a:cxn ang="0">
                <a:pos x="connsiteX6645" y="connsiteY6645"/>
              </a:cxn>
              <a:cxn ang="0">
                <a:pos x="connsiteX6646" y="connsiteY6646"/>
              </a:cxn>
              <a:cxn ang="0">
                <a:pos x="connsiteX6647" y="connsiteY6647"/>
              </a:cxn>
              <a:cxn ang="0">
                <a:pos x="connsiteX6648" y="connsiteY6648"/>
              </a:cxn>
              <a:cxn ang="0">
                <a:pos x="connsiteX6649" y="connsiteY6649"/>
              </a:cxn>
              <a:cxn ang="0">
                <a:pos x="connsiteX6650" y="connsiteY6650"/>
              </a:cxn>
              <a:cxn ang="0">
                <a:pos x="connsiteX6651" y="connsiteY6651"/>
              </a:cxn>
              <a:cxn ang="0">
                <a:pos x="connsiteX6652" y="connsiteY6652"/>
              </a:cxn>
              <a:cxn ang="0">
                <a:pos x="connsiteX6653" y="connsiteY6653"/>
              </a:cxn>
              <a:cxn ang="0">
                <a:pos x="connsiteX6654" y="connsiteY6654"/>
              </a:cxn>
              <a:cxn ang="0">
                <a:pos x="connsiteX6655" y="connsiteY6655"/>
              </a:cxn>
              <a:cxn ang="0">
                <a:pos x="connsiteX6656" y="connsiteY6656"/>
              </a:cxn>
              <a:cxn ang="0">
                <a:pos x="connsiteX6657" y="connsiteY6657"/>
              </a:cxn>
              <a:cxn ang="0">
                <a:pos x="connsiteX6658" y="connsiteY6658"/>
              </a:cxn>
              <a:cxn ang="0">
                <a:pos x="connsiteX6659" y="connsiteY6659"/>
              </a:cxn>
              <a:cxn ang="0">
                <a:pos x="connsiteX6660" y="connsiteY6660"/>
              </a:cxn>
              <a:cxn ang="0">
                <a:pos x="connsiteX6661" y="connsiteY6661"/>
              </a:cxn>
              <a:cxn ang="0">
                <a:pos x="connsiteX6662" y="connsiteY6662"/>
              </a:cxn>
              <a:cxn ang="0">
                <a:pos x="connsiteX6663" y="connsiteY6663"/>
              </a:cxn>
              <a:cxn ang="0">
                <a:pos x="connsiteX6664" y="connsiteY6664"/>
              </a:cxn>
              <a:cxn ang="0">
                <a:pos x="connsiteX6665" y="connsiteY6665"/>
              </a:cxn>
              <a:cxn ang="0">
                <a:pos x="connsiteX6666" y="connsiteY6666"/>
              </a:cxn>
              <a:cxn ang="0">
                <a:pos x="connsiteX6667" y="connsiteY6667"/>
              </a:cxn>
              <a:cxn ang="0">
                <a:pos x="connsiteX6668" y="connsiteY6668"/>
              </a:cxn>
              <a:cxn ang="0">
                <a:pos x="connsiteX6669" y="connsiteY6669"/>
              </a:cxn>
              <a:cxn ang="0">
                <a:pos x="connsiteX6670" y="connsiteY6670"/>
              </a:cxn>
              <a:cxn ang="0">
                <a:pos x="connsiteX6671" y="connsiteY6671"/>
              </a:cxn>
              <a:cxn ang="0">
                <a:pos x="connsiteX6672" y="connsiteY6672"/>
              </a:cxn>
              <a:cxn ang="0">
                <a:pos x="connsiteX6673" y="connsiteY6673"/>
              </a:cxn>
              <a:cxn ang="0">
                <a:pos x="connsiteX6674" y="connsiteY6674"/>
              </a:cxn>
              <a:cxn ang="0">
                <a:pos x="connsiteX6675" y="connsiteY6675"/>
              </a:cxn>
              <a:cxn ang="0">
                <a:pos x="connsiteX6676" y="connsiteY6676"/>
              </a:cxn>
              <a:cxn ang="0">
                <a:pos x="connsiteX6677" y="connsiteY6677"/>
              </a:cxn>
              <a:cxn ang="0">
                <a:pos x="connsiteX6678" y="connsiteY6678"/>
              </a:cxn>
              <a:cxn ang="0">
                <a:pos x="connsiteX6679" y="connsiteY6679"/>
              </a:cxn>
              <a:cxn ang="0">
                <a:pos x="connsiteX6680" y="connsiteY6680"/>
              </a:cxn>
              <a:cxn ang="0">
                <a:pos x="connsiteX6681" y="connsiteY6681"/>
              </a:cxn>
              <a:cxn ang="0">
                <a:pos x="connsiteX6682" y="connsiteY6682"/>
              </a:cxn>
              <a:cxn ang="0">
                <a:pos x="connsiteX6683" y="connsiteY6683"/>
              </a:cxn>
              <a:cxn ang="0">
                <a:pos x="connsiteX6684" y="connsiteY6684"/>
              </a:cxn>
              <a:cxn ang="0">
                <a:pos x="connsiteX6685" y="connsiteY6685"/>
              </a:cxn>
              <a:cxn ang="0">
                <a:pos x="connsiteX6686" y="connsiteY6686"/>
              </a:cxn>
              <a:cxn ang="0">
                <a:pos x="connsiteX6687" y="connsiteY6687"/>
              </a:cxn>
              <a:cxn ang="0">
                <a:pos x="connsiteX6688" y="connsiteY6688"/>
              </a:cxn>
              <a:cxn ang="0">
                <a:pos x="connsiteX6689" y="connsiteY6689"/>
              </a:cxn>
              <a:cxn ang="0">
                <a:pos x="connsiteX6690" y="connsiteY6690"/>
              </a:cxn>
              <a:cxn ang="0">
                <a:pos x="connsiteX6691" y="connsiteY6691"/>
              </a:cxn>
              <a:cxn ang="0">
                <a:pos x="connsiteX6692" y="connsiteY6692"/>
              </a:cxn>
              <a:cxn ang="0">
                <a:pos x="connsiteX6693" y="connsiteY6693"/>
              </a:cxn>
              <a:cxn ang="0">
                <a:pos x="connsiteX6694" y="connsiteY6694"/>
              </a:cxn>
              <a:cxn ang="0">
                <a:pos x="connsiteX6695" y="connsiteY6695"/>
              </a:cxn>
              <a:cxn ang="0">
                <a:pos x="connsiteX6696" y="connsiteY6696"/>
              </a:cxn>
              <a:cxn ang="0">
                <a:pos x="connsiteX6697" y="connsiteY6697"/>
              </a:cxn>
              <a:cxn ang="0">
                <a:pos x="connsiteX6698" y="connsiteY6698"/>
              </a:cxn>
              <a:cxn ang="0">
                <a:pos x="connsiteX6699" y="connsiteY6699"/>
              </a:cxn>
              <a:cxn ang="0">
                <a:pos x="connsiteX6700" y="connsiteY6700"/>
              </a:cxn>
              <a:cxn ang="0">
                <a:pos x="connsiteX6701" y="connsiteY6701"/>
              </a:cxn>
              <a:cxn ang="0">
                <a:pos x="connsiteX6702" y="connsiteY6702"/>
              </a:cxn>
              <a:cxn ang="0">
                <a:pos x="connsiteX6703" y="connsiteY6703"/>
              </a:cxn>
              <a:cxn ang="0">
                <a:pos x="connsiteX6704" y="connsiteY6704"/>
              </a:cxn>
              <a:cxn ang="0">
                <a:pos x="connsiteX6705" y="connsiteY6705"/>
              </a:cxn>
              <a:cxn ang="0">
                <a:pos x="connsiteX6706" y="connsiteY6706"/>
              </a:cxn>
              <a:cxn ang="0">
                <a:pos x="connsiteX6707" y="connsiteY6707"/>
              </a:cxn>
              <a:cxn ang="0">
                <a:pos x="connsiteX6708" y="connsiteY6708"/>
              </a:cxn>
              <a:cxn ang="0">
                <a:pos x="connsiteX6709" y="connsiteY6709"/>
              </a:cxn>
              <a:cxn ang="0">
                <a:pos x="connsiteX6710" y="connsiteY6710"/>
              </a:cxn>
              <a:cxn ang="0">
                <a:pos x="connsiteX6711" y="connsiteY6711"/>
              </a:cxn>
              <a:cxn ang="0">
                <a:pos x="connsiteX6712" y="connsiteY6712"/>
              </a:cxn>
              <a:cxn ang="0">
                <a:pos x="connsiteX6713" y="connsiteY6713"/>
              </a:cxn>
              <a:cxn ang="0">
                <a:pos x="connsiteX6714" y="connsiteY6714"/>
              </a:cxn>
              <a:cxn ang="0">
                <a:pos x="connsiteX6715" y="connsiteY6715"/>
              </a:cxn>
              <a:cxn ang="0">
                <a:pos x="connsiteX6716" y="connsiteY6716"/>
              </a:cxn>
              <a:cxn ang="0">
                <a:pos x="connsiteX6717" y="connsiteY6717"/>
              </a:cxn>
              <a:cxn ang="0">
                <a:pos x="connsiteX6718" y="connsiteY6718"/>
              </a:cxn>
              <a:cxn ang="0">
                <a:pos x="connsiteX6719" y="connsiteY6719"/>
              </a:cxn>
              <a:cxn ang="0">
                <a:pos x="connsiteX6720" y="connsiteY6720"/>
              </a:cxn>
              <a:cxn ang="0">
                <a:pos x="connsiteX6721" y="connsiteY6721"/>
              </a:cxn>
              <a:cxn ang="0">
                <a:pos x="connsiteX6722" y="connsiteY6722"/>
              </a:cxn>
              <a:cxn ang="0">
                <a:pos x="connsiteX6723" y="connsiteY6723"/>
              </a:cxn>
              <a:cxn ang="0">
                <a:pos x="connsiteX6724" y="connsiteY6724"/>
              </a:cxn>
              <a:cxn ang="0">
                <a:pos x="connsiteX6725" y="connsiteY6725"/>
              </a:cxn>
              <a:cxn ang="0">
                <a:pos x="connsiteX6726" y="connsiteY6726"/>
              </a:cxn>
              <a:cxn ang="0">
                <a:pos x="connsiteX6727" y="connsiteY6727"/>
              </a:cxn>
              <a:cxn ang="0">
                <a:pos x="connsiteX6728" y="connsiteY6728"/>
              </a:cxn>
              <a:cxn ang="0">
                <a:pos x="connsiteX6729" y="connsiteY6729"/>
              </a:cxn>
              <a:cxn ang="0">
                <a:pos x="connsiteX6730" y="connsiteY6730"/>
              </a:cxn>
              <a:cxn ang="0">
                <a:pos x="connsiteX6731" y="connsiteY6731"/>
              </a:cxn>
              <a:cxn ang="0">
                <a:pos x="connsiteX6732" y="connsiteY6732"/>
              </a:cxn>
              <a:cxn ang="0">
                <a:pos x="connsiteX6733" y="connsiteY6733"/>
              </a:cxn>
              <a:cxn ang="0">
                <a:pos x="connsiteX6734" y="connsiteY6734"/>
              </a:cxn>
              <a:cxn ang="0">
                <a:pos x="connsiteX6735" y="connsiteY6735"/>
              </a:cxn>
              <a:cxn ang="0">
                <a:pos x="connsiteX6736" y="connsiteY6736"/>
              </a:cxn>
              <a:cxn ang="0">
                <a:pos x="connsiteX6737" y="connsiteY6737"/>
              </a:cxn>
              <a:cxn ang="0">
                <a:pos x="connsiteX6738" y="connsiteY6738"/>
              </a:cxn>
              <a:cxn ang="0">
                <a:pos x="connsiteX6739" y="connsiteY6739"/>
              </a:cxn>
              <a:cxn ang="0">
                <a:pos x="connsiteX6740" y="connsiteY6740"/>
              </a:cxn>
              <a:cxn ang="0">
                <a:pos x="connsiteX6741" y="connsiteY6741"/>
              </a:cxn>
              <a:cxn ang="0">
                <a:pos x="connsiteX6742" y="connsiteY6742"/>
              </a:cxn>
              <a:cxn ang="0">
                <a:pos x="connsiteX6743" y="connsiteY6743"/>
              </a:cxn>
              <a:cxn ang="0">
                <a:pos x="connsiteX6744" y="connsiteY6744"/>
              </a:cxn>
              <a:cxn ang="0">
                <a:pos x="connsiteX6745" y="connsiteY6745"/>
              </a:cxn>
              <a:cxn ang="0">
                <a:pos x="connsiteX6746" y="connsiteY6746"/>
              </a:cxn>
              <a:cxn ang="0">
                <a:pos x="connsiteX6747" y="connsiteY6747"/>
              </a:cxn>
              <a:cxn ang="0">
                <a:pos x="connsiteX6748" y="connsiteY6748"/>
              </a:cxn>
              <a:cxn ang="0">
                <a:pos x="connsiteX6749" y="connsiteY6749"/>
              </a:cxn>
              <a:cxn ang="0">
                <a:pos x="connsiteX6750" y="connsiteY6750"/>
              </a:cxn>
              <a:cxn ang="0">
                <a:pos x="connsiteX6751" y="connsiteY6751"/>
              </a:cxn>
              <a:cxn ang="0">
                <a:pos x="connsiteX6752" y="connsiteY6752"/>
              </a:cxn>
              <a:cxn ang="0">
                <a:pos x="connsiteX6753" y="connsiteY6753"/>
              </a:cxn>
              <a:cxn ang="0">
                <a:pos x="connsiteX6754" y="connsiteY6754"/>
              </a:cxn>
              <a:cxn ang="0">
                <a:pos x="connsiteX6755" y="connsiteY6755"/>
              </a:cxn>
              <a:cxn ang="0">
                <a:pos x="connsiteX6756" y="connsiteY6756"/>
              </a:cxn>
              <a:cxn ang="0">
                <a:pos x="connsiteX6757" y="connsiteY6757"/>
              </a:cxn>
              <a:cxn ang="0">
                <a:pos x="connsiteX6758" y="connsiteY6758"/>
              </a:cxn>
              <a:cxn ang="0">
                <a:pos x="connsiteX6759" y="connsiteY6759"/>
              </a:cxn>
              <a:cxn ang="0">
                <a:pos x="connsiteX6760" y="connsiteY6760"/>
              </a:cxn>
              <a:cxn ang="0">
                <a:pos x="connsiteX6761" y="connsiteY6761"/>
              </a:cxn>
              <a:cxn ang="0">
                <a:pos x="connsiteX6762" y="connsiteY6762"/>
              </a:cxn>
              <a:cxn ang="0">
                <a:pos x="connsiteX6763" y="connsiteY6763"/>
              </a:cxn>
              <a:cxn ang="0">
                <a:pos x="connsiteX6764" y="connsiteY6764"/>
              </a:cxn>
              <a:cxn ang="0">
                <a:pos x="connsiteX6765" y="connsiteY6765"/>
              </a:cxn>
              <a:cxn ang="0">
                <a:pos x="connsiteX6766" y="connsiteY6766"/>
              </a:cxn>
              <a:cxn ang="0">
                <a:pos x="connsiteX6767" y="connsiteY6767"/>
              </a:cxn>
              <a:cxn ang="0">
                <a:pos x="connsiteX6768" y="connsiteY6768"/>
              </a:cxn>
              <a:cxn ang="0">
                <a:pos x="connsiteX6769" y="connsiteY6769"/>
              </a:cxn>
              <a:cxn ang="0">
                <a:pos x="connsiteX6770" y="connsiteY6770"/>
              </a:cxn>
              <a:cxn ang="0">
                <a:pos x="connsiteX6771" y="connsiteY6771"/>
              </a:cxn>
              <a:cxn ang="0">
                <a:pos x="connsiteX6772" y="connsiteY6772"/>
              </a:cxn>
              <a:cxn ang="0">
                <a:pos x="connsiteX6773" y="connsiteY6773"/>
              </a:cxn>
              <a:cxn ang="0">
                <a:pos x="connsiteX6774" y="connsiteY6774"/>
              </a:cxn>
              <a:cxn ang="0">
                <a:pos x="connsiteX6775" y="connsiteY6775"/>
              </a:cxn>
              <a:cxn ang="0">
                <a:pos x="connsiteX6776" y="connsiteY6776"/>
              </a:cxn>
              <a:cxn ang="0">
                <a:pos x="connsiteX6777" y="connsiteY6777"/>
              </a:cxn>
              <a:cxn ang="0">
                <a:pos x="connsiteX6778" y="connsiteY6778"/>
              </a:cxn>
              <a:cxn ang="0">
                <a:pos x="connsiteX6779" y="connsiteY6779"/>
              </a:cxn>
              <a:cxn ang="0">
                <a:pos x="connsiteX6780" y="connsiteY6780"/>
              </a:cxn>
              <a:cxn ang="0">
                <a:pos x="connsiteX6781" y="connsiteY6781"/>
              </a:cxn>
              <a:cxn ang="0">
                <a:pos x="connsiteX6782" y="connsiteY6782"/>
              </a:cxn>
              <a:cxn ang="0">
                <a:pos x="connsiteX6783" y="connsiteY6783"/>
              </a:cxn>
              <a:cxn ang="0">
                <a:pos x="connsiteX6784" y="connsiteY6784"/>
              </a:cxn>
              <a:cxn ang="0">
                <a:pos x="connsiteX6785" y="connsiteY6785"/>
              </a:cxn>
              <a:cxn ang="0">
                <a:pos x="connsiteX6786" y="connsiteY6786"/>
              </a:cxn>
              <a:cxn ang="0">
                <a:pos x="connsiteX6787" y="connsiteY6787"/>
              </a:cxn>
              <a:cxn ang="0">
                <a:pos x="connsiteX6788" y="connsiteY6788"/>
              </a:cxn>
              <a:cxn ang="0">
                <a:pos x="connsiteX6789" y="connsiteY6789"/>
              </a:cxn>
              <a:cxn ang="0">
                <a:pos x="connsiteX6790" y="connsiteY6790"/>
              </a:cxn>
              <a:cxn ang="0">
                <a:pos x="connsiteX6791" y="connsiteY6791"/>
              </a:cxn>
              <a:cxn ang="0">
                <a:pos x="connsiteX6792" y="connsiteY6792"/>
              </a:cxn>
              <a:cxn ang="0">
                <a:pos x="connsiteX6793" y="connsiteY6793"/>
              </a:cxn>
              <a:cxn ang="0">
                <a:pos x="connsiteX6794" y="connsiteY6794"/>
              </a:cxn>
              <a:cxn ang="0">
                <a:pos x="connsiteX6795" y="connsiteY6795"/>
              </a:cxn>
              <a:cxn ang="0">
                <a:pos x="connsiteX6796" y="connsiteY6796"/>
              </a:cxn>
              <a:cxn ang="0">
                <a:pos x="connsiteX6797" y="connsiteY6797"/>
              </a:cxn>
              <a:cxn ang="0">
                <a:pos x="connsiteX6798" y="connsiteY6798"/>
              </a:cxn>
              <a:cxn ang="0">
                <a:pos x="connsiteX6799" y="connsiteY6799"/>
              </a:cxn>
              <a:cxn ang="0">
                <a:pos x="connsiteX6800" y="connsiteY6800"/>
              </a:cxn>
              <a:cxn ang="0">
                <a:pos x="connsiteX6801" y="connsiteY6801"/>
              </a:cxn>
              <a:cxn ang="0">
                <a:pos x="connsiteX6802" y="connsiteY6802"/>
              </a:cxn>
              <a:cxn ang="0">
                <a:pos x="connsiteX6803" y="connsiteY6803"/>
              </a:cxn>
              <a:cxn ang="0">
                <a:pos x="connsiteX6804" y="connsiteY6804"/>
              </a:cxn>
              <a:cxn ang="0">
                <a:pos x="connsiteX6805" y="connsiteY6805"/>
              </a:cxn>
              <a:cxn ang="0">
                <a:pos x="connsiteX6806" y="connsiteY6806"/>
              </a:cxn>
              <a:cxn ang="0">
                <a:pos x="connsiteX6807" y="connsiteY6807"/>
              </a:cxn>
              <a:cxn ang="0">
                <a:pos x="connsiteX6808" y="connsiteY6808"/>
              </a:cxn>
              <a:cxn ang="0">
                <a:pos x="connsiteX6809" y="connsiteY6809"/>
              </a:cxn>
              <a:cxn ang="0">
                <a:pos x="connsiteX6810" y="connsiteY6810"/>
              </a:cxn>
              <a:cxn ang="0">
                <a:pos x="connsiteX6811" y="connsiteY6811"/>
              </a:cxn>
              <a:cxn ang="0">
                <a:pos x="connsiteX6812" y="connsiteY6812"/>
              </a:cxn>
              <a:cxn ang="0">
                <a:pos x="connsiteX6813" y="connsiteY6813"/>
              </a:cxn>
              <a:cxn ang="0">
                <a:pos x="connsiteX6814" y="connsiteY6814"/>
              </a:cxn>
              <a:cxn ang="0">
                <a:pos x="connsiteX6815" y="connsiteY6815"/>
              </a:cxn>
              <a:cxn ang="0">
                <a:pos x="connsiteX6816" y="connsiteY6816"/>
              </a:cxn>
              <a:cxn ang="0">
                <a:pos x="connsiteX6817" y="connsiteY6817"/>
              </a:cxn>
              <a:cxn ang="0">
                <a:pos x="connsiteX6818" y="connsiteY6818"/>
              </a:cxn>
              <a:cxn ang="0">
                <a:pos x="connsiteX6819" y="connsiteY6819"/>
              </a:cxn>
              <a:cxn ang="0">
                <a:pos x="connsiteX6820" y="connsiteY6820"/>
              </a:cxn>
              <a:cxn ang="0">
                <a:pos x="connsiteX6821" y="connsiteY6821"/>
              </a:cxn>
              <a:cxn ang="0">
                <a:pos x="connsiteX6822" y="connsiteY6822"/>
              </a:cxn>
              <a:cxn ang="0">
                <a:pos x="connsiteX6823" y="connsiteY6823"/>
              </a:cxn>
              <a:cxn ang="0">
                <a:pos x="connsiteX6824" y="connsiteY6824"/>
              </a:cxn>
              <a:cxn ang="0">
                <a:pos x="connsiteX6825" y="connsiteY6825"/>
              </a:cxn>
              <a:cxn ang="0">
                <a:pos x="connsiteX6826" y="connsiteY6826"/>
              </a:cxn>
              <a:cxn ang="0">
                <a:pos x="connsiteX6827" y="connsiteY6827"/>
              </a:cxn>
              <a:cxn ang="0">
                <a:pos x="connsiteX6828" y="connsiteY6828"/>
              </a:cxn>
              <a:cxn ang="0">
                <a:pos x="connsiteX6829" y="connsiteY6829"/>
              </a:cxn>
              <a:cxn ang="0">
                <a:pos x="connsiteX6830" y="connsiteY6830"/>
              </a:cxn>
              <a:cxn ang="0">
                <a:pos x="connsiteX6831" y="connsiteY6831"/>
              </a:cxn>
              <a:cxn ang="0">
                <a:pos x="connsiteX6832" y="connsiteY6832"/>
              </a:cxn>
              <a:cxn ang="0">
                <a:pos x="connsiteX6833" y="connsiteY6833"/>
              </a:cxn>
              <a:cxn ang="0">
                <a:pos x="connsiteX6834" y="connsiteY6834"/>
              </a:cxn>
              <a:cxn ang="0">
                <a:pos x="connsiteX6835" y="connsiteY6835"/>
              </a:cxn>
              <a:cxn ang="0">
                <a:pos x="connsiteX6836" y="connsiteY6836"/>
              </a:cxn>
              <a:cxn ang="0">
                <a:pos x="connsiteX6837" y="connsiteY6837"/>
              </a:cxn>
              <a:cxn ang="0">
                <a:pos x="connsiteX6838" y="connsiteY6838"/>
              </a:cxn>
              <a:cxn ang="0">
                <a:pos x="connsiteX6839" y="connsiteY6839"/>
              </a:cxn>
              <a:cxn ang="0">
                <a:pos x="connsiteX6840" y="connsiteY6840"/>
              </a:cxn>
              <a:cxn ang="0">
                <a:pos x="connsiteX6841" y="connsiteY6841"/>
              </a:cxn>
              <a:cxn ang="0">
                <a:pos x="connsiteX6842" y="connsiteY6842"/>
              </a:cxn>
              <a:cxn ang="0">
                <a:pos x="connsiteX6843" y="connsiteY6843"/>
              </a:cxn>
              <a:cxn ang="0">
                <a:pos x="connsiteX6844" y="connsiteY6844"/>
              </a:cxn>
              <a:cxn ang="0">
                <a:pos x="connsiteX6845" y="connsiteY6845"/>
              </a:cxn>
              <a:cxn ang="0">
                <a:pos x="connsiteX6846" y="connsiteY6846"/>
              </a:cxn>
              <a:cxn ang="0">
                <a:pos x="connsiteX6847" y="connsiteY6847"/>
              </a:cxn>
              <a:cxn ang="0">
                <a:pos x="connsiteX6848" y="connsiteY6848"/>
              </a:cxn>
              <a:cxn ang="0">
                <a:pos x="connsiteX6849" y="connsiteY6849"/>
              </a:cxn>
              <a:cxn ang="0">
                <a:pos x="connsiteX6850" y="connsiteY6850"/>
              </a:cxn>
              <a:cxn ang="0">
                <a:pos x="connsiteX6851" y="connsiteY6851"/>
              </a:cxn>
              <a:cxn ang="0">
                <a:pos x="connsiteX6852" y="connsiteY6852"/>
              </a:cxn>
              <a:cxn ang="0">
                <a:pos x="connsiteX6853" y="connsiteY6853"/>
              </a:cxn>
              <a:cxn ang="0">
                <a:pos x="connsiteX6854" y="connsiteY6854"/>
              </a:cxn>
              <a:cxn ang="0">
                <a:pos x="connsiteX6855" y="connsiteY6855"/>
              </a:cxn>
              <a:cxn ang="0">
                <a:pos x="connsiteX6856" y="connsiteY6856"/>
              </a:cxn>
              <a:cxn ang="0">
                <a:pos x="connsiteX6857" y="connsiteY6857"/>
              </a:cxn>
              <a:cxn ang="0">
                <a:pos x="connsiteX6858" y="connsiteY6858"/>
              </a:cxn>
              <a:cxn ang="0">
                <a:pos x="connsiteX6859" y="connsiteY6859"/>
              </a:cxn>
              <a:cxn ang="0">
                <a:pos x="connsiteX6860" y="connsiteY6860"/>
              </a:cxn>
              <a:cxn ang="0">
                <a:pos x="connsiteX6861" y="connsiteY6861"/>
              </a:cxn>
              <a:cxn ang="0">
                <a:pos x="connsiteX6862" y="connsiteY6862"/>
              </a:cxn>
              <a:cxn ang="0">
                <a:pos x="connsiteX6863" y="connsiteY6863"/>
              </a:cxn>
              <a:cxn ang="0">
                <a:pos x="connsiteX6864" y="connsiteY6864"/>
              </a:cxn>
              <a:cxn ang="0">
                <a:pos x="connsiteX6865" y="connsiteY6865"/>
              </a:cxn>
              <a:cxn ang="0">
                <a:pos x="connsiteX6866" y="connsiteY6866"/>
              </a:cxn>
              <a:cxn ang="0">
                <a:pos x="connsiteX6867" y="connsiteY6867"/>
              </a:cxn>
              <a:cxn ang="0">
                <a:pos x="connsiteX6868" y="connsiteY6868"/>
              </a:cxn>
              <a:cxn ang="0">
                <a:pos x="connsiteX6869" y="connsiteY6869"/>
              </a:cxn>
              <a:cxn ang="0">
                <a:pos x="connsiteX6870" y="connsiteY6870"/>
              </a:cxn>
              <a:cxn ang="0">
                <a:pos x="connsiteX6871" y="connsiteY6871"/>
              </a:cxn>
              <a:cxn ang="0">
                <a:pos x="connsiteX6872" y="connsiteY6872"/>
              </a:cxn>
              <a:cxn ang="0">
                <a:pos x="connsiteX6873" y="connsiteY6873"/>
              </a:cxn>
              <a:cxn ang="0">
                <a:pos x="connsiteX6874" y="connsiteY6874"/>
              </a:cxn>
              <a:cxn ang="0">
                <a:pos x="connsiteX6875" y="connsiteY6875"/>
              </a:cxn>
              <a:cxn ang="0">
                <a:pos x="connsiteX6876" y="connsiteY6876"/>
              </a:cxn>
              <a:cxn ang="0">
                <a:pos x="connsiteX6877" y="connsiteY6877"/>
              </a:cxn>
              <a:cxn ang="0">
                <a:pos x="connsiteX6878" y="connsiteY6878"/>
              </a:cxn>
              <a:cxn ang="0">
                <a:pos x="connsiteX6879" y="connsiteY6879"/>
              </a:cxn>
              <a:cxn ang="0">
                <a:pos x="connsiteX6880" y="connsiteY6880"/>
              </a:cxn>
              <a:cxn ang="0">
                <a:pos x="connsiteX6881" y="connsiteY6881"/>
              </a:cxn>
              <a:cxn ang="0">
                <a:pos x="connsiteX6882" y="connsiteY6882"/>
              </a:cxn>
              <a:cxn ang="0">
                <a:pos x="connsiteX6883" y="connsiteY6883"/>
              </a:cxn>
              <a:cxn ang="0">
                <a:pos x="connsiteX6884" y="connsiteY6884"/>
              </a:cxn>
              <a:cxn ang="0">
                <a:pos x="connsiteX6885" y="connsiteY6885"/>
              </a:cxn>
              <a:cxn ang="0">
                <a:pos x="connsiteX6886" y="connsiteY6886"/>
              </a:cxn>
              <a:cxn ang="0">
                <a:pos x="connsiteX6887" y="connsiteY6887"/>
              </a:cxn>
              <a:cxn ang="0">
                <a:pos x="connsiteX6888" y="connsiteY6888"/>
              </a:cxn>
              <a:cxn ang="0">
                <a:pos x="connsiteX6889" y="connsiteY6889"/>
              </a:cxn>
              <a:cxn ang="0">
                <a:pos x="connsiteX6890" y="connsiteY6890"/>
              </a:cxn>
              <a:cxn ang="0">
                <a:pos x="connsiteX6891" y="connsiteY6891"/>
              </a:cxn>
              <a:cxn ang="0">
                <a:pos x="connsiteX6892" y="connsiteY6892"/>
              </a:cxn>
              <a:cxn ang="0">
                <a:pos x="connsiteX6893" y="connsiteY6893"/>
              </a:cxn>
              <a:cxn ang="0">
                <a:pos x="connsiteX6894" y="connsiteY6894"/>
              </a:cxn>
              <a:cxn ang="0">
                <a:pos x="connsiteX6895" y="connsiteY6895"/>
              </a:cxn>
              <a:cxn ang="0">
                <a:pos x="connsiteX6896" y="connsiteY6896"/>
              </a:cxn>
              <a:cxn ang="0">
                <a:pos x="connsiteX6897" y="connsiteY6897"/>
              </a:cxn>
              <a:cxn ang="0">
                <a:pos x="connsiteX6898" y="connsiteY6898"/>
              </a:cxn>
              <a:cxn ang="0">
                <a:pos x="connsiteX6899" y="connsiteY6899"/>
              </a:cxn>
              <a:cxn ang="0">
                <a:pos x="connsiteX6900" y="connsiteY6900"/>
              </a:cxn>
              <a:cxn ang="0">
                <a:pos x="connsiteX6901" y="connsiteY6901"/>
              </a:cxn>
              <a:cxn ang="0">
                <a:pos x="connsiteX6902" y="connsiteY6902"/>
              </a:cxn>
              <a:cxn ang="0">
                <a:pos x="connsiteX6903" y="connsiteY6903"/>
              </a:cxn>
              <a:cxn ang="0">
                <a:pos x="connsiteX6904" y="connsiteY6904"/>
              </a:cxn>
              <a:cxn ang="0">
                <a:pos x="connsiteX6905" y="connsiteY6905"/>
              </a:cxn>
              <a:cxn ang="0">
                <a:pos x="connsiteX6906" y="connsiteY6906"/>
              </a:cxn>
              <a:cxn ang="0">
                <a:pos x="connsiteX6907" y="connsiteY6907"/>
              </a:cxn>
              <a:cxn ang="0">
                <a:pos x="connsiteX6908" y="connsiteY6908"/>
              </a:cxn>
              <a:cxn ang="0">
                <a:pos x="connsiteX6909" y="connsiteY6909"/>
              </a:cxn>
              <a:cxn ang="0">
                <a:pos x="connsiteX6910" y="connsiteY6910"/>
              </a:cxn>
              <a:cxn ang="0">
                <a:pos x="connsiteX6911" y="connsiteY6911"/>
              </a:cxn>
              <a:cxn ang="0">
                <a:pos x="connsiteX6912" y="connsiteY6912"/>
              </a:cxn>
              <a:cxn ang="0">
                <a:pos x="connsiteX6913" y="connsiteY6913"/>
              </a:cxn>
              <a:cxn ang="0">
                <a:pos x="connsiteX6914" y="connsiteY6914"/>
              </a:cxn>
              <a:cxn ang="0">
                <a:pos x="connsiteX6915" y="connsiteY6915"/>
              </a:cxn>
              <a:cxn ang="0">
                <a:pos x="connsiteX6916" y="connsiteY6916"/>
              </a:cxn>
              <a:cxn ang="0">
                <a:pos x="connsiteX6917" y="connsiteY6917"/>
              </a:cxn>
              <a:cxn ang="0">
                <a:pos x="connsiteX6918" y="connsiteY6918"/>
              </a:cxn>
              <a:cxn ang="0">
                <a:pos x="connsiteX6919" y="connsiteY6919"/>
              </a:cxn>
              <a:cxn ang="0">
                <a:pos x="connsiteX6920" y="connsiteY6920"/>
              </a:cxn>
              <a:cxn ang="0">
                <a:pos x="connsiteX6921" y="connsiteY6921"/>
              </a:cxn>
              <a:cxn ang="0">
                <a:pos x="connsiteX6922" y="connsiteY6922"/>
              </a:cxn>
              <a:cxn ang="0">
                <a:pos x="connsiteX6923" y="connsiteY6923"/>
              </a:cxn>
              <a:cxn ang="0">
                <a:pos x="connsiteX6924" y="connsiteY6924"/>
              </a:cxn>
              <a:cxn ang="0">
                <a:pos x="connsiteX6925" y="connsiteY6925"/>
              </a:cxn>
              <a:cxn ang="0">
                <a:pos x="connsiteX6926" y="connsiteY6926"/>
              </a:cxn>
              <a:cxn ang="0">
                <a:pos x="connsiteX6927" y="connsiteY6927"/>
              </a:cxn>
              <a:cxn ang="0">
                <a:pos x="connsiteX6928" y="connsiteY6928"/>
              </a:cxn>
              <a:cxn ang="0">
                <a:pos x="connsiteX6929" y="connsiteY6929"/>
              </a:cxn>
              <a:cxn ang="0">
                <a:pos x="connsiteX6930" y="connsiteY6930"/>
              </a:cxn>
              <a:cxn ang="0">
                <a:pos x="connsiteX6931" y="connsiteY6931"/>
              </a:cxn>
              <a:cxn ang="0">
                <a:pos x="connsiteX6932" y="connsiteY6932"/>
              </a:cxn>
              <a:cxn ang="0">
                <a:pos x="connsiteX6933" y="connsiteY6933"/>
              </a:cxn>
              <a:cxn ang="0">
                <a:pos x="connsiteX6934" y="connsiteY6934"/>
              </a:cxn>
              <a:cxn ang="0">
                <a:pos x="connsiteX6935" y="connsiteY6935"/>
              </a:cxn>
              <a:cxn ang="0">
                <a:pos x="connsiteX6936" y="connsiteY6936"/>
              </a:cxn>
              <a:cxn ang="0">
                <a:pos x="connsiteX6937" y="connsiteY6937"/>
              </a:cxn>
              <a:cxn ang="0">
                <a:pos x="connsiteX6938" y="connsiteY6938"/>
              </a:cxn>
              <a:cxn ang="0">
                <a:pos x="connsiteX6939" y="connsiteY6939"/>
              </a:cxn>
              <a:cxn ang="0">
                <a:pos x="connsiteX6940" y="connsiteY6940"/>
              </a:cxn>
              <a:cxn ang="0">
                <a:pos x="connsiteX6941" y="connsiteY6941"/>
              </a:cxn>
              <a:cxn ang="0">
                <a:pos x="connsiteX6942" y="connsiteY6942"/>
              </a:cxn>
              <a:cxn ang="0">
                <a:pos x="connsiteX6943" y="connsiteY6943"/>
              </a:cxn>
              <a:cxn ang="0">
                <a:pos x="connsiteX6944" y="connsiteY6944"/>
              </a:cxn>
              <a:cxn ang="0">
                <a:pos x="connsiteX6945" y="connsiteY6945"/>
              </a:cxn>
              <a:cxn ang="0">
                <a:pos x="connsiteX6946" y="connsiteY6946"/>
              </a:cxn>
              <a:cxn ang="0">
                <a:pos x="connsiteX6947" y="connsiteY6947"/>
              </a:cxn>
              <a:cxn ang="0">
                <a:pos x="connsiteX6948" y="connsiteY6948"/>
              </a:cxn>
              <a:cxn ang="0">
                <a:pos x="connsiteX6949" y="connsiteY6949"/>
              </a:cxn>
              <a:cxn ang="0">
                <a:pos x="connsiteX6950" y="connsiteY6950"/>
              </a:cxn>
              <a:cxn ang="0">
                <a:pos x="connsiteX6951" y="connsiteY6951"/>
              </a:cxn>
              <a:cxn ang="0">
                <a:pos x="connsiteX6952" y="connsiteY6952"/>
              </a:cxn>
              <a:cxn ang="0">
                <a:pos x="connsiteX6953" y="connsiteY6953"/>
              </a:cxn>
              <a:cxn ang="0">
                <a:pos x="connsiteX6954" y="connsiteY6954"/>
              </a:cxn>
              <a:cxn ang="0">
                <a:pos x="connsiteX6955" y="connsiteY6955"/>
              </a:cxn>
              <a:cxn ang="0">
                <a:pos x="connsiteX6956" y="connsiteY6956"/>
              </a:cxn>
              <a:cxn ang="0">
                <a:pos x="connsiteX6957" y="connsiteY6957"/>
              </a:cxn>
              <a:cxn ang="0">
                <a:pos x="connsiteX6958" y="connsiteY6958"/>
              </a:cxn>
              <a:cxn ang="0">
                <a:pos x="connsiteX6959" y="connsiteY6959"/>
              </a:cxn>
              <a:cxn ang="0">
                <a:pos x="connsiteX6960" y="connsiteY6960"/>
              </a:cxn>
              <a:cxn ang="0">
                <a:pos x="connsiteX6961" y="connsiteY6961"/>
              </a:cxn>
              <a:cxn ang="0">
                <a:pos x="connsiteX6962" y="connsiteY6962"/>
              </a:cxn>
              <a:cxn ang="0">
                <a:pos x="connsiteX6963" y="connsiteY6963"/>
              </a:cxn>
              <a:cxn ang="0">
                <a:pos x="connsiteX6964" y="connsiteY6964"/>
              </a:cxn>
              <a:cxn ang="0">
                <a:pos x="connsiteX6965" y="connsiteY6965"/>
              </a:cxn>
              <a:cxn ang="0">
                <a:pos x="connsiteX6966" y="connsiteY6966"/>
              </a:cxn>
              <a:cxn ang="0">
                <a:pos x="connsiteX6967" y="connsiteY6967"/>
              </a:cxn>
              <a:cxn ang="0">
                <a:pos x="connsiteX6968" y="connsiteY6968"/>
              </a:cxn>
              <a:cxn ang="0">
                <a:pos x="connsiteX6969" y="connsiteY6969"/>
              </a:cxn>
              <a:cxn ang="0">
                <a:pos x="connsiteX6970" y="connsiteY6970"/>
              </a:cxn>
              <a:cxn ang="0">
                <a:pos x="connsiteX6971" y="connsiteY6971"/>
              </a:cxn>
              <a:cxn ang="0">
                <a:pos x="connsiteX6972" y="connsiteY6972"/>
              </a:cxn>
              <a:cxn ang="0">
                <a:pos x="connsiteX6973" y="connsiteY6973"/>
              </a:cxn>
              <a:cxn ang="0">
                <a:pos x="connsiteX6974" y="connsiteY6974"/>
              </a:cxn>
              <a:cxn ang="0">
                <a:pos x="connsiteX6975" y="connsiteY6975"/>
              </a:cxn>
              <a:cxn ang="0">
                <a:pos x="connsiteX6976" y="connsiteY6976"/>
              </a:cxn>
              <a:cxn ang="0">
                <a:pos x="connsiteX6977" y="connsiteY6977"/>
              </a:cxn>
              <a:cxn ang="0">
                <a:pos x="connsiteX6978" y="connsiteY6978"/>
              </a:cxn>
              <a:cxn ang="0">
                <a:pos x="connsiteX6979" y="connsiteY6979"/>
              </a:cxn>
              <a:cxn ang="0">
                <a:pos x="connsiteX6980" y="connsiteY6980"/>
              </a:cxn>
              <a:cxn ang="0">
                <a:pos x="connsiteX6981" y="connsiteY6981"/>
              </a:cxn>
              <a:cxn ang="0">
                <a:pos x="connsiteX6982" y="connsiteY6982"/>
              </a:cxn>
              <a:cxn ang="0">
                <a:pos x="connsiteX6983" y="connsiteY6983"/>
              </a:cxn>
              <a:cxn ang="0">
                <a:pos x="connsiteX6984" y="connsiteY6984"/>
              </a:cxn>
              <a:cxn ang="0">
                <a:pos x="connsiteX6985" y="connsiteY6985"/>
              </a:cxn>
              <a:cxn ang="0">
                <a:pos x="connsiteX6986" y="connsiteY6986"/>
              </a:cxn>
              <a:cxn ang="0">
                <a:pos x="connsiteX6987" y="connsiteY6987"/>
              </a:cxn>
              <a:cxn ang="0">
                <a:pos x="connsiteX6988" y="connsiteY6988"/>
              </a:cxn>
              <a:cxn ang="0">
                <a:pos x="connsiteX6989" y="connsiteY6989"/>
              </a:cxn>
              <a:cxn ang="0">
                <a:pos x="connsiteX6990" y="connsiteY6990"/>
              </a:cxn>
              <a:cxn ang="0">
                <a:pos x="connsiteX6991" y="connsiteY6991"/>
              </a:cxn>
              <a:cxn ang="0">
                <a:pos x="connsiteX6992" y="connsiteY6992"/>
              </a:cxn>
              <a:cxn ang="0">
                <a:pos x="connsiteX6993" y="connsiteY6993"/>
              </a:cxn>
              <a:cxn ang="0">
                <a:pos x="connsiteX6994" y="connsiteY6994"/>
              </a:cxn>
              <a:cxn ang="0">
                <a:pos x="connsiteX6995" y="connsiteY6995"/>
              </a:cxn>
              <a:cxn ang="0">
                <a:pos x="connsiteX6996" y="connsiteY6996"/>
              </a:cxn>
              <a:cxn ang="0">
                <a:pos x="connsiteX6997" y="connsiteY6997"/>
              </a:cxn>
              <a:cxn ang="0">
                <a:pos x="connsiteX6998" y="connsiteY6998"/>
              </a:cxn>
              <a:cxn ang="0">
                <a:pos x="connsiteX6999" y="connsiteY6999"/>
              </a:cxn>
              <a:cxn ang="0">
                <a:pos x="connsiteX7000" y="connsiteY7000"/>
              </a:cxn>
              <a:cxn ang="0">
                <a:pos x="connsiteX7001" y="connsiteY7001"/>
              </a:cxn>
              <a:cxn ang="0">
                <a:pos x="connsiteX7002" y="connsiteY7002"/>
              </a:cxn>
              <a:cxn ang="0">
                <a:pos x="connsiteX7003" y="connsiteY7003"/>
              </a:cxn>
              <a:cxn ang="0">
                <a:pos x="connsiteX7004" y="connsiteY7004"/>
              </a:cxn>
              <a:cxn ang="0">
                <a:pos x="connsiteX7005" y="connsiteY7005"/>
              </a:cxn>
              <a:cxn ang="0">
                <a:pos x="connsiteX7006" y="connsiteY7006"/>
              </a:cxn>
              <a:cxn ang="0">
                <a:pos x="connsiteX7007" y="connsiteY7007"/>
              </a:cxn>
              <a:cxn ang="0">
                <a:pos x="connsiteX7008" y="connsiteY7008"/>
              </a:cxn>
              <a:cxn ang="0">
                <a:pos x="connsiteX7009" y="connsiteY7009"/>
              </a:cxn>
              <a:cxn ang="0">
                <a:pos x="connsiteX7010" y="connsiteY7010"/>
              </a:cxn>
              <a:cxn ang="0">
                <a:pos x="connsiteX7011" y="connsiteY7011"/>
              </a:cxn>
              <a:cxn ang="0">
                <a:pos x="connsiteX7012" y="connsiteY7012"/>
              </a:cxn>
              <a:cxn ang="0">
                <a:pos x="connsiteX7013" y="connsiteY7013"/>
              </a:cxn>
              <a:cxn ang="0">
                <a:pos x="connsiteX7014" y="connsiteY7014"/>
              </a:cxn>
              <a:cxn ang="0">
                <a:pos x="connsiteX7015" y="connsiteY7015"/>
              </a:cxn>
              <a:cxn ang="0">
                <a:pos x="connsiteX7016" y="connsiteY7016"/>
              </a:cxn>
              <a:cxn ang="0">
                <a:pos x="connsiteX7017" y="connsiteY7017"/>
              </a:cxn>
              <a:cxn ang="0">
                <a:pos x="connsiteX7018" y="connsiteY7018"/>
              </a:cxn>
              <a:cxn ang="0">
                <a:pos x="connsiteX7019" y="connsiteY7019"/>
              </a:cxn>
              <a:cxn ang="0">
                <a:pos x="connsiteX7020" y="connsiteY7020"/>
              </a:cxn>
              <a:cxn ang="0">
                <a:pos x="connsiteX7021" y="connsiteY7021"/>
              </a:cxn>
              <a:cxn ang="0">
                <a:pos x="connsiteX7022" y="connsiteY7022"/>
              </a:cxn>
              <a:cxn ang="0">
                <a:pos x="connsiteX7023" y="connsiteY7023"/>
              </a:cxn>
              <a:cxn ang="0">
                <a:pos x="connsiteX7024" y="connsiteY7024"/>
              </a:cxn>
              <a:cxn ang="0">
                <a:pos x="connsiteX7025" y="connsiteY7025"/>
              </a:cxn>
              <a:cxn ang="0">
                <a:pos x="connsiteX7026" y="connsiteY7026"/>
              </a:cxn>
              <a:cxn ang="0">
                <a:pos x="connsiteX7027" y="connsiteY7027"/>
              </a:cxn>
              <a:cxn ang="0">
                <a:pos x="connsiteX7028" y="connsiteY7028"/>
              </a:cxn>
              <a:cxn ang="0">
                <a:pos x="connsiteX7029" y="connsiteY7029"/>
              </a:cxn>
              <a:cxn ang="0">
                <a:pos x="connsiteX7030" y="connsiteY7030"/>
              </a:cxn>
              <a:cxn ang="0">
                <a:pos x="connsiteX7031" y="connsiteY7031"/>
              </a:cxn>
              <a:cxn ang="0">
                <a:pos x="connsiteX7032" y="connsiteY7032"/>
              </a:cxn>
              <a:cxn ang="0">
                <a:pos x="connsiteX7033" y="connsiteY7033"/>
              </a:cxn>
              <a:cxn ang="0">
                <a:pos x="connsiteX7034" y="connsiteY7034"/>
              </a:cxn>
              <a:cxn ang="0">
                <a:pos x="connsiteX7035" y="connsiteY7035"/>
              </a:cxn>
              <a:cxn ang="0">
                <a:pos x="connsiteX7036" y="connsiteY7036"/>
              </a:cxn>
              <a:cxn ang="0">
                <a:pos x="connsiteX7037" y="connsiteY7037"/>
              </a:cxn>
              <a:cxn ang="0">
                <a:pos x="connsiteX7038" y="connsiteY7038"/>
              </a:cxn>
              <a:cxn ang="0">
                <a:pos x="connsiteX7039" y="connsiteY7039"/>
              </a:cxn>
              <a:cxn ang="0">
                <a:pos x="connsiteX7040" y="connsiteY7040"/>
              </a:cxn>
              <a:cxn ang="0">
                <a:pos x="connsiteX7041" y="connsiteY7041"/>
              </a:cxn>
              <a:cxn ang="0">
                <a:pos x="connsiteX7042" y="connsiteY7042"/>
              </a:cxn>
              <a:cxn ang="0">
                <a:pos x="connsiteX7043" y="connsiteY7043"/>
              </a:cxn>
              <a:cxn ang="0">
                <a:pos x="connsiteX7044" y="connsiteY7044"/>
              </a:cxn>
              <a:cxn ang="0">
                <a:pos x="connsiteX7045" y="connsiteY7045"/>
              </a:cxn>
              <a:cxn ang="0">
                <a:pos x="connsiteX7046" y="connsiteY7046"/>
              </a:cxn>
              <a:cxn ang="0">
                <a:pos x="connsiteX7047" y="connsiteY7047"/>
              </a:cxn>
              <a:cxn ang="0">
                <a:pos x="connsiteX7048" y="connsiteY7048"/>
              </a:cxn>
              <a:cxn ang="0">
                <a:pos x="connsiteX7049" y="connsiteY7049"/>
              </a:cxn>
              <a:cxn ang="0">
                <a:pos x="connsiteX7050" y="connsiteY7050"/>
              </a:cxn>
              <a:cxn ang="0">
                <a:pos x="connsiteX7051" y="connsiteY7051"/>
              </a:cxn>
              <a:cxn ang="0">
                <a:pos x="connsiteX7052" y="connsiteY7052"/>
              </a:cxn>
              <a:cxn ang="0">
                <a:pos x="connsiteX7053" y="connsiteY7053"/>
              </a:cxn>
              <a:cxn ang="0">
                <a:pos x="connsiteX7054" y="connsiteY7054"/>
              </a:cxn>
              <a:cxn ang="0">
                <a:pos x="connsiteX7055" y="connsiteY7055"/>
              </a:cxn>
              <a:cxn ang="0">
                <a:pos x="connsiteX7056" y="connsiteY7056"/>
              </a:cxn>
              <a:cxn ang="0">
                <a:pos x="connsiteX7057" y="connsiteY7057"/>
              </a:cxn>
              <a:cxn ang="0">
                <a:pos x="connsiteX7058" y="connsiteY7058"/>
              </a:cxn>
              <a:cxn ang="0">
                <a:pos x="connsiteX7059" y="connsiteY7059"/>
              </a:cxn>
              <a:cxn ang="0">
                <a:pos x="connsiteX7060" y="connsiteY7060"/>
              </a:cxn>
              <a:cxn ang="0">
                <a:pos x="connsiteX7061" y="connsiteY7061"/>
              </a:cxn>
              <a:cxn ang="0">
                <a:pos x="connsiteX7062" y="connsiteY7062"/>
              </a:cxn>
              <a:cxn ang="0">
                <a:pos x="connsiteX7063" y="connsiteY7063"/>
              </a:cxn>
              <a:cxn ang="0">
                <a:pos x="connsiteX7064" y="connsiteY7064"/>
              </a:cxn>
              <a:cxn ang="0">
                <a:pos x="connsiteX7065" y="connsiteY7065"/>
              </a:cxn>
              <a:cxn ang="0">
                <a:pos x="connsiteX7066" y="connsiteY7066"/>
              </a:cxn>
              <a:cxn ang="0">
                <a:pos x="connsiteX7067" y="connsiteY7067"/>
              </a:cxn>
              <a:cxn ang="0">
                <a:pos x="connsiteX7068" y="connsiteY7068"/>
              </a:cxn>
              <a:cxn ang="0">
                <a:pos x="connsiteX7069" y="connsiteY7069"/>
              </a:cxn>
              <a:cxn ang="0">
                <a:pos x="connsiteX7070" y="connsiteY7070"/>
              </a:cxn>
              <a:cxn ang="0">
                <a:pos x="connsiteX7071" y="connsiteY7071"/>
              </a:cxn>
              <a:cxn ang="0">
                <a:pos x="connsiteX7072" y="connsiteY7072"/>
              </a:cxn>
              <a:cxn ang="0">
                <a:pos x="connsiteX7073" y="connsiteY7073"/>
              </a:cxn>
              <a:cxn ang="0">
                <a:pos x="connsiteX7074" y="connsiteY7074"/>
              </a:cxn>
              <a:cxn ang="0">
                <a:pos x="connsiteX7075" y="connsiteY7075"/>
              </a:cxn>
              <a:cxn ang="0">
                <a:pos x="connsiteX7076" y="connsiteY7076"/>
              </a:cxn>
              <a:cxn ang="0">
                <a:pos x="connsiteX7077" y="connsiteY7077"/>
              </a:cxn>
              <a:cxn ang="0">
                <a:pos x="connsiteX7078" y="connsiteY7078"/>
              </a:cxn>
              <a:cxn ang="0">
                <a:pos x="connsiteX7079" y="connsiteY7079"/>
              </a:cxn>
              <a:cxn ang="0">
                <a:pos x="connsiteX7080" y="connsiteY7080"/>
              </a:cxn>
              <a:cxn ang="0">
                <a:pos x="connsiteX7081" y="connsiteY7081"/>
              </a:cxn>
              <a:cxn ang="0">
                <a:pos x="connsiteX7082" y="connsiteY7082"/>
              </a:cxn>
              <a:cxn ang="0">
                <a:pos x="connsiteX7083" y="connsiteY7083"/>
              </a:cxn>
              <a:cxn ang="0">
                <a:pos x="connsiteX7084" y="connsiteY7084"/>
              </a:cxn>
              <a:cxn ang="0">
                <a:pos x="connsiteX7085" y="connsiteY7085"/>
              </a:cxn>
              <a:cxn ang="0">
                <a:pos x="connsiteX7086" y="connsiteY7086"/>
              </a:cxn>
              <a:cxn ang="0">
                <a:pos x="connsiteX7087" y="connsiteY7087"/>
              </a:cxn>
              <a:cxn ang="0">
                <a:pos x="connsiteX7088" y="connsiteY7088"/>
              </a:cxn>
              <a:cxn ang="0">
                <a:pos x="connsiteX7089" y="connsiteY7089"/>
              </a:cxn>
              <a:cxn ang="0">
                <a:pos x="connsiteX7090" y="connsiteY7090"/>
              </a:cxn>
              <a:cxn ang="0">
                <a:pos x="connsiteX7091" y="connsiteY7091"/>
              </a:cxn>
              <a:cxn ang="0">
                <a:pos x="connsiteX7092" y="connsiteY7092"/>
              </a:cxn>
              <a:cxn ang="0">
                <a:pos x="connsiteX7093" y="connsiteY7093"/>
              </a:cxn>
              <a:cxn ang="0">
                <a:pos x="connsiteX7094" y="connsiteY7094"/>
              </a:cxn>
              <a:cxn ang="0">
                <a:pos x="connsiteX7095" y="connsiteY7095"/>
              </a:cxn>
              <a:cxn ang="0">
                <a:pos x="connsiteX7096" y="connsiteY7096"/>
              </a:cxn>
              <a:cxn ang="0">
                <a:pos x="connsiteX7097" y="connsiteY7097"/>
              </a:cxn>
              <a:cxn ang="0">
                <a:pos x="connsiteX7098" y="connsiteY7098"/>
              </a:cxn>
              <a:cxn ang="0">
                <a:pos x="connsiteX7099" y="connsiteY7099"/>
              </a:cxn>
              <a:cxn ang="0">
                <a:pos x="connsiteX7100" y="connsiteY7100"/>
              </a:cxn>
              <a:cxn ang="0">
                <a:pos x="connsiteX7101" y="connsiteY7101"/>
              </a:cxn>
              <a:cxn ang="0">
                <a:pos x="connsiteX7102" y="connsiteY7102"/>
              </a:cxn>
              <a:cxn ang="0">
                <a:pos x="connsiteX7103" y="connsiteY7103"/>
              </a:cxn>
              <a:cxn ang="0">
                <a:pos x="connsiteX7104" y="connsiteY7104"/>
              </a:cxn>
              <a:cxn ang="0">
                <a:pos x="connsiteX7105" y="connsiteY7105"/>
              </a:cxn>
              <a:cxn ang="0">
                <a:pos x="connsiteX7106" y="connsiteY7106"/>
              </a:cxn>
              <a:cxn ang="0">
                <a:pos x="connsiteX7107" y="connsiteY7107"/>
              </a:cxn>
              <a:cxn ang="0">
                <a:pos x="connsiteX7108" y="connsiteY7108"/>
              </a:cxn>
              <a:cxn ang="0">
                <a:pos x="connsiteX7109" y="connsiteY7109"/>
              </a:cxn>
              <a:cxn ang="0">
                <a:pos x="connsiteX7110" y="connsiteY7110"/>
              </a:cxn>
              <a:cxn ang="0">
                <a:pos x="connsiteX7111" y="connsiteY7111"/>
              </a:cxn>
              <a:cxn ang="0">
                <a:pos x="connsiteX7112" y="connsiteY7112"/>
              </a:cxn>
              <a:cxn ang="0">
                <a:pos x="connsiteX7113" y="connsiteY7113"/>
              </a:cxn>
              <a:cxn ang="0">
                <a:pos x="connsiteX7114" y="connsiteY7114"/>
              </a:cxn>
              <a:cxn ang="0">
                <a:pos x="connsiteX7115" y="connsiteY7115"/>
              </a:cxn>
              <a:cxn ang="0">
                <a:pos x="connsiteX7116" y="connsiteY7116"/>
              </a:cxn>
              <a:cxn ang="0">
                <a:pos x="connsiteX7117" y="connsiteY7117"/>
              </a:cxn>
              <a:cxn ang="0">
                <a:pos x="connsiteX7118" y="connsiteY7118"/>
              </a:cxn>
              <a:cxn ang="0">
                <a:pos x="connsiteX7119" y="connsiteY7119"/>
              </a:cxn>
              <a:cxn ang="0">
                <a:pos x="connsiteX7120" y="connsiteY7120"/>
              </a:cxn>
              <a:cxn ang="0">
                <a:pos x="connsiteX7121" y="connsiteY7121"/>
              </a:cxn>
              <a:cxn ang="0">
                <a:pos x="connsiteX7122" y="connsiteY7122"/>
              </a:cxn>
              <a:cxn ang="0">
                <a:pos x="connsiteX7123" y="connsiteY7123"/>
              </a:cxn>
              <a:cxn ang="0">
                <a:pos x="connsiteX7124" y="connsiteY7124"/>
              </a:cxn>
              <a:cxn ang="0">
                <a:pos x="connsiteX7125" y="connsiteY7125"/>
              </a:cxn>
              <a:cxn ang="0">
                <a:pos x="connsiteX7126" y="connsiteY7126"/>
              </a:cxn>
              <a:cxn ang="0">
                <a:pos x="connsiteX7127" y="connsiteY7127"/>
              </a:cxn>
              <a:cxn ang="0">
                <a:pos x="connsiteX7128" y="connsiteY7128"/>
              </a:cxn>
              <a:cxn ang="0">
                <a:pos x="connsiteX7129" y="connsiteY7129"/>
              </a:cxn>
              <a:cxn ang="0">
                <a:pos x="connsiteX7130" y="connsiteY7130"/>
              </a:cxn>
              <a:cxn ang="0">
                <a:pos x="connsiteX7131" y="connsiteY7131"/>
              </a:cxn>
              <a:cxn ang="0">
                <a:pos x="connsiteX7132" y="connsiteY7132"/>
              </a:cxn>
              <a:cxn ang="0">
                <a:pos x="connsiteX7133" y="connsiteY7133"/>
              </a:cxn>
              <a:cxn ang="0">
                <a:pos x="connsiteX7134" y="connsiteY7134"/>
              </a:cxn>
              <a:cxn ang="0">
                <a:pos x="connsiteX7135" y="connsiteY7135"/>
              </a:cxn>
              <a:cxn ang="0">
                <a:pos x="connsiteX7136" y="connsiteY7136"/>
              </a:cxn>
              <a:cxn ang="0">
                <a:pos x="connsiteX7137" y="connsiteY7137"/>
              </a:cxn>
              <a:cxn ang="0">
                <a:pos x="connsiteX7138" y="connsiteY7138"/>
              </a:cxn>
              <a:cxn ang="0">
                <a:pos x="connsiteX7139" y="connsiteY7139"/>
              </a:cxn>
              <a:cxn ang="0">
                <a:pos x="connsiteX7140" y="connsiteY7140"/>
              </a:cxn>
              <a:cxn ang="0">
                <a:pos x="connsiteX7141" y="connsiteY7141"/>
              </a:cxn>
              <a:cxn ang="0">
                <a:pos x="connsiteX7142" y="connsiteY7142"/>
              </a:cxn>
              <a:cxn ang="0">
                <a:pos x="connsiteX7143" y="connsiteY7143"/>
              </a:cxn>
              <a:cxn ang="0">
                <a:pos x="connsiteX7144" y="connsiteY7144"/>
              </a:cxn>
              <a:cxn ang="0">
                <a:pos x="connsiteX7145" y="connsiteY7145"/>
              </a:cxn>
              <a:cxn ang="0">
                <a:pos x="connsiteX7146" y="connsiteY7146"/>
              </a:cxn>
              <a:cxn ang="0">
                <a:pos x="connsiteX7147" y="connsiteY7147"/>
              </a:cxn>
              <a:cxn ang="0">
                <a:pos x="connsiteX7148" y="connsiteY7148"/>
              </a:cxn>
              <a:cxn ang="0">
                <a:pos x="connsiteX7149" y="connsiteY7149"/>
              </a:cxn>
              <a:cxn ang="0">
                <a:pos x="connsiteX7150" y="connsiteY7150"/>
              </a:cxn>
              <a:cxn ang="0">
                <a:pos x="connsiteX7151" y="connsiteY7151"/>
              </a:cxn>
              <a:cxn ang="0">
                <a:pos x="connsiteX7152" y="connsiteY7152"/>
              </a:cxn>
              <a:cxn ang="0">
                <a:pos x="connsiteX7153" y="connsiteY7153"/>
              </a:cxn>
              <a:cxn ang="0">
                <a:pos x="connsiteX7154" y="connsiteY7154"/>
              </a:cxn>
              <a:cxn ang="0">
                <a:pos x="connsiteX7155" y="connsiteY7155"/>
              </a:cxn>
              <a:cxn ang="0">
                <a:pos x="connsiteX7156" y="connsiteY7156"/>
              </a:cxn>
              <a:cxn ang="0">
                <a:pos x="connsiteX7157" y="connsiteY7157"/>
              </a:cxn>
              <a:cxn ang="0">
                <a:pos x="connsiteX7158" y="connsiteY7158"/>
              </a:cxn>
              <a:cxn ang="0">
                <a:pos x="connsiteX7159" y="connsiteY7159"/>
              </a:cxn>
              <a:cxn ang="0">
                <a:pos x="connsiteX7160" y="connsiteY7160"/>
              </a:cxn>
              <a:cxn ang="0">
                <a:pos x="connsiteX7161" y="connsiteY7161"/>
              </a:cxn>
              <a:cxn ang="0">
                <a:pos x="connsiteX7162" y="connsiteY7162"/>
              </a:cxn>
              <a:cxn ang="0">
                <a:pos x="connsiteX7163" y="connsiteY7163"/>
              </a:cxn>
              <a:cxn ang="0">
                <a:pos x="connsiteX7164" y="connsiteY7164"/>
              </a:cxn>
              <a:cxn ang="0">
                <a:pos x="connsiteX7165" y="connsiteY7165"/>
              </a:cxn>
              <a:cxn ang="0">
                <a:pos x="connsiteX7166" y="connsiteY7166"/>
              </a:cxn>
              <a:cxn ang="0">
                <a:pos x="connsiteX7167" y="connsiteY7167"/>
              </a:cxn>
              <a:cxn ang="0">
                <a:pos x="connsiteX7168" y="connsiteY7168"/>
              </a:cxn>
              <a:cxn ang="0">
                <a:pos x="connsiteX7169" y="connsiteY7169"/>
              </a:cxn>
              <a:cxn ang="0">
                <a:pos x="connsiteX7170" y="connsiteY7170"/>
              </a:cxn>
              <a:cxn ang="0">
                <a:pos x="connsiteX7171" y="connsiteY7171"/>
              </a:cxn>
              <a:cxn ang="0">
                <a:pos x="connsiteX7172" y="connsiteY7172"/>
              </a:cxn>
              <a:cxn ang="0">
                <a:pos x="connsiteX7173" y="connsiteY7173"/>
              </a:cxn>
              <a:cxn ang="0">
                <a:pos x="connsiteX7174" y="connsiteY7174"/>
              </a:cxn>
              <a:cxn ang="0">
                <a:pos x="connsiteX7175" y="connsiteY7175"/>
              </a:cxn>
              <a:cxn ang="0">
                <a:pos x="connsiteX7176" y="connsiteY7176"/>
              </a:cxn>
              <a:cxn ang="0">
                <a:pos x="connsiteX7177" y="connsiteY7177"/>
              </a:cxn>
              <a:cxn ang="0">
                <a:pos x="connsiteX7178" y="connsiteY7178"/>
              </a:cxn>
              <a:cxn ang="0">
                <a:pos x="connsiteX7179" y="connsiteY7179"/>
              </a:cxn>
              <a:cxn ang="0">
                <a:pos x="connsiteX7180" y="connsiteY7180"/>
              </a:cxn>
              <a:cxn ang="0">
                <a:pos x="connsiteX7181" y="connsiteY7181"/>
              </a:cxn>
              <a:cxn ang="0">
                <a:pos x="connsiteX7182" y="connsiteY7182"/>
              </a:cxn>
              <a:cxn ang="0">
                <a:pos x="connsiteX7183" y="connsiteY7183"/>
              </a:cxn>
              <a:cxn ang="0">
                <a:pos x="connsiteX7184" y="connsiteY7184"/>
              </a:cxn>
              <a:cxn ang="0">
                <a:pos x="connsiteX7185" y="connsiteY7185"/>
              </a:cxn>
              <a:cxn ang="0">
                <a:pos x="connsiteX7186" y="connsiteY7186"/>
              </a:cxn>
              <a:cxn ang="0">
                <a:pos x="connsiteX7187" y="connsiteY7187"/>
              </a:cxn>
              <a:cxn ang="0">
                <a:pos x="connsiteX7188" y="connsiteY7188"/>
              </a:cxn>
              <a:cxn ang="0">
                <a:pos x="connsiteX7189" y="connsiteY7189"/>
              </a:cxn>
              <a:cxn ang="0">
                <a:pos x="connsiteX7190" y="connsiteY7190"/>
              </a:cxn>
              <a:cxn ang="0">
                <a:pos x="connsiteX7191" y="connsiteY7191"/>
              </a:cxn>
              <a:cxn ang="0">
                <a:pos x="connsiteX7192" y="connsiteY7192"/>
              </a:cxn>
              <a:cxn ang="0">
                <a:pos x="connsiteX7193" y="connsiteY7193"/>
              </a:cxn>
              <a:cxn ang="0">
                <a:pos x="connsiteX7194" y="connsiteY7194"/>
              </a:cxn>
              <a:cxn ang="0">
                <a:pos x="connsiteX7195" y="connsiteY7195"/>
              </a:cxn>
              <a:cxn ang="0">
                <a:pos x="connsiteX7196" y="connsiteY7196"/>
              </a:cxn>
              <a:cxn ang="0">
                <a:pos x="connsiteX7197" y="connsiteY7197"/>
              </a:cxn>
              <a:cxn ang="0">
                <a:pos x="connsiteX7198" y="connsiteY7198"/>
              </a:cxn>
              <a:cxn ang="0">
                <a:pos x="connsiteX7199" y="connsiteY7199"/>
              </a:cxn>
              <a:cxn ang="0">
                <a:pos x="connsiteX7200" y="connsiteY7200"/>
              </a:cxn>
              <a:cxn ang="0">
                <a:pos x="connsiteX7201" y="connsiteY7201"/>
              </a:cxn>
              <a:cxn ang="0">
                <a:pos x="connsiteX7202" y="connsiteY7202"/>
              </a:cxn>
              <a:cxn ang="0">
                <a:pos x="connsiteX7203" y="connsiteY7203"/>
              </a:cxn>
              <a:cxn ang="0">
                <a:pos x="connsiteX7204" y="connsiteY7204"/>
              </a:cxn>
              <a:cxn ang="0">
                <a:pos x="connsiteX7205" y="connsiteY7205"/>
              </a:cxn>
              <a:cxn ang="0">
                <a:pos x="connsiteX7206" y="connsiteY7206"/>
              </a:cxn>
              <a:cxn ang="0">
                <a:pos x="connsiteX7207" y="connsiteY7207"/>
              </a:cxn>
              <a:cxn ang="0">
                <a:pos x="connsiteX7208" y="connsiteY7208"/>
              </a:cxn>
              <a:cxn ang="0">
                <a:pos x="connsiteX7209" y="connsiteY7209"/>
              </a:cxn>
              <a:cxn ang="0">
                <a:pos x="connsiteX7210" y="connsiteY7210"/>
              </a:cxn>
              <a:cxn ang="0">
                <a:pos x="connsiteX7211" y="connsiteY7211"/>
              </a:cxn>
              <a:cxn ang="0">
                <a:pos x="connsiteX7212" y="connsiteY7212"/>
              </a:cxn>
              <a:cxn ang="0">
                <a:pos x="connsiteX7213" y="connsiteY7213"/>
              </a:cxn>
              <a:cxn ang="0">
                <a:pos x="connsiteX7214" y="connsiteY7214"/>
              </a:cxn>
              <a:cxn ang="0">
                <a:pos x="connsiteX7215" y="connsiteY7215"/>
              </a:cxn>
              <a:cxn ang="0">
                <a:pos x="connsiteX7216" y="connsiteY7216"/>
              </a:cxn>
              <a:cxn ang="0">
                <a:pos x="connsiteX7217" y="connsiteY7217"/>
              </a:cxn>
              <a:cxn ang="0">
                <a:pos x="connsiteX7218" y="connsiteY7218"/>
              </a:cxn>
              <a:cxn ang="0">
                <a:pos x="connsiteX7219" y="connsiteY7219"/>
              </a:cxn>
              <a:cxn ang="0">
                <a:pos x="connsiteX7220" y="connsiteY7220"/>
              </a:cxn>
              <a:cxn ang="0">
                <a:pos x="connsiteX7221" y="connsiteY7221"/>
              </a:cxn>
              <a:cxn ang="0">
                <a:pos x="connsiteX7222" y="connsiteY7222"/>
              </a:cxn>
              <a:cxn ang="0">
                <a:pos x="connsiteX7223" y="connsiteY7223"/>
              </a:cxn>
              <a:cxn ang="0">
                <a:pos x="connsiteX7224" y="connsiteY7224"/>
              </a:cxn>
              <a:cxn ang="0">
                <a:pos x="connsiteX7225" y="connsiteY7225"/>
              </a:cxn>
              <a:cxn ang="0">
                <a:pos x="connsiteX7226" y="connsiteY7226"/>
              </a:cxn>
              <a:cxn ang="0">
                <a:pos x="connsiteX7227" y="connsiteY7227"/>
              </a:cxn>
              <a:cxn ang="0">
                <a:pos x="connsiteX7228" y="connsiteY7228"/>
              </a:cxn>
              <a:cxn ang="0">
                <a:pos x="connsiteX7229" y="connsiteY7229"/>
              </a:cxn>
              <a:cxn ang="0">
                <a:pos x="connsiteX7230" y="connsiteY7230"/>
              </a:cxn>
              <a:cxn ang="0">
                <a:pos x="connsiteX7231" y="connsiteY7231"/>
              </a:cxn>
              <a:cxn ang="0">
                <a:pos x="connsiteX7232" y="connsiteY7232"/>
              </a:cxn>
              <a:cxn ang="0">
                <a:pos x="connsiteX7233" y="connsiteY7233"/>
              </a:cxn>
              <a:cxn ang="0">
                <a:pos x="connsiteX7234" y="connsiteY7234"/>
              </a:cxn>
              <a:cxn ang="0">
                <a:pos x="connsiteX7235" y="connsiteY7235"/>
              </a:cxn>
              <a:cxn ang="0">
                <a:pos x="connsiteX7236" y="connsiteY7236"/>
              </a:cxn>
              <a:cxn ang="0">
                <a:pos x="connsiteX7237" y="connsiteY7237"/>
              </a:cxn>
              <a:cxn ang="0">
                <a:pos x="connsiteX7238" y="connsiteY7238"/>
              </a:cxn>
              <a:cxn ang="0">
                <a:pos x="connsiteX7239" y="connsiteY7239"/>
              </a:cxn>
              <a:cxn ang="0">
                <a:pos x="connsiteX7240" y="connsiteY7240"/>
              </a:cxn>
              <a:cxn ang="0">
                <a:pos x="connsiteX7241" y="connsiteY7241"/>
              </a:cxn>
              <a:cxn ang="0">
                <a:pos x="connsiteX7242" y="connsiteY7242"/>
              </a:cxn>
              <a:cxn ang="0">
                <a:pos x="connsiteX7243" y="connsiteY7243"/>
              </a:cxn>
              <a:cxn ang="0">
                <a:pos x="connsiteX7244" y="connsiteY7244"/>
              </a:cxn>
              <a:cxn ang="0">
                <a:pos x="connsiteX7245" y="connsiteY7245"/>
              </a:cxn>
              <a:cxn ang="0">
                <a:pos x="connsiteX7246" y="connsiteY7246"/>
              </a:cxn>
              <a:cxn ang="0">
                <a:pos x="connsiteX7247" y="connsiteY7247"/>
              </a:cxn>
              <a:cxn ang="0">
                <a:pos x="connsiteX7248" y="connsiteY7248"/>
              </a:cxn>
              <a:cxn ang="0">
                <a:pos x="connsiteX7249" y="connsiteY7249"/>
              </a:cxn>
              <a:cxn ang="0">
                <a:pos x="connsiteX7250" y="connsiteY7250"/>
              </a:cxn>
              <a:cxn ang="0">
                <a:pos x="connsiteX7251" y="connsiteY7251"/>
              </a:cxn>
              <a:cxn ang="0">
                <a:pos x="connsiteX7252" y="connsiteY7252"/>
              </a:cxn>
              <a:cxn ang="0">
                <a:pos x="connsiteX7253" y="connsiteY7253"/>
              </a:cxn>
              <a:cxn ang="0">
                <a:pos x="connsiteX7254" y="connsiteY7254"/>
              </a:cxn>
              <a:cxn ang="0">
                <a:pos x="connsiteX7255" y="connsiteY7255"/>
              </a:cxn>
              <a:cxn ang="0">
                <a:pos x="connsiteX7256" y="connsiteY7256"/>
              </a:cxn>
              <a:cxn ang="0">
                <a:pos x="connsiteX7257" y="connsiteY7257"/>
              </a:cxn>
              <a:cxn ang="0">
                <a:pos x="connsiteX7258" y="connsiteY7258"/>
              </a:cxn>
              <a:cxn ang="0">
                <a:pos x="connsiteX7259" y="connsiteY7259"/>
              </a:cxn>
              <a:cxn ang="0">
                <a:pos x="connsiteX7260" y="connsiteY7260"/>
              </a:cxn>
              <a:cxn ang="0">
                <a:pos x="connsiteX7261" y="connsiteY7261"/>
              </a:cxn>
              <a:cxn ang="0">
                <a:pos x="connsiteX7262" y="connsiteY7262"/>
              </a:cxn>
              <a:cxn ang="0">
                <a:pos x="connsiteX7263" y="connsiteY7263"/>
              </a:cxn>
              <a:cxn ang="0">
                <a:pos x="connsiteX7264" y="connsiteY7264"/>
              </a:cxn>
              <a:cxn ang="0">
                <a:pos x="connsiteX7265" y="connsiteY7265"/>
              </a:cxn>
              <a:cxn ang="0">
                <a:pos x="connsiteX7266" y="connsiteY7266"/>
              </a:cxn>
              <a:cxn ang="0">
                <a:pos x="connsiteX7267" y="connsiteY7267"/>
              </a:cxn>
              <a:cxn ang="0">
                <a:pos x="connsiteX7268" y="connsiteY7268"/>
              </a:cxn>
              <a:cxn ang="0">
                <a:pos x="connsiteX7269" y="connsiteY7269"/>
              </a:cxn>
              <a:cxn ang="0">
                <a:pos x="connsiteX7270" y="connsiteY7270"/>
              </a:cxn>
              <a:cxn ang="0">
                <a:pos x="connsiteX7271" y="connsiteY7271"/>
              </a:cxn>
              <a:cxn ang="0">
                <a:pos x="connsiteX7272" y="connsiteY7272"/>
              </a:cxn>
              <a:cxn ang="0">
                <a:pos x="connsiteX7273" y="connsiteY7273"/>
              </a:cxn>
              <a:cxn ang="0">
                <a:pos x="connsiteX7274" y="connsiteY7274"/>
              </a:cxn>
              <a:cxn ang="0">
                <a:pos x="connsiteX7275" y="connsiteY7275"/>
              </a:cxn>
              <a:cxn ang="0">
                <a:pos x="connsiteX7276" y="connsiteY7276"/>
              </a:cxn>
              <a:cxn ang="0">
                <a:pos x="connsiteX7277" y="connsiteY7277"/>
              </a:cxn>
              <a:cxn ang="0">
                <a:pos x="connsiteX7278" y="connsiteY7278"/>
              </a:cxn>
              <a:cxn ang="0">
                <a:pos x="connsiteX7279" y="connsiteY7279"/>
              </a:cxn>
              <a:cxn ang="0">
                <a:pos x="connsiteX7280" y="connsiteY7280"/>
              </a:cxn>
              <a:cxn ang="0">
                <a:pos x="connsiteX7281" y="connsiteY7281"/>
              </a:cxn>
              <a:cxn ang="0">
                <a:pos x="connsiteX7282" y="connsiteY7282"/>
              </a:cxn>
              <a:cxn ang="0">
                <a:pos x="connsiteX7283" y="connsiteY7283"/>
              </a:cxn>
              <a:cxn ang="0">
                <a:pos x="connsiteX7284" y="connsiteY7284"/>
              </a:cxn>
              <a:cxn ang="0">
                <a:pos x="connsiteX7285" y="connsiteY7285"/>
              </a:cxn>
              <a:cxn ang="0">
                <a:pos x="connsiteX7286" y="connsiteY7286"/>
              </a:cxn>
              <a:cxn ang="0">
                <a:pos x="connsiteX7287" y="connsiteY7287"/>
              </a:cxn>
              <a:cxn ang="0">
                <a:pos x="connsiteX7288" y="connsiteY7288"/>
              </a:cxn>
              <a:cxn ang="0">
                <a:pos x="connsiteX7289" y="connsiteY7289"/>
              </a:cxn>
              <a:cxn ang="0">
                <a:pos x="connsiteX7290" y="connsiteY7290"/>
              </a:cxn>
              <a:cxn ang="0">
                <a:pos x="connsiteX7291" y="connsiteY7291"/>
              </a:cxn>
              <a:cxn ang="0">
                <a:pos x="connsiteX7292" y="connsiteY7292"/>
              </a:cxn>
              <a:cxn ang="0">
                <a:pos x="connsiteX7293" y="connsiteY7293"/>
              </a:cxn>
              <a:cxn ang="0">
                <a:pos x="connsiteX7294" y="connsiteY7294"/>
              </a:cxn>
              <a:cxn ang="0">
                <a:pos x="connsiteX7295" y="connsiteY7295"/>
              </a:cxn>
              <a:cxn ang="0">
                <a:pos x="connsiteX7296" y="connsiteY7296"/>
              </a:cxn>
              <a:cxn ang="0">
                <a:pos x="connsiteX7297" y="connsiteY7297"/>
              </a:cxn>
              <a:cxn ang="0">
                <a:pos x="connsiteX7298" y="connsiteY7298"/>
              </a:cxn>
              <a:cxn ang="0">
                <a:pos x="connsiteX7299" y="connsiteY7299"/>
              </a:cxn>
              <a:cxn ang="0">
                <a:pos x="connsiteX7300" y="connsiteY7300"/>
              </a:cxn>
              <a:cxn ang="0">
                <a:pos x="connsiteX7301" y="connsiteY7301"/>
              </a:cxn>
              <a:cxn ang="0">
                <a:pos x="connsiteX7302" y="connsiteY7302"/>
              </a:cxn>
              <a:cxn ang="0">
                <a:pos x="connsiteX7303" y="connsiteY7303"/>
              </a:cxn>
              <a:cxn ang="0">
                <a:pos x="connsiteX7304" y="connsiteY7304"/>
              </a:cxn>
              <a:cxn ang="0">
                <a:pos x="connsiteX7305" y="connsiteY7305"/>
              </a:cxn>
              <a:cxn ang="0">
                <a:pos x="connsiteX7306" y="connsiteY7306"/>
              </a:cxn>
              <a:cxn ang="0">
                <a:pos x="connsiteX7307" y="connsiteY7307"/>
              </a:cxn>
              <a:cxn ang="0">
                <a:pos x="connsiteX7308" y="connsiteY7308"/>
              </a:cxn>
              <a:cxn ang="0">
                <a:pos x="connsiteX7309" y="connsiteY7309"/>
              </a:cxn>
              <a:cxn ang="0">
                <a:pos x="connsiteX7310" y="connsiteY7310"/>
              </a:cxn>
              <a:cxn ang="0">
                <a:pos x="connsiteX7311" y="connsiteY7311"/>
              </a:cxn>
              <a:cxn ang="0">
                <a:pos x="connsiteX7312" y="connsiteY7312"/>
              </a:cxn>
              <a:cxn ang="0">
                <a:pos x="connsiteX7313" y="connsiteY7313"/>
              </a:cxn>
              <a:cxn ang="0">
                <a:pos x="connsiteX7314" y="connsiteY7314"/>
              </a:cxn>
              <a:cxn ang="0">
                <a:pos x="connsiteX7315" y="connsiteY7315"/>
              </a:cxn>
              <a:cxn ang="0">
                <a:pos x="connsiteX7316" y="connsiteY7316"/>
              </a:cxn>
              <a:cxn ang="0">
                <a:pos x="connsiteX7317" y="connsiteY7317"/>
              </a:cxn>
              <a:cxn ang="0">
                <a:pos x="connsiteX7318" y="connsiteY7318"/>
              </a:cxn>
              <a:cxn ang="0">
                <a:pos x="connsiteX7319" y="connsiteY7319"/>
              </a:cxn>
              <a:cxn ang="0">
                <a:pos x="connsiteX7320" y="connsiteY7320"/>
              </a:cxn>
              <a:cxn ang="0">
                <a:pos x="connsiteX7321" y="connsiteY7321"/>
              </a:cxn>
              <a:cxn ang="0">
                <a:pos x="connsiteX7322" y="connsiteY7322"/>
              </a:cxn>
              <a:cxn ang="0">
                <a:pos x="connsiteX7323" y="connsiteY7323"/>
              </a:cxn>
              <a:cxn ang="0">
                <a:pos x="connsiteX7324" y="connsiteY7324"/>
              </a:cxn>
              <a:cxn ang="0">
                <a:pos x="connsiteX7325" y="connsiteY7325"/>
              </a:cxn>
              <a:cxn ang="0">
                <a:pos x="connsiteX7326" y="connsiteY7326"/>
              </a:cxn>
              <a:cxn ang="0">
                <a:pos x="connsiteX7327" y="connsiteY7327"/>
              </a:cxn>
              <a:cxn ang="0">
                <a:pos x="connsiteX7328" y="connsiteY7328"/>
              </a:cxn>
              <a:cxn ang="0">
                <a:pos x="connsiteX7329" y="connsiteY7329"/>
              </a:cxn>
              <a:cxn ang="0">
                <a:pos x="connsiteX7330" y="connsiteY7330"/>
              </a:cxn>
              <a:cxn ang="0">
                <a:pos x="connsiteX7331" y="connsiteY7331"/>
              </a:cxn>
              <a:cxn ang="0">
                <a:pos x="connsiteX7332" y="connsiteY7332"/>
              </a:cxn>
              <a:cxn ang="0">
                <a:pos x="connsiteX7333" y="connsiteY7333"/>
              </a:cxn>
              <a:cxn ang="0">
                <a:pos x="connsiteX7334" y="connsiteY7334"/>
              </a:cxn>
              <a:cxn ang="0">
                <a:pos x="connsiteX7335" y="connsiteY7335"/>
              </a:cxn>
              <a:cxn ang="0">
                <a:pos x="connsiteX7336" y="connsiteY7336"/>
              </a:cxn>
              <a:cxn ang="0">
                <a:pos x="connsiteX7337" y="connsiteY7337"/>
              </a:cxn>
              <a:cxn ang="0">
                <a:pos x="connsiteX7338" y="connsiteY7338"/>
              </a:cxn>
              <a:cxn ang="0">
                <a:pos x="connsiteX7339" y="connsiteY7339"/>
              </a:cxn>
              <a:cxn ang="0">
                <a:pos x="connsiteX7340" y="connsiteY7340"/>
              </a:cxn>
              <a:cxn ang="0">
                <a:pos x="connsiteX7341" y="connsiteY7341"/>
              </a:cxn>
              <a:cxn ang="0">
                <a:pos x="connsiteX7342" y="connsiteY7342"/>
              </a:cxn>
              <a:cxn ang="0">
                <a:pos x="connsiteX7343" y="connsiteY7343"/>
              </a:cxn>
              <a:cxn ang="0">
                <a:pos x="connsiteX7344" y="connsiteY7344"/>
              </a:cxn>
              <a:cxn ang="0">
                <a:pos x="connsiteX7345" y="connsiteY7345"/>
              </a:cxn>
              <a:cxn ang="0">
                <a:pos x="connsiteX7346" y="connsiteY7346"/>
              </a:cxn>
              <a:cxn ang="0">
                <a:pos x="connsiteX7347" y="connsiteY7347"/>
              </a:cxn>
              <a:cxn ang="0">
                <a:pos x="connsiteX7348" y="connsiteY7348"/>
              </a:cxn>
              <a:cxn ang="0">
                <a:pos x="connsiteX7349" y="connsiteY7349"/>
              </a:cxn>
              <a:cxn ang="0">
                <a:pos x="connsiteX7350" y="connsiteY7350"/>
              </a:cxn>
              <a:cxn ang="0">
                <a:pos x="connsiteX7351" y="connsiteY7351"/>
              </a:cxn>
              <a:cxn ang="0">
                <a:pos x="connsiteX7352" y="connsiteY7352"/>
              </a:cxn>
              <a:cxn ang="0">
                <a:pos x="connsiteX7353" y="connsiteY7353"/>
              </a:cxn>
              <a:cxn ang="0">
                <a:pos x="connsiteX7354" y="connsiteY7354"/>
              </a:cxn>
              <a:cxn ang="0">
                <a:pos x="connsiteX7355" y="connsiteY7355"/>
              </a:cxn>
              <a:cxn ang="0">
                <a:pos x="connsiteX7356" y="connsiteY7356"/>
              </a:cxn>
              <a:cxn ang="0">
                <a:pos x="connsiteX7357" y="connsiteY7357"/>
              </a:cxn>
              <a:cxn ang="0">
                <a:pos x="connsiteX7358" y="connsiteY7358"/>
              </a:cxn>
              <a:cxn ang="0">
                <a:pos x="connsiteX7359" y="connsiteY7359"/>
              </a:cxn>
              <a:cxn ang="0">
                <a:pos x="connsiteX7360" y="connsiteY7360"/>
              </a:cxn>
              <a:cxn ang="0">
                <a:pos x="connsiteX7361" y="connsiteY7361"/>
              </a:cxn>
              <a:cxn ang="0">
                <a:pos x="connsiteX7362" y="connsiteY7362"/>
              </a:cxn>
              <a:cxn ang="0">
                <a:pos x="connsiteX7363" y="connsiteY7363"/>
              </a:cxn>
              <a:cxn ang="0">
                <a:pos x="connsiteX7364" y="connsiteY7364"/>
              </a:cxn>
              <a:cxn ang="0">
                <a:pos x="connsiteX7365" y="connsiteY7365"/>
              </a:cxn>
              <a:cxn ang="0">
                <a:pos x="connsiteX7366" y="connsiteY7366"/>
              </a:cxn>
              <a:cxn ang="0">
                <a:pos x="connsiteX7367" y="connsiteY7367"/>
              </a:cxn>
              <a:cxn ang="0">
                <a:pos x="connsiteX7368" y="connsiteY7368"/>
              </a:cxn>
              <a:cxn ang="0">
                <a:pos x="connsiteX7369" y="connsiteY7369"/>
              </a:cxn>
              <a:cxn ang="0">
                <a:pos x="connsiteX7370" y="connsiteY7370"/>
              </a:cxn>
              <a:cxn ang="0">
                <a:pos x="connsiteX7371" y="connsiteY7371"/>
              </a:cxn>
              <a:cxn ang="0">
                <a:pos x="connsiteX7372" y="connsiteY7372"/>
              </a:cxn>
              <a:cxn ang="0">
                <a:pos x="connsiteX7373" y="connsiteY7373"/>
              </a:cxn>
              <a:cxn ang="0">
                <a:pos x="connsiteX7374" y="connsiteY7374"/>
              </a:cxn>
              <a:cxn ang="0">
                <a:pos x="connsiteX7375" y="connsiteY7375"/>
              </a:cxn>
              <a:cxn ang="0">
                <a:pos x="connsiteX7376" y="connsiteY7376"/>
              </a:cxn>
              <a:cxn ang="0">
                <a:pos x="connsiteX7377" y="connsiteY7377"/>
              </a:cxn>
              <a:cxn ang="0">
                <a:pos x="connsiteX7378" y="connsiteY7378"/>
              </a:cxn>
              <a:cxn ang="0">
                <a:pos x="connsiteX7379" y="connsiteY7379"/>
              </a:cxn>
              <a:cxn ang="0">
                <a:pos x="connsiteX7380" y="connsiteY7380"/>
              </a:cxn>
              <a:cxn ang="0">
                <a:pos x="connsiteX7381" y="connsiteY7381"/>
              </a:cxn>
              <a:cxn ang="0">
                <a:pos x="connsiteX7382" y="connsiteY7382"/>
              </a:cxn>
              <a:cxn ang="0">
                <a:pos x="connsiteX7383" y="connsiteY7383"/>
              </a:cxn>
              <a:cxn ang="0">
                <a:pos x="connsiteX7384" y="connsiteY7384"/>
              </a:cxn>
              <a:cxn ang="0">
                <a:pos x="connsiteX7385" y="connsiteY7385"/>
              </a:cxn>
              <a:cxn ang="0">
                <a:pos x="connsiteX7386" y="connsiteY7386"/>
              </a:cxn>
              <a:cxn ang="0">
                <a:pos x="connsiteX7387" y="connsiteY7387"/>
              </a:cxn>
              <a:cxn ang="0">
                <a:pos x="connsiteX7388" y="connsiteY7388"/>
              </a:cxn>
              <a:cxn ang="0">
                <a:pos x="connsiteX7389" y="connsiteY7389"/>
              </a:cxn>
              <a:cxn ang="0">
                <a:pos x="connsiteX7390" y="connsiteY7390"/>
              </a:cxn>
              <a:cxn ang="0">
                <a:pos x="connsiteX7391" y="connsiteY7391"/>
              </a:cxn>
              <a:cxn ang="0">
                <a:pos x="connsiteX7392" y="connsiteY7392"/>
              </a:cxn>
              <a:cxn ang="0">
                <a:pos x="connsiteX7393" y="connsiteY7393"/>
              </a:cxn>
              <a:cxn ang="0">
                <a:pos x="connsiteX7394" y="connsiteY7394"/>
              </a:cxn>
              <a:cxn ang="0">
                <a:pos x="connsiteX7395" y="connsiteY7395"/>
              </a:cxn>
              <a:cxn ang="0">
                <a:pos x="connsiteX7396" y="connsiteY7396"/>
              </a:cxn>
              <a:cxn ang="0">
                <a:pos x="connsiteX7397" y="connsiteY7397"/>
              </a:cxn>
              <a:cxn ang="0">
                <a:pos x="connsiteX7398" y="connsiteY7398"/>
              </a:cxn>
              <a:cxn ang="0">
                <a:pos x="connsiteX7399" y="connsiteY7399"/>
              </a:cxn>
              <a:cxn ang="0">
                <a:pos x="connsiteX7400" y="connsiteY7400"/>
              </a:cxn>
              <a:cxn ang="0">
                <a:pos x="connsiteX7401" y="connsiteY7401"/>
              </a:cxn>
              <a:cxn ang="0">
                <a:pos x="connsiteX7402" y="connsiteY7402"/>
              </a:cxn>
              <a:cxn ang="0">
                <a:pos x="connsiteX7403" y="connsiteY7403"/>
              </a:cxn>
              <a:cxn ang="0">
                <a:pos x="connsiteX7404" y="connsiteY7404"/>
              </a:cxn>
              <a:cxn ang="0">
                <a:pos x="connsiteX7405" y="connsiteY7405"/>
              </a:cxn>
              <a:cxn ang="0">
                <a:pos x="connsiteX7406" y="connsiteY7406"/>
              </a:cxn>
              <a:cxn ang="0">
                <a:pos x="connsiteX7407" y="connsiteY7407"/>
              </a:cxn>
              <a:cxn ang="0">
                <a:pos x="connsiteX7408" y="connsiteY7408"/>
              </a:cxn>
              <a:cxn ang="0">
                <a:pos x="connsiteX7409" y="connsiteY7409"/>
              </a:cxn>
              <a:cxn ang="0">
                <a:pos x="connsiteX7410" y="connsiteY7410"/>
              </a:cxn>
              <a:cxn ang="0">
                <a:pos x="connsiteX7411" y="connsiteY7411"/>
              </a:cxn>
              <a:cxn ang="0">
                <a:pos x="connsiteX7412" y="connsiteY7412"/>
              </a:cxn>
              <a:cxn ang="0">
                <a:pos x="connsiteX7413" y="connsiteY7413"/>
              </a:cxn>
              <a:cxn ang="0">
                <a:pos x="connsiteX7414" y="connsiteY7414"/>
              </a:cxn>
              <a:cxn ang="0">
                <a:pos x="connsiteX7415" y="connsiteY7415"/>
              </a:cxn>
              <a:cxn ang="0">
                <a:pos x="connsiteX7416" y="connsiteY7416"/>
              </a:cxn>
              <a:cxn ang="0">
                <a:pos x="connsiteX7417" y="connsiteY7417"/>
              </a:cxn>
              <a:cxn ang="0">
                <a:pos x="connsiteX7418" y="connsiteY7418"/>
              </a:cxn>
              <a:cxn ang="0">
                <a:pos x="connsiteX7419" y="connsiteY7419"/>
              </a:cxn>
              <a:cxn ang="0">
                <a:pos x="connsiteX7420" y="connsiteY7420"/>
              </a:cxn>
              <a:cxn ang="0">
                <a:pos x="connsiteX7421" y="connsiteY7421"/>
              </a:cxn>
              <a:cxn ang="0">
                <a:pos x="connsiteX7422" y="connsiteY7422"/>
              </a:cxn>
              <a:cxn ang="0">
                <a:pos x="connsiteX7423" y="connsiteY7423"/>
              </a:cxn>
              <a:cxn ang="0">
                <a:pos x="connsiteX7424" y="connsiteY7424"/>
              </a:cxn>
              <a:cxn ang="0">
                <a:pos x="connsiteX7425" y="connsiteY7425"/>
              </a:cxn>
              <a:cxn ang="0">
                <a:pos x="connsiteX7426" y="connsiteY7426"/>
              </a:cxn>
              <a:cxn ang="0">
                <a:pos x="connsiteX7427" y="connsiteY7427"/>
              </a:cxn>
              <a:cxn ang="0">
                <a:pos x="connsiteX7428" y="connsiteY7428"/>
              </a:cxn>
              <a:cxn ang="0">
                <a:pos x="connsiteX7429" y="connsiteY7429"/>
              </a:cxn>
              <a:cxn ang="0">
                <a:pos x="connsiteX7430" y="connsiteY7430"/>
              </a:cxn>
              <a:cxn ang="0">
                <a:pos x="connsiteX7431" y="connsiteY7431"/>
              </a:cxn>
              <a:cxn ang="0">
                <a:pos x="connsiteX7432" y="connsiteY7432"/>
              </a:cxn>
              <a:cxn ang="0">
                <a:pos x="connsiteX7433" y="connsiteY7433"/>
              </a:cxn>
              <a:cxn ang="0">
                <a:pos x="connsiteX7434" y="connsiteY7434"/>
              </a:cxn>
              <a:cxn ang="0">
                <a:pos x="connsiteX7435" y="connsiteY7435"/>
              </a:cxn>
              <a:cxn ang="0">
                <a:pos x="connsiteX7436" y="connsiteY7436"/>
              </a:cxn>
              <a:cxn ang="0">
                <a:pos x="connsiteX7437" y="connsiteY7437"/>
              </a:cxn>
              <a:cxn ang="0">
                <a:pos x="connsiteX7438" y="connsiteY7438"/>
              </a:cxn>
              <a:cxn ang="0">
                <a:pos x="connsiteX7439" y="connsiteY7439"/>
              </a:cxn>
              <a:cxn ang="0">
                <a:pos x="connsiteX7440" y="connsiteY7440"/>
              </a:cxn>
              <a:cxn ang="0">
                <a:pos x="connsiteX7441" y="connsiteY7441"/>
              </a:cxn>
              <a:cxn ang="0">
                <a:pos x="connsiteX7442" y="connsiteY7442"/>
              </a:cxn>
              <a:cxn ang="0">
                <a:pos x="connsiteX7443" y="connsiteY7443"/>
              </a:cxn>
              <a:cxn ang="0">
                <a:pos x="connsiteX7444" y="connsiteY7444"/>
              </a:cxn>
              <a:cxn ang="0">
                <a:pos x="connsiteX7445" y="connsiteY7445"/>
              </a:cxn>
              <a:cxn ang="0">
                <a:pos x="connsiteX7446" y="connsiteY7446"/>
              </a:cxn>
              <a:cxn ang="0">
                <a:pos x="connsiteX7447" y="connsiteY7447"/>
              </a:cxn>
              <a:cxn ang="0">
                <a:pos x="connsiteX7448" y="connsiteY7448"/>
              </a:cxn>
              <a:cxn ang="0">
                <a:pos x="connsiteX7449" y="connsiteY7449"/>
              </a:cxn>
              <a:cxn ang="0">
                <a:pos x="connsiteX7450" y="connsiteY7450"/>
              </a:cxn>
              <a:cxn ang="0">
                <a:pos x="connsiteX7451" y="connsiteY7451"/>
              </a:cxn>
              <a:cxn ang="0">
                <a:pos x="connsiteX7452" y="connsiteY7452"/>
              </a:cxn>
              <a:cxn ang="0">
                <a:pos x="connsiteX7453" y="connsiteY7453"/>
              </a:cxn>
              <a:cxn ang="0">
                <a:pos x="connsiteX7454" y="connsiteY7454"/>
              </a:cxn>
              <a:cxn ang="0">
                <a:pos x="connsiteX7455" y="connsiteY7455"/>
              </a:cxn>
              <a:cxn ang="0">
                <a:pos x="connsiteX7456" y="connsiteY7456"/>
              </a:cxn>
              <a:cxn ang="0">
                <a:pos x="connsiteX7457" y="connsiteY7457"/>
              </a:cxn>
              <a:cxn ang="0">
                <a:pos x="connsiteX7458" y="connsiteY7458"/>
              </a:cxn>
              <a:cxn ang="0">
                <a:pos x="connsiteX7459" y="connsiteY7459"/>
              </a:cxn>
              <a:cxn ang="0">
                <a:pos x="connsiteX7460" y="connsiteY7460"/>
              </a:cxn>
              <a:cxn ang="0">
                <a:pos x="connsiteX7461" y="connsiteY7461"/>
              </a:cxn>
              <a:cxn ang="0">
                <a:pos x="connsiteX7462" y="connsiteY7462"/>
              </a:cxn>
              <a:cxn ang="0">
                <a:pos x="connsiteX7463" y="connsiteY7463"/>
              </a:cxn>
              <a:cxn ang="0">
                <a:pos x="connsiteX7464" y="connsiteY7464"/>
              </a:cxn>
              <a:cxn ang="0">
                <a:pos x="connsiteX7465" y="connsiteY7465"/>
              </a:cxn>
              <a:cxn ang="0">
                <a:pos x="connsiteX7466" y="connsiteY7466"/>
              </a:cxn>
              <a:cxn ang="0">
                <a:pos x="connsiteX7467" y="connsiteY7467"/>
              </a:cxn>
              <a:cxn ang="0">
                <a:pos x="connsiteX7468" y="connsiteY7468"/>
              </a:cxn>
              <a:cxn ang="0">
                <a:pos x="connsiteX7469" y="connsiteY7469"/>
              </a:cxn>
              <a:cxn ang="0">
                <a:pos x="connsiteX7470" y="connsiteY7470"/>
              </a:cxn>
              <a:cxn ang="0">
                <a:pos x="connsiteX7471" y="connsiteY7471"/>
              </a:cxn>
              <a:cxn ang="0">
                <a:pos x="connsiteX7472" y="connsiteY7472"/>
              </a:cxn>
              <a:cxn ang="0">
                <a:pos x="connsiteX7473" y="connsiteY7473"/>
              </a:cxn>
              <a:cxn ang="0">
                <a:pos x="connsiteX7474" y="connsiteY7474"/>
              </a:cxn>
              <a:cxn ang="0">
                <a:pos x="connsiteX7475" y="connsiteY7475"/>
              </a:cxn>
              <a:cxn ang="0">
                <a:pos x="connsiteX7476" y="connsiteY7476"/>
              </a:cxn>
              <a:cxn ang="0">
                <a:pos x="connsiteX7477" y="connsiteY7477"/>
              </a:cxn>
              <a:cxn ang="0">
                <a:pos x="connsiteX7478" y="connsiteY7478"/>
              </a:cxn>
              <a:cxn ang="0">
                <a:pos x="connsiteX7479" y="connsiteY7479"/>
              </a:cxn>
              <a:cxn ang="0">
                <a:pos x="connsiteX7480" y="connsiteY7480"/>
              </a:cxn>
              <a:cxn ang="0">
                <a:pos x="connsiteX7481" y="connsiteY7481"/>
              </a:cxn>
              <a:cxn ang="0">
                <a:pos x="connsiteX7482" y="connsiteY7482"/>
              </a:cxn>
              <a:cxn ang="0">
                <a:pos x="connsiteX7483" y="connsiteY7483"/>
              </a:cxn>
              <a:cxn ang="0">
                <a:pos x="connsiteX7484" y="connsiteY7484"/>
              </a:cxn>
              <a:cxn ang="0">
                <a:pos x="connsiteX7485" y="connsiteY7485"/>
              </a:cxn>
              <a:cxn ang="0">
                <a:pos x="connsiteX7486" y="connsiteY7486"/>
              </a:cxn>
              <a:cxn ang="0">
                <a:pos x="connsiteX7487" y="connsiteY7487"/>
              </a:cxn>
              <a:cxn ang="0">
                <a:pos x="connsiteX7488" y="connsiteY7488"/>
              </a:cxn>
              <a:cxn ang="0">
                <a:pos x="connsiteX7489" y="connsiteY7489"/>
              </a:cxn>
              <a:cxn ang="0">
                <a:pos x="connsiteX7490" y="connsiteY7490"/>
              </a:cxn>
              <a:cxn ang="0">
                <a:pos x="connsiteX7491" y="connsiteY7491"/>
              </a:cxn>
              <a:cxn ang="0">
                <a:pos x="connsiteX7492" y="connsiteY7492"/>
              </a:cxn>
              <a:cxn ang="0">
                <a:pos x="connsiteX7493" y="connsiteY7493"/>
              </a:cxn>
              <a:cxn ang="0">
                <a:pos x="connsiteX7494" y="connsiteY7494"/>
              </a:cxn>
              <a:cxn ang="0">
                <a:pos x="connsiteX7495" y="connsiteY7495"/>
              </a:cxn>
              <a:cxn ang="0">
                <a:pos x="connsiteX7496" y="connsiteY7496"/>
              </a:cxn>
              <a:cxn ang="0">
                <a:pos x="connsiteX7497" y="connsiteY7497"/>
              </a:cxn>
              <a:cxn ang="0">
                <a:pos x="connsiteX7498" y="connsiteY7498"/>
              </a:cxn>
              <a:cxn ang="0">
                <a:pos x="connsiteX7499" y="connsiteY7499"/>
              </a:cxn>
              <a:cxn ang="0">
                <a:pos x="connsiteX7500" y="connsiteY7500"/>
              </a:cxn>
              <a:cxn ang="0">
                <a:pos x="connsiteX7501" y="connsiteY7501"/>
              </a:cxn>
              <a:cxn ang="0">
                <a:pos x="connsiteX7502" y="connsiteY7502"/>
              </a:cxn>
              <a:cxn ang="0">
                <a:pos x="connsiteX7503" y="connsiteY7503"/>
              </a:cxn>
              <a:cxn ang="0">
                <a:pos x="connsiteX7504" y="connsiteY7504"/>
              </a:cxn>
              <a:cxn ang="0">
                <a:pos x="connsiteX7505" y="connsiteY7505"/>
              </a:cxn>
              <a:cxn ang="0">
                <a:pos x="connsiteX7506" y="connsiteY7506"/>
              </a:cxn>
              <a:cxn ang="0">
                <a:pos x="connsiteX7507" y="connsiteY7507"/>
              </a:cxn>
              <a:cxn ang="0">
                <a:pos x="connsiteX7508" y="connsiteY7508"/>
              </a:cxn>
              <a:cxn ang="0">
                <a:pos x="connsiteX7509" y="connsiteY7509"/>
              </a:cxn>
              <a:cxn ang="0">
                <a:pos x="connsiteX7510" y="connsiteY7510"/>
              </a:cxn>
              <a:cxn ang="0">
                <a:pos x="connsiteX7511" y="connsiteY7511"/>
              </a:cxn>
              <a:cxn ang="0">
                <a:pos x="connsiteX7512" y="connsiteY7512"/>
              </a:cxn>
              <a:cxn ang="0">
                <a:pos x="connsiteX7513" y="connsiteY7513"/>
              </a:cxn>
              <a:cxn ang="0">
                <a:pos x="connsiteX7514" y="connsiteY7514"/>
              </a:cxn>
              <a:cxn ang="0">
                <a:pos x="connsiteX7515" y="connsiteY7515"/>
              </a:cxn>
              <a:cxn ang="0">
                <a:pos x="connsiteX7516" y="connsiteY7516"/>
              </a:cxn>
              <a:cxn ang="0">
                <a:pos x="connsiteX7517" y="connsiteY7517"/>
              </a:cxn>
              <a:cxn ang="0">
                <a:pos x="connsiteX7518" y="connsiteY7518"/>
              </a:cxn>
              <a:cxn ang="0">
                <a:pos x="connsiteX7519" y="connsiteY7519"/>
              </a:cxn>
              <a:cxn ang="0">
                <a:pos x="connsiteX7520" y="connsiteY7520"/>
              </a:cxn>
              <a:cxn ang="0">
                <a:pos x="connsiteX7521" y="connsiteY7521"/>
              </a:cxn>
              <a:cxn ang="0">
                <a:pos x="connsiteX7522" y="connsiteY7522"/>
              </a:cxn>
              <a:cxn ang="0">
                <a:pos x="connsiteX7523" y="connsiteY7523"/>
              </a:cxn>
              <a:cxn ang="0">
                <a:pos x="connsiteX7524" y="connsiteY7524"/>
              </a:cxn>
              <a:cxn ang="0">
                <a:pos x="connsiteX7525" y="connsiteY7525"/>
              </a:cxn>
              <a:cxn ang="0">
                <a:pos x="connsiteX7526" y="connsiteY7526"/>
              </a:cxn>
              <a:cxn ang="0">
                <a:pos x="connsiteX7527" y="connsiteY7527"/>
              </a:cxn>
              <a:cxn ang="0">
                <a:pos x="connsiteX7528" y="connsiteY7528"/>
              </a:cxn>
              <a:cxn ang="0">
                <a:pos x="connsiteX7529" y="connsiteY7529"/>
              </a:cxn>
              <a:cxn ang="0">
                <a:pos x="connsiteX7530" y="connsiteY7530"/>
              </a:cxn>
              <a:cxn ang="0">
                <a:pos x="connsiteX7531" y="connsiteY7531"/>
              </a:cxn>
              <a:cxn ang="0">
                <a:pos x="connsiteX7532" y="connsiteY7532"/>
              </a:cxn>
              <a:cxn ang="0">
                <a:pos x="connsiteX7533" y="connsiteY7533"/>
              </a:cxn>
              <a:cxn ang="0">
                <a:pos x="connsiteX7534" y="connsiteY7534"/>
              </a:cxn>
              <a:cxn ang="0">
                <a:pos x="connsiteX7535" y="connsiteY7535"/>
              </a:cxn>
              <a:cxn ang="0">
                <a:pos x="connsiteX7536" y="connsiteY7536"/>
              </a:cxn>
              <a:cxn ang="0">
                <a:pos x="connsiteX7537" y="connsiteY7537"/>
              </a:cxn>
              <a:cxn ang="0">
                <a:pos x="connsiteX7538" y="connsiteY7538"/>
              </a:cxn>
              <a:cxn ang="0">
                <a:pos x="connsiteX7539" y="connsiteY7539"/>
              </a:cxn>
              <a:cxn ang="0">
                <a:pos x="connsiteX7540" y="connsiteY7540"/>
              </a:cxn>
              <a:cxn ang="0">
                <a:pos x="connsiteX7541" y="connsiteY7541"/>
              </a:cxn>
              <a:cxn ang="0">
                <a:pos x="connsiteX7542" y="connsiteY7542"/>
              </a:cxn>
              <a:cxn ang="0">
                <a:pos x="connsiteX7543" y="connsiteY7543"/>
              </a:cxn>
              <a:cxn ang="0">
                <a:pos x="connsiteX7544" y="connsiteY7544"/>
              </a:cxn>
              <a:cxn ang="0">
                <a:pos x="connsiteX7545" y="connsiteY7545"/>
              </a:cxn>
              <a:cxn ang="0">
                <a:pos x="connsiteX7546" y="connsiteY7546"/>
              </a:cxn>
              <a:cxn ang="0">
                <a:pos x="connsiteX7547" y="connsiteY7547"/>
              </a:cxn>
              <a:cxn ang="0">
                <a:pos x="connsiteX7548" y="connsiteY7548"/>
              </a:cxn>
              <a:cxn ang="0">
                <a:pos x="connsiteX7549" y="connsiteY7549"/>
              </a:cxn>
              <a:cxn ang="0">
                <a:pos x="connsiteX7550" y="connsiteY7550"/>
              </a:cxn>
              <a:cxn ang="0">
                <a:pos x="connsiteX7551" y="connsiteY7551"/>
              </a:cxn>
              <a:cxn ang="0">
                <a:pos x="connsiteX7552" y="connsiteY7552"/>
              </a:cxn>
              <a:cxn ang="0">
                <a:pos x="connsiteX7553" y="connsiteY7553"/>
              </a:cxn>
              <a:cxn ang="0">
                <a:pos x="connsiteX7554" y="connsiteY7554"/>
              </a:cxn>
              <a:cxn ang="0">
                <a:pos x="connsiteX7555" y="connsiteY7555"/>
              </a:cxn>
              <a:cxn ang="0">
                <a:pos x="connsiteX7556" y="connsiteY7556"/>
              </a:cxn>
              <a:cxn ang="0">
                <a:pos x="connsiteX7557" y="connsiteY7557"/>
              </a:cxn>
              <a:cxn ang="0">
                <a:pos x="connsiteX7558" y="connsiteY7558"/>
              </a:cxn>
              <a:cxn ang="0">
                <a:pos x="connsiteX7559" y="connsiteY7559"/>
              </a:cxn>
              <a:cxn ang="0">
                <a:pos x="connsiteX7560" y="connsiteY7560"/>
              </a:cxn>
              <a:cxn ang="0">
                <a:pos x="connsiteX7561" y="connsiteY7561"/>
              </a:cxn>
              <a:cxn ang="0">
                <a:pos x="connsiteX7562" y="connsiteY7562"/>
              </a:cxn>
              <a:cxn ang="0">
                <a:pos x="connsiteX7563" y="connsiteY7563"/>
              </a:cxn>
              <a:cxn ang="0">
                <a:pos x="connsiteX7564" y="connsiteY7564"/>
              </a:cxn>
              <a:cxn ang="0">
                <a:pos x="connsiteX7565" y="connsiteY7565"/>
              </a:cxn>
              <a:cxn ang="0">
                <a:pos x="connsiteX7566" y="connsiteY7566"/>
              </a:cxn>
              <a:cxn ang="0">
                <a:pos x="connsiteX7567" y="connsiteY7567"/>
              </a:cxn>
              <a:cxn ang="0">
                <a:pos x="connsiteX7568" y="connsiteY7568"/>
              </a:cxn>
              <a:cxn ang="0">
                <a:pos x="connsiteX7569" y="connsiteY7569"/>
              </a:cxn>
              <a:cxn ang="0">
                <a:pos x="connsiteX7570" y="connsiteY7570"/>
              </a:cxn>
              <a:cxn ang="0">
                <a:pos x="connsiteX7571" y="connsiteY7571"/>
              </a:cxn>
              <a:cxn ang="0">
                <a:pos x="connsiteX7572" y="connsiteY7572"/>
              </a:cxn>
              <a:cxn ang="0">
                <a:pos x="connsiteX7573" y="connsiteY7573"/>
              </a:cxn>
              <a:cxn ang="0">
                <a:pos x="connsiteX7574" y="connsiteY7574"/>
              </a:cxn>
              <a:cxn ang="0">
                <a:pos x="connsiteX7575" y="connsiteY7575"/>
              </a:cxn>
              <a:cxn ang="0">
                <a:pos x="connsiteX7576" y="connsiteY7576"/>
              </a:cxn>
              <a:cxn ang="0">
                <a:pos x="connsiteX7577" y="connsiteY7577"/>
              </a:cxn>
              <a:cxn ang="0">
                <a:pos x="connsiteX7578" y="connsiteY7578"/>
              </a:cxn>
              <a:cxn ang="0">
                <a:pos x="connsiteX7579" y="connsiteY7579"/>
              </a:cxn>
              <a:cxn ang="0">
                <a:pos x="connsiteX7580" y="connsiteY7580"/>
              </a:cxn>
              <a:cxn ang="0">
                <a:pos x="connsiteX7581" y="connsiteY7581"/>
              </a:cxn>
              <a:cxn ang="0">
                <a:pos x="connsiteX7582" y="connsiteY7582"/>
              </a:cxn>
              <a:cxn ang="0">
                <a:pos x="connsiteX7583" y="connsiteY7583"/>
              </a:cxn>
              <a:cxn ang="0">
                <a:pos x="connsiteX7584" y="connsiteY7584"/>
              </a:cxn>
              <a:cxn ang="0">
                <a:pos x="connsiteX7585" y="connsiteY7585"/>
              </a:cxn>
              <a:cxn ang="0">
                <a:pos x="connsiteX7586" y="connsiteY7586"/>
              </a:cxn>
              <a:cxn ang="0">
                <a:pos x="connsiteX7587" y="connsiteY7587"/>
              </a:cxn>
              <a:cxn ang="0">
                <a:pos x="connsiteX7588" y="connsiteY7588"/>
              </a:cxn>
              <a:cxn ang="0">
                <a:pos x="connsiteX7589" y="connsiteY7589"/>
              </a:cxn>
              <a:cxn ang="0">
                <a:pos x="connsiteX7590" y="connsiteY7590"/>
              </a:cxn>
              <a:cxn ang="0">
                <a:pos x="connsiteX7591" y="connsiteY7591"/>
              </a:cxn>
              <a:cxn ang="0">
                <a:pos x="connsiteX7592" y="connsiteY7592"/>
              </a:cxn>
              <a:cxn ang="0">
                <a:pos x="connsiteX7593" y="connsiteY7593"/>
              </a:cxn>
              <a:cxn ang="0">
                <a:pos x="connsiteX7594" y="connsiteY7594"/>
              </a:cxn>
              <a:cxn ang="0">
                <a:pos x="connsiteX7595" y="connsiteY7595"/>
              </a:cxn>
              <a:cxn ang="0">
                <a:pos x="connsiteX7596" y="connsiteY7596"/>
              </a:cxn>
              <a:cxn ang="0">
                <a:pos x="connsiteX7597" y="connsiteY7597"/>
              </a:cxn>
              <a:cxn ang="0">
                <a:pos x="connsiteX7598" y="connsiteY7598"/>
              </a:cxn>
              <a:cxn ang="0">
                <a:pos x="connsiteX7599" y="connsiteY7599"/>
              </a:cxn>
              <a:cxn ang="0">
                <a:pos x="connsiteX7600" y="connsiteY7600"/>
              </a:cxn>
              <a:cxn ang="0">
                <a:pos x="connsiteX7601" y="connsiteY7601"/>
              </a:cxn>
              <a:cxn ang="0">
                <a:pos x="connsiteX7602" y="connsiteY7602"/>
              </a:cxn>
              <a:cxn ang="0">
                <a:pos x="connsiteX7603" y="connsiteY7603"/>
              </a:cxn>
              <a:cxn ang="0">
                <a:pos x="connsiteX7604" y="connsiteY7604"/>
              </a:cxn>
              <a:cxn ang="0">
                <a:pos x="connsiteX7605" y="connsiteY7605"/>
              </a:cxn>
              <a:cxn ang="0">
                <a:pos x="connsiteX7606" y="connsiteY7606"/>
              </a:cxn>
              <a:cxn ang="0">
                <a:pos x="connsiteX7607" y="connsiteY7607"/>
              </a:cxn>
              <a:cxn ang="0">
                <a:pos x="connsiteX7608" y="connsiteY7608"/>
              </a:cxn>
              <a:cxn ang="0">
                <a:pos x="connsiteX7609" y="connsiteY7609"/>
              </a:cxn>
              <a:cxn ang="0">
                <a:pos x="connsiteX7610" y="connsiteY7610"/>
              </a:cxn>
              <a:cxn ang="0">
                <a:pos x="connsiteX7611" y="connsiteY7611"/>
              </a:cxn>
              <a:cxn ang="0">
                <a:pos x="connsiteX7612" y="connsiteY7612"/>
              </a:cxn>
              <a:cxn ang="0">
                <a:pos x="connsiteX7613" y="connsiteY7613"/>
              </a:cxn>
              <a:cxn ang="0">
                <a:pos x="connsiteX7614" y="connsiteY7614"/>
              </a:cxn>
              <a:cxn ang="0">
                <a:pos x="connsiteX7615" y="connsiteY7615"/>
              </a:cxn>
              <a:cxn ang="0">
                <a:pos x="connsiteX7616" y="connsiteY7616"/>
              </a:cxn>
              <a:cxn ang="0">
                <a:pos x="connsiteX7617" y="connsiteY7617"/>
              </a:cxn>
              <a:cxn ang="0">
                <a:pos x="connsiteX7618" y="connsiteY7618"/>
              </a:cxn>
              <a:cxn ang="0">
                <a:pos x="connsiteX7619" y="connsiteY7619"/>
              </a:cxn>
              <a:cxn ang="0">
                <a:pos x="connsiteX7620" y="connsiteY7620"/>
              </a:cxn>
              <a:cxn ang="0">
                <a:pos x="connsiteX7621" y="connsiteY7621"/>
              </a:cxn>
              <a:cxn ang="0">
                <a:pos x="connsiteX7622" y="connsiteY7622"/>
              </a:cxn>
              <a:cxn ang="0">
                <a:pos x="connsiteX7623" y="connsiteY7623"/>
              </a:cxn>
              <a:cxn ang="0">
                <a:pos x="connsiteX7624" y="connsiteY7624"/>
              </a:cxn>
              <a:cxn ang="0">
                <a:pos x="connsiteX7625" y="connsiteY7625"/>
              </a:cxn>
              <a:cxn ang="0">
                <a:pos x="connsiteX7626" y="connsiteY7626"/>
              </a:cxn>
              <a:cxn ang="0">
                <a:pos x="connsiteX7627" y="connsiteY7627"/>
              </a:cxn>
              <a:cxn ang="0">
                <a:pos x="connsiteX7628" y="connsiteY7628"/>
              </a:cxn>
              <a:cxn ang="0">
                <a:pos x="connsiteX7629" y="connsiteY7629"/>
              </a:cxn>
              <a:cxn ang="0">
                <a:pos x="connsiteX7630" y="connsiteY7630"/>
              </a:cxn>
              <a:cxn ang="0">
                <a:pos x="connsiteX7631" y="connsiteY7631"/>
              </a:cxn>
              <a:cxn ang="0">
                <a:pos x="connsiteX7632" y="connsiteY7632"/>
              </a:cxn>
              <a:cxn ang="0">
                <a:pos x="connsiteX7633" y="connsiteY7633"/>
              </a:cxn>
              <a:cxn ang="0">
                <a:pos x="connsiteX7634" y="connsiteY7634"/>
              </a:cxn>
              <a:cxn ang="0">
                <a:pos x="connsiteX7635" y="connsiteY7635"/>
              </a:cxn>
              <a:cxn ang="0">
                <a:pos x="connsiteX7636" y="connsiteY7636"/>
              </a:cxn>
              <a:cxn ang="0">
                <a:pos x="connsiteX7637" y="connsiteY7637"/>
              </a:cxn>
              <a:cxn ang="0">
                <a:pos x="connsiteX7638" y="connsiteY7638"/>
              </a:cxn>
              <a:cxn ang="0">
                <a:pos x="connsiteX7639" y="connsiteY7639"/>
              </a:cxn>
              <a:cxn ang="0">
                <a:pos x="connsiteX7640" y="connsiteY7640"/>
              </a:cxn>
              <a:cxn ang="0">
                <a:pos x="connsiteX7641" y="connsiteY7641"/>
              </a:cxn>
              <a:cxn ang="0">
                <a:pos x="connsiteX7642" y="connsiteY7642"/>
              </a:cxn>
              <a:cxn ang="0">
                <a:pos x="connsiteX7643" y="connsiteY7643"/>
              </a:cxn>
              <a:cxn ang="0">
                <a:pos x="connsiteX7644" y="connsiteY7644"/>
              </a:cxn>
              <a:cxn ang="0">
                <a:pos x="connsiteX7645" y="connsiteY7645"/>
              </a:cxn>
              <a:cxn ang="0">
                <a:pos x="connsiteX7646" y="connsiteY7646"/>
              </a:cxn>
              <a:cxn ang="0">
                <a:pos x="connsiteX7647" y="connsiteY7647"/>
              </a:cxn>
              <a:cxn ang="0">
                <a:pos x="connsiteX7648" y="connsiteY7648"/>
              </a:cxn>
              <a:cxn ang="0">
                <a:pos x="connsiteX7649" y="connsiteY7649"/>
              </a:cxn>
              <a:cxn ang="0">
                <a:pos x="connsiteX7650" y="connsiteY7650"/>
              </a:cxn>
              <a:cxn ang="0">
                <a:pos x="connsiteX7651" y="connsiteY7651"/>
              </a:cxn>
              <a:cxn ang="0">
                <a:pos x="connsiteX7652" y="connsiteY7652"/>
              </a:cxn>
              <a:cxn ang="0">
                <a:pos x="connsiteX7653" y="connsiteY7653"/>
              </a:cxn>
              <a:cxn ang="0">
                <a:pos x="connsiteX7654" y="connsiteY7654"/>
              </a:cxn>
              <a:cxn ang="0">
                <a:pos x="connsiteX7655" y="connsiteY7655"/>
              </a:cxn>
              <a:cxn ang="0">
                <a:pos x="connsiteX7656" y="connsiteY7656"/>
              </a:cxn>
              <a:cxn ang="0">
                <a:pos x="connsiteX7657" y="connsiteY7657"/>
              </a:cxn>
              <a:cxn ang="0">
                <a:pos x="connsiteX7658" y="connsiteY7658"/>
              </a:cxn>
              <a:cxn ang="0">
                <a:pos x="connsiteX7659" y="connsiteY7659"/>
              </a:cxn>
              <a:cxn ang="0">
                <a:pos x="connsiteX7660" y="connsiteY7660"/>
              </a:cxn>
              <a:cxn ang="0">
                <a:pos x="connsiteX7661" y="connsiteY7661"/>
              </a:cxn>
              <a:cxn ang="0">
                <a:pos x="connsiteX7662" y="connsiteY7662"/>
              </a:cxn>
              <a:cxn ang="0">
                <a:pos x="connsiteX7663" y="connsiteY7663"/>
              </a:cxn>
              <a:cxn ang="0">
                <a:pos x="connsiteX7664" y="connsiteY7664"/>
              </a:cxn>
              <a:cxn ang="0">
                <a:pos x="connsiteX7665" y="connsiteY7665"/>
              </a:cxn>
              <a:cxn ang="0">
                <a:pos x="connsiteX7666" y="connsiteY7666"/>
              </a:cxn>
              <a:cxn ang="0">
                <a:pos x="connsiteX7667" y="connsiteY7667"/>
              </a:cxn>
              <a:cxn ang="0">
                <a:pos x="connsiteX7668" y="connsiteY7668"/>
              </a:cxn>
              <a:cxn ang="0">
                <a:pos x="connsiteX7669" y="connsiteY7669"/>
              </a:cxn>
              <a:cxn ang="0">
                <a:pos x="connsiteX7670" y="connsiteY7670"/>
              </a:cxn>
              <a:cxn ang="0">
                <a:pos x="connsiteX7671" y="connsiteY7671"/>
              </a:cxn>
              <a:cxn ang="0">
                <a:pos x="connsiteX7672" y="connsiteY7672"/>
              </a:cxn>
              <a:cxn ang="0">
                <a:pos x="connsiteX7673" y="connsiteY7673"/>
              </a:cxn>
              <a:cxn ang="0">
                <a:pos x="connsiteX7674" y="connsiteY7674"/>
              </a:cxn>
              <a:cxn ang="0">
                <a:pos x="connsiteX7675" y="connsiteY7675"/>
              </a:cxn>
              <a:cxn ang="0">
                <a:pos x="connsiteX7676" y="connsiteY7676"/>
              </a:cxn>
              <a:cxn ang="0">
                <a:pos x="connsiteX7677" y="connsiteY7677"/>
              </a:cxn>
              <a:cxn ang="0">
                <a:pos x="connsiteX7678" y="connsiteY7678"/>
              </a:cxn>
              <a:cxn ang="0">
                <a:pos x="connsiteX7679" y="connsiteY7679"/>
              </a:cxn>
              <a:cxn ang="0">
                <a:pos x="connsiteX7680" y="connsiteY7680"/>
              </a:cxn>
              <a:cxn ang="0">
                <a:pos x="connsiteX7681" y="connsiteY7681"/>
              </a:cxn>
              <a:cxn ang="0">
                <a:pos x="connsiteX7682" y="connsiteY7682"/>
              </a:cxn>
              <a:cxn ang="0">
                <a:pos x="connsiteX7683" y="connsiteY7683"/>
              </a:cxn>
              <a:cxn ang="0">
                <a:pos x="connsiteX7684" y="connsiteY7684"/>
              </a:cxn>
              <a:cxn ang="0">
                <a:pos x="connsiteX7685" y="connsiteY7685"/>
              </a:cxn>
              <a:cxn ang="0">
                <a:pos x="connsiteX7686" y="connsiteY7686"/>
              </a:cxn>
              <a:cxn ang="0">
                <a:pos x="connsiteX7687" y="connsiteY7687"/>
              </a:cxn>
              <a:cxn ang="0">
                <a:pos x="connsiteX7688" y="connsiteY7688"/>
              </a:cxn>
              <a:cxn ang="0">
                <a:pos x="connsiteX7689" y="connsiteY7689"/>
              </a:cxn>
              <a:cxn ang="0">
                <a:pos x="connsiteX7690" y="connsiteY7690"/>
              </a:cxn>
              <a:cxn ang="0">
                <a:pos x="connsiteX7691" y="connsiteY7691"/>
              </a:cxn>
              <a:cxn ang="0">
                <a:pos x="connsiteX7692" y="connsiteY7692"/>
              </a:cxn>
              <a:cxn ang="0">
                <a:pos x="connsiteX7693" y="connsiteY7693"/>
              </a:cxn>
              <a:cxn ang="0">
                <a:pos x="connsiteX7694" y="connsiteY7694"/>
              </a:cxn>
              <a:cxn ang="0">
                <a:pos x="connsiteX7695" y="connsiteY7695"/>
              </a:cxn>
              <a:cxn ang="0">
                <a:pos x="connsiteX7696" y="connsiteY7696"/>
              </a:cxn>
              <a:cxn ang="0">
                <a:pos x="connsiteX7697" y="connsiteY7697"/>
              </a:cxn>
              <a:cxn ang="0">
                <a:pos x="connsiteX7698" y="connsiteY7698"/>
              </a:cxn>
              <a:cxn ang="0">
                <a:pos x="connsiteX7699" y="connsiteY7699"/>
              </a:cxn>
              <a:cxn ang="0">
                <a:pos x="connsiteX7700" y="connsiteY7700"/>
              </a:cxn>
              <a:cxn ang="0">
                <a:pos x="connsiteX7701" y="connsiteY7701"/>
              </a:cxn>
              <a:cxn ang="0">
                <a:pos x="connsiteX7702" y="connsiteY7702"/>
              </a:cxn>
              <a:cxn ang="0">
                <a:pos x="connsiteX7703" y="connsiteY7703"/>
              </a:cxn>
              <a:cxn ang="0">
                <a:pos x="connsiteX7704" y="connsiteY7704"/>
              </a:cxn>
              <a:cxn ang="0">
                <a:pos x="connsiteX7705" y="connsiteY7705"/>
              </a:cxn>
              <a:cxn ang="0">
                <a:pos x="connsiteX7706" y="connsiteY7706"/>
              </a:cxn>
              <a:cxn ang="0">
                <a:pos x="connsiteX7707" y="connsiteY7707"/>
              </a:cxn>
              <a:cxn ang="0">
                <a:pos x="connsiteX7708" y="connsiteY7708"/>
              </a:cxn>
              <a:cxn ang="0">
                <a:pos x="connsiteX7709" y="connsiteY7709"/>
              </a:cxn>
              <a:cxn ang="0">
                <a:pos x="connsiteX7710" y="connsiteY7710"/>
              </a:cxn>
              <a:cxn ang="0">
                <a:pos x="connsiteX7711" y="connsiteY7711"/>
              </a:cxn>
              <a:cxn ang="0">
                <a:pos x="connsiteX7712" y="connsiteY7712"/>
              </a:cxn>
              <a:cxn ang="0">
                <a:pos x="connsiteX7713" y="connsiteY7713"/>
              </a:cxn>
              <a:cxn ang="0">
                <a:pos x="connsiteX7714" y="connsiteY7714"/>
              </a:cxn>
              <a:cxn ang="0">
                <a:pos x="connsiteX7715" y="connsiteY7715"/>
              </a:cxn>
              <a:cxn ang="0">
                <a:pos x="connsiteX7716" y="connsiteY7716"/>
              </a:cxn>
              <a:cxn ang="0">
                <a:pos x="connsiteX7717" y="connsiteY7717"/>
              </a:cxn>
              <a:cxn ang="0">
                <a:pos x="connsiteX7718" y="connsiteY7718"/>
              </a:cxn>
              <a:cxn ang="0">
                <a:pos x="connsiteX7719" y="connsiteY7719"/>
              </a:cxn>
              <a:cxn ang="0">
                <a:pos x="connsiteX7720" y="connsiteY7720"/>
              </a:cxn>
              <a:cxn ang="0">
                <a:pos x="connsiteX7721" y="connsiteY7721"/>
              </a:cxn>
              <a:cxn ang="0">
                <a:pos x="connsiteX7722" y="connsiteY7722"/>
              </a:cxn>
              <a:cxn ang="0">
                <a:pos x="connsiteX7723" y="connsiteY7723"/>
              </a:cxn>
              <a:cxn ang="0">
                <a:pos x="connsiteX7724" y="connsiteY7724"/>
              </a:cxn>
              <a:cxn ang="0">
                <a:pos x="connsiteX7725" y="connsiteY7725"/>
              </a:cxn>
              <a:cxn ang="0">
                <a:pos x="connsiteX7726" y="connsiteY7726"/>
              </a:cxn>
              <a:cxn ang="0">
                <a:pos x="connsiteX7727" y="connsiteY7727"/>
              </a:cxn>
              <a:cxn ang="0">
                <a:pos x="connsiteX7728" y="connsiteY7728"/>
              </a:cxn>
              <a:cxn ang="0">
                <a:pos x="connsiteX7729" y="connsiteY7729"/>
              </a:cxn>
              <a:cxn ang="0">
                <a:pos x="connsiteX7730" y="connsiteY7730"/>
              </a:cxn>
              <a:cxn ang="0">
                <a:pos x="connsiteX7731" y="connsiteY7731"/>
              </a:cxn>
              <a:cxn ang="0">
                <a:pos x="connsiteX7732" y="connsiteY7732"/>
              </a:cxn>
              <a:cxn ang="0">
                <a:pos x="connsiteX7733" y="connsiteY7733"/>
              </a:cxn>
              <a:cxn ang="0">
                <a:pos x="connsiteX7734" y="connsiteY7734"/>
              </a:cxn>
              <a:cxn ang="0">
                <a:pos x="connsiteX7735" y="connsiteY7735"/>
              </a:cxn>
              <a:cxn ang="0">
                <a:pos x="connsiteX7736" y="connsiteY7736"/>
              </a:cxn>
              <a:cxn ang="0">
                <a:pos x="connsiteX7737" y="connsiteY7737"/>
              </a:cxn>
              <a:cxn ang="0">
                <a:pos x="connsiteX7738" y="connsiteY7738"/>
              </a:cxn>
              <a:cxn ang="0">
                <a:pos x="connsiteX7739" y="connsiteY7739"/>
              </a:cxn>
              <a:cxn ang="0">
                <a:pos x="connsiteX7740" y="connsiteY7740"/>
              </a:cxn>
              <a:cxn ang="0">
                <a:pos x="connsiteX7741" y="connsiteY7741"/>
              </a:cxn>
              <a:cxn ang="0">
                <a:pos x="connsiteX7742" y="connsiteY7742"/>
              </a:cxn>
              <a:cxn ang="0">
                <a:pos x="connsiteX7743" y="connsiteY7743"/>
              </a:cxn>
              <a:cxn ang="0">
                <a:pos x="connsiteX7744" y="connsiteY7744"/>
              </a:cxn>
              <a:cxn ang="0">
                <a:pos x="connsiteX7745" y="connsiteY7745"/>
              </a:cxn>
              <a:cxn ang="0">
                <a:pos x="connsiteX7746" y="connsiteY7746"/>
              </a:cxn>
              <a:cxn ang="0">
                <a:pos x="connsiteX7747" y="connsiteY7747"/>
              </a:cxn>
              <a:cxn ang="0">
                <a:pos x="connsiteX7748" y="connsiteY7748"/>
              </a:cxn>
              <a:cxn ang="0">
                <a:pos x="connsiteX7749" y="connsiteY7749"/>
              </a:cxn>
              <a:cxn ang="0">
                <a:pos x="connsiteX7750" y="connsiteY7750"/>
              </a:cxn>
              <a:cxn ang="0">
                <a:pos x="connsiteX7751" y="connsiteY7751"/>
              </a:cxn>
              <a:cxn ang="0">
                <a:pos x="connsiteX7752" y="connsiteY7752"/>
              </a:cxn>
              <a:cxn ang="0">
                <a:pos x="connsiteX7753" y="connsiteY7753"/>
              </a:cxn>
              <a:cxn ang="0">
                <a:pos x="connsiteX7754" y="connsiteY7754"/>
              </a:cxn>
              <a:cxn ang="0">
                <a:pos x="connsiteX7755" y="connsiteY7755"/>
              </a:cxn>
              <a:cxn ang="0">
                <a:pos x="connsiteX7756" y="connsiteY7756"/>
              </a:cxn>
              <a:cxn ang="0">
                <a:pos x="connsiteX7757" y="connsiteY7757"/>
              </a:cxn>
              <a:cxn ang="0">
                <a:pos x="connsiteX7758" y="connsiteY7758"/>
              </a:cxn>
              <a:cxn ang="0">
                <a:pos x="connsiteX7759" y="connsiteY7759"/>
              </a:cxn>
              <a:cxn ang="0">
                <a:pos x="connsiteX7760" y="connsiteY7760"/>
              </a:cxn>
              <a:cxn ang="0">
                <a:pos x="connsiteX7761" y="connsiteY7761"/>
              </a:cxn>
              <a:cxn ang="0">
                <a:pos x="connsiteX7762" y="connsiteY7762"/>
              </a:cxn>
              <a:cxn ang="0">
                <a:pos x="connsiteX7763" y="connsiteY7763"/>
              </a:cxn>
              <a:cxn ang="0">
                <a:pos x="connsiteX7764" y="connsiteY7764"/>
              </a:cxn>
              <a:cxn ang="0">
                <a:pos x="connsiteX7765" y="connsiteY7765"/>
              </a:cxn>
              <a:cxn ang="0">
                <a:pos x="connsiteX7766" y="connsiteY7766"/>
              </a:cxn>
              <a:cxn ang="0">
                <a:pos x="connsiteX7767" y="connsiteY7767"/>
              </a:cxn>
              <a:cxn ang="0">
                <a:pos x="connsiteX7768" y="connsiteY7768"/>
              </a:cxn>
              <a:cxn ang="0">
                <a:pos x="connsiteX7769" y="connsiteY7769"/>
              </a:cxn>
              <a:cxn ang="0">
                <a:pos x="connsiteX7770" y="connsiteY7770"/>
              </a:cxn>
              <a:cxn ang="0">
                <a:pos x="connsiteX7771" y="connsiteY7771"/>
              </a:cxn>
              <a:cxn ang="0">
                <a:pos x="connsiteX7772" y="connsiteY7772"/>
              </a:cxn>
              <a:cxn ang="0">
                <a:pos x="connsiteX7773" y="connsiteY7773"/>
              </a:cxn>
              <a:cxn ang="0">
                <a:pos x="connsiteX7774" y="connsiteY7774"/>
              </a:cxn>
              <a:cxn ang="0">
                <a:pos x="connsiteX7775" y="connsiteY7775"/>
              </a:cxn>
              <a:cxn ang="0">
                <a:pos x="connsiteX7776" y="connsiteY7776"/>
              </a:cxn>
              <a:cxn ang="0">
                <a:pos x="connsiteX7777" y="connsiteY7777"/>
              </a:cxn>
              <a:cxn ang="0">
                <a:pos x="connsiteX7778" y="connsiteY7778"/>
              </a:cxn>
              <a:cxn ang="0">
                <a:pos x="connsiteX7779" y="connsiteY7779"/>
              </a:cxn>
              <a:cxn ang="0">
                <a:pos x="connsiteX7780" y="connsiteY7780"/>
              </a:cxn>
              <a:cxn ang="0">
                <a:pos x="connsiteX7781" y="connsiteY7781"/>
              </a:cxn>
              <a:cxn ang="0">
                <a:pos x="connsiteX7782" y="connsiteY7782"/>
              </a:cxn>
              <a:cxn ang="0">
                <a:pos x="connsiteX7783" y="connsiteY7783"/>
              </a:cxn>
              <a:cxn ang="0">
                <a:pos x="connsiteX7784" y="connsiteY7784"/>
              </a:cxn>
              <a:cxn ang="0">
                <a:pos x="connsiteX7785" y="connsiteY7785"/>
              </a:cxn>
              <a:cxn ang="0">
                <a:pos x="connsiteX7786" y="connsiteY7786"/>
              </a:cxn>
              <a:cxn ang="0">
                <a:pos x="connsiteX7787" y="connsiteY7787"/>
              </a:cxn>
              <a:cxn ang="0">
                <a:pos x="connsiteX7788" y="connsiteY7788"/>
              </a:cxn>
              <a:cxn ang="0">
                <a:pos x="connsiteX7789" y="connsiteY7789"/>
              </a:cxn>
              <a:cxn ang="0">
                <a:pos x="connsiteX7790" y="connsiteY7790"/>
              </a:cxn>
              <a:cxn ang="0">
                <a:pos x="connsiteX7791" y="connsiteY7791"/>
              </a:cxn>
              <a:cxn ang="0">
                <a:pos x="connsiteX7792" y="connsiteY7792"/>
              </a:cxn>
              <a:cxn ang="0">
                <a:pos x="connsiteX7793" y="connsiteY7793"/>
              </a:cxn>
              <a:cxn ang="0">
                <a:pos x="connsiteX7794" y="connsiteY7794"/>
              </a:cxn>
              <a:cxn ang="0">
                <a:pos x="connsiteX7795" y="connsiteY7795"/>
              </a:cxn>
              <a:cxn ang="0">
                <a:pos x="connsiteX7796" y="connsiteY7796"/>
              </a:cxn>
              <a:cxn ang="0">
                <a:pos x="connsiteX7797" y="connsiteY7797"/>
              </a:cxn>
              <a:cxn ang="0">
                <a:pos x="connsiteX7798" y="connsiteY7798"/>
              </a:cxn>
              <a:cxn ang="0">
                <a:pos x="connsiteX7799" y="connsiteY7799"/>
              </a:cxn>
              <a:cxn ang="0">
                <a:pos x="connsiteX7800" y="connsiteY7800"/>
              </a:cxn>
              <a:cxn ang="0">
                <a:pos x="connsiteX7801" y="connsiteY7801"/>
              </a:cxn>
              <a:cxn ang="0">
                <a:pos x="connsiteX7802" y="connsiteY7802"/>
              </a:cxn>
              <a:cxn ang="0">
                <a:pos x="connsiteX7803" y="connsiteY7803"/>
              </a:cxn>
              <a:cxn ang="0">
                <a:pos x="connsiteX7804" y="connsiteY7804"/>
              </a:cxn>
              <a:cxn ang="0">
                <a:pos x="connsiteX7805" y="connsiteY7805"/>
              </a:cxn>
              <a:cxn ang="0">
                <a:pos x="connsiteX7806" y="connsiteY7806"/>
              </a:cxn>
              <a:cxn ang="0">
                <a:pos x="connsiteX7807" y="connsiteY7807"/>
              </a:cxn>
              <a:cxn ang="0">
                <a:pos x="connsiteX7808" y="connsiteY7808"/>
              </a:cxn>
              <a:cxn ang="0">
                <a:pos x="connsiteX7809" y="connsiteY7809"/>
              </a:cxn>
              <a:cxn ang="0">
                <a:pos x="connsiteX7810" y="connsiteY7810"/>
              </a:cxn>
              <a:cxn ang="0">
                <a:pos x="connsiteX7811" y="connsiteY7811"/>
              </a:cxn>
              <a:cxn ang="0">
                <a:pos x="connsiteX7812" y="connsiteY7812"/>
              </a:cxn>
              <a:cxn ang="0">
                <a:pos x="connsiteX7813" y="connsiteY7813"/>
              </a:cxn>
              <a:cxn ang="0">
                <a:pos x="connsiteX7814" y="connsiteY7814"/>
              </a:cxn>
              <a:cxn ang="0">
                <a:pos x="connsiteX7815" y="connsiteY7815"/>
              </a:cxn>
              <a:cxn ang="0">
                <a:pos x="connsiteX7816" y="connsiteY7816"/>
              </a:cxn>
              <a:cxn ang="0">
                <a:pos x="connsiteX7817" y="connsiteY7817"/>
              </a:cxn>
              <a:cxn ang="0">
                <a:pos x="connsiteX7818" y="connsiteY7818"/>
              </a:cxn>
              <a:cxn ang="0">
                <a:pos x="connsiteX7819" y="connsiteY7819"/>
              </a:cxn>
              <a:cxn ang="0">
                <a:pos x="connsiteX7820" y="connsiteY7820"/>
              </a:cxn>
              <a:cxn ang="0">
                <a:pos x="connsiteX7821" y="connsiteY7821"/>
              </a:cxn>
              <a:cxn ang="0">
                <a:pos x="connsiteX7822" y="connsiteY7822"/>
              </a:cxn>
              <a:cxn ang="0">
                <a:pos x="connsiteX7823" y="connsiteY7823"/>
              </a:cxn>
              <a:cxn ang="0">
                <a:pos x="connsiteX7824" y="connsiteY7824"/>
              </a:cxn>
              <a:cxn ang="0">
                <a:pos x="connsiteX7825" y="connsiteY7825"/>
              </a:cxn>
              <a:cxn ang="0">
                <a:pos x="connsiteX7826" y="connsiteY7826"/>
              </a:cxn>
              <a:cxn ang="0">
                <a:pos x="connsiteX7827" y="connsiteY7827"/>
              </a:cxn>
              <a:cxn ang="0">
                <a:pos x="connsiteX7828" y="connsiteY7828"/>
              </a:cxn>
              <a:cxn ang="0">
                <a:pos x="connsiteX7829" y="connsiteY7829"/>
              </a:cxn>
              <a:cxn ang="0">
                <a:pos x="connsiteX7830" y="connsiteY7830"/>
              </a:cxn>
              <a:cxn ang="0">
                <a:pos x="connsiteX7831" y="connsiteY7831"/>
              </a:cxn>
              <a:cxn ang="0">
                <a:pos x="connsiteX7832" y="connsiteY7832"/>
              </a:cxn>
              <a:cxn ang="0">
                <a:pos x="connsiteX7833" y="connsiteY7833"/>
              </a:cxn>
              <a:cxn ang="0">
                <a:pos x="connsiteX7834" y="connsiteY7834"/>
              </a:cxn>
              <a:cxn ang="0">
                <a:pos x="connsiteX7835" y="connsiteY7835"/>
              </a:cxn>
              <a:cxn ang="0">
                <a:pos x="connsiteX7836" y="connsiteY7836"/>
              </a:cxn>
              <a:cxn ang="0">
                <a:pos x="connsiteX7837" y="connsiteY7837"/>
              </a:cxn>
              <a:cxn ang="0">
                <a:pos x="connsiteX7838" y="connsiteY7838"/>
              </a:cxn>
              <a:cxn ang="0">
                <a:pos x="connsiteX7839" y="connsiteY7839"/>
              </a:cxn>
              <a:cxn ang="0">
                <a:pos x="connsiteX7840" y="connsiteY7840"/>
              </a:cxn>
              <a:cxn ang="0">
                <a:pos x="connsiteX7841" y="connsiteY7841"/>
              </a:cxn>
              <a:cxn ang="0">
                <a:pos x="connsiteX7842" y="connsiteY7842"/>
              </a:cxn>
              <a:cxn ang="0">
                <a:pos x="connsiteX7843" y="connsiteY7843"/>
              </a:cxn>
              <a:cxn ang="0">
                <a:pos x="connsiteX7844" y="connsiteY7844"/>
              </a:cxn>
              <a:cxn ang="0">
                <a:pos x="connsiteX7845" y="connsiteY7845"/>
              </a:cxn>
              <a:cxn ang="0">
                <a:pos x="connsiteX7846" y="connsiteY7846"/>
              </a:cxn>
              <a:cxn ang="0">
                <a:pos x="connsiteX7847" y="connsiteY7847"/>
              </a:cxn>
              <a:cxn ang="0">
                <a:pos x="connsiteX7848" y="connsiteY7848"/>
              </a:cxn>
              <a:cxn ang="0">
                <a:pos x="connsiteX7849" y="connsiteY7849"/>
              </a:cxn>
              <a:cxn ang="0">
                <a:pos x="connsiteX7850" y="connsiteY7850"/>
              </a:cxn>
              <a:cxn ang="0">
                <a:pos x="connsiteX7851" y="connsiteY7851"/>
              </a:cxn>
              <a:cxn ang="0">
                <a:pos x="connsiteX7852" y="connsiteY7852"/>
              </a:cxn>
              <a:cxn ang="0">
                <a:pos x="connsiteX7853" y="connsiteY7853"/>
              </a:cxn>
              <a:cxn ang="0">
                <a:pos x="connsiteX7854" y="connsiteY7854"/>
              </a:cxn>
              <a:cxn ang="0">
                <a:pos x="connsiteX7855" y="connsiteY7855"/>
              </a:cxn>
              <a:cxn ang="0">
                <a:pos x="connsiteX7856" y="connsiteY7856"/>
              </a:cxn>
              <a:cxn ang="0">
                <a:pos x="connsiteX7857" y="connsiteY7857"/>
              </a:cxn>
              <a:cxn ang="0">
                <a:pos x="connsiteX7858" y="connsiteY7858"/>
              </a:cxn>
              <a:cxn ang="0">
                <a:pos x="connsiteX7859" y="connsiteY7859"/>
              </a:cxn>
              <a:cxn ang="0">
                <a:pos x="connsiteX7860" y="connsiteY7860"/>
              </a:cxn>
              <a:cxn ang="0">
                <a:pos x="connsiteX7861" y="connsiteY7861"/>
              </a:cxn>
              <a:cxn ang="0">
                <a:pos x="connsiteX7862" y="connsiteY7862"/>
              </a:cxn>
              <a:cxn ang="0">
                <a:pos x="connsiteX7863" y="connsiteY7863"/>
              </a:cxn>
              <a:cxn ang="0">
                <a:pos x="connsiteX7864" y="connsiteY7864"/>
              </a:cxn>
              <a:cxn ang="0">
                <a:pos x="connsiteX7865" y="connsiteY7865"/>
              </a:cxn>
              <a:cxn ang="0">
                <a:pos x="connsiteX7866" y="connsiteY7866"/>
              </a:cxn>
              <a:cxn ang="0">
                <a:pos x="connsiteX7867" y="connsiteY7867"/>
              </a:cxn>
              <a:cxn ang="0">
                <a:pos x="connsiteX7868" y="connsiteY7868"/>
              </a:cxn>
              <a:cxn ang="0">
                <a:pos x="connsiteX7869" y="connsiteY7869"/>
              </a:cxn>
              <a:cxn ang="0">
                <a:pos x="connsiteX7870" y="connsiteY7870"/>
              </a:cxn>
              <a:cxn ang="0">
                <a:pos x="connsiteX7871" y="connsiteY7871"/>
              </a:cxn>
              <a:cxn ang="0">
                <a:pos x="connsiteX7872" y="connsiteY7872"/>
              </a:cxn>
              <a:cxn ang="0">
                <a:pos x="connsiteX7873" y="connsiteY7873"/>
              </a:cxn>
              <a:cxn ang="0">
                <a:pos x="connsiteX7874" y="connsiteY7874"/>
              </a:cxn>
              <a:cxn ang="0">
                <a:pos x="connsiteX7875" y="connsiteY7875"/>
              </a:cxn>
              <a:cxn ang="0">
                <a:pos x="connsiteX7876" y="connsiteY7876"/>
              </a:cxn>
              <a:cxn ang="0">
                <a:pos x="connsiteX7877" y="connsiteY7877"/>
              </a:cxn>
              <a:cxn ang="0">
                <a:pos x="connsiteX7878" y="connsiteY7878"/>
              </a:cxn>
              <a:cxn ang="0">
                <a:pos x="connsiteX7879" y="connsiteY7879"/>
              </a:cxn>
              <a:cxn ang="0">
                <a:pos x="connsiteX7880" y="connsiteY7880"/>
              </a:cxn>
              <a:cxn ang="0">
                <a:pos x="connsiteX7881" y="connsiteY7881"/>
              </a:cxn>
              <a:cxn ang="0">
                <a:pos x="connsiteX7882" y="connsiteY7882"/>
              </a:cxn>
              <a:cxn ang="0">
                <a:pos x="connsiteX7883" y="connsiteY7883"/>
              </a:cxn>
              <a:cxn ang="0">
                <a:pos x="connsiteX7884" y="connsiteY7884"/>
              </a:cxn>
              <a:cxn ang="0">
                <a:pos x="connsiteX7885" y="connsiteY7885"/>
              </a:cxn>
              <a:cxn ang="0">
                <a:pos x="connsiteX7886" y="connsiteY7886"/>
              </a:cxn>
              <a:cxn ang="0">
                <a:pos x="connsiteX7887" y="connsiteY7887"/>
              </a:cxn>
              <a:cxn ang="0">
                <a:pos x="connsiteX7888" y="connsiteY7888"/>
              </a:cxn>
              <a:cxn ang="0">
                <a:pos x="connsiteX7889" y="connsiteY7889"/>
              </a:cxn>
              <a:cxn ang="0">
                <a:pos x="connsiteX7890" y="connsiteY7890"/>
              </a:cxn>
              <a:cxn ang="0">
                <a:pos x="connsiteX7891" y="connsiteY7891"/>
              </a:cxn>
              <a:cxn ang="0">
                <a:pos x="connsiteX7892" y="connsiteY7892"/>
              </a:cxn>
              <a:cxn ang="0">
                <a:pos x="connsiteX7893" y="connsiteY7893"/>
              </a:cxn>
              <a:cxn ang="0">
                <a:pos x="connsiteX7894" y="connsiteY7894"/>
              </a:cxn>
              <a:cxn ang="0">
                <a:pos x="connsiteX7895" y="connsiteY7895"/>
              </a:cxn>
              <a:cxn ang="0">
                <a:pos x="connsiteX7896" y="connsiteY7896"/>
              </a:cxn>
              <a:cxn ang="0">
                <a:pos x="connsiteX7897" y="connsiteY7897"/>
              </a:cxn>
              <a:cxn ang="0">
                <a:pos x="connsiteX7898" y="connsiteY7898"/>
              </a:cxn>
              <a:cxn ang="0">
                <a:pos x="connsiteX7899" y="connsiteY7899"/>
              </a:cxn>
              <a:cxn ang="0">
                <a:pos x="connsiteX7900" y="connsiteY7900"/>
              </a:cxn>
              <a:cxn ang="0">
                <a:pos x="connsiteX7901" y="connsiteY7901"/>
              </a:cxn>
              <a:cxn ang="0">
                <a:pos x="connsiteX7902" y="connsiteY7902"/>
              </a:cxn>
              <a:cxn ang="0">
                <a:pos x="connsiteX7903" y="connsiteY7903"/>
              </a:cxn>
              <a:cxn ang="0">
                <a:pos x="connsiteX7904" y="connsiteY7904"/>
              </a:cxn>
              <a:cxn ang="0">
                <a:pos x="connsiteX7905" y="connsiteY7905"/>
              </a:cxn>
              <a:cxn ang="0">
                <a:pos x="connsiteX7906" y="connsiteY7906"/>
              </a:cxn>
              <a:cxn ang="0">
                <a:pos x="connsiteX7907" y="connsiteY7907"/>
              </a:cxn>
              <a:cxn ang="0">
                <a:pos x="connsiteX7908" y="connsiteY7908"/>
              </a:cxn>
              <a:cxn ang="0">
                <a:pos x="connsiteX7909" y="connsiteY7909"/>
              </a:cxn>
              <a:cxn ang="0">
                <a:pos x="connsiteX7910" y="connsiteY7910"/>
              </a:cxn>
              <a:cxn ang="0">
                <a:pos x="connsiteX7911" y="connsiteY7911"/>
              </a:cxn>
              <a:cxn ang="0">
                <a:pos x="connsiteX7912" y="connsiteY7912"/>
              </a:cxn>
              <a:cxn ang="0">
                <a:pos x="connsiteX7913" y="connsiteY7913"/>
              </a:cxn>
              <a:cxn ang="0">
                <a:pos x="connsiteX7914" y="connsiteY7914"/>
              </a:cxn>
              <a:cxn ang="0">
                <a:pos x="connsiteX7915" y="connsiteY7915"/>
              </a:cxn>
              <a:cxn ang="0">
                <a:pos x="connsiteX7916" y="connsiteY7916"/>
              </a:cxn>
              <a:cxn ang="0">
                <a:pos x="connsiteX7917" y="connsiteY7917"/>
              </a:cxn>
              <a:cxn ang="0">
                <a:pos x="connsiteX7918" y="connsiteY7918"/>
              </a:cxn>
              <a:cxn ang="0">
                <a:pos x="connsiteX7919" y="connsiteY7919"/>
              </a:cxn>
              <a:cxn ang="0">
                <a:pos x="connsiteX7920" y="connsiteY7920"/>
              </a:cxn>
              <a:cxn ang="0">
                <a:pos x="connsiteX7921" y="connsiteY7921"/>
              </a:cxn>
              <a:cxn ang="0">
                <a:pos x="connsiteX7922" y="connsiteY7922"/>
              </a:cxn>
              <a:cxn ang="0">
                <a:pos x="connsiteX7923" y="connsiteY7923"/>
              </a:cxn>
              <a:cxn ang="0">
                <a:pos x="connsiteX7924" y="connsiteY7924"/>
              </a:cxn>
              <a:cxn ang="0">
                <a:pos x="connsiteX7925" y="connsiteY7925"/>
              </a:cxn>
              <a:cxn ang="0">
                <a:pos x="connsiteX7926" y="connsiteY7926"/>
              </a:cxn>
              <a:cxn ang="0">
                <a:pos x="connsiteX7927" y="connsiteY7927"/>
              </a:cxn>
              <a:cxn ang="0">
                <a:pos x="connsiteX7928" y="connsiteY7928"/>
              </a:cxn>
              <a:cxn ang="0">
                <a:pos x="connsiteX7929" y="connsiteY7929"/>
              </a:cxn>
              <a:cxn ang="0">
                <a:pos x="connsiteX7930" y="connsiteY7930"/>
              </a:cxn>
              <a:cxn ang="0">
                <a:pos x="connsiteX7931" y="connsiteY7931"/>
              </a:cxn>
              <a:cxn ang="0">
                <a:pos x="connsiteX7932" y="connsiteY7932"/>
              </a:cxn>
              <a:cxn ang="0">
                <a:pos x="connsiteX7933" y="connsiteY7933"/>
              </a:cxn>
              <a:cxn ang="0">
                <a:pos x="connsiteX7934" y="connsiteY7934"/>
              </a:cxn>
              <a:cxn ang="0">
                <a:pos x="connsiteX7935" y="connsiteY7935"/>
              </a:cxn>
              <a:cxn ang="0">
                <a:pos x="connsiteX7936" y="connsiteY7936"/>
              </a:cxn>
              <a:cxn ang="0">
                <a:pos x="connsiteX7937" y="connsiteY7937"/>
              </a:cxn>
              <a:cxn ang="0">
                <a:pos x="connsiteX7938" y="connsiteY7938"/>
              </a:cxn>
              <a:cxn ang="0">
                <a:pos x="connsiteX7939" y="connsiteY7939"/>
              </a:cxn>
              <a:cxn ang="0">
                <a:pos x="connsiteX7940" y="connsiteY7940"/>
              </a:cxn>
              <a:cxn ang="0">
                <a:pos x="connsiteX7941" y="connsiteY7941"/>
              </a:cxn>
              <a:cxn ang="0">
                <a:pos x="connsiteX7942" y="connsiteY7942"/>
              </a:cxn>
              <a:cxn ang="0">
                <a:pos x="connsiteX7943" y="connsiteY7943"/>
              </a:cxn>
              <a:cxn ang="0">
                <a:pos x="connsiteX7944" y="connsiteY7944"/>
              </a:cxn>
              <a:cxn ang="0">
                <a:pos x="connsiteX7945" y="connsiteY7945"/>
              </a:cxn>
              <a:cxn ang="0">
                <a:pos x="connsiteX7946" y="connsiteY7946"/>
              </a:cxn>
              <a:cxn ang="0">
                <a:pos x="connsiteX7947" y="connsiteY7947"/>
              </a:cxn>
              <a:cxn ang="0">
                <a:pos x="connsiteX7948" y="connsiteY7948"/>
              </a:cxn>
              <a:cxn ang="0">
                <a:pos x="connsiteX7949" y="connsiteY7949"/>
              </a:cxn>
              <a:cxn ang="0">
                <a:pos x="connsiteX7950" y="connsiteY7950"/>
              </a:cxn>
              <a:cxn ang="0">
                <a:pos x="connsiteX7951" y="connsiteY7951"/>
              </a:cxn>
              <a:cxn ang="0">
                <a:pos x="connsiteX7952" y="connsiteY7952"/>
              </a:cxn>
              <a:cxn ang="0">
                <a:pos x="connsiteX7953" y="connsiteY7953"/>
              </a:cxn>
              <a:cxn ang="0">
                <a:pos x="connsiteX7954" y="connsiteY7954"/>
              </a:cxn>
              <a:cxn ang="0">
                <a:pos x="connsiteX7955" y="connsiteY7955"/>
              </a:cxn>
              <a:cxn ang="0">
                <a:pos x="connsiteX7956" y="connsiteY7956"/>
              </a:cxn>
              <a:cxn ang="0">
                <a:pos x="connsiteX7957" y="connsiteY7957"/>
              </a:cxn>
              <a:cxn ang="0">
                <a:pos x="connsiteX7958" y="connsiteY7958"/>
              </a:cxn>
              <a:cxn ang="0">
                <a:pos x="connsiteX7959" y="connsiteY7959"/>
              </a:cxn>
              <a:cxn ang="0">
                <a:pos x="connsiteX7960" y="connsiteY7960"/>
              </a:cxn>
              <a:cxn ang="0">
                <a:pos x="connsiteX7961" y="connsiteY7961"/>
              </a:cxn>
              <a:cxn ang="0">
                <a:pos x="connsiteX7962" y="connsiteY7962"/>
              </a:cxn>
              <a:cxn ang="0">
                <a:pos x="connsiteX7963" y="connsiteY7963"/>
              </a:cxn>
              <a:cxn ang="0">
                <a:pos x="connsiteX7964" y="connsiteY7964"/>
              </a:cxn>
              <a:cxn ang="0">
                <a:pos x="connsiteX7965" y="connsiteY7965"/>
              </a:cxn>
              <a:cxn ang="0">
                <a:pos x="connsiteX7966" y="connsiteY7966"/>
              </a:cxn>
              <a:cxn ang="0">
                <a:pos x="connsiteX7967" y="connsiteY7967"/>
              </a:cxn>
              <a:cxn ang="0">
                <a:pos x="connsiteX7968" y="connsiteY7968"/>
              </a:cxn>
              <a:cxn ang="0">
                <a:pos x="connsiteX7969" y="connsiteY7969"/>
              </a:cxn>
              <a:cxn ang="0">
                <a:pos x="connsiteX7970" y="connsiteY7970"/>
              </a:cxn>
              <a:cxn ang="0">
                <a:pos x="connsiteX7971" y="connsiteY7971"/>
              </a:cxn>
              <a:cxn ang="0">
                <a:pos x="connsiteX7972" y="connsiteY7972"/>
              </a:cxn>
              <a:cxn ang="0">
                <a:pos x="connsiteX7973" y="connsiteY7973"/>
              </a:cxn>
              <a:cxn ang="0">
                <a:pos x="connsiteX7974" y="connsiteY7974"/>
              </a:cxn>
              <a:cxn ang="0">
                <a:pos x="connsiteX7975" y="connsiteY7975"/>
              </a:cxn>
              <a:cxn ang="0">
                <a:pos x="connsiteX7976" y="connsiteY7976"/>
              </a:cxn>
              <a:cxn ang="0">
                <a:pos x="connsiteX7977" y="connsiteY7977"/>
              </a:cxn>
              <a:cxn ang="0">
                <a:pos x="connsiteX7978" y="connsiteY7978"/>
              </a:cxn>
              <a:cxn ang="0">
                <a:pos x="connsiteX7979" y="connsiteY7979"/>
              </a:cxn>
              <a:cxn ang="0">
                <a:pos x="connsiteX7980" y="connsiteY7980"/>
              </a:cxn>
              <a:cxn ang="0">
                <a:pos x="connsiteX7981" y="connsiteY7981"/>
              </a:cxn>
              <a:cxn ang="0">
                <a:pos x="connsiteX7982" y="connsiteY7982"/>
              </a:cxn>
              <a:cxn ang="0">
                <a:pos x="connsiteX7983" y="connsiteY7983"/>
              </a:cxn>
              <a:cxn ang="0">
                <a:pos x="connsiteX7984" y="connsiteY7984"/>
              </a:cxn>
              <a:cxn ang="0">
                <a:pos x="connsiteX7985" y="connsiteY7985"/>
              </a:cxn>
              <a:cxn ang="0">
                <a:pos x="connsiteX7986" y="connsiteY7986"/>
              </a:cxn>
              <a:cxn ang="0">
                <a:pos x="connsiteX7987" y="connsiteY7987"/>
              </a:cxn>
              <a:cxn ang="0">
                <a:pos x="connsiteX7988" y="connsiteY7988"/>
              </a:cxn>
              <a:cxn ang="0">
                <a:pos x="connsiteX7989" y="connsiteY7989"/>
              </a:cxn>
              <a:cxn ang="0">
                <a:pos x="connsiteX7990" y="connsiteY7990"/>
              </a:cxn>
              <a:cxn ang="0">
                <a:pos x="connsiteX7991" y="connsiteY7991"/>
              </a:cxn>
              <a:cxn ang="0">
                <a:pos x="connsiteX7992" y="connsiteY7992"/>
              </a:cxn>
              <a:cxn ang="0">
                <a:pos x="connsiteX7993" y="connsiteY7993"/>
              </a:cxn>
              <a:cxn ang="0">
                <a:pos x="connsiteX7994" y="connsiteY7994"/>
              </a:cxn>
              <a:cxn ang="0">
                <a:pos x="connsiteX7995" y="connsiteY7995"/>
              </a:cxn>
              <a:cxn ang="0">
                <a:pos x="connsiteX7996" y="connsiteY7996"/>
              </a:cxn>
              <a:cxn ang="0">
                <a:pos x="connsiteX7997" y="connsiteY7997"/>
              </a:cxn>
              <a:cxn ang="0">
                <a:pos x="connsiteX7998" y="connsiteY7998"/>
              </a:cxn>
              <a:cxn ang="0">
                <a:pos x="connsiteX7999" y="connsiteY7999"/>
              </a:cxn>
              <a:cxn ang="0">
                <a:pos x="connsiteX8000" y="connsiteY8000"/>
              </a:cxn>
              <a:cxn ang="0">
                <a:pos x="connsiteX8001" y="connsiteY8001"/>
              </a:cxn>
              <a:cxn ang="0">
                <a:pos x="connsiteX8002" y="connsiteY8002"/>
              </a:cxn>
              <a:cxn ang="0">
                <a:pos x="connsiteX8003" y="connsiteY8003"/>
              </a:cxn>
              <a:cxn ang="0">
                <a:pos x="connsiteX8004" y="connsiteY8004"/>
              </a:cxn>
              <a:cxn ang="0">
                <a:pos x="connsiteX8005" y="connsiteY8005"/>
              </a:cxn>
              <a:cxn ang="0">
                <a:pos x="connsiteX8006" y="connsiteY8006"/>
              </a:cxn>
              <a:cxn ang="0">
                <a:pos x="connsiteX8007" y="connsiteY8007"/>
              </a:cxn>
              <a:cxn ang="0">
                <a:pos x="connsiteX8008" y="connsiteY8008"/>
              </a:cxn>
              <a:cxn ang="0">
                <a:pos x="connsiteX8009" y="connsiteY8009"/>
              </a:cxn>
              <a:cxn ang="0">
                <a:pos x="connsiteX8010" y="connsiteY8010"/>
              </a:cxn>
              <a:cxn ang="0">
                <a:pos x="connsiteX8011" y="connsiteY8011"/>
              </a:cxn>
              <a:cxn ang="0">
                <a:pos x="connsiteX8012" y="connsiteY8012"/>
              </a:cxn>
              <a:cxn ang="0">
                <a:pos x="connsiteX8013" y="connsiteY8013"/>
              </a:cxn>
              <a:cxn ang="0">
                <a:pos x="connsiteX8014" y="connsiteY8014"/>
              </a:cxn>
              <a:cxn ang="0">
                <a:pos x="connsiteX8015" y="connsiteY8015"/>
              </a:cxn>
              <a:cxn ang="0">
                <a:pos x="connsiteX8016" y="connsiteY8016"/>
              </a:cxn>
              <a:cxn ang="0">
                <a:pos x="connsiteX8017" y="connsiteY8017"/>
              </a:cxn>
              <a:cxn ang="0">
                <a:pos x="connsiteX8018" y="connsiteY8018"/>
              </a:cxn>
              <a:cxn ang="0">
                <a:pos x="connsiteX8019" y="connsiteY8019"/>
              </a:cxn>
              <a:cxn ang="0">
                <a:pos x="connsiteX8020" y="connsiteY8020"/>
              </a:cxn>
              <a:cxn ang="0">
                <a:pos x="connsiteX8021" y="connsiteY8021"/>
              </a:cxn>
              <a:cxn ang="0">
                <a:pos x="connsiteX8022" y="connsiteY8022"/>
              </a:cxn>
              <a:cxn ang="0">
                <a:pos x="connsiteX8023" y="connsiteY8023"/>
              </a:cxn>
              <a:cxn ang="0">
                <a:pos x="connsiteX8024" y="connsiteY8024"/>
              </a:cxn>
              <a:cxn ang="0">
                <a:pos x="connsiteX8025" y="connsiteY8025"/>
              </a:cxn>
              <a:cxn ang="0">
                <a:pos x="connsiteX8026" y="connsiteY8026"/>
              </a:cxn>
              <a:cxn ang="0">
                <a:pos x="connsiteX8027" y="connsiteY8027"/>
              </a:cxn>
              <a:cxn ang="0">
                <a:pos x="connsiteX8028" y="connsiteY8028"/>
              </a:cxn>
              <a:cxn ang="0">
                <a:pos x="connsiteX8029" y="connsiteY8029"/>
              </a:cxn>
              <a:cxn ang="0">
                <a:pos x="connsiteX8030" y="connsiteY8030"/>
              </a:cxn>
              <a:cxn ang="0">
                <a:pos x="connsiteX8031" y="connsiteY8031"/>
              </a:cxn>
              <a:cxn ang="0">
                <a:pos x="connsiteX8032" y="connsiteY8032"/>
              </a:cxn>
              <a:cxn ang="0">
                <a:pos x="connsiteX8033" y="connsiteY8033"/>
              </a:cxn>
              <a:cxn ang="0">
                <a:pos x="connsiteX8034" y="connsiteY8034"/>
              </a:cxn>
              <a:cxn ang="0">
                <a:pos x="connsiteX8035" y="connsiteY8035"/>
              </a:cxn>
              <a:cxn ang="0">
                <a:pos x="connsiteX8036" y="connsiteY8036"/>
              </a:cxn>
              <a:cxn ang="0">
                <a:pos x="connsiteX8037" y="connsiteY8037"/>
              </a:cxn>
              <a:cxn ang="0">
                <a:pos x="connsiteX8038" y="connsiteY8038"/>
              </a:cxn>
              <a:cxn ang="0">
                <a:pos x="connsiteX8039" y="connsiteY8039"/>
              </a:cxn>
              <a:cxn ang="0">
                <a:pos x="connsiteX8040" y="connsiteY8040"/>
              </a:cxn>
              <a:cxn ang="0">
                <a:pos x="connsiteX8041" y="connsiteY8041"/>
              </a:cxn>
              <a:cxn ang="0">
                <a:pos x="connsiteX8042" y="connsiteY8042"/>
              </a:cxn>
              <a:cxn ang="0">
                <a:pos x="connsiteX8043" y="connsiteY8043"/>
              </a:cxn>
              <a:cxn ang="0">
                <a:pos x="connsiteX8044" y="connsiteY8044"/>
              </a:cxn>
              <a:cxn ang="0">
                <a:pos x="connsiteX8045" y="connsiteY8045"/>
              </a:cxn>
              <a:cxn ang="0">
                <a:pos x="connsiteX8046" y="connsiteY8046"/>
              </a:cxn>
              <a:cxn ang="0">
                <a:pos x="connsiteX8047" y="connsiteY8047"/>
              </a:cxn>
              <a:cxn ang="0">
                <a:pos x="connsiteX8048" y="connsiteY8048"/>
              </a:cxn>
              <a:cxn ang="0">
                <a:pos x="connsiteX8049" y="connsiteY8049"/>
              </a:cxn>
              <a:cxn ang="0">
                <a:pos x="connsiteX8050" y="connsiteY8050"/>
              </a:cxn>
              <a:cxn ang="0">
                <a:pos x="connsiteX8051" y="connsiteY8051"/>
              </a:cxn>
              <a:cxn ang="0">
                <a:pos x="connsiteX8052" y="connsiteY8052"/>
              </a:cxn>
              <a:cxn ang="0">
                <a:pos x="connsiteX8053" y="connsiteY8053"/>
              </a:cxn>
              <a:cxn ang="0">
                <a:pos x="connsiteX8054" y="connsiteY8054"/>
              </a:cxn>
              <a:cxn ang="0">
                <a:pos x="connsiteX8055" y="connsiteY8055"/>
              </a:cxn>
              <a:cxn ang="0">
                <a:pos x="connsiteX8056" y="connsiteY8056"/>
              </a:cxn>
              <a:cxn ang="0">
                <a:pos x="connsiteX8057" y="connsiteY8057"/>
              </a:cxn>
              <a:cxn ang="0">
                <a:pos x="connsiteX8058" y="connsiteY8058"/>
              </a:cxn>
              <a:cxn ang="0">
                <a:pos x="connsiteX8059" y="connsiteY8059"/>
              </a:cxn>
              <a:cxn ang="0">
                <a:pos x="connsiteX8060" y="connsiteY8060"/>
              </a:cxn>
              <a:cxn ang="0">
                <a:pos x="connsiteX8061" y="connsiteY8061"/>
              </a:cxn>
              <a:cxn ang="0">
                <a:pos x="connsiteX8062" y="connsiteY8062"/>
              </a:cxn>
              <a:cxn ang="0">
                <a:pos x="connsiteX8063" y="connsiteY8063"/>
              </a:cxn>
              <a:cxn ang="0">
                <a:pos x="connsiteX8064" y="connsiteY8064"/>
              </a:cxn>
              <a:cxn ang="0">
                <a:pos x="connsiteX8065" y="connsiteY8065"/>
              </a:cxn>
              <a:cxn ang="0">
                <a:pos x="connsiteX8066" y="connsiteY8066"/>
              </a:cxn>
              <a:cxn ang="0">
                <a:pos x="connsiteX8067" y="connsiteY8067"/>
              </a:cxn>
              <a:cxn ang="0">
                <a:pos x="connsiteX8068" y="connsiteY8068"/>
              </a:cxn>
              <a:cxn ang="0">
                <a:pos x="connsiteX8069" y="connsiteY8069"/>
              </a:cxn>
              <a:cxn ang="0">
                <a:pos x="connsiteX8070" y="connsiteY8070"/>
              </a:cxn>
              <a:cxn ang="0">
                <a:pos x="connsiteX8071" y="connsiteY8071"/>
              </a:cxn>
              <a:cxn ang="0">
                <a:pos x="connsiteX8072" y="connsiteY8072"/>
              </a:cxn>
              <a:cxn ang="0">
                <a:pos x="connsiteX8073" y="connsiteY8073"/>
              </a:cxn>
              <a:cxn ang="0">
                <a:pos x="connsiteX8074" y="connsiteY8074"/>
              </a:cxn>
              <a:cxn ang="0">
                <a:pos x="connsiteX8075" y="connsiteY8075"/>
              </a:cxn>
              <a:cxn ang="0">
                <a:pos x="connsiteX8076" y="connsiteY8076"/>
              </a:cxn>
              <a:cxn ang="0">
                <a:pos x="connsiteX8077" y="connsiteY8077"/>
              </a:cxn>
              <a:cxn ang="0">
                <a:pos x="connsiteX8078" y="connsiteY8078"/>
              </a:cxn>
              <a:cxn ang="0">
                <a:pos x="connsiteX8079" y="connsiteY8079"/>
              </a:cxn>
              <a:cxn ang="0">
                <a:pos x="connsiteX8080" y="connsiteY8080"/>
              </a:cxn>
              <a:cxn ang="0">
                <a:pos x="connsiteX8081" y="connsiteY8081"/>
              </a:cxn>
              <a:cxn ang="0">
                <a:pos x="connsiteX8082" y="connsiteY8082"/>
              </a:cxn>
              <a:cxn ang="0">
                <a:pos x="connsiteX8083" y="connsiteY8083"/>
              </a:cxn>
              <a:cxn ang="0">
                <a:pos x="connsiteX8084" y="connsiteY8084"/>
              </a:cxn>
              <a:cxn ang="0">
                <a:pos x="connsiteX8085" y="connsiteY8085"/>
              </a:cxn>
              <a:cxn ang="0">
                <a:pos x="connsiteX8086" y="connsiteY8086"/>
              </a:cxn>
              <a:cxn ang="0">
                <a:pos x="connsiteX8087" y="connsiteY8087"/>
              </a:cxn>
              <a:cxn ang="0">
                <a:pos x="connsiteX8088" y="connsiteY8088"/>
              </a:cxn>
              <a:cxn ang="0">
                <a:pos x="connsiteX8089" y="connsiteY8089"/>
              </a:cxn>
              <a:cxn ang="0">
                <a:pos x="connsiteX8090" y="connsiteY8090"/>
              </a:cxn>
              <a:cxn ang="0">
                <a:pos x="connsiteX8091" y="connsiteY8091"/>
              </a:cxn>
              <a:cxn ang="0">
                <a:pos x="connsiteX8092" y="connsiteY8092"/>
              </a:cxn>
              <a:cxn ang="0">
                <a:pos x="connsiteX8093" y="connsiteY8093"/>
              </a:cxn>
              <a:cxn ang="0">
                <a:pos x="connsiteX8094" y="connsiteY8094"/>
              </a:cxn>
              <a:cxn ang="0">
                <a:pos x="connsiteX8095" y="connsiteY8095"/>
              </a:cxn>
              <a:cxn ang="0">
                <a:pos x="connsiteX8096" y="connsiteY8096"/>
              </a:cxn>
              <a:cxn ang="0">
                <a:pos x="connsiteX8097" y="connsiteY8097"/>
              </a:cxn>
              <a:cxn ang="0">
                <a:pos x="connsiteX8098" y="connsiteY8098"/>
              </a:cxn>
              <a:cxn ang="0">
                <a:pos x="connsiteX8099" y="connsiteY8099"/>
              </a:cxn>
              <a:cxn ang="0">
                <a:pos x="connsiteX8100" y="connsiteY8100"/>
              </a:cxn>
              <a:cxn ang="0">
                <a:pos x="connsiteX8101" y="connsiteY8101"/>
              </a:cxn>
              <a:cxn ang="0">
                <a:pos x="connsiteX8102" y="connsiteY8102"/>
              </a:cxn>
              <a:cxn ang="0">
                <a:pos x="connsiteX8103" y="connsiteY8103"/>
              </a:cxn>
              <a:cxn ang="0">
                <a:pos x="connsiteX8104" y="connsiteY8104"/>
              </a:cxn>
              <a:cxn ang="0">
                <a:pos x="connsiteX8105" y="connsiteY8105"/>
              </a:cxn>
              <a:cxn ang="0">
                <a:pos x="connsiteX8106" y="connsiteY8106"/>
              </a:cxn>
              <a:cxn ang="0">
                <a:pos x="connsiteX8107" y="connsiteY8107"/>
              </a:cxn>
              <a:cxn ang="0">
                <a:pos x="connsiteX8108" y="connsiteY8108"/>
              </a:cxn>
              <a:cxn ang="0">
                <a:pos x="connsiteX8109" y="connsiteY8109"/>
              </a:cxn>
              <a:cxn ang="0">
                <a:pos x="connsiteX8110" y="connsiteY8110"/>
              </a:cxn>
              <a:cxn ang="0">
                <a:pos x="connsiteX8111" y="connsiteY8111"/>
              </a:cxn>
              <a:cxn ang="0">
                <a:pos x="connsiteX8112" y="connsiteY8112"/>
              </a:cxn>
              <a:cxn ang="0">
                <a:pos x="connsiteX8113" y="connsiteY8113"/>
              </a:cxn>
              <a:cxn ang="0">
                <a:pos x="connsiteX8114" y="connsiteY8114"/>
              </a:cxn>
              <a:cxn ang="0">
                <a:pos x="connsiteX8115" y="connsiteY8115"/>
              </a:cxn>
              <a:cxn ang="0">
                <a:pos x="connsiteX8116" y="connsiteY8116"/>
              </a:cxn>
              <a:cxn ang="0">
                <a:pos x="connsiteX8117" y="connsiteY8117"/>
              </a:cxn>
              <a:cxn ang="0">
                <a:pos x="connsiteX8118" y="connsiteY8118"/>
              </a:cxn>
              <a:cxn ang="0">
                <a:pos x="connsiteX8119" y="connsiteY8119"/>
              </a:cxn>
              <a:cxn ang="0">
                <a:pos x="connsiteX8120" y="connsiteY8120"/>
              </a:cxn>
              <a:cxn ang="0">
                <a:pos x="connsiteX8121" y="connsiteY8121"/>
              </a:cxn>
              <a:cxn ang="0">
                <a:pos x="connsiteX8122" y="connsiteY8122"/>
              </a:cxn>
              <a:cxn ang="0">
                <a:pos x="connsiteX8123" y="connsiteY8123"/>
              </a:cxn>
              <a:cxn ang="0">
                <a:pos x="connsiteX8124" y="connsiteY8124"/>
              </a:cxn>
              <a:cxn ang="0">
                <a:pos x="connsiteX8125" y="connsiteY8125"/>
              </a:cxn>
              <a:cxn ang="0">
                <a:pos x="connsiteX8126" y="connsiteY8126"/>
              </a:cxn>
              <a:cxn ang="0">
                <a:pos x="connsiteX8127" y="connsiteY8127"/>
              </a:cxn>
              <a:cxn ang="0">
                <a:pos x="connsiteX8128" y="connsiteY8128"/>
              </a:cxn>
              <a:cxn ang="0">
                <a:pos x="connsiteX8129" y="connsiteY8129"/>
              </a:cxn>
              <a:cxn ang="0">
                <a:pos x="connsiteX8130" y="connsiteY8130"/>
              </a:cxn>
              <a:cxn ang="0">
                <a:pos x="connsiteX8131" y="connsiteY8131"/>
              </a:cxn>
              <a:cxn ang="0">
                <a:pos x="connsiteX8132" y="connsiteY8132"/>
              </a:cxn>
              <a:cxn ang="0">
                <a:pos x="connsiteX8133" y="connsiteY8133"/>
              </a:cxn>
              <a:cxn ang="0">
                <a:pos x="connsiteX8134" y="connsiteY8134"/>
              </a:cxn>
              <a:cxn ang="0">
                <a:pos x="connsiteX8135" y="connsiteY8135"/>
              </a:cxn>
              <a:cxn ang="0">
                <a:pos x="connsiteX8136" y="connsiteY8136"/>
              </a:cxn>
              <a:cxn ang="0">
                <a:pos x="connsiteX8137" y="connsiteY8137"/>
              </a:cxn>
              <a:cxn ang="0">
                <a:pos x="connsiteX8138" y="connsiteY8138"/>
              </a:cxn>
              <a:cxn ang="0">
                <a:pos x="connsiteX8139" y="connsiteY8139"/>
              </a:cxn>
              <a:cxn ang="0">
                <a:pos x="connsiteX8140" y="connsiteY8140"/>
              </a:cxn>
              <a:cxn ang="0">
                <a:pos x="connsiteX8141" y="connsiteY8141"/>
              </a:cxn>
              <a:cxn ang="0">
                <a:pos x="connsiteX8142" y="connsiteY8142"/>
              </a:cxn>
              <a:cxn ang="0">
                <a:pos x="connsiteX8143" y="connsiteY8143"/>
              </a:cxn>
              <a:cxn ang="0">
                <a:pos x="connsiteX8144" y="connsiteY8144"/>
              </a:cxn>
              <a:cxn ang="0">
                <a:pos x="connsiteX8145" y="connsiteY8145"/>
              </a:cxn>
              <a:cxn ang="0">
                <a:pos x="connsiteX8146" y="connsiteY8146"/>
              </a:cxn>
              <a:cxn ang="0">
                <a:pos x="connsiteX8147" y="connsiteY8147"/>
              </a:cxn>
              <a:cxn ang="0">
                <a:pos x="connsiteX8148" y="connsiteY8148"/>
              </a:cxn>
              <a:cxn ang="0">
                <a:pos x="connsiteX8149" y="connsiteY8149"/>
              </a:cxn>
              <a:cxn ang="0">
                <a:pos x="connsiteX8150" y="connsiteY8150"/>
              </a:cxn>
              <a:cxn ang="0">
                <a:pos x="connsiteX8151" y="connsiteY8151"/>
              </a:cxn>
              <a:cxn ang="0">
                <a:pos x="connsiteX8152" y="connsiteY8152"/>
              </a:cxn>
              <a:cxn ang="0">
                <a:pos x="connsiteX8153" y="connsiteY8153"/>
              </a:cxn>
              <a:cxn ang="0">
                <a:pos x="connsiteX8154" y="connsiteY8154"/>
              </a:cxn>
              <a:cxn ang="0">
                <a:pos x="connsiteX8155" y="connsiteY8155"/>
              </a:cxn>
              <a:cxn ang="0">
                <a:pos x="connsiteX8156" y="connsiteY8156"/>
              </a:cxn>
              <a:cxn ang="0">
                <a:pos x="connsiteX8157" y="connsiteY8157"/>
              </a:cxn>
              <a:cxn ang="0">
                <a:pos x="connsiteX8158" y="connsiteY8158"/>
              </a:cxn>
              <a:cxn ang="0">
                <a:pos x="connsiteX8159" y="connsiteY8159"/>
              </a:cxn>
              <a:cxn ang="0">
                <a:pos x="connsiteX8160" y="connsiteY8160"/>
              </a:cxn>
              <a:cxn ang="0">
                <a:pos x="connsiteX8161" y="connsiteY8161"/>
              </a:cxn>
              <a:cxn ang="0">
                <a:pos x="connsiteX8162" y="connsiteY8162"/>
              </a:cxn>
              <a:cxn ang="0">
                <a:pos x="connsiteX8163" y="connsiteY8163"/>
              </a:cxn>
              <a:cxn ang="0">
                <a:pos x="connsiteX8164" y="connsiteY8164"/>
              </a:cxn>
              <a:cxn ang="0">
                <a:pos x="connsiteX8165" y="connsiteY8165"/>
              </a:cxn>
              <a:cxn ang="0">
                <a:pos x="connsiteX8166" y="connsiteY8166"/>
              </a:cxn>
              <a:cxn ang="0">
                <a:pos x="connsiteX8167" y="connsiteY8167"/>
              </a:cxn>
              <a:cxn ang="0">
                <a:pos x="connsiteX8168" y="connsiteY8168"/>
              </a:cxn>
              <a:cxn ang="0">
                <a:pos x="connsiteX8169" y="connsiteY8169"/>
              </a:cxn>
              <a:cxn ang="0">
                <a:pos x="connsiteX8170" y="connsiteY8170"/>
              </a:cxn>
              <a:cxn ang="0">
                <a:pos x="connsiteX8171" y="connsiteY8171"/>
              </a:cxn>
              <a:cxn ang="0">
                <a:pos x="connsiteX8172" y="connsiteY8172"/>
              </a:cxn>
              <a:cxn ang="0">
                <a:pos x="connsiteX8173" y="connsiteY8173"/>
              </a:cxn>
              <a:cxn ang="0">
                <a:pos x="connsiteX8174" y="connsiteY8174"/>
              </a:cxn>
              <a:cxn ang="0">
                <a:pos x="connsiteX8175" y="connsiteY8175"/>
              </a:cxn>
              <a:cxn ang="0">
                <a:pos x="connsiteX8176" y="connsiteY8176"/>
              </a:cxn>
              <a:cxn ang="0">
                <a:pos x="connsiteX8177" y="connsiteY8177"/>
              </a:cxn>
              <a:cxn ang="0">
                <a:pos x="connsiteX8178" y="connsiteY8178"/>
              </a:cxn>
              <a:cxn ang="0">
                <a:pos x="connsiteX8179" y="connsiteY8179"/>
              </a:cxn>
              <a:cxn ang="0">
                <a:pos x="connsiteX8180" y="connsiteY8180"/>
              </a:cxn>
              <a:cxn ang="0">
                <a:pos x="connsiteX8181" y="connsiteY8181"/>
              </a:cxn>
              <a:cxn ang="0">
                <a:pos x="connsiteX8182" y="connsiteY8182"/>
              </a:cxn>
              <a:cxn ang="0">
                <a:pos x="connsiteX8183" y="connsiteY8183"/>
              </a:cxn>
              <a:cxn ang="0">
                <a:pos x="connsiteX8184" y="connsiteY8184"/>
              </a:cxn>
              <a:cxn ang="0">
                <a:pos x="connsiteX8185" y="connsiteY8185"/>
              </a:cxn>
              <a:cxn ang="0">
                <a:pos x="connsiteX8186" y="connsiteY8186"/>
              </a:cxn>
              <a:cxn ang="0">
                <a:pos x="connsiteX8187" y="connsiteY8187"/>
              </a:cxn>
              <a:cxn ang="0">
                <a:pos x="connsiteX8188" y="connsiteY8188"/>
              </a:cxn>
              <a:cxn ang="0">
                <a:pos x="connsiteX8189" y="connsiteY8189"/>
              </a:cxn>
              <a:cxn ang="0">
                <a:pos x="connsiteX8190" y="connsiteY8190"/>
              </a:cxn>
              <a:cxn ang="0">
                <a:pos x="connsiteX8191" y="connsiteY8191"/>
              </a:cxn>
              <a:cxn ang="0">
                <a:pos x="connsiteX8192" y="connsiteY8192"/>
              </a:cxn>
              <a:cxn ang="0">
                <a:pos x="connsiteX8193" y="connsiteY8193"/>
              </a:cxn>
              <a:cxn ang="0">
                <a:pos x="connsiteX8194" y="connsiteY8194"/>
              </a:cxn>
              <a:cxn ang="0">
                <a:pos x="connsiteX8195" y="connsiteY8195"/>
              </a:cxn>
              <a:cxn ang="0">
                <a:pos x="connsiteX8196" y="connsiteY8196"/>
              </a:cxn>
              <a:cxn ang="0">
                <a:pos x="connsiteX8197" y="connsiteY8197"/>
              </a:cxn>
              <a:cxn ang="0">
                <a:pos x="connsiteX8198" y="connsiteY8198"/>
              </a:cxn>
              <a:cxn ang="0">
                <a:pos x="connsiteX8199" y="connsiteY8199"/>
              </a:cxn>
              <a:cxn ang="0">
                <a:pos x="connsiteX8200" y="connsiteY8200"/>
              </a:cxn>
              <a:cxn ang="0">
                <a:pos x="connsiteX8201" y="connsiteY8201"/>
              </a:cxn>
              <a:cxn ang="0">
                <a:pos x="connsiteX8202" y="connsiteY8202"/>
              </a:cxn>
              <a:cxn ang="0">
                <a:pos x="connsiteX8203" y="connsiteY8203"/>
              </a:cxn>
              <a:cxn ang="0">
                <a:pos x="connsiteX8204" y="connsiteY8204"/>
              </a:cxn>
              <a:cxn ang="0">
                <a:pos x="connsiteX8205" y="connsiteY8205"/>
              </a:cxn>
              <a:cxn ang="0">
                <a:pos x="connsiteX8206" y="connsiteY8206"/>
              </a:cxn>
              <a:cxn ang="0">
                <a:pos x="connsiteX8207" y="connsiteY8207"/>
              </a:cxn>
              <a:cxn ang="0">
                <a:pos x="connsiteX8208" y="connsiteY8208"/>
              </a:cxn>
              <a:cxn ang="0">
                <a:pos x="connsiteX8209" y="connsiteY8209"/>
              </a:cxn>
              <a:cxn ang="0">
                <a:pos x="connsiteX8210" y="connsiteY8210"/>
              </a:cxn>
              <a:cxn ang="0">
                <a:pos x="connsiteX8211" y="connsiteY8211"/>
              </a:cxn>
              <a:cxn ang="0">
                <a:pos x="connsiteX8212" y="connsiteY8212"/>
              </a:cxn>
              <a:cxn ang="0">
                <a:pos x="connsiteX8213" y="connsiteY8213"/>
              </a:cxn>
              <a:cxn ang="0">
                <a:pos x="connsiteX8214" y="connsiteY8214"/>
              </a:cxn>
              <a:cxn ang="0">
                <a:pos x="connsiteX8215" y="connsiteY8215"/>
              </a:cxn>
              <a:cxn ang="0">
                <a:pos x="connsiteX8216" y="connsiteY8216"/>
              </a:cxn>
              <a:cxn ang="0">
                <a:pos x="connsiteX8217" y="connsiteY8217"/>
              </a:cxn>
              <a:cxn ang="0">
                <a:pos x="connsiteX8218" y="connsiteY8218"/>
              </a:cxn>
              <a:cxn ang="0">
                <a:pos x="connsiteX8219" y="connsiteY8219"/>
              </a:cxn>
              <a:cxn ang="0">
                <a:pos x="connsiteX8220" y="connsiteY8220"/>
              </a:cxn>
              <a:cxn ang="0">
                <a:pos x="connsiteX8221" y="connsiteY8221"/>
              </a:cxn>
              <a:cxn ang="0">
                <a:pos x="connsiteX8222" y="connsiteY8222"/>
              </a:cxn>
              <a:cxn ang="0">
                <a:pos x="connsiteX8223" y="connsiteY8223"/>
              </a:cxn>
              <a:cxn ang="0">
                <a:pos x="connsiteX8224" y="connsiteY8224"/>
              </a:cxn>
              <a:cxn ang="0">
                <a:pos x="connsiteX8225" y="connsiteY8225"/>
              </a:cxn>
              <a:cxn ang="0">
                <a:pos x="connsiteX8226" y="connsiteY8226"/>
              </a:cxn>
              <a:cxn ang="0">
                <a:pos x="connsiteX8227" y="connsiteY8227"/>
              </a:cxn>
              <a:cxn ang="0">
                <a:pos x="connsiteX8228" y="connsiteY8228"/>
              </a:cxn>
              <a:cxn ang="0">
                <a:pos x="connsiteX8229" y="connsiteY8229"/>
              </a:cxn>
              <a:cxn ang="0">
                <a:pos x="connsiteX8230" y="connsiteY8230"/>
              </a:cxn>
              <a:cxn ang="0">
                <a:pos x="connsiteX8231" y="connsiteY8231"/>
              </a:cxn>
              <a:cxn ang="0">
                <a:pos x="connsiteX8232" y="connsiteY8232"/>
              </a:cxn>
              <a:cxn ang="0">
                <a:pos x="connsiteX8233" y="connsiteY8233"/>
              </a:cxn>
              <a:cxn ang="0">
                <a:pos x="connsiteX8234" y="connsiteY8234"/>
              </a:cxn>
              <a:cxn ang="0">
                <a:pos x="connsiteX8235" y="connsiteY8235"/>
              </a:cxn>
              <a:cxn ang="0">
                <a:pos x="connsiteX8236" y="connsiteY8236"/>
              </a:cxn>
              <a:cxn ang="0">
                <a:pos x="connsiteX8237" y="connsiteY8237"/>
              </a:cxn>
              <a:cxn ang="0">
                <a:pos x="connsiteX8238" y="connsiteY8238"/>
              </a:cxn>
              <a:cxn ang="0">
                <a:pos x="connsiteX8239" y="connsiteY8239"/>
              </a:cxn>
              <a:cxn ang="0">
                <a:pos x="connsiteX8240" y="connsiteY8240"/>
              </a:cxn>
              <a:cxn ang="0">
                <a:pos x="connsiteX8241" y="connsiteY8241"/>
              </a:cxn>
              <a:cxn ang="0">
                <a:pos x="connsiteX8242" y="connsiteY8242"/>
              </a:cxn>
              <a:cxn ang="0">
                <a:pos x="connsiteX8243" y="connsiteY8243"/>
              </a:cxn>
              <a:cxn ang="0">
                <a:pos x="connsiteX8244" y="connsiteY8244"/>
              </a:cxn>
              <a:cxn ang="0">
                <a:pos x="connsiteX8245" y="connsiteY8245"/>
              </a:cxn>
              <a:cxn ang="0">
                <a:pos x="connsiteX8246" y="connsiteY8246"/>
              </a:cxn>
              <a:cxn ang="0">
                <a:pos x="connsiteX8247" y="connsiteY8247"/>
              </a:cxn>
              <a:cxn ang="0">
                <a:pos x="connsiteX8248" y="connsiteY8248"/>
              </a:cxn>
              <a:cxn ang="0">
                <a:pos x="connsiteX8249" y="connsiteY8249"/>
              </a:cxn>
              <a:cxn ang="0">
                <a:pos x="connsiteX8250" y="connsiteY8250"/>
              </a:cxn>
              <a:cxn ang="0">
                <a:pos x="connsiteX8251" y="connsiteY8251"/>
              </a:cxn>
              <a:cxn ang="0">
                <a:pos x="connsiteX8252" y="connsiteY8252"/>
              </a:cxn>
              <a:cxn ang="0">
                <a:pos x="connsiteX8253" y="connsiteY8253"/>
              </a:cxn>
              <a:cxn ang="0">
                <a:pos x="connsiteX8254" y="connsiteY8254"/>
              </a:cxn>
              <a:cxn ang="0">
                <a:pos x="connsiteX8255" y="connsiteY8255"/>
              </a:cxn>
              <a:cxn ang="0">
                <a:pos x="connsiteX8256" y="connsiteY8256"/>
              </a:cxn>
              <a:cxn ang="0">
                <a:pos x="connsiteX8257" y="connsiteY8257"/>
              </a:cxn>
              <a:cxn ang="0">
                <a:pos x="connsiteX8258" y="connsiteY8258"/>
              </a:cxn>
              <a:cxn ang="0">
                <a:pos x="connsiteX8259" y="connsiteY8259"/>
              </a:cxn>
              <a:cxn ang="0">
                <a:pos x="connsiteX8260" y="connsiteY8260"/>
              </a:cxn>
              <a:cxn ang="0">
                <a:pos x="connsiteX8261" y="connsiteY8261"/>
              </a:cxn>
              <a:cxn ang="0">
                <a:pos x="connsiteX8262" y="connsiteY8262"/>
              </a:cxn>
              <a:cxn ang="0">
                <a:pos x="connsiteX8263" y="connsiteY8263"/>
              </a:cxn>
              <a:cxn ang="0">
                <a:pos x="connsiteX8264" y="connsiteY8264"/>
              </a:cxn>
              <a:cxn ang="0">
                <a:pos x="connsiteX8265" y="connsiteY8265"/>
              </a:cxn>
              <a:cxn ang="0">
                <a:pos x="connsiteX8266" y="connsiteY8266"/>
              </a:cxn>
              <a:cxn ang="0">
                <a:pos x="connsiteX8267" y="connsiteY8267"/>
              </a:cxn>
              <a:cxn ang="0">
                <a:pos x="connsiteX8268" y="connsiteY8268"/>
              </a:cxn>
              <a:cxn ang="0">
                <a:pos x="connsiteX8269" y="connsiteY8269"/>
              </a:cxn>
              <a:cxn ang="0">
                <a:pos x="connsiteX8270" y="connsiteY8270"/>
              </a:cxn>
              <a:cxn ang="0">
                <a:pos x="connsiteX8271" y="connsiteY8271"/>
              </a:cxn>
              <a:cxn ang="0">
                <a:pos x="connsiteX8272" y="connsiteY8272"/>
              </a:cxn>
              <a:cxn ang="0">
                <a:pos x="connsiteX8273" y="connsiteY8273"/>
              </a:cxn>
              <a:cxn ang="0">
                <a:pos x="connsiteX8274" y="connsiteY8274"/>
              </a:cxn>
              <a:cxn ang="0">
                <a:pos x="connsiteX8275" y="connsiteY8275"/>
              </a:cxn>
              <a:cxn ang="0">
                <a:pos x="connsiteX8276" y="connsiteY8276"/>
              </a:cxn>
              <a:cxn ang="0">
                <a:pos x="connsiteX8277" y="connsiteY8277"/>
              </a:cxn>
              <a:cxn ang="0">
                <a:pos x="connsiteX8278" y="connsiteY8278"/>
              </a:cxn>
              <a:cxn ang="0">
                <a:pos x="connsiteX8279" y="connsiteY8279"/>
              </a:cxn>
              <a:cxn ang="0">
                <a:pos x="connsiteX8280" y="connsiteY8280"/>
              </a:cxn>
              <a:cxn ang="0">
                <a:pos x="connsiteX8281" y="connsiteY8281"/>
              </a:cxn>
              <a:cxn ang="0">
                <a:pos x="connsiteX8282" y="connsiteY8282"/>
              </a:cxn>
              <a:cxn ang="0">
                <a:pos x="connsiteX8283" y="connsiteY8283"/>
              </a:cxn>
              <a:cxn ang="0">
                <a:pos x="connsiteX8284" y="connsiteY8284"/>
              </a:cxn>
              <a:cxn ang="0">
                <a:pos x="connsiteX8285" y="connsiteY8285"/>
              </a:cxn>
              <a:cxn ang="0">
                <a:pos x="connsiteX8286" y="connsiteY8286"/>
              </a:cxn>
              <a:cxn ang="0">
                <a:pos x="connsiteX8287" y="connsiteY8287"/>
              </a:cxn>
              <a:cxn ang="0">
                <a:pos x="connsiteX8288" y="connsiteY8288"/>
              </a:cxn>
              <a:cxn ang="0">
                <a:pos x="connsiteX8289" y="connsiteY8289"/>
              </a:cxn>
              <a:cxn ang="0">
                <a:pos x="connsiteX8290" y="connsiteY8290"/>
              </a:cxn>
              <a:cxn ang="0">
                <a:pos x="connsiteX8291" y="connsiteY8291"/>
              </a:cxn>
              <a:cxn ang="0">
                <a:pos x="connsiteX8292" y="connsiteY8292"/>
              </a:cxn>
              <a:cxn ang="0">
                <a:pos x="connsiteX8293" y="connsiteY8293"/>
              </a:cxn>
              <a:cxn ang="0">
                <a:pos x="connsiteX8294" y="connsiteY8294"/>
              </a:cxn>
              <a:cxn ang="0">
                <a:pos x="connsiteX8295" y="connsiteY8295"/>
              </a:cxn>
              <a:cxn ang="0">
                <a:pos x="connsiteX8296" y="connsiteY8296"/>
              </a:cxn>
              <a:cxn ang="0">
                <a:pos x="connsiteX8297" y="connsiteY8297"/>
              </a:cxn>
              <a:cxn ang="0">
                <a:pos x="connsiteX8298" y="connsiteY8298"/>
              </a:cxn>
              <a:cxn ang="0">
                <a:pos x="connsiteX8299" y="connsiteY8299"/>
              </a:cxn>
              <a:cxn ang="0">
                <a:pos x="connsiteX8300" y="connsiteY8300"/>
              </a:cxn>
              <a:cxn ang="0">
                <a:pos x="connsiteX8301" y="connsiteY8301"/>
              </a:cxn>
              <a:cxn ang="0">
                <a:pos x="connsiteX8302" y="connsiteY8302"/>
              </a:cxn>
              <a:cxn ang="0">
                <a:pos x="connsiteX8303" y="connsiteY8303"/>
              </a:cxn>
              <a:cxn ang="0">
                <a:pos x="connsiteX8304" y="connsiteY8304"/>
              </a:cxn>
              <a:cxn ang="0">
                <a:pos x="connsiteX8305" y="connsiteY8305"/>
              </a:cxn>
              <a:cxn ang="0">
                <a:pos x="connsiteX8306" y="connsiteY8306"/>
              </a:cxn>
              <a:cxn ang="0">
                <a:pos x="connsiteX8307" y="connsiteY8307"/>
              </a:cxn>
              <a:cxn ang="0">
                <a:pos x="connsiteX8308" y="connsiteY8308"/>
              </a:cxn>
              <a:cxn ang="0">
                <a:pos x="connsiteX8309" y="connsiteY8309"/>
              </a:cxn>
              <a:cxn ang="0">
                <a:pos x="connsiteX8310" y="connsiteY8310"/>
              </a:cxn>
              <a:cxn ang="0">
                <a:pos x="connsiteX8311" y="connsiteY8311"/>
              </a:cxn>
              <a:cxn ang="0">
                <a:pos x="connsiteX8312" y="connsiteY8312"/>
              </a:cxn>
              <a:cxn ang="0">
                <a:pos x="connsiteX8313" y="connsiteY8313"/>
              </a:cxn>
              <a:cxn ang="0">
                <a:pos x="connsiteX8314" y="connsiteY8314"/>
              </a:cxn>
              <a:cxn ang="0">
                <a:pos x="connsiteX8315" y="connsiteY8315"/>
              </a:cxn>
              <a:cxn ang="0">
                <a:pos x="connsiteX8316" y="connsiteY8316"/>
              </a:cxn>
              <a:cxn ang="0">
                <a:pos x="connsiteX8317" y="connsiteY8317"/>
              </a:cxn>
              <a:cxn ang="0">
                <a:pos x="connsiteX8318" y="connsiteY8318"/>
              </a:cxn>
              <a:cxn ang="0">
                <a:pos x="connsiteX8319" y="connsiteY8319"/>
              </a:cxn>
              <a:cxn ang="0">
                <a:pos x="connsiteX8320" y="connsiteY8320"/>
              </a:cxn>
              <a:cxn ang="0">
                <a:pos x="connsiteX8321" y="connsiteY8321"/>
              </a:cxn>
              <a:cxn ang="0">
                <a:pos x="connsiteX8322" y="connsiteY8322"/>
              </a:cxn>
              <a:cxn ang="0">
                <a:pos x="connsiteX8323" y="connsiteY8323"/>
              </a:cxn>
              <a:cxn ang="0">
                <a:pos x="connsiteX8324" y="connsiteY8324"/>
              </a:cxn>
              <a:cxn ang="0">
                <a:pos x="connsiteX8325" y="connsiteY8325"/>
              </a:cxn>
              <a:cxn ang="0">
                <a:pos x="connsiteX8326" y="connsiteY8326"/>
              </a:cxn>
              <a:cxn ang="0">
                <a:pos x="connsiteX8327" y="connsiteY8327"/>
              </a:cxn>
              <a:cxn ang="0">
                <a:pos x="connsiteX8328" y="connsiteY8328"/>
              </a:cxn>
              <a:cxn ang="0">
                <a:pos x="connsiteX8329" y="connsiteY8329"/>
              </a:cxn>
              <a:cxn ang="0">
                <a:pos x="connsiteX8330" y="connsiteY8330"/>
              </a:cxn>
              <a:cxn ang="0">
                <a:pos x="connsiteX8331" y="connsiteY8331"/>
              </a:cxn>
              <a:cxn ang="0">
                <a:pos x="connsiteX8332" y="connsiteY8332"/>
              </a:cxn>
              <a:cxn ang="0">
                <a:pos x="connsiteX8333" y="connsiteY8333"/>
              </a:cxn>
              <a:cxn ang="0">
                <a:pos x="connsiteX8334" y="connsiteY8334"/>
              </a:cxn>
              <a:cxn ang="0">
                <a:pos x="connsiteX8335" y="connsiteY8335"/>
              </a:cxn>
              <a:cxn ang="0">
                <a:pos x="connsiteX8336" y="connsiteY8336"/>
              </a:cxn>
              <a:cxn ang="0">
                <a:pos x="connsiteX8337" y="connsiteY8337"/>
              </a:cxn>
              <a:cxn ang="0">
                <a:pos x="connsiteX8338" y="connsiteY8338"/>
              </a:cxn>
              <a:cxn ang="0">
                <a:pos x="connsiteX8339" y="connsiteY8339"/>
              </a:cxn>
              <a:cxn ang="0">
                <a:pos x="connsiteX8340" y="connsiteY8340"/>
              </a:cxn>
              <a:cxn ang="0">
                <a:pos x="connsiteX8341" y="connsiteY8341"/>
              </a:cxn>
              <a:cxn ang="0">
                <a:pos x="connsiteX8342" y="connsiteY8342"/>
              </a:cxn>
              <a:cxn ang="0">
                <a:pos x="connsiteX8343" y="connsiteY8343"/>
              </a:cxn>
              <a:cxn ang="0">
                <a:pos x="connsiteX8344" y="connsiteY8344"/>
              </a:cxn>
              <a:cxn ang="0">
                <a:pos x="connsiteX8345" y="connsiteY8345"/>
              </a:cxn>
              <a:cxn ang="0">
                <a:pos x="connsiteX8346" y="connsiteY8346"/>
              </a:cxn>
              <a:cxn ang="0">
                <a:pos x="connsiteX8347" y="connsiteY8347"/>
              </a:cxn>
              <a:cxn ang="0">
                <a:pos x="connsiteX8348" y="connsiteY8348"/>
              </a:cxn>
              <a:cxn ang="0">
                <a:pos x="connsiteX8349" y="connsiteY8349"/>
              </a:cxn>
              <a:cxn ang="0">
                <a:pos x="connsiteX8350" y="connsiteY8350"/>
              </a:cxn>
              <a:cxn ang="0">
                <a:pos x="connsiteX8351" y="connsiteY8351"/>
              </a:cxn>
              <a:cxn ang="0">
                <a:pos x="connsiteX8352" y="connsiteY8352"/>
              </a:cxn>
              <a:cxn ang="0">
                <a:pos x="connsiteX8353" y="connsiteY8353"/>
              </a:cxn>
              <a:cxn ang="0">
                <a:pos x="connsiteX8354" y="connsiteY8354"/>
              </a:cxn>
              <a:cxn ang="0">
                <a:pos x="connsiteX8355" y="connsiteY8355"/>
              </a:cxn>
              <a:cxn ang="0">
                <a:pos x="connsiteX8356" y="connsiteY8356"/>
              </a:cxn>
              <a:cxn ang="0">
                <a:pos x="connsiteX8357" y="connsiteY8357"/>
              </a:cxn>
              <a:cxn ang="0">
                <a:pos x="connsiteX8358" y="connsiteY8358"/>
              </a:cxn>
              <a:cxn ang="0">
                <a:pos x="connsiteX8359" y="connsiteY8359"/>
              </a:cxn>
              <a:cxn ang="0">
                <a:pos x="connsiteX8360" y="connsiteY8360"/>
              </a:cxn>
              <a:cxn ang="0">
                <a:pos x="connsiteX8361" y="connsiteY8361"/>
              </a:cxn>
              <a:cxn ang="0">
                <a:pos x="connsiteX8362" y="connsiteY8362"/>
              </a:cxn>
              <a:cxn ang="0">
                <a:pos x="connsiteX8363" y="connsiteY8363"/>
              </a:cxn>
              <a:cxn ang="0">
                <a:pos x="connsiteX8364" y="connsiteY8364"/>
              </a:cxn>
              <a:cxn ang="0">
                <a:pos x="connsiteX8365" y="connsiteY8365"/>
              </a:cxn>
              <a:cxn ang="0">
                <a:pos x="connsiteX8366" y="connsiteY8366"/>
              </a:cxn>
              <a:cxn ang="0">
                <a:pos x="connsiteX8367" y="connsiteY8367"/>
              </a:cxn>
              <a:cxn ang="0">
                <a:pos x="connsiteX8368" y="connsiteY8368"/>
              </a:cxn>
              <a:cxn ang="0">
                <a:pos x="connsiteX8369" y="connsiteY8369"/>
              </a:cxn>
              <a:cxn ang="0">
                <a:pos x="connsiteX8370" y="connsiteY8370"/>
              </a:cxn>
              <a:cxn ang="0">
                <a:pos x="connsiteX8371" y="connsiteY8371"/>
              </a:cxn>
              <a:cxn ang="0">
                <a:pos x="connsiteX8372" y="connsiteY8372"/>
              </a:cxn>
              <a:cxn ang="0">
                <a:pos x="connsiteX8373" y="connsiteY8373"/>
              </a:cxn>
              <a:cxn ang="0">
                <a:pos x="connsiteX8374" y="connsiteY8374"/>
              </a:cxn>
              <a:cxn ang="0">
                <a:pos x="connsiteX8375" y="connsiteY8375"/>
              </a:cxn>
              <a:cxn ang="0">
                <a:pos x="connsiteX8376" y="connsiteY8376"/>
              </a:cxn>
              <a:cxn ang="0">
                <a:pos x="connsiteX8377" y="connsiteY8377"/>
              </a:cxn>
              <a:cxn ang="0">
                <a:pos x="connsiteX8378" y="connsiteY8378"/>
              </a:cxn>
              <a:cxn ang="0">
                <a:pos x="connsiteX8379" y="connsiteY8379"/>
              </a:cxn>
              <a:cxn ang="0">
                <a:pos x="connsiteX8380" y="connsiteY8380"/>
              </a:cxn>
              <a:cxn ang="0">
                <a:pos x="connsiteX8381" y="connsiteY8381"/>
              </a:cxn>
              <a:cxn ang="0">
                <a:pos x="connsiteX8382" y="connsiteY8382"/>
              </a:cxn>
              <a:cxn ang="0">
                <a:pos x="connsiteX8383" y="connsiteY8383"/>
              </a:cxn>
              <a:cxn ang="0">
                <a:pos x="connsiteX8384" y="connsiteY8384"/>
              </a:cxn>
              <a:cxn ang="0">
                <a:pos x="connsiteX8385" y="connsiteY8385"/>
              </a:cxn>
              <a:cxn ang="0">
                <a:pos x="connsiteX8386" y="connsiteY8386"/>
              </a:cxn>
              <a:cxn ang="0">
                <a:pos x="connsiteX8387" y="connsiteY8387"/>
              </a:cxn>
              <a:cxn ang="0">
                <a:pos x="connsiteX8388" y="connsiteY8388"/>
              </a:cxn>
              <a:cxn ang="0">
                <a:pos x="connsiteX8389" y="connsiteY8389"/>
              </a:cxn>
              <a:cxn ang="0">
                <a:pos x="connsiteX8390" y="connsiteY8390"/>
              </a:cxn>
              <a:cxn ang="0">
                <a:pos x="connsiteX8391" y="connsiteY8391"/>
              </a:cxn>
              <a:cxn ang="0">
                <a:pos x="connsiteX8392" y="connsiteY8392"/>
              </a:cxn>
              <a:cxn ang="0">
                <a:pos x="connsiteX8393" y="connsiteY8393"/>
              </a:cxn>
              <a:cxn ang="0">
                <a:pos x="connsiteX8394" y="connsiteY8394"/>
              </a:cxn>
              <a:cxn ang="0">
                <a:pos x="connsiteX8395" y="connsiteY8395"/>
              </a:cxn>
              <a:cxn ang="0">
                <a:pos x="connsiteX8396" y="connsiteY8396"/>
              </a:cxn>
              <a:cxn ang="0">
                <a:pos x="connsiteX8397" y="connsiteY8397"/>
              </a:cxn>
              <a:cxn ang="0">
                <a:pos x="connsiteX8398" y="connsiteY8398"/>
              </a:cxn>
              <a:cxn ang="0">
                <a:pos x="connsiteX8399" y="connsiteY8399"/>
              </a:cxn>
              <a:cxn ang="0">
                <a:pos x="connsiteX8400" y="connsiteY8400"/>
              </a:cxn>
              <a:cxn ang="0">
                <a:pos x="connsiteX8401" y="connsiteY8401"/>
              </a:cxn>
              <a:cxn ang="0">
                <a:pos x="connsiteX8402" y="connsiteY8402"/>
              </a:cxn>
              <a:cxn ang="0">
                <a:pos x="connsiteX8403" y="connsiteY8403"/>
              </a:cxn>
              <a:cxn ang="0">
                <a:pos x="connsiteX8404" y="connsiteY8404"/>
              </a:cxn>
              <a:cxn ang="0">
                <a:pos x="connsiteX8405" y="connsiteY8405"/>
              </a:cxn>
              <a:cxn ang="0">
                <a:pos x="connsiteX8406" y="connsiteY8406"/>
              </a:cxn>
              <a:cxn ang="0">
                <a:pos x="connsiteX8407" y="connsiteY8407"/>
              </a:cxn>
              <a:cxn ang="0">
                <a:pos x="connsiteX8408" y="connsiteY8408"/>
              </a:cxn>
              <a:cxn ang="0">
                <a:pos x="connsiteX8409" y="connsiteY8409"/>
              </a:cxn>
              <a:cxn ang="0">
                <a:pos x="connsiteX8410" y="connsiteY8410"/>
              </a:cxn>
              <a:cxn ang="0">
                <a:pos x="connsiteX8411" y="connsiteY8411"/>
              </a:cxn>
              <a:cxn ang="0">
                <a:pos x="connsiteX8412" y="connsiteY8412"/>
              </a:cxn>
              <a:cxn ang="0">
                <a:pos x="connsiteX8413" y="connsiteY8413"/>
              </a:cxn>
              <a:cxn ang="0">
                <a:pos x="connsiteX8414" y="connsiteY8414"/>
              </a:cxn>
              <a:cxn ang="0">
                <a:pos x="connsiteX8415" y="connsiteY8415"/>
              </a:cxn>
              <a:cxn ang="0">
                <a:pos x="connsiteX8416" y="connsiteY8416"/>
              </a:cxn>
              <a:cxn ang="0">
                <a:pos x="connsiteX8417" y="connsiteY8417"/>
              </a:cxn>
              <a:cxn ang="0">
                <a:pos x="connsiteX8418" y="connsiteY8418"/>
              </a:cxn>
              <a:cxn ang="0">
                <a:pos x="connsiteX8419" y="connsiteY8419"/>
              </a:cxn>
              <a:cxn ang="0">
                <a:pos x="connsiteX8420" y="connsiteY8420"/>
              </a:cxn>
              <a:cxn ang="0">
                <a:pos x="connsiteX8421" y="connsiteY8421"/>
              </a:cxn>
              <a:cxn ang="0">
                <a:pos x="connsiteX8422" y="connsiteY8422"/>
              </a:cxn>
              <a:cxn ang="0">
                <a:pos x="connsiteX8423" y="connsiteY8423"/>
              </a:cxn>
              <a:cxn ang="0">
                <a:pos x="connsiteX8424" y="connsiteY8424"/>
              </a:cxn>
              <a:cxn ang="0">
                <a:pos x="connsiteX8425" y="connsiteY8425"/>
              </a:cxn>
              <a:cxn ang="0">
                <a:pos x="connsiteX8426" y="connsiteY8426"/>
              </a:cxn>
              <a:cxn ang="0">
                <a:pos x="connsiteX8427" y="connsiteY8427"/>
              </a:cxn>
              <a:cxn ang="0">
                <a:pos x="connsiteX8428" y="connsiteY8428"/>
              </a:cxn>
              <a:cxn ang="0">
                <a:pos x="connsiteX8429" y="connsiteY8429"/>
              </a:cxn>
              <a:cxn ang="0">
                <a:pos x="connsiteX8430" y="connsiteY8430"/>
              </a:cxn>
              <a:cxn ang="0">
                <a:pos x="connsiteX8431" y="connsiteY8431"/>
              </a:cxn>
              <a:cxn ang="0">
                <a:pos x="connsiteX8432" y="connsiteY8432"/>
              </a:cxn>
              <a:cxn ang="0">
                <a:pos x="connsiteX8433" y="connsiteY8433"/>
              </a:cxn>
              <a:cxn ang="0">
                <a:pos x="connsiteX8434" y="connsiteY8434"/>
              </a:cxn>
              <a:cxn ang="0">
                <a:pos x="connsiteX8435" y="connsiteY8435"/>
              </a:cxn>
              <a:cxn ang="0">
                <a:pos x="connsiteX8436" y="connsiteY8436"/>
              </a:cxn>
              <a:cxn ang="0">
                <a:pos x="connsiteX8437" y="connsiteY8437"/>
              </a:cxn>
              <a:cxn ang="0">
                <a:pos x="connsiteX8438" y="connsiteY8438"/>
              </a:cxn>
              <a:cxn ang="0">
                <a:pos x="connsiteX8439" y="connsiteY8439"/>
              </a:cxn>
              <a:cxn ang="0">
                <a:pos x="connsiteX8440" y="connsiteY8440"/>
              </a:cxn>
              <a:cxn ang="0">
                <a:pos x="connsiteX8441" y="connsiteY8441"/>
              </a:cxn>
              <a:cxn ang="0">
                <a:pos x="connsiteX8442" y="connsiteY8442"/>
              </a:cxn>
              <a:cxn ang="0">
                <a:pos x="connsiteX8443" y="connsiteY8443"/>
              </a:cxn>
              <a:cxn ang="0">
                <a:pos x="connsiteX8444" y="connsiteY8444"/>
              </a:cxn>
              <a:cxn ang="0">
                <a:pos x="connsiteX8445" y="connsiteY8445"/>
              </a:cxn>
              <a:cxn ang="0">
                <a:pos x="connsiteX8446" y="connsiteY8446"/>
              </a:cxn>
              <a:cxn ang="0">
                <a:pos x="connsiteX8447" y="connsiteY8447"/>
              </a:cxn>
              <a:cxn ang="0">
                <a:pos x="connsiteX8448" y="connsiteY8448"/>
              </a:cxn>
              <a:cxn ang="0">
                <a:pos x="connsiteX8449" y="connsiteY8449"/>
              </a:cxn>
              <a:cxn ang="0">
                <a:pos x="connsiteX8450" y="connsiteY8450"/>
              </a:cxn>
              <a:cxn ang="0">
                <a:pos x="connsiteX8451" y="connsiteY8451"/>
              </a:cxn>
              <a:cxn ang="0">
                <a:pos x="connsiteX8452" y="connsiteY8452"/>
              </a:cxn>
              <a:cxn ang="0">
                <a:pos x="connsiteX8453" y="connsiteY8453"/>
              </a:cxn>
              <a:cxn ang="0">
                <a:pos x="connsiteX8454" y="connsiteY8454"/>
              </a:cxn>
              <a:cxn ang="0">
                <a:pos x="connsiteX8455" y="connsiteY8455"/>
              </a:cxn>
              <a:cxn ang="0">
                <a:pos x="connsiteX8456" y="connsiteY8456"/>
              </a:cxn>
              <a:cxn ang="0">
                <a:pos x="connsiteX8457" y="connsiteY8457"/>
              </a:cxn>
              <a:cxn ang="0">
                <a:pos x="connsiteX8458" y="connsiteY8458"/>
              </a:cxn>
              <a:cxn ang="0">
                <a:pos x="connsiteX8459" y="connsiteY8459"/>
              </a:cxn>
              <a:cxn ang="0">
                <a:pos x="connsiteX8460" y="connsiteY8460"/>
              </a:cxn>
              <a:cxn ang="0">
                <a:pos x="connsiteX8461" y="connsiteY8461"/>
              </a:cxn>
              <a:cxn ang="0">
                <a:pos x="connsiteX8462" y="connsiteY8462"/>
              </a:cxn>
              <a:cxn ang="0">
                <a:pos x="connsiteX8463" y="connsiteY8463"/>
              </a:cxn>
              <a:cxn ang="0">
                <a:pos x="connsiteX8464" y="connsiteY8464"/>
              </a:cxn>
              <a:cxn ang="0">
                <a:pos x="connsiteX8465" y="connsiteY8465"/>
              </a:cxn>
              <a:cxn ang="0">
                <a:pos x="connsiteX8466" y="connsiteY8466"/>
              </a:cxn>
              <a:cxn ang="0">
                <a:pos x="connsiteX8467" y="connsiteY8467"/>
              </a:cxn>
              <a:cxn ang="0">
                <a:pos x="connsiteX8468" y="connsiteY8468"/>
              </a:cxn>
              <a:cxn ang="0">
                <a:pos x="connsiteX8469" y="connsiteY8469"/>
              </a:cxn>
              <a:cxn ang="0">
                <a:pos x="connsiteX8470" y="connsiteY8470"/>
              </a:cxn>
              <a:cxn ang="0">
                <a:pos x="connsiteX8471" y="connsiteY8471"/>
              </a:cxn>
              <a:cxn ang="0">
                <a:pos x="connsiteX8472" y="connsiteY8472"/>
              </a:cxn>
              <a:cxn ang="0">
                <a:pos x="connsiteX8473" y="connsiteY8473"/>
              </a:cxn>
              <a:cxn ang="0">
                <a:pos x="connsiteX8474" y="connsiteY8474"/>
              </a:cxn>
              <a:cxn ang="0">
                <a:pos x="connsiteX8475" y="connsiteY8475"/>
              </a:cxn>
              <a:cxn ang="0">
                <a:pos x="connsiteX8476" y="connsiteY8476"/>
              </a:cxn>
              <a:cxn ang="0">
                <a:pos x="connsiteX8477" y="connsiteY8477"/>
              </a:cxn>
              <a:cxn ang="0">
                <a:pos x="connsiteX8478" y="connsiteY8478"/>
              </a:cxn>
              <a:cxn ang="0">
                <a:pos x="connsiteX8479" y="connsiteY8479"/>
              </a:cxn>
              <a:cxn ang="0">
                <a:pos x="connsiteX8480" y="connsiteY8480"/>
              </a:cxn>
              <a:cxn ang="0">
                <a:pos x="connsiteX8481" y="connsiteY8481"/>
              </a:cxn>
              <a:cxn ang="0">
                <a:pos x="connsiteX8482" y="connsiteY8482"/>
              </a:cxn>
              <a:cxn ang="0">
                <a:pos x="connsiteX8483" y="connsiteY8483"/>
              </a:cxn>
              <a:cxn ang="0">
                <a:pos x="connsiteX8484" y="connsiteY8484"/>
              </a:cxn>
              <a:cxn ang="0">
                <a:pos x="connsiteX8485" y="connsiteY8485"/>
              </a:cxn>
              <a:cxn ang="0">
                <a:pos x="connsiteX8486" y="connsiteY8486"/>
              </a:cxn>
              <a:cxn ang="0">
                <a:pos x="connsiteX8487" y="connsiteY8487"/>
              </a:cxn>
              <a:cxn ang="0">
                <a:pos x="connsiteX8488" y="connsiteY8488"/>
              </a:cxn>
              <a:cxn ang="0">
                <a:pos x="connsiteX8489" y="connsiteY8489"/>
              </a:cxn>
              <a:cxn ang="0">
                <a:pos x="connsiteX8490" y="connsiteY8490"/>
              </a:cxn>
              <a:cxn ang="0">
                <a:pos x="connsiteX8491" y="connsiteY8491"/>
              </a:cxn>
              <a:cxn ang="0">
                <a:pos x="connsiteX8492" y="connsiteY8492"/>
              </a:cxn>
              <a:cxn ang="0">
                <a:pos x="connsiteX8493" y="connsiteY8493"/>
              </a:cxn>
              <a:cxn ang="0">
                <a:pos x="connsiteX8494" y="connsiteY8494"/>
              </a:cxn>
              <a:cxn ang="0">
                <a:pos x="connsiteX8495" y="connsiteY8495"/>
              </a:cxn>
              <a:cxn ang="0">
                <a:pos x="connsiteX8496" y="connsiteY8496"/>
              </a:cxn>
              <a:cxn ang="0">
                <a:pos x="connsiteX8497" y="connsiteY8497"/>
              </a:cxn>
              <a:cxn ang="0">
                <a:pos x="connsiteX8498" y="connsiteY8498"/>
              </a:cxn>
              <a:cxn ang="0">
                <a:pos x="connsiteX8499" y="connsiteY8499"/>
              </a:cxn>
              <a:cxn ang="0">
                <a:pos x="connsiteX8500" y="connsiteY8500"/>
              </a:cxn>
              <a:cxn ang="0">
                <a:pos x="connsiteX8501" y="connsiteY8501"/>
              </a:cxn>
              <a:cxn ang="0">
                <a:pos x="connsiteX8502" y="connsiteY8502"/>
              </a:cxn>
              <a:cxn ang="0">
                <a:pos x="connsiteX8503" y="connsiteY8503"/>
              </a:cxn>
              <a:cxn ang="0">
                <a:pos x="connsiteX8504" y="connsiteY8504"/>
              </a:cxn>
              <a:cxn ang="0">
                <a:pos x="connsiteX8505" y="connsiteY8505"/>
              </a:cxn>
              <a:cxn ang="0">
                <a:pos x="connsiteX8506" y="connsiteY8506"/>
              </a:cxn>
              <a:cxn ang="0">
                <a:pos x="connsiteX8507" y="connsiteY8507"/>
              </a:cxn>
              <a:cxn ang="0">
                <a:pos x="connsiteX8508" y="connsiteY8508"/>
              </a:cxn>
              <a:cxn ang="0">
                <a:pos x="connsiteX8509" y="connsiteY8509"/>
              </a:cxn>
              <a:cxn ang="0">
                <a:pos x="connsiteX8510" y="connsiteY8510"/>
              </a:cxn>
              <a:cxn ang="0">
                <a:pos x="connsiteX8511" y="connsiteY8511"/>
              </a:cxn>
              <a:cxn ang="0">
                <a:pos x="connsiteX8512" y="connsiteY8512"/>
              </a:cxn>
              <a:cxn ang="0">
                <a:pos x="connsiteX8513" y="connsiteY8513"/>
              </a:cxn>
              <a:cxn ang="0">
                <a:pos x="connsiteX8514" y="connsiteY8514"/>
              </a:cxn>
              <a:cxn ang="0">
                <a:pos x="connsiteX8515" y="connsiteY8515"/>
              </a:cxn>
              <a:cxn ang="0">
                <a:pos x="connsiteX8516" y="connsiteY8516"/>
              </a:cxn>
              <a:cxn ang="0">
                <a:pos x="connsiteX8517" y="connsiteY8517"/>
              </a:cxn>
              <a:cxn ang="0">
                <a:pos x="connsiteX8518" y="connsiteY8518"/>
              </a:cxn>
              <a:cxn ang="0">
                <a:pos x="connsiteX8519" y="connsiteY8519"/>
              </a:cxn>
              <a:cxn ang="0">
                <a:pos x="connsiteX8520" y="connsiteY8520"/>
              </a:cxn>
              <a:cxn ang="0">
                <a:pos x="connsiteX8521" y="connsiteY8521"/>
              </a:cxn>
              <a:cxn ang="0">
                <a:pos x="connsiteX8522" y="connsiteY8522"/>
              </a:cxn>
              <a:cxn ang="0">
                <a:pos x="connsiteX8523" y="connsiteY8523"/>
              </a:cxn>
              <a:cxn ang="0">
                <a:pos x="connsiteX8524" y="connsiteY8524"/>
              </a:cxn>
              <a:cxn ang="0">
                <a:pos x="connsiteX8525" y="connsiteY8525"/>
              </a:cxn>
              <a:cxn ang="0">
                <a:pos x="connsiteX8526" y="connsiteY8526"/>
              </a:cxn>
              <a:cxn ang="0">
                <a:pos x="connsiteX8527" y="connsiteY8527"/>
              </a:cxn>
              <a:cxn ang="0">
                <a:pos x="connsiteX8528" y="connsiteY8528"/>
              </a:cxn>
              <a:cxn ang="0">
                <a:pos x="connsiteX8529" y="connsiteY8529"/>
              </a:cxn>
              <a:cxn ang="0">
                <a:pos x="connsiteX8530" y="connsiteY8530"/>
              </a:cxn>
              <a:cxn ang="0">
                <a:pos x="connsiteX8531" y="connsiteY8531"/>
              </a:cxn>
              <a:cxn ang="0">
                <a:pos x="connsiteX8532" y="connsiteY8532"/>
              </a:cxn>
              <a:cxn ang="0">
                <a:pos x="connsiteX8533" y="connsiteY8533"/>
              </a:cxn>
              <a:cxn ang="0">
                <a:pos x="connsiteX8534" y="connsiteY8534"/>
              </a:cxn>
              <a:cxn ang="0">
                <a:pos x="connsiteX8535" y="connsiteY8535"/>
              </a:cxn>
              <a:cxn ang="0">
                <a:pos x="connsiteX8536" y="connsiteY8536"/>
              </a:cxn>
              <a:cxn ang="0">
                <a:pos x="connsiteX8537" y="connsiteY8537"/>
              </a:cxn>
              <a:cxn ang="0">
                <a:pos x="connsiteX8538" y="connsiteY8538"/>
              </a:cxn>
              <a:cxn ang="0">
                <a:pos x="connsiteX8539" y="connsiteY8539"/>
              </a:cxn>
              <a:cxn ang="0">
                <a:pos x="connsiteX8540" y="connsiteY8540"/>
              </a:cxn>
              <a:cxn ang="0">
                <a:pos x="connsiteX8541" y="connsiteY8541"/>
              </a:cxn>
              <a:cxn ang="0">
                <a:pos x="connsiteX8542" y="connsiteY8542"/>
              </a:cxn>
              <a:cxn ang="0">
                <a:pos x="connsiteX8543" y="connsiteY8543"/>
              </a:cxn>
              <a:cxn ang="0">
                <a:pos x="connsiteX8544" y="connsiteY8544"/>
              </a:cxn>
              <a:cxn ang="0">
                <a:pos x="connsiteX8545" y="connsiteY8545"/>
              </a:cxn>
              <a:cxn ang="0">
                <a:pos x="connsiteX8546" y="connsiteY8546"/>
              </a:cxn>
              <a:cxn ang="0">
                <a:pos x="connsiteX8547" y="connsiteY8547"/>
              </a:cxn>
              <a:cxn ang="0">
                <a:pos x="connsiteX8548" y="connsiteY8548"/>
              </a:cxn>
              <a:cxn ang="0">
                <a:pos x="connsiteX8549" y="connsiteY8549"/>
              </a:cxn>
              <a:cxn ang="0">
                <a:pos x="connsiteX8550" y="connsiteY8550"/>
              </a:cxn>
              <a:cxn ang="0">
                <a:pos x="connsiteX8551" y="connsiteY8551"/>
              </a:cxn>
              <a:cxn ang="0">
                <a:pos x="connsiteX8552" y="connsiteY8552"/>
              </a:cxn>
              <a:cxn ang="0">
                <a:pos x="connsiteX8553" y="connsiteY8553"/>
              </a:cxn>
              <a:cxn ang="0">
                <a:pos x="connsiteX8554" y="connsiteY8554"/>
              </a:cxn>
              <a:cxn ang="0">
                <a:pos x="connsiteX8555" y="connsiteY8555"/>
              </a:cxn>
              <a:cxn ang="0">
                <a:pos x="connsiteX8556" y="connsiteY8556"/>
              </a:cxn>
              <a:cxn ang="0">
                <a:pos x="connsiteX8557" y="connsiteY8557"/>
              </a:cxn>
              <a:cxn ang="0">
                <a:pos x="connsiteX8558" y="connsiteY8558"/>
              </a:cxn>
              <a:cxn ang="0">
                <a:pos x="connsiteX8559" y="connsiteY8559"/>
              </a:cxn>
              <a:cxn ang="0">
                <a:pos x="connsiteX8560" y="connsiteY8560"/>
              </a:cxn>
              <a:cxn ang="0">
                <a:pos x="connsiteX8561" y="connsiteY8561"/>
              </a:cxn>
              <a:cxn ang="0">
                <a:pos x="connsiteX8562" y="connsiteY8562"/>
              </a:cxn>
              <a:cxn ang="0">
                <a:pos x="connsiteX8563" y="connsiteY8563"/>
              </a:cxn>
              <a:cxn ang="0">
                <a:pos x="connsiteX8564" y="connsiteY8564"/>
              </a:cxn>
              <a:cxn ang="0">
                <a:pos x="connsiteX8565" y="connsiteY8565"/>
              </a:cxn>
              <a:cxn ang="0">
                <a:pos x="connsiteX8566" y="connsiteY8566"/>
              </a:cxn>
              <a:cxn ang="0">
                <a:pos x="connsiteX8567" y="connsiteY8567"/>
              </a:cxn>
              <a:cxn ang="0">
                <a:pos x="connsiteX8568" y="connsiteY8568"/>
              </a:cxn>
              <a:cxn ang="0">
                <a:pos x="connsiteX8569" y="connsiteY8569"/>
              </a:cxn>
              <a:cxn ang="0">
                <a:pos x="connsiteX8570" y="connsiteY8570"/>
              </a:cxn>
              <a:cxn ang="0">
                <a:pos x="connsiteX8571" y="connsiteY8571"/>
              </a:cxn>
              <a:cxn ang="0">
                <a:pos x="connsiteX8572" y="connsiteY8572"/>
              </a:cxn>
              <a:cxn ang="0">
                <a:pos x="connsiteX8573" y="connsiteY8573"/>
              </a:cxn>
              <a:cxn ang="0">
                <a:pos x="connsiteX8574" y="connsiteY8574"/>
              </a:cxn>
              <a:cxn ang="0">
                <a:pos x="connsiteX8575" y="connsiteY8575"/>
              </a:cxn>
              <a:cxn ang="0">
                <a:pos x="connsiteX8576" y="connsiteY8576"/>
              </a:cxn>
              <a:cxn ang="0">
                <a:pos x="connsiteX8577" y="connsiteY8577"/>
              </a:cxn>
              <a:cxn ang="0">
                <a:pos x="connsiteX8578" y="connsiteY8578"/>
              </a:cxn>
              <a:cxn ang="0">
                <a:pos x="connsiteX8579" y="connsiteY8579"/>
              </a:cxn>
              <a:cxn ang="0">
                <a:pos x="connsiteX8580" y="connsiteY8580"/>
              </a:cxn>
              <a:cxn ang="0">
                <a:pos x="connsiteX8581" y="connsiteY8581"/>
              </a:cxn>
              <a:cxn ang="0">
                <a:pos x="connsiteX8582" y="connsiteY8582"/>
              </a:cxn>
              <a:cxn ang="0">
                <a:pos x="connsiteX8583" y="connsiteY8583"/>
              </a:cxn>
              <a:cxn ang="0">
                <a:pos x="connsiteX8584" y="connsiteY8584"/>
              </a:cxn>
              <a:cxn ang="0">
                <a:pos x="connsiteX8585" y="connsiteY8585"/>
              </a:cxn>
              <a:cxn ang="0">
                <a:pos x="connsiteX8586" y="connsiteY8586"/>
              </a:cxn>
              <a:cxn ang="0">
                <a:pos x="connsiteX8587" y="connsiteY8587"/>
              </a:cxn>
              <a:cxn ang="0">
                <a:pos x="connsiteX8588" y="connsiteY8588"/>
              </a:cxn>
              <a:cxn ang="0">
                <a:pos x="connsiteX8589" y="connsiteY8589"/>
              </a:cxn>
              <a:cxn ang="0">
                <a:pos x="connsiteX8590" y="connsiteY8590"/>
              </a:cxn>
              <a:cxn ang="0">
                <a:pos x="connsiteX8591" y="connsiteY8591"/>
              </a:cxn>
              <a:cxn ang="0">
                <a:pos x="connsiteX8592" y="connsiteY8592"/>
              </a:cxn>
              <a:cxn ang="0">
                <a:pos x="connsiteX8593" y="connsiteY8593"/>
              </a:cxn>
              <a:cxn ang="0">
                <a:pos x="connsiteX8594" y="connsiteY8594"/>
              </a:cxn>
              <a:cxn ang="0">
                <a:pos x="connsiteX8595" y="connsiteY8595"/>
              </a:cxn>
              <a:cxn ang="0">
                <a:pos x="connsiteX8596" y="connsiteY8596"/>
              </a:cxn>
              <a:cxn ang="0">
                <a:pos x="connsiteX8597" y="connsiteY8597"/>
              </a:cxn>
              <a:cxn ang="0">
                <a:pos x="connsiteX8598" y="connsiteY8598"/>
              </a:cxn>
              <a:cxn ang="0">
                <a:pos x="connsiteX8599" y="connsiteY8599"/>
              </a:cxn>
              <a:cxn ang="0">
                <a:pos x="connsiteX8600" y="connsiteY8600"/>
              </a:cxn>
              <a:cxn ang="0">
                <a:pos x="connsiteX8601" y="connsiteY8601"/>
              </a:cxn>
              <a:cxn ang="0">
                <a:pos x="connsiteX8602" y="connsiteY8602"/>
              </a:cxn>
              <a:cxn ang="0">
                <a:pos x="connsiteX8603" y="connsiteY8603"/>
              </a:cxn>
              <a:cxn ang="0">
                <a:pos x="connsiteX8604" y="connsiteY8604"/>
              </a:cxn>
              <a:cxn ang="0">
                <a:pos x="connsiteX8605" y="connsiteY8605"/>
              </a:cxn>
              <a:cxn ang="0">
                <a:pos x="connsiteX8606" y="connsiteY8606"/>
              </a:cxn>
              <a:cxn ang="0">
                <a:pos x="connsiteX8607" y="connsiteY8607"/>
              </a:cxn>
              <a:cxn ang="0">
                <a:pos x="connsiteX8608" y="connsiteY8608"/>
              </a:cxn>
              <a:cxn ang="0">
                <a:pos x="connsiteX8609" y="connsiteY8609"/>
              </a:cxn>
              <a:cxn ang="0">
                <a:pos x="connsiteX8610" y="connsiteY8610"/>
              </a:cxn>
              <a:cxn ang="0">
                <a:pos x="connsiteX8611" y="connsiteY8611"/>
              </a:cxn>
              <a:cxn ang="0">
                <a:pos x="connsiteX8612" y="connsiteY8612"/>
              </a:cxn>
              <a:cxn ang="0">
                <a:pos x="connsiteX8613" y="connsiteY8613"/>
              </a:cxn>
              <a:cxn ang="0">
                <a:pos x="connsiteX8614" y="connsiteY8614"/>
              </a:cxn>
              <a:cxn ang="0">
                <a:pos x="connsiteX8615" y="connsiteY8615"/>
              </a:cxn>
              <a:cxn ang="0">
                <a:pos x="connsiteX8616" y="connsiteY8616"/>
              </a:cxn>
              <a:cxn ang="0">
                <a:pos x="connsiteX8617" y="connsiteY8617"/>
              </a:cxn>
              <a:cxn ang="0">
                <a:pos x="connsiteX8618" y="connsiteY8618"/>
              </a:cxn>
              <a:cxn ang="0">
                <a:pos x="connsiteX8619" y="connsiteY8619"/>
              </a:cxn>
              <a:cxn ang="0">
                <a:pos x="connsiteX8620" y="connsiteY8620"/>
              </a:cxn>
              <a:cxn ang="0">
                <a:pos x="connsiteX8621" y="connsiteY8621"/>
              </a:cxn>
              <a:cxn ang="0">
                <a:pos x="connsiteX8622" y="connsiteY8622"/>
              </a:cxn>
              <a:cxn ang="0">
                <a:pos x="connsiteX8623" y="connsiteY8623"/>
              </a:cxn>
              <a:cxn ang="0">
                <a:pos x="connsiteX8624" y="connsiteY8624"/>
              </a:cxn>
              <a:cxn ang="0">
                <a:pos x="connsiteX8625" y="connsiteY8625"/>
              </a:cxn>
              <a:cxn ang="0">
                <a:pos x="connsiteX8626" y="connsiteY8626"/>
              </a:cxn>
              <a:cxn ang="0">
                <a:pos x="connsiteX8627" y="connsiteY8627"/>
              </a:cxn>
              <a:cxn ang="0">
                <a:pos x="connsiteX8628" y="connsiteY8628"/>
              </a:cxn>
              <a:cxn ang="0">
                <a:pos x="connsiteX8629" y="connsiteY8629"/>
              </a:cxn>
              <a:cxn ang="0">
                <a:pos x="connsiteX8630" y="connsiteY8630"/>
              </a:cxn>
              <a:cxn ang="0">
                <a:pos x="connsiteX8631" y="connsiteY8631"/>
              </a:cxn>
              <a:cxn ang="0">
                <a:pos x="connsiteX8632" y="connsiteY8632"/>
              </a:cxn>
              <a:cxn ang="0">
                <a:pos x="connsiteX8633" y="connsiteY8633"/>
              </a:cxn>
              <a:cxn ang="0">
                <a:pos x="connsiteX8634" y="connsiteY8634"/>
              </a:cxn>
              <a:cxn ang="0">
                <a:pos x="connsiteX8635" y="connsiteY8635"/>
              </a:cxn>
              <a:cxn ang="0">
                <a:pos x="connsiteX8636" y="connsiteY8636"/>
              </a:cxn>
              <a:cxn ang="0">
                <a:pos x="connsiteX8637" y="connsiteY8637"/>
              </a:cxn>
              <a:cxn ang="0">
                <a:pos x="connsiteX8638" y="connsiteY8638"/>
              </a:cxn>
              <a:cxn ang="0">
                <a:pos x="connsiteX8639" y="connsiteY8639"/>
              </a:cxn>
              <a:cxn ang="0">
                <a:pos x="connsiteX8640" y="connsiteY8640"/>
              </a:cxn>
              <a:cxn ang="0">
                <a:pos x="connsiteX8641" y="connsiteY8641"/>
              </a:cxn>
              <a:cxn ang="0">
                <a:pos x="connsiteX8642" y="connsiteY8642"/>
              </a:cxn>
              <a:cxn ang="0">
                <a:pos x="connsiteX8643" y="connsiteY8643"/>
              </a:cxn>
              <a:cxn ang="0">
                <a:pos x="connsiteX8644" y="connsiteY8644"/>
              </a:cxn>
              <a:cxn ang="0">
                <a:pos x="connsiteX8645" y="connsiteY8645"/>
              </a:cxn>
              <a:cxn ang="0">
                <a:pos x="connsiteX8646" y="connsiteY8646"/>
              </a:cxn>
              <a:cxn ang="0">
                <a:pos x="connsiteX8647" y="connsiteY8647"/>
              </a:cxn>
              <a:cxn ang="0">
                <a:pos x="connsiteX8648" y="connsiteY8648"/>
              </a:cxn>
              <a:cxn ang="0">
                <a:pos x="connsiteX8649" y="connsiteY8649"/>
              </a:cxn>
              <a:cxn ang="0">
                <a:pos x="connsiteX8650" y="connsiteY8650"/>
              </a:cxn>
              <a:cxn ang="0">
                <a:pos x="connsiteX8651" y="connsiteY8651"/>
              </a:cxn>
              <a:cxn ang="0">
                <a:pos x="connsiteX8652" y="connsiteY8652"/>
              </a:cxn>
              <a:cxn ang="0">
                <a:pos x="connsiteX8653" y="connsiteY8653"/>
              </a:cxn>
              <a:cxn ang="0">
                <a:pos x="connsiteX8654" y="connsiteY8654"/>
              </a:cxn>
              <a:cxn ang="0">
                <a:pos x="connsiteX8655" y="connsiteY8655"/>
              </a:cxn>
              <a:cxn ang="0">
                <a:pos x="connsiteX8656" y="connsiteY8656"/>
              </a:cxn>
              <a:cxn ang="0">
                <a:pos x="connsiteX8657" y="connsiteY8657"/>
              </a:cxn>
              <a:cxn ang="0">
                <a:pos x="connsiteX8658" y="connsiteY8658"/>
              </a:cxn>
              <a:cxn ang="0">
                <a:pos x="connsiteX8659" y="connsiteY8659"/>
              </a:cxn>
              <a:cxn ang="0">
                <a:pos x="connsiteX8660" y="connsiteY8660"/>
              </a:cxn>
              <a:cxn ang="0">
                <a:pos x="connsiteX8661" y="connsiteY8661"/>
              </a:cxn>
              <a:cxn ang="0">
                <a:pos x="connsiteX8662" y="connsiteY8662"/>
              </a:cxn>
              <a:cxn ang="0">
                <a:pos x="connsiteX8663" y="connsiteY8663"/>
              </a:cxn>
              <a:cxn ang="0">
                <a:pos x="connsiteX8664" y="connsiteY8664"/>
              </a:cxn>
              <a:cxn ang="0">
                <a:pos x="connsiteX8665" y="connsiteY8665"/>
              </a:cxn>
              <a:cxn ang="0">
                <a:pos x="connsiteX8666" y="connsiteY8666"/>
              </a:cxn>
              <a:cxn ang="0">
                <a:pos x="connsiteX8667" y="connsiteY8667"/>
              </a:cxn>
              <a:cxn ang="0">
                <a:pos x="connsiteX8668" y="connsiteY8668"/>
              </a:cxn>
              <a:cxn ang="0">
                <a:pos x="connsiteX8669" y="connsiteY8669"/>
              </a:cxn>
              <a:cxn ang="0">
                <a:pos x="connsiteX8670" y="connsiteY8670"/>
              </a:cxn>
              <a:cxn ang="0">
                <a:pos x="connsiteX8671" y="connsiteY8671"/>
              </a:cxn>
              <a:cxn ang="0">
                <a:pos x="connsiteX8672" y="connsiteY8672"/>
              </a:cxn>
              <a:cxn ang="0">
                <a:pos x="connsiteX8673" y="connsiteY8673"/>
              </a:cxn>
              <a:cxn ang="0">
                <a:pos x="connsiteX8674" y="connsiteY8674"/>
              </a:cxn>
              <a:cxn ang="0">
                <a:pos x="connsiteX8675" y="connsiteY8675"/>
              </a:cxn>
              <a:cxn ang="0">
                <a:pos x="connsiteX8676" y="connsiteY8676"/>
              </a:cxn>
              <a:cxn ang="0">
                <a:pos x="connsiteX8677" y="connsiteY8677"/>
              </a:cxn>
              <a:cxn ang="0">
                <a:pos x="connsiteX8678" y="connsiteY8678"/>
              </a:cxn>
              <a:cxn ang="0">
                <a:pos x="connsiteX8679" y="connsiteY8679"/>
              </a:cxn>
              <a:cxn ang="0">
                <a:pos x="connsiteX8680" y="connsiteY8680"/>
              </a:cxn>
              <a:cxn ang="0">
                <a:pos x="connsiteX8681" y="connsiteY8681"/>
              </a:cxn>
              <a:cxn ang="0">
                <a:pos x="connsiteX8682" y="connsiteY8682"/>
              </a:cxn>
              <a:cxn ang="0">
                <a:pos x="connsiteX8683" y="connsiteY8683"/>
              </a:cxn>
              <a:cxn ang="0">
                <a:pos x="connsiteX8684" y="connsiteY8684"/>
              </a:cxn>
              <a:cxn ang="0">
                <a:pos x="connsiteX8685" y="connsiteY8685"/>
              </a:cxn>
              <a:cxn ang="0">
                <a:pos x="connsiteX8686" y="connsiteY8686"/>
              </a:cxn>
              <a:cxn ang="0">
                <a:pos x="connsiteX8687" y="connsiteY8687"/>
              </a:cxn>
              <a:cxn ang="0">
                <a:pos x="connsiteX8688" y="connsiteY8688"/>
              </a:cxn>
              <a:cxn ang="0">
                <a:pos x="connsiteX8689" y="connsiteY8689"/>
              </a:cxn>
              <a:cxn ang="0">
                <a:pos x="connsiteX8690" y="connsiteY8690"/>
              </a:cxn>
              <a:cxn ang="0">
                <a:pos x="connsiteX8691" y="connsiteY8691"/>
              </a:cxn>
              <a:cxn ang="0">
                <a:pos x="connsiteX8692" y="connsiteY8692"/>
              </a:cxn>
              <a:cxn ang="0">
                <a:pos x="connsiteX8693" y="connsiteY8693"/>
              </a:cxn>
              <a:cxn ang="0">
                <a:pos x="connsiteX8694" y="connsiteY8694"/>
              </a:cxn>
              <a:cxn ang="0">
                <a:pos x="connsiteX8695" y="connsiteY8695"/>
              </a:cxn>
              <a:cxn ang="0">
                <a:pos x="connsiteX8696" y="connsiteY8696"/>
              </a:cxn>
              <a:cxn ang="0">
                <a:pos x="connsiteX8697" y="connsiteY8697"/>
              </a:cxn>
              <a:cxn ang="0">
                <a:pos x="connsiteX8698" y="connsiteY8698"/>
              </a:cxn>
              <a:cxn ang="0">
                <a:pos x="connsiteX8699" y="connsiteY8699"/>
              </a:cxn>
              <a:cxn ang="0">
                <a:pos x="connsiteX8700" y="connsiteY8700"/>
              </a:cxn>
              <a:cxn ang="0">
                <a:pos x="connsiteX8701" y="connsiteY8701"/>
              </a:cxn>
              <a:cxn ang="0">
                <a:pos x="connsiteX8702" y="connsiteY8702"/>
              </a:cxn>
              <a:cxn ang="0">
                <a:pos x="connsiteX8703" y="connsiteY8703"/>
              </a:cxn>
              <a:cxn ang="0">
                <a:pos x="connsiteX8704" y="connsiteY8704"/>
              </a:cxn>
              <a:cxn ang="0">
                <a:pos x="connsiteX8705" y="connsiteY8705"/>
              </a:cxn>
              <a:cxn ang="0">
                <a:pos x="connsiteX8706" y="connsiteY8706"/>
              </a:cxn>
              <a:cxn ang="0">
                <a:pos x="connsiteX8707" y="connsiteY8707"/>
              </a:cxn>
              <a:cxn ang="0">
                <a:pos x="connsiteX8708" y="connsiteY8708"/>
              </a:cxn>
              <a:cxn ang="0">
                <a:pos x="connsiteX8709" y="connsiteY8709"/>
              </a:cxn>
              <a:cxn ang="0">
                <a:pos x="connsiteX8710" y="connsiteY8710"/>
              </a:cxn>
              <a:cxn ang="0">
                <a:pos x="connsiteX8711" y="connsiteY8711"/>
              </a:cxn>
              <a:cxn ang="0">
                <a:pos x="connsiteX8712" y="connsiteY8712"/>
              </a:cxn>
              <a:cxn ang="0">
                <a:pos x="connsiteX8713" y="connsiteY8713"/>
              </a:cxn>
              <a:cxn ang="0">
                <a:pos x="connsiteX8714" y="connsiteY8714"/>
              </a:cxn>
              <a:cxn ang="0">
                <a:pos x="connsiteX8715" y="connsiteY8715"/>
              </a:cxn>
              <a:cxn ang="0">
                <a:pos x="connsiteX8716" y="connsiteY8716"/>
              </a:cxn>
              <a:cxn ang="0">
                <a:pos x="connsiteX8717" y="connsiteY8717"/>
              </a:cxn>
              <a:cxn ang="0">
                <a:pos x="connsiteX8718" y="connsiteY8718"/>
              </a:cxn>
              <a:cxn ang="0">
                <a:pos x="connsiteX8719" y="connsiteY8719"/>
              </a:cxn>
              <a:cxn ang="0">
                <a:pos x="connsiteX8720" y="connsiteY8720"/>
              </a:cxn>
              <a:cxn ang="0">
                <a:pos x="connsiteX8721" y="connsiteY8721"/>
              </a:cxn>
              <a:cxn ang="0">
                <a:pos x="connsiteX8722" y="connsiteY8722"/>
              </a:cxn>
              <a:cxn ang="0">
                <a:pos x="connsiteX8723" y="connsiteY8723"/>
              </a:cxn>
              <a:cxn ang="0">
                <a:pos x="connsiteX8724" y="connsiteY8724"/>
              </a:cxn>
              <a:cxn ang="0">
                <a:pos x="connsiteX8725" y="connsiteY8725"/>
              </a:cxn>
              <a:cxn ang="0">
                <a:pos x="connsiteX8726" y="connsiteY8726"/>
              </a:cxn>
              <a:cxn ang="0">
                <a:pos x="connsiteX8727" y="connsiteY8727"/>
              </a:cxn>
              <a:cxn ang="0">
                <a:pos x="connsiteX8728" y="connsiteY8728"/>
              </a:cxn>
              <a:cxn ang="0">
                <a:pos x="connsiteX8729" y="connsiteY8729"/>
              </a:cxn>
              <a:cxn ang="0">
                <a:pos x="connsiteX8730" y="connsiteY8730"/>
              </a:cxn>
              <a:cxn ang="0">
                <a:pos x="connsiteX8731" y="connsiteY8731"/>
              </a:cxn>
              <a:cxn ang="0">
                <a:pos x="connsiteX8732" y="connsiteY8732"/>
              </a:cxn>
              <a:cxn ang="0">
                <a:pos x="connsiteX8733" y="connsiteY8733"/>
              </a:cxn>
              <a:cxn ang="0">
                <a:pos x="connsiteX8734" y="connsiteY8734"/>
              </a:cxn>
              <a:cxn ang="0">
                <a:pos x="connsiteX8735" y="connsiteY8735"/>
              </a:cxn>
              <a:cxn ang="0">
                <a:pos x="connsiteX8736" y="connsiteY8736"/>
              </a:cxn>
              <a:cxn ang="0">
                <a:pos x="connsiteX8737" y="connsiteY8737"/>
              </a:cxn>
              <a:cxn ang="0">
                <a:pos x="connsiteX8738" y="connsiteY8738"/>
              </a:cxn>
              <a:cxn ang="0">
                <a:pos x="connsiteX8739" y="connsiteY8739"/>
              </a:cxn>
              <a:cxn ang="0">
                <a:pos x="connsiteX8740" y="connsiteY8740"/>
              </a:cxn>
              <a:cxn ang="0">
                <a:pos x="connsiteX8741" y="connsiteY8741"/>
              </a:cxn>
              <a:cxn ang="0">
                <a:pos x="connsiteX8742" y="connsiteY8742"/>
              </a:cxn>
              <a:cxn ang="0">
                <a:pos x="connsiteX8743" y="connsiteY8743"/>
              </a:cxn>
              <a:cxn ang="0">
                <a:pos x="connsiteX8744" y="connsiteY8744"/>
              </a:cxn>
              <a:cxn ang="0">
                <a:pos x="connsiteX8745" y="connsiteY8745"/>
              </a:cxn>
              <a:cxn ang="0">
                <a:pos x="connsiteX8746" y="connsiteY8746"/>
              </a:cxn>
              <a:cxn ang="0">
                <a:pos x="connsiteX8747" y="connsiteY8747"/>
              </a:cxn>
              <a:cxn ang="0">
                <a:pos x="connsiteX8748" y="connsiteY8748"/>
              </a:cxn>
              <a:cxn ang="0">
                <a:pos x="connsiteX8749" y="connsiteY8749"/>
              </a:cxn>
              <a:cxn ang="0">
                <a:pos x="connsiteX8750" y="connsiteY8750"/>
              </a:cxn>
              <a:cxn ang="0">
                <a:pos x="connsiteX8751" y="connsiteY8751"/>
              </a:cxn>
              <a:cxn ang="0">
                <a:pos x="connsiteX8752" y="connsiteY8752"/>
              </a:cxn>
              <a:cxn ang="0">
                <a:pos x="connsiteX8753" y="connsiteY8753"/>
              </a:cxn>
              <a:cxn ang="0">
                <a:pos x="connsiteX8754" y="connsiteY8754"/>
              </a:cxn>
              <a:cxn ang="0">
                <a:pos x="connsiteX8755" y="connsiteY8755"/>
              </a:cxn>
              <a:cxn ang="0">
                <a:pos x="connsiteX8756" y="connsiteY8756"/>
              </a:cxn>
              <a:cxn ang="0">
                <a:pos x="connsiteX8757" y="connsiteY8757"/>
              </a:cxn>
              <a:cxn ang="0">
                <a:pos x="connsiteX8758" y="connsiteY8758"/>
              </a:cxn>
              <a:cxn ang="0">
                <a:pos x="connsiteX8759" y="connsiteY8759"/>
              </a:cxn>
              <a:cxn ang="0">
                <a:pos x="connsiteX8760" y="connsiteY8760"/>
              </a:cxn>
              <a:cxn ang="0">
                <a:pos x="connsiteX8761" y="connsiteY8761"/>
              </a:cxn>
              <a:cxn ang="0">
                <a:pos x="connsiteX8762" y="connsiteY8762"/>
              </a:cxn>
              <a:cxn ang="0">
                <a:pos x="connsiteX8763" y="connsiteY8763"/>
              </a:cxn>
              <a:cxn ang="0">
                <a:pos x="connsiteX8764" y="connsiteY8764"/>
              </a:cxn>
              <a:cxn ang="0">
                <a:pos x="connsiteX8765" y="connsiteY8765"/>
              </a:cxn>
              <a:cxn ang="0">
                <a:pos x="connsiteX8766" y="connsiteY8766"/>
              </a:cxn>
              <a:cxn ang="0">
                <a:pos x="connsiteX8767" y="connsiteY8767"/>
              </a:cxn>
              <a:cxn ang="0">
                <a:pos x="connsiteX8768" y="connsiteY8768"/>
              </a:cxn>
              <a:cxn ang="0">
                <a:pos x="connsiteX8769" y="connsiteY8769"/>
              </a:cxn>
              <a:cxn ang="0">
                <a:pos x="connsiteX8770" y="connsiteY8770"/>
              </a:cxn>
              <a:cxn ang="0">
                <a:pos x="connsiteX8771" y="connsiteY8771"/>
              </a:cxn>
              <a:cxn ang="0">
                <a:pos x="connsiteX8772" y="connsiteY8772"/>
              </a:cxn>
              <a:cxn ang="0">
                <a:pos x="connsiteX8773" y="connsiteY8773"/>
              </a:cxn>
              <a:cxn ang="0">
                <a:pos x="connsiteX8774" y="connsiteY8774"/>
              </a:cxn>
              <a:cxn ang="0">
                <a:pos x="connsiteX8775" y="connsiteY8775"/>
              </a:cxn>
              <a:cxn ang="0">
                <a:pos x="connsiteX8776" y="connsiteY8776"/>
              </a:cxn>
              <a:cxn ang="0">
                <a:pos x="connsiteX8777" y="connsiteY8777"/>
              </a:cxn>
              <a:cxn ang="0">
                <a:pos x="connsiteX8778" y="connsiteY8778"/>
              </a:cxn>
              <a:cxn ang="0">
                <a:pos x="connsiteX8779" y="connsiteY8779"/>
              </a:cxn>
              <a:cxn ang="0">
                <a:pos x="connsiteX8780" y="connsiteY8780"/>
              </a:cxn>
              <a:cxn ang="0">
                <a:pos x="connsiteX8781" y="connsiteY8781"/>
              </a:cxn>
              <a:cxn ang="0">
                <a:pos x="connsiteX8782" y="connsiteY8782"/>
              </a:cxn>
              <a:cxn ang="0">
                <a:pos x="connsiteX8783" y="connsiteY8783"/>
              </a:cxn>
              <a:cxn ang="0">
                <a:pos x="connsiteX8784" y="connsiteY8784"/>
              </a:cxn>
              <a:cxn ang="0">
                <a:pos x="connsiteX8785" y="connsiteY8785"/>
              </a:cxn>
              <a:cxn ang="0">
                <a:pos x="connsiteX8786" y="connsiteY8786"/>
              </a:cxn>
              <a:cxn ang="0">
                <a:pos x="connsiteX8787" y="connsiteY8787"/>
              </a:cxn>
              <a:cxn ang="0">
                <a:pos x="connsiteX8788" y="connsiteY8788"/>
              </a:cxn>
              <a:cxn ang="0">
                <a:pos x="connsiteX8789" y="connsiteY8789"/>
              </a:cxn>
              <a:cxn ang="0">
                <a:pos x="connsiteX8790" y="connsiteY8790"/>
              </a:cxn>
              <a:cxn ang="0">
                <a:pos x="connsiteX8791" y="connsiteY8791"/>
              </a:cxn>
              <a:cxn ang="0">
                <a:pos x="connsiteX8792" y="connsiteY8792"/>
              </a:cxn>
              <a:cxn ang="0">
                <a:pos x="connsiteX8793" y="connsiteY8793"/>
              </a:cxn>
              <a:cxn ang="0">
                <a:pos x="connsiteX8794" y="connsiteY8794"/>
              </a:cxn>
              <a:cxn ang="0">
                <a:pos x="connsiteX8795" y="connsiteY8795"/>
              </a:cxn>
              <a:cxn ang="0">
                <a:pos x="connsiteX8796" y="connsiteY8796"/>
              </a:cxn>
              <a:cxn ang="0">
                <a:pos x="connsiteX8797" y="connsiteY8797"/>
              </a:cxn>
              <a:cxn ang="0">
                <a:pos x="connsiteX8798" y="connsiteY8798"/>
              </a:cxn>
              <a:cxn ang="0">
                <a:pos x="connsiteX8799" y="connsiteY8799"/>
              </a:cxn>
              <a:cxn ang="0">
                <a:pos x="connsiteX8800" y="connsiteY8800"/>
              </a:cxn>
              <a:cxn ang="0">
                <a:pos x="connsiteX8801" y="connsiteY8801"/>
              </a:cxn>
              <a:cxn ang="0">
                <a:pos x="connsiteX8802" y="connsiteY8802"/>
              </a:cxn>
              <a:cxn ang="0">
                <a:pos x="connsiteX8803" y="connsiteY8803"/>
              </a:cxn>
              <a:cxn ang="0">
                <a:pos x="connsiteX8804" y="connsiteY8804"/>
              </a:cxn>
              <a:cxn ang="0">
                <a:pos x="connsiteX8805" y="connsiteY8805"/>
              </a:cxn>
              <a:cxn ang="0">
                <a:pos x="connsiteX8806" y="connsiteY8806"/>
              </a:cxn>
              <a:cxn ang="0">
                <a:pos x="connsiteX8807" y="connsiteY8807"/>
              </a:cxn>
              <a:cxn ang="0">
                <a:pos x="connsiteX8808" y="connsiteY8808"/>
              </a:cxn>
              <a:cxn ang="0">
                <a:pos x="connsiteX8809" y="connsiteY8809"/>
              </a:cxn>
              <a:cxn ang="0">
                <a:pos x="connsiteX8810" y="connsiteY8810"/>
              </a:cxn>
              <a:cxn ang="0">
                <a:pos x="connsiteX8811" y="connsiteY8811"/>
              </a:cxn>
              <a:cxn ang="0">
                <a:pos x="connsiteX8812" y="connsiteY8812"/>
              </a:cxn>
              <a:cxn ang="0">
                <a:pos x="connsiteX8813" y="connsiteY8813"/>
              </a:cxn>
              <a:cxn ang="0">
                <a:pos x="connsiteX8814" y="connsiteY8814"/>
              </a:cxn>
              <a:cxn ang="0">
                <a:pos x="connsiteX8815" y="connsiteY8815"/>
              </a:cxn>
              <a:cxn ang="0">
                <a:pos x="connsiteX8816" y="connsiteY8816"/>
              </a:cxn>
              <a:cxn ang="0">
                <a:pos x="connsiteX8817" y="connsiteY8817"/>
              </a:cxn>
              <a:cxn ang="0">
                <a:pos x="connsiteX8818" y="connsiteY8818"/>
              </a:cxn>
              <a:cxn ang="0">
                <a:pos x="connsiteX8819" y="connsiteY8819"/>
              </a:cxn>
              <a:cxn ang="0">
                <a:pos x="connsiteX8820" y="connsiteY8820"/>
              </a:cxn>
              <a:cxn ang="0">
                <a:pos x="connsiteX8821" y="connsiteY8821"/>
              </a:cxn>
              <a:cxn ang="0">
                <a:pos x="connsiteX8822" y="connsiteY8822"/>
              </a:cxn>
              <a:cxn ang="0">
                <a:pos x="connsiteX8823" y="connsiteY8823"/>
              </a:cxn>
              <a:cxn ang="0">
                <a:pos x="connsiteX8824" y="connsiteY8824"/>
              </a:cxn>
              <a:cxn ang="0">
                <a:pos x="connsiteX8825" y="connsiteY8825"/>
              </a:cxn>
              <a:cxn ang="0">
                <a:pos x="connsiteX8826" y="connsiteY8826"/>
              </a:cxn>
              <a:cxn ang="0">
                <a:pos x="connsiteX8827" y="connsiteY8827"/>
              </a:cxn>
              <a:cxn ang="0">
                <a:pos x="connsiteX8828" y="connsiteY8828"/>
              </a:cxn>
              <a:cxn ang="0">
                <a:pos x="connsiteX8829" y="connsiteY8829"/>
              </a:cxn>
              <a:cxn ang="0">
                <a:pos x="connsiteX8830" y="connsiteY8830"/>
              </a:cxn>
              <a:cxn ang="0">
                <a:pos x="connsiteX8831" y="connsiteY8831"/>
              </a:cxn>
              <a:cxn ang="0">
                <a:pos x="connsiteX8832" y="connsiteY8832"/>
              </a:cxn>
              <a:cxn ang="0">
                <a:pos x="connsiteX8833" y="connsiteY8833"/>
              </a:cxn>
              <a:cxn ang="0">
                <a:pos x="connsiteX8834" y="connsiteY8834"/>
              </a:cxn>
              <a:cxn ang="0">
                <a:pos x="connsiteX8835" y="connsiteY8835"/>
              </a:cxn>
              <a:cxn ang="0">
                <a:pos x="connsiteX8836" y="connsiteY8836"/>
              </a:cxn>
              <a:cxn ang="0">
                <a:pos x="connsiteX8837" y="connsiteY8837"/>
              </a:cxn>
              <a:cxn ang="0">
                <a:pos x="connsiteX8838" y="connsiteY8838"/>
              </a:cxn>
              <a:cxn ang="0">
                <a:pos x="connsiteX8839" y="connsiteY8839"/>
              </a:cxn>
              <a:cxn ang="0">
                <a:pos x="connsiteX8840" y="connsiteY8840"/>
              </a:cxn>
              <a:cxn ang="0">
                <a:pos x="connsiteX8841" y="connsiteY8841"/>
              </a:cxn>
              <a:cxn ang="0">
                <a:pos x="connsiteX8842" y="connsiteY8842"/>
              </a:cxn>
              <a:cxn ang="0">
                <a:pos x="connsiteX8843" y="connsiteY8843"/>
              </a:cxn>
              <a:cxn ang="0">
                <a:pos x="connsiteX8844" y="connsiteY8844"/>
              </a:cxn>
              <a:cxn ang="0">
                <a:pos x="connsiteX8845" y="connsiteY8845"/>
              </a:cxn>
              <a:cxn ang="0">
                <a:pos x="connsiteX8846" y="connsiteY8846"/>
              </a:cxn>
              <a:cxn ang="0">
                <a:pos x="connsiteX8847" y="connsiteY8847"/>
              </a:cxn>
              <a:cxn ang="0">
                <a:pos x="connsiteX8848" y="connsiteY8848"/>
              </a:cxn>
              <a:cxn ang="0">
                <a:pos x="connsiteX8849" y="connsiteY8849"/>
              </a:cxn>
              <a:cxn ang="0">
                <a:pos x="connsiteX8850" y="connsiteY8850"/>
              </a:cxn>
              <a:cxn ang="0">
                <a:pos x="connsiteX8851" y="connsiteY8851"/>
              </a:cxn>
              <a:cxn ang="0">
                <a:pos x="connsiteX8852" y="connsiteY8852"/>
              </a:cxn>
              <a:cxn ang="0">
                <a:pos x="connsiteX8853" y="connsiteY8853"/>
              </a:cxn>
              <a:cxn ang="0">
                <a:pos x="connsiteX8854" y="connsiteY8854"/>
              </a:cxn>
              <a:cxn ang="0">
                <a:pos x="connsiteX8855" y="connsiteY8855"/>
              </a:cxn>
              <a:cxn ang="0">
                <a:pos x="connsiteX8856" y="connsiteY8856"/>
              </a:cxn>
              <a:cxn ang="0">
                <a:pos x="connsiteX8857" y="connsiteY8857"/>
              </a:cxn>
              <a:cxn ang="0">
                <a:pos x="connsiteX8858" y="connsiteY8858"/>
              </a:cxn>
              <a:cxn ang="0">
                <a:pos x="connsiteX8859" y="connsiteY8859"/>
              </a:cxn>
              <a:cxn ang="0">
                <a:pos x="connsiteX8860" y="connsiteY8860"/>
              </a:cxn>
              <a:cxn ang="0">
                <a:pos x="connsiteX8861" y="connsiteY8861"/>
              </a:cxn>
              <a:cxn ang="0">
                <a:pos x="connsiteX8862" y="connsiteY8862"/>
              </a:cxn>
              <a:cxn ang="0">
                <a:pos x="connsiteX8863" y="connsiteY8863"/>
              </a:cxn>
              <a:cxn ang="0">
                <a:pos x="connsiteX8864" y="connsiteY8864"/>
              </a:cxn>
              <a:cxn ang="0">
                <a:pos x="connsiteX8865" y="connsiteY8865"/>
              </a:cxn>
              <a:cxn ang="0">
                <a:pos x="connsiteX8866" y="connsiteY8866"/>
              </a:cxn>
              <a:cxn ang="0">
                <a:pos x="connsiteX8867" y="connsiteY8867"/>
              </a:cxn>
              <a:cxn ang="0">
                <a:pos x="connsiteX8868" y="connsiteY8868"/>
              </a:cxn>
              <a:cxn ang="0">
                <a:pos x="connsiteX8869" y="connsiteY8869"/>
              </a:cxn>
              <a:cxn ang="0">
                <a:pos x="connsiteX8870" y="connsiteY8870"/>
              </a:cxn>
              <a:cxn ang="0">
                <a:pos x="connsiteX8871" y="connsiteY8871"/>
              </a:cxn>
              <a:cxn ang="0">
                <a:pos x="connsiteX8872" y="connsiteY8872"/>
              </a:cxn>
              <a:cxn ang="0">
                <a:pos x="connsiteX8873" y="connsiteY8873"/>
              </a:cxn>
              <a:cxn ang="0">
                <a:pos x="connsiteX8874" y="connsiteY8874"/>
              </a:cxn>
              <a:cxn ang="0">
                <a:pos x="connsiteX8875" y="connsiteY8875"/>
              </a:cxn>
              <a:cxn ang="0">
                <a:pos x="connsiteX8876" y="connsiteY8876"/>
              </a:cxn>
              <a:cxn ang="0">
                <a:pos x="connsiteX8877" y="connsiteY8877"/>
              </a:cxn>
              <a:cxn ang="0">
                <a:pos x="connsiteX8878" y="connsiteY8878"/>
              </a:cxn>
              <a:cxn ang="0">
                <a:pos x="connsiteX8879" y="connsiteY8879"/>
              </a:cxn>
              <a:cxn ang="0">
                <a:pos x="connsiteX8880" y="connsiteY8880"/>
              </a:cxn>
              <a:cxn ang="0">
                <a:pos x="connsiteX8881" y="connsiteY8881"/>
              </a:cxn>
              <a:cxn ang="0">
                <a:pos x="connsiteX8882" y="connsiteY8882"/>
              </a:cxn>
              <a:cxn ang="0">
                <a:pos x="connsiteX8883" y="connsiteY8883"/>
              </a:cxn>
              <a:cxn ang="0">
                <a:pos x="connsiteX8884" y="connsiteY8884"/>
              </a:cxn>
              <a:cxn ang="0">
                <a:pos x="connsiteX8885" y="connsiteY8885"/>
              </a:cxn>
              <a:cxn ang="0">
                <a:pos x="connsiteX8886" y="connsiteY8886"/>
              </a:cxn>
              <a:cxn ang="0">
                <a:pos x="connsiteX8887" y="connsiteY8887"/>
              </a:cxn>
              <a:cxn ang="0">
                <a:pos x="connsiteX8888" y="connsiteY8888"/>
              </a:cxn>
              <a:cxn ang="0">
                <a:pos x="connsiteX8889" y="connsiteY8889"/>
              </a:cxn>
              <a:cxn ang="0">
                <a:pos x="connsiteX8890" y="connsiteY8890"/>
              </a:cxn>
              <a:cxn ang="0">
                <a:pos x="connsiteX8891" y="connsiteY8891"/>
              </a:cxn>
              <a:cxn ang="0">
                <a:pos x="connsiteX8892" y="connsiteY8892"/>
              </a:cxn>
              <a:cxn ang="0">
                <a:pos x="connsiteX8893" y="connsiteY8893"/>
              </a:cxn>
              <a:cxn ang="0">
                <a:pos x="connsiteX8894" y="connsiteY8894"/>
              </a:cxn>
              <a:cxn ang="0">
                <a:pos x="connsiteX8895" y="connsiteY8895"/>
              </a:cxn>
              <a:cxn ang="0">
                <a:pos x="connsiteX8896" y="connsiteY8896"/>
              </a:cxn>
              <a:cxn ang="0">
                <a:pos x="connsiteX8897" y="connsiteY8897"/>
              </a:cxn>
              <a:cxn ang="0">
                <a:pos x="connsiteX8898" y="connsiteY8898"/>
              </a:cxn>
              <a:cxn ang="0">
                <a:pos x="connsiteX8899" y="connsiteY8899"/>
              </a:cxn>
              <a:cxn ang="0">
                <a:pos x="connsiteX8900" y="connsiteY8900"/>
              </a:cxn>
              <a:cxn ang="0">
                <a:pos x="connsiteX8901" y="connsiteY8901"/>
              </a:cxn>
              <a:cxn ang="0">
                <a:pos x="connsiteX8902" y="connsiteY8902"/>
              </a:cxn>
              <a:cxn ang="0">
                <a:pos x="connsiteX8903" y="connsiteY8903"/>
              </a:cxn>
              <a:cxn ang="0">
                <a:pos x="connsiteX8904" y="connsiteY8904"/>
              </a:cxn>
              <a:cxn ang="0">
                <a:pos x="connsiteX8905" y="connsiteY8905"/>
              </a:cxn>
              <a:cxn ang="0">
                <a:pos x="connsiteX8906" y="connsiteY8906"/>
              </a:cxn>
              <a:cxn ang="0">
                <a:pos x="connsiteX8907" y="connsiteY8907"/>
              </a:cxn>
              <a:cxn ang="0">
                <a:pos x="connsiteX8908" y="connsiteY8908"/>
              </a:cxn>
              <a:cxn ang="0">
                <a:pos x="connsiteX8909" y="connsiteY8909"/>
              </a:cxn>
              <a:cxn ang="0">
                <a:pos x="connsiteX8910" y="connsiteY8910"/>
              </a:cxn>
              <a:cxn ang="0">
                <a:pos x="connsiteX8911" y="connsiteY8911"/>
              </a:cxn>
              <a:cxn ang="0">
                <a:pos x="connsiteX8912" y="connsiteY8912"/>
              </a:cxn>
              <a:cxn ang="0">
                <a:pos x="connsiteX8913" y="connsiteY8913"/>
              </a:cxn>
              <a:cxn ang="0">
                <a:pos x="connsiteX8914" y="connsiteY8914"/>
              </a:cxn>
              <a:cxn ang="0">
                <a:pos x="connsiteX8915" y="connsiteY8915"/>
              </a:cxn>
              <a:cxn ang="0">
                <a:pos x="connsiteX8916" y="connsiteY8916"/>
              </a:cxn>
              <a:cxn ang="0">
                <a:pos x="connsiteX8917" y="connsiteY8917"/>
              </a:cxn>
              <a:cxn ang="0">
                <a:pos x="connsiteX8918" y="connsiteY8918"/>
              </a:cxn>
              <a:cxn ang="0">
                <a:pos x="connsiteX8919" y="connsiteY8919"/>
              </a:cxn>
              <a:cxn ang="0">
                <a:pos x="connsiteX8920" y="connsiteY8920"/>
              </a:cxn>
              <a:cxn ang="0">
                <a:pos x="connsiteX8921" y="connsiteY8921"/>
              </a:cxn>
              <a:cxn ang="0">
                <a:pos x="connsiteX8922" y="connsiteY8922"/>
              </a:cxn>
              <a:cxn ang="0">
                <a:pos x="connsiteX8923" y="connsiteY8923"/>
              </a:cxn>
              <a:cxn ang="0">
                <a:pos x="connsiteX8924" y="connsiteY8924"/>
              </a:cxn>
              <a:cxn ang="0">
                <a:pos x="connsiteX8925" y="connsiteY8925"/>
              </a:cxn>
              <a:cxn ang="0">
                <a:pos x="connsiteX8926" y="connsiteY8926"/>
              </a:cxn>
              <a:cxn ang="0">
                <a:pos x="connsiteX8927" y="connsiteY8927"/>
              </a:cxn>
              <a:cxn ang="0">
                <a:pos x="connsiteX8928" y="connsiteY8928"/>
              </a:cxn>
              <a:cxn ang="0">
                <a:pos x="connsiteX8929" y="connsiteY8929"/>
              </a:cxn>
              <a:cxn ang="0">
                <a:pos x="connsiteX8930" y="connsiteY8930"/>
              </a:cxn>
              <a:cxn ang="0">
                <a:pos x="connsiteX8931" y="connsiteY8931"/>
              </a:cxn>
              <a:cxn ang="0">
                <a:pos x="connsiteX8932" y="connsiteY8932"/>
              </a:cxn>
              <a:cxn ang="0">
                <a:pos x="connsiteX8933" y="connsiteY8933"/>
              </a:cxn>
              <a:cxn ang="0">
                <a:pos x="connsiteX8934" y="connsiteY8934"/>
              </a:cxn>
              <a:cxn ang="0">
                <a:pos x="connsiteX8935" y="connsiteY8935"/>
              </a:cxn>
              <a:cxn ang="0">
                <a:pos x="connsiteX8936" y="connsiteY8936"/>
              </a:cxn>
              <a:cxn ang="0">
                <a:pos x="connsiteX8937" y="connsiteY8937"/>
              </a:cxn>
              <a:cxn ang="0">
                <a:pos x="connsiteX8938" y="connsiteY8938"/>
              </a:cxn>
              <a:cxn ang="0">
                <a:pos x="connsiteX8939" y="connsiteY8939"/>
              </a:cxn>
              <a:cxn ang="0">
                <a:pos x="connsiteX8940" y="connsiteY8940"/>
              </a:cxn>
              <a:cxn ang="0">
                <a:pos x="connsiteX8941" y="connsiteY8941"/>
              </a:cxn>
              <a:cxn ang="0">
                <a:pos x="connsiteX8942" y="connsiteY8942"/>
              </a:cxn>
              <a:cxn ang="0">
                <a:pos x="connsiteX8943" y="connsiteY8943"/>
              </a:cxn>
              <a:cxn ang="0">
                <a:pos x="connsiteX8944" y="connsiteY8944"/>
              </a:cxn>
              <a:cxn ang="0">
                <a:pos x="connsiteX8945" y="connsiteY8945"/>
              </a:cxn>
              <a:cxn ang="0">
                <a:pos x="connsiteX8946" y="connsiteY8946"/>
              </a:cxn>
              <a:cxn ang="0">
                <a:pos x="connsiteX8947" y="connsiteY8947"/>
              </a:cxn>
              <a:cxn ang="0">
                <a:pos x="connsiteX8948" y="connsiteY8948"/>
              </a:cxn>
              <a:cxn ang="0">
                <a:pos x="connsiteX8949" y="connsiteY8949"/>
              </a:cxn>
              <a:cxn ang="0">
                <a:pos x="connsiteX8950" y="connsiteY8950"/>
              </a:cxn>
              <a:cxn ang="0">
                <a:pos x="connsiteX8951" y="connsiteY8951"/>
              </a:cxn>
              <a:cxn ang="0">
                <a:pos x="connsiteX8952" y="connsiteY8952"/>
              </a:cxn>
              <a:cxn ang="0">
                <a:pos x="connsiteX8953" y="connsiteY8953"/>
              </a:cxn>
              <a:cxn ang="0">
                <a:pos x="connsiteX8954" y="connsiteY8954"/>
              </a:cxn>
              <a:cxn ang="0">
                <a:pos x="connsiteX8955" y="connsiteY8955"/>
              </a:cxn>
              <a:cxn ang="0">
                <a:pos x="connsiteX8956" y="connsiteY8956"/>
              </a:cxn>
              <a:cxn ang="0">
                <a:pos x="connsiteX8957" y="connsiteY8957"/>
              </a:cxn>
              <a:cxn ang="0">
                <a:pos x="connsiteX8958" y="connsiteY8958"/>
              </a:cxn>
              <a:cxn ang="0">
                <a:pos x="connsiteX8959" y="connsiteY8959"/>
              </a:cxn>
              <a:cxn ang="0">
                <a:pos x="connsiteX8960" y="connsiteY8960"/>
              </a:cxn>
              <a:cxn ang="0">
                <a:pos x="connsiteX8961" y="connsiteY8961"/>
              </a:cxn>
              <a:cxn ang="0">
                <a:pos x="connsiteX8962" y="connsiteY8962"/>
              </a:cxn>
              <a:cxn ang="0">
                <a:pos x="connsiteX8963" y="connsiteY8963"/>
              </a:cxn>
              <a:cxn ang="0">
                <a:pos x="connsiteX8964" y="connsiteY8964"/>
              </a:cxn>
              <a:cxn ang="0">
                <a:pos x="connsiteX8965" y="connsiteY8965"/>
              </a:cxn>
              <a:cxn ang="0">
                <a:pos x="connsiteX8966" y="connsiteY8966"/>
              </a:cxn>
              <a:cxn ang="0">
                <a:pos x="connsiteX8967" y="connsiteY8967"/>
              </a:cxn>
              <a:cxn ang="0">
                <a:pos x="connsiteX8968" y="connsiteY8968"/>
              </a:cxn>
              <a:cxn ang="0">
                <a:pos x="connsiteX8969" y="connsiteY8969"/>
              </a:cxn>
              <a:cxn ang="0">
                <a:pos x="connsiteX8970" y="connsiteY8970"/>
              </a:cxn>
              <a:cxn ang="0">
                <a:pos x="connsiteX8971" y="connsiteY8971"/>
              </a:cxn>
              <a:cxn ang="0">
                <a:pos x="connsiteX8972" y="connsiteY8972"/>
              </a:cxn>
              <a:cxn ang="0">
                <a:pos x="connsiteX8973" y="connsiteY8973"/>
              </a:cxn>
              <a:cxn ang="0">
                <a:pos x="connsiteX8974" y="connsiteY8974"/>
              </a:cxn>
              <a:cxn ang="0">
                <a:pos x="connsiteX8975" y="connsiteY8975"/>
              </a:cxn>
              <a:cxn ang="0">
                <a:pos x="connsiteX8976" y="connsiteY8976"/>
              </a:cxn>
              <a:cxn ang="0">
                <a:pos x="connsiteX8977" y="connsiteY8977"/>
              </a:cxn>
              <a:cxn ang="0">
                <a:pos x="connsiteX8978" y="connsiteY8978"/>
              </a:cxn>
              <a:cxn ang="0">
                <a:pos x="connsiteX8979" y="connsiteY8979"/>
              </a:cxn>
              <a:cxn ang="0">
                <a:pos x="connsiteX8980" y="connsiteY8980"/>
              </a:cxn>
              <a:cxn ang="0">
                <a:pos x="connsiteX8981" y="connsiteY8981"/>
              </a:cxn>
              <a:cxn ang="0">
                <a:pos x="connsiteX8982" y="connsiteY8982"/>
              </a:cxn>
              <a:cxn ang="0">
                <a:pos x="connsiteX8983" y="connsiteY8983"/>
              </a:cxn>
              <a:cxn ang="0">
                <a:pos x="connsiteX8984" y="connsiteY8984"/>
              </a:cxn>
              <a:cxn ang="0">
                <a:pos x="connsiteX8985" y="connsiteY8985"/>
              </a:cxn>
              <a:cxn ang="0">
                <a:pos x="connsiteX8986" y="connsiteY8986"/>
              </a:cxn>
              <a:cxn ang="0">
                <a:pos x="connsiteX8987" y="connsiteY8987"/>
              </a:cxn>
              <a:cxn ang="0">
                <a:pos x="connsiteX8988" y="connsiteY8988"/>
              </a:cxn>
              <a:cxn ang="0">
                <a:pos x="connsiteX8989" y="connsiteY8989"/>
              </a:cxn>
              <a:cxn ang="0">
                <a:pos x="connsiteX8990" y="connsiteY8990"/>
              </a:cxn>
              <a:cxn ang="0">
                <a:pos x="connsiteX8991" y="connsiteY8991"/>
              </a:cxn>
              <a:cxn ang="0">
                <a:pos x="connsiteX8992" y="connsiteY8992"/>
              </a:cxn>
              <a:cxn ang="0">
                <a:pos x="connsiteX8993" y="connsiteY8993"/>
              </a:cxn>
              <a:cxn ang="0">
                <a:pos x="connsiteX8994" y="connsiteY8994"/>
              </a:cxn>
              <a:cxn ang="0">
                <a:pos x="connsiteX8995" y="connsiteY8995"/>
              </a:cxn>
              <a:cxn ang="0">
                <a:pos x="connsiteX8996" y="connsiteY8996"/>
              </a:cxn>
              <a:cxn ang="0">
                <a:pos x="connsiteX8997" y="connsiteY8997"/>
              </a:cxn>
              <a:cxn ang="0">
                <a:pos x="connsiteX8998" y="connsiteY8998"/>
              </a:cxn>
              <a:cxn ang="0">
                <a:pos x="connsiteX8999" y="connsiteY8999"/>
              </a:cxn>
              <a:cxn ang="0">
                <a:pos x="connsiteX9000" y="connsiteY9000"/>
              </a:cxn>
              <a:cxn ang="0">
                <a:pos x="connsiteX9001" y="connsiteY9001"/>
              </a:cxn>
              <a:cxn ang="0">
                <a:pos x="connsiteX9002" y="connsiteY9002"/>
              </a:cxn>
              <a:cxn ang="0">
                <a:pos x="connsiteX9003" y="connsiteY9003"/>
              </a:cxn>
              <a:cxn ang="0">
                <a:pos x="connsiteX9004" y="connsiteY9004"/>
              </a:cxn>
              <a:cxn ang="0">
                <a:pos x="connsiteX9005" y="connsiteY9005"/>
              </a:cxn>
              <a:cxn ang="0">
                <a:pos x="connsiteX9006" y="connsiteY9006"/>
              </a:cxn>
              <a:cxn ang="0">
                <a:pos x="connsiteX9007" y="connsiteY9007"/>
              </a:cxn>
              <a:cxn ang="0">
                <a:pos x="connsiteX9008" y="connsiteY9008"/>
              </a:cxn>
              <a:cxn ang="0">
                <a:pos x="connsiteX9009" y="connsiteY9009"/>
              </a:cxn>
              <a:cxn ang="0">
                <a:pos x="connsiteX9010" y="connsiteY9010"/>
              </a:cxn>
              <a:cxn ang="0">
                <a:pos x="connsiteX9011" y="connsiteY9011"/>
              </a:cxn>
              <a:cxn ang="0">
                <a:pos x="connsiteX9012" y="connsiteY9012"/>
              </a:cxn>
              <a:cxn ang="0">
                <a:pos x="connsiteX9013" y="connsiteY9013"/>
              </a:cxn>
              <a:cxn ang="0">
                <a:pos x="connsiteX9014" y="connsiteY9014"/>
              </a:cxn>
              <a:cxn ang="0">
                <a:pos x="connsiteX9015" y="connsiteY9015"/>
              </a:cxn>
              <a:cxn ang="0">
                <a:pos x="connsiteX9016" y="connsiteY9016"/>
              </a:cxn>
              <a:cxn ang="0">
                <a:pos x="connsiteX9017" y="connsiteY9017"/>
              </a:cxn>
              <a:cxn ang="0">
                <a:pos x="connsiteX9018" y="connsiteY9018"/>
              </a:cxn>
              <a:cxn ang="0">
                <a:pos x="connsiteX9019" y="connsiteY9019"/>
              </a:cxn>
              <a:cxn ang="0">
                <a:pos x="connsiteX9020" y="connsiteY9020"/>
              </a:cxn>
              <a:cxn ang="0">
                <a:pos x="connsiteX9021" y="connsiteY9021"/>
              </a:cxn>
              <a:cxn ang="0">
                <a:pos x="connsiteX9022" y="connsiteY9022"/>
              </a:cxn>
              <a:cxn ang="0">
                <a:pos x="connsiteX9023" y="connsiteY9023"/>
              </a:cxn>
              <a:cxn ang="0">
                <a:pos x="connsiteX9024" y="connsiteY9024"/>
              </a:cxn>
              <a:cxn ang="0">
                <a:pos x="connsiteX9025" y="connsiteY9025"/>
              </a:cxn>
              <a:cxn ang="0">
                <a:pos x="connsiteX9026" y="connsiteY9026"/>
              </a:cxn>
              <a:cxn ang="0">
                <a:pos x="connsiteX9027" y="connsiteY9027"/>
              </a:cxn>
              <a:cxn ang="0">
                <a:pos x="connsiteX9028" y="connsiteY9028"/>
              </a:cxn>
              <a:cxn ang="0">
                <a:pos x="connsiteX9029" y="connsiteY9029"/>
              </a:cxn>
              <a:cxn ang="0">
                <a:pos x="connsiteX9030" y="connsiteY9030"/>
              </a:cxn>
              <a:cxn ang="0">
                <a:pos x="connsiteX9031" y="connsiteY9031"/>
              </a:cxn>
              <a:cxn ang="0">
                <a:pos x="connsiteX9032" y="connsiteY9032"/>
              </a:cxn>
              <a:cxn ang="0">
                <a:pos x="connsiteX9033" y="connsiteY9033"/>
              </a:cxn>
              <a:cxn ang="0">
                <a:pos x="connsiteX9034" y="connsiteY9034"/>
              </a:cxn>
              <a:cxn ang="0">
                <a:pos x="connsiteX9035" y="connsiteY9035"/>
              </a:cxn>
              <a:cxn ang="0">
                <a:pos x="connsiteX9036" y="connsiteY9036"/>
              </a:cxn>
              <a:cxn ang="0">
                <a:pos x="connsiteX9037" y="connsiteY9037"/>
              </a:cxn>
              <a:cxn ang="0">
                <a:pos x="connsiteX9038" y="connsiteY9038"/>
              </a:cxn>
              <a:cxn ang="0">
                <a:pos x="connsiteX9039" y="connsiteY9039"/>
              </a:cxn>
              <a:cxn ang="0">
                <a:pos x="connsiteX9040" y="connsiteY9040"/>
              </a:cxn>
              <a:cxn ang="0">
                <a:pos x="connsiteX9041" y="connsiteY9041"/>
              </a:cxn>
              <a:cxn ang="0">
                <a:pos x="connsiteX9042" y="connsiteY9042"/>
              </a:cxn>
              <a:cxn ang="0">
                <a:pos x="connsiteX9043" y="connsiteY9043"/>
              </a:cxn>
              <a:cxn ang="0">
                <a:pos x="connsiteX9044" y="connsiteY9044"/>
              </a:cxn>
              <a:cxn ang="0">
                <a:pos x="connsiteX9045" y="connsiteY9045"/>
              </a:cxn>
              <a:cxn ang="0">
                <a:pos x="connsiteX9046" y="connsiteY9046"/>
              </a:cxn>
              <a:cxn ang="0">
                <a:pos x="connsiteX9047" y="connsiteY9047"/>
              </a:cxn>
              <a:cxn ang="0">
                <a:pos x="connsiteX9048" y="connsiteY9048"/>
              </a:cxn>
              <a:cxn ang="0">
                <a:pos x="connsiteX9049" y="connsiteY9049"/>
              </a:cxn>
              <a:cxn ang="0">
                <a:pos x="connsiteX9050" y="connsiteY9050"/>
              </a:cxn>
              <a:cxn ang="0">
                <a:pos x="connsiteX9051" y="connsiteY9051"/>
              </a:cxn>
              <a:cxn ang="0">
                <a:pos x="connsiteX9052" y="connsiteY9052"/>
              </a:cxn>
              <a:cxn ang="0">
                <a:pos x="connsiteX9053" y="connsiteY9053"/>
              </a:cxn>
              <a:cxn ang="0">
                <a:pos x="connsiteX9054" y="connsiteY9054"/>
              </a:cxn>
              <a:cxn ang="0">
                <a:pos x="connsiteX9055" y="connsiteY9055"/>
              </a:cxn>
              <a:cxn ang="0">
                <a:pos x="connsiteX9056" y="connsiteY9056"/>
              </a:cxn>
              <a:cxn ang="0">
                <a:pos x="connsiteX9057" y="connsiteY9057"/>
              </a:cxn>
              <a:cxn ang="0">
                <a:pos x="connsiteX9058" y="connsiteY9058"/>
              </a:cxn>
              <a:cxn ang="0">
                <a:pos x="connsiteX9059" y="connsiteY9059"/>
              </a:cxn>
              <a:cxn ang="0">
                <a:pos x="connsiteX9060" y="connsiteY9060"/>
              </a:cxn>
              <a:cxn ang="0">
                <a:pos x="connsiteX9061" y="connsiteY9061"/>
              </a:cxn>
              <a:cxn ang="0">
                <a:pos x="connsiteX9062" y="connsiteY9062"/>
              </a:cxn>
              <a:cxn ang="0">
                <a:pos x="connsiteX9063" y="connsiteY9063"/>
              </a:cxn>
              <a:cxn ang="0">
                <a:pos x="connsiteX9064" y="connsiteY9064"/>
              </a:cxn>
              <a:cxn ang="0">
                <a:pos x="connsiteX9065" y="connsiteY9065"/>
              </a:cxn>
              <a:cxn ang="0">
                <a:pos x="connsiteX9066" y="connsiteY9066"/>
              </a:cxn>
              <a:cxn ang="0">
                <a:pos x="connsiteX9067" y="connsiteY9067"/>
              </a:cxn>
              <a:cxn ang="0">
                <a:pos x="connsiteX9068" y="connsiteY9068"/>
              </a:cxn>
              <a:cxn ang="0">
                <a:pos x="connsiteX9069" y="connsiteY9069"/>
              </a:cxn>
              <a:cxn ang="0">
                <a:pos x="connsiteX9070" y="connsiteY9070"/>
              </a:cxn>
              <a:cxn ang="0">
                <a:pos x="connsiteX9071" y="connsiteY9071"/>
              </a:cxn>
              <a:cxn ang="0">
                <a:pos x="connsiteX9072" y="connsiteY9072"/>
              </a:cxn>
              <a:cxn ang="0">
                <a:pos x="connsiteX9073" y="connsiteY9073"/>
              </a:cxn>
              <a:cxn ang="0">
                <a:pos x="connsiteX9074" y="connsiteY9074"/>
              </a:cxn>
              <a:cxn ang="0">
                <a:pos x="connsiteX9075" y="connsiteY9075"/>
              </a:cxn>
              <a:cxn ang="0">
                <a:pos x="connsiteX9076" y="connsiteY9076"/>
              </a:cxn>
              <a:cxn ang="0">
                <a:pos x="connsiteX9077" y="connsiteY9077"/>
              </a:cxn>
              <a:cxn ang="0">
                <a:pos x="connsiteX9078" y="connsiteY9078"/>
              </a:cxn>
              <a:cxn ang="0">
                <a:pos x="connsiteX9079" y="connsiteY9079"/>
              </a:cxn>
              <a:cxn ang="0">
                <a:pos x="connsiteX9080" y="connsiteY9080"/>
              </a:cxn>
              <a:cxn ang="0">
                <a:pos x="connsiteX9081" y="connsiteY9081"/>
              </a:cxn>
              <a:cxn ang="0">
                <a:pos x="connsiteX9082" y="connsiteY9082"/>
              </a:cxn>
              <a:cxn ang="0">
                <a:pos x="connsiteX9083" y="connsiteY9083"/>
              </a:cxn>
              <a:cxn ang="0">
                <a:pos x="connsiteX9084" y="connsiteY9084"/>
              </a:cxn>
              <a:cxn ang="0">
                <a:pos x="connsiteX9085" y="connsiteY9085"/>
              </a:cxn>
              <a:cxn ang="0">
                <a:pos x="connsiteX9086" y="connsiteY9086"/>
              </a:cxn>
              <a:cxn ang="0">
                <a:pos x="connsiteX9087" y="connsiteY9087"/>
              </a:cxn>
              <a:cxn ang="0">
                <a:pos x="connsiteX9088" y="connsiteY9088"/>
              </a:cxn>
              <a:cxn ang="0">
                <a:pos x="connsiteX9089" y="connsiteY9089"/>
              </a:cxn>
              <a:cxn ang="0">
                <a:pos x="connsiteX9090" y="connsiteY9090"/>
              </a:cxn>
              <a:cxn ang="0">
                <a:pos x="connsiteX9091" y="connsiteY9091"/>
              </a:cxn>
              <a:cxn ang="0">
                <a:pos x="connsiteX9092" y="connsiteY9092"/>
              </a:cxn>
              <a:cxn ang="0">
                <a:pos x="connsiteX9093" y="connsiteY9093"/>
              </a:cxn>
              <a:cxn ang="0">
                <a:pos x="connsiteX9094" y="connsiteY9094"/>
              </a:cxn>
              <a:cxn ang="0">
                <a:pos x="connsiteX9095" y="connsiteY9095"/>
              </a:cxn>
              <a:cxn ang="0">
                <a:pos x="connsiteX9096" y="connsiteY9096"/>
              </a:cxn>
              <a:cxn ang="0">
                <a:pos x="connsiteX9097" y="connsiteY9097"/>
              </a:cxn>
              <a:cxn ang="0">
                <a:pos x="connsiteX9098" y="connsiteY9098"/>
              </a:cxn>
              <a:cxn ang="0">
                <a:pos x="connsiteX9099" y="connsiteY9099"/>
              </a:cxn>
              <a:cxn ang="0">
                <a:pos x="connsiteX9100" y="connsiteY9100"/>
              </a:cxn>
              <a:cxn ang="0">
                <a:pos x="connsiteX9101" y="connsiteY9101"/>
              </a:cxn>
              <a:cxn ang="0">
                <a:pos x="connsiteX9102" y="connsiteY9102"/>
              </a:cxn>
              <a:cxn ang="0">
                <a:pos x="connsiteX9103" y="connsiteY9103"/>
              </a:cxn>
              <a:cxn ang="0">
                <a:pos x="connsiteX9104" y="connsiteY9104"/>
              </a:cxn>
              <a:cxn ang="0">
                <a:pos x="connsiteX9105" y="connsiteY9105"/>
              </a:cxn>
              <a:cxn ang="0">
                <a:pos x="connsiteX9106" y="connsiteY9106"/>
              </a:cxn>
              <a:cxn ang="0">
                <a:pos x="connsiteX9107" y="connsiteY9107"/>
              </a:cxn>
              <a:cxn ang="0">
                <a:pos x="connsiteX9108" y="connsiteY9108"/>
              </a:cxn>
              <a:cxn ang="0">
                <a:pos x="connsiteX9109" y="connsiteY9109"/>
              </a:cxn>
              <a:cxn ang="0">
                <a:pos x="connsiteX9110" y="connsiteY9110"/>
              </a:cxn>
              <a:cxn ang="0">
                <a:pos x="connsiteX9111" y="connsiteY9111"/>
              </a:cxn>
              <a:cxn ang="0">
                <a:pos x="connsiteX9112" y="connsiteY9112"/>
              </a:cxn>
              <a:cxn ang="0">
                <a:pos x="connsiteX9113" y="connsiteY9113"/>
              </a:cxn>
              <a:cxn ang="0">
                <a:pos x="connsiteX9114" y="connsiteY9114"/>
              </a:cxn>
              <a:cxn ang="0">
                <a:pos x="connsiteX9115" y="connsiteY9115"/>
              </a:cxn>
              <a:cxn ang="0">
                <a:pos x="connsiteX9116" y="connsiteY9116"/>
              </a:cxn>
              <a:cxn ang="0">
                <a:pos x="connsiteX9117" y="connsiteY9117"/>
              </a:cxn>
              <a:cxn ang="0">
                <a:pos x="connsiteX9118" y="connsiteY9118"/>
              </a:cxn>
              <a:cxn ang="0">
                <a:pos x="connsiteX9119" y="connsiteY9119"/>
              </a:cxn>
              <a:cxn ang="0">
                <a:pos x="connsiteX9120" y="connsiteY9120"/>
              </a:cxn>
              <a:cxn ang="0">
                <a:pos x="connsiteX9121" y="connsiteY9121"/>
              </a:cxn>
              <a:cxn ang="0">
                <a:pos x="connsiteX9122" y="connsiteY9122"/>
              </a:cxn>
              <a:cxn ang="0">
                <a:pos x="connsiteX9123" y="connsiteY9123"/>
              </a:cxn>
              <a:cxn ang="0">
                <a:pos x="connsiteX9124" y="connsiteY9124"/>
              </a:cxn>
              <a:cxn ang="0">
                <a:pos x="connsiteX9125" y="connsiteY9125"/>
              </a:cxn>
              <a:cxn ang="0">
                <a:pos x="connsiteX9126" y="connsiteY9126"/>
              </a:cxn>
              <a:cxn ang="0">
                <a:pos x="connsiteX9127" y="connsiteY9127"/>
              </a:cxn>
              <a:cxn ang="0">
                <a:pos x="connsiteX9128" y="connsiteY9128"/>
              </a:cxn>
              <a:cxn ang="0">
                <a:pos x="connsiteX9129" y="connsiteY9129"/>
              </a:cxn>
              <a:cxn ang="0">
                <a:pos x="connsiteX9130" y="connsiteY9130"/>
              </a:cxn>
              <a:cxn ang="0">
                <a:pos x="connsiteX9131" y="connsiteY9131"/>
              </a:cxn>
              <a:cxn ang="0">
                <a:pos x="connsiteX9132" y="connsiteY9132"/>
              </a:cxn>
              <a:cxn ang="0">
                <a:pos x="connsiteX9133" y="connsiteY9133"/>
              </a:cxn>
              <a:cxn ang="0">
                <a:pos x="connsiteX9134" y="connsiteY9134"/>
              </a:cxn>
              <a:cxn ang="0">
                <a:pos x="connsiteX9135" y="connsiteY9135"/>
              </a:cxn>
              <a:cxn ang="0">
                <a:pos x="connsiteX9136" y="connsiteY9136"/>
              </a:cxn>
              <a:cxn ang="0">
                <a:pos x="connsiteX9137" y="connsiteY9137"/>
              </a:cxn>
              <a:cxn ang="0">
                <a:pos x="connsiteX9138" y="connsiteY9138"/>
              </a:cxn>
              <a:cxn ang="0">
                <a:pos x="connsiteX9139" y="connsiteY9139"/>
              </a:cxn>
              <a:cxn ang="0">
                <a:pos x="connsiteX9140" y="connsiteY9140"/>
              </a:cxn>
              <a:cxn ang="0">
                <a:pos x="connsiteX9141" y="connsiteY9141"/>
              </a:cxn>
              <a:cxn ang="0">
                <a:pos x="connsiteX9142" y="connsiteY9142"/>
              </a:cxn>
              <a:cxn ang="0">
                <a:pos x="connsiteX9143" y="connsiteY9143"/>
              </a:cxn>
              <a:cxn ang="0">
                <a:pos x="connsiteX9144" y="connsiteY9144"/>
              </a:cxn>
              <a:cxn ang="0">
                <a:pos x="connsiteX9145" y="connsiteY9145"/>
              </a:cxn>
              <a:cxn ang="0">
                <a:pos x="connsiteX9146" y="connsiteY9146"/>
              </a:cxn>
              <a:cxn ang="0">
                <a:pos x="connsiteX9147" y="connsiteY9147"/>
              </a:cxn>
              <a:cxn ang="0">
                <a:pos x="connsiteX9148" y="connsiteY9148"/>
              </a:cxn>
              <a:cxn ang="0">
                <a:pos x="connsiteX9149" y="connsiteY9149"/>
              </a:cxn>
              <a:cxn ang="0">
                <a:pos x="connsiteX9150" y="connsiteY9150"/>
              </a:cxn>
              <a:cxn ang="0">
                <a:pos x="connsiteX9151" y="connsiteY9151"/>
              </a:cxn>
              <a:cxn ang="0">
                <a:pos x="connsiteX9152" y="connsiteY9152"/>
              </a:cxn>
              <a:cxn ang="0">
                <a:pos x="connsiteX9153" y="connsiteY9153"/>
              </a:cxn>
              <a:cxn ang="0">
                <a:pos x="connsiteX9154" y="connsiteY9154"/>
              </a:cxn>
              <a:cxn ang="0">
                <a:pos x="connsiteX9155" y="connsiteY9155"/>
              </a:cxn>
              <a:cxn ang="0">
                <a:pos x="connsiteX9156" y="connsiteY9156"/>
              </a:cxn>
              <a:cxn ang="0">
                <a:pos x="connsiteX9157" y="connsiteY9157"/>
              </a:cxn>
              <a:cxn ang="0">
                <a:pos x="connsiteX9158" y="connsiteY9158"/>
              </a:cxn>
              <a:cxn ang="0">
                <a:pos x="connsiteX9159" y="connsiteY9159"/>
              </a:cxn>
              <a:cxn ang="0">
                <a:pos x="connsiteX9160" y="connsiteY9160"/>
              </a:cxn>
              <a:cxn ang="0">
                <a:pos x="connsiteX9161" y="connsiteY9161"/>
              </a:cxn>
              <a:cxn ang="0">
                <a:pos x="connsiteX9162" y="connsiteY9162"/>
              </a:cxn>
              <a:cxn ang="0">
                <a:pos x="connsiteX9163" y="connsiteY9163"/>
              </a:cxn>
              <a:cxn ang="0">
                <a:pos x="connsiteX9164" y="connsiteY9164"/>
              </a:cxn>
              <a:cxn ang="0">
                <a:pos x="connsiteX9165" y="connsiteY9165"/>
              </a:cxn>
              <a:cxn ang="0">
                <a:pos x="connsiteX9166" y="connsiteY9166"/>
              </a:cxn>
              <a:cxn ang="0">
                <a:pos x="connsiteX9167" y="connsiteY9167"/>
              </a:cxn>
              <a:cxn ang="0">
                <a:pos x="connsiteX9168" y="connsiteY9168"/>
              </a:cxn>
              <a:cxn ang="0">
                <a:pos x="connsiteX9169" y="connsiteY9169"/>
              </a:cxn>
              <a:cxn ang="0">
                <a:pos x="connsiteX9170" y="connsiteY9170"/>
              </a:cxn>
              <a:cxn ang="0">
                <a:pos x="connsiteX9171" y="connsiteY9171"/>
              </a:cxn>
              <a:cxn ang="0">
                <a:pos x="connsiteX9172" y="connsiteY9172"/>
              </a:cxn>
              <a:cxn ang="0">
                <a:pos x="connsiteX9173" y="connsiteY9173"/>
              </a:cxn>
              <a:cxn ang="0">
                <a:pos x="connsiteX9174" y="connsiteY9174"/>
              </a:cxn>
              <a:cxn ang="0">
                <a:pos x="connsiteX9175" y="connsiteY9175"/>
              </a:cxn>
              <a:cxn ang="0">
                <a:pos x="connsiteX9176" y="connsiteY9176"/>
              </a:cxn>
              <a:cxn ang="0">
                <a:pos x="connsiteX9177" y="connsiteY9177"/>
              </a:cxn>
              <a:cxn ang="0">
                <a:pos x="connsiteX9178" y="connsiteY9178"/>
              </a:cxn>
              <a:cxn ang="0">
                <a:pos x="connsiteX9179" y="connsiteY9179"/>
              </a:cxn>
              <a:cxn ang="0">
                <a:pos x="connsiteX9180" y="connsiteY9180"/>
              </a:cxn>
              <a:cxn ang="0">
                <a:pos x="connsiteX9181" y="connsiteY9181"/>
              </a:cxn>
              <a:cxn ang="0">
                <a:pos x="connsiteX9182" y="connsiteY9182"/>
              </a:cxn>
              <a:cxn ang="0">
                <a:pos x="connsiteX9183" y="connsiteY9183"/>
              </a:cxn>
              <a:cxn ang="0">
                <a:pos x="connsiteX9184" y="connsiteY9184"/>
              </a:cxn>
              <a:cxn ang="0">
                <a:pos x="connsiteX9185" y="connsiteY9185"/>
              </a:cxn>
              <a:cxn ang="0">
                <a:pos x="connsiteX9186" y="connsiteY9186"/>
              </a:cxn>
              <a:cxn ang="0">
                <a:pos x="connsiteX9187" y="connsiteY9187"/>
              </a:cxn>
              <a:cxn ang="0">
                <a:pos x="connsiteX9188" y="connsiteY9188"/>
              </a:cxn>
              <a:cxn ang="0">
                <a:pos x="connsiteX9189" y="connsiteY9189"/>
              </a:cxn>
              <a:cxn ang="0">
                <a:pos x="connsiteX9190" y="connsiteY9190"/>
              </a:cxn>
              <a:cxn ang="0">
                <a:pos x="connsiteX9191" y="connsiteY9191"/>
              </a:cxn>
              <a:cxn ang="0">
                <a:pos x="connsiteX9192" y="connsiteY9192"/>
              </a:cxn>
              <a:cxn ang="0">
                <a:pos x="connsiteX9193" y="connsiteY9193"/>
              </a:cxn>
              <a:cxn ang="0">
                <a:pos x="connsiteX9194" y="connsiteY9194"/>
              </a:cxn>
              <a:cxn ang="0">
                <a:pos x="connsiteX9195" y="connsiteY9195"/>
              </a:cxn>
              <a:cxn ang="0">
                <a:pos x="connsiteX9196" y="connsiteY9196"/>
              </a:cxn>
              <a:cxn ang="0">
                <a:pos x="connsiteX9197" y="connsiteY9197"/>
              </a:cxn>
              <a:cxn ang="0">
                <a:pos x="connsiteX9198" y="connsiteY9198"/>
              </a:cxn>
              <a:cxn ang="0">
                <a:pos x="connsiteX9199" y="connsiteY9199"/>
              </a:cxn>
              <a:cxn ang="0">
                <a:pos x="connsiteX9200" y="connsiteY9200"/>
              </a:cxn>
              <a:cxn ang="0">
                <a:pos x="connsiteX9201" y="connsiteY9201"/>
              </a:cxn>
              <a:cxn ang="0">
                <a:pos x="connsiteX9202" y="connsiteY9202"/>
              </a:cxn>
              <a:cxn ang="0">
                <a:pos x="connsiteX9203" y="connsiteY9203"/>
              </a:cxn>
              <a:cxn ang="0">
                <a:pos x="connsiteX9204" y="connsiteY9204"/>
              </a:cxn>
              <a:cxn ang="0">
                <a:pos x="connsiteX9205" y="connsiteY9205"/>
              </a:cxn>
              <a:cxn ang="0">
                <a:pos x="connsiteX9206" y="connsiteY9206"/>
              </a:cxn>
              <a:cxn ang="0">
                <a:pos x="connsiteX9207" y="connsiteY9207"/>
              </a:cxn>
              <a:cxn ang="0">
                <a:pos x="connsiteX9208" y="connsiteY9208"/>
              </a:cxn>
              <a:cxn ang="0">
                <a:pos x="connsiteX9209" y="connsiteY9209"/>
              </a:cxn>
              <a:cxn ang="0">
                <a:pos x="connsiteX9210" y="connsiteY9210"/>
              </a:cxn>
              <a:cxn ang="0">
                <a:pos x="connsiteX9211" y="connsiteY9211"/>
              </a:cxn>
              <a:cxn ang="0">
                <a:pos x="connsiteX9212" y="connsiteY9212"/>
              </a:cxn>
              <a:cxn ang="0">
                <a:pos x="connsiteX9213" y="connsiteY9213"/>
              </a:cxn>
              <a:cxn ang="0">
                <a:pos x="connsiteX9214" y="connsiteY9214"/>
              </a:cxn>
              <a:cxn ang="0">
                <a:pos x="connsiteX9215" y="connsiteY9215"/>
              </a:cxn>
              <a:cxn ang="0">
                <a:pos x="connsiteX9216" y="connsiteY9216"/>
              </a:cxn>
              <a:cxn ang="0">
                <a:pos x="connsiteX9217" y="connsiteY9217"/>
              </a:cxn>
              <a:cxn ang="0">
                <a:pos x="connsiteX9218" y="connsiteY9218"/>
              </a:cxn>
              <a:cxn ang="0">
                <a:pos x="connsiteX9219" y="connsiteY9219"/>
              </a:cxn>
              <a:cxn ang="0">
                <a:pos x="connsiteX9220" y="connsiteY9220"/>
              </a:cxn>
              <a:cxn ang="0">
                <a:pos x="connsiteX9221" y="connsiteY9221"/>
              </a:cxn>
              <a:cxn ang="0">
                <a:pos x="connsiteX9222" y="connsiteY9222"/>
              </a:cxn>
              <a:cxn ang="0">
                <a:pos x="connsiteX9223" y="connsiteY9223"/>
              </a:cxn>
              <a:cxn ang="0">
                <a:pos x="connsiteX9224" y="connsiteY9224"/>
              </a:cxn>
              <a:cxn ang="0">
                <a:pos x="connsiteX9225" y="connsiteY9225"/>
              </a:cxn>
              <a:cxn ang="0">
                <a:pos x="connsiteX9226" y="connsiteY9226"/>
              </a:cxn>
              <a:cxn ang="0">
                <a:pos x="connsiteX9227" y="connsiteY9227"/>
              </a:cxn>
              <a:cxn ang="0">
                <a:pos x="connsiteX9228" y="connsiteY9228"/>
              </a:cxn>
              <a:cxn ang="0">
                <a:pos x="connsiteX9229" y="connsiteY9229"/>
              </a:cxn>
              <a:cxn ang="0">
                <a:pos x="connsiteX9230" y="connsiteY9230"/>
              </a:cxn>
              <a:cxn ang="0">
                <a:pos x="connsiteX9231" y="connsiteY9231"/>
              </a:cxn>
              <a:cxn ang="0">
                <a:pos x="connsiteX9232" y="connsiteY9232"/>
              </a:cxn>
              <a:cxn ang="0">
                <a:pos x="connsiteX9233" y="connsiteY9233"/>
              </a:cxn>
              <a:cxn ang="0">
                <a:pos x="connsiteX9234" y="connsiteY9234"/>
              </a:cxn>
              <a:cxn ang="0">
                <a:pos x="connsiteX9235" y="connsiteY9235"/>
              </a:cxn>
              <a:cxn ang="0">
                <a:pos x="connsiteX9236" y="connsiteY9236"/>
              </a:cxn>
              <a:cxn ang="0">
                <a:pos x="connsiteX9237" y="connsiteY9237"/>
              </a:cxn>
              <a:cxn ang="0">
                <a:pos x="connsiteX9238" y="connsiteY9238"/>
              </a:cxn>
              <a:cxn ang="0">
                <a:pos x="connsiteX9239" y="connsiteY9239"/>
              </a:cxn>
              <a:cxn ang="0">
                <a:pos x="connsiteX9240" y="connsiteY9240"/>
              </a:cxn>
              <a:cxn ang="0">
                <a:pos x="connsiteX9241" y="connsiteY9241"/>
              </a:cxn>
              <a:cxn ang="0">
                <a:pos x="connsiteX9242" y="connsiteY9242"/>
              </a:cxn>
              <a:cxn ang="0">
                <a:pos x="connsiteX9243" y="connsiteY9243"/>
              </a:cxn>
              <a:cxn ang="0">
                <a:pos x="connsiteX9244" y="connsiteY9244"/>
              </a:cxn>
              <a:cxn ang="0">
                <a:pos x="connsiteX9245" y="connsiteY9245"/>
              </a:cxn>
              <a:cxn ang="0">
                <a:pos x="connsiteX9246" y="connsiteY9246"/>
              </a:cxn>
              <a:cxn ang="0">
                <a:pos x="connsiteX9247" y="connsiteY9247"/>
              </a:cxn>
              <a:cxn ang="0">
                <a:pos x="connsiteX9248" y="connsiteY9248"/>
              </a:cxn>
              <a:cxn ang="0">
                <a:pos x="connsiteX9249" y="connsiteY9249"/>
              </a:cxn>
              <a:cxn ang="0">
                <a:pos x="connsiteX9250" y="connsiteY9250"/>
              </a:cxn>
              <a:cxn ang="0">
                <a:pos x="connsiteX9251" y="connsiteY9251"/>
              </a:cxn>
              <a:cxn ang="0">
                <a:pos x="connsiteX9252" y="connsiteY9252"/>
              </a:cxn>
              <a:cxn ang="0">
                <a:pos x="connsiteX9253" y="connsiteY9253"/>
              </a:cxn>
              <a:cxn ang="0">
                <a:pos x="connsiteX9254" y="connsiteY9254"/>
              </a:cxn>
              <a:cxn ang="0">
                <a:pos x="connsiteX9255" y="connsiteY9255"/>
              </a:cxn>
              <a:cxn ang="0">
                <a:pos x="connsiteX9256" y="connsiteY9256"/>
              </a:cxn>
              <a:cxn ang="0">
                <a:pos x="connsiteX9257" y="connsiteY9257"/>
              </a:cxn>
              <a:cxn ang="0">
                <a:pos x="connsiteX9258" y="connsiteY9258"/>
              </a:cxn>
              <a:cxn ang="0">
                <a:pos x="connsiteX9259" y="connsiteY9259"/>
              </a:cxn>
              <a:cxn ang="0">
                <a:pos x="connsiteX9260" y="connsiteY9260"/>
              </a:cxn>
              <a:cxn ang="0">
                <a:pos x="connsiteX9261" y="connsiteY9261"/>
              </a:cxn>
              <a:cxn ang="0">
                <a:pos x="connsiteX9262" y="connsiteY9262"/>
              </a:cxn>
              <a:cxn ang="0">
                <a:pos x="connsiteX9263" y="connsiteY9263"/>
              </a:cxn>
              <a:cxn ang="0">
                <a:pos x="connsiteX9264" y="connsiteY9264"/>
              </a:cxn>
              <a:cxn ang="0">
                <a:pos x="connsiteX9265" y="connsiteY9265"/>
              </a:cxn>
              <a:cxn ang="0">
                <a:pos x="connsiteX9266" y="connsiteY9266"/>
              </a:cxn>
              <a:cxn ang="0">
                <a:pos x="connsiteX9267" y="connsiteY9267"/>
              </a:cxn>
              <a:cxn ang="0">
                <a:pos x="connsiteX9268" y="connsiteY9268"/>
              </a:cxn>
              <a:cxn ang="0">
                <a:pos x="connsiteX9269" y="connsiteY9269"/>
              </a:cxn>
              <a:cxn ang="0">
                <a:pos x="connsiteX9270" y="connsiteY9270"/>
              </a:cxn>
              <a:cxn ang="0">
                <a:pos x="connsiteX9271" y="connsiteY9271"/>
              </a:cxn>
              <a:cxn ang="0">
                <a:pos x="connsiteX9272" y="connsiteY9272"/>
              </a:cxn>
              <a:cxn ang="0">
                <a:pos x="connsiteX9273" y="connsiteY9273"/>
              </a:cxn>
              <a:cxn ang="0">
                <a:pos x="connsiteX9274" y="connsiteY9274"/>
              </a:cxn>
              <a:cxn ang="0">
                <a:pos x="connsiteX9275" y="connsiteY9275"/>
              </a:cxn>
              <a:cxn ang="0">
                <a:pos x="connsiteX9276" y="connsiteY9276"/>
              </a:cxn>
              <a:cxn ang="0">
                <a:pos x="connsiteX9277" y="connsiteY9277"/>
              </a:cxn>
              <a:cxn ang="0">
                <a:pos x="connsiteX9278" y="connsiteY9278"/>
              </a:cxn>
              <a:cxn ang="0">
                <a:pos x="connsiteX9279" y="connsiteY9279"/>
              </a:cxn>
              <a:cxn ang="0">
                <a:pos x="connsiteX9280" y="connsiteY9280"/>
              </a:cxn>
              <a:cxn ang="0">
                <a:pos x="connsiteX9281" y="connsiteY9281"/>
              </a:cxn>
              <a:cxn ang="0">
                <a:pos x="connsiteX9282" y="connsiteY9282"/>
              </a:cxn>
              <a:cxn ang="0">
                <a:pos x="connsiteX9283" y="connsiteY9283"/>
              </a:cxn>
              <a:cxn ang="0">
                <a:pos x="connsiteX9284" y="connsiteY9284"/>
              </a:cxn>
              <a:cxn ang="0">
                <a:pos x="connsiteX9285" y="connsiteY9285"/>
              </a:cxn>
              <a:cxn ang="0">
                <a:pos x="connsiteX9286" y="connsiteY9286"/>
              </a:cxn>
              <a:cxn ang="0">
                <a:pos x="connsiteX9287" y="connsiteY9287"/>
              </a:cxn>
              <a:cxn ang="0">
                <a:pos x="connsiteX9288" y="connsiteY9288"/>
              </a:cxn>
              <a:cxn ang="0">
                <a:pos x="connsiteX9289" y="connsiteY9289"/>
              </a:cxn>
              <a:cxn ang="0">
                <a:pos x="connsiteX9290" y="connsiteY9290"/>
              </a:cxn>
              <a:cxn ang="0">
                <a:pos x="connsiteX9291" y="connsiteY9291"/>
              </a:cxn>
              <a:cxn ang="0">
                <a:pos x="connsiteX9292" y="connsiteY9292"/>
              </a:cxn>
              <a:cxn ang="0">
                <a:pos x="connsiteX9293" y="connsiteY9293"/>
              </a:cxn>
              <a:cxn ang="0">
                <a:pos x="connsiteX9294" y="connsiteY9294"/>
              </a:cxn>
              <a:cxn ang="0">
                <a:pos x="connsiteX9295" y="connsiteY9295"/>
              </a:cxn>
              <a:cxn ang="0">
                <a:pos x="connsiteX9296" y="connsiteY9296"/>
              </a:cxn>
              <a:cxn ang="0">
                <a:pos x="connsiteX9297" y="connsiteY9297"/>
              </a:cxn>
              <a:cxn ang="0">
                <a:pos x="connsiteX9298" y="connsiteY9298"/>
              </a:cxn>
              <a:cxn ang="0">
                <a:pos x="connsiteX9299" y="connsiteY9299"/>
              </a:cxn>
              <a:cxn ang="0">
                <a:pos x="connsiteX9300" y="connsiteY9300"/>
              </a:cxn>
              <a:cxn ang="0">
                <a:pos x="connsiteX9301" y="connsiteY9301"/>
              </a:cxn>
              <a:cxn ang="0">
                <a:pos x="connsiteX9302" y="connsiteY9302"/>
              </a:cxn>
              <a:cxn ang="0">
                <a:pos x="connsiteX9303" y="connsiteY9303"/>
              </a:cxn>
              <a:cxn ang="0">
                <a:pos x="connsiteX9304" y="connsiteY9304"/>
              </a:cxn>
              <a:cxn ang="0">
                <a:pos x="connsiteX9305" y="connsiteY9305"/>
              </a:cxn>
              <a:cxn ang="0">
                <a:pos x="connsiteX9306" y="connsiteY9306"/>
              </a:cxn>
              <a:cxn ang="0">
                <a:pos x="connsiteX9307" y="connsiteY9307"/>
              </a:cxn>
              <a:cxn ang="0">
                <a:pos x="connsiteX9308" y="connsiteY9308"/>
              </a:cxn>
              <a:cxn ang="0">
                <a:pos x="connsiteX9309" y="connsiteY9309"/>
              </a:cxn>
              <a:cxn ang="0">
                <a:pos x="connsiteX9310" y="connsiteY9310"/>
              </a:cxn>
              <a:cxn ang="0">
                <a:pos x="connsiteX9311" y="connsiteY9311"/>
              </a:cxn>
              <a:cxn ang="0">
                <a:pos x="connsiteX9312" y="connsiteY9312"/>
              </a:cxn>
              <a:cxn ang="0">
                <a:pos x="connsiteX9313" y="connsiteY9313"/>
              </a:cxn>
              <a:cxn ang="0">
                <a:pos x="connsiteX9314" y="connsiteY9314"/>
              </a:cxn>
              <a:cxn ang="0">
                <a:pos x="connsiteX9315" y="connsiteY9315"/>
              </a:cxn>
              <a:cxn ang="0">
                <a:pos x="connsiteX9316" y="connsiteY9316"/>
              </a:cxn>
              <a:cxn ang="0">
                <a:pos x="connsiteX9317" y="connsiteY9317"/>
              </a:cxn>
              <a:cxn ang="0">
                <a:pos x="connsiteX9318" y="connsiteY9318"/>
              </a:cxn>
              <a:cxn ang="0">
                <a:pos x="connsiteX9319" y="connsiteY9319"/>
              </a:cxn>
              <a:cxn ang="0">
                <a:pos x="connsiteX9320" y="connsiteY9320"/>
              </a:cxn>
              <a:cxn ang="0">
                <a:pos x="connsiteX9321" y="connsiteY9321"/>
              </a:cxn>
              <a:cxn ang="0">
                <a:pos x="connsiteX9322" y="connsiteY9322"/>
              </a:cxn>
              <a:cxn ang="0">
                <a:pos x="connsiteX9323" y="connsiteY9323"/>
              </a:cxn>
              <a:cxn ang="0">
                <a:pos x="connsiteX9324" y="connsiteY9324"/>
              </a:cxn>
              <a:cxn ang="0">
                <a:pos x="connsiteX9325" y="connsiteY9325"/>
              </a:cxn>
              <a:cxn ang="0">
                <a:pos x="connsiteX9326" y="connsiteY9326"/>
              </a:cxn>
              <a:cxn ang="0">
                <a:pos x="connsiteX9327" y="connsiteY9327"/>
              </a:cxn>
              <a:cxn ang="0">
                <a:pos x="connsiteX9328" y="connsiteY9328"/>
              </a:cxn>
              <a:cxn ang="0">
                <a:pos x="connsiteX9329" y="connsiteY9329"/>
              </a:cxn>
              <a:cxn ang="0">
                <a:pos x="connsiteX9330" y="connsiteY9330"/>
              </a:cxn>
              <a:cxn ang="0">
                <a:pos x="connsiteX9331" y="connsiteY9331"/>
              </a:cxn>
              <a:cxn ang="0">
                <a:pos x="connsiteX9332" y="connsiteY9332"/>
              </a:cxn>
              <a:cxn ang="0">
                <a:pos x="connsiteX9333" y="connsiteY9333"/>
              </a:cxn>
              <a:cxn ang="0">
                <a:pos x="connsiteX9334" y="connsiteY9334"/>
              </a:cxn>
              <a:cxn ang="0">
                <a:pos x="connsiteX9335" y="connsiteY9335"/>
              </a:cxn>
              <a:cxn ang="0">
                <a:pos x="connsiteX9336" y="connsiteY9336"/>
              </a:cxn>
              <a:cxn ang="0">
                <a:pos x="connsiteX9337" y="connsiteY9337"/>
              </a:cxn>
              <a:cxn ang="0">
                <a:pos x="connsiteX9338" y="connsiteY9338"/>
              </a:cxn>
              <a:cxn ang="0">
                <a:pos x="connsiteX9339" y="connsiteY9339"/>
              </a:cxn>
              <a:cxn ang="0">
                <a:pos x="connsiteX9340" y="connsiteY9340"/>
              </a:cxn>
              <a:cxn ang="0">
                <a:pos x="connsiteX9341" y="connsiteY9341"/>
              </a:cxn>
              <a:cxn ang="0">
                <a:pos x="connsiteX9342" y="connsiteY9342"/>
              </a:cxn>
              <a:cxn ang="0">
                <a:pos x="connsiteX9343" y="connsiteY9343"/>
              </a:cxn>
              <a:cxn ang="0">
                <a:pos x="connsiteX9344" y="connsiteY9344"/>
              </a:cxn>
              <a:cxn ang="0">
                <a:pos x="connsiteX9345" y="connsiteY9345"/>
              </a:cxn>
              <a:cxn ang="0">
                <a:pos x="connsiteX9346" y="connsiteY9346"/>
              </a:cxn>
              <a:cxn ang="0">
                <a:pos x="connsiteX9347" y="connsiteY9347"/>
              </a:cxn>
              <a:cxn ang="0">
                <a:pos x="connsiteX9348" y="connsiteY9348"/>
              </a:cxn>
              <a:cxn ang="0">
                <a:pos x="connsiteX9349" y="connsiteY9349"/>
              </a:cxn>
              <a:cxn ang="0">
                <a:pos x="connsiteX9350" y="connsiteY9350"/>
              </a:cxn>
              <a:cxn ang="0">
                <a:pos x="connsiteX9351" y="connsiteY9351"/>
              </a:cxn>
              <a:cxn ang="0">
                <a:pos x="connsiteX9352" y="connsiteY9352"/>
              </a:cxn>
              <a:cxn ang="0">
                <a:pos x="connsiteX9353" y="connsiteY9353"/>
              </a:cxn>
              <a:cxn ang="0">
                <a:pos x="connsiteX9354" y="connsiteY9354"/>
              </a:cxn>
              <a:cxn ang="0">
                <a:pos x="connsiteX9355" y="connsiteY9355"/>
              </a:cxn>
              <a:cxn ang="0">
                <a:pos x="connsiteX9356" y="connsiteY9356"/>
              </a:cxn>
              <a:cxn ang="0">
                <a:pos x="connsiteX9357" y="connsiteY9357"/>
              </a:cxn>
              <a:cxn ang="0">
                <a:pos x="connsiteX9358" y="connsiteY9358"/>
              </a:cxn>
              <a:cxn ang="0">
                <a:pos x="connsiteX9359" y="connsiteY9359"/>
              </a:cxn>
              <a:cxn ang="0">
                <a:pos x="connsiteX9360" y="connsiteY9360"/>
              </a:cxn>
              <a:cxn ang="0">
                <a:pos x="connsiteX9361" y="connsiteY9361"/>
              </a:cxn>
              <a:cxn ang="0">
                <a:pos x="connsiteX9362" y="connsiteY9362"/>
              </a:cxn>
              <a:cxn ang="0">
                <a:pos x="connsiteX9363" y="connsiteY9363"/>
              </a:cxn>
              <a:cxn ang="0">
                <a:pos x="connsiteX9364" y="connsiteY9364"/>
              </a:cxn>
              <a:cxn ang="0">
                <a:pos x="connsiteX9365" y="connsiteY9365"/>
              </a:cxn>
              <a:cxn ang="0">
                <a:pos x="connsiteX9366" y="connsiteY9366"/>
              </a:cxn>
              <a:cxn ang="0">
                <a:pos x="connsiteX9367" y="connsiteY9367"/>
              </a:cxn>
              <a:cxn ang="0">
                <a:pos x="connsiteX9368" y="connsiteY9368"/>
              </a:cxn>
              <a:cxn ang="0">
                <a:pos x="connsiteX9369" y="connsiteY9369"/>
              </a:cxn>
              <a:cxn ang="0">
                <a:pos x="connsiteX9370" y="connsiteY9370"/>
              </a:cxn>
              <a:cxn ang="0">
                <a:pos x="connsiteX9371" y="connsiteY9371"/>
              </a:cxn>
              <a:cxn ang="0">
                <a:pos x="connsiteX9372" y="connsiteY9372"/>
              </a:cxn>
              <a:cxn ang="0">
                <a:pos x="connsiteX9373" y="connsiteY9373"/>
              </a:cxn>
              <a:cxn ang="0">
                <a:pos x="connsiteX9374" y="connsiteY9374"/>
              </a:cxn>
              <a:cxn ang="0">
                <a:pos x="connsiteX9375" y="connsiteY9375"/>
              </a:cxn>
              <a:cxn ang="0">
                <a:pos x="connsiteX9376" y="connsiteY9376"/>
              </a:cxn>
              <a:cxn ang="0">
                <a:pos x="connsiteX9377" y="connsiteY9377"/>
              </a:cxn>
              <a:cxn ang="0">
                <a:pos x="connsiteX9378" y="connsiteY9378"/>
              </a:cxn>
              <a:cxn ang="0">
                <a:pos x="connsiteX9379" y="connsiteY9379"/>
              </a:cxn>
              <a:cxn ang="0">
                <a:pos x="connsiteX9380" y="connsiteY9380"/>
              </a:cxn>
              <a:cxn ang="0">
                <a:pos x="connsiteX9381" y="connsiteY9381"/>
              </a:cxn>
              <a:cxn ang="0">
                <a:pos x="connsiteX9382" y="connsiteY9382"/>
              </a:cxn>
              <a:cxn ang="0">
                <a:pos x="connsiteX9383" y="connsiteY9383"/>
              </a:cxn>
              <a:cxn ang="0">
                <a:pos x="connsiteX9384" y="connsiteY9384"/>
              </a:cxn>
              <a:cxn ang="0">
                <a:pos x="connsiteX9385" y="connsiteY9385"/>
              </a:cxn>
              <a:cxn ang="0">
                <a:pos x="connsiteX9386" y="connsiteY9386"/>
              </a:cxn>
              <a:cxn ang="0">
                <a:pos x="connsiteX9387" y="connsiteY9387"/>
              </a:cxn>
              <a:cxn ang="0">
                <a:pos x="connsiteX9388" y="connsiteY9388"/>
              </a:cxn>
              <a:cxn ang="0">
                <a:pos x="connsiteX9389" y="connsiteY9389"/>
              </a:cxn>
              <a:cxn ang="0">
                <a:pos x="connsiteX9390" y="connsiteY9390"/>
              </a:cxn>
              <a:cxn ang="0">
                <a:pos x="connsiteX9391" y="connsiteY9391"/>
              </a:cxn>
              <a:cxn ang="0">
                <a:pos x="connsiteX9392" y="connsiteY9392"/>
              </a:cxn>
              <a:cxn ang="0">
                <a:pos x="connsiteX9393" y="connsiteY9393"/>
              </a:cxn>
              <a:cxn ang="0">
                <a:pos x="connsiteX9394" y="connsiteY9394"/>
              </a:cxn>
              <a:cxn ang="0">
                <a:pos x="connsiteX9395" y="connsiteY9395"/>
              </a:cxn>
              <a:cxn ang="0">
                <a:pos x="connsiteX9396" y="connsiteY9396"/>
              </a:cxn>
              <a:cxn ang="0">
                <a:pos x="connsiteX9397" y="connsiteY9397"/>
              </a:cxn>
              <a:cxn ang="0">
                <a:pos x="connsiteX9398" y="connsiteY9398"/>
              </a:cxn>
              <a:cxn ang="0">
                <a:pos x="connsiteX9399" y="connsiteY9399"/>
              </a:cxn>
              <a:cxn ang="0">
                <a:pos x="connsiteX9400" y="connsiteY9400"/>
              </a:cxn>
              <a:cxn ang="0">
                <a:pos x="connsiteX9401" y="connsiteY9401"/>
              </a:cxn>
              <a:cxn ang="0">
                <a:pos x="connsiteX9402" y="connsiteY9402"/>
              </a:cxn>
              <a:cxn ang="0">
                <a:pos x="connsiteX9403" y="connsiteY9403"/>
              </a:cxn>
              <a:cxn ang="0">
                <a:pos x="connsiteX9404" y="connsiteY9404"/>
              </a:cxn>
              <a:cxn ang="0">
                <a:pos x="connsiteX9405" y="connsiteY9405"/>
              </a:cxn>
              <a:cxn ang="0">
                <a:pos x="connsiteX9406" y="connsiteY9406"/>
              </a:cxn>
              <a:cxn ang="0">
                <a:pos x="connsiteX9407" y="connsiteY9407"/>
              </a:cxn>
              <a:cxn ang="0">
                <a:pos x="connsiteX9408" y="connsiteY9408"/>
              </a:cxn>
              <a:cxn ang="0">
                <a:pos x="connsiteX9409" y="connsiteY9409"/>
              </a:cxn>
              <a:cxn ang="0">
                <a:pos x="connsiteX9410" y="connsiteY9410"/>
              </a:cxn>
              <a:cxn ang="0">
                <a:pos x="connsiteX9411" y="connsiteY9411"/>
              </a:cxn>
              <a:cxn ang="0">
                <a:pos x="connsiteX9412" y="connsiteY9412"/>
              </a:cxn>
              <a:cxn ang="0">
                <a:pos x="connsiteX9413" y="connsiteY9413"/>
              </a:cxn>
              <a:cxn ang="0">
                <a:pos x="connsiteX9414" y="connsiteY9414"/>
              </a:cxn>
              <a:cxn ang="0">
                <a:pos x="connsiteX9415" y="connsiteY9415"/>
              </a:cxn>
              <a:cxn ang="0">
                <a:pos x="connsiteX9416" y="connsiteY9416"/>
              </a:cxn>
              <a:cxn ang="0">
                <a:pos x="connsiteX9417" y="connsiteY9417"/>
              </a:cxn>
              <a:cxn ang="0">
                <a:pos x="connsiteX9418" y="connsiteY9418"/>
              </a:cxn>
              <a:cxn ang="0">
                <a:pos x="connsiteX9419" y="connsiteY9419"/>
              </a:cxn>
              <a:cxn ang="0">
                <a:pos x="connsiteX9420" y="connsiteY9420"/>
              </a:cxn>
              <a:cxn ang="0">
                <a:pos x="connsiteX9421" y="connsiteY9421"/>
              </a:cxn>
              <a:cxn ang="0">
                <a:pos x="connsiteX9422" y="connsiteY9422"/>
              </a:cxn>
              <a:cxn ang="0">
                <a:pos x="connsiteX9423" y="connsiteY9423"/>
              </a:cxn>
              <a:cxn ang="0">
                <a:pos x="connsiteX9424" y="connsiteY9424"/>
              </a:cxn>
              <a:cxn ang="0">
                <a:pos x="connsiteX9425" y="connsiteY9425"/>
              </a:cxn>
              <a:cxn ang="0">
                <a:pos x="connsiteX9426" y="connsiteY9426"/>
              </a:cxn>
              <a:cxn ang="0">
                <a:pos x="connsiteX9427" y="connsiteY9427"/>
              </a:cxn>
              <a:cxn ang="0">
                <a:pos x="connsiteX9428" y="connsiteY9428"/>
              </a:cxn>
              <a:cxn ang="0">
                <a:pos x="connsiteX9429" y="connsiteY9429"/>
              </a:cxn>
              <a:cxn ang="0">
                <a:pos x="connsiteX9430" y="connsiteY9430"/>
              </a:cxn>
              <a:cxn ang="0">
                <a:pos x="connsiteX9431" y="connsiteY9431"/>
              </a:cxn>
              <a:cxn ang="0">
                <a:pos x="connsiteX9432" y="connsiteY9432"/>
              </a:cxn>
              <a:cxn ang="0">
                <a:pos x="connsiteX9433" y="connsiteY9433"/>
              </a:cxn>
              <a:cxn ang="0">
                <a:pos x="connsiteX9434" y="connsiteY9434"/>
              </a:cxn>
              <a:cxn ang="0">
                <a:pos x="connsiteX9435" y="connsiteY9435"/>
              </a:cxn>
              <a:cxn ang="0">
                <a:pos x="connsiteX9436" y="connsiteY9436"/>
              </a:cxn>
              <a:cxn ang="0">
                <a:pos x="connsiteX9437" y="connsiteY9437"/>
              </a:cxn>
              <a:cxn ang="0">
                <a:pos x="connsiteX9438" y="connsiteY9438"/>
              </a:cxn>
              <a:cxn ang="0">
                <a:pos x="connsiteX9439" y="connsiteY9439"/>
              </a:cxn>
              <a:cxn ang="0">
                <a:pos x="connsiteX9440" y="connsiteY9440"/>
              </a:cxn>
              <a:cxn ang="0">
                <a:pos x="connsiteX9441" y="connsiteY9441"/>
              </a:cxn>
              <a:cxn ang="0">
                <a:pos x="connsiteX9442" y="connsiteY9442"/>
              </a:cxn>
              <a:cxn ang="0">
                <a:pos x="connsiteX9443" y="connsiteY9443"/>
              </a:cxn>
              <a:cxn ang="0">
                <a:pos x="connsiteX9444" y="connsiteY9444"/>
              </a:cxn>
              <a:cxn ang="0">
                <a:pos x="connsiteX9445" y="connsiteY9445"/>
              </a:cxn>
              <a:cxn ang="0">
                <a:pos x="connsiteX9446" y="connsiteY9446"/>
              </a:cxn>
              <a:cxn ang="0">
                <a:pos x="connsiteX9447" y="connsiteY9447"/>
              </a:cxn>
              <a:cxn ang="0">
                <a:pos x="connsiteX9448" y="connsiteY9448"/>
              </a:cxn>
              <a:cxn ang="0">
                <a:pos x="connsiteX9449" y="connsiteY9449"/>
              </a:cxn>
              <a:cxn ang="0">
                <a:pos x="connsiteX9450" y="connsiteY9450"/>
              </a:cxn>
              <a:cxn ang="0">
                <a:pos x="connsiteX9451" y="connsiteY9451"/>
              </a:cxn>
              <a:cxn ang="0">
                <a:pos x="connsiteX9452" y="connsiteY9452"/>
              </a:cxn>
              <a:cxn ang="0">
                <a:pos x="connsiteX9453" y="connsiteY9453"/>
              </a:cxn>
              <a:cxn ang="0">
                <a:pos x="connsiteX9454" y="connsiteY9454"/>
              </a:cxn>
              <a:cxn ang="0">
                <a:pos x="connsiteX9455" y="connsiteY9455"/>
              </a:cxn>
              <a:cxn ang="0">
                <a:pos x="connsiteX9456" y="connsiteY9456"/>
              </a:cxn>
              <a:cxn ang="0">
                <a:pos x="connsiteX9457" y="connsiteY9457"/>
              </a:cxn>
              <a:cxn ang="0">
                <a:pos x="connsiteX9458" y="connsiteY9458"/>
              </a:cxn>
              <a:cxn ang="0">
                <a:pos x="connsiteX9459" y="connsiteY9459"/>
              </a:cxn>
              <a:cxn ang="0">
                <a:pos x="connsiteX9460" y="connsiteY9460"/>
              </a:cxn>
              <a:cxn ang="0">
                <a:pos x="connsiteX9461" y="connsiteY9461"/>
              </a:cxn>
              <a:cxn ang="0">
                <a:pos x="connsiteX9462" y="connsiteY9462"/>
              </a:cxn>
              <a:cxn ang="0">
                <a:pos x="connsiteX9463" y="connsiteY9463"/>
              </a:cxn>
              <a:cxn ang="0">
                <a:pos x="connsiteX9464" y="connsiteY9464"/>
              </a:cxn>
              <a:cxn ang="0">
                <a:pos x="connsiteX9465" y="connsiteY9465"/>
              </a:cxn>
              <a:cxn ang="0">
                <a:pos x="connsiteX9466" y="connsiteY9466"/>
              </a:cxn>
              <a:cxn ang="0">
                <a:pos x="connsiteX9467" y="connsiteY9467"/>
              </a:cxn>
              <a:cxn ang="0">
                <a:pos x="connsiteX9468" y="connsiteY9468"/>
              </a:cxn>
              <a:cxn ang="0">
                <a:pos x="connsiteX9469" y="connsiteY9469"/>
              </a:cxn>
              <a:cxn ang="0">
                <a:pos x="connsiteX9470" y="connsiteY9470"/>
              </a:cxn>
              <a:cxn ang="0">
                <a:pos x="connsiteX9471" y="connsiteY9471"/>
              </a:cxn>
              <a:cxn ang="0">
                <a:pos x="connsiteX9472" y="connsiteY9472"/>
              </a:cxn>
              <a:cxn ang="0">
                <a:pos x="connsiteX9473" y="connsiteY9473"/>
              </a:cxn>
              <a:cxn ang="0">
                <a:pos x="connsiteX9474" y="connsiteY9474"/>
              </a:cxn>
              <a:cxn ang="0">
                <a:pos x="connsiteX9475" y="connsiteY9475"/>
              </a:cxn>
              <a:cxn ang="0">
                <a:pos x="connsiteX9476" y="connsiteY9476"/>
              </a:cxn>
              <a:cxn ang="0">
                <a:pos x="connsiteX9477" y="connsiteY9477"/>
              </a:cxn>
              <a:cxn ang="0">
                <a:pos x="connsiteX9478" y="connsiteY9478"/>
              </a:cxn>
              <a:cxn ang="0">
                <a:pos x="connsiteX9479" y="connsiteY9479"/>
              </a:cxn>
              <a:cxn ang="0">
                <a:pos x="connsiteX9480" y="connsiteY9480"/>
              </a:cxn>
              <a:cxn ang="0">
                <a:pos x="connsiteX9481" y="connsiteY9481"/>
              </a:cxn>
              <a:cxn ang="0">
                <a:pos x="connsiteX9482" y="connsiteY9482"/>
              </a:cxn>
              <a:cxn ang="0">
                <a:pos x="connsiteX9483" y="connsiteY9483"/>
              </a:cxn>
              <a:cxn ang="0">
                <a:pos x="connsiteX9484" y="connsiteY9484"/>
              </a:cxn>
              <a:cxn ang="0">
                <a:pos x="connsiteX9485" y="connsiteY9485"/>
              </a:cxn>
              <a:cxn ang="0">
                <a:pos x="connsiteX9486" y="connsiteY9486"/>
              </a:cxn>
              <a:cxn ang="0">
                <a:pos x="connsiteX9487" y="connsiteY9487"/>
              </a:cxn>
              <a:cxn ang="0">
                <a:pos x="connsiteX9488" y="connsiteY9488"/>
              </a:cxn>
              <a:cxn ang="0">
                <a:pos x="connsiteX9489" y="connsiteY9489"/>
              </a:cxn>
              <a:cxn ang="0">
                <a:pos x="connsiteX9490" y="connsiteY9490"/>
              </a:cxn>
              <a:cxn ang="0">
                <a:pos x="connsiteX9491" y="connsiteY9491"/>
              </a:cxn>
              <a:cxn ang="0">
                <a:pos x="connsiteX9492" y="connsiteY9492"/>
              </a:cxn>
              <a:cxn ang="0">
                <a:pos x="connsiteX9493" y="connsiteY9493"/>
              </a:cxn>
              <a:cxn ang="0">
                <a:pos x="connsiteX9494" y="connsiteY9494"/>
              </a:cxn>
              <a:cxn ang="0">
                <a:pos x="connsiteX9495" y="connsiteY9495"/>
              </a:cxn>
              <a:cxn ang="0">
                <a:pos x="connsiteX9496" y="connsiteY9496"/>
              </a:cxn>
              <a:cxn ang="0">
                <a:pos x="connsiteX9497" y="connsiteY9497"/>
              </a:cxn>
              <a:cxn ang="0">
                <a:pos x="connsiteX9498" y="connsiteY9498"/>
              </a:cxn>
              <a:cxn ang="0">
                <a:pos x="connsiteX9499" y="connsiteY9499"/>
              </a:cxn>
              <a:cxn ang="0">
                <a:pos x="connsiteX9500" y="connsiteY9500"/>
              </a:cxn>
              <a:cxn ang="0">
                <a:pos x="connsiteX9501" y="connsiteY9501"/>
              </a:cxn>
              <a:cxn ang="0">
                <a:pos x="connsiteX9502" y="connsiteY9502"/>
              </a:cxn>
              <a:cxn ang="0">
                <a:pos x="connsiteX9503" y="connsiteY9503"/>
              </a:cxn>
              <a:cxn ang="0">
                <a:pos x="connsiteX9504" y="connsiteY9504"/>
              </a:cxn>
              <a:cxn ang="0">
                <a:pos x="connsiteX9505" y="connsiteY9505"/>
              </a:cxn>
              <a:cxn ang="0">
                <a:pos x="connsiteX9506" y="connsiteY9506"/>
              </a:cxn>
              <a:cxn ang="0">
                <a:pos x="connsiteX9507" y="connsiteY9507"/>
              </a:cxn>
              <a:cxn ang="0">
                <a:pos x="connsiteX9508" y="connsiteY9508"/>
              </a:cxn>
              <a:cxn ang="0">
                <a:pos x="connsiteX9509" y="connsiteY9509"/>
              </a:cxn>
              <a:cxn ang="0">
                <a:pos x="connsiteX9510" y="connsiteY9510"/>
              </a:cxn>
              <a:cxn ang="0">
                <a:pos x="connsiteX9511" y="connsiteY9511"/>
              </a:cxn>
              <a:cxn ang="0">
                <a:pos x="connsiteX9512" y="connsiteY9512"/>
              </a:cxn>
              <a:cxn ang="0">
                <a:pos x="connsiteX9513" y="connsiteY9513"/>
              </a:cxn>
              <a:cxn ang="0">
                <a:pos x="connsiteX9514" y="connsiteY9514"/>
              </a:cxn>
              <a:cxn ang="0">
                <a:pos x="connsiteX9515" y="connsiteY9515"/>
              </a:cxn>
              <a:cxn ang="0">
                <a:pos x="connsiteX9516" y="connsiteY9516"/>
              </a:cxn>
              <a:cxn ang="0">
                <a:pos x="connsiteX9517" y="connsiteY9517"/>
              </a:cxn>
              <a:cxn ang="0">
                <a:pos x="connsiteX9518" y="connsiteY9518"/>
              </a:cxn>
              <a:cxn ang="0">
                <a:pos x="connsiteX9519" y="connsiteY9519"/>
              </a:cxn>
              <a:cxn ang="0">
                <a:pos x="connsiteX9520" y="connsiteY9520"/>
              </a:cxn>
              <a:cxn ang="0">
                <a:pos x="connsiteX9521" y="connsiteY9521"/>
              </a:cxn>
              <a:cxn ang="0">
                <a:pos x="connsiteX9522" y="connsiteY9522"/>
              </a:cxn>
              <a:cxn ang="0">
                <a:pos x="connsiteX9523" y="connsiteY9523"/>
              </a:cxn>
              <a:cxn ang="0">
                <a:pos x="connsiteX9524" y="connsiteY9524"/>
              </a:cxn>
              <a:cxn ang="0">
                <a:pos x="connsiteX9525" y="connsiteY9525"/>
              </a:cxn>
              <a:cxn ang="0">
                <a:pos x="connsiteX9526" y="connsiteY9526"/>
              </a:cxn>
              <a:cxn ang="0">
                <a:pos x="connsiteX9527" y="connsiteY9527"/>
              </a:cxn>
              <a:cxn ang="0">
                <a:pos x="connsiteX9528" y="connsiteY9528"/>
              </a:cxn>
              <a:cxn ang="0">
                <a:pos x="connsiteX9529" y="connsiteY9529"/>
              </a:cxn>
              <a:cxn ang="0">
                <a:pos x="connsiteX9530" y="connsiteY9530"/>
              </a:cxn>
              <a:cxn ang="0">
                <a:pos x="connsiteX9531" y="connsiteY9531"/>
              </a:cxn>
              <a:cxn ang="0">
                <a:pos x="connsiteX9532" y="connsiteY9532"/>
              </a:cxn>
              <a:cxn ang="0">
                <a:pos x="connsiteX9533" y="connsiteY9533"/>
              </a:cxn>
              <a:cxn ang="0">
                <a:pos x="connsiteX9534" y="connsiteY9534"/>
              </a:cxn>
              <a:cxn ang="0">
                <a:pos x="connsiteX9535" y="connsiteY9535"/>
              </a:cxn>
              <a:cxn ang="0">
                <a:pos x="connsiteX9536" y="connsiteY9536"/>
              </a:cxn>
              <a:cxn ang="0">
                <a:pos x="connsiteX9537" y="connsiteY9537"/>
              </a:cxn>
              <a:cxn ang="0">
                <a:pos x="connsiteX9538" y="connsiteY9538"/>
              </a:cxn>
              <a:cxn ang="0">
                <a:pos x="connsiteX9539" y="connsiteY9539"/>
              </a:cxn>
              <a:cxn ang="0">
                <a:pos x="connsiteX9540" y="connsiteY9540"/>
              </a:cxn>
              <a:cxn ang="0">
                <a:pos x="connsiteX9541" y="connsiteY9541"/>
              </a:cxn>
              <a:cxn ang="0">
                <a:pos x="connsiteX9542" y="connsiteY9542"/>
              </a:cxn>
              <a:cxn ang="0">
                <a:pos x="connsiteX9543" y="connsiteY9543"/>
              </a:cxn>
              <a:cxn ang="0">
                <a:pos x="connsiteX9544" y="connsiteY9544"/>
              </a:cxn>
              <a:cxn ang="0">
                <a:pos x="connsiteX9545" y="connsiteY9545"/>
              </a:cxn>
              <a:cxn ang="0">
                <a:pos x="connsiteX9546" y="connsiteY9546"/>
              </a:cxn>
              <a:cxn ang="0">
                <a:pos x="connsiteX9547" y="connsiteY9547"/>
              </a:cxn>
              <a:cxn ang="0">
                <a:pos x="connsiteX9548" y="connsiteY9548"/>
              </a:cxn>
              <a:cxn ang="0">
                <a:pos x="connsiteX9549" y="connsiteY9549"/>
              </a:cxn>
              <a:cxn ang="0">
                <a:pos x="connsiteX9550" y="connsiteY9550"/>
              </a:cxn>
              <a:cxn ang="0">
                <a:pos x="connsiteX9551" y="connsiteY9551"/>
              </a:cxn>
              <a:cxn ang="0">
                <a:pos x="connsiteX9552" y="connsiteY9552"/>
              </a:cxn>
              <a:cxn ang="0">
                <a:pos x="connsiteX9553" y="connsiteY9553"/>
              </a:cxn>
              <a:cxn ang="0">
                <a:pos x="connsiteX9554" y="connsiteY9554"/>
              </a:cxn>
              <a:cxn ang="0">
                <a:pos x="connsiteX9555" y="connsiteY9555"/>
              </a:cxn>
              <a:cxn ang="0">
                <a:pos x="connsiteX9556" y="connsiteY9556"/>
              </a:cxn>
              <a:cxn ang="0">
                <a:pos x="connsiteX9557" y="connsiteY9557"/>
              </a:cxn>
              <a:cxn ang="0">
                <a:pos x="connsiteX9558" y="connsiteY9558"/>
              </a:cxn>
              <a:cxn ang="0">
                <a:pos x="connsiteX9559" y="connsiteY9559"/>
              </a:cxn>
              <a:cxn ang="0">
                <a:pos x="connsiteX9560" y="connsiteY9560"/>
              </a:cxn>
              <a:cxn ang="0">
                <a:pos x="connsiteX9561" y="connsiteY9561"/>
              </a:cxn>
              <a:cxn ang="0">
                <a:pos x="connsiteX9562" y="connsiteY9562"/>
              </a:cxn>
              <a:cxn ang="0">
                <a:pos x="connsiteX9563" y="connsiteY9563"/>
              </a:cxn>
              <a:cxn ang="0">
                <a:pos x="connsiteX9564" y="connsiteY9564"/>
              </a:cxn>
              <a:cxn ang="0">
                <a:pos x="connsiteX9565" y="connsiteY9565"/>
              </a:cxn>
              <a:cxn ang="0">
                <a:pos x="connsiteX9566" y="connsiteY9566"/>
              </a:cxn>
              <a:cxn ang="0">
                <a:pos x="connsiteX9567" y="connsiteY9567"/>
              </a:cxn>
              <a:cxn ang="0">
                <a:pos x="connsiteX9568" y="connsiteY9568"/>
              </a:cxn>
              <a:cxn ang="0">
                <a:pos x="connsiteX9569" y="connsiteY9569"/>
              </a:cxn>
              <a:cxn ang="0">
                <a:pos x="connsiteX9570" y="connsiteY9570"/>
              </a:cxn>
              <a:cxn ang="0">
                <a:pos x="connsiteX9571" y="connsiteY9571"/>
              </a:cxn>
              <a:cxn ang="0">
                <a:pos x="connsiteX9572" y="connsiteY9572"/>
              </a:cxn>
              <a:cxn ang="0">
                <a:pos x="connsiteX9573" y="connsiteY9573"/>
              </a:cxn>
              <a:cxn ang="0">
                <a:pos x="connsiteX9574" y="connsiteY9574"/>
              </a:cxn>
              <a:cxn ang="0">
                <a:pos x="connsiteX9575" y="connsiteY9575"/>
              </a:cxn>
              <a:cxn ang="0">
                <a:pos x="connsiteX9576" y="connsiteY9576"/>
              </a:cxn>
              <a:cxn ang="0">
                <a:pos x="connsiteX9577" y="connsiteY9577"/>
              </a:cxn>
              <a:cxn ang="0">
                <a:pos x="connsiteX9578" y="connsiteY9578"/>
              </a:cxn>
              <a:cxn ang="0">
                <a:pos x="connsiteX9579" y="connsiteY9579"/>
              </a:cxn>
              <a:cxn ang="0">
                <a:pos x="connsiteX9580" y="connsiteY9580"/>
              </a:cxn>
              <a:cxn ang="0">
                <a:pos x="connsiteX9581" y="connsiteY9581"/>
              </a:cxn>
              <a:cxn ang="0">
                <a:pos x="connsiteX9582" y="connsiteY9582"/>
              </a:cxn>
              <a:cxn ang="0">
                <a:pos x="connsiteX9583" y="connsiteY9583"/>
              </a:cxn>
              <a:cxn ang="0">
                <a:pos x="connsiteX9584" y="connsiteY9584"/>
              </a:cxn>
              <a:cxn ang="0">
                <a:pos x="connsiteX9585" y="connsiteY9585"/>
              </a:cxn>
              <a:cxn ang="0">
                <a:pos x="connsiteX9586" y="connsiteY9586"/>
              </a:cxn>
              <a:cxn ang="0">
                <a:pos x="connsiteX9587" y="connsiteY9587"/>
              </a:cxn>
              <a:cxn ang="0">
                <a:pos x="connsiteX9588" y="connsiteY9588"/>
              </a:cxn>
              <a:cxn ang="0">
                <a:pos x="connsiteX9589" y="connsiteY9589"/>
              </a:cxn>
              <a:cxn ang="0">
                <a:pos x="connsiteX9590" y="connsiteY9590"/>
              </a:cxn>
              <a:cxn ang="0">
                <a:pos x="connsiteX9591" y="connsiteY9591"/>
              </a:cxn>
              <a:cxn ang="0">
                <a:pos x="connsiteX9592" y="connsiteY9592"/>
              </a:cxn>
              <a:cxn ang="0">
                <a:pos x="connsiteX9593" y="connsiteY9593"/>
              </a:cxn>
              <a:cxn ang="0">
                <a:pos x="connsiteX9594" y="connsiteY9594"/>
              </a:cxn>
              <a:cxn ang="0">
                <a:pos x="connsiteX9595" y="connsiteY9595"/>
              </a:cxn>
              <a:cxn ang="0">
                <a:pos x="connsiteX9596" y="connsiteY9596"/>
              </a:cxn>
              <a:cxn ang="0">
                <a:pos x="connsiteX9597" y="connsiteY9597"/>
              </a:cxn>
              <a:cxn ang="0">
                <a:pos x="connsiteX9598" y="connsiteY9598"/>
              </a:cxn>
              <a:cxn ang="0">
                <a:pos x="connsiteX9599" y="connsiteY9599"/>
              </a:cxn>
              <a:cxn ang="0">
                <a:pos x="connsiteX9600" y="connsiteY9600"/>
              </a:cxn>
              <a:cxn ang="0">
                <a:pos x="connsiteX9601" y="connsiteY9601"/>
              </a:cxn>
              <a:cxn ang="0">
                <a:pos x="connsiteX9602" y="connsiteY9602"/>
              </a:cxn>
              <a:cxn ang="0">
                <a:pos x="connsiteX9603" y="connsiteY9603"/>
              </a:cxn>
              <a:cxn ang="0">
                <a:pos x="connsiteX9604" y="connsiteY9604"/>
              </a:cxn>
              <a:cxn ang="0">
                <a:pos x="connsiteX9605" y="connsiteY9605"/>
              </a:cxn>
              <a:cxn ang="0">
                <a:pos x="connsiteX9606" y="connsiteY9606"/>
              </a:cxn>
              <a:cxn ang="0">
                <a:pos x="connsiteX9607" y="connsiteY9607"/>
              </a:cxn>
              <a:cxn ang="0">
                <a:pos x="connsiteX9608" y="connsiteY9608"/>
              </a:cxn>
              <a:cxn ang="0">
                <a:pos x="connsiteX9609" y="connsiteY9609"/>
              </a:cxn>
              <a:cxn ang="0">
                <a:pos x="connsiteX9610" y="connsiteY9610"/>
              </a:cxn>
              <a:cxn ang="0">
                <a:pos x="connsiteX9611" y="connsiteY9611"/>
              </a:cxn>
              <a:cxn ang="0">
                <a:pos x="connsiteX9612" y="connsiteY9612"/>
              </a:cxn>
              <a:cxn ang="0">
                <a:pos x="connsiteX9613" y="connsiteY9613"/>
              </a:cxn>
              <a:cxn ang="0">
                <a:pos x="connsiteX9614" y="connsiteY9614"/>
              </a:cxn>
              <a:cxn ang="0">
                <a:pos x="connsiteX9615" y="connsiteY9615"/>
              </a:cxn>
              <a:cxn ang="0">
                <a:pos x="connsiteX9616" y="connsiteY9616"/>
              </a:cxn>
              <a:cxn ang="0">
                <a:pos x="connsiteX9617" y="connsiteY9617"/>
              </a:cxn>
              <a:cxn ang="0">
                <a:pos x="connsiteX9618" y="connsiteY9618"/>
              </a:cxn>
              <a:cxn ang="0">
                <a:pos x="connsiteX9619" y="connsiteY9619"/>
              </a:cxn>
              <a:cxn ang="0">
                <a:pos x="connsiteX9620" y="connsiteY9620"/>
              </a:cxn>
              <a:cxn ang="0">
                <a:pos x="connsiteX9621" y="connsiteY9621"/>
              </a:cxn>
              <a:cxn ang="0">
                <a:pos x="connsiteX9622" y="connsiteY9622"/>
              </a:cxn>
              <a:cxn ang="0">
                <a:pos x="connsiteX9623" y="connsiteY9623"/>
              </a:cxn>
              <a:cxn ang="0">
                <a:pos x="connsiteX9624" y="connsiteY9624"/>
              </a:cxn>
              <a:cxn ang="0">
                <a:pos x="connsiteX9625" y="connsiteY9625"/>
              </a:cxn>
              <a:cxn ang="0">
                <a:pos x="connsiteX9626" y="connsiteY9626"/>
              </a:cxn>
              <a:cxn ang="0">
                <a:pos x="connsiteX9627" y="connsiteY9627"/>
              </a:cxn>
              <a:cxn ang="0">
                <a:pos x="connsiteX9628" y="connsiteY9628"/>
              </a:cxn>
              <a:cxn ang="0">
                <a:pos x="connsiteX9629" y="connsiteY9629"/>
              </a:cxn>
              <a:cxn ang="0">
                <a:pos x="connsiteX9630" y="connsiteY9630"/>
              </a:cxn>
              <a:cxn ang="0">
                <a:pos x="connsiteX9631" y="connsiteY9631"/>
              </a:cxn>
              <a:cxn ang="0">
                <a:pos x="connsiteX9632" y="connsiteY9632"/>
              </a:cxn>
              <a:cxn ang="0">
                <a:pos x="connsiteX9633" y="connsiteY9633"/>
              </a:cxn>
              <a:cxn ang="0">
                <a:pos x="connsiteX9634" y="connsiteY9634"/>
              </a:cxn>
              <a:cxn ang="0">
                <a:pos x="connsiteX9635" y="connsiteY9635"/>
              </a:cxn>
              <a:cxn ang="0">
                <a:pos x="connsiteX9636" y="connsiteY9636"/>
              </a:cxn>
              <a:cxn ang="0">
                <a:pos x="connsiteX9637" y="connsiteY9637"/>
              </a:cxn>
              <a:cxn ang="0">
                <a:pos x="connsiteX9638" y="connsiteY9638"/>
              </a:cxn>
              <a:cxn ang="0">
                <a:pos x="connsiteX9639" y="connsiteY9639"/>
              </a:cxn>
              <a:cxn ang="0">
                <a:pos x="connsiteX9640" y="connsiteY9640"/>
              </a:cxn>
              <a:cxn ang="0">
                <a:pos x="connsiteX9641" y="connsiteY9641"/>
              </a:cxn>
              <a:cxn ang="0">
                <a:pos x="connsiteX9642" y="connsiteY9642"/>
              </a:cxn>
              <a:cxn ang="0">
                <a:pos x="connsiteX9643" y="connsiteY9643"/>
              </a:cxn>
              <a:cxn ang="0">
                <a:pos x="connsiteX9644" y="connsiteY9644"/>
              </a:cxn>
              <a:cxn ang="0">
                <a:pos x="connsiteX9645" y="connsiteY9645"/>
              </a:cxn>
              <a:cxn ang="0">
                <a:pos x="connsiteX9646" y="connsiteY9646"/>
              </a:cxn>
              <a:cxn ang="0">
                <a:pos x="connsiteX9647" y="connsiteY9647"/>
              </a:cxn>
              <a:cxn ang="0">
                <a:pos x="connsiteX9648" y="connsiteY9648"/>
              </a:cxn>
              <a:cxn ang="0">
                <a:pos x="connsiteX9649" y="connsiteY9649"/>
              </a:cxn>
              <a:cxn ang="0">
                <a:pos x="connsiteX9650" y="connsiteY9650"/>
              </a:cxn>
              <a:cxn ang="0">
                <a:pos x="connsiteX9651" y="connsiteY9651"/>
              </a:cxn>
              <a:cxn ang="0">
                <a:pos x="connsiteX9652" y="connsiteY9652"/>
              </a:cxn>
              <a:cxn ang="0">
                <a:pos x="connsiteX9653" y="connsiteY9653"/>
              </a:cxn>
              <a:cxn ang="0">
                <a:pos x="connsiteX9654" y="connsiteY9654"/>
              </a:cxn>
              <a:cxn ang="0">
                <a:pos x="connsiteX9655" y="connsiteY9655"/>
              </a:cxn>
              <a:cxn ang="0">
                <a:pos x="connsiteX9656" y="connsiteY9656"/>
              </a:cxn>
              <a:cxn ang="0">
                <a:pos x="connsiteX9657" y="connsiteY9657"/>
              </a:cxn>
              <a:cxn ang="0">
                <a:pos x="connsiteX9658" y="connsiteY9658"/>
              </a:cxn>
              <a:cxn ang="0">
                <a:pos x="connsiteX9659" y="connsiteY9659"/>
              </a:cxn>
              <a:cxn ang="0">
                <a:pos x="connsiteX9660" y="connsiteY9660"/>
              </a:cxn>
              <a:cxn ang="0">
                <a:pos x="connsiteX9661" y="connsiteY9661"/>
              </a:cxn>
              <a:cxn ang="0">
                <a:pos x="connsiteX9662" y="connsiteY9662"/>
              </a:cxn>
              <a:cxn ang="0">
                <a:pos x="connsiteX9663" y="connsiteY9663"/>
              </a:cxn>
              <a:cxn ang="0">
                <a:pos x="connsiteX9664" y="connsiteY9664"/>
              </a:cxn>
              <a:cxn ang="0">
                <a:pos x="connsiteX9665" y="connsiteY9665"/>
              </a:cxn>
              <a:cxn ang="0">
                <a:pos x="connsiteX9666" y="connsiteY9666"/>
              </a:cxn>
              <a:cxn ang="0">
                <a:pos x="connsiteX9667" y="connsiteY9667"/>
              </a:cxn>
              <a:cxn ang="0">
                <a:pos x="connsiteX9668" y="connsiteY9668"/>
              </a:cxn>
              <a:cxn ang="0">
                <a:pos x="connsiteX9669" y="connsiteY9669"/>
              </a:cxn>
              <a:cxn ang="0">
                <a:pos x="connsiteX9670" y="connsiteY9670"/>
              </a:cxn>
              <a:cxn ang="0">
                <a:pos x="connsiteX9671" y="connsiteY9671"/>
              </a:cxn>
              <a:cxn ang="0">
                <a:pos x="connsiteX9672" y="connsiteY9672"/>
              </a:cxn>
              <a:cxn ang="0">
                <a:pos x="connsiteX9673" y="connsiteY9673"/>
              </a:cxn>
              <a:cxn ang="0">
                <a:pos x="connsiteX9674" y="connsiteY9674"/>
              </a:cxn>
              <a:cxn ang="0">
                <a:pos x="connsiteX9675" y="connsiteY9675"/>
              </a:cxn>
              <a:cxn ang="0">
                <a:pos x="connsiteX9676" y="connsiteY9676"/>
              </a:cxn>
              <a:cxn ang="0">
                <a:pos x="connsiteX9677" y="connsiteY9677"/>
              </a:cxn>
              <a:cxn ang="0">
                <a:pos x="connsiteX9678" y="connsiteY9678"/>
              </a:cxn>
              <a:cxn ang="0">
                <a:pos x="connsiteX9679" y="connsiteY9679"/>
              </a:cxn>
              <a:cxn ang="0">
                <a:pos x="connsiteX9680" y="connsiteY9680"/>
              </a:cxn>
              <a:cxn ang="0">
                <a:pos x="connsiteX9681" y="connsiteY9681"/>
              </a:cxn>
              <a:cxn ang="0">
                <a:pos x="connsiteX9682" y="connsiteY9682"/>
              </a:cxn>
              <a:cxn ang="0">
                <a:pos x="connsiteX9683" y="connsiteY9683"/>
              </a:cxn>
              <a:cxn ang="0">
                <a:pos x="connsiteX9684" y="connsiteY9684"/>
              </a:cxn>
              <a:cxn ang="0">
                <a:pos x="connsiteX9685" y="connsiteY9685"/>
              </a:cxn>
              <a:cxn ang="0">
                <a:pos x="connsiteX9686" y="connsiteY9686"/>
              </a:cxn>
              <a:cxn ang="0">
                <a:pos x="connsiteX9687" y="connsiteY9687"/>
              </a:cxn>
              <a:cxn ang="0">
                <a:pos x="connsiteX9688" y="connsiteY9688"/>
              </a:cxn>
              <a:cxn ang="0">
                <a:pos x="connsiteX9689" y="connsiteY9689"/>
              </a:cxn>
              <a:cxn ang="0">
                <a:pos x="connsiteX9690" y="connsiteY9690"/>
              </a:cxn>
              <a:cxn ang="0">
                <a:pos x="connsiteX9691" y="connsiteY9691"/>
              </a:cxn>
              <a:cxn ang="0">
                <a:pos x="connsiteX9692" y="connsiteY9692"/>
              </a:cxn>
              <a:cxn ang="0">
                <a:pos x="connsiteX9693" y="connsiteY9693"/>
              </a:cxn>
              <a:cxn ang="0">
                <a:pos x="connsiteX9694" y="connsiteY9694"/>
              </a:cxn>
              <a:cxn ang="0">
                <a:pos x="connsiteX9695" y="connsiteY9695"/>
              </a:cxn>
              <a:cxn ang="0">
                <a:pos x="connsiteX9696" y="connsiteY9696"/>
              </a:cxn>
              <a:cxn ang="0">
                <a:pos x="connsiteX9697" y="connsiteY9697"/>
              </a:cxn>
              <a:cxn ang="0">
                <a:pos x="connsiteX9698" y="connsiteY9698"/>
              </a:cxn>
              <a:cxn ang="0">
                <a:pos x="connsiteX9699" y="connsiteY9699"/>
              </a:cxn>
              <a:cxn ang="0">
                <a:pos x="connsiteX9700" y="connsiteY9700"/>
              </a:cxn>
              <a:cxn ang="0">
                <a:pos x="connsiteX9701" y="connsiteY9701"/>
              </a:cxn>
              <a:cxn ang="0">
                <a:pos x="connsiteX9702" y="connsiteY9702"/>
              </a:cxn>
              <a:cxn ang="0">
                <a:pos x="connsiteX9703" y="connsiteY9703"/>
              </a:cxn>
              <a:cxn ang="0">
                <a:pos x="connsiteX9704" y="connsiteY9704"/>
              </a:cxn>
              <a:cxn ang="0">
                <a:pos x="connsiteX9705" y="connsiteY9705"/>
              </a:cxn>
              <a:cxn ang="0">
                <a:pos x="connsiteX9706" y="connsiteY9706"/>
              </a:cxn>
              <a:cxn ang="0">
                <a:pos x="connsiteX9707" y="connsiteY9707"/>
              </a:cxn>
              <a:cxn ang="0">
                <a:pos x="connsiteX9708" y="connsiteY9708"/>
              </a:cxn>
              <a:cxn ang="0">
                <a:pos x="connsiteX9709" y="connsiteY9709"/>
              </a:cxn>
              <a:cxn ang="0">
                <a:pos x="connsiteX9710" y="connsiteY9710"/>
              </a:cxn>
              <a:cxn ang="0">
                <a:pos x="connsiteX9711" y="connsiteY9711"/>
              </a:cxn>
              <a:cxn ang="0">
                <a:pos x="connsiteX9712" y="connsiteY9712"/>
              </a:cxn>
              <a:cxn ang="0">
                <a:pos x="connsiteX9713" y="connsiteY9713"/>
              </a:cxn>
              <a:cxn ang="0">
                <a:pos x="connsiteX9714" y="connsiteY9714"/>
              </a:cxn>
              <a:cxn ang="0">
                <a:pos x="connsiteX9715" y="connsiteY9715"/>
              </a:cxn>
              <a:cxn ang="0">
                <a:pos x="connsiteX9716" y="connsiteY9716"/>
              </a:cxn>
              <a:cxn ang="0">
                <a:pos x="connsiteX9717" y="connsiteY9717"/>
              </a:cxn>
              <a:cxn ang="0">
                <a:pos x="connsiteX9718" y="connsiteY9718"/>
              </a:cxn>
              <a:cxn ang="0">
                <a:pos x="connsiteX9719" y="connsiteY9719"/>
              </a:cxn>
              <a:cxn ang="0">
                <a:pos x="connsiteX9720" y="connsiteY9720"/>
              </a:cxn>
              <a:cxn ang="0">
                <a:pos x="connsiteX9721" y="connsiteY9721"/>
              </a:cxn>
              <a:cxn ang="0">
                <a:pos x="connsiteX9722" y="connsiteY9722"/>
              </a:cxn>
              <a:cxn ang="0">
                <a:pos x="connsiteX9723" y="connsiteY9723"/>
              </a:cxn>
              <a:cxn ang="0">
                <a:pos x="connsiteX9724" y="connsiteY9724"/>
              </a:cxn>
              <a:cxn ang="0">
                <a:pos x="connsiteX9725" y="connsiteY9725"/>
              </a:cxn>
              <a:cxn ang="0">
                <a:pos x="connsiteX9726" y="connsiteY9726"/>
              </a:cxn>
              <a:cxn ang="0">
                <a:pos x="connsiteX9727" y="connsiteY9727"/>
              </a:cxn>
              <a:cxn ang="0">
                <a:pos x="connsiteX9728" y="connsiteY9728"/>
              </a:cxn>
              <a:cxn ang="0">
                <a:pos x="connsiteX9729" y="connsiteY9729"/>
              </a:cxn>
              <a:cxn ang="0">
                <a:pos x="connsiteX9730" y="connsiteY9730"/>
              </a:cxn>
              <a:cxn ang="0">
                <a:pos x="connsiteX9731" y="connsiteY9731"/>
              </a:cxn>
              <a:cxn ang="0">
                <a:pos x="connsiteX9732" y="connsiteY9732"/>
              </a:cxn>
              <a:cxn ang="0">
                <a:pos x="connsiteX9733" y="connsiteY9733"/>
              </a:cxn>
              <a:cxn ang="0">
                <a:pos x="connsiteX9734" y="connsiteY9734"/>
              </a:cxn>
              <a:cxn ang="0">
                <a:pos x="connsiteX9735" y="connsiteY9735"/>
              </a:cxn>
              <a:cxn ang="0">
                <a:pos x="connsiteX9736" y="connsiteY9736"/>
              </a:cxn>
              <a:cxn ang="0">
                <a:pos x="connsiteX9737" y="connsiteY9737"/>
              </a:cxn>
              <a:cxn ang="0">
                <a:pos x="connsiteX9738" y="connsiteY9738"/>
              </a:cxn>
              <a:cxn ang="0">
                <a:pos x="connsiteX9739" y="connsiteY9739"/>
              </a:cxn>
              <a:cxn ang="0">
                <a:pos x="connsiteX9740" y="connsiteY9740"/>
              </a:cxn>
              <a:cxn ang="0">
                <a:pos x="connsiteX9741" y="connsiteY9741"/>
              </a:cxn>
              <a:cxn ang="0">
                <a:pos x="connsiteX9742" y="connsiteY9742"/>
              </a:cxn>
              <a:cxn ang="0">
                <a:pos x="connsiteX9743" y="connsiteY9743"/>
              </a:cxn>
              <a:cxn ang="0">
                <a:pos x="connsiteX9744" y="connsiteY9744"/>
              </a:cxn>
              <a:cxn ang="0">
                <a:pos x="connsiteX9745" y="connsiteY9745"/>
              </a:cxn>
              <a:cxn ang="0">
                <a:pos x="connsiteX9746" y="connsiteY9746"/>
              </a:cxn>
              <a:cxn ang="0">
                <a:pos x="connsiteX9747" y="connsiteY9747"/>
              </a:cxn>
              <a:cxn ang="0">
                <a:pos x="connsiteX9748" y="connsiteY9748"/>
              </a:cxn>
              <a:cxn ang="0">
                <a:pos x="connsiteX9749" y="connsiteY9749"/>
              </a:cxn>
              <a:cxn ang="0">
                <a:pos x="connsiteX9750" y="connsiteY9750"/>
              </a:cxn>
              <a:cxn ang="0">
                <a:pos x="connsiteX9751" y="connsiteY9751"/>
              </a:cxn>
              <a:cxn ang="0">
                <a:pos x="connsiteX9752" y="connsiteY9752"/>
              </a:cxn>
              <a:cxn ang="0">
                <a:pos x="connsiteX9753" y="connsiteY9753"/>
              </a:cxn>
              <a:cxn ang="0">
                <a:pos x="connsiteX9754" y="connsiteY9754"/>
              </a:cxn>
              <a:cxn ang="0">
                <a:pos x="connsiteX9755" y="connsiteY9755"/>
              </a:cxn>
              <a:cxn ang="0">
                <a:pos x="connsiteX9756" y="connsiteY9756"/>
              </a:cxn>
              <a:cxn ang="0">
                <a:pos x="connsiteX9757" y="connsiteY9757"/>
              </a:cxn>
              <a:cxn ang="0">
                <a:pos x="connsiteX9758" y="connsiteY9758"/>
              </a:cxn>
              <a:cxn ang="0">
                <a:pos x="connsiteX9759" y="connsiteY9759"/>
              </a:cxn>
              <a:cxn ang="0">
                <a:pos x="connsiteX9760" y="connsiteY9760"/>
              </a:cxn>
              <a:cxn ang="0">
                <a:pos x="connsiteX9761" y="connsiteY9761"/>
              </a:cxn>
              <a:cxn ang="0">
                <a:pos x="connsiteX9762" y="connsiteY9762"/>
              </a:cxn>
              <a:cxn ang="0">
                <a:pos x="connsiteX9763" y="connsiteY9763"/>
              </a:cxn>
              <a:cxn ang="0">
                <a:pos x="connsiteX9764" y="connsiteY9764"/>
              </a:cxn>
              <a:cxn ang="0">
                <a:pos x="connsiteX9765" y="connsiteY9765"/>
              </a:cxn>
              <a:cxn ang="0">
                <a:pos x="connsiteX9766" y="connsiteY9766"/>
              </a:cxn>
              <a:cxn ang="0">
                <a:pos x="connsiteX9767" y="connsiteY9767"/>
              </a:cxn>
              <a:cxn ang="0">
                <a:pos x="connsiteX9768" y="connsiteY9768"/>
              </a:cxn>
              <a:cxn ang="0">
                <a:pos x="connsiteX9769" y="connsiteY9769"/>
              </a:cxn>
              <a:cxn ang="0">
                <a:pos x="connsiteX9770" y="connsiteY9770"/>
              </a:cxn>
              <a:cxn ang="0">
                <a:pos x="connsiteX9771" y="connsiteY9771"/>
              </a:cxn>
              <a:cxn ang="0">
                <a:pos x="connsiteX9772" y="connsiteY9772"/>
              </a:cxn>
              <a:cxn ang="0">
                <a:pos x="connsiteX9773" y="connsiteY9773"/>
              </a:cxn>
              <a:cxn ang="0">
                <a:pos x="connsiteX9774" y="connsiteY9774"/>
              </a:cxn>
              <a:cxn ang="0">
                <a:pos x="connsiteX9775" y="connsiteY9775"/>
              </a:cxn>
              <a:cxn ang="0">
                <a:pos x="connsiteX9776" y="connsiteY9776"/>
              </a:cxn>
              <a:cxn ang="0">
                <a:pos x="connsiteX9777" y="connsiteY9777"/>
              </a:cxn>
              <a:cxn ang="0">
                <a:pos x="connsiteX9778" y="connsiteY9778"/>
              </a:cxn>
              <a:cxn ang="0">
                <a:pos x="connsiteX9779" y="connsiteY9779"/>
              </a:cxn>
              <a:cxn ang="0">
                <a:pos x="connsiteX9780" y="connsiteY9780"/>
              </a:cxn>
              <a:cxn ang="0">
                <a:pos x="connsiteX9781" y="connsiteY9781"/>
              </a:cxn>
              <a:cxn ang="0">
                <a:pos x="connsiteX9782" y="connsiteY9782"/>
              </a:cxn>
              <a:cxn ang="0">
                <a:pos x="connsiteX9783" y="connsiteY9783"/>
              </a:cxn>
              <a:cxn ang="0">
                <a:pos x="connsiteX9784" y="connsiteY9784"/>
              </a:cxn>
              <a:cxn ang="0">
                <a:pos x="connsiteX9785" y="connsiteY9785"/>
              </a:cxn>
              <a:cxn ang="0">
                <a:pos x="connsiteX9786" y="connsiteY9786"/>
              </a:cxn>
              <a:cxn ang="0">
                <a:pos x="connsiteX9787" y="connsiteY9787"/>
              </a:cxn>
              <a:cxn ang="0">
                <a:pos x="connsiteX9788" y="connsiteY9788"/>
              </a:cxn>
              <a:cxn ang="0">
                <a:pos x="connsiteX9789" y="connsiteY9789"/>
              </a:cxn>
              <a:cxn ang="0">
                <a:pos x="connsiteX9790" y="connsiteY9790"/>
              </a:cxn>
              <a:cxn ang="0">
                <a:pos x="connsiteX9791" y="connsiteY9791"/>
              </a:cxn>
              <a:cxn ang="0">
                <a:pos x="connsiteX9792" y="connsiteY9792"/>
              </a:cxn>
              <a:cxn ang="0">
                <a:pos x="connsiteX9793" y="connsiteY9793"/>
              </a:cxn>
              <a:cxn ang="0">
                <a:pos x="connsiteX9794" y="connsiteY9794"/>
              </a:cxn>
              <a:cxn ang="0">
                <a:pos x="connsiteX9795" y="connsiteY9795"/>
              </a:cxn>
              <a:cxn ang="0">
                <a:pos x="connsiteX9796" y="connsiteY9796"/>
              </a:cxn>
              <a:cxn ang="0">
                <a:pos x="connsiteX9797" y="connsiteY9797"/>
              </a:cxn>
              <a:cxn ang="0">
                <a:pos x="connsiteX9798" y="connsiteY9798"/>
              </a:cxn>
              <a:cxn ang="0">
                <a:pos x="connsiteX9799" y="connsiteY9799"/>
              </a:cxn>
              <a:cxn ang="0">
                <a:pos x="connsiteX9800" y="connsiteY9800"/>
              </a:cxn>
              <a:cxn ang="0">
                <a:pos x="connsiteX9801" y="connsiteY9801"/>
              </a:cxn>
              <a:cxn ang="0">
                <a:pos x="connsiteX9802" y="connsiteY9802"/>
              </a:cxn>
              <a:cxn ang="0">
                <a:pos x="connsiteX9803" y="connsiteY9803"/>
              </a:cxn>
              <a:cxn ang="0">
                <a:pos x="connsiteX9804" y="connsiteY9804"/>
              </a:cxn>
              <a:cxn ang="0">
                <a:pos x="connsiteX9805" y="connsiteY9805"/>
              </a:cxn>
              <a:cxn ang="0">
                <a:pos x="connsiteX9806" y="connsiteY9806"/>
              </a:cxn>
              <a:cxn ang="0">
                <a:pos x="connsiteX9807" y="connsiteY9807"/>
              </a:cxn>
              <a:cxn ang="0">
                <a:pos x="connsiteX9808" y="connsiteY9808"/>
              </a:cxn>
              <a:cxn ang="0">
                <a:pos x="connsiteX9809" y="connsiteY9809"/>
              </a:cxn>
              <a:cxn ang="0">
                <a:pos x="connsiteX9810" y="connsiteY9810"/>
              </a:cxn>
              <a:cxn ang="0">
                <a:pos x="connsiteX9811" y="connsiteY9811"/>
              </a:cxn>
              <a:cxn ang="0">
                <a:pos x="connsiteX9812" y="connsiteY9812"/>
              </a:cxn>
              <a:cxn ang="0">
                <a:pos x="connsiteX9813" y="connsiteY9813"/>
              </a:cxn>
              <a:cxn ang="0">
                <a:pos x="connsiteX9814" y="connsiteY9814"/>
              </a:cxn>
              <a:cxn ang="0">
                <a:pos x="connsiteX9815" y="connsiteY9815"/>
              </a:cxn>
              <a:cxn ang="0">
                <a:pos x="connsiteX9816" y="connsiteY9816"/>
              </a:cxn>
              <a:cxn ang="0">
                <a:pos x="connsiteX9817" y="connsiteY9817"/>
              </a:cxn>
              <a:cxn ang="0">
                <a:pos x="connsiteX9818" y="connsiteY9818"/>
              </a:cxn>
              <a:cxn ang="0">
                <a:pos x="connsiteX9819" y="connsiteY9819"/>
              </a:cxn>
              <a:cxn ang="0">
                <a:pos x="connsiteX9820" y="connsiteY9820"/>
              </a:cxn>
              <a:cxn ang="0">
                <a:pos x="connsiteX9821" y="connsiteY9821"/>
              </a:cxn>
              <a:cxn ang="0">
                <a:pos x="connsiteX9822" y="connsiteY9822"/>
              </a:cxn>
              <a:cxn ang="0">
                <a:pos x="connsiteX9823" y="connsiteY9823"/>
              </a:cxn>
              <a:cxn ang="0">
                <a:pos x="connsiteX9824" y="connsiteY9824"/>
              </a:cxn>
              <a:cxn ang="0">
                <a:pos x="connsiteX9825" y="connsiteY9825"/>
              </a:cxn>
              <a:cxn ang="0">
                <a:pos x="connsiteX9826" y="connsiteY9826"/>
              </a:cxn>
              <a:cxn ang="0">
                <a:pos x="connsiteX9827" y="connsiteY9827"/>
              </a:cxn>
              <a:cxn ang="0">
                <a:pos x="connsiteX9828" y="connsiteY9828"/>
              </a:cxn>
              <a:cxn ang="0">
                <a:pos x="connsiteX9829" y="connsiteY9829"/>
              </a:cxn>
              <a:cxn ang="0">
                <a:pos x="connsiteX9830" y="connsiteY9830"/>
              </a:cxn>
              <a:cxn ang="0">
                <a:pos x="connsiteX9831" y="connsiteY9831"/>
              </a:cxn>
              <a:cxn ang="0">
                <a:pos x="connsiteX9832" y="connsiteY9832"/>
              </a:cxn>
              <a:cxn ang="0">
                <a:pos x="connsiteX9833" y="connsiteY9833"/>
              </a:cxn>
              <a:cxn ang="0">
                <a:pos x="connsiteX9834" y="connsiteY9834"/>
              </a:cxn>
              <a:cxn ang="0">
                <a:pos x="connsiteX9835" y="connsiteY9835"/>
              </a:cxn>
              <a:cxn ang="0">
                <a:pos x="connsiteX9836" y="connsiteY9836"/>
              </a:cxn>
              <a:cxn ang="0">
                <a:pos x="connsiteX9837" y="connsiteY9837"/>
              </a:cxn>
              <a:cxn ang="0">
                <a:pos x="connsiteX9838" y="connsiteY9838"/>
              </a:cxn>
              <a:cxn ang="0">
                <a:pos x="connsiteX9839" y="connsiteY9839"/>
              </a:cxn>
              <a:cxn ang="0">
                <a:pos x="connsiteX9840" y="connsiteY9840"/>
              </a:cxn>
              <a:cxn ang="0">
                <a:pos x="connsiteX9841" y="connsiteY9841"/>
              </a:cxn>
              <a:cxn ang="0">
                <a:pos x="connsiteX9842" y="connsiteY9842"/>
              </a:cxn>
              <a:cxn ang="0">
                <a:pos x="connsiteX9843" y="connsiteY9843"/>
              </a:cxn>
              <a:cxn ang="0">
                <a:pos x="connsiteX9844" y="connsiteY9844"/>
              </a:cxn>
              <a:cxn ang="0">
                <a:pos x="connsiteX9845" y="connsiteY9845"/>
              </a:cxn>
              <a:cxn ang="0">
                <a:pos x="connsiteX9846" y="connsiteY9846"/>
              </a:cxn>
              <a:cxn ang="0">
                <a:pos x="connsiteX9847" y="connsiteY9847"/>
              </a:cxn>
              <a:cxn ang="0">
                <a:pos x="connsiteX9848" y="connsiteY9848"/>
              </a:cxn>
              <a:cxn ang="0">
                <a:pos x="connsiteX9849" y="connsiteY9849"/>
              </a:cxn>
              <a:cxn ang="0">
                <a:pos x="connsiteX9850" y="connsiteY9850"/>
              </a:cxn>
              <a:cxn ang="0">
                <a:pos x="connsiteX9851" y="connsiteY9851"/>
              </a:cxn>
              <a:cxn ang="0">
                <a:pos x="connsiteX9852" y="connsiteY9852"/>
              </a:cxn>
              <a:cxn ang="0">
                <a:pos x="connsiteX9853" y="connsiteY9853"/>
              </a:cxn>
              <a:cxn ang="0">
                <a:pos x="connsiteX9854" y="connsiteY9854"/>
              </a:cxn>
              <a:cxn ang="0">
                <a:pos x="connsiteX9855" y="connsiteY9855"/>
              </a:cxn>
              <a:cxn ang="0">
                <a:pos x="connsiteX9856" y="connsiteY9856"/>
              </a:cxn>
              <a:cxn ang="0">
                <a:pos x="connsiteX9857" y="connsiteY9857"/>
              </a:cxn>
              <a:cxn ang="0">
                <a:pos x="connsiteX9858" y="connsiteY9858"/>
              </a:cxn>
              <a:cxn ang="0">
                <a:pos x="connsiteX9859" y="connsiteY9859"/>
              </a:cxn>
              <a:cxn ang="0">
                <a:pos x="connsiteX9860" y="connsiteY9860"/>
              </a:cxn>
              <a:cxn ang="0">
                <a:pos x="connsiteX9861" y="connsiteY9861"/>
              </a:cxn>
              <a:cxn ang="0">
                <a:pos x="connsiteX9862" y="connsiteY9862"/>
              </a:cxn>
              <a:cxn ang="0">
                <a:pos x="connsiteX9863" y="connsiteY9863"/>
              </a:cxn>
              <a:cxn ang="0">
                <a:pos x="connsiteX9864" y="connsiteY9864"/>
              </a:cxn>
              <a:cxn ang="0">
                <a:pos x="connsiteX9865" y="connsiteY9865"/>
              </a:cxn>
              <a:cxn ang="0">
                <a:pos x="connsiteX9866" y="connsiteY9866"/>
              </a:cxn>
              <a:cxn ang="0">
                <a:pos x="connsiteX9867" y="connsiteY9867"/>
              </a:cxn>
              <a:cxn ang="0">
                <a:pos x="connsiteX9868" y="connsiteY9868"/>
              </a:cxn>
              <a:cxn ang="0">
                <a:pos x="connsiteX9869" y="connsiteY9869"/>
              </a:cxn>
              <a:cxn ang="0">
                <a:pos x="connsiteX9870" y="connsiteY9870"/>
              </a:cxn>
              <a:cxn ang="0">
                <a:pos x="connsiteX9871" y="connsiteY9871"/>
              </a:cxn>
              <a:cxn ang="0">
                <a:pos x="connsiteX9872" y="connsiteY9872"/>
              </a:cxn>
              <a:cxn ang="0">
                <a:pos x="connsiteX9873" y="connsiteY9873"/>
              </a:cxn>
              <a:cxn ang="0">
                <a:pos x="connsiteX9874" y="connsiteY9874"/>
              </a:cxn>
              <a:cxn ang="0">
                <a:pos x="connsiteX9875" y="connsiteY9875"/>
              </a:cxn>
              <a:cxn ang="0">
                <a:pos x="connsiteX9876" y="connsiteY9876"/>
              </a:cxn>
              <a:cxn ang="0">
                <a:pos x="connsiteX9877" y="connsiteY9877"/>
              </a:cxn>
              <a:cxn ang="0">
                <a:pos x="connsiteX9878" y="connsiteY9878"/>
              </a:cxn>
              <a:cxn ang="0">
                <a:pos x="connsiteX9879" y="connsiteY9879"/>
              </a:cxn>
              <a:cxn ang="0">
                <a:pos x="connsiteX9880" y="connsiteY9880"/>
              </a:cxn>
              <a:cxn ang="0">
                <a:pos x="connsiteX9881" y="connsiteY9881"/>
              </a:cxn>
              <a:cxn ang="0">
                <a:pos x="connsiteX9882" y="connsiteY9882"/>
              </a:cxn>
              <a:cxn ang="0">
                <a:pos x="connsiteX9883" y="connsiteY9883"/>
              </a:cxn>
              <a:cxn ang="0">
                <a:pos x="connsiteX9884" y="connsiteY9884"/>
              </a:cxn>
              <a:cxn ang="0">
                <a:pos x="connsiteX9885" y="connsiteY9885"/>
              </a:cxn>
              <a:cxn ang="0">
                <a:pos x="connsiteX9886" y="connsiteY9886"/>
              </a:cxn>
              <a:cxn ang="0">
                <a:pos x="connsiteX9887" y="connsiteY9887"/>
              </a:cxn>
              <a:cxn ang="0">
                <a:pos x="connsiteX9888" y="connsiteY9888"/>
              </a:cxn>
              <a:cxn ang="0">
                <a:pos x="connsiteX9889" y="connsiteY9889"/>
              </a:cxn>
              <a:cxn ang="0">
                <a:pos x="connsiteX9890" y="connsiteY9890"/>
              </a:cxn>
              <a:cxn ang="0">
                <a:pos x="connsiteX9891" y="connsiteY9891"/>
              </a:cxn>
              <a:cxn ang="0">
                <a:pos x="connsiteX9892" y="connsiteY9892"/>
              </a:cxn>
              <a:cxn ang="0">
                <a:pos x="connsiteX9893" y="connsiteY9893"/>
              </a:cxn>
              <a:cxn ang="0">
                <a:pos x="connsiteX9894" y="connsiteY9894"/>
              </a:cxn>
              <a:cxn ang="0">
                <a:pos x="connsiteX9895" y="connsiteY9895"/>
              </a:cxn>
              <a:cxn ang="0">
                <a:pos x="connsiteX9896" y="connsiteY9896"/>
              </a:cxn>
              <a:cxn ang="0">
                <a:pos x="connsiteX9897" y="connsiteY9897"/>
              </a:cxn>
              <a:cxn ang="0">
                <a:pos x="connsiteX9898" y="connsiteY9898"/>
              </a:cxn>
              <a:cxn ang="0">
                <a:pos x="connsiteX9899" y="connsiteY9899"/>
              </a:cxn>
              <a:cxn ang="0">
                <a:pos x="connsiteX9900" y="connsiteY9900"/>
              </a:cxn>
              <a:cxn ang="0">
                <a:pos x="connsiteX9901" y="connsiteY9901"/>
              </a:cxn>
              <a:cxn ang="0">
                <a:pos x="connsiteX9902" y="connsiteY9902"/>
              </a:cxn>
              <a:cxn ang="0">
                <a:pos x="connsiteX9903" y="connsiteY9903"/>
              </a:cxn>
              <a:cxn ang="0">
                <a:pos x="connsiteX9904" y="connsiteY9904"/>
              </a:cxn>
              <a:cxn ang="0">
                <a:pos x="connsiteX9905" y="connsiteY9905"/>
              </a:cxn>
              <a:cxn ang="0">
                <a:pos x="connsiteX9906" y="connsiteY9906"/>
              </a:cxn>
              <a:cxn ang="0">
                <a:pos x="connsiteX9907" y="connsiteY9907"/>
              </a:cxn>
              <a:cxn ang="0">
                <a:pos x="connsiteX9908" y="connsiteY9908"/>
              </a:cxn>
              <a:cxn ang="0">
                <a:pos x="connsiteX9909" y="connsiteY9909"/>
              </a:cxn>
              <a:cxn ang="0">
                <a:pos x="connsiteX9910" y="connsiteY9910"/>
              </a:cxn>
              <a:cxn ang="0">
                <a:pos x="connsiteX9911" y="connsiteY9911"/>
              </a:cxn>
              <a:cxn ang="0">
                <a:pos x="connsiteX9912" y="connsiteY9912"/>
              </a:cxn>
              <a:cxn ang="0">
                <a:pos x="connsiteX9913" y="connsiteY9913"/>
              </a:cxn>
              <a:cxn ang="0">
                <a:pos x="connsiteX9914" y="connsiteY9914"/>
              </a:cxn>
              <a:cxn ang="0">
                <a:pos x="connsiteX9915" y="connsiteY9915"/>
              </a:cxn>
              <a:cxn ang="0">
                <a:pos x="connsiteX9916" y="connsiteY9916"/>
              </a:cxn>
              <a:cxn ang="0">
                <a:pos x="connsiteX9917" y="connsiteY9917"/>
              </a:cxn>
              <a:cxn ang="0">
                <a:pos x="connsiteX9918" y="connsiteY9918"/>
              </a:cxn>
              <a:cxn ang="0">
                <a:pos x="connsiteX9919" y="connsiteY9919"/>
              </a:cxn>
              <a:cxn ang="0">
                <a:pos x="connsiteX9920" y="connsiteY9920"/>
              </a:cxn>
              <a:cxn ang="0">
                <a:pos x="connsiteX9921" y="connsiteY9921"/>
              </a:cxn>
              <a:cxn ang="0">
                <a:pos x="connsiteX9922" y="connsiteY9922"/>
              </a:cxn>
              <a:cxn ang="0">
                <a:pos x="connsiteX9923" y="connsiteY9923"/>
              </a:cxn>
              <a:cxn ang="0">
                <a:pos x="connsiteX9924" y="connsiteY9924"/>
              </a:cxn>
              <a:cxn ang="0">
                <a:pos x="connsiteX9925" y="connsiteY9925"/>
              </a:cxn>
              <a:cxn ang="0">
                <a:pos x="connsiteX9926" y="connsiteY9926"/>
              </a:cxn>
              <a:cxn ang="0">
                <a:pos x="connsiteX9927" y="connsiteY9927"/>
              </a:cxn>
              <a:cxn ang="0">
                <a:pos x="connsiteX9928" y="connsiteY9928"/>
              </a:cxn>
              <a:cxn ang="0">
                <a:pos x="connsiteX9929" y="connsiteY9929"/>
              </a:cxn>
              <a:cxn ang="0">
                <a:pos x="connsiteX9930" y="connsiteY9930"/>
              </a:cxn>
              <a:cxn ang="0">
                <a:pos x="connsiteX9931" y="connsiteY9931"/>
              </a:cxn>
              <a:cxn ang="0">
                <a:pos x="connsiteX9932" y="connsiteY9932"/>
              </a:cxn>
              <a:cxn ang="0">
                <a:pos x="connsiteX9933" y="connsiteY9933"/>
              </a:cxn>
              <a:cxn ang="0">
                <a:pos x="connsiteX9934" y="connsiteY9934"/>
              </a:cxn>
              <a:cxn ang="0">
                <a:pos x="connsiteX9935" y="connsiteY9935"/>
              </a:cxn>
              <a:cxn ang="0">
                <a:pos x="connsiteX9936" y="connsiteY9936"/>
              </a:cxn>
              <a:cxn ang="0">
                <a:pos x="connsiteX9937" y="connsiteY9937"/>
              </a:cxn>
              <a:cxn ang="0">
                <a:pos x="connsiteX9938" y="connsiteY9938"/>
              </a:cxn>
              <a:cxn ang="0">
                <a:pos x="connsiteX9939" y="connsiteY9939"/>
              </a:cxn>
              <a:cxn ang="0">
                <a:pos x="connsiteX9940" y="connsiteY9940"/>
              </a:cxn>
              <a:cxn ang="0">
                <a:pos x="connsiteX9941" y="connsiteY9941"/>
              </a:cxn>
              <a:cxn ang="0">
                <a:pos x="connsiteX9942" y="connsiteY9942"/>
              </a:cxn>
              <a:cxn ang="0">
                <a:pos x="connsiteX9943" y="connsiteY9943"/>
              </a:cxn>
              <a:cxn ang="0">
                <a:pos x="connsiteX9944" y="connsiteY9944"/>
              </a:cxn>
              <a:cxn ang="0">
                <a:pos x="connsiteX9945" y="connsiteY9945"/>
              </a:cxn>
              <a:cxn ang="0">
                <a:pos x="connsiteX9946" y="connsiteY9946"/>
              </a:cxn>
              <a:cxn ang="0">
                <a:pos x="connsiteX9947" y="connsiteY9947"/>
              </a:cxn>
              <a:cxn ang="0">
                <a:pos x="connsiteX9948" y="connsiteY9948"/>
              </a:cxn>
              <a:cxn ang="0">
                <a:pos x="connsiteX9949" y="connsiteY9949"/>
              </a:cxn>
              <a:cxn ang="0">
                <a:pos x="connsiteX9950" y="connsiteY9950"/>
              </a:cxn>
              <a:cxn ang="0">
                <a:pos x="connsiteX9951" y="connsiteY9951"/>
              </a:cxn>
              <a:cxn ang="0">
                <a:pos x="connsiteX9952" y="connsiteY9952"/>
              </a:cxn>
              <a:cxn ang="0">
                <a:pos x="connsiteX9953" y="connsiteY9953"/>
              </a:cxn>
              <a:cxn ang="0">
                <a:pos x="connsiteX9954" y="connsiteY9954"/>
              </a:cxn>
              <a:cxn ang="0">
                <a:pos x="connsiteX9955" y="connsiteY9955"/>
              </a:cxn>
              <a:cxn ang="0">
                <a:pos x="connsiteX9956" y="connsiteY9956"/>
              </a:cxn>
              <a:cxn ang="0">
                <a:pos x="connsiteX9957" y="connsiteY9957"/>
              </a:cxn>
              <a:cxn ang="0">
                <a:pos x="connsiteX9958" y="connsiteY9958"/>
              </a:cxn>
              <a:cxn ang="0">
                <a:pos x="connsiteX9959" y="connsiteY9959"/>
              </a:cxn>
              <a:cxn ang="0">
                <a:pos x="connsiteX9960" y="connsiteY9960"/>
              </a:cxn>
              <a:cxn ang="0">
                <a:pos x="connsiteX9961" y="connsiteY9961"/>
              </a:cxn>
              <a:cxn ang="0">
                <a:pos x="connsiteX9962" y="connsiteY9962"/>
              </a:cxn>
              <a:cxn ang="0">
                <a:pos x="connsiteX9963" y="connsiteY9963"/>
              </a:cxn>
              <a:cxn ang="0">
                <a:pos x="connsiteX9964" y="connsiteY9964"/>
              </a:cxn>
              <a:cxn ang="0">
                <a:pos x="connsiteX9965" y="connsiteY9965"/>
              </a:cxn>
              <a:cxn ang="0">
                <a:pos x="connsiteX9966" y="connsiteY9966"/>
              </a:cxn>
              <a:cxn ang="0">
                <a:pos x="connsiteX9967" y="connsiteY9967"/>
              </a:cxn>
              <a:cxn ang="0">
                <a:pos x="connsiteX9968" y="connsiteY9968"/>
              </a:cxn>
              <a:cxn ang="0">
                <a:pos x="connsiteX9969" y="connsiteY9969"/>
              </a:cxn>
              <a:cxn ang="0">
                <a:pos x="connsiteX9970" y="connsiteY9970"/>
              </a:cxn>
              <a:cxn ang="0">
                <a:pos x="connsiteX9971" y="connsiteY9971"/>
              </a:cxn>
              <a:cxn ang="0">
                <a:pos x="connsiteX9972" y="connsiteY9972"/>
              </a:cxn>
              <a:cxn ang="0">
                <a:pos x="connsiteX9973" y="connsiteY9973"/>
              </a:cxn>
              <a:cxn ang="0">
                <a:pos x="connsiteX9974" y="connsiteY9974"/>
              </a:cxn>
              <a:cxn ang="0">
                <a:pos x="connsiteX9975" y="connsiteY9975"/>
              </a:cxn>
              <a:cxn ang="0">
                <a:pos x="connsiteX9976" y="connsiteY9976"/>
              </a:cxn>
              <a:cxn ang="0">
                <a:pos x="connsiteX9977" y="connsiteY9977"/>
              </a:cxn>
              <a:cxn ang="0">
                <a:pos x="connsiteX9978" y="connsiteY9978"/>
              </a:cxn>
              <a:cxn ang="0">
                <a:pos x="connsiteX9979" y="connsiteY9979"/>
              </a:cxn>
              <a:cxn ang="0">
                <a:pos x="connsiteX9980" y="connsiteY9980"/>
              </a:cxn>
              <a:cxn ang="0">
                <a:pos x="connsiteX9981" y="connsiteY9981"/>
              </a:cxn>
              <a:cxn ang="0">
                <a:pos x="connsiteX9982" y="connsiteY9982"/>
              </a:cxn>
              <a:cxn ang="0">
                <a:pos x="connsiteX9983" y="connsiteY9983"/>
              </a:cxn>
              <a:cxn ang="0">
                <a:pos x="connsiteX9984" y="connsiteY9984"/>
              </a:cxn>
              <a:cxn ang="0">
                <a:pos x="connsiteX9985" y="connsiteY9985"/>
              </a:cxn>
              <a:cxn ang="0">
                <a:pos x="connsiteX9986" y="connsiteY9986"/>
              </a:cxn>
              <a:cxn ang="0">
                <a:pos x="connsiteX9987" y="connsiteY9987"/>
              </a:cxn>
              <a:cxn ang="0">
                <a:pos x="connsiteX9988" y="connsiteY9988"/>
              </a:cxn>
              <a:cxn ang="0">
                <a:pos x="connsiteX9989" y="connsiteY9989"/>
              </a:cxn>
              <a:cxn ang="0">
                <a:pos x="connsiteX9990" y="connsiteY9990"/>
              </a:cxn>
              <a:cxn ang="0">
                <a:pos x="connsiteX9991" y="connsiteY9991"/>
              </a:cxn>
              <a:cxn ang="0">
                <a:pos x="connsiteX9992" y="connsiteY9992"/>
              </a:cxn>
              <a:cxn ang="0">
                <a:pos x="connsiteX9993" y="connsiteY9993"/>
              </a:cxn>
              <a:cxn ang="0">
                <a:pos x="connsiteX9994" y="connsiteY9994"/>
              </a:cxn>
              <a:cxn ang="0">
                <a:pos x="connsiteX9995" y="connsiteY9995"/>
              </a:cxn>
              <a:cxn ang="0">
                <a:pos x="connsiteX9996" y="connsiteY9996"/>
              </a:cxn>
              <a:cxn ang="0">
                <a:pos x="connsiteX9997" y="connsiteY9997"/>
              </a:cxn>
              <a:cxn ang="0">
                <a:pos x="connsiteX9998" y="connsiteY9998"/>
              </a:cxn>
              <a:cxn ang="0">
                <a:pos x="connsiteX9999" y="connsiteY9999"/>
              </a:cxn>
              <a:cxn ang="0">
                <a:pos x="connsiteX10000" y="connsiteY10000"/>
              </a:cxn>
              <a:cxn ang="0">
                <a:pos x="connsiteX10001" y="connsiteY10001"/>
              </a:cxn>
              <a:cxn ang="0">
                <a:pos x="connsiteX10002" y="connsiteY10002"/>
              </a:cxn>
              <a:cxn ang="0">
                <a:pos x="connsiteX10003" y="connsiteY10003"/>
              </a:cxn>
              <a:cxn ang="0">
                <a:pos x="connsiteX10004" y="connsiteY10004"/>
              </a:cxn>
              <a:cxn ang="0">
                <a:pos x="connsiteX10005" y="connsiteY10005"/>
              </a:cxn>
              <a:cxn ang="0">
                <a:pos x="connsiteX10006" y="connsiteY10006"/>
              </a:cxn>
              <a:cxn ang="0">
                <a:pos x="connsiteX10007" y="connsiteY10007"/>
              </a:cxn>
              <a:cxn ang="0">
                <a:pos x="connsiteX10008" y="connsiteY10008"/>
              </a:cxn>
              <a:cxn ang="0">
                <a:pos x="connsiteX10009" y="connsiteY10009"/>
              </a:cxn>
              <a:cxn ang="0">
                <a:pos x="connsiteX10010" y="connsiteY10010"/>
              </a:cxn>
              <a:cxn ang="0">
                <a:pos x="connsiteX10011" y="connsiteY10011"/>
              </a:cxn>
              <a:cxn ang="0">
                <a:pos x="connsiteX10012" y="connsiteY10012"/>
              </a:cxn>
              <a:cxn ang="0">
                <a:pos x="connsiteX10013" y="connsiteY10013"/>
              </a:cxn>
              <a:cxn ang="0">
                <a:pos x="connsiteX10014" y="connsiteY10014"/>
              </a:cxn>
              <a:cxn ang="0">
                <a:pos x="connsiteX10015" y="connsiteY10015"/>
              </a:cxn>
              <a:cxn ang="0">
                <a:pos x="connsiteX10016" y="connsiteY10016"/>
              </a:cxn>
              <a:cxn ang="0">
                <a:pos x="connsiteX10017" y="connsiteY10017"/>
              </a:cxn>
              <a:cxn ang="0">
                <a:pos x="connsiteX10018" y="connsiteY10018"/>
              </a:cxn>
              <a:cxn ang="0">
                <a:pos x="connsiteX10019" y="connsiteY10019"/>
              </a:cxn>
              <a:cxn ang="0">
                <a:pos x="connsiteX10020" y="connsiteY10020"/>
              </a:cxn>
              <a:cxn ang="0">
                <a:pos x="connsiteX10021" y="connsiteY10021"/>
              </a:cxn>
              <a:cxn ang="0">
                <a:pos x="connsiteX10022" y="connsiteY10022"/>
              </a:cxn>
              <a:cxn ang="0">
                <a:pos x="connsiteX10023" y="connsiteY10023"/>
              </a:cxn>
              <a:cxn ang="0">
                <a:pos x="connsiteX10024" y="connsiteY10024"/>
              </a:cxn>
              <a:cxn ang="0">
                <a:pos x="connsiteX10025" y="connsiteY10025"/>
              </a:cxn>
              <a:cxn ang="0">
                <a:pos x="connsiteX10026" y="connsiteY10026"/>
              </a:cxn>
              <a:cxn ang="0">
                <a:pos x="connsiteX10027" y="connsiteY10027"/>
              </a:cxn>
              <a:cxn ang="0">
                <a:pos x="connsiteX10028" y="connsiteY10028"/>
              </a:cxn>
              <a:cxn ang="0">
                <a:pos x="connsiteX10029" y="connsiteY10029"/>
              </a:cxn>
              <a:cxn ang="0">
                <a:pos x="connsiteX10030" y="connsiteY10030"/>
              </a:cxn>
              <a:cxn ang="0">
                <a:pos x="connsiteX10031" y="connsiteY10031"/>
              </a:cxn>
              <a:cxn ang="0">
                <a:pos x="connsiteX10032" y="connsiteY10032"/>
              </a:cxn>
              <a:cxn ang="0">
                <a:pos x="connsiteX10033" y="connsiteY10033"/>
              </a:cxn>
              <a:cxn ang="0">
                <a:pos x="connsiteX10034" y="connsiteY10034"/>
              </a:cxn>
              <a:cxn ang="0">
                <a:pos x="connsiteX10035" y="connsiteY10035"/>
              </a:cxn>
              <a:cxn ang="0">
                <a:pos x="connsiteX10036" y="connsiteY10036"/>
              </a:cxn>
              <a:cxn ang="0">
                <a:pos x="connsiteX10037" y="connsiteY10037"/>
              </a:cxn>
              <a:cxn ang="0">
                <a:pos x="connsiteX10038" y="connsiteY10038"/>
              </a:cxn>
              <a:cxn ang="0">
                <a:pos x="connsiteX10039" y="connsiteY10039"/>
              </a:cxn>
              <a:cxn ang="0">
                <a:pos x="connsiteX10040" y="connsiteY10040"/>
              </a:cxn>
              <a:cxn ang="0">
                <a:pos x="connsiteX10041" y="connsiteY10041"/>
              </a:cxn>
              <a:cxn ang="0">
                <a:pos x="connsiteX10042" y="connsiteY10042"/>
              </a:cxn>
              <a:cxn ang="0">
                <a:pos x="connsiteX10043" y="connsiteY10043"/>
              </a:cxn>
              <a:cxn ang="0">
                <a:pos x="connsiteX10044" y="connsiteY10044"/>
              </a:cxn>
              <a:cxn ang="0">
                <a:pos x="connsiteX10045" y="connsiteY10045"/>
              </a:cxn>
              <a:cxn ang="0">
                <a:pos x="connsiteX10046" y="connsiteY10046"/>
              </a:cxn>
              <a:cxn ang="0">
                <a:pos x="connsiteX10047" y="connsiteY10047"/>
              </a:cxn>
              <a:cxn ang="0">
                <a:pos x="connsiteX10048" y="connsiteY10048"/>
              </a:cxn>
              <a:cxn ang="0">
                <a:pos x="connsiteX10049" y="connsiteY10049"/>
              </a:cxn>
              <a:cxn ang="0">
                <a:pos x="connsiteX10050" y="connsiteY10050"/>
              </a:cxn>
              <a:cxn ang="0">
                <a:pos x="connsiteX10051" y="connsiteY10051"/>
              </a:cxn>
              <a:cxn ang="0">
                <a:pos x="connsiteX10052" y="connsiteY10052"/>
              </a:cxn>
              <a:cxn ang="0">
                <a:pos x="connsiteX10053" y="connsiteY10053"/>
              </a:cxn>
              <a:cxn ang="0">
                <a:pos x="connsiteX10054" y="connsiteY10054"/>
              </a:cxn>
              <a:cxn ang="0">
                <a:pos x="connsiteX10055" y="connsiteY10055"/>
              </a:cxn>
              <a:cxn ang="0">
                <a:pos x="connsiteX10056" y="connsiteY10056"/>
              </a:cxn>
              <a:cxn ang="0">
                <a:pos x="connsiteX10057" y="connsiteY10057"/>
              </a:cxn>
              <a:cxn ang="0">
                <a:pos x="connsiteX10058" y="connsiteY10058"/>
              </a:cxn>
              <a:cxn ang="0">
                <a:pos x="connsiteX10059" y="connsiteY10059"/>
              </a:cxn>
              <a:cxn ang="0">
                <a:pos x="connsiteX10060" y="connsiteY10060"/>
              </a:cxn>
              <a:cxn ang="0">
                <a:pos x="connsiteX10061" y="connsiteY10061"/>
              </a:cxn>
              <a:cxn ang="0">
                <a:pos x="connsiteX10062" y="connsiteY10062"/>
              </a:cxn>
              <a:cxn ang="0">
                <a:pos x="connsiteX10063" y="connsiteY10063"/>
              </a:cxn>
              <a:cxn ang="0">
                <a:pos x="connsiteX10064" y="connsiteY10064"/>
              </a:cxn>
              <a:cxn ang="0">
                <a:pos x="connsiteX10065" y="connsiteY10065"/>
              </a:cxn>
              <a:cxn ang="0">
                <a:pos x="connsiteX10066" y="connsiteY10066"/>
              </a:cxn>
              <a:cxn ang="0">
                <a:pos x="connsiteX10067" y="connsiteY10067"/>
              </a:cxn>
              <a:cxn ang="0">
                <a:pos x="connsiteX10068" y="connsiteY10068"/>
              </a:cxn>
              <a:cxn ang="0">
                <a:pos x="connsiteX10069" y="connsiteY10069"/>
              </a:cxn>
              <a:cxn ang="0">
                <a:pos x="connsiteX10070" y="connsiteY10070"/>
              </a:cxn>
              <a:cxn ang="0">
                <a:pos x="connsiteX10071" y="connsiteY10071"/>
              </a:cxn>
              <a:cxn ang="0">
                <a:pos x="connsiteX10072" y="connsiteY10072"/>
              </a:cxn>
              <a:cxn ang="0">
                <a:pos x="connsiteX10073" y="connsiteY10073"/>
              </a:cxn>
              <a:cxn ang="0">
                <a:pos x="connsiteX10074" y="connsiteY10074"/>
              </a:cxn>
              <a:cxn ang="0">
                <a:pos x="connsiteX10075" y="connsiteY10075"/>
              </a:cxn>
              <a:cxn ang="0">
                <a:pos x="connsiteX10076" y="connsiteY10076"/>
              </a:cxn>
              <a:cxn ang="0">
                <a:pos x="connsiteX10077" y="connsiteY10077"/>
              </a:cxn>
              <a:cxn ang="0">
                <a:pos x="connsiteX10078" y="connsiteY10078"/>
              </a:cxn>
              <a:cxn ang="0">
                <a:pos x="connsiteX10079" y="connsiteY10079"/>
              </a:cxn>
              <a:cxn ang="0">
                <a:pos x="connsiteX10080" y="connsiteY10080"/>
              </a:cxn>
              <a:cxn ang="0">
                <a:pos x="connsiteX10081" y="connsiteY10081"/>
              </a:cxn>
              <a:cxn ang="0">
                <a:pos x="connsiteX10082" y="connsiteY10082"/>
              </a:cxn>
              <a:cxn ang="0">
                <a:pos x="connsiteX10083" y="connsiteY10083"/>
              </a:cxn>
              <a:cxn ang="0">
                <a:pos x="connsiteX10084" y="connsiteY10084"/>
              </a:cxn>
              <a:cxn ang="0">
                <a:pos x="connsiteX10085" y="connsiteY10085"/>
              </a:cxn>
              <a:cxn ang="0">
                <a:pos x="connsiteX10086" y="connsiteY10086"/>
              </a:cxn>
              <a:cxn ang="0">
                <a:pos x="connsiteX10087" y="connsiteY10087"/>
              </a:cxn>
              <a:cxn ang="0">
                <a:pos x="connsiteX10088" y="connsiteY10088"/>
              </a:cxn>
              <a:cxn ang="0">
                <a:pos x="connsiteX10089" y="connsiteY10089"/>
              </a:cxn>
              <a:cxn ang="0">
                <a:pos x="connsiteX10090" y="connsiteY10090"/>
              </a:cxn>
              <a:cxn ang="0">
                <a:pos x="connsiteX10091" y="connsiteY10091"/>
              </a:cxn>
              <a:cxn ang="0">
                <a:pos x="connsiteX10092" y="connsiteY10092"/>
              </a:cxn>
              <a:cxn ang="0">
                <a:pos x="connsiteX10093" y="connsiteY10093"/>
              </a:cxn>
              <a:cxn ang="0">
                <a:pos x="connsiteX10094" y="connsiteY10094"/>
              </a:cxn>
              <a:cxn ang="0">
                <a:pos x="connsiteX10095" y="connsiteY10095"/>
              </a:cxn>
              <a:cxn ang="0">
                <a:pos x="connsiteX10096" y="connsiteY10096"/>
              </a:cxn>
              <a:cxn ang="0">
                <a:pos x="connsiteX10097" y="connsiteY10097"/>
              </a:cxn>
              <a:cxn ang="0">
                <a:pos x="connsiteX10098" y="connsiteY10098"/>
              </a:cxn>
              <a:cxn ang="0">
                <a:pos x="connsiteX10099" y="connsiteY10099"/>
              </a:cxn>
              <a:cxn ang="0">
                <a:pos x="connsiteX10100" y="connsiteY10100"/>
              </a:cxn>
              <a:cxn ang="0">
                <a:pos x="connsiteX10101" y="connsiteY10101"/>
              </a:cxn>
              <a:cxn ang="0">
                <a:pos x="connsiteX10102" y="connsiteY10102"/>
              </a:cxn>
              <a:cxn ang="0">
                <a:pos x="connsiteX10103" y="connsiteY10103"/>
              </a:cxn>
              <a:cxn ang="0">
                <a:pos x="connsiteX10104" y="connsiteY10104"/>
              </a:cxn>
              <a:cxn ang="0">
                <a:pos x="connsiteX10105" y="connsiteY10105"/>
              </a:cxn>
              <a:cxn ang="0">
                <a:pos x="connsiteX10106" y="connsiteY10106"/>
              </a:cxn>
              <a:cxn ang="0">
                <a:pos x="connsiteX10107" y="connsiteY10107"/>
              </a:cxn>
              <a:cxn ang="0">
                <a:pos x="connsiteX10108" y="connsiteY10108"/>
              </a:cxn>
              <a:cxn ang="0">
                <a:pos x="connsiteX10109" y="connsiteY10109"/>
              </a:cxn>
              <a:cxn ang="0">
                <a:pos x="connsiteX10110" y="connsiteY10110"/>
              </a:cxn>
              <a:cxn ang="0">
                <a:pos x="connsiteX10111" y="connsiteY10111"/>
              </a:cxn>
              <a:cxn ang="0">
                <a:pos x="connsiteX10112" y="connsiteY10112"/>
              </a:cxn>
              <a:cxn ang="0">
                <a:pos x="connsiteX10113" y="connsiteY10113"/>
              </a:cxn>
              <a:cxn ang="0">
                <a:pos x="connsiteX10114" y="connsiteY10114"/>
              </a:cxn>
              <a:cxn ang="0">
                <a:pos x="connsiteX10115" y="connsiteY10115"/>
              </a:cxn>
              <a:cxn ang="0">
                <a:pos x="connsiteX10116" y="connsiteY10116"/>
              </a:cxn>
              <a:cxn ang="0">
                <a:pos x="connsiteX10117" y="connsiteY10117"/>
              </a:cxn>
              <a:cxn ang="0">
                <a:pos x="connsiteX10118" y="connsiteY10118"/>
              </a:cxn>
              <a:cxn ang="0">
                <a:pos x="connsiteX10119" y="connsiteY10119"/>
              </a:cxn>
              <a:cxn ang="0">
                <a:pos x="connsiteX10120" y="connsiteY10120"/>
              </a:cxn>
              <a:cxn ang="0">
                <a:pos x="connsiteX10121" y="connsiteY10121"/>
              </a:cxn>
              <a:cxn ang="0">
                <a:pos x="connsiteX10122" y="connsiteY10122"/>
              </a:cxn>
              <a:cxn ang="0">
                <a:pos x="connsiteX10123" y="connsiteY10123"/>
              </a:cxn>
              <a:cxn ang="0">
                <a:pos x="connsiteX10124" y="connsiteY10124"/>
              </a:cxn>
              <a:cxn ang="0">
                <a:pos x="connsiteX10125" y="connsiteY10125"/>
              </a:cxn>
              <a:cxn ang="0">
                <a:pos x="connsiteX10126" y="connsiteY10126"/>
              </a:cxn>
              <a:cxn ang="0">
                <a:pos x="connsiteX10127" y="connsiteY10127"/>
              </a:cxn>
              <a:cxn ang="0">
                <a:pos x="connsiteX10128" y="connsiteY10128"/>
              </a:cxn>
              <a:cxn ang="0">
                <a:pos x="connsiteX10129" y="connsiteY10129"/>
              </a:cxn>
              <a:cxn ang="0">
                <a:pos x="connsiteX10130" y="connsiteY10130"/>
              </a:cxn>
              <a:cxn ang="0">
                <a:pos x="connsiteX10131" y="connsiteY10131"/>
              </a:cxn>
              <a:cxn ang="0">
                <a:pos x="connsiteX10132" y="connsiteY10132"/>
              </a:cxn>
              <a:cxn ang="0">
                <a:pos x="connsiteX10133" y="connsiteY10133"/>
              </a:cxn>
              <a:cxn ang="0">
                <a:pos x="connsiteX10134" y="connsiteY10134"/>
              </a:cxn>
              <a:cxn ang="0">
                <a:pos x="connsiteX10135" y="connsiteY10135"/>
              </a:cxn>
              <a:cxn ang="0">
                <a:pos x="connsiteX10136" y="connsiteY10136"/>
              </a:cxn>
              <a:cxn ang="0">
                <a:pos x="connsiteX10137" y="connsiteY10137"/>
              </a:cxn>
              <a:cxn ang="0">
                <a:pos x="connsiteX10138" y="connsiteY10138"/>
              </a:cxn>
              <a:cxn ang="0">
                <a:pos x="connsiteX10139" y="connsiteY10139"/>
              </a:cxn>
              <a:cxn ang="0">
                <a:pos x="connsiteX10140" y="connsiteY10140"/>
              </a:cxn>
              <a:cxn ang="0">
                <a:pos x="connsiteX10141" y="connsiteY10141"/>
              </a:cxn>
              <a:cxn ang="0">
                <a:pos x="connsiteX10142" y="connsiteY10142"/>
              </a:cxn>
              <a:cxn ang="0">
                <a:pos x="connsiteX10143" y="connsiteY10143"/>
              </a:cxn>
              <a:cxn ang="0">
                <a:pos x="connsiteX10144" y="connsiteY10144"/>
              </a:cxn>
              <a:cxn ang="0">
                <a:pos x="connsiteX10145" y="connsiteY10145"/>
              </a:cxn>
              <a:cxn ang="0">
                <a:pos x="connsiteX10146" y="connsiteY10146"/>
              </a:cxn>
              <a:cxn ang="0">
                <a:pos x="connsiteX10147" y="connsiteY10147"/>
              </a:cxn>
              <a:cxn ang="0">
                <a:pos x="connsiteX10148" y="connsiteY10148"/>
              </a:cxn>
              <a:cxn ang="0">
                <a:pos x="connsiteX10149" y="connsiteY10149"/>
              </a:cxn>
              <a:cxn ang="0">
                <a:pos x="connsiteX10150" y="connsiteY10150"/>
              </a:cxn>
              <a:cxn ang="0">
                <a:pos x="connsiteX10151" y="connsiteY10151"/>
              </a:cxn>
              <a:cxn ang="0">
                <a:pos x="connsiteX10152" y="connsiteY10152"/>
              </a:cxn>
              <a:cxn ang="0">
                <a:pos x="connsiteX10153" y="connsiteY10153"/>
              </a:cxn>
              <a:cxn ang="0">
                <a:pos x="connsiteX10154" y="connsiteY10154"/>
              </a:cxn>
              <a:cxn ang="0">
                <a:pos x="connsiteX10155" y="connsiteY10155"/>
              </a:cxn>
              <a:cxn ang="0">
                <a:pos x="connsiteX10156" y="connsiteY10156"/>
              </a:cxn>
              <a:cxn ang="0">
                <a:pos x="connsiteX10157" y="connsiteY10157"/>
              </a:cxn>
              <a:cxn ang="0">
                <a:pos x="connsiteX10158" y="connsiteY10158"/>
              </a:cxn>
              <a:cxn ang="0">
                <a:pos x="connsiteX10159" y="connsiteY10159"/>
              </a:cxn>
              <a:cxn ang="0">
                <a:pos x="connsiteX10160" y="connsiteY10160"/>
              </a:cxn>
              <a:cxn ang="0">
                <a:pos x="connsiteX10161" y="connsiteY10161"/>
              </a:cxn>
              <a:cxn ang="0">
                <a:pos x="connsiteX10162" y="connsiteY10162"/>
              </a:cxn>
              <a:cxn ang="0">
                <a:pos x="connsiteX10163" y="connsiteY10163"/>
              </a:cxn>
              <a:cxn ang="0">
                <a:pos x="connsiteX10164" y="connsiteY10164"/>
              </a:cxn>
              <a:cxn ang="0">
                <a:pos x="connsiteX10165" y="connsiteY10165"/>
              </a:cxn>
              <a:cxn ang="0">
                <a:pos x="connsiteX10166" y="connsiteY10166"/>
              </a:cxn>
              <a:cxn ang="0">
                <a:pos x="connsiteX10167" y="connsiteY10167"/>
              </a:cxn>
              <a:cxn ang="0">
                <a:pos x="connsiteX10168" y="connsiteY10168"/>
              </a:cxn>
              <a:cxn ang="0">
                <a:pos x="connsiteX10169" y="connsiteY10169"/>
              </a:cxn>
              <a:cxn ang="0">
                <a:pos x="connsiteX10170" y="connsiteY10170"/>
              </a:cxn>
              <a:cxn ang="0">
                <a:pos x="connsiteX10171" y="connsiteY10171"/>
              </a:cxn>
              <a:cxn ang="0">
                <a:pos x="connsiteX10172" y="connsiteY10172"/>
              </a:cxn>
              <a:cxn ang="0">
                <a:pos x="connsiteX10173" y="connsiteY10173"/>
              </a:cxn>
              <a:cxn ang="0">
                <a:pos x="connsiteX10174" y="connsiteY10174"/>
              </a:cxn>
              <a:cxn ang="0">
                <a:pos x="connsiteX10175" y="connsiteY10175"/>
              </a:cxn>
              <a:cxn ang="0">
                <a:pos x="connsiteX10176" y="connsiteY10176"/>
              </a:cxn>
              <a:cxn ang="0">
                <a:pos x="connsiteX10177" y="connsiteY10177"/>
              </a:cxn>
              <a:cxn ang="0">
                <a:pos x="connsiteX10178" y="connsiteY10178"/>
              </a:cxn>
              <a:cxn ang="0">
                <a:pos x="connsiteX10179" y="connsiteY10179"/>
              </a:cxn>
              <a:cxn ang="0">
                <a:pos x="connsiteX10180" y="connsiteY10180"/>
              </a:cxn>
              <a:cxn ang="0">
                <a:pos x="connsiteX10181" y="connsiteY10181"/>
              </a:cxn>
              <a:cxn ang="0">
                <a:pos x="connsiteX10182" y="connsiteY10182"/>
              </a:cxn>
              <a:cxn ang="0">
                <a:pos x="connsiteX10183" y="connsiteY10183"/>
              </a:cxn>
              <a:cxn ang="0">
                <a:pos x="connsiteX10184" y="connsiteY10184"/>
              </a:cxn>
              <a:cxn ang="0">
                <a:pos x="connsiteX10185" y="connsiteY10185"/>
              </a:cxn>
              <a:cxn ang="0">
                <a:pos x="connsiteX10186" y="connsiteY10186"/>
              </a:cxn>
              <a:cxn ang="0">
                <a:pos x="connsiteX10187" y="connsiteY10187"/>
              </a:cxn>
              <a:cxn ang="0">
                <a:pos x="connsiteX10188" y="connsiteY10188"/>
              </a:cxn>
              <a:cxn ang="0">
                <a:pos x="connsiteX10189" y="connsiteY10189"/>
              </a:cxn>
              <a:cxn ang="0">
                <a:pos x="connsiteX10190" y="connsiteY10190"/>
              </a:cxn>
              <a:cxn ang="0">
                <a:pos x="connsiteX10191" y="connsiteY10191"/>
              </a:cxn>
              <a:cxn ang="0">
                <a:pos x="connsiteX10192" y="connsiteY10192"/>
              </a:cxn>
              <a:cxn ang="0">
                <a:pos x="connsiteX10193" y="connsiteY10193"/>
              </a:cxn>
              <a:cxn ang="0">
                <a:pos x="connsiteX10194" y="connsiteY10194"/>
              </a:cxn>
              <a:cxn ang="0">
                <a:pos x="connsiteX10195" y="connsiteY10195"/>
              </a:cxn>
              <a:cxn ang="0">
                <a:pos x="connsiteX10196" y="connsiteY10196"/>
              </a:cxn>
              <a:cxn ang="0">
                <a:pos x="connsiteX10197" y="connsiteY10197"/>
              </a:cxn>
              <a:cxn ang="0">
                <a:pos x="connsiteX10198" y="connsiteY10198"/>
              </a:cxn>
              <a:cxn ang="0">
                <a:pos x="connsiteX10199" y="connsiteY10199"/>
              </a:cxn>
              <a:cxn ang="0">
                <a:pos x="connsiteX10200" y="connsiteY10200"/>
              </a:cxn>
              <a:cxn ang="0">
                <a:pos x="connsiteX10201" y="connsiteY10201"/>
              </a:cxn>
              <a:cxn ang="0">
                <a:pos x="connsiteX10202" y="connsiteY10202"/>
              </a:cxn>
              <a:cxn ang="0">
                <a:pos x="connsiteX10203" y="connsiteY10203"/>
              </a:cxn>
              <a:cxn ang="0">
                <a:pos x="connsiteX10204" y="connsiteY10204"/>
              </a:cxn>
              <a:cxn ang="0">
                <a:pos x="connsiteX10205" y="connsiteY10205"/>
              </a:cxn>
              <a:cxn ang="0">
                <a:pos x="connsiteX10206" y="connsiteY10206"/>
              </a:cxn>
              <a:cxn ang="0">
                <a:pos x="connsiteX10207" y="connsiteY10207"/>
              </a:cxn>
              <a:cxn ang="0">
                <a:pos x="connsiteX10208" y="connsiteY10208"/>
              </a:cxn>
              <a:cxn ang="0">
                <a:pos x="connsiteX10209" y="connsiteY10209"/>
              </a:cxn>
              <a:cxn ang="0">
                <a:pos x="connsiteX10210" y="connsiteY10210"/>
              </a:cxn>
              <a:cxn ang="0">
                <a:pos x="connsiteX10211" y="connsiteY10211"/>
              </a:cxn>
              <a:cxn ang="0">
                <a:pos x="connsiteX10212" y="connsiteY10212"/>
              </a:cxn>
              <a:cxn ang="0">
                <a:pos x="connsiteX10213" y="connsiteY10213"/>
              </a:cxn>
              <a:cxn ang="0">
                <a:pos x="connsiteX10214" y="connsiteY10214"/>
              </a:cxn>
              <a:cxn ang="0">
                <a:pos x="connsiteX10215" y="connsiteY10215"/>
              </a:cxn>
              <a:cxn ang="0">
                <a:pos x="connsiteX10216" y="connsiteY10216"/>
              </a:cxn>
              <a:cxn ang="0">
                <a:pos x="connsiteX10217" y="connsiteY10217"/>
              </a:cxn>
              <a:cxn ang="0">
                <a:pos x="connsiteX10218" y="connsiteY10218"/>
              </a:cxn>
              <a:cxn ang="0">
                <a:pos x="connsiteX10219" y="connsiteY10219"/>
              </a:cxn>
              <a:cxn ang="0">
                <a:pos x="connsiteX10220" y="connsiteY10220"/>
              </a:cxn>
              <a:cxn ang="0">
                <a:pos x="connsiteX10221" y="connsiteY10221"/>
              </a:cxn>
              <a:cxn ang="0">
                <a:pos x="connsiteX10222" y="connsiteY10222"/>
              </a:cxn>
              <a:cxn ang="0">
                <a:pos x="connsiteX10223" y="connsiteY10223"/>
              </a:cxn>
              <a:cxn ang="0">
                <a:pos x="connsiteX10224" y="connsiteY10224"/>
              </a:cxn>
              <a:cxn ang="0">
                <a:pos x="connsiteX10225" y="connsiteY10225"/>
              </a:cxn>
              <a:cxn ang="0">
                <a:pos x="connsiteX10226" y="connsiteY10226"/>
              </a:cxn>
              <a:cxn ang="0">
                <a:pos x="connsiteX10227" y="connsiteY10227"/>
              </a:cxn>
              <a:cxn ang="0">
                <a:pos x="connsiteX10228" y="connsiteY10228"/>
              </a:cxn>
              <a:cxn ang="0">
                <a:pos x="connsiteX10229" y="connsiteY10229"/>
              </a:cxn>
              <a:cxn ang="0">
                <a:pos x="connsiteX10230" y="connsiteY10230"/>
              </a:cxn>
              <a:cxn ang="0">
                <a:pos x="connsiteX10231" y="connsiteY10231"/>
              </a:cxn>
              <a:cxn ang="0">
                <a:pos x="connsiteX10232" y="connsiteY10232"/>
              </a:cxn>
              <a:cxn ang="0">
                <a:pos x="connsiteX10233" y="connsiteY10233"/>
              </a:cxn>
              <a:cxn ang="0">
                <a:pos x="connsiteX10234" y="connsiteY10234"/>
              </a:cxn>
              <a:cxn ang="0">
                <a:pos x="connsiteX10235" y="connsiteY10235"/>
              </a:cxn>
              <a:cxn ang="0">
                <a:pos x="connsiteX10236" y="connsiteY10236"/>
              </a:cxn>
              <a:cxn ang="0">
                <a:pos x="connsiteX10237" y="connsiteY10237"/>
              </a:cxn>
              <a:cxn ang="0">
                <a:pos x="connsiteX10238" y="connsiteY10238"/>
              </a:cxn>
              <a:cxn ang="0">
                <a:pos x="connsiteX10239" y="connsiteY10239"/>
              </a:cxn>
              <a:cxn ang="0">
                <a:pos x="connsiteX10240" y="connsiteY10240"/>
              </a:cxn>
              <a:cxn ang="0">
                <a:pos x="connsiteX10241" y="connsiteY10241"/>
              </a:cxn>
              <a:cxn ang="0">
                <a:pos x="connsiteX10242" y="connsiteY10242"/>
              </a:cxn>
              <a:cxn ang="0">
                <a:pos x="connsiteX10243" y="connsiteY10243"/>
              </a:cxn>
              <a:cxn ang="0">
                <a:pos x="connsiteX10244" y="connsiteY10244"/>
              </a:cxn>
              <a:cxn ang="0">
                <a:pos x="connsiteX10245" y="connsiteY10245"/>
              </a:cxn>
              <a:cxn ang="0">
                <a:pos x="connsiteX10246" y="connsiteY10246"/>
              </a:cxn>
              <a:cxn ang="0">
                <a:pos x="connsiteX10247" y="connsiteY10247"/>
              </a:cxn>
              <a:cxn ang="0">
                <a:pos x="connsiteX10248" y="connsiteY10248"/>
              </a:cxn>
              <a:cxn ang="0">
                <a:pos x="connsiteX10249" y="connsiteY10249"/>
              </a:cxn>
              <a:cxn ang="0">
                <a:pos x="connsiteX10250" y="connsiteY10250"/>
              </a:cxn>
              <a:cxn ang="0">
                <a:pos x="connsiteX10251" y="connsiteY10251"/>
              </a:cxn>
              <a:cxn ang="0">
                <a:pos x="connsiteX10252" y="connsiteY10252"/>
              </a:cxn>
              <a:cxn ang="0">
                <a:pos x="connsiteX10253" y="connsiteY10253"/>
              </a:cxn>
              <a:cxn ang="0">
                <a:pos x="connsiteX10254" y="connsiteY10254"/>
              </a:cxn>
              <a:cxn ang="0">
                <a:pos x="connsiteX10255" y="connsiteY10255"/>
              </a:cxn>
              <a:cxn ang="0">
                <a:pos x="connsiteX10256" y="connsiteY10256"/>
              </a:cxn>
              <a:cxn ang="0">
                <a:pos x="connsiteX10257" y="connsiteY10257"/>
              </a:cxn>
              <a:cxn ang="0">
                <a:pos x="connsiteX10258" y="connsiteY10258"/>
              </a:cxn>
              <a:cxn ang="0">
                <a:pos x="connsiteX10259" y="connsiteY10259"/>
              </a:cxn>
              <a:cxn ang="0">
                <a:pos x="connsiteX10260" y="connsiteY10260"/>
              </a:cxn>
              <a:cxn ang="0">
                <a:pos x="connsiteX10261" y="connsiteY10261"/>
              </a:cxn>
              <a:cxn ang="0">
                <a:pos x="connsiteX10262" y="connsiteY10262"/>
              </a:cxn>
              <a:cxn ang="0">
                <a:pos x="connsiteX10263" y="connsiteY10263"/>
              </a:cxn>
              <a:cxn ang="0">
                <a:pos x="connsiteX10264" y="connsiteY10264"/>
              </a:cxn>
              <a:cxn ang="0">
                <a:pos x="connsiteX10265" y="connsiteY10265"/>
              </a:cxn>
              <a:cxn ang="0">
                <a:pos x="connsiteX10266" y="connsiteY10266"/>
              </a:cxn>
              <a:cxn ang="0">
                <a:pos x="connsiteX10267" y="connsiteY10267"/>
              </a:cxn>
              <a:cxn ang="0">
                <a:pos x="connsiteX10268" y="connsiteY10268"/>
              </a:cxn>
              <a:cxn ang="0">
                <a:pos x="connsiteX10269" y="connsiteY10269"/>
              </a:cxn>
              <a:cxn ang="0">
                <a:pos x="connsiteX10270" y="connsiteY10270"/>
              </a:cxn>
              <a:cxn ang="0">
                <a:pos x="connsiteX10271" y="connsiteY10271"/>
              </a:cxn>
              <a:cxn ang="0">
                <a:pos x="connsiteX10272" y="connsiteY10272"/>
              </a:cxn>
              <a:cxn ang="0">
                <a:pos x="connsiteX10273" y="connsiteY10273"/>
              </a:cxn>
              <a:cxn ang="0">
                <a:pos x="connsiteX10274" y="connsiteY10274"/>
              </a:cxn>
              <a:cxn ang="0">
                <a:pos x="connsiteX10275" y="connsiteY10275"/>
              </a:cxn>
              <a:cxn ang="0">
                <a:pos x="connsiteX10276" y="connsiteY10276"/>
              </a:cxn>
              <a:cxn ang="0">
                <a:pos x="connsiteX10277" y="connsiteY10277"/>
              </a:cxn>
              <a:cxn ang="0">
                <a:pos x="connsiteX10278" y="connsiteY10278"/>
              </a:cxn>
              <a:cxn ang="0">
                <a:pos x="connsiteX10279" y="connsiteY10279"/>
              </a:cxn>
              <a:cxn ang="0">
                <a:pos x="connsiteX10280" y="connsiteY10280"/>
              </a:cxn>
              <a:cxn ang="0">
                <a:pos x="connsiteX10281" y="connsiteY10281"/>
              </a:cxn>
              <a:cxn ang="0">
                <a:pos x="connsiteX10282" y="connsiteY10282"/>
              </a:cxn>
              <a:cxn ang="0">
                <a:pos x="connsiteX10283" y="connsiteY10283"/>
              </a:cxn>
              <a:cxn ang="0">
                <a:pos x="connsiteX10284" y="connsiteY10284"/>
              </a:cxn>
              <a:cxn ang="0">
                <a:pos x="connsiteX10285" y="connsiteY10285"/>
              </a:cxn>
              <a:cxn ang="0">
                <a:pos x="connsiteX10286" y="connsiteY10286"/>
              </a:cxn>
              <a:cxn ang="0">
                <a:pos x="connsiteX10287" y="connsiteY10287"/>
              </a:cxn>
              <a:cxn ang="0">
                <a:pos x="connsiteX10288" y="connsiteY10288"/>
              </a:cxn>
              <a:cxn ang="0">
                <a:pos x="connsiteX10289" y="connsiteY10289"/>
              </a:cxn>
              <a:cxn ang="0">
                <a:pos x="connsiteX10290" y="connsiteY10290"/>
              </a:cxn>
              <a:cxn ang="0">
                <a:pos x="connsiteX10291" y="connsiteY10291"/>
              </a:cxn>
              <a:cxn ang="0">
                <a:pos x="connsiteX10292" y="connsiteY10292"/>
              </a:cxn>
              <a:cxn ang="0">
                <a:pos x="connsiteX10293" y="connsiteY10293"/>
              </a:cxn>
              <a:cxn ang="0">
                <a:pos x="connsiteX10294" y="connsiteY10294"/>
              </a:cxn>
              <a:cxn ang="0">
                <a:pos x="connsiteX10295" y="connsiteY10295"/>
              </a:cxn>
              <a:cxn ang="0">
                <a:pos x="connsiteX10296" y="connsiteY10296"/>
              </a:cxn>
              <a:cxn ang="0">
                <a:pos x="connsiteX10297" y="connsiteY10297"/>
              </a:cxn>
              <a:cxn ang="0">
                <a:pos x="connsiteX10298" y="connsiteY10298"/>
              </a:cxn>
              <a:cxn ang="0">
                <a:pos x="connsiteX10299" y="connsiteY10299"/>
              </a:cxn>
              <a:cxn ang="0">
                <a:pos x="connsiteX10300" y="connsiteY10300"/>
              </a:cxn>
              <a:cxn ang="0">
                <a:pos x="connsiteX10301" y="connsiteY10301"/>
              </a:cxn>
              <a:cxn ang="0">
                <a:pos x="connsiteX10302" y="connsiteY10302"/>
              </a:cxn>
              <a:cxn ang="0">
                <a:pos x="connsiteX10303" y="connsiteY10303"/>
              </a:cxn>
              <a:cxn ang="0">
                <a:pos x="connsiteX10304" y="connsiteY10304"/>
              </a:cxn>
              <a:cxn ang="0">
                <a:pos x="connsiteX10305" y="connsiteY10305"/>
              </a:cxn>
              <a:cxn ang="0">
                <a:pos x="connsiteX10306" y="connsiteY10306"/>
              </a:cxn>
              <a:cxn ang="0">
                <a:pos x="connsiteX10307" y="connsiteY10307"/>
              </a:cxn>
              <a:cxn ang="0">
                <a:pos x="connsiteX10308" y="connsiteY10308"/>
              </a:cxn>
              <a:cxn ang="0">
                <a:pos x="connsiteX10309" y="connsiteY10309"/>
              </a:cxn>
              <a:cxn ang="0">
                <a:pos x="connsiteX10310" y="connsiteY10310"/>
              </a:cxn>
              <a:cxn ang="0">
                <a:pos x="connsiteX10311" y="connsiteY10311"/>
              </a:cxn>
              <a:cxn ang="0">
                <a:pos x="connsiteX10312" y="connsiteY10312"/>
              </a:cxn>
              <a:cxn ang="0">
                <a:pos x="connsiteX10313" y="connsiteY10313"/>
              </a:cxn>
              <a:cxn ang="0">
                <a:pos x="connsiteX10314" y="connsiteY10314"/>
              </a:cxn>
              <a:cxn ang="0">
                <a:pos x="connsiteX10315" y="connsiteY10315"/>
              </a:cxn>
              <a:cxn ang="0">
                <a:pos x="connsiteX10316" y="connsiteY10316"/>
              </a:cxn>
              <a:cxn ang="0">
                <a:pos x="connsiteX10317" y="connsiteY10317"/>
              </a:cxn>
              <a:cxn ang="0">
                <a:pos x="connsiteX10318" y="connsiteY10318"/>
              </a:cxn>
              <a:cxn ang="0">
                <a:pos x="connsiteX10319" y="connsiteY10319"/>
              </a:cxn>
              <a:cxn ang="0">
                <a:pos x="connsiteX10320" y="connsiteY10320"/>
              </a:cxn>
              <a:cxn ang="0">
                <a:pos x="connsiteX10321" y="connsiteY10321"/>
              </a:cxn>
              <a:cxn ang="0">
                <a:pos x="connsiteX10322" y="connsiteY10322"/>
              </a:cxn>
              <a:cxn ang="0">
                <a:pos x="connsiteX10323" y="connsiteY10323"/>
              </a:cxn>
              <a:cxn ang="0">
                <a:pos x="connsiteX10324" y="connsiteY10324"/>
              </a:cxn>
              <a:cxn ang="0">
                <a:pos x="connsiteX10325" y="connsiteY10325"/>
              </a:cxn>
              <a:cxn ang="0">
                <a:pos x="connsiteX10326" y="connsiteY10326"/>
              </a:cxn>
              <a:cxn ang="0">
                <a:pos x="connsiteX10327" y="connsiteY10327"/>
              </a:cxn>
              <a:cxn ang="0">
                <a:pos x="connsiteX10328" y="connsiteY10328"/>
              </a:cxn>
              <a:cxn ang="0">
                <a:pos x="connsiteX10329" y="connsiteY10329"/>
              </a:cxn>
              <a:cxn ang="0">
                <a:pos x="connsiteX10330" y="connsiteY10330"/>
              </a:cxn>
              <a:cxn ang="0">
                <a:pos x="connsiteX10331" y="connsiteY10331"/>
              </a:cxn>
              <a:cxn ang="0">
                <a:pos x="connsiteX10332" y="connsiteY10332"/>
              </a:cxn>
              <a:cxn ang="0">
                <a:pos x="connsiteX10333" y="connsiteY10333"/>
              </a:cxn>
              <a:cxn ang="0">
                <a:pos x="connsiteX10334" y="connsiteY10334"/>
              </a:cxn>
              <a:cxn ang="0">
                <a:pos x="connsiteX10335" y="connsiteY10335"/>
              </a:cxn>
              <a:cxn ang="0">
                <a:pos x="connsiteX10336" y="connsiteY10336"/>
              </a:cxn>
              <a:cxn ang="0">
                <a:pos x="connsiteX10337" y="connsiteY10337"/>
              </a:cxn>
              <a:cxn ang="0">
                <a:pos x="connsiteX10338" y="connsiteY10338"/>
              </a:cxn>
              <a:cxn ang="0">
                <a:pos x="connsiteX10339" y="connsiteY10339"/>
              </a:cxn>
              <a:cxn ang="0">
                <a:pos x="connsiteX10340" y="connsiteY10340"/>
              </a:cxn>
              <a:cxn ang="0">
                <a:pos x="connsiteX10341" y="connsiteY10341"/>
              </a:cxn>
              <a:cxn ang="0">
                <a:pos x="connsiteX10342" y="connsiteY10342"/>
              </a:cxn>
              <a:cxn ang="0">
                <a:pos x="connsiteX10343" y="connsiteY10343"/>
              </a:cxn>
              <a:cxn ang="0">
                <a:pos x="connsiteX10344" y="connsiteY10344"/>
              </a:cxn>
              <a:cxn ang="0">
                <a:pos x="connsiteX10345" y="connsiteY10345"/>
              </a:cxn>
              <a:cxn ang="0">
                <a:pos x="connsiteX10346" y="connsiteY10346"/>
              </a:cxn>
              <a:cxn ang="0">
                <a:pos x="connsiteX10347" y="connsiteY10347"/>
              </a:cxn>
              <a:cxn ang="0">
                <a:pos x="connsiteX10348" y="connsiteY10348"/>
              </a:cxn>
              <a:cxn ang="0">
                <a:pos x="connsiteX10349" y="connsiteY10349"/>
              </a:cxn>
              <a:cxn ang="0">
                <a:pos x="connsiteX10350" y="connsiteY10350"/>
              </a:cxn>
              <a:cxn ang="0">
                <a:pos x="connsiteX10351" y="connsiteY10351"/>
              </a:cxn>
              <a:cxn ang="0">
                <a:pos x="connsiteX10352" y="connsiteY10352"/>
              </a:cxn>
              <a:cxn ang="0">
                <a:pos x="connsiteX10353" y="connsiteY10353"/>
              </a:cxn>
              <a:cxn ang="0">
                <a:pos x="connsiteX10354" y="connsiteY10354"/>
              </a:cxn>
              <a:cxn ang="0">
                <a:pos x="connsiteX10355" y="connsiteY10355"/>
              </a:cxn>
              <a:cxn ang="0">
                <a:pos x="connsiteX10356" y="connsiteY10356"/>
              </a:cxn>
              <a:cxn ang="0">
                <a:pos x="connsiteX10357" y="connsiteY10357"/>
              </a:cxn>
              <a:cxn ang="0">
                <a:pos x="connsiteX10358" y="connsiteY10358"/>
              </a:cxn>
              <a:cxn ang="0">
                <a:pos x="connsiteX10359" y="connsiteY10359"/>
              </a:cxn>
              <a:cxn ang="0">
                <a:pos x="connsiteX10360" y="connsiteY10360"/>
              </a:cxn>
              <a:cxn ang="0">
                <a:pos x="connsiteX10361" y="connsiteY10361"/>
              </a:cxn>
              <a:cxn ang="0">
                <a:pos x="connsiteX10362" y="connsiteY10362"/>
              </a:cxn>
              <a:cxn ang="0">
                <a:pos x="connsiteX10363" y="connsiteY10363"/>
              </a:cxn>
              <a:cxn ang="0">
                <a:pos x="connsiteX10364" y="connsiteY10364"/>
              </a:cxn>
              <a:cxn ang="0">
                <a:pos x="connsiteX10365" y="connsiteY10365"/>
              </a:cxn>
              <a:cxn ang="0">
                <a:pos x="connsiteX10366" y="connsiteY10366"/>
              </a:cxn>
              <a:cxn ang="0">
                <a:pos x="connsiteX10367" y="connsiteY10367"/>
              </a:cxn>
              <a:cxn ang="0">
                <a:pos x="connsiteX10368" y="connsiteY10368"/>
              </a:cxn>
              <a:cxn ang="0">
                <a:pos x="connsiteX10369" y="connsiteY10369"/>
              </a:cxn>
              <a:cxn ang="0">
                <a:pos x="connsiteX10370" y="connsiteY10370"/>
              </a:cxn>
              <a:cxn ang="0">
                <a:pos x="connsiteX10371" y="connsiteY10371"/>
              </a:cxn>
              <a:cxn ang="0">
                <a:pos x="connsiteX10372" y="connsiteY10372"/>
              </a:cxn>
              <a:cxn ang="0">
                <a:pos x="connsiteX10373" y="connsiteY10373"/>
              </a:cxn>
              <a:cxn ang="0">
                <a:pos x="connsiteX10374" y="connsiteY10374"/>
              </a:cxn>
              <a:cxn ang="0">
                <a:pos x="connsiteX10375" y="connsiteY10375"/>
              </a:cxn>
              <a:cxn ang="0">
                <a:pos x="connsiteX10376" y="connsiteY10376"/>
              </a:cxn>
              <a:cxn ang="0">
                <a:pos x="connsiteX10377" y="connsiteY10377"/>
              </a:cxn>
              <a:cxn ang="0">
                <a:pos x="connsiteX10378" y="connsiteY10378"/>
              </a:cxn>
              <a:cxn ang="0">
                <a:pos x="connsiteX10379" y="connsiteY10379"/>
              </a:cxn>
              <a:cxn ang="0">
                <a:pos x="connsiteX10380" y="connsiteY10380"/>
              </a:cxn>
              <a:cxn ang="0">
                <a:pos x="connsiteX10381" y="connsiteY10381"/>
              </a:cxn>
              <a:cxn ang="0">
                <a:pos x="connsiteX10382" y="connsiteY10382"/>
              </a:cxn>
              <a:cxn ang="0">
                <a:pos x="connsiteX10383" y="connsiteY10383"/>
              </a:cxn>
              <a:cxn ang="0">
                <a:pos x="connsiteX10384" y="connsiteY10384"/>
              </a:cxn>
              <a:cxn ang="0">
                <a:pos x="connsiteX10385" y="connsiteY10385"/>
              </a:cxn>
              <a:cxn ang="0">
                <a:pos x="connsiteX10386" y="connsiteY10386"/>
              </a:cxn>
              <a:cxn ang="0">
                <a:pos x="connsiteX10387" y="connsiteY10387"/>
              </a:cxn>
              <a:cxn ang="0">
                <a:pos x="connsiteX10388" y="connsiteY10388"/>
              </a:cxn>
              <a:cxn ang="0">
                <a:pos x="connsiteX10389" y="connsiteY10389"/>
              </a:cxn>
              <a:cxn ang="0">
                <a:pos x="connsiteX10390" y="connsiteY10390"/>
              </a:cxn>
              <a:cxn ang="0">
                <a:pos x="connsiteX10391" y="connsiteY10391"/>
              </a:cxn>
              <a:cxn ang="0">
                <a:pos x="connsiteX10392" y="connsiteY10392"/>
              </a:cxn>
              <a:cxn ang="0">
                <a:pos x="connsiteX10393" y="connsiteY10393"/>
              </a:cxn>
              <a:cxn ang="0">
                <a:pos x="connsiteX10394" y="connsiteY10394"/>
              </a:cxn>
              <a:cxn ang="0">
                <a:pos x="connsiteX10395" y="connsiteY10395"/>
              </a:cxn>
              <a:cxn ang="0">
                <a:pos x="connsiteX10396" y="connsiteY10396"/>
              </a:cxn>
              <a:cxn ang="0">
                <a:pos x="connsiteX10397" y="connsiteY10397"/>
              </a:cxn>
              <a:cxn ang="0">
                <a:pos x="connsiteX10398" y="connsiteY10398"/>
              </a:cxn>
              <a:cxn ang="0">
                <a:pos x="connsiteX10399" y="connsiteY10399"/>
              </a:cxn>
              <a:cxn ang="0">
                <a:pos x="connsiteX10400" y="connsiteY10400"/>
              </a:cxn>
              <a:cxn ang="0">
                <a:pos x="connsiteX10401" y="connsiteY10401"/>
              </a:cxn>
              <a:cxn ang="0">
                <a:pos x="connsiteX10402" y="connsiteY10402"/>
              </a:cxn>
              <a:cxn ang="0">
                <a:pos x="connsiteX10403" y="connsiteY10403"/>
              </a:cxn>
              <a:cxn ang="0">
                <a:pos x="connsiteX10404" y="connsiteY10404"/>
              </a:cxn>
              <a:cxn ang="0">
                <a:pos x="connsiteX10405" y="connsiteY10405"/>
              </a:cxn>
              <a:cxn ang="0">
                <a:pos x="connsiteX10406" y="connsiteY10406"/>
              </a:cxn>
              <a:cxn ang="0">
                <a:pos x="connsiteX10407" y="connsiteY10407"/>
              </a:cxn>
              <a:cxn ang="0">
                <a:pos x="connsiteX10408" y="connsiteY10408"/>
              </a:cxn>
              <a:cxn ang="0">
                <a:pos x="connsiteX10409" y="connsiteY10409"/>
              </a:cxn>
              <a:cxn ang="0">
                <a:pos x="connsiteX10410" y="connsiteY10410"/>
              </a:cxn>
              <a:cxn ang="0">
                <a:pos x="connsiteX10411" y="connsiteY10411"/>
              </a:cxn>
              <a:cxn ang="0">
                <a:pos x="connsiteX10412" y="connsiteY10412"/>
              </a:cxn>
              <a:cxn ang="0">
                <a:pos x="connsiteX10413" y="connsiteY10413"/>
              </a:cxn>
              <a:cxn ang="0">
                <a:pos x="connsiteX10414" y="connsiteY10414"/>
              </a:cxn>
              <a:cxn ang="0">
                <a:pos x="connsiteX10415" y="connsiteY10415"/>
              </a:cxn>
              <a:cxn ang="0">
                <a:pos x="connsiteX10416" y="connsiteY10416"/>
              </a:cxn>
              <a:cxn ang="0">
                <a:pos x="connsiteX10417" y="connsiteY10417"/>
              </a:cxn>
              <a:cxn ang="0">
                <a:pos x="connsiteX10418" y="connsiteY10418"/>
              </a:cxn>
              <a:cxn ang="0">
                <a:pos x="connsiteX10419" y="connsiteY10419"/>
              </a:cxn>
              <a:cxn ang="0">
                <a:pos x="connsiteX10420" y="connsiteY10420"/>
              </a:cxn>
              <a:cxn ang="0">
                <a:pos x="connsiteX10421" y="connsiteY10421"/>
              </a:cxn>
              <a:cxn ang="0">
                <a:pos x="connsiteX10422" y="connsiteY10422"/>
              </a:cxn>
              <a:cxn ang="0">
                <a:pos x="connsiteX10423" y="connsiteY10423"/>
              </a:cxn>
              <a:cxn ang="0">
                <a:pos x="connsiteX10424" y="connsiteY10424"/>
              </a:cxn>
              <a:cxn ang="0">
                <a:pos x="connsiteX10425" y="connsiteY10425"/>
              </a:cxn>
              <a:cxn ang="0">
                <a:pos x="connsiteX10426" y="connsiteY10426"/>
              </a:cxn>
              <a:cxn ang="0">
                <a:pos x="connsiteX10427" y="connsiteY10427"/>
              </a:cxn>
              <a:cxn ang="0">
                <a:pos x="connsiteX10428" y="connsiteY10428"/>
              </a:cxn>
              <a:cxn ang="0">
                <a:pos x="connsiteX10429" y="connsiteY10429"/>
              </a:cxn>
              <a:cxn ang="0">
                <a:pos x="connsiteX10430" y="connsiteY10430"/>
              </a:cxn>
              <a:cxn ang="0">
                <a:pos x="connsiteX10431" y="connsiteY10431"/>
              </a:cxn>
              <a:cxn ang="0">
                <a:pos x="connsiteX10432" y="connsiteY10432"/>
              </a:cxn>
              <a:cxn ang="0">
                <a:pos x="connsiteX10433" y="connsiteY10433"/>
              </a:cxn>
              <a:cxn ang="0">
                <a:pos x="connsiteX10434" y="connsiteY10434"/>
              </a:cxn>
              <a:cxn ang="0">
                <a:pos x="connsiteX10435" y="connsiteY10435"/>
              </a:cxn>
              <a:cxn ang="0">
                <a:pos x="connsiteX10436" y="connsiteY10436"/>
              </a:cxn>
              <a:cxn ang="0">
                <a:pos x="connsiteX10437" y="connsiteY10437"/>
              </a:cxn>
              <a:cxn ang="0">
                <a:pos x="connsiteX10438" y="connsiteY10438"/>
              </a:cxn>
              <a:cxn ang="0">
                <a:pos x="connsiteX10439" y="connsiteY10439"/>
              </a:cxn>
              <a:cxn ang="0">
                <a:pos x="connsiteX10440" y="connsiteY10440"/>
              </a:cxn>
              <a:cxn ang="0">
                <a:pos x="connsiteX10441" y="connsiteY10441"/>
              </a:cxn>
              <a:cxn ang="0">
                <a:pos x="connsiteX10442" y="connsiteY10442"/>
              </a:cxn>
              <a:cxn ang="0">
                <a:pos x="connsiteX10443" y="connsiteY10443"/>
              </a:cxn>
              <a:cxn ang="0">
                <a:pos x="connsiteX10444" y="connsiteY10444"/>
              </a:cxn>
              <a:cxn ang="0">
                <a:pos x="connsiteX10445" y="connsiteY10445"/>
              </a:cxn>
              <a:cxn ang="0">
                <a:pos x="connsiteX10446" y="connsiteY10446"/>
              </a:cxn>
              <a:cxn ang="0">
                <a:pos x="connsiteX10447" y="connsiteY10447"/>
              </a:cxn>
              <a:cxn ang="0">
                <a:pos x="connsiteX10448" y="connsiteY10448"/>
              </a:cxn>
              <a:cxn ang="0">
                <a:pos x="connsiteX10449" y="connsiteY10449"/>
              </a:cxn>
              <a:cxn ang="0">
                <a:pos x="connsiteX10450" y="connsiteY10450"/>
              </a:cxn>
              <a:cxn ang="0">
                <a:pos x="connsiteX10451" y="connsiteY10451"/>
              </a:cxn>
              <a:cxn ang="0">
                <a:pos x="connsiteX10452" y="connsiteY10452"/>
              </a:cxn>
              <a:cxn ang="0">
                <a:pos x="connsiteX10453" y="connsiteY10453"/>
              </a:cxn>
              <a:cxn ang="0">
                <a:pos x="connsiteX10454" y="connsiteY10454"/>
              </a:cxn>
              <a:cxn ang="0">
                <a:pos x="connsiteX10455" y="connsiteY10455"/>
              </a:cxn>
              <a:cxn ang="0">
                <a:pos x="connsiteX10456" y="connsiteY10456"/>
              </a:cxn>
              <a:cxn ang="0">
                <a:pos x="connsiteX10457" y="connsiteY10457"/>
              </a:cxn>
              <a:cxn ang="0">
                <a:pos x="connsiteX10458" y="connsiteY10458"/>
              </a:cxn>
              <a:cxn ang="0">
                <a:pos x="connsiteX10459" y="connsiteY10459"/>
              </a:cxn>
              <a:cxn ang="0">
                <a:pos x="connsiteX10460" y="connsiteY10460"/>
              </a:cxn>
              <a:cxn ang="0">
                <a:pos x="connsiteX10461" y="connsiteY10461"/>
              </a:cxn>
              <a:cxn ang="0">
                <a:pos x="connsiteX10462" y="connsiteY10462"/>
              </a:cxn>
              <a:cxn ang="0">
                <a:pos x="connsiteX10463" y="connsiteY10463"/>
              </a:cxn>
              <a:cxn ang="0">
                <a:pos x="connsiteX10464" y="connsiteY10464"/>
              </a:cxn>
              <a:cxn ang="0">
                <a:pos x="connsiteX10465" y="connsiteY10465"/>
              </a:cxn>
              <a:cxn ang="0">
                <a:pos x="connsiteX10466" y="connsiteY10466"/>
              </a:cxn>
              <a:cxn ang="0">
                <a:pos x="connsiteX10467" y="connsiteY10467"/>
              </a:cxn>
              <a:cxn ang="0">
                <a:pos x="connsiteX10468" y="connsiteY10468"/>
              </a:cxn>
              <a:cxn ang="0">
                <a:pos x="connsiteX10469" y="connsiteY10469"/>
              </a:cxn>
              <a:cxn ang="0">
                <a:pos x="connsiteX10470" y="connsiteY10470"/>
              </a:cxn>
              <a:cxn ang="0">
                <a:pos x="connsiteX10471" y="connsiteY10471"/>
              </a:cxn>
              <a:cxn ang="0">
                <a:pos x="connsiteX10472" y="connsiteY10472"/>
              </a:cxn>
              <a:cxn ang="0">
                <a:pos x="connsiteX10473" y="connsiteY10473"/>
              </a:cxn>
              <a:cxn ang="0">
                <a:pos x="connsiteX10474" y="connsiteY10474"/>
              </a:cxn>
              <a:cxn ang="0">
                <a:pos x="connsiteX10475" y="connsiteY10475"/>
              </a:cxn>
              <a:cxn ang="0">
                <a:pos x="connsiteX10476" y="connsiteY10476"/>
              </a:cxn>
              <a:cxn ang="0">
                <a:pos x="connsiteX10477" y="connsiteY10477"/>
              </a:cxn>
              <a:cxn ang="0">
                <a:pos x="connsiteX10478" y="connsiteY10478"/>
              </a:cxn>
              <a:cxn ang="0">
                <a:pos x="connsiteX10479" y="connsiteY10479"/>
              </a:cxn>
              <a:cxn ang="0">
                <a:pos x="connsiteX10480" y="connsiteY10480"/>
              </a:cxn>
              <a:cxn ang="0">
                <a:pos x="connsiteX10481" y="connsiteY10481"/>
              </a:cxn>
              <a:cxn ang="0">
                <a:pos x="connsiteX10482" y="connsiteY10482"/>
              </a:cxn>
              <a:cxn ang="0">
                <a:pos x="connsiteX10483" y="connsiteY10483"/>
              </a:cxn>
              <a:cxn ang="0">
                <a:pos x="connsiteX10484" y="connsiteY10484"/>
              </a:cxn>
              <a:cxn ang="0">
                <a:pos x="connsiteX10485" y="connsiteY10485"/>
              </a:cxn>
              <a:cxn ang="0">
                <a:pos x="connsiteX10486" y="connsiteY10486"/>
              </a:cxn>
              <a:cxn ang="0">
                <a:pos x="connsiteX10487" y="connsiteY10487"/>
              </a:cxn>
              <a:cxn ang="0">
                <a:pos x="connsiteX10488" y="connsiteY10488"/>
              </a:cxn>
              <a:cxn ang="0">
                <a:pos x="connsiteX10489" y="connsiteY10489"/>
              </a:cxn>
              <a:cxn ang="0">
                <a:pos x="connsiteX10490" y="connsiteY10490"/>
              </a:cxn>
              <a:cxn ang="0">
                <a:pos x="connsiteX10491" y="connsiteY10491"/>
              </a:cxn>
              <a:cxn ang="0">
                <a:pos x="connsiteX10492" y="connsiteY10492"/>
              </a:cxn>
              <a:cxn ang="0">
                <a:pos x="connsiteX10493" y="connsiteY10493"/>
              </a:cxn>
              <a:cxn ang="0">
                <a:pos x="connsiteX10494" y="connsiteY10494"/>
              </a:cxn>
              <a:cxn ang="0">
                <a:pos x="connsiteX10495" y="connsiteY10495"/>
              </a:cxn>
              <a:cxn ang="0">
                <a:pos x="connsiteX10496" y="connsiteY10496"/>
              </a:cxn>
              <a:cxn ang="0">
                <a:pos x="connsiteX10497" y="connsiteY10497"/>
              </a:cxn>
              <a:cxn ang="0">
                <a:pos x="connsiteX10498" y="connsiteY10498"/>
              </a:cxn>
              <a:cxn ang="0">
                <a:pos x="connsiteX10499" y="connsiteY10499"/>
              </a:cxn>
              <a:cxn ang="0">
                <a:pos x="connsiteX10500" y="connsiteY10500"/>
              </a:cxn>
              <a:cxn ang="0">
                <a:pos x="connsiteX10501" y="connsiteY10501"/>
              </a:cxn>
              <a:cxn ang="0">
                <a:pos x="connsiteX10502" y="connsiteY10502"/>
              </a:cxn>
              <a:cxn ang="0">
                <a:pos x="connsiteX10503" y="connsiteY10503"/>
              </a:cxn>
              <a:cxn ang="0">
                <a:pos x="connsiteX10504" y="connsiteY10504"/>
              </a:cxn>
              <a:cxn ang="0">
                <a:pos x="connsiteX10505" y="connsiteY10505"/>
              </a:cxn>
              <a:cxn ang="0">
                <a:pos x="connsiteX10506" y="connsiteY10506"/>
              </a:cxn>
              <a:cxn ang="0">
                <a:pos x="connsiteX10507" y="connsiteY10507"/>
              </a:cxn>
              <a:cxn ang="0">
                <a:pos x="connsiteX10508" y="connsiteY10508"/>
              </a:cxn>
              <a:cxn ang="0">
                <a:pos x="connsiteX10509" y="connsiteY10509"/>
              </a:cxn>
              <a:cxn ang="0">
                <a:pos x="connsiteX10510" y="connsiteY10510"/>
              </a:cxn>
              <a:cxn ang="0">
                <a:pos x="connsiteX10511" y="connsiteY10511"/>
              </a:cxn>
              <a:cxn ang="0">
                <a:pos x="connsiteX10512" y="connsiteY10512"/>
              </a:cxn>
              <a:cxn ang="0">
                <a:pos x="connsiteX10513" y="connsiteY10513"/>
              </a:cxn>
              <a:cxn ang="0">
                <a:pos x="connsiteX10514" y="connsiteY10514"/>
              </a:cxn>
              <a:cxn ang="0">
                <a:pos x="connsiteX10515" y="connsiteY10515"/>
              </a:cxn>
              <a:cxn ang="0">
                <a:pos x="connsiteX10516" y="connsiteY10516"/>
              </a:cxn>
              <a:cxn ang="0">
                <a:pos x="connsiteX10517" y="connsiteY10517"/>
              </a:cxn>
              <a:cxn ang="0">
                <a:pos x="connsiteX10518" y="connsiteY10518"/>
              </a:cxn>
              <a:cxn ang="0">
                <a:pos x="connsiteX10519" y="connsiteY10519"/>
              </a:cxn>
              <a:cxn ang="0">
                <a:pos x="connsiteX10520" y="connsiteY10520"/>
              </a:cxn>
              <a:cxn ang="0">
                <a:pos x="connsiteX10521" y="connsiteY10521"/>
              </a:cxn>
              <a:cxn ang="0">
                <a:pos x="connsiteX10522" y="connsiteY10522"/>
              </a:cxn>
              <a:cxn ang="0">
                <a:pos x="connsiteX10523" y="connsiteY10523"/>
              </a:cxn>
              <a:cxn ang="0">
                <a:pos x="connsiteX10524" y="connsiteY10524"/>
              </a:cxn>
              <a:cxn ang="0">
                <a:pos x="connsiteX10525" y="connsiteY10525"/>
              </a:cxn>
              <a:cxn ang="0">
                <a:pos x="connsiteX10526" y="connsiteY10526"/>
              </a:cxn>
              <a:cxn ang="0">
                <a:pos x="connsiteX10527" y="connsiteY10527"/>
              </a:cxn>
              <a:cxn ang="0">
                <a:pos x="connsiteX10528" y="connsiteY10528"/>
              </a:cxn>
              <a:cxn ang="0">
                <a:pos x="connsiteX10529" y="connsiteY10529"/>
              </a:cxn>
              <a:cxn ang="0">
                <a:pos x="connsiteX10530" y="connsiteY10530"/>
              </a:cxn>
              <a:cxn ang="0">
                <a:pos x="connsiteX10531" y="connsiteY10531"/>
              </a:cxn>
              <a:cxn ang="0">
                <a:pos x="connsiteX10532" y="connsiteY10532"/>
              </a:cxn>
              <a:cxn ang="0">
                <a:pos x="connsiteX10533" y="connsiteY10533"/>
              </a:cxn>
              <a:cxn ang="0">
                <a:pos x="connsiteX10534" y="connsiteY10534"/>
              </a:cxn>
              <a:cxn ang="0">
                <a:pos x="connsiteX10535" y="connsiteY10535"/>
              </a:cxn>
              <a:cxn ang="0">
                <a:pos x="connsiteX10536" y="connsiteY10536"/>
              </a:cxn>
              <a:cxn ang="0">
                <a:pos x="connsiteX10537" y="connsiteY10537"/>
              </a:cxn>
              <a:cxn ang="0">
                <a:pos x="connsiteX10538" y="connsiteY10538"/>
              </a:cxn>
              <a:cxn ang="0">
                <a:pos x="connsiteX10539" y="connsiteY10539"/>
              </a:cxn>
              <a:cxn ang="0">
                <a:pos x="connsiteX10540" y="connsiteY10540"/>
              </a:cxn>
              <a:cxn ang="0">
                <a:pos x="connsiteX10541" y="connsiteY10541"/>
              </a:cxn>
              <a:cxn ang="0">
                <a:pos x="connsiteX10542" y="connsiteY10542"/>
              </a:cxn>
              <a:cxn ang="0">
                <a:pos x="connsiteX10543" y="connsiteY10543"/>
              </a:cxn>
              <a:cxn ang="0">
                <a:pos x="connsiteX10544" y="connsiteY10544"/>
              </a:cxn>
              <a:cxn ang="0">
                <a:pos x="connsiteX10545" y="connsiteY10545"/>
              </a:cxn>
              <a:cxn ang="0">
                <a:pos x="connsiteX10546" y="connsiteY10546"/>
              </a:cxn>
              <a:cxn ang="0">
                <a:pos x="connsiteX10547" y="connsiteY10547"/>
              </a:cxn>
              <a:cxn ang="0">
                <a:pos x="connsiteX10548" y="connsiteY10548"/>
              </a:cxn>
              <a:cxn ang="0">
                <a:pos x="connsiteX10549" y="connsiteY10549"/>
              </a:cxn>
              <a:cxn ang="0">
                <a:pos x="connsiteX10550" y="connsiteY10550"/>
              </a:cxn>
              <a:cxn ang="0">
                <a:pos x="connsiteX10551" y="connsiteY10551"/>
              </a:cxn>
              <a:cxn ang="0">
                <a:pos x="connsiteX10552" y="connsiteY10552"/>
              </a:cxn>
              <a:cxn ang="0">
                <a:pos x="connsiteX10553" y="connsiteY10553"/>
              </a:cxn>
              <a:cxn ang="0">
                <a:pos x="connsiteX10554" y="connsiteY10554"/>
              </a:cxn>
              <a:cxn ang="0">
                <a:pos x="connsiteX10555" y="connsiteY10555"/>
              </a:cxn>
              <a:cxn ang="0">
                <a:pos x="connsiteX10556" y="connsiteY10556"/>
              </a:cxn>
              <a:cxn ang="0">
                <a:pos x="connsiteX10557" y="connsiteY10557"/>
              </a:cxn>
              <a:cxn ang="0">
                <a:pos x="connsiteX10558" y="connsiteY10558"/>
              </a:cxn>
              <a:cxn ang="0">
                <a:pos x="connsiteX10559" y="connsiteY10559"/>
              </a:cxn>
              <a:cxn ang="0">
                <a:pos x="connsiteX10560" y="connsiteY10560"/>
              </a:cxn>
              <a:cxn ang="0">
                <a:pos x="connsiteX10561" y="connsiteY10561"/>
              </a:cxn>
              <a:cxn ang="0">
                <a:pos x="connsiteX10562" y="connsiteY10562"/>
              </a:cxn>
              <a:cxn ang="0">
                <a:pos x="connsiteX10563" y="connsiteY10563"/>
              </a:cxn>
              <a:cxn ang="0">
                <a:pos x="connsiteX10564" y="connsiteY10564"/>
              </a:cxn>
              <a:cxn ang="0">
                <a:pos x="connsiteX10565" y="connsiteY10565"/>
              </a:cxn>
              <a:cxn ang="0">
                <a:pos x="connsiteX10566" y="connsiteY10566"/>
              </a:cxn>
              <a:cxn ang="0">
                <a:pos x="connsiteX10567" y="connsiteY10567"/>
              </a:cxn>
              <a:cxn ang="0">
                <a:pos x="connsiteX10568" y="connsiteY10568"/>
              </a:cxn>
              <a:cxn ang="0">
                <a:pos x="connsiteX10569" y="connsiteY10569"/>
              </a:cxn>
              <a:cxn ang="0">
                <a:pos x="connsiteX10570" y="connsiteY10570"/>
              </a:cxn>
              <a:cxn ang="0">
                <a:pos x="connsiteX10571" y="connsiteY10571"/>
              </a:cxn>
              <a:cxn ang="0">
                <a:pos x="connsiteX10572" y="connsiteY10572"/>
              </a:cxn>
              <a:cxn ang="0">
                <a:pos x="connsiteX10573" y="connsiteY10573"/>
              </a:cxn>
              <a:cxn ang="0">
                <a:pos x="connsiteX10574" y="connsiteY10574"/>
              </a:cxn>
              <a:cxn ang="0">
                <a:pos x="connsiteX10575" y="connsiteY10575"/>
              </a:cxn>
              <a:cxn ang="0">
                <a:pos x="connsiteX10576" y="connsiteY10576"/>
              </a:cxn>
              <a:cxn ang="0">
                <a:pos x="connsiteX10577" y="connsiteY10577"/>
              </a:cxn>
              <a:cxn ang="0">
                <a:pos x="connsiteX10578" y="connsiteY10578"/>
              </a:cxn>
              <a:cxn ang="0">
                <a:pos x="connsiteX10579" y="connsiteY10579"/>
              </a:cxn>
              <a:cxn ang="0">
                <a:pos x="connsiteX10580" y="connsiteY10580"/>
              </a:cxn>
              <a:cxn ang="0">
                <a:pos x="connsiteX10581" y="connsiteY10581"/>
              </a:cxn>
              <a:cxn ang="0">
                <a:pos x="connsiteX10582" y="connsiteY10582"/>
              </a:cxn>
              <a:cxn ang="0">
                <a:pos x="connsiteX10583" y="connsiteY10583"/>
              </a:cxn>
              <a:cxn ang="0">
                <a:pos x="connsiteX10584" y="connsiteY10584"/>
              </a:cxn>
              <a:cxn ang="0">
                <a:pos x="connsiteX10585" y="connsiteY10585"/>
              </a:cxn>
              <a:cxn ang="0">
                <a:pos x="connsiteX10586" y="connsiteY10586"/>
              </a:cxn>
              <a:cxn ang="0">
                <a:pos x="connsiteX10587" y="connsiteY10587"/>
              </a:cxn>
              <a:cxn ang="0">
                <a:pos x="connsiteX10588" y="connsiteY10588"/>
              </a:cxn>
              <a:cxn ang="0">
                <a:pos x="connsiteX10589" y="connsiteY10589"/>
              </a:cxn>
              <a:cxn ang="0">
                <a:pos x="connsiteX10590" y="connsiteY10590"/>
              </a:cxn>
              <a:cxn ang="0">
                <a:pos x="connsiteX10591" y="connsiteY10591"/>
              </a:cxn>
              <a:cxn ang="0">
                <a:pos x="connsiteX10592" y="connsiteY10592"/>
              </a:cxn>
              <a:cxn ang="0">
                <a:pos x="connsiteX10593" y="connsiteY10593"/>
              </a:cxn>
              <a:cxn ang="0">
                <a:pos x="connsiteX10594" y="connsiteY10594"/>
              </a:cxn>
              <a:cxn ang="0">
                <a:pos x="connsiteX10595" y="connsiteY10595"/>
              </a:cxn>
              <a:cxn ang="0">
                <a:pos x="connsiteX10596" y="connsiteY10596"/>
              </a:cxn>
              <a:cxn ang="0">
                <a:pos x="connsiteX10597" y="connsiteY10597"/>
              </a:cxn>
              <a:cxn ang="0">
                <a:pos x="connsiteX10598" y="connsiteY10598"/>
              </a:cxn>
              <a:cxn ang="0">
                <a:pos x="connsiteX10599" y="connsiteY10599"/>
              </a:cxn>
              <a:cxn ang="0">
                <a:pos x="connsiteX10600" y="connsiteY10600"/>
              </a:cxn>
              <a:cxn ang="0">
                <a:pos x="connsiteX10601" y="connsiteY10601"/>
              </a:cxn>
              <a:cxn ang="0">
                <a:pos x="connsiteX10602" y="connsiteY10602"/>
              </a:cxn>
              <a:cxn ang="0">
                <a:pos x="connsiteX10603" y="connsiteY10603"/>
              </a:cxn>
              <a:cxn ang="0">
                <a:pos x="connsiteX10604" y="connsiteY10604"/>
              </a:cxn>
              <a:cxn ang="0">
                <a:pos x="connsiteX10605" y="connsiteY10605"/>
              </a:cxn>
              <a:cxn ang="0">
                <a:pos x="connsiteX10606" y="connsiteY10606"/>
              </a:cxn>
              <a:cxn ang="0">
                <a:pos x="connsiteX10607" y="connsiteY10607"/>
              </a:cxn>
              <a:cxn ang="0">
                <a:pos x="connsiteX10608" y="connsiteY10608"/>
              </a:cxn>
              <a:cxn ang="0">
                <a:pos x="connsiteX10609" y="connsiteY10609"/>
              </a:cxn>
              <a:cxn ang="0">
                <a:pos x="connsiteX10610" y="connsiteY10610"/>
              </a:cxn>
              <a:cxn ang="0">
                <a:pos x="connsiteX10611" y="connsiteY10611"/>
              </a:cxn>
              <a:cxn ang="0">
                <a:pos x="connsiteX10612" y="connsiteY10612"/>
              </a:cxn>
              <a:cxn ang="0">
                <a:pos x="connsiteX10613" y="connsiteY10613"/>
              </a:cxn>
              <a:cxn ang="0">
                <a:pos x="connsiteX10614" y="connsiteY10614"/>
              </a:cxn>
              <a:cxn ang="0">
                <a:pos x="connsiteX10615" y="connsiteY10615"/>
              </a:cxn>
              <a:cxn ang="0">
                <a:pos x="connsiteX10616" y="connsiteY10616"/>
              </a:cxn>
              <a:cxn ang="0">
                <a:pos x="connsiteX10617" y="connsiteY10617"/>
              </a:cxn>
              <a:cxn ang="0">
                <a:pos x="connsiteX10618" y="connsiteY10618"/>
              </a:cxn>
              <a:cxn ang="0">
                <a:pos x="connsiteX10619" y="connsiteY10619"/>
              </a:cxn>
              <a:cxn ang="0">
                <a:pos x="connsiteX10620" y="connsiteY10620"/>
              </a:cxn>
              <a:cxn ang="0">
                <a:pos x="connsiteX10621" y="connsiteY10621"/>
              </a:cxn>
              <a:cxn ang="0">
                <a:pos x="connsiteX10622" y="connsiteY10622"/>
              </a:cxn>
              <a:cxn ang="0">
                <a:pos x="connsiteX10623" y="connsiteY10623"/>
              </a:cxn>
              <a:cxn ang="0">
                <a:pos x="connsiteX10624" y="connsiteY10624"/>
              </a:cxn>
              <a:cxn ang="0">
                <a:pos x="connsiteX10625" y="connsiteY10625"/>
              </a:cxn>
              <a:cxn ang="0">
                <a:pos x="connsiteX10626" y="connsiteY10626"/>
              </a:cxn>
              <a:cxn ang="0">
                <a:pos x="connsiteX10627" y="connsiteY10627"/>
              </a:cxn>
              <a:cxn ang="0">
                <a:pos x="connsiteX10628" y="connsiteY10628"/>
              </a:cxn>
              <a:cxn ang="0">
                <a:pos x="connsiteX10629" y="connsiteY10629"/>
              </a:cxn>
              <a:cxn ang="0">
                <a:pos x="connsiteX10630" y="connsiteY10630"/>
              </a:cxn>
              <a:cxn ang="0">
                <a:pos x="connsiteX10631" y="connsiteY10631"/>
              </a:cxn>
              <a:cxn ang="0">
                <a:pos x="connsiteX10632" y="connsiteY10632"/>
              </a:cxn>
              <a:cxn ang="0">
                <a:pos x="connsiteX10633" y="connsiteY10633"/>
              </a:cxn>
              <a:cxn ang="0">
                <a:pos x="connsiteX10634" y="connsiteY10634"/>
              </a:cxn>
              <a:cxn ang="0">
                <a:pos x="connsiteX10635" y="connsiteY10635"/>
              </a:cxn>
              <a:cxn ang="0">
                <a:pos x="connsiteX10636" y="connsiteY10636"/>
              </a:cxn>
              <a:cxn ang="0">
                <a:pos x="connsiteX10637" y="connsiteY10637"/>
              </a:cxn>
              <a:cxn ang="0">
                <a:pos x="connsiteX10638" y="connsiteY10638"/>
              </a:cxn>
              <a:cxn ang="0">
                <a:pos x="connsiteX10639" y="connsiteY10639"/>
              </a:cxn>
              <a:cxn ang="0">
                <a:pos x="connsiteX10640" y="connsiteY10640"/>
              </a:cxn>
              <a:cxn ang="0">
                <a:pos x="connsiteX10641" y="connsiteY10641"/>
              </a:cxn>
              <a:cxn ang="0">
                <a:pos x="connsiteX10642" y="connsiteY10642"/>
              </a:cxn>
              <a:cxn ang="0">
                <a:pos x="connsiteX10643" y="connsiteY10643"/>
              </a:cxn>
              <a:cxn ang="0">
                <a:pos x="connsiteX10644" y="connsiteY10644"/>
              </a:cxn>
              <a:cxn ang="0">
                <a:pos x="connsiteX10645" y="connsiteY10645"/>
              </a:cxn>
              <a:cxn ang="0">
                <a:pos x="connsiteX10646" y="connsiteY10646"/>
              </a:cxn>
              <a:cxn ang="0">
                <a:pos x="connsiteX10647" y="connsiteY10647"/>
              </a:cxn>
              <a:cxn ang="0">
                <a:pos x="connsiteX10648" y="connsiteY10648"/>
              </a:cxn>
              <a:cxn ang="0">
                <a:pos x="connsiteX10649" y="connsiteY10649"/>
              </a:cxn>
              <a:cxn ang="0">
                <a:pos x="connsiteX10650" y="connsiteY10650"/>
              </a:cxn>
              <a:cxn ang="0">
                <a:pos x="connsiteX10651" y="connsiteY10651"/>
              </a:cxn>
              <a:cxn ang="0">
                <a:pos x="connsiteX10652" y="connsiteY10652"/>
              </a:cxn>
              <a:cxn ang="0">
                <a:pos x="connsiteX10653" y="connsiteY10653"/>
              </a:cxn>
              <a:cxn ang="0">
                <a:pos x="connsiteX10654" y="connsiteY10654"/>
              </a:cxn>
              <a:cxn ang="0">
                <a:pos x="connsiteX10655" y="connsiteY10655"/>
              </a:cxn>
              <a:cxn ang="0">
                <a:pos x="connsiteX10656" y="connsiteY10656"/>
              </a:cxn>
              <a:cxn ang="0">
                <a:pos x="connsiteX10657" y="connsiteY10657"/>
              </a:cxn>
              <a:cxn ang="0">
                <a:pos x="connsiteX10658" y="connsiteY10658"/>
              </a:cxn>
              <a:cxn ang="0">
                <a:pos x="connsiteX10659" y="connsiteY10659"/>
              </a:cxn>
              <a:cxn ang="0">
                <a:pos x="connsiteX10660" y="connsiteY10660"/>
              </a:cxn>
              <a:cxn ang="0">
                <a:pos x="connsiteX10661" y="connsiteY10661"/>
              </a:cxn>
              <a:cxn ang="0">
                <a:pos x="connsiteX10662" y="connsiteY10662"/>
              </a:cxn>
              <a:cxn ang="0">
                <a:pos x="connsiteX10663" y="connsiteY10663"/>
              </a:cxn>
              <a:cxn ang="0">
                <a:pos x="connsiteX10664" y="connsiteY10664"/>
              </a:cxn>
              <a:cxn ang="0">
                <a:pos x="connsiteX10665" y="connsiteY10665"/>
              </a:cxn>
              <a:cxn ang="0">
                <a:pos x="connsiteX10666" y="connsiteY10666"/>
              </a:cxn>
              <a:cxn ang="0">
                <a:pos x="connsiteX10667" y="connsiteY10667"/>
              </a:cxn>
              <a:cxn ang="0">
                <a:pos x="connsiteX10668" y="connsiteY10668"/>
              </a:cxn>
              <a:cxn ang="0">
                <a:pos x="connsiteX10669" y="connsiteY10669"/>
              </a:cxn>
              <a:cxn ang="0">
                <a:pos x="connsiteX10670" y="connsiteY10670"/>
              </a:cxn>
              <a:cxn ang="0">
                <a:pos x="connsiteX10671" y="connsiteY10671"/>
              </a:cxn>
              <a:cxn ang="0">
                <a:pos x="connsiteX10672" y="connsiteY10672"/>
              </a:cxn>
              <a:cxn ang="0">
                <a:pos x="connsiteX10673" y="connsiteY10673"/>
              </a:cxn>
              <a:cxn ang="0">
                <a:pos x="connsiteX10674" y="connsiteY10674"/>
              </a:cxn>
              <a:cxn ang="0">
                <a:pos x="connsiteX10675" y="connsiteY10675"/>
              </a:cxn>
              <a:cxn ang="0">
                <a:pos x="connsiteX10676" y="connsiteY10676"/>
              </a:cxn>
              <a:cxn ang="0">
                <a:pos x="connsiteX10677" y="connsiteY10677"/>
              </a:cxn>
              <a:cxn ang="0">
                <a:pos x="connsiteX10678" y="connsiteY10678"/>
              </a:cxn>
              <a:cxn ang="0">
                <a:pos x="connsiteX10679" y="connsiteY10679"/>
              </a:cxn>
              <a:cxn ang="0">
                <a:pos x="connsiteX10680" y="connsiteY10680"/>
              </a:cxn>
              <a:cxn ang="0">
                <a:pos x="connsiteX10681" y="connsiteY10681"/>
              </a:cxn>
              <a:cxn ang="0">
                <a:pos x="connsiteX10682" y="connsiteY10682"/>
              </a:cxn>
              <a:cxn ang="0">
                <a:pos x="connsiteX10683" y="connsiteY10683"/>
              </a:cxn>
              <a:cxn ang="0">
                <a:pos x="connsiteX10684" y="connsiteY10684"/>
              </a:cxn>
              <a:cxn ang="0">
                <a:pos x="connsiteX10685" y="connsiteY10685"/>
              </a:cxn>
              <a:cxn ang="0">
                <a:pos x="connsiteX10686" y="connsiteY10686"/>
              </a:cxn>
              <a:cxn ang="0">
                <a:pos x="connsiteX10687" y="connsiteY10687"/>
              </a:cxn>
              <a:cxn ang="0">
                <a:pos x="connsiteX10688" y="connsiteY10688"/>
              </a:cxn>
              <a:cxn ang="0">
                <a:pos x="connsiteX10689" y="connsiteY10689"/>
              </a:cxn>
              <a:cxn ang="0">
                <a:pos x="connsiteX10690" y="connsiteY10690"/>
              </a:cxn>
              <a:cxn ang="0">
                <a:pos x="connsiteX10691" y="connsiteY10691"/>
              </a:cxn>
              <a:cxn ang="0">
                <a:pos x="connsiteX10692" y="connsiteY10692"/>
              </a:cxn>
              <a:cxn ang="0">
                <a:pos x="connsiteX10693" y="connsiteY10693"/>
              </a:cxn>
              <a:cxn ang="0">
                <a:pos x="connsiteX10694" y="connsiteY10694"/>
              </a:cxn>
              <a:cxn ang="0">
                <a:pos x="connsiteX10695" y="connsiteY10695"/>
              </a:cxn>
              <a:cxn ang="0">
                <a:pos x="connsiteX10696" y="connsiteY10696"/>
              </a:cxn>
              <a:cxn ang="0">
                <a:pos x="connsiteX10697" y="connsiteY10697"/>
              </a:cxn>
              <a:cxn ang="0">
                <a:pos x="connsiteX10698" y="connsiteY10698"/>
              </a:cxn>
              <a:cxn ang="0">
                <a:pos x="connsiteX10699" y="connsiteY10699"/>
              </a:cxn>
              <a:cxn ang="0">
                <a:pos x="connsiteX10700" y="connsiteY10700"/>
              </a:cxn>
              <a:cxn ang="0">
                <a:pos x="connsiteX10701" y="connsiteY10701"/>
              </a:cxn>
              <a:cxn ang="0">
                <a:pos x="connsiteX10702" y="connsiteY10702"/>
              </a:cxn>
              <a:cxn ang="0">
                <a:pos x="connsiteX10703" y="connsiteY10703"/>
              </a:cxn>
              <a:cxn ang="0">
                <a:pos x="connsiteX10704" y="connsiteY10704"/>
              </a:cxn>
              <a:cxn ang="0">
                <a:pos x="connsiteX10705" y="connsiteY10705"/>
              </a:cxn>
              <a:cxn ang="0">
                <a:pos x="connsiteX10706" y="connsiteY10706"/>
              </a:cxn>
              <a:cxn ang="0">
                <a:pos x="connsiteX10707" y="connsiteY10707"/>
              </a:cxn>
              <a:cxn ang="0">
                <a:pos x="connsiteX10708" y="connsiteY10708"/>
              </a:cxn>
              <a:cxn ang="0">
                <a:pos x="connsiteX10709" y="connsiteY10709"/>
              </a:cxn>
              <a:cxn ang="0">
                <a:pos x="connsiteX10710" y="connsiteY10710"/>
              </a:cxn>
              <a:cxn ang="0">
                <a:pos x="connsiteX10711" y="connsiteY10711"/>
              </a:cxn>
              <a:cxn ang="0">
                <a:pos x="connsiteX10712" y="connsiteY10712"/>
              </a:cxn>
              <a:cxn ang="0">
                <a:pos x="connsiteX10713" y="connsiteY10713"/>
              </a:cxn>
              <a:cxn ang="0">
                <a:pos x="connsiteX10714" y="connsiteY10714"/>
              </a:cxn>
              <a:cxn ang="0">
                <a:pos x="connsiteX10715" y="connsiteY10715"/>
              </a:cxn>
              <a:cxn ang="0">
                <a:pos x="connsiteX10716" y="connsiteY10716"/>
              </a:cxn>
              <a:cxn ang="0">
                <a:pos x="connsiteX10717" y="connsiteY10717"/>
              </a:cxn>
              <a:cxn ang="0">
                <a:pos x="connsiteX10718" y="connsiteY10718"/>
              </a:cxn>
              <a:cxn ang="0">
                <a:pos x="connsiteX10719" y="connsiteY10719"/>
              </a:cxn>
              <a:cxn ang="0">
                <a:pos x="connsiteX10720" y="connsiteY10720"/>
              </a:cxn>
              <a:cxn ang="0">
                <a:pos x="connsiteX10721" y="connsiteY10721"/>
              </a:cxn>
              <a:cxn ang="0">
                <a:pos x="connsiteX10722" y="connsiteY10722"/>
              </a:cxn>
              <a:cxn ang="0">
                <a:pos x="connsiteX10723" y="connsiteY10723"/>
              </a:cxn>
              <a:cxn ang="0">
                <a:pos x="connsiteX10724" y="connsiteY10724"/>
              </a:cxn>
              <a:cxn ang="0">
                <a:pos x="connsiteX10725" y="connsiteY10725"/>
              </a:cxn>
              <a:cxn ang="0">
                <a:pos x="connsiteX10726" y="connsiteY10726"/>
              </a:cxn>
              <a:cxn ang="0">
                <a:pos x="connsiteX10727" y="connsiteY10727"/>
              </a:cxn>
              <a:cxn ang="0">
                <a:pos x="connsiteX10728" y="connsiteY10728"/>
              </a:cxn>
              <a:cxn ang="0">
                <a:pos x="connsiteX10729" y="connsiteY10729"/>
              </a:cxn>
              <a:cxn ang="0">
                <a:pos x="connsiteX10730" y="connsiteY10730"/>
              </a:cxn>
              <a:cxn ang="0">
                <a:pos x="connsiteX10731" y="connsiteY10731"/>
              </a:cxn>
              <a:cxn ang="0">
                <a:pos x="connsiteX10732" y="connsiteY10732"/>
              </a:cxn>
              <a:cxn ang="0">
                <a:pos x="connsiteX10733" y="connsiteY10733"/>
              </a:cxn>
              <a:cxn ang="0">
                <a:pos x="connsiteX10734" y="connsiteY10734"/>
              </a:cxn>
              <a:cxn ang="0">
                <a:pos x="connsiteX10735" y="connsiteY10735"/>
              </a:cxn>
              <a:cxn ang="0">
                <a:pos x="connsiteX10736" y="connsiteY10736"/>
              </a:cxn>
              <a:cxn ang="0">
                <a:pos x="connsiteX10737" y="connsiteY10737"/>
              </a:cxn>
              <a:cxn ang="0">
                <a:pos x="connsiteX10738" y="connsiteY10738"/>
              </a:cxn>
              <a:cxn ang="0">
                <a:pos x="connsiteX10739" y="connsiteY10739"/>
              </a:cxn>
              <a:cxn ang="0">
                <a:pos x="connsiteX10740" y="connsiteY10740"/>
              </a:cxn>
              <a:cxn ang="0">
                <a:pos x="connsiteX10741" y="connsiteY10741"/>
              </a:cxn>
              <a:cxn ang="0">
                <a:pos x="connsiteX10742" y="connsiteY10742"/>
              </a:cxn>
              <a:cxn ang="0">
                <a:pos x="connsiteX10743" y="connsiteY10743"/>
              </a:cxn>
              <a:cxn ang="0">
                <a:pos x="connsiteX10744" y="connsiteY10744"/>
              </a:cxn>
              <a:cxn ang="0">
                <a:pos x="connsiteX10745" y="connsiteY10745"/>
              </a:cxn>
              <a:cxn ang="0">
                <a:pos x="connsiteX10746" y="connsiteY10746"/>
              </a:cxn>
              <a:cxn ang="0">
                <a:pos x="connsiteX10747" y="connsiteY10747"/>
              </a:cxn>
              <a:cxn ang="0">
                <a:pos x="connsiteX10748" y="connsiteY10748"/>
              </a:cxn>
              <a:cxn ang="0">
                <a:pos x="connsiteX10749" y="connsiteY10749"/>
              </a:cxn>
              <a:cxn ang="0">
                <a:pos x="connsiteX10750" y="connsiteY10750"/>
              </a:cxn>
              <a:cxn ang="0">
                <a:pos x="connsiteX10751" y="connsiteY10751"/>
              </a:cxn>
              <a:cxn ang="0">
                <a:pos x="connsiteX10752" y="connsiteY10752"/>
              </a:cxn>
              <a:cxn ang="0">
                <a:pos x="connsiteX10753" y="connsiteY10753"/>
              </a:cxn>
              <a:cxn ang="0">
                <a:pos x="connsiteX10754" y="connsiteY10754"/>
              </a:cxn>
              <a:cxn ang="0">
                <a:pos x="connsiteX10755" y="connsiteY10755"/>
              </a:cxn>
              <a:cxn ang="0">
                <a:pos x="connsiteX10756" y="connsiteY10756"/>
              </a:cxn>
              <a:cxn ang="0">
                <a:pos x="connsiteX10757" y="connsiteY10757"/>
              </a:cxn>
              <a:cxn ang="0">
                <a:pos x="connsiteX10758" y="connsiteY10758"/>
              </a:cxn>
              <a:cxn ang="0">
                <a:pos x="connsiteX10759" y="connsiteY10759"/>
              </a:cxn>
              <a:cxn ang="0">
                <a:pos x="connsiteX10760" y="connsiteY10760"/>
              </a:cxn>
              <a:cxn ang="0">
                <a:pos x="connsiteX10761" y="connsiteY10761"/>
              </a:cxn>
              <a:cxn ang="0">
                <a:pos x="connsiteX10762" y="connsiteY10762"/>
              </a:cxn>
              <a:cxn ang="0">
                <a:pos x="connsiteX10763" y="connsiteY10763"/>
              </a:cxn>
              <a:cxn ang="0">
                <a:pos x="connsiteX10764" y="connsiteY10764"/>
              </a:cxn>
              <a:cxn ang="0">
                <a:pos x="connsiteX10765" y="connsiteY10765"/>
              </a:cxn>
              <a:cxn ang="0">
                <a:pos x="connsiteX10766" y="connsiteY10766"/>
              </a:cxn>
              <a:cxn ang="0">
                <a:pos x="connsiteX10767" y="connsiteY10767"/>
              </a:cxn>
              <a:cxn ang="0">
                <a:pos x="connsiteX10768" y="connsiteY10768"/>
              </a:cxn>
              <a:cxn ang="0">
                <a:pos x="connsiteX10769" y="connsiteY10769"/>
              </a:cxn>
              <a:cxn ang="0">
                <a:pos x="connsiteX10770" y="connsiteY10770"/>
              </a:cxn>
              <a:cxn ang="0">
                <a:pos x="connsiteX10771" y="connsiteY10771"/>
              </a:cxn>
              <a:cxn ang="0">
                <a:pos x="connsiteX10772" y="connsiteY10772"/>
              </a:cxn>
              <a:cxn ang="0">
                <a:pos x="connsiteX10773" y="connsiteY10773"/>
              </a:cxn>
              <a:cxn ang="0">
                <a:pos x="connsiteX10774" y="connsiteY10774"/>
              </a:cxn>
              <a:cxn ang="0">
                <a:pos x="connsiteX10775" y="connsiteY10775"/>
              </a:cxn>
              <a:cxn ang="0">
                <a:pos x="connsiteX10776" y="connsiteY10776"/>
              </a:cxn>
              <a:cxn ang="0">
                <a:pos x="connsiteX10777" y="connsiteY10777"/>
              </a:cxn>
              <a:cxn ang="0">
                <a:pos x="connsiteX10778" y="connsiteY10778"/>
              </a:cxn>
              <a:cxn ang="0">
                <a:pos x="connsiteX10779" y="connsiteY10779"/>
              </a:cxn>
              <a:cxn ang="0">
                <a:pos x="connsiteX10780" y="connsiteY10780"/>
              </a:cxn>
              <a:cxn ang="0">
                <a:pos x="connsiteX10781" y="connsiteY10781"/>
              </a:cxn>
              <a:cxn ang="0">
                <a:pos x="connsiteX10782" y="connsiteY10782"/>
              </a:cxn>
              <a:cxn ang="0">
                <a:pos x="connsiteX10783" y="connsiteY10783"/>
              </a:cxn>
              <a:cxn ang="0">
                <a:pos x="connsiteX10784" y="connsiteY10784"/>
              </a:cxn>
              <a:cxn ang="0">
                <a:pos x="connsiteX10785" y="connsiteY10785"/>
              </a:cxn>
              <a:cxn ang="0">
                <a:pos x="connsiteX10786" y="connsiteY10786"/>
              </a:cxn>
              <a:cxn ang="0">
                <a:pos x="connsiteX10787" y="connsiteY10787"/>
              </a:cxn>
              <a:cxn ang="0">
                <a:pos x="connsiteX10788" y="connsiteY10788"/>
              </a:cxn>
              <a:cxn ang="0">
                <a:pos x="connsiteX10789" y="connsiteY10789"/>
              </a:cxn>
              <a:cxn ang="0">
                <a:pos x="connsiteX10790" y="connsiteY10790"/>
              </a:cxn>
              <a:cxn ang="0">
                <a:pos x="connsiteX10791" y="connsiteY10791"/>
              </a:cxn>
              <a:cxn ang="0">
                <a:pos x="connsiteX10792" y="connsiteY10792"/>
              </a:cxn>
              <a:cxn ang="0">
                <a:pos x="connsiteX10793" y="connsiteY10793"/>
              </a:cxn>
              <a:cxn ang="0">
                <a:pos x="connsiteX10794" y="connsiteY10794"/>
              </a:cxn>
              <a:cxn ang="0">
                <a:pos x="connsiteX10795" y="connsiteY10795"/>
              </a:cxn>
              <a:cxn ang="0">
                <a:pos x="connsiteX10796" y="connsiteY10796"/>
              </a:cxn>
              <a:cxn ang="0">
                <a:pos x="connsiteX10797" y="connsiteY10797"/>
              </a:cxn>
              <a:cxn ang="0">
                <a:pos x="connsiteX10798" y="connsiteY10798"/>
              </a:cxn>
              <a:cxn ang="0">
                <a:pos x="connsiteX10799" y="connsiteY10799"/>
              </a:cxn>
              <a:cxn ang="0">
                <a:pos x="connsiteX10800" y="connsiteY10800"/>
              </a:cxn>
              <a:cxn ang="0">
                <a:pos x="connsiteX10801" y="connsiteY10801"/>
              </a:cxn>
              <a:cxn ang="0">
                <a:pos x="connsiteX10802" y="connsiteY10802"/>
              </a:cxn>
              <a:cxn ang="0">
                <a:pos x="connsiteX10803" y="connsiteY10803"/>
              </a:cxn>
              <a:cxn ang="0">
                <a:pos x="connsiteX10804" y="connsiteY10804"/>
              </a:cxn>
              <a:cxn ang="0">
                <a:pos x="connsiteX10805" y="connsiteY10805"/>
              </a:cxn>
              <a:cxn ang="0">
                <a:pos x="connsiteX10806" y="connsiteY10806"/>
              </a:cxn>
              <a:cxn ang="0">
                <a:pos x="connsiteX10807" y="connsiteY10807"/>
              </a:cxn>
              <a:cxn ang="0">
                <a:pos x="connsiteX10808" y="connsiteY10808"/>
              </a:cxn>
              <a:cxn ang="0">
                <a:pos x="connsiteX10809" y="connsiteY10809"/>
              </a:cxn>
              <a:cxn ang="0">
                <a:pos x="connsiteX10810" y="connsiteY10810"/>
              </a:cxn>
              <a:cxn ang="0">
                <a:pos x="connsiteX10811" y="connsiteY10811"/>
              </a:cxn>
              <a:cxn ang="0">
                <a:pos x="connsiteX10812" y="connsiteY10812"/>
              </a:cxn>
              <a:cxn ang="0">
                <a:pos x="connsiteX10813" y="connsiteY10813"/>
              </a:cxn>
              <a:cxn ang="0">
                <a:pos x="connsiteX10814" y="connsiteY10814"/>
              </a:cxn>
              <a:cxn ang="0">
                <a:pos x="connsiteX10815" y="connsiteY10815"/>
              </a:cxn>
              <a:cxn ang="0">
                <a:pos x="connsiteX10816" y="connsiteY10816"/>
              </a:cxn>
              <a:cxn ang="0">
                <a:pos x="connsiteX10817" y="connsiteY10817"/>
              </a:cxn>
              <a:cxn ang="0">
                <a:pos x="connsiteX10818" y="connsiteY10818"/>
              </a:cxn>
              <a:cxn ang="0">
                <a:pos x="connsiteX10819" y="connsiteY10819"/>
              </a:cxn>
              <a:cxn ang="0">
                <a:pos x="connsiteX10820" y="connsiteY10820"/>
              </a:cxn>
              <a:cxn ang="0">
                <a:pos x="connsiteX10821" y="connsiteY10821"/>
              </a:cxn>
              <a:cxn ang="0">
                <a:pos x="connsiteX10822" y="connsiteY10822"/>
              </a:cxn>
              <a:cxn ang="0">
                <a:pos x="connsiteX10823" y="connsiteY10823"/>
              </a:cxn>
              <a:cxn ang="0">
                <a:pos x="connsiteX10824" y="connsiteY10824"/>
              </a:cxn>
              <a:cxn ang="0">
                <a:pos x="connsiteX10825" y="connsiteY10825"/>
              </a:cxn>
              <a:cxn ang="0">
                <a:pos x="connsiteX10826" y="connsiteY10826"/>
              </a:cxn>
              <a:cxn ang="0">
                <a:pos x="connsiteX10827" y="connsiteY10827"/>
              </a:cxn>
              <a:cxn ang="0">
                <a:pos x="connsiteX10828" y="connsiteY10828"/>
              </a:cxn>
              <a:cxn ang="0">
                <a:pos x="connsiteX10829" y="connsiteY10829"/>
              </a:cxn>
              <a:cxn ang="0">
                <a:pos x="connsiteX10830" y="connsiteY10830"/>
              </a:cxn>
              <a:cxn ang="0">
                <a:pos x="connsiteX10831" y="connsiteY10831"/>
              </a:cxn>
              <a:cxn ang="0">
                <a:pos x="connsiteX10832" y="connsiteY10832"/>
              </a:cxn>
              <a:cxn ang="0">
                <a:pos x="connsiteX10833" y="connsiteY10833"/>
              </a:cxn>
              <a:cxn ang="0">
                <a:pos x="connsiteX10834" y="connsiteY10834"/>
              </a:cxn>
              <a:cxn ang="0">
                <a:pos x="connsiteX10835" y="connsiteY10835"/>
              </a:cxn>
              <a:cxn ang="0">
                <a:pos x="connsiteX10836" y="connsiteY10836"/>
              </a:cxn>
              <a:cxn ang="0">
                <a:pos x="connsiteX10837" y="connsiteY10837"/>
              </a:cxn>
              <a:cxn ang="0">
                <a:pos x="connsiteX10838" y="connsiteY10838"/>
              </a:cxn>
              <a:cxn ang="0">
                <a:pos x="connsiteX10839" y="connsiteY10839"/>
              </a:cxn>
              <a:cxn ang="0">
                <a:pos x="connsiteX10840" y="connsiteY10840"/>
              </a:cxn>
              <a:cxn ang="0">
                <a:pos x="connsiteX10841" y="connsiteY10841"/>
              </a:cxn>
              <a:cxn ang="0">
                <a:pos x="connsiteX10842" y="connsiteY10842"/>
              </a:cxn>
              <a:cxn ang="0">
                <a:pos x="connsiteX10843" y="connsiteY10843"/>
              </a:cxn>
              <a:cxn ang="0">
                <a:pos x="connsiteX10844" y="connsiteY10844"/>
              </a:cxn>
              <a:cxn ang="0">
                <a:pos x="connsiteX10845" y="connsiteY10845"/>
              </a:cxn>
              <a:cxn ang="0">
                <a:pos x="connsiteX10846" y="connsiteY10846"/>
              </a:cxn>
              <a:cxn ang="0">
                <a:pos x="connsiteX10847" y="connsiteY10847"/>
              </a:cxn>
              <a:cxn ang="0">
                <a:pos x="connsiteX10848" y="connsiteY10848"/>
              </a:cxn>
              <a:cxn ang="0">
                <a:pos x="connsiteX10849" y="connsiteY10849"/>
              </a:cxn>
              <a:cxn ang="0">
                <a:pos x="connsiteX10850" y="connsiteY10850"/>
              </a:cxn>
              <a:cxn ang="0">
                <a:pos x="connsiteX10851" y="connsiteY10851"/>
              </a:cxn>
              <a:cxn ang="0">
                <a:pos x="connsiteX10852" y="connsiteY10852"/>
              </a:cxn>
              <a:cxn ang="0">
                <a:pos x="connsiteX10853" y="connsiteY10853"/>
              </a:cxn>
              <a:cxn ang="0">
                <a:pos x="connsiteX10854" y="connsiteY10854"/>
              </a:cxn>
              <a:cxn ang="0">
                <a:pos x="connsiteX10855" y="connsiteY10855"/>
              </a:cxn>
              <a:cxn ang="0">
                <a:pos x="connsiteX10856" y="connsiteY10856"/>
              </a:cxn>
              <a:cxn ang="0">
                <a:pos x="connsiteX10857" y="connsiteY10857"/>
              </a:cxn>
              <a:cxn ang="0">
                <a:pos x="connsiteX10858" y="connsiteY10858"/>
              </a:cxn>
              <a:cxn ang="0">
                <a:pos x="connsiteX10859" y="connsiteY10859"/>
              </a:cxn>
              <a:cxn ang="0">
                <a:pos x="connsiteX10860" y="connsiteY10860"/>
              </a:cxn>
              <a:cxn ang="0">
                <a:pos x="connsiteX10861" y="connsiteY10861"/>
              </a:cxn>
              <a:cxn ang="0">
                <a:pos x="connsiteX10862" y="connsiteY10862"/>
              </a:cxn>
              <a:cxn ang="0">
                <a:pos x="connsiteX10863" y="connsiteY10863"/>
              </a:cxn>
              <a:cxn ang="0">
                <a:pos x="connsiteX10864" y="connsiteY10864"/>
              </a:cxn>
              <a:cxn ang="0">
                <a:pos x="connsiteX10865" y="connsiteY10865"/>
              </a:cxn>
              <a:cxn ang="0">
                <a:pos x="connsiteX10866" y="connsiteY10866"/>
              </a:cxn>
              <a:cxn ang="0">
                <a:pos x="connsiteX10867" y="connsiteY10867"/>
              </a:cxn>
              <a:cxn ang="0">
                <a:pos x="connsiteX10868" y="connsiteY10868"/>
              </a:cxn>
              <a:cxn ang="0">
                <a:pos x="connsiteX10869" y="connsiteY10869"/>
              </a:cxn>
              <a:cxn ang="0">
                <a:pos x="connsiteX10870" y="connsiteY10870"/>
              </a:cxn>
              <a:cxn ang="0">
                <a:pos x="connsiteX10871" y="connsiteY10871"/>
              </a:cxn>
              <a:cxn ang="0">
                <a:pos x="connsiteX10872" y="connsiteY10872"/>
              </a:cxn>
              <a:cxn ang="0">
                <a:pos x="connsiteX10873" y="connsiteY10873"/>
              </a:cxn>
              <a:cxn ang="0">
                <a:pos x="connsiteX10874" y="connsiteY10874"/>
              </a:cxn>
              <a:cxn ang="0">
                <a:pos x="connsiteX10875" y="connsiteY10875"/>
              </a:cxn>
              <a:cxn ang="0">
                <a:pos x="connsiteX10876" y="connsiteY10876"/>
              </a:cxn>
              <a:cxn ang="0">
                <a:pos x="connsiteX10877" y="connsiteY10877"/>
              </a:cxn>
              <a:cxn ang="0">
                <a:pos x="connsiteX10878" y="connsiteY10878"/>
              </a:cxn>
              <a:cxn ang="0">
                <a:pos x="connsiteX10879" y="connsiteY10879"/>
              </a:cxn>
              <a:cxn ang="0">
                <a:pos x="connsiteX10880" y="connsiteY10880"/>
              </a:cxn>
              <a:cxn ang="0">
                <a:pos x="connsiteX10881" y="connsiteY10881"/>
              </a:cxn>
              <a:cxn ang="0">
                <a:pos x="connsiteX10882" y="connsiteY10882"/>
              </a:cxn>
              <a:cxn ang="0">
                <a:pos x="connsiteX10883" y="connsiteY10883"/>
              </a:cxn>
              <a:cxn ang="0">
                <a:pos x="connsiteX10884" y="connsiteY10884"/>
              </a:cxn>
              <a:cxn ang="0">
                <a:pos x="connsiteX10885" y="connsiteY10885"/>
              </a:cxn>
              <a:cxn ang="0">
                <a:pos x="connsiteX10886" y="connsiteY10886"/>
              </a:cxn>
              <a:cxn ang="0">
                <a:pos x="connsiteX10887" y="connsiteY10887"/>
              </a:cxn>
              <a:cxn ang="0">
                <a:pos x="connsiteX10888" y="connsiteY10888"/>
              </a:cxn>
              <a:cxn ang="0">
                <a:pos x="connsiteX10889" y="connsiteY10889"/>
              </a:cxn>
              <a:cxn ang="0">
                <a:pos x="connsiteX10890" y="connsiteY10890"/>
              </a:cxn>
              <a:cxn ang="0">
                <a:pos x="connsiteX10891" y="connsiteY10891"/>
              </a:cxn>
              <a:cxn ang="0">
                <a:pos x="connsiteX10892" y="connsiteY10892"/>
              </a:cxn>
              <a:cxn ang="0">
                <a:pos x="connsiteX10893" y="connsiteY10893"/>
              </a:cxn>
              <a:cxn ang="0">
                <a:pos x="connsiteX10894" y="connsiteY10894"/>
              </a:cxn>
              <a:cxn ang="0">
                <a:pos x="connsiteX10895" y="connsiteY10895"/>
              </a:cxn>
              <a:cxn ang="0">
                <a:pos x="connsiteX10896" y="connsiteY10896"/>
              </a:cxn>
              <a:cxn ang="0">
                <a:pos x="connsiteX10897" y="connsiteY10897"/>
              </a:cxn>
              <a:cxn ang="0">
                <a:pos x="connsiteX10898" y="connsiteY10898"/>
              </a:cxn>
              <a:cxn ang="0">
                <a:pos x="connsiteX10899" y="connsiteY10899"/>
              </a:cxn>
              <a:cxn ang="0">
                <a:pos x="connsiteX10900" y="connsiteY10900"/>
              </a:cxn>
              <a:cxn ang="0">
                <a:pos x="connsiteX10901" y="connsiteY10901"/>
              </a:cxn>
              <a:cxn ang="0">
                <a:pos x="connsiteX10902" y="connsiteY10902"/>
              </a:cxn>
              <a:cxn ang="0">
                <a:pos x="connsiteX10903" y="connsiteY10903"/>
              </a:cxn>
              <a:cxn ang="0">
                <a:pos x="connsiteX10904" y="connsiteY10904"/>
              </a:cxn>
              <a:cxn ang="0">
                <a:pos x="connsiteX10905" y="connsiteY10905"/>
              </a:cxn>
              <a:cxn ang="0">
                <a:pos x="connsiteX10906" y="connsiteY10906"/>
              </a:cxn>
              <a:cxn ang="0">
                <a:pos x="connsiteX10907" y="connsiteY10907"/>
              </a:cxn>
              <a:cxn ang="0">
                <a:pos x="connsiteX10908" y="connsiteY10908"/>
              </a:cxn>
              <a:cxn ang="0">
                <a:pos x="connsiteX10909" y="connsiteY10909"/>
              </a:cxn>
              <a:cxn ang="0">
                <a:pos x="connsiteX10910" y="connsiteY10910"/>
              </a:cxn>
              <a:cxn ang="0">
                <a:pos x="connsiteX10911" y="connsiteY10911"/>
              </a:cxn>
              <a:cxn ang="0">
                <a:pos x="connsiteX10912" y="connsiteY10912"/>
              </a:cxn>
              <a:cxn ang="0">
                <a:pos x="connsiteX10913" y="connsiteY10913"/>
              </a:cxn>
              <a:cxn ang="0">
                <a:pos x="connsiteX10914" y="connsiteY10914"/>
              </a:cxn>
              <a:cxn ang="0">
                <a:pos x="connsiteX10915" y="connsiteY10915"/>
              </a:cxn>
              <a:cxn ang="0">
                <a:pos x="connsiteX10916" y="connsiteY10916"/>
              </a:cxn>
              <a:cxn ang="0">
                <a:pos x="connsiteX10917" y="connsiteY10917"/>
              </a:cxn>
              <a:cxn ang="0">
                <a:pos x="connsiteX10918" y="connsiteY10918"/>
              </a:cxn>
              <a:cxn ang="0">
                <a:pos x="connsiteX10919" y="connsiteY10919"/>
              </a:cxn>
              <a:cxn ang="0">
                <a:pos x="connsiteX10920" y="connsiteY10920"/>
              </a:cxn>
              <a:cxn ang="0">
                <a:pos x="connsiteX10921" y="connsiteY10921"/>
              </a:cxn>
              <a:cxn ang="0">
                <a:pos x="connsiteX10922" y="connsiteY10922"/>
              </a:cxn>
              <a:cxn ang="0">
                <a:pos x="connsiteX10923" y="connsiteY10923"/>
              </a:cxn>
              <a:cxn ang="0">
                <a:pos x="connsiteX10924" y="connsiteY10924"/>
              </a:cxn>
              <a:cxn ang="0">
                <a:pos x="connsiteX10925" y="connsiteY10925"/>
              </a:cxn>
              <a:cxn ang="0">
                <a:pos x="connsiteX10926" y="connsiteY10926"/>
              </a:cxn>
              <a:cxn ang="0">
                <a:pos x="connsiteX10927" y="connsiteY10927"/>
              </a:cxn>
              <a:cxn ang="0">
                <a:pos x="connsiteX10928" y="connsiteY10928"/>
              </a:cxn>
              <a:cxn ang="0">
                <a:pos x="connsiteX10929" y="connsiteY10929"/>
              </a:cxn>
              <a:cxn ang="0">
                <a:pos x="connsiteX10930" y="connsiteY10930"/>
              </a:cxn>
              <a:cxn ang="0">
                <a:pos x="connsiteX10931" y="connsiteY10931"/>
              </a:cxn>
              <a:cxn ang="0">
                <a:pos x="connsiteX10932" y="connsiteY10932"/>
              </a:cxn>
              <a:cxn ang="0">
                <a:pos x="connsiteX10933" y="connsiteY10933"/>
              </a:cxn>
              <a:cxn ang="0">
                <a:pos x="connsiteX10934" y="connsiteY10934"/>
              </a:cxn>
              <a:cxn ang="0">
                <a:pos x="connsiteX10935" y="connsiteY10935"/>
              </a:cxn>
              <a:cxn ang="0">
                <a:pos x="connsiteX10936" y="connsiteY10936"/>
              </a:cxn>
              <a:cxn ang="0">
                <a:pos x="connsiteX10937" y="connsiteY10937"/>
              </a:cxn>
              <a:cxn ang="0">
                <a:pos x="connsiteX10938" y="connsiteY10938"/>
              </a:cxn>
              <a:cxn ang="0">
                <a:pos x="connsiteX10939" y="connsiteY10939"/>
              </a:cxn>
              <a:cxn ang="0">
                <a:pos x="connsiteX10940" y="connsiteY10940"/>
              </a:cxn>
              <a:cxn ang="0">
                <a:pos x="connsiteX10941" y="connsiteY10941"/>
              </a:cxn>
              <a:cxn ang="0">
                <a:pos x="connsiteX10942" y="connsiteY10942"/>
              </a:cxn>
              <a:cxn ang="0">
                <a:pos x="connsiteX10943" y="connsiteY10943"/>
              </a:cxn>
              <a:cxn ang="0">
                <a:pos x="connsiteX10944" y="connsiteY10944"/>
              </a:cxn>
              <a:cxn ang="0">
                <a:pos x="connsiteX10945" y="connsiteY10945"/>
              </a:cxn>
              <a:cxn ang="0">
                <a:pos x="connsiteX10946" y="connsiteY10946"/>
              </a:cxn>
              <a:cxn ang="0">
                <a:pos x="connsiteX10947" y="connsiteY10947"/>
              </a:cxn>
              <a:cxn ang="0">
                <a:pos x="connsiteX10948" y="connsiteY10948"/>
              </a:cxn>
              <a:cxn ang="0">
                <a:pos x="connsiteX10949" y="connsiteY10949"/>
              </a:cxn>
              <a:cxn ang="0">
                <a:pos x="connsiteX10950" y="connsiteY10950"/>
              </a:cxn>
              <a:cxn ang="0">
                <a:pos x="connsiteX10951" y="connsiteY10951"/>
              </a:cxn>
              <a:cxn ang="0">
                <a:pos x="connsiteX10952" y="connsiteY10952"/>
              </a:cxn>
              <a:cxn ang="0">
                <a:pos x="connsiteX10953" y="connsiteY10953"/>
              </a:cxn>
              <a:cxn ang="0">
                <a:pos x="connsiteX10954" y="connsiteY10954"/>
              </a:cxn>
              <a:cxn ang="0">
                <a:pos x="connsiteX10955" y="connsiteY10955"/>
              </a:cxn>
              <a:cxn ang="0">
                <a:pos x="connsiteX10956" y="connsiteY10956"/>
              </a:cxn>
              <a:cxn ang="0">
                <a:pos x="connsiteX10957" y="connsiteY10957"/>
              </a:cxn>
              <a:cxn ang="0">
                <a:pos x="connsiteX10958" y="connsiteY10958"/>
              </a:cxn>
              <a:cxn ang="0">
                <a:pos x="connsiteX10959" y="connsiteY10959"/>
              </a:cxn>
              <a:cxn ang="0">
                <a:pos x="connsiteX10960" y="connsiteY10960"/>
              </a:cxn>
              <a:cxn ang="0">
                <a:pos x="connsiteX10961" y="connsiteY10961"/>
              </a:cxn>
              <a:cxn ang="0">
                <a:pos x="connsiteX10962" y="connsiteY10962"/>
              </a:cxn>
              <a:cxn ang="0">
                <a:pos x="connsiteX10963" y="connsiteY10963"/>
              </a:cxn>
              <a:cxn ang="0">
                <a:pos x="connsiteX10964" y="connsiteY10964"/>
              </a:cxn>
              <a:cxn ang="0">
                <a:pos x="connsiteX10965" y="connsiteY10965"/>
              </a:cxn>
              <a:cxn ang="0">
                <a:pos x="connsiteX10966" y="connsiteY10966"/>
              </a:cxn>
              <a:cxn ang="0">
                <a:pos x="connsiteX10967" y="connsiteY10967"/>
              </a:cxn>
              <a:cxn ang="0">
                <a:pos x="connsiteX10968" y="connsiteY10968"/>
              </a:cxn>
              <a:cxn ang="0">
                <a:pos x="connsiteX10969" y="connsiteY10969"/>
              </a:cxn>
              <a:cxn ang="0">
                <a:pos x="connsiteX10970" y="connsiteY10970"/>
              </a:cxn>
              <a:cxn ang="0">
                <a:pos x="connsiteX10971" y="connsiteY10971"/>
              </a:cxn>
              <a:cxn ang="0">
                <a:pos x="connsiteX10972" y="connsiteY10972"/>
              </a:cxn>
              <a:cxn ang="0">
                <a:pos x="connsiteX10973" y="connsiteY10973"/>
              </a:cxn>
              <a:cxn ang="0">
                <a:pos x="connsiteX10974" y="connsiteY10974"/>
              </a:cxn>
              <a:cxn ang="0">
                <a:pos x="connsiteX10975" y="connsiteY10975"/>
              </a:cxn>
              <a:cxn ang="0">
                <a:pos x="connsiteX10976" y="connsiteY10976"/>
              </a:cxn>
              <a:cxn ang="0">
                <a:pos x="connsiteX10977" y="connsiteY10977"/>
              </a:cxn>
              <a:cxn ang="0">
                <a:pos x="connsiteX10978" y="connsiteY10978"/>
              </a:cxn>
              <a:cxn ang="0">
                <a:pos x="connsiteX10979" y="connsiteY10979"/>
              </a:cxn>
              <a:cxn ang="0">
                <a:pos x="connsiteX10980" y="connsiteY10980"/>
              </a:cxn>
              <a:cxn ang="0">
                <a:pos x="connsiteX10981" y="connsiteY10981"/>
              </a:cxn>
              <a:cxn ang="0">
                <a:pos x="connsiteX10982" y="connsiteY10982"/>
              </a:cxn>
              <a:cxn ang="0">
                <a:pos x="connsiteX10983" y="connsiteY10983"/>
              </a:cxn>
              <a:cxn ang="0">
                <a:pos x="connsiteX10984" y="connsiteY10984"/>
              </a:cxn>
              <a:cxn ang="0">
                <a:pos x="connsiteX10985" y="connsiteY10985"/>
              </a:cxn>
              <a:cxn ang="0">
                <a:pos x="connsiteX10986" y="connsiteY10986"/>
              </a:cxn>
              <a:cxn ang="0">
                <a:pos x="connsiteX10987" y="connsiteY10987"/>
              </a:cxn>
              <a:cxn ang="0">
                <a:pos x="connsiteX10988" y="connsiteY10988"/>
              </a:cxn>
              <a:cxn ang="0">
                <a:pos x="connsiteX10989" y="connsiteY10989"/>
              </a:cxn>
              <a:cxn ang="0">
                <a:pos x="connsiteX10990" y="connsiteY10990"/>
              </a:cxn>
              <a:cxn ang="0">
                <a:pos x="connsiteX10991" y="connsiteY10991"/>
              </a:cxn>
              <a:cxn ang="0">
                <a:pos x="connsiteX10992" y="connsiteY10992"/>
              </a:cxn>
              <a:cxn ang="0">
                <a:pos x="connsiteX10993" y="connsiteY10993"/>
              </a:cxn>
              <a:cxn ang="0">
                <a:pos x="connsiteX10994" y="connsiteY10994"/>
              </a:cxn>
              <a:cxn ang="0">
                <a:pos x="connsiteX10995" y="connsiteY10995"/>
              </a:cxn>
              <a:cxn ang="0">
                <a:pos x="connsiteX10996" y="connsiteY10996"/>
              </a:cxn>
              <a:cxn ang="0">
                <a:pos x="connsiteX10997" y="connsiteY10997"/>
              </a:cxn>
              <a:cxn ang="0">
                <a:pos x="connsiteX10998" y="connsiteY10998"/>
              </a:cxn>
              <a:cxn ang="0">
                <a:pos x="connsiteX10999" y="connsiteY10999"/>
              </a:cxn>
              <a:cxn ang="0">
                <a:pos x="connsiteX11000" y="connsiteY11000"/>
              </a:cxn>
              <a:cxn ang="0">
                <a:pos x="connsiteX11001" y="connsiteY11001"/>
              </a:cxn>
              <a:cxn ang="0">
                <a:pos x="connsiteX11002" y="connsiteY11002"/>
              </a:cxn>
              <a:cxn ang="0">
                <a:pos x="connsiteX11003" y="connsiteY11003"/>
              </a:cxn>
              <a:cxn ang="0">
                <a:pos x="connsiteX11004" y="connsiteY11004"/>
              </a:cxn>
              <a:cxn ang="0">
                <a:pos x="connsiteX11005" y="connsiteY11005"/>
              </a:cxn>
              <a:cxn ang="0">
                <a:pos x="connsiteX11006" y="connsiteY11006"/>
              </a:cxn>
              <a:cxn ang="0">
                <a:pos x="connsiteX11007" y="connsiteY11007"/>
              </a:cxn>
              <a:cxn ang="0">
                <a:pos x="connsiteX11008" y="connsiteY11008"/>
              </a:cxn>
              <a:cxn ang="0">
                <a:pos x="connsiteX11009" y="connsiteY11009"/>
              </a:cxn>
              <a:cxn ang="0">
                <a:pos x="connsiteX11010" y="connsiteY11010"/>
              </a:cxn>
              <a:cxn ang="0">
                <a:pos x="connsiteX11011" y="connsiteY11011"/>
              </a:cxn>
              <a:cxn ang="0">
                <a:pos x="connsiteX11012" y="connsiteY11012"/>
              </a:cxn>
              <a:cxn ang="0">
                <a:pos x="connsiteX11013" y="connsiteY11013"/>
              </a:cxn>
              <a:cxn ang="0">
                <a:pos x="connsiteX11014" y="connsiteY11014"/>
              </a:cxn>
              <a:cxn ang="0">
                <a:pos x="connsiteX11015" y="connsiteY11015"/>
              </a:cxn>
              <a:cxn ang="0">
                <a:pos x="connsiteX11016" y="connsiteY11016"/>
              </a:cxn>
              <a:cxn ang="0">
                <a:pos x="connsiteX11017" y="connsiteY11017"/>
              </a:cxn>
              <a:cxn ang="0">
                <a:pos x="connsiteX11018" y="connsiteY11018"/>
              </a:cxn>
              <a:cxn ang="0">
                <a:pos x="connsiteX11019" y="connsiteY11019"/>
              </a:cxn>
              <a:cxn ang="0">
                <a:pos x="connsiteX11020" y="connsiteY11020"/>
              </a:cxn>
              <a:cxn ang="0">
                <a:pos x="connsiteX11021" y="connsiteY11021"/>
              </a:cxn>
              <a:cxn ang="0">
                <a:pos x="connsiteX11022" y="connsiteY11022"/>
              </a:cxn>
              <a:cxn ang="0">
                <a:pos x="connsiteX11023" y="connsiteY11023"/>
              </a:cxn>
              <a:cxn ang="0">
                <a:pos x="connsiteX11024" y="connsiteY11024"/>
              </a:cxn>
              <a:cxn ang="0">
                <a:pos x="connsiteX11025" y="connsiteY11025"/>
              </a:cxn>
              <a:cxn ang="0">
                <a:pos x="connsiteX11026" y="connsiteY11026"/>
              </a:cxn>
              <a:cxn ang="0">
                <a:pos x="connsiteX11027" y="connsiteY11027"/>
              </a:cxn>
              <a:cxn ang="0">
                <a:pos x="connsiteX11028" y="connsiteY11028"/>
              </a:cxn>
              <a:cxn ang="0">
                <a:pos x="connsiteX11029" y="connsiteY11029"/>
              </a:cxn>
              <a:cxn ang="0">
                <a:pos x="connsiteX11030" y="connsiteY11030"/>
              </a:cxn>
              <a:cxn ang="0">
                <a:pos x="connsiteX11031" y="connsiteY11031"/>
              </a:cxn>
              <a:cxn ang="0">
                <a:pos x="connsiteX11032" y="connsiteY11032"/>
              </a:cxn>
              <a:cxn ang="0">
                <a:pos x="connsiteX11033" y="connsiteY11033"/>
              </a:cxn>
              <a:cxn ang="0">
                <a:pos x="connsiteX11034" y="connsiteY11034"/>
              </a:cxn>
              <a:cxn ang="0">
                <a:pos x="connsiteX11035" y="connsiteY11035"/>
              </a:cxn>
              <a:cxn ang="0">
                <a:pos x="connsiteX11036" y="connsiteY11036"/>
              </a:cxn>
              <a:cxn ang="0">
                <a:pos x="connsiteX11037" y="connsiteY11037"/>
              </a:cxn>
              <a:cxn ang="0">
                <a:pos x="connsiteX11038" y="connsiteY11038"/>
              </a:cxn>
              <a:cxn ang="0">
                <a:pos x="connsiteX11039" y="connsiteY11039"/>
              </a:cxn>
              <a:cxn ang="0">
                <a:pos x="connsiteX11040" y="connsiteY11040"/>
              </a:cxn>
              <a:cxn ang="0">
                <a:pos x="connsiteX11041" y="connsiteY11041"/>
              </a:cxn>
              <a:cxn ang="0">
                <a:pos x="connsiteX11042" y="connsiteY11042"/>
              </a:cxn>
              <a:cxn ang="0">
                <a:pos x="connsiteX11043" y="connsiteY11043"/>
              </a:cxn>
              <a:cxn ang="0">
                <a:pos x="connsiteX11044" y="connsiteY11044"/>
              </a:cxn>
              <a:cxn ang="0">
                <a:pos x="connsiteX11045" y="connsiteY11045"/>
              </a:cxn>
              <a:cxn ang="0">
                <a:pos x="connsiteX11046" y="connsiteY11046"/>
              </a:cxn>
              <a:cxn ang="0">
                <a:pos x="connsiteX11047" y="connsiteY11047"/>
              </a:cxn>
              <a:cxn ang="0">
                <a:pos x="connsiteX11048" y="connsiteY11048"/>
              </a:cxn>
              <a:cxn ang="0">
                <a:pos x="connsiteX11049" y="connsiteY11049"/>
              </a:cxn>
              <a:cxn ang="0">
                <a:pos x="connsiteX11050" y="connsiteY11050"/>
              </a:cxn>
              <a:cxn ang="0">
                <a:pos x="connsiteX11051" y="connsiteY11051"/>
              </a:cxn>
              <a:cxn ang="0">
                <a:pos x="connsiteX11052" y="connsiteY11052"/>
              </a:cxn>
              <a:cxn ang="0">
                <a:pos x="connsiteX11053" y="connsiteY11053"/>
              </a:cxn>
              <a:cxn ang="0">
                <a:pos x="connsiteX11054" y="connsiteY11054"/>
              </a:cxn>
              <a:cxn ang="0">
                <a:pos x="connsiteX11055" y="connsiteY11055"/>
              </a:cxn>
              <a:cxn ang="0">
                <a:pos x="connsiteX11056" y="connsiteY11056"/>
              </a:cxn>
              <a:cxn ang="0">
                <a:pos x="connsiteX11057" y="connsiteY11057"/>
              </a:cxn>
              <a:cxn ang="0">
                <a:pos x="connsiteX11058" y="connsiteY11058"/>
              </a:cxn>
              <a:cxn ang="0">
                <a:pos x="connsiteX11059" y="connsiteY11059"/>
              </a:cxn>
              <a:cxn ang="0">
                <a:pos x="connsiteX11060" y="connsiteY11060"/>
              </a:cxn>
              <a:cxn ang="0">
                <a:pos x="connsiteX11061" y="connsiteY11061"/>
              </a:cxn>
              <a:cxn ang="0">
                <a:pos x="connsiteX11062" y="connsiteY11062"/>
              </a:cxn>
              <a:cxn ang="0">
                <a:pos x="connsiteX11063" y="connsiteY11063"/>
              </a:cxn>
              <a:cxn ang="0">
                <a:pos x="connsiteX11064" y="connsiteY11064"/>
              </a:cxn>
              <a:cxn ang="0">
                <a:pos x="connsiteX11065" y="connsiteY11065"/>
              </a:cxn>
              <a:cxn ang="0">
                <a:pos x="connsiteX11066" y="connsiteY11066"/>
              </a:cxn>
              <a:cxn ang="0">
                <a:pos x="connsiteX11067" y="connsiteY11067"/>
              </a:cxn>
              <a:cxn ang="0">
                <a:pos x="connsiteX11068" y="connsiteY11068"/>
              </a:cxn>
              <a:cxn ang="0">
                <a:pos x="connsiteX11069" y="connsiteY11069"/>
              </a:cxn>
              <a:cxn ang="0">
                <a:pos x="connsiteX11070" y="connsiteY11070"/>
              </a:cxn>
              <a:cxn ang="0">
                <a:pos x="connsiteX11071" y="connsiteY11071"/>
              </a:cxn>
              <a:cxn ang="0">
                <a:pos x="connsiteX11072" y="connsiteY11072"/>
              </a:cxn>
              <a:cxn ang="0">
                <a:pos x="connsiteX11073" y="connsiteY11073"/>
              </a:cxn>
              <a:cxn ang="0">
                <a:pos x="connsiteX11074" y="connsiteY11074"/>
              </a:cxn>
              <a:cxn ang="0">
                <a:pos x="connsiteX11075" y="connsiteY11075"/>
              </a:cxn>
              <a:cxn ang="0">
                <a:pos x="connsiteX11076" y="connsiteY11076"/>
              </a:cxn>
              <a:cxn ang="0">
                <a:pos x="connsiteX11077" y="connsiteY11077"/>
              </a:cxn>
              <a:cxn ang="0">
                <a:pos x="connsiteX11078" y="connsiteY11078"/>
              </a:cxn>
              <a:cxn ang="0">
                <a:pos x="connsiteX11079" y="connsiteY11079"/>
              </a:cxn>
              <a:cxn ang="0">
                <a:pos x="connsiteX11080" y="connsiteY11080"/>
              </a:cxn>
              <a:cxn ang="0">
                <a:pos x="connsiteX11081" y="connsiteY11081"/>
              </a:cxn>
              <a:cxn ang="0">
                <a:pos x="connsiteX11082" y="connsiteY11082"/>
              </a:cxn>
              <a:cxn ang="0">
                <a:pos x="connsiteX11083" y="connsiteY11083"/>
              </a:cxn>
              <a:cxn ang="0">
                <a:pos x="connsiteX11084" y="connsiteY11084"/>
              </a:cxn>
              <a:cxn ang="0">
                <a:pos x="connsiteX11085" y="connsiteY11085"/>
              </a:cxn>
              <a:cxn ang="0">
                <a:pos x="connsiteX11086" y="connsiteY11086"/>
              </a:cxn>
              <a:cxn ang="0">
                <a:pos x="connsiteX11087" y="connsiteY11087"/>
              </a:cxn>
              <a:cxn ang="0">
                <a:pos x="connsiteX11088" y="connsiteY11088"/>
              </a:cxn>
              <a:cxn ang="0">
                <a:pos x="connsiteX11089" y="connsiteY11089"/>
              </a:cxn>
              <a:cxn ang="0">
                <a:pos x="connsiteX11090" y="connsiteY11090"/>
              </a:cxn>
              <a:cxn ang="0">
                <a:pos x="connsiteX11091" y="connsiteY11091"/>
              </a:cxn>
              <a:cxn ang="0">
                <a:pos x="connsiteX11092" y="connsiteY11092"/>
              </a:cxn>
              <a:cxn ang="0">
                <a:pos x="connsiteX11093" y="connsiteY11093"/>
              </a:cxn>
              <a:cxn ang="0">
                <a:pos x="connsiteX11094" y="connsiteY11094"/>
              </a:cxn>
              <a:cxn ang="0">
                <a:pos x="connsiteX11095" y="connsiteY11095"/>
              </a:cxn>
              <a:cxn ang="0">
                <a:pos x="connsiteX11096" y="connsiteY11096"/>
              </a:cxn>
              <a:cxn ang="0">
                <a:pos x="connsiteX11097" y="connsiteY11097"/>
              </a:cxn>
              <a:cxn ang="0">
                <a:pos x="connsiteX11098" y="connsiteY11098"/>
              </a:cxn>
              <a:cxn ang="0">
                <a:pos x="connsiteX11099" y="connsiteY11099"/>
              </a:cxn>
              <a:cxn ang="0">
                <a:pos x="connsiteX11100" y="connsiteY11100"/>
              </a:cxn>
              <a:cxn ang="0">
                <a:pos x="connsiteX11101" y="connsiteY11101"/>
              </a:cxn>
              <a:cxn ang="0">
                <a:pos x="connsiteX11102" y="connsiteY11102"/>
              </a:cxn>
              <a:cxn ang="0">
                <a:pos x="connsiteX11103" y="connsiteY11103"/>
              </a:cxn>
              <a:cxn ang="0">
                <a:pos x="connsiteX11104" y="connsiteY11104"/>
              </a:cxn>
              <a:cxn ang="0">
                <a:pos x="connsiteX11105" y="connsiteY11105"/>
              </a:cxn>
              <a:cxn ang="0">
                <a:pos x="connsiteX11106" y="connsiteY11106"/>
              </a:cxn>
              <a:cxn ang="0">
                <a:pos x="connsiteX11107" y="connsiteY11107"/>
              </a:cxn>
              <a:cxn ang="0">
                <a:pos x="connsiteX11108" y="connsiteY11108"/>
              </a:cxn>
              <a:cxn ang="0">
                <a:pos x="connsiteX11109" y="connsiteY11109"/>
              </a:cxn>
              <a:cxn ang="0">
                <a:pos x="connsiteX11110" y="connsiteY11110"/>
              </a:cxn>
              <a:cxn ang="0">
                <a:pos x="connsiteX11111" y="connsiteY11111"/>
              </a:cxn>
              <a:cxn ang="0">
                <a:pos x="connsiteX11112" y="connsiteY11112"/>
              </a:cxn>
              <a:cxn ang="0">
                <a:pos x="connsiteX11113" y="connsiteY11113"/>
              </a:cxn>
              <a:cxn ang="0">
                <a:pos x="connsiteX11114" y="connsiteY11114"/>
              </a:cxn>
              <a:cxn ang="0">
                <a:pos x="connsiteX11115" y="connsiteY11115"/>
              </a:cxn>
              <a:cxn ang="0">
                <a:pos x="connsiteX11116" y="connsiteY11116"/>
              </a:cxn>
              <a:cxn ang="0">
                <a:pos x="connsiteX11117" y="connsiteY11117"/>
              </a:cxn>
              <a:cxn ang="0">
                <a:pos x="connsiteX11118" y="connsiteY11118"/>
              </a:cxn>
              <a:cxn ang="0">
                <a:pos x="connsiteX11119" y="connsiteY11119"/>
              </a:cxn>
              <a:cxn ang="0">
                <a:pos x="connsiteX11120" y="connsiteY11120"/>
              </a:cxn>
              <a:cxn ang="0">
                <a:pos x="connsiteX11121" y="connsiteY11121"/>
              </a:cxn>
              <a:cxn ang="0">
                <a:pos x="connsiteX11122" y="connsiteY11122"/>
              </a:cxn>
              <a:cxn ang="0">
                <a:pos x="connsiteX11123" y="connsiteY11123"/>
              </a:cxn>
              <a:cxn ang="0">
                <a:pos x="connsiteX11124" y="connsiteY11124"/>
              </a:cxn>
              <a:cxn ang="0">
                <a:pos x="connsiteX11125" y="connsiteY11125"/>
              </a:cxn>
              <a:cxn ang="0">
                <a:pos x="connsiteX11126" y="connsiteY11126"/>
              </a:cxn>
              <a:cxn ang="0">
                <a:pos x="connsiteX11127" y="connsiteY11127"/>
              </a:cxn>
              <a:cxn ang="0">
                <a:pos x="connsiteX11128" y="connsiteY11128"/>
              </a:cxn>
              <a:cxn ang="0">
                <a:pos x="connsiteX11129" y="connsiteY11129"/>
              </a:cxn>
              <a:cxn ang="0">
                <a:pos x="connsiteX11130" y="connsiteY11130"/>
              </a:cxn>
              <a:cxn ang="0">
                <a:pos x="connsiteX11131" y="connsiteY11131"/>
              </a:cxn>
              <a:cxn ang="0">
                <a:pos x="connsiteX11132" y="connsiteY11132"/>
              </a:cxn>
              <a:cxn ang="0">
                <a:pos x="connsiteX11133" y="connsiteY11133"/>
              </a:cxn>
              <a:cxn ang="0">
                <a:pos x="connsiteX11134" y="connsiteY11134"/>
              </a:cxn>
              <a:cxn ang="0">
                <a:pos x="connsiteX11135" y="connsiteY11135"/>
              </a:cxn>
              <a:cxn ang="0">
                <a:pos x="connsiteX11136" y="connsiteY11136"/>
              </a:cxn>
              <a:cxn ang="0">
                <a:pos x="connsiteX11137" y="connsiteY11137"/>
              </a:cxn>
              <a:cxn ang="0">
                <a:pos x="connsiteX11138" y="connsiteY11138"/>
              </a:cxn>
              <a:cxn ang="0">
                <a:pos x="connsiteX11139" y="connsiteY11139"/>
              </a:cxn>
              <a:cxn ang="0">
                <a:pos x="connsiteX11140" y="connsiteY11140"/>
              </a:cxn>
              <a:cxn ang="0">
                <a:pos x="connsiteX11141" y="connsiteY11141"/>
              </a:cxn>
              <a:cxn ang="0">
                <a:pos x="connsiteX11142" y="connsiteY11142"/>
              </a:cxn>
              <a:cxn ang="0">
                <a:pos x="connsiteX11143" y="connsiteY11143"/>
              </a:cxn>
              <a:cxn ang="0">
                <a:pos x="connsiteX11144" y="connsiteY11144"/>
              </a:cxn>
              <a:cxn ang="0">
                <a:pos x="connsiteX11145" y="connsiteY11145"/>
              </a:cxn>
              <a:cxn ang="0">
                <a:pos x="connsiteX11146" y="connsiteY11146"/>
              </a:cxn>
              <a:cxn ang="0">
                <a:pos x="connsiteX11147" y="connsiteY11147"/>
              </a:cxn>
              <a:cxn ang="0">
                <a:pos x="connsiteX11148" y="connsiteY11148"/>
              </a:cxn>
              <a:cxn ang="0">
                <a:pos x="connsiteX11149" y="connsiteY11149"/>
              </a:cxn>
              <a:cxn ang="0">
                <a:pos x="connsiteX11150" y="connsiteY11150"/>
              </a:cxn>
              <a:cxn ang="0">
                <a:pos x="connsiteX11151" y="connsiteY11151"/>
              </a:cxn>
              <a:cxn ang="0">
                <a:pos x="connsiteX11152" y="connsiteY11152"/>
              </a:cxn>
              <a:cxn ang="0">
                <a:pos x="connsiteX11153" y="connsiteY11153"/>
              </a:cxn>
              <a:cxn ang="0">
                <a:pos x="connsiteX11154" y="connsiteY11154"/>
              </a:cxn>
              <a:cxn ang="0">
                <a:pos x="connsiteX11155" y="connsiteY11155"/>
              </a:cxn>
              <a:cxn ang="0">
                <a:pos x="connsiteX11156" y="connsiteY11156"/>
              </a:cxn>
              <a:cxn ang="0">
                <a:pos x="connsiteX11157" y="connsiteY11157"/>
              </a:cxn>
              <a:cxn ang="0">
                <a:pos x="connsiteX11158" y="connsiteY11158"/>
              </a:cxn>
              <a:cxn ang="0">
                <a:pos x="connsiteX11159" y="connsiteY11159"/>
              </a:cxn>
              <a:cxn ang="0">
                <a:pos x="connsiteX11160" y="connsiteY11160"/>
              </a:cxn>
              <a:cxn ang="0">
                <a:pos x="connsiteX11161" y="connsiteY11161"/>
              </a:cxn>
              <a:cxn ang="0">
                <a:pos x="connsiteX11162" y="connsiteY11162"/>
              </a:cxn>
              <a:cxn ang="0">
                <a:pos x="connsiteX11163" y="connsiteY11163"/>
              </a:cxn>
              <a:cxn ang="0">
                <a:pos x="connsiteX11164" y="connsiteY11164"/>
              </a:cxn>
              <a:cxn ang="0">
                <a:pos x="connsiteX11165" y="connsiteY11165"/>
              </a:cxn>
              <a:cxn ang="0">
                <a:pos x="connsiteX11166" y="connsiteY11166"/>
              </a:cxn>
              <a:cxn ang="0">
                <a:pos x="connsiteX11167" y="connsiteY11167"/>
              </a:cxn>
              <a:cxn ang="0">
                <a:pos x="connsiteX11168" y="connsiteY11168"/>
              </a:cxn>
              <a:cxn ang="0">
                <a:pos x="connsiteX11169" y="connsiteY11169"/>
              </a:cxn>
              <a:cxn ang="0">
                <a:pos x="connsiteX11170" y="connsiteY11170"/>
              </a:cxn>
              <a:cxn ang="0">
                <a:pos x="connsiteX11171" y="connsiteY11171"/>
              </a:cxn>
              <a:cxn ang="0">
                <a:pos x="connsiteX11172" y="connsiteY11172"/>
              </a:cxn>
              <a:cxn ang="0">
                <a:pos x="connsiteX11173" y="connsiteY11173"/>
              </a:cxn>
              <a:cxn ang="0">
                <a:pos x="connsiteX11174" y="connsiteY11174"/>
              </a:cxn>
              <a:cxn ang="0">
                <a:pos x="connsiteX11175" y="connsiteY11175"/>
              </a:cxn>
              <a:cxn ang="0">
                <a:pos x="connsiteX11176" y="connsiteY11176"/>
              </a:cxn>
              <a:cxn ang="0">
                <a:pos x="connsiteX11177" y="connsiteY11177"/>
              </a:cxn>
              <a:cxn ang="0">
                <a:pos x="connsiteX11178" y="connsiteY11178"/>
              </a:cxn>
              <a:cxn ang="0">
                <a:pos x="connsiteX11179" y="connsiteY11179"/>
              </a:cxn>
              <a:cxn ang="0">
                <a:pos x="connsiteX11180" y="connsiteY11180"/>
              </a:cxn>
              <a:cxn ang="0">
                <a:pos x="connsiteX11181" y="connsiteY11181"/>
              </a:cxn>
              <a:cxn ang="0">
                <a:pos x="connsiteX11182" y="connsiteY11182"/>
              </a:cxn>
              <a:cxn ang="0">
                <a:pos x="connsiteX11183" y="connsiteY11183"/>
              </a:cxn>
              <a:cxn ang="0">
                <a:pos x="connsiteX11184" y="connsiteY11184"/>
              </a:cxn>
              <a:cxn ang="0">
                <a:pos x="connsiteX11185" y="connsiteY11185"/>
              </a:cxn>
              <a:cxn ang="0">
                <a:pos x="connsiteX11186" y="connsiteY11186"/>
              </a:cxn>
              <a:cxn ang="0">
                <a:pos x="connsiteX11187" y="connsiteY11187"/>
              </a:cxn>
              <a:cxn ang="0">
                <a:pos x="connsiteX11188" y="connsiteY11188"/>
              </a:cxn>
              <a:cxn ang="0">
                <a:pos x="connsiteX11189" y="connsiteY11189"/>
              </a:cxn>
              <a:cxn ang="0">
                <a:pos x="connsiteX11190" y="connsiteY11190"/>
              </a:cxn>
              <a:cxn ang="0">
                <a:pos x="connsiteX11191" y="connsiteY11191"/>
              </a:cxn>
              <a:cxn ang="0">
                <a:pos x="connsiteX11192" y="connsiteY11192"/>
              </a:cxn>
              <a:cxn ang="0">
                <a:pos x="connsiteX11193" y="connsiteY11193"/>
              </a:cxn>
              <a:cxn ang="0">
                <a:pos x="connsiteX11194" y="connsiteY11194"/>
              </a:cxn>
              <a:cxn ang="0">
                <a:pos x="connsiteX11195" y="connsiteY11195"/>
              </a:cxn>
              <a:cxn ang="0">
                <a:pos x="connsiteX11196" y="connsiteY11196"/>
              </a:cxn>
              <a:cxn ang="0">
                <a:pos x="connsiteX11197" y="connsiteY11197"/>
              </a:cxn>
              <a:cxn ang="0">
                <a:pos x="connsiteX11198" y="connsiteY11198"/>
              </a:cxn>
              <a:cxn ang="0">
                <a:pos x="connsiteX11199" y="connsiteY11199"/>
              </a:cxn>
              <a:cxn ang="0">
                <a:pos x="connsiteX11200" y="connsiteY11200"/>
              </a:cxn>
              <a:cxn ang="0">
                <a:pos x="connsiteX11201" y="connsiteY11201"/>
              </a:cxn>
              <a:cxn ang="0">
                <a:pos x="connsiteX11202" y="connsiteY11202"/>
              </a:cxn>
              <a:cxn ang="0">
                <a:pos x="connsiteX11203" y="connsiteY11203"/>
              </a:cxn>
              <a:cxn ang="0">
                <a:pos x="connsiteX11204" y="connsiteY11204"/>
              </a:cxn>
              <a:cxn ang="0">
                <a:pos x="connsiteX11205" y="connsiteY11205"/>
              </a:cxn>
              <a:cxn ang="0">
                <a:pos x="connsiteX11206" y="connsiteY11206"/>
              </a:cxn>
              <a:cxn ang="0">
                <a:pos x="connsiteX11207" y="connsiteY11207"/>
              </a:cxn>
              <a:cxn ang="0">
                <a:pos x="connsiteX11208" y="connsiteY11208"/>
              </a:cxn>
              <a:cxn ang="0">
                <a:pos x="connsiteX11209" y="connsiteY11209"/>
              </a:cxn>
              <a:cxn ang="0">
                <a:pos x="connsiteX11210" y="connsiteY11210"/>
              </a:cxn>
              <a:cxn ang="0">
                <a:pos x="connsiteX11211" y="connsiteY11211"/>
              </a:cxn>
              <a:cxn ang="0">
                <a:pos x="connsiteX11212" y="connsiteY11212"/>
              </a:cxn>
              <a:cxn ang="0">
                <a:pos x="connsiteX11213" y="connsiteY11213"/>
              </a:cxn>
              <a:cxn ang="0">
                <a:pos x="connsiteX11214" y="connsiteY11214"/>
              </a:cxn>
              <a:cxn ang="0">
                <a:pos x="connsiteX11215" y="connsiteY11215"/>
              </a:cxn>
              <a:cxn ang="0">
                <a:pos x="connsiteX11216" y="connsiteY11216"/>
              </a:cxn>
              <a:cxn ang="0">
                <a:pos x="connsiteX11217" y="connsiteY11217"/>
              </a:cxn>
              <a:cxn ang="0">
                <a:pos x="connsiteX11218" y="connsiteY11218"/>
              </a:cxn>
              <a:cxn ang="0">
                <a:pos x="connsiteX11219" y="connsiteY11219"/>
              </a:cxn>
              <a:cxn ang="0">
                <a:pos x="connsiteX11220" y="connsiteY11220"/>
              </a:cxn>
              <a:cxn ang="0">
                <a:pos x="connsiteX11221" y="connsiteY11221"/>
              </a:cxn>
              <a:cxn ang="0">
                <a:pos x="connsiteX11222" y="connsiteY11222"/>
              </a:cxn>
              <a:cxn ang="0">
                <a:pos x="connsiteX11223" y="connsiteY11223"/>
              </a:cxn>
              <a:cxn ang="0">
                <a:pos x="connsiteX11224" y="connsiteY11224"/>
              </a:cxn>
              <a:cxn ang="0">
                <a:pos x="connsiteX11225" y="connsiteY11225"/>
              </a:cxn>
              <a:cxn ang="0">
                <a:pos x="connsiteX11226" y="connsiteY11226"/>
              </a:cxn>
              <a:cxn ang="0">
                <a:pos x="connsiteX11227" y="connsiteY11227"/>
              </a:cxn>
              <a:cxn ang="0">
                <a:pos x="connsiteX11228" y="connsiteY11228"/>
              </a:cxn>
              <a:cxn ang="0">
                <a:pos x="connsiteX11229" y="connsiteY11229"/>
              </a:cxn>
              <a:cxn ang="0">
                <a:pos x="connsiteX11230" y="connsiteY11230"/>
              </a:cxn>
              <a:cxn ang="0">
                <a:pos x="connsiteX11231" y="connsiteY11231"/>
              </a:cxn>
              <a:cxn ang="0">
                <a:pos x="connsiteX11232" y="connsiteY11232"/>
              </a:cxn>
              <a:cxn ang="0">
                <a:pos x="connsiteX11233" y="connsiteY11233"/>
              </a:cxn>
              <a:cxn ang="0">
                <a:pos x="connsiteX11234" y="connsiteY11234"/>
              </a:cxn>
              <a:cxn ang="0">
                <a:pos x="connsiteX11235" y="connsiteY11235"/>
              </a:cxn>
              <a:cxn ang="0">
                <a:pos x="connsiteX11236" y="connsiteY11236"/>
              </a:cxn>
              <a:cxn ang="0">
                <a:pos x="connsiteX11237" y="connsiteY11237"/>
              </a:cxn>
              <a:cxn ang="0">
                <a:pos x="connsiteX11238" y="connsiteY11238"/>
              </a:cxn>
              <a:cxn ang="0">
                <a:pos x="connsiteX11239" y="connsiteY11239"/>
              </a:cxn>
              <a:cxn ang="0">
                <a:pos x="connsiteX11240" y="connsiteY11240"/>
              </a:cxn>
              <a:cxn ang="0">
                <a:pos x="connsiteX11241" y="connsiteY11241"/>
              </a:cxn>
              <a:cxn ang="0">
                <a:pos x="connsiteX11242" y="connsiteY11242"/>
              </a:cxn>
              <a:cxn ang="0">
                <a:pos x="connsiteX11243" y="connsiteY11243"/>
              </a:cxn>
              <a:cxn ang="0">
                <a:pos x="connsiteX11244" y="connsiteY11244"/>
              </a:cxn>
              <a:cxn ang="0">
                <a:pos x="connsiteX11245" y="connsiteY11245"/>
              </a:cxn>
              <a:cxn ang="0">
                <a:pos x="connsiteX11246" y="connsiteY11246"/>
              </a:cxn>
              <a:cxn ang="0">
                <a:pos x="connsiteX11247" y="connsiteY11247"/>
              </a:cxn>
              <a:cxn ang="0">
                <a:pos x="connsiteX11248" y="connsiteY11248"/>
              </a:cxn>
              <a:cxn ang="0">
                <a:pos x="connsiteX11249" y="connsiteY11249"/>
              </a:cxn>
              <a:cxn ang="0">
                <a:pos x="connsiteX11250" y="connsiteY11250"/>
              </a:cxn>
              <a:cxn ang="0">
                <a:pos x="connsiteX11251" y="connsiteY11251"/>
              </a:cxn>
              <a:cxn ang="0">
                <a:pos x="connsiteX11252" y="connsiteY11252"/>
              </a:cxn>
              <a:cxn ang="0">
                <a:pos x="connsiteX11253" y="connsiteY11253"/>
              </a:cxn>
              <a:cxn ang="0">
                <a:pos x="connsiteX11254" y="connsiteY11254"/>
              </a:cxn>
              <a:cxn ang="0">
                <a:pos x="connsiteX11255" y="connsiteY11255"/>
              </a:cxn>
              <a:cxn ang="0">
                <a:pos x="connsiteX11256" y="connsiteY11256"/>
              </a:cxn>
              <a:cxn ang="0">
                <a:pos x="connsiteX11257" y="connsiteY11257"/>
              </a:cxn>
              <a:cxn ang="0">
                <a:pos x="connsiteX11258" y="connsiteY11258"/>
              </a:cxn>
              <a:cxn ang="0">
                <a:pos x="connsiteX11259" y="connsiteY11259"/>
              </a:cxn>
              <a:cxn ang="0">
                <a:pos x="connsiteX11260" y="connsiteY11260"/>
              </a:cxn>
              <a:cxn ang="0">
                <a:pos x="connsiteX11261" y="connsiteY11261"/>
              </a:cxn>
              <a:cxn ang="0">
                <a:pos x="connsiteX11262" y="connsiteY11262"/>
              </a:cxn>
              <a:cxn ang="0">
                <a:pos x="connsiteX11263" y="connsiteY11263"/>
              </a:cxn>
              <a:cxn ang="0">
                <a:pos x="connsiteX11264" y="connsiteY11264"/>
              </a:cxn>
              <a:cxn ang="0">
                <a:pos x="connsiteX11265" y="connsiteY11265"/>
              </a:cxn>
              <a:cxn ang="0">
                <a:pos x="connsiteX11266" y="connsiteY11266"/>
              </a:cxn>
              <a:cxn ang="0">
                <a:pos x="connsiteX11267" y="connsiteY11267"/>
              </a:cxn>
              <a:cxn ang="0">
                <a:pos x="connsiteX11268" y="connsiteY11268"/>
              </a:cxn>
              <a:cxn ang="0">
                <a:pos x="connsiteX11269" y="connsiteY11269"/>
              </a:cxn>
              <a:cxn ang="0">
                <a:pos x="connsiteX11270" y="connsiteY11270"/>
              </a:cxn>
              <a:cxn ang="0">
                <a:pos x="connsiteX11271" y="connsiteY11271"/>
              </a:cxn>
              <a:cxn ang="0">
                <a:pos x="connsiteX11272" y="connsiteY11272"/>
              </a:cxn>
              <a:cxn ang="0">
                <a:pos x="connsiteX11273" y="connsiteY11273"/>
              </a:cxn>
              <a:cxn ang="0">
                <a:pos x="connsiteX11274" y="connsiteY11274"/>
              </a:cxn>
              <a:cxn ang="0">
                <a:pos x="connsiteX11275" y="connsiteY11275"/>
              </a:cxn>
              <a:cxn ang="0">
                <a:pos x="connsiteX11276" y="connsiteY11276"/>
              </a:cxn>
              <a:cxn ang="0">
                <a:pos x="connsiteX11277" y="connsiteY11277"/>
              </a:cxn>
              <a:cxn ang="0">
                <a:pos x="connsiteX11278" y="connsiteY11278"/>
              </a:cxn>
              <a:cxn ang="0">
                <a:pos x="connsiteX11279" y="connsiteY11279"/>
              </a:cxn>
              <a:cxn ang="0">
                <a:pos x="connsiteX11280" y="connsiteY11280"/>
              </a:cxn>
              <a:cxn ang="0">
                <a:pos x="connsiteX11281" y="connsiteY11281"/>
              </a:cxn>
              <a:cxn ang="0">
                <a:pos x="connsiteX11282" y="connsiteY11282"/>
              </a:cxn>
              <a:cxn ang="0">
                <a:pos x="connsiteX11283" y="connsiteY11283"/>
              </a:cxn>
              <a:cxn ang="0">
                <a:pos x="connsiteX11284" y="connsiteY11284"/>
              </a:cxn>
              <a:cxn ang="0">
                <a:pos x="connsiteX11285" y="connsiteY11285"/>
              </a:cxn>
              <a:cxn ang="0">
                <a:pos x="connsiteX11286" y="connsiteY11286"/>
              </a:cxn>
              <a:cxn ang="0">
                <a:pos x="connsiteX11287" y="connsiteY11287"/>
              </a:cxn>
              <a:cxn ang="0">
                <a:pos x="connsiteX11288" y="connsiteY11288"/>
              </a:cxn>
              <a:cxn ang="0">
                <a:pos x="connsiteX11289" y="connsiteY11289"/>
              </a:cxn>
              <a:cxn ang="0">
                <a:pos x="connsiteX11290" y="connsiteY11290"/>
              </a:cxn>
              <a:cxn ang="0">
                <a:pos x="connsiteX11291" y="connsiteY11291"/>
              </a:cxn>
              <a:cxn ang="0">
                <a:pos x="connsiteX11292" y="connsiteY11292"/>
              </a:cxn>
              <a:cxn ang="0">
                <a:pos x="connsiteX11293" y="connsiteY11293"/>
              </a:cxn>
              <a:cxn ang="0">
                <a:pos x="connsiteX11294" y="connsiteY11294"/>
              </a:cxn>
              <a:cxn ang="0">
                <a:pos x="connsiteX11295" y="connsiteY11295"/>
              </a:cxn>
              <a:cxn ang="0">
                <a:pos x="connsiteX11296" y="connsiteY11296"/>
              </a:cxn>
              <a:cxn ang="0">
                <a:pos x="connsiteX11297" y="connsiteY11297"/>
              </a:cxn>
              <a:cxn ang="0">
                <a:pos x="connsiteX11298" y="connsiteY11298"/>
              </a:cxn>
              <a:cxn ang="0">
                <a:pos x="connsiteX11299" y="connsiteY11299"/>
              </a:cxn>
              <a:cxn ang="0">
                <a:pos x="connsiteX11300" y="connsiteY11300"/>
              </a:cxn>
              <a:cxn ang="0">
                <a:pos x="connsiteX11301" y="connsiteY11301"/>
              </a:cxn>
              <a:cxn ang="0">
                <a:pos x="connsiteX11302" y="connsiteY11302"/>
              </a:cxn>
              <a:cxn ang="0">
                <a:pos x="connsiteX11303" y="connsiteY11303"/>
              </a:cxn>
              <a:cxn ang="0">
                <a:pos x="connsiteX11304" y="connsiteY11304"/>
              </a:cxn>
              <a:cxn ang="0">
                <a:pos x="connsiteX11305" y="connsiteY11305"/>
              </a:cxn>
              <a:cxn ang="0">
                <a:pos x="connsiteX11306" y="connsiteY11306"/>
              </a:cxn>
              <a:cxn ang="0">
                <a:pos x="connsiteX11307" y="connsiteY11307"/>
              </a:cxn>
              <a:cxn ang="0">
                <a:pos x="connsiteX11308" y="connsiteY11308"/>
              </a:cxn>
              <a:cxn ang="0">
                <a:pos x="connsiteX11309" y="connsiteY11309"/>
              </a:cxn>
              <a:cxn ang="0">
                <a:pos x="connsiteX11310" y="connsiteY11310"/>
              </a:cxn>
              <a:cxn ang="0">
                <a:pos x="connsiteX11311" y="connsiteY11311"/>
              </a:cxn>
              <a:cxn ang="0">
                <a:pos x="connsiteX11312" y="connsiteY11312"/>
              </a:cxn>
              <a:cxn ang="0">
                <a:pos x="connsiteX11313" y="connsiteY11313"/>
              </a:cxn>
              <a:cxn ang="0">
                <a:pos x="connsiteX11314" y="connsiteY11314"/>
              </a:cxn>
              <a:cxn ang="0">
                <a:pos x="connsiteX11315" y="connsiteY11315"/>
              </a:cxn>
              <a:cxn ang="0">
                <a:pos x="connsiteX11316" y="connsiteY11316"/>
              </a:cxn>
              <a:cxn ang="0">
                <a:pos x="connsiteX11317" y="connsiteY11317"/>
              </a:cxn>
              <a:cxn ang="0">
                <a:pos x="connsiteX11318" y="connsiteY11318"/>
              </a:cxn>
              <a:cxn ang="0">
                <a:pos x="connsiteX11319" y="connsiteY11319"/>
              </a:cxn>
              <a:cxn ang="0">
                <a:pos x="connsiteX11320" y="connsiteY11320"/>
              </a:cxn>
              <a:cxn ang="0">
                <a:pos x="connsiteX11321" y="connsiteY11321"/>
              </a:cxn>
              <a:cxn ang="0">
                <a:pos x="connsiteX11322" y="connsiteY11322"/>
              </a:cxn>
              <a:cxn ang="0">
                <a:pos x="connsiteX11323" y="connsiteY11323"/>
              </a:cxn>
              <a:cxn ang="0">
                <a:pos x="connsiteX11324" y="connsiteY11324"/>
              </a:cxn>
              <a:cxn ang="0">
                <a:pos x="connsiteX11325" y="connsiteY11325"/>
              </a:cxn>
              <a:cxn ang="0">
                <a:pos x="connsiteX11326" y="connsiteY11326"/>
              </a:cxn>
              <a:cxn ang="0">
                <a:pos x="connsiteX11327" y="connsiteY11327"/>
              </a:cxn>
              <a:cxn ang="0">
                <a:pos x="connsiteX11328" y="connsiteY11328"/>
              </a:cxn>
              <a:cxn ang="0">
                <a:pos x="connsiteX11329" y="connsiteY11329"/>
              </a:cxn>
              <a:cxn ang="0">
                <a:pos x="connsiteX11330" y="connsiteY11330"/>
              </a:cxn>
              <a:cxn ang="0">
                <a:pos x="connsiteX11331" y="connsiteY11331"/>
              </a:cxn>
              <a:cxn ang="0">
                <a:pos x="connsiteX11332" y="connsiteY11332"/>
              </a:cxn>
              <a:cxn ang="0">
                <a:pos x="connsiteX11333" y="connsiteY11333"/>
              </a:cxn>
              <a:cxn ang="0">
                <a:pos x="connsiteX11334" y="connsiteY11334"/>
              </a:cxn>
              <a:cxn ang="0">
                <a:pos x="connsiteX11335" y="connsiteY11335"/>
              </a:cxn>
              <a:cxn ang="0">
                <a:pos x="connsiteX11336" y="connsiteY11336"/>
              </a:cxn>
              <a:cxn ang="0">
                <a:pos x="connsiteX11337" y="connsiteY11337"/>
              </a:cxn>
              <a:cxn ang="0">
                <a:pos x="connsiteX11338" y="connsiteY11338"/>
              </a:cxn>
              <a:cxn ang="0">
                <a:pos x="connsiteX11339" y="connsiteY11339"/>
              </a:cxn>
              <a:cxn ang="0">
                <a:pos x="connsiteX11340" y="connsiteY11340"/>
              </a:cxn>
              <a:cxn ang="0">
                <a:pos x="connsiteX11341" y="connsiteY11341"/>
              </a:cxn>
              <a:cxn ang="0">
                <a:pos x="connsiteX11342" y="connsiteY11342"/>
              </a:cxn>
              <a:cxn ang="0">
                <a:pos x="connsiteX11343" y="connsiteY11343"/>
              </a:cxn>
              <a:cxn ang="0">
                <a:pos x="connsiteX11344" y="connsiteY11344"/>
              </a:cxn>
              <a:cxn ang="0">
                <a:pos x="connsiteX11345" y="connsiteY11345"/>
              </a:cxn>
              <a:cxn ang="0">
                <a:pos x="connsiteX11346" y="connsiteY11346"/>
              </a:cxn>
              <a:cxn ang="0">
                <a:pos x="connsiteX11347" y="connsiteY11347"/>
              </a:cxn>
              <a:cxn ang="0">
                <a:pos x="connsiteX11348" y="connsiteY11348"/>
              </a:cxn>
              <a:cxn ang="0">
                <a:pos x="connsiteX11349" y="connsiteY11349"/>
              </a:cxn>
              <a:cxn ang="0">
                <a:pos x="connsiteX11350" y="connsiteY11350"/>
              </a:cxn>
              <a:cxn ang="0">
                <a:pos x="connsiteX11351" y="connsiteY11351"/>
              </a:cxn>
              <a:cxn ang="0">
                <a:pos x="connsiteX11352" y="connsiteY11352"/>
              </a:cxn>
              <a:cxn ang="0">
                <a:pos x="connsiteX11353" y="connsiteY11353"/>
              </a:cxn>
              <a:cxn ang="0">
                <a:pos x="connsiteX11354" y="connsiteY11354"/>
              </a:cxn>
              <a:cxn ang="0">
                <a:pos x="connsiteX11355" y="connsiteY11355"/>
              </a:cxn>
              <a:cxn ang="0">
                <a:pos x="connsiteX11356" y="connsiteY11356"/>
              </a:cxn>
              <a:cxn ang="0">
                <a:pos x="connsiteX11357" y="connsiteY11357"/>
              </a:cxn>
              <a:cxn ang="0">
                <a:pos x="connsiteX11358" y="connsiteY11358"/>
              </a:cxn>
              <a:cxn ang="0">
                <a:pos x="connsiteX11359" y="connsiteY11359"/>
              </a:cxn>
              <a:cxn ang="0">
                <a:pos x="connsiteX11360" y="connsiteY11360"/>
              </a:cxn>
              <a:cxn ang="0">
                <a:pos x="connsiteX11361" y="connsiteY11361"/>
              </a:cxn>
              <a:cxn ang="0">
                <a:pos x="connsiteX11362" y="connsiteY11362"/>
              </a:cxn>
              <a:cxn ang="0">
                <a:pos x="connsiteX11363" y="connsiteY11363"/>
              </a:cxn>
              <a:cxn ang="0">
                <a:pos x="connsiteX11364" y="connsiteY11364"/>
              </a:cxn>
              <a:cxn ang="0">
                <a:pos x="connsiteX11365" y="connsiteY11365"/>
              </a:cxn>
              <a:cxn ang="0">
                <a:pos x="connsiteX11366" y="connsiteY11366"/>
              </a:cxn>
              <a:cxn ang="0">
                <a:pos x="connsiteX11367" y="connsiteY11367"/>
              </a:cxn>
              <a:cxn ang="0">
                <a:pos x="connsiteX11368" y="connsiteY11368"/>
              </a:cxn>
              <a:cxn ang="0">
                <a:pos x="connsiteX11369" y="connsiteY11369"/>
              </a:cxn>
              <a:cxn ang="0">
                <a:pos x="connsiteX11370" y="connsiteY11370"/>
              </a:cxn>
              <a:cxn ang="0">
                <a:pos x="connsiteX11371" y="connsiteY11371"/>
              </a:cxn>
              <a:cxn ang="0">
                <a:pos x="connsiteX11372" y="connsiteY11372"/>
              </a:cxn>
              <a:cxn ang="0">
                <a:pos x="connsiteX11373" y="connsiteY11373"/>
              </a:cxn>
              <a:cxn ang="0">
                <a:pos x="connsiteX11374" y="connsiteY11374"/>
              </a:cxn>
              <a:cxn ang="0">
                <a:pos x="connsiteX11375" y="connsiteY11375"/>
              </a:cxn>
              <a:cxn ang="0">
                <a:pos x="connsiteX11376" y="connsiteY11376"/>
              </a:cxn>
              <a:cxn ang="0">
                <a:pos x="connsiteX11377" y="connsiteY11377"/>
              </a:cxn>
              <a:cxn ang="0">
                <a:pos x="connsiteX11378" y="connsiteY11378"/>
              </a:cxn>
              <a:cxn ang="0">
                <a:pos x="connsiteX11379" y="connsiteY11379"/>
              </a:cxn>
              <a:cxn ang="0">
                <a:pos x="connsiteX11380" y="connsiteY11380"/>
              </a:cxn>
              <a:cxn ang="0">
                <a:pos x="connsiteX11381" y="connsiteY11381"/>
              </a:cxn>
              <a:cxn ang="0">
                <a:pos x="connsiteX11382" y="connsiteY11382"/>
              </a:cxn>
              <a:cxn ang="0">
                <a:pos x="connsiteX11383" y="connsiteY11383"/>
              </a:cxn>
              <a:cxn ang="0">
                <a:pos x="connsiteX11384" y="connsiteY11384"/>
              </a:cxn>
              <a:cxn ang="0">
                <a:pos x="connsiteX11385" y="connsiteY11385"/>
              </a:cxn>
              <a:cxn ang="0">
                <a:pos x="connsiteX11386" y="connsiteY11386"/>
              </a:cxn>
              <a:cxn ang="0">
                <a:pos x="connsiteX11387" y="connsiteY11387"/>
              </a:cxn>
              <a:cxn ang="0">
                <a:pos x="connsiteX11388" y="connsiteY11388"/>
              </a:cxn>
              <a:cxn ang="0">
                <a:pos x="connsiteX11389" y="connsiteY11389"/>
              </a:cxn>
              <a:cxn ang="0">
                <a:pos x="connsiteX11390" y="connsiteY11390"/>
              </a:cxn>
              <a:cxn ang="0">
                <a:pos x="connsiteX11391" y="connsiteY11391"/>
              </a:cxn>
              <a:cxn ang="0">
                <a:pos x="connsiteX11392" y="connsiteY11392"/>
              </a:cxn>
              <a:cxn ang="0">
                <a:pos x="connsiteX11393" y="connsiteY11393"/>
              </a:cxn>
              <a:cxn ang="0">
                <a:pos x="connsiteX11394" y="connsiteY11394"/>
              </a:cxn>
              <a:cxn ang="0">
                <a:pos x="connsiteX11395" y="connsiteY11395"/>
              </a:cxn>
              <a:cxn ang="0">
                <a:pos x="connsiteX11396" y="connsiteY11396"/>
              </a:cxn>
              <a:cxn ang="0">
                <a:pos x="connsiteX11397" y="connsiteY11397"/>
              </a:cxn>
              <a:cxn ang="0">
                <a:pos x="connsiteX11398" y="connsiteY11398"/>
              </a:cxn>
              <a:cxn ang="0">
                <a:pos x="connsiteX11399" y="connsiteY11399"/>
              </a:cxn>
              <a:cxn ang="0">
                <a:pos x="connsiteX11400" y="connsiteY11400"/>
              </a:cxn>
              <a:cxn ang="0">
                <a:pos x="connsiteX11401" y="connsiteY11401"/>
              </a:cxn>
              <a:cxn ang="0">
                <a:pos x="connsiteX11402" y="connsiteY11402"/>
              </a:cxn>
              <a:cxn ang="0">
                <a:pos x="connsiteX11403" y="connsiteY11403"/>
              </a:cxn>
              <a:cxn ang="0">
                <a:pos x="connsiteX11404" y="connsiteY11404"/>
              </a:cxn>
              <a:cxn ang="0">
                <a:pos x="connsiteX11405" y="connsiteY11405"/>
              </a:cxn>
              <a:cxn ang="0">
                <a:pos x="connsiteX11406" y="connsiteY11406"/>
              </a:cxn>
              <a:cxn ang="0">
                <a:pos x="connsiteX11407" y="connsiteY11407"/>
              </a:cxn>
              <a:cxn ang="0">
                <a:pos x="connsiteX11408" y="connsiteY11408"/>
              </a:cxn>
              <a:cxn ang="0">
                <a:pos x="connsiteX11409" y="connsiteY11409"/>
              </a:cxn>
              <a:cxn ang="0">
                <a:pos x="connsiteX11410" y="connsiteY11410"/>
              </a:cxn>
              <a:cxn ang="0">
                <a:pos x="connsiteX11411" y="connsiteY11411"/>
              </a:cxn>
              <a:cxn ang="0">
                <a:pos x="connsiteX11412" y="connsiteY11412"/>
              </a:cxn>
              <a:cxn ang="0">
                <a:pos x="connsiteX11413" y="connsiteY11413"/>
              </a:cxn>
              <a:cxn ang="0">
                <a:pos x="connsiteX11414" y="connsiteY11414"/>
              </a:cxn>
              <a:cxn ang="0">
                <a:pos x="connsiteX11415" y="connsiteY11415"/>
              </a:cxn>
              <a:cxn ang="0">
                <a:pos x="connsiteX11416" y="connsiteY11416"/>
              </a:cxn>
              <a:cxn ang="0">
                <a:pos x="connsiteX11417" y="connsiteY11417"/>
              </a:cxn>
              <a:cxn ang="0">
                <a:pos x="connsiteX11418" y="connsiteY11418"/>
              </a:cxn>
              <a:cxn ang="0">
                <a:pos x="connsiteX11419" y="connsiteY11419"/>
              </a:cxn>
              <a:cxn ang="0">
                <a:pos x="connsiteX11420" y="connsiteY11420"/>
              </a:cxn>
              <a:cxn ang="0">
                <a:pos x="connsiteX11421" y="connsiteY11421"/>
              </a:cxn>
              <a:cxn ang="0">
                <a:pos x="connsiteX11422" y="connsiteY11422"/>
              </a:cxn>
              <a:cxn ang="0">
                <a:pos x="connsiteX11423" y="connsiteY11423"/>
              </a:cxn>
              <a:cxn ang="0">
                <a:pos x="connsiteX11424" y="connsiteY11424"/>
              </a:cxn>
              <a:cxn ang="0">
                <a:pos x="connsiteX11425" y="connsiteY11425"/>
              </a:cxn>
              <a:cxn ang="0">
                <a:pos x="connsiteX11426" y="connsiteY11426"/>
              </a:cxn>
              <a:cxn ang="0">
                <a:pos x="connsiteX11427" y="connsiteY11427"/>
              </a:cxn>
              <a:cxn ang="0">
                <a:pos x="connsiteX11428" y="connsiteY11428"/>
              </a:cxn>
              <a:cxn ang="0">
                <a:pos x="connsiteX11429" y="connsiteY11429"/>
              </a:cxn>
              <a:cxn ang="0">
                <a:pos x="connsiteX11430" y="connsiteY11430"/>
              </a:cxn>
              <a:cxn ang="0">
                <a:pos x="connsiteX11431" y="connsiteY11431"/>
              </a:cxn>
              <a:cxn ang="0">
                <a:pos x="connsiteX11432" y="connsiteY11432"/>
              </a:cxn>
              <a:cxn ang="0">
                <a:pos x="connsiteX11433" y="connsiteY11433"/>
              </a:cxn>
              <a:cxn ang="0">
                <a:pos x="connsiteX11434" y="connsiteY11434"/>
              </a:cxn>
              <a:cxn ang="0">
                <a:pos x="connsiteX11435" y="connsiteY11435"/>
              </a:cxn>
              <a:cxn ang="0">
                <a:pos x="connsiteX11436" y="connsiteY11436"/>
              </a:cxn>
              <a:cxn ang="0">
                <a:pos x="connsiteX11437" y="connsiteY11437"/>
              </a:cxn>
              <a:cxn ang="0">
                <a:pos x="connsiteX11438" y="connsiteY11438"/>
              </a:cxn>
              <a:cxn ang="0">
                <a:pos x="connsiteX11439" y="connsiteY11439"/>
              </a:cxn>
              <a:cxn ang="0">
                <a:pos x="connsiteX11440" y="connsiteY11440"/>
              </a:cxn>
              <a:cxn ang="0">
                <a:pos x="connsiteX11441" y="connsiteY11441"/>
              </a:cxn>
              <a:cxn ang="0">
                <a:pos x="connsiteX11442" y="connsiteY11442"/>
              </a:cxn>
              <a:cxn ang="0">
                <a:pos x="connsiteX11443" y="connsiteY11443"/>
              </a:cxn>
              <a:cxn ang="0">
                <a:pos x="connsiteX11444" y="connsiteY11444"/>
              </a:cxn>
              <a:cxn ang="0">
                <a:pos x="connsiteX11445" y="connsiteY11445"/>
              </a:cxn>
              <a:cxn ang="0">
                <a:pos x="connsiteX11446" y="connsiteY11446"/>
              </a:cxn>
              <a:cxn ang="0">
                <a:pos x="connsiteX11447" y="connsiteY11447"/>
              </a:cxn>
              <a:cxn ang="0">
                <a:pos x="connsiteX11448" y="connsiteY11448"/>
              </a:cxn>
              <a:cxn ang="0">
                <a:pos x="connsiteX11449" y="connsiteY11449"/>
              </a:cxn>
              <a:cxn ang="0">
                <a:pos x="connsiteX11450" y="connsiteY11450"/>
              </a:cxn>
              <a:cxn ang="0">
                <a:pos x="connsiteX11451" y="connsiteY11451"/>
              </a:cxn>
              <a:cxn ang="0">
                <a:pos x="connsiteX11452" y="connsiteY11452"/>
              </a:cxn>
              <a:cxn ang="0">
                <a:pos x="connsiteX11453" y="connsiteY11453"/>
              </a:cxn>
              <a:cxn ang="0">
                <a:pos x="connsiteX11454" y="connsiteY11454"/>
              </a:cxn>
              <a:cxn ang="0">
                <a:pos x="connsiteX11455" y="connsiteY11455"/>
              </a:cxn>
              <a:cxn ang="0">
                <a:pos x="connsiteX11456" y="connsiteY11456"/>
              </a:cxn>
              <a:cxn ang="0">
                <a:pos x="connsiteX11457" y="connsiteY11457"/>
              </a:cxn>
              <a:cxn ang="0">
                <a:pos x="connsiteX11458" y="connsiteY11458"/>
              </a:cxn>
              <a:cxn ang="0">
                <a:pos x="connsiteX11459" y="connsiteY11459"/>
              </a:cxn>
              <a:cxn ang="0">
                <a:pos x="connsiteX11460" y="connsiteY11460"/>
              </a:cxn>
              <a:cxn ang="0">
                <a:pos x="connsiteX11461" y="connsiteY11461"/>
              </a:cxn>
              <a:cxn ang="0">
                <a:pos x="connsiteX11462" y="connsiteY11462"/>
              </a:cxn>
              <a:cxn ang="0">
                <a:pos x="connsiteX11463" y="connsiteY11463"/>
              </a:cxn>
              <a:cxn ang="0">
                <a:pos x="connsiteX11464" y="connsiteY11464"/>
              </a:cxn>
              <a:cxn ang="0">
                <a:pos x="connsiteX11465" y="connsiteY11465"/>
              </a:cxn>
              <a:cxn ang="0">
                <a:pos x="connsiteX11466" y="connsiteY11466"/>
              </a:cxn>
              <a:cxn ang="0">
                <a:pos x="connsiteX11467" y="connsiteY11467"/>
              </a:cxn>
              <a:cxn ang="0">
                <a:pos x="connsiteX11468" y="connsiteY11468"/>
              </a:cxn>
              <a:cxn ang="0">
                <a:pos x="connsiteX11469" y="connsiteY11469"/>
              </a:cxn>
              <a:cxn ang="0">
                <a:pos x="connsiteX11470" y="connsiteY11470"/>
              </a:cxn>
              <a:cxn ang="0">
                <a:pos x="connsiteX11471" y="connsiteY11471"/>
              </a:cxn>
              <a:cxn ang="0">
                <a:pos x="connsiteX11472" y="connsiteY11472"/>
              </a:cxn>
              <a:cxn ang="0">
                <a:pos x="connsiteX11473" y="connsiteY11473"/>
              </a:cxn>
              <a:cxn ang="0">
                <a:pos x="connsiteX11474" y="connsiteY11474"/>
              </a:cxn>
              <a:cxn ang="0">
                <a:pos x="connsiteX11475" y="connsiteY11475"/>
              </a:cxn>
              <a:cxn ang="0">
                <a:pos x="connsiteX11476" y="connsiteY11476"/>
              </a:cxn>
              <a:cxn ang="0">
                <a:pos x="connsiteX11477" y="connsiteY11477"/>
              </a:cxn>
              <a:cxn ang="0">
                <a:pos x="connsiteX11478" y="connsiteY11478"/>
              </a:cxn>
              <a:cxn ang="0">
                <a:pos x="connsiteX11479" y="connsiteY11479"/>
              </a:cxn>
              <a:cxn ang="0">
                <a:pos x="connsiteX11480" y="connsiteY11480"/>
              </a:cxn>
              <a:cxn ang="0">
                <a:pos x="connsiteX11481" y="connsiteY11481"/>
              </a:cxn>
              <a:cxn ang="0">
                <a:pos x="connsiteX11482" y="connsiteY11482"/>
              </a:cxn>
              <a:cxn ang="0">
                <a:pos x="connsiteX11483" y="connsiteY11483"/>
              </a:cxn>
              <a:cxn ang="0">
                <a:pos x="connsiteX11484" y="connsiteY11484"/>
              </a:cxn>
              <a:cxn ang="0">
                <a:pos x="connsiteX11485" y="connsiteY11485"/>
              </a:cxn>
              <a:cxn ang="0">
                <a:pos x="connsiteX11486" y="connsiteY11486"/>
              </a:cxn>
              <a:cxn ang="0">
                <a:pos x="connsiteX11487" y="connsiteY11487"/>
              </a:cxn>
              <a:cxn ang="0">
                <a:pos x="connsiteX11488" y="connsiteY11488"/>
              </a:cxn>
              <a:cxn ang="0">
                <a:pos x="connsiteX11489" y="connsiteY11489"/>
              </a:cxn>
              <a:cxn ang="0">
                <a:pos x="connsiteX11490" y="connsiteY11490"/>
              </a:cxn>
              <a:cxn ang="0">
                <a:pos x="connsiteX11491" y="connsiteY11491"/>
              </a:cxn>
              <a:cxn ang="0">
                <a:pos x="connsiteX11492" y="connsiteY11492"/>
              </a:cxn>
              <a:cxn ang="0">
                <a:pos x="connsiteX11493" y="connsiteY11493"/>
              </a:cxn>
              <a:cxn ang="0">
                <a:pos x="connsiteX11494" y="connsiteY11494"/>
              </a:cxn>
              <a:cxn ang="0">
                <a:pos x="connsiteX11495" y="connsiteY11495"/>
              </a:cxn>
              <a:cxn ang="0">
                <a:pos x="connsiteX11496" y="connsiteY11496"/>
              </a:cxn>
              <a:cxn ang="0">
                <a:pos x="connsiteX11497" y="connsiteY11497"/>
              </a:cxn>
              <a:cxn ang="0">
                <a:pos x="connsiteX11498" y="connsiteY11498"/>
              </a:cxn>
              <a:cxn ang="0">
                <a:pos x="connsiteX11499" y="connsiteY11499"/>
              </a:cxn>
              <a:cxn ang="0">
                <a:pos x="connsiteX11500" y="connsiteY11500"/>
              </a:cxn>
              <a:cxn ang="0">
                <a:pos x="connsiteX11501" y="connsiteY11501"/>
              </a:cxn>
              <a:cxn ang="0">
                <a:pos x="connsiteX11502" y="connsiteY11502"/>
              </a:cxn>
              <a:cxn ang="0">
                <a:pos x="connsiteX11503" y="connsiteY11503"/>
              </a:cxn>
              <a:cxn ang="0">
                <a:pos x="connsiteX11504" y="connsiteY11504"/>
              </a:cxn>
              <a:cxn ang="0">
                <a:pos x="connsiteX11505" y="connsiteY11505"/>
              </a:cxn>
              <a:cxn ang="0">
                <a:pos x="connsiteX11506" y="connsiteY11506"/>
              </a:cxn>
              <a:cxn ang="0">
                <a:pos x="connsiteX11507" y="connsiteY11507"/>
              </a:cxn>
              <a:cxn ang="0">
                <a:pos x="connsiteX11508" y="connsiteY11508"/>
              </a:cxn>
              <a:cxn ang="0">
                <a:pos x="connsiteX11509" y="connsiteY11509"/>
              </a:cxn>
              <a:cxn ang="0">
                <a:pos x="connsiteX11510" y="connsiteY11510"/>
              </a:cxn>
              <a:cxn ang="0">
                <a:pos x="connsiteX11511" y="connsiteY11511"/>
              </a:cxn>
              <a:cxn ang="0">
                <a:pos x="connsiteX11512" y="connsiteY11512"/>
              </a:cxn>
              <a:cxn ang="0">
                <a:pos x="connsiteX11513" y="connsiteY11513"/>
              </a:cxn>
              <a:cxn ang="0">
                <a:pos x="connsiteX11514" y="connsiteY11514"/>
              </a:cxn>
              <a:cxn ang="0">
                <a:pos x="connsiteX11515" y="connsiteY11515"/>
              </a:cxn>
              <a:cxn ang="0">
                <a:pos x="connsiteX11516" y="connsiteY11516"/>
              </a:cxn>
              <a:cxn ang="0">
                <a:pos x="connsiteX11517" y="connsiteY11517"/>
              </a:cxn>
              <a:cxn ang="0">
                <a:pos x="connsiteX11518" y="connsiteY11518"/>
              </a:cxn>
              <a:cxn ang="0">
                <a:pos x="connsiteX11519" y="connsiteY11519"/>
              </a:cxn>
              <a:cxn ang="0">
                <a:pos x="connsiteX11520" y="connsiteY11520"/>
              </a:cxn>
              <a:cxn ang="0">
                <a:pos x="connsiteX11521" y="connsiteY11521"/>
              </a:cxn>
              <a:cxn ang="0">
                <a:pos x="connsiteX11522" y="connsiteY11522"/>
              </a:cxn>
              <a:cxn ang="0">
                <a:pos x="connsiteX11523" y="connsiteY11523"/>
              </a:cxn>
              <a:cxn ang="0">
                <a:pos x="connsiteX11524" y="connsiteY11524"/>
              </a:cxn>
              <a:cxn ang="0">
                <a:pos x="connsiteX11525" y="connsiteY11525"/>
              </a:cxn>
              <a:cxn ang="0">
                <a:pos x="connsiteX11526" y="connsiteY11526"/>
              </a:cxn>
              <a:cxn ang="0">
                <a:pos x="connsiteX11527" y="connsiteY11527"/>
              </a:cxn>
              <a:cxn ang="0">
                <a:pos x="connsiteX11528" y="connsiteY11528"/>
              </a:cxn>
              <a:cxn ang="0">
                <a:pos x="connsiteX11529" y="connsiteY11529"/>
              </a:cxn>
              <a:cxn ang="0">
                <a:pos x="connsiteX11530" y="connsiteY11530"/>
              </a:cxn>
              <a:cxn ang="0">
                <a:pos x="connsiteX11531" y="connsiteY11531"/>
              </a:cxn>
              <a:cxn ang="0">
                <a:pos x="connsiteX11532" y="connsiteY11532"/>
              </a:cxn>
              <a:cxn ang="0">
                <a:pos x="connsiteX11533" y="connsiteY11533"/>
              </a:cxn>
              <a:cxn ang="0">
                <a:pos x="connsiteX11534" y="connsiteY11534"/>
              </a:cxn>
              <a:cxn ang="0">
                <a:pos x="connsiteX11535" y="connsiteY11535"/>
              </a:cxn>
              <a:cxn ang="0">
                <a:pos x="connsiteX11536" y="connsiteY11536"/>
              </a:cxn>
              <a:cxn ang="0">
                <a:pos x="connsiteX11537" y="connsiteY11537"/>
              </a:cxn>
              <a:cxn ang="0">
                <a:pos x="connsiteX11538" y="connsiteY11538"/>
              </a:cxn>
              <a:cxn ang="0">
                <a:pos x="connsiteX11539" y="connsiteY11539"/>
              </a:cxn>
              <a:cxn ang="0">
                <a:pos x="connsiteX11540" y="connsiteY11540"/>
              </a:cxn>
              <a:cxn ang="0">
                <a:pos x="connsiteX11541" y="connsiteY11541"/>
              </a:cxn>
              <a:cxn ang="0">
                <a:pos x="connsiteX11542" y="connsiteY11542"/>
              </a:cxn>
              <a:cxn ang="0">
                <a:pos x="connsiteX11543" y="connsiteY11543"/>
              </a:cxn>
              <a:cxn ang="0">
                <a:pos x="connsiteX11544" y="connsiteY11544"/>
              </a:cxn>
              <a:cxn ang="0">
                <a:pos x="connsiteX11545" y="connsiteY11545"/>
              </a:cxn>
              <a:cxn ang="0">
                <a:pos x="connsiteX11546" y="connsiteY11546"/>
              </a:cxn>
              <a:cxn ang="0">
                <a:pos x="connsiteX11547" y="connsiteY11547"/>
              </a:cxn>
              <a:cxn ang="0">
                <a:pos x="connsiteX11548" y="connsiteY11548"/>
              </a:cxn>
              <a:cxn ang="0">
                <a:pos x="connsiteX11549" y="connsiteY11549"/>
              </a:cxn>
              <a:cxn ang="0">
                <a:pos x="connsiteX11550" y="connsiteY11550"/>
              </a:cxn>
              <a:cxn ang="0">
                <a:pos x="connsiteX11551" y="connsiteY11551"/>
              </a:cxn>
              <a:cxn ang="0">
                <a:pos x="connsiteX11552" y="connsiteY11552"/>
              </a:cxn>
              <a:cxn ang="0">
                <a:pos x="connsiteX11553" y="connsiteY11553"/>
              </a:cxn>
              <a:cxn ang="0">
                <a:pos x="connsiteX11554" y="connsiteY11554"/>
              </a:cxn>
              <a:cxn ang="0">
                <a:pos x="connsiteX11555" y="connsiteY11555"/>
              </a:cxn>
              <a:cxn ang="0">
                <a:pos x="connsiteX11556" y="connsiteY11556"/>
              </a:cxn>
              <a:cxn ang="0">
                <a:pos x="connsiteX11557" y="connsiteY11557"/>
              </a:cxn>
              <a:cxn ang="0">
                <a:pos x="connsiteX11558" y="connsiteY11558"/>
              </a:cxn>
              <a:cxn ang="0">
                <a:pos x="connsiteX11559" y="connsiteY11559"/>
              </a:cxn>
              <a:cxn ang="0">
                <a:pos x="connsiteX11560" y="connsiteY11560"/>
              </a:cxn>
              <a:cxn ang="0">
                <a:pos x="connsiteX11561" y="connsiteY11561"/>
              </a:cxn>
              <a:cxn ang="0">
                <a:pos x="connsiteX11562" y="connsiteY11562"/>
              </a:cxn>
              <a:cxn ang="0">
                <a:pos x="connsiteX11563" y="connsiteY11563"/>
              </a:cxn>
              <a:cxn ang="0">
                <a:pos x="connsiteX11564" y="connsiteY11564"/>
              </a:cxn>
              <a:cxn ang="0">
                <a:pos x="connsiteX11565" y="connsiteY11565"/>
              </a:cxn>
              <a:cxn ang="0">
                <a:pos x="connsiteX11566" y="connsiteY11566"/>
              </a:cxn>
              <a:cxn ang="0">
                <a:pos x="connsiteX11567" y="connsiteY11567"/>
              </a:cxn>
              <a:cxn ang="0">
                <a:pos x="connsiteX11568" y="connsiteY11568"/>
              </a:cxn>
              <a:cxn ang="0">
                <a:pos x="connsiteX11569" y="connsiteY11569"/>
              </a:cxn>
              <a:cxn ang="0">
                <a:pos x="connsiteX11570" y="connsiteY11570"/>
              </a:cxn>
              <a:cxn ang="0">
                <a:pos x="connsiteX11571" y="connsiteY11571"/>
              </a:cxn>
              <a:cxn ang="0">
                <a:pos x="connsiteX11572" y="connsiteY11572"/>
              </a:cxn>
              <a:cxn ang="0">
                <a:pos x="connsiteX11573" y="connsiteY11573"/>
              </a:cxn>
              <a:cxn ang="0">
                <a:pos x="connsiteX11574" y="connsiteY11574"/>
              </a:cxn>
              <a:cxn ang="0">
                <a:pos x="connsiteX11575" y="connsiteY11575"/>
              </a:cxn>
              <a:cxn ang="0">
                <a:pos x="connsiteX11576" y="connsiteY11576"/>
              </a:cxn>
              <a:cxn ang="0">
                <a:pos x="connsiteX11577" y="connsiteY11577"/>
              </a:cxn>
              <a:cxn ang="0">
                <a:pos x="connsiteX11578" y="connsiteY11578"/>
              </a:cxn>
              <a:cxn ang="0">
                <a:pos x="connsiteX11579" y="connsiteY11579"/>
              </a:cxn>
              <a:cxn ang="0">
                <a:pos x="connsiteX11580" y="connsiteY11580"/>
              </a:cxn>
              <a:cxn ang="0">
                <a:pos x="connsiteX11581" y="connsiteY11581"/>
              </a:cxn>
              <a:cxn ang="0">
                <a:pos x="connsiteX11582" y="connsiteY11582"/>
              </a:cxn>
              <a:cxn ang="0">
                <a:pos x="connsiteX11583" y="connsiteY11583"/>
              </a:cxn>
              <a:cxn ang="0">
                <a:pos x="connsiteX11584" y="connsiteY11584"/>
              </a:cxn>
              <a:cxn ang="0">
                <a:pos x="connsiteX11585" y="connsiteY11585"/>
              </a:cxn>
              <a:cxn ang="0">
                <a:pos x="connsiteX11586" y="connsiteY11586"/>
              </a:cxn>
              <a:cxn ang="0">
                <a:pos x="connsiteX11587" y="connsiteY11587"/>
              </a:cxn>
              <a:cxn ang="0">
                <a:pos x="connsiteX11588" y="connsiteY11588"/>
              </a:cxn>
              <a:cxn ang="0">
                <a:pos x="connsiteX11589" y="connsiteY11589"/>
              </a:cxn>
              <a:cxn ang="0">
                <a:pos x="connsiteX11590" y="connsiteY11590"/>
              </a:cxn>
              <a:cxn ang="0">
                <a:pos x="connsiteX11591" y="connsiteY11591"/>
              </a:cxn>
              <a:cxn ang="0">
                <a:pos x="connsiteX11592" y="connsiteY11592"/>
              </a:cxn>
              <a:cxn ang="0">
                <a:pos x="connsiteX11593" y="connsiteY11593"/>
              </a:cxn>
              <a:cxn ang="0">
                <a:pos x="connsiteX11594" y="connsiteY11594"/>
              </a:cxn>
              <a:cxn ang="0">
                <a:pos x="connsiteX11595" y="connsiteY11595"/>
              </a:cxn>
              <a:cxn ang="0">
                <a:pos x="connsiteX11596" y="connsiteY11596"/>
              </a:cxn>
              <a:cxn ang="0">
                <a:pos x="connsiteX11597" y="connsiteY11597"/>
              </a:cxn>
              <a:cxn ang="0">
                <a:pos x="connsiteX11598" y="connsiteY11598"/>
              </a:cxn>
              <a:cxn ang="0">
                <a:pos x="connsiteX11599" y="connsiteY11599"/>
              </a:cxn>
              <a:cxn ang="0">
                <a:pos x="connsiteX11600" y="connsiteY11600"/>
              </a:cxn>
              <a:cxn ang="0">
                <a:pos x="connsiteX11601" y="connsiteY11601"/>
              </a:cxn>
              <a:cxn ang="0">
                <a:pos x="connsiteX11602" y="connsiteY11602"/>
              </a:cxn>
              <a:cxn ang="0">
                <a:pos x="connsiteX11603" y="connsiteY11603"/>
              </a:cxn>
              <a:cxn ang="0">
                <a:pos x="connsiteX11604" y="connsiteY11604"/>
              </a:cxn>
              <a:cxn ang="0">
                <a:pos x="connsiteX11605" y="connsiteY11605"/>
              </a:cxn>
              <a:cxn ang="0">
                <a:pos x="connsiteX11606" y="connsiteY11606"/>
              </a:cxn>
              <a:cxn ang="0">
                <a:pos x="connsiteX11607" y="connsiteY11607"/>
              </a:cxn>
              <a:cxn ang="0">
                <a:pos x="connsiteX11608" y="connsiteY11608"/>
              </a:cxn>
              <a:cxn ang="0">
                <a:pos x="connsiteX11609" y="connsiteY11609"/>
              </a:cxn>
              <a:cxn ang="0">
                <a:pos x="connsiteX11610" y="connsiteY11610"/>
              </a:cxn>
              <a:cxn ang="0">
                <a:pos x="connsiteX11611" y="connsiteY11611"/>
              </a:cxn>
              <a:cxn ang="0">
                <a:pos x="connsiteX11612" y="connsiteY11612"/>
              </a:cxn>
              <a:cxn ang="0">
                <a:pos x="connsiteX11613" y="connsiteY11613"/>
              </a:cxn>
              <a:cxn ang="0">
                <a:pos x="connsiteX11614" y="connsiteY11614"/>
              </a:cxn>
              <a:cxn ang="0">
                <a:pos x="connsiteX11615" y="connsiteY11615"/>
              </a:cxn>
              <a:cxn ang="0">
                <a:pos x="connsiteX11616" y="connsiteY11616"/>
              </a:cxn>
              <a:cxn ang="0">
                <a:pos x="connsiteX11617" y="connsiteY11617"/>
              </a:cxn>
              <a:cxn ang="0">
                <a:pos x="connsiteX11618" y="connsiteY11618"/>
              </a:cxn>
              <a:cxn ang="0">
                <a:pos x="connsiteX11619" y="connsiteY11619"/>
              </a:cxn>
              <a:cxn ang="0">
                <a:pos x="connsiteX11620" y="connsiteY11620"/>
              </a:cxn>
              <a:cxn ang="0">
                <a:pos x="connsiteX11621" y="connsiteY11621"/>
              </a:cxn>
              <a:cxn ang="0">
                <a:pos x="connsiteX11622" y="connsiteY11622"/>
              </a:cxn>
              <a:cxn ang="0">
                <a:pos x="connsiteX11623" y="connsiteY11623"/>
              </a:cxn>
              <a:cxn ang="0">
                <a:pos x="connsiteX11624" y="connsiteY11624"/>
              </a:cxn>
              <a:cxn ang="0">
                <a:pos x="connsiteX11625" y="connsiteY11625"/>
              </a:cxn>
              <a:cxn ang="0">
                <a:pos x="connsiteX11626" y="connsiteY11626"/>
              </a:cxn>
              <a:cxn ang="0">
                <a:pos x="connsiteX11627" y="connsiteY11627"/>
              </a:cxn>
              <a:cxn ang="0">
                <a:pos x="connsiteX11628" y="connsiteY11628"/>
              </a:cxn>
              <a:cxn ang="0">
                <a:pos x="connsiteX11629" y="connsiteY11629"/>
              </a:cxn>
              <a:cxn ang="0">
                <a:pos x="connsiteX11630" y="connsiteY11630"/>
              </a:cxn>
              <a:cxn ang="0">
                <a:pos x="connsiteX11631" y="connsiteY11631"/>
              </a:cxn>
              <a:cxn ang="0">
                <a:pos x="connsiteX11632" y="connsiteY11632"/>
              </a:cxn>
              <a:cxn ang="0">
                <a:pos x="connsiteX11633" y="connsiteY11633"/>
              </a:cxn>
              <a:cxn ang="0">
                <a:pos x="connsiteX11634" y="connsiteY11634"/>
              </a:cxn>
              <a:cxn ang="0">
                <a:pos x="connsiteX11635" y="connsiteY11635"/>
              </a:cxn>
              <a:cxn ang="0">
                <a:pos x="connsiteX11636" y="connsiteY11636"/>
              </a:cxn>
              <a:cxn ang="0">
                <a:pos x="connsiteX11637" y="connsiteY11637"/>
              </a:cxn>
              <a:cxn ang="0">
                <a:pos x="connsiteX11638" y="connsiteY11638"/>
              </a:cxn>
              <a:cxn ang="0">
                <a:pos x="connsiteX11639" y="connsiteY11639"/>
              </a:cxn>
              <a:cxn ang="0">
                <a:pos x="connsiteX11640" y="connsiteY11640"/>
              </a:cxn>
              <a:cxn ang="0">
                <a:pos x="connsiteX11641" y="connsiteY11641"/>
              </a:cxn>
              <a:cxn ang="0">
                <a:pos x="connsiteX11642" y="connsiteY11642"/>
              </a:cxn>
              <a:cxn ang="0">
                <a:pos x="connsiteX11643" y="connsiteY11643"/>
              </a:cxn>
              <a:cxn ang="0">
                <a:pos x="connsiteX11644" y="connsiteY11644"/>
              </a:cxn>
              <a:cxn ang="0">
                <a:pos x="connsiteX11645" y="connsiteY11645"/>
              </a:cxn>
              <a:cxn ang="0">
                <a:pos x="connsiteX11646" y="connsiteY11646"/>
              </a:cxn>
              <a:cxn ang="0">
                <a:pos x="connsiteX11647" y="connsiteY11647"/>
              </a:cxn>
              <a:cxn ang="0">
                <a:pos x="connsiteX11648" y="connsiteY11648"/>
              </a:cxn>
              <a:cxn ang="0">
                <a:pos x="connsiteX11649" y="connsiteY11649"/>
              </a:cxn>
              <a:cxn ang="0">
                <a:pos x="connsiteX11650" y="connsiteY11650"/>
              </a:cxn>
              <a:cxn ang="0">
                <a:pos x="connsiteX11651" y="connsiteY11651"/>
              </a:cxn>
              <a:cxn ang="0">
                <a:pos x="connsiteX11652" y="connsiteY11652"/>
              </a:cxn>
              <a:cxn ang="0">
                <a:pos x="connsiteX11653" y="connsiteY11653"/>
              </a:cxn>
              <a:cxn ang="0">
                <a:pos x="connsiteX11654" y="connsiteY11654"/>
              </a:cxn>
              <a:cxn ang="0">
                <a:pos x="connsiteX11655" y="connsiteY11655"/>
              </a:cxn>
              <a:cxn ang="0">
                <a:pos x="connsiteX11656" y="connsiteY11656"/>
              </a:cxn>
              <a:cxn ang="0">
                <a:pos x="connsiteX11657" y="connsiteY11657"/>
              </a:cxn>
              <a:cxn ang="0">
                <a:pos x="connsiteX11658" y="connsiteY11658"/>
              </a:cxn>
              <a:cxn ang="0">
                <a:pos x="connsiteX11659" y="connsiteY11659"/>
              </a:cxn>
              <a:cxn ang="0">
                <a:pos x="connsiteX11660" y="connsiteY11660"/>
              </a:cxn>
              <a:cxn ang="0">
                <a:pos x="connsiteX11661" y="connsiteY11661"/>
              </a:cxn>
              <a:cxn ang="0">
                <a:pos x="connsiteX11662" y="connsiteY11662"/>
              </a:cxn>
              <a:cxn ang="0">
                <a:pos x="connsiteX11663" y="connsiteY11663"/>
              </a:cxn>
              <a:cxn ang="0">
                <a:pos x="connsiteX11664" y="connsiteY11664"/>
              </a:cxn>
              <a:cxn ang="0">
                <a:pos x="connsiteX11665" y="connsiteY11665"/>
              </a:cxn>
              <a:cxn ang="0">
                <a:pos x="connsiteX11666" y="connsiteY11666"/>
              </a:cxn>
              <a:cxn ang="0">
                <a:pos x="connsiteX11667" y="connsiteY11667"/>
              </a:cxn>
              <a:cxn ang="0">
                <a:pos x="connsiteX11668" y="connsiteY11668"/>
              </a:cxn>
              <a:cxn ang="0">
                <a:pos x="connsiteX11669" y="connsiteY11669"/>
              </a:cxn>
              <a:cxn ang="0">
                <a:pos x="connsiteX11670" y="connsiteY11670"/>
              </a:cxn>
              <a:cxn ang="0">
                <a:pos x="connsiteX11671" y="connsiteY11671"/>
              </a:cxn>
              <a:cxn ang="0">
                <a:pos x="connsiteX11672" y="connsiteY11672"/>
              </a:cxn>
              <a:cxn ang="0">
                <a:pos x="connsiteX11673" y="connsiteY11673"/>
              </a:cxn>
              <a:cxn ang="0">
                <a:pos x="connsiteX11674" y="connsiteY11674"/>
              </a:cxn>
              <a:cxn ang="0">
                <a:pos x="connsiteX11675" y="connsiteY11675"/>
              </a:cxn>
              <a:cxn ang="0">
                <a:pos x="connsiteX11676" y="connsiteY11676"/>
              </a:cxn>
              <a:cxn ang="0">
                <a:pos x="connsiteX11677" y="connsiteY11677"/>
              </a:cxn>
              <a:cxn ang="0">
                <a:pos x="connsiteX11678" y="connsiteY11678"/>
              </a:cxn>
              <a:cxn ang="0">
                <a:pos x="connsiteX11679" y="connsiteY11679"/>
              </a:cxn>
              <a:cxn ang="0">
                <a:pos x="connsiteX11680" y="connsiteY11680"/>
              </a:cxn>
              <a:cxn ang="0">
                <a:pos x="connsiteX11681" y="connsiteY11681"/>
              </a:cxn>
              <a:cxn ang="0">
                <a:pos x="connsiteX11682" y="connsiteY11682"/>
              </a:cxn>
              <a:cxn ang="0">
                <a:pos x="connsiteX11683" y="connsiteY11683"/>
              </a:cxn>
              <a:cxn ang="0">
                <a:pos x="connsiteX11684" y="connsiteY11684"/>
              </a:cxn>
              <a:cxn ang="0">
                <a:pos x="connsiteX11685" y="connsiteY11685"/>
              </a:cxn>
              <a:cxn ang="0">
                <a:pos x="connsiteX11686" y="connsiteY11686"/>
              </a:cxn>
              <a:cxn ang="0">
                <a:pos x="connsiteX11687" y="connsiteY11687"/>
              </a:cxn>
              <a:cxn ang="0">
                <a:pos x="connsiteX11688" y="connsiteY11688"/>
              </a:cxn>
              <a:cxn ang="0">
                <a:pos x="connsiteX11689" y="connsiteY11689"/>
              </a:cxn>
              <a:cxn ang="0">
                <a:pos x="connsiteX11690" y="connsiteY11690"/>
              </a:cxn>
              <a:cxn ang="0">
                <a:pos x="connsiteX11691" y="connsiteY11691"/>
              </a:cxn>
              <a:cxn ang="0">
                <a:pos x="connsiteX11692" y="connsiteY11692"/>
              </a:cxn>
              <a:cxn ang="0">
                <a:pos x="connsiteX11693" y="connsiteY11693"/>
              </a:cxn>
              <a:cxn ang="0">
                <a:pos x="connsiteX11694" y="connsiteY11694"/>
              </a:cxn>
              <a:cxn ang="0">
                <a:pos x="connsiteX11695" y="connsiteY11695"/>
              </a:cxn>
              <a:cxn ang="0">
                <a:pos x="connsiteX11696" y="connsiteY11696"/>
              </a:cxn>
              <a:cxn ang="0">
                <a:pos x="connsiteX11697" y="connsiteY11697"/>
              </a:cxn>
              <a:cxn ang="0">
                <a:pos x="connsiteX11698" y="connsiteY11698"/>
              </a:cxn>
              <a:cxn ang="0">
                <a:pos x="connsiteX11699" y="connsiteY11699"/>
              </a:cxn>
              <a:cxn ang="0">
                <a:pos x="connsiteX11700" y="connsiteY11700"/>
              </a:cxn>
              <a:cxn ang="0">
                <a:pos x="connsiteX11701" y="connsiteY11701"/>
              </a:cxn>
              <a:cxn ang="0">
                <a:pos x="connsiteX11702" y="connsiteY11702"/>
              </a:cxn>
              <a:cxn ang="0">
                <a:pos x="connsiteX11703" y="connsiteY11703"/>
              </a:cxn>
              <a:cxn ang="0">
                <a:pos x="connsiteX11704" y="connsiteY11704"/>
              </a:cxn>
              <a:cxn ang="0">
                <a:pos x="connsiteX11705" y="connsiteY11705"/>
              </a:cxn>
              <a:cxn ang="0">
                <a:pos x="connsiteX11706" y="connsiteY11706"/>
              </a:cxn>
              <a:cxn ang="0">
                <a:pos x="connsiteX11707" y="connsiteY11707"/>
              </a:cxn>
              <a:cxn ang="0">
                <a:pos x="connsiteX11708" y="connsiteY11708"/>
              </a:cxn>
              <a:cxn ang="0">
                <a:pos x="connsiteX11709" y="connsiteY11709"/>
              </a:cxn>
              <a:cxn ang="0">
                <a:pos x="connsiteX11710" y="connsiteY11710"/>
              </a:cxn>
              <a:cxn ang="0">
                <a:pos x="connsiteX11711" y="connsiteY11711"/>
              </a:cxn>
              <a:cxn ang="0">
                <a:pos x="connsiteX11712" y="connsiteY11712"/>
              </a:cxn>
              <a:cxn ang="0">
                <a:pos x="connsiteX11713" y="connsiteY11713"/>
              </a:cxn>
              <a:cxn ang="0">
                <a:pos x="connsiteX11714" y="connsiteY11714"/>
              </a:cxn>
              <a:cxn ang="0">
                <a:pos x="connsiteX11715" y="connsiteY11715"/>
              </a:cxn>
              <a:cxn ang="0">
                <a:pos x="connsiteX11716" y="connsiteY11716"/>
              </a:cxn>
              <a:cxn ang="0">
                <a:pos x="connsiteX11717" y="connsiteY11717"/>
              </a:cxn>
              <a:cxn ang="0">
                <a:pos x="connsiteX11718" y="connsiteY11718"/>
              </a:cxn>
              <a:cxn ang="0">
                <a:pos x="connsiteX11719" y="connsiteY11719"/>
              </a:cxn>
              <a:cxn ang="0">
                <a:pos x="connsiteX11720" y="connsiteY11720"/>
              </a:cxn>
              <a:cxn ang="0">
                <a:pos x="connsiteX11721" y="connsiteY11721"/>
              </a:cxn>
              <a:cxn ang="0">
                <a:pos x="connsiteX11722" y="connsiteY11722"/>
              </a:cxn>
              <a:cxn ang="0">
                <a:pos x="connsiteX11723" y="connsiteY11723"/>
              </a:cxn>
              <a:cxn ang="0">
                <a:pos x="connsiteX11724" y="connsiteY11724"/>
              </a:cxn>
              <a:cxn ang="0">
                <a:pos x="connsiteX11725" y="connsiteY11725"/>
              </a:cxn>
              <a:cxn ang="0">
                <a:pos x="connsiteX11726" y="connsiteY11726"/>
              </a:cxn>
              <a:cxn ang="0">
                <a:pos x="connsiteX11727" y="connsiteY11727"/>
              </a:cxn>
              <a:cxn ang="0">
                <a:pos x="connsiteX11728" y="connsiteY11728"/>
              </a:cxn>
              <a:cxn ang="0">
                <a:pos x="connsiteX11729" y="connsiteY11729"/>
              </a:cxn>
              <a:cxn ang="0">
                <a:pos x="connsiteX11730" y="connsiteY11730"/>
              </a:cxn>
              <a:cxn ang="0">
                <a:pos x="connsiteX11731" y="connsiteY11731"/>
              </a:cxn>
              <a:cxn ang="0">
                <a:pos x="connsiteX11732" y="connsiteY11732"/>
              </a:cxn>
              <a:cxn ang="0">
                <a:pos x="connsiteX11733" y="connsiteY11733"/>
              </a:cxn>
              <a:cxn ang="0">
                <a:pos x="connsiteX11734" y="connsiteY11734"/>
              </a:cxn>
              <a:cxn ang="0">
                <a:pos x="connsiteX11735" y="connsiteY11735"/>
              </a:cxn>
              <a:cxn ang="0">
                <a:pos x="connsiteX11736" y="connsiteY11736"/>
              </a:cxn>
              <a:cxn ang="0">
                <a:pos x="connsiteX11737" y="connsiteY11737"/>
              </a:cxn>
              <a:cxn ang="0">
                <a:pos x="connsiteX11738" y="connsiteY11738"/>
              </a:cxn>
              <a:cxn ang="0">
                <a:pos x="connsiteX11739" y="connsiteY11739"/>
              </a:cxn>
              <a:cxn ang="0">
                <a:pos x="connsiteX11740" y="connsiteY11740"/>
              </a:cxn>
              <a:cxn ang="0">
                <a:pos x="connsiteX11741" y="connsiteY11741"/>
              </a:cxn>
              <a:cxn ang="0">
                <a:pos x="connsiteX11742" y="connsiteY11742"/>
              </a:cxn>
              <a:cxn ang="0">
                <a:pos x="connsiteX11743" y="connsiteY11743"/>
              </a:cxn>
              <a:cxn ang="0">
                <a:pos x="connsiteX11744" y="connsiteY11744"/>
              </a:cxn>
              <a:cxn ang="0">
                <a:pos x="connsiteX11745" y="connsiteY11745"/>
              </a:cxn>
              <a:cxn ang="0">
                <a:pos x="connsiteX11746" y="connsiteY11746"/>
              </a:cxn>
              <a:cxn ang="0">
                <a:pos x="connsiteX11747" y="connsiteY11747"/>
              </a:cxn>
              <a:cxn ang="0">
                <a:pos x="connsiteX11748" y="connsiteY11748"/>
              </a:cxn>
              <a:cxn ang="0">
                <a:pos x="connsiteX11749" y="connsiteY11749"/>
              </a:cxn>
              <a:cxn ang="0">
                <a:pos x="connsiteX11750" y="connsiteY11750"/>
              </a:cxn>
              <a:cxn ang="0">
                <a:pos x="connsiteX11751" y="connsiteY11751"/>
              </a:cxn>
              <a:cxn ang="0">
                <a:pos x="connsiteX11752" y="connsiteY11752"/>
              </a:cxn>
              <a:cxn ang="0">
                <a:pos x="connsiteX11753" y="connsiteY11753"/>
              </a:cxn>
              <a:cxn ang="0">
                <a:pos x="connsiteX11754" y="connsiteY11754"/>
              </a:cxn>
              <a:cxn ang="0">
                <a:pos x="connsiteX11755" y="connsiteY11755"/>
              </a:cxn>
              <a:cxn ang="0">
                <a:pos x="connsiteX11756" y="connsiteY11756"/>
              </a:cxn>
              <a:cxn ang="0">
                <a:pos x="connsiteX11757" y="connsiteY11757"/>
              </a:cxn>
              <a:cxn ang="0">
                <a:pos x="connsiteX11758" y="connsiteY11758"/>
              </a:cxn>
              <a:cxn ang="0">
                <a:pos x="connsiteX11759" y="connsiteY11759"/>
              </a:cxn>
              <a:cxn ang="0">
                <a:pos x="connsiteX11760" y="connsiteY11760"/>
              </a:cxn>
              <a:cxn ang="0">
                <a:pos x="connsiteX11761" y="connsiteY11761"/>
              </a:cxn>
              <a:cxn ang="0">
                <a:pos x="connsiteX11762" y="connsiteY11762"/>
              </a:cxn>
              <a:cxn ang="0">
                <a:pos x="connsiteX11763" y="connsiteY11763"/>
              </a:cxn>
              <a:cxn ang="0">
                <a:pos x="connsiteX11764" y="connsiteY11764"/>
              </a:cxn>
              <a:cxn ang="0">
                <a:pos x="connsiteX11765" y="connsiteY11765"/>
              </a:cxn>
              <a:cxn ang="0">
                <a:pos x="connsiteX11766" y="connsiteY11766"/>
              </a:cxn>
              <a:cxn ang="0">
                <a:pos x="connsiteX11767" y="connsiteY11767"/>
              </a:cxn>
              <a:cxn ang="0">
                <a:pos x="connsiteX11768" y="connsiteY11768"/>
              </a:cxn>
              <a:cxn ang="0">
                <a:pos x="connsiteX11769" y="connsiteY11769"/>
              </a:cxn>
              <a:cxn ang="0">
                <a:pos x="connsiteX11770" y="connsiteY11770"/>
              </a:cxn>
              <a:cxn ang="0">
                <a:pos x="connsiteX11771" y="connsiteY11771"/>
              </a:cxn>
              <a:cxn ang="0">
                <a:pos x="connsiteX11772" y="connsiteY11772"/>
              </a:cxn>
              <a:cxn ang="0">
                <a:pos x="connsiteX11773" y="connsiteY11773"/>
              </a:cxn>
              <a:cxn ang="0">
                <a:pos x="connsiteX11774" y="connsiteY11774"/>
              </a:cxn>
              <a:cxn ang="0">
                <a:pos x="connsiteX11775" y="connsiteY11775"/>
              </a:cxn>
              <a:cxn ang="0">
                <a:pos x="connsiteX11776" y="connsiteY11776"/>
              </a:cxn>
              <a:cxn ang="0">
                <a:pos x="connsiteX11777" y="connsiteY11777"/>
              </a:cxn>
              <a:cxn ang="0">
                <a:pos x="connsiteX11778" y="connsiteY11778"/>
              </a:cxn>
              <a:cxn ang="0">
                <a:pos x="connsiteX11779" y="connsiteY11779"/>
              </a:cxn>
              <a:cxn ang="0">
                <a:pos x="connsiteX11780" y="connsiteY11780"/>
              </a:cxn>
              <a:cxn ang="0">
                <a:pos x="connsiteX11781" y="connsiteY11781"/>
              </a:cxn>
              <a:cxn ang="0">
                <a:pos x="connsiteX11782" y="connsiteY11782"/>
              </a:cxn>
              <a:cxn ang="0">
                <a:pos x="connsiteX11783" y="connsiteY11783"/>
              </a:cxn>
              <a:cxn ang="0">
                <a:pos x="connsiteX11784" y="connsiteY11784"/>
              </a:cxn>
              <a:cxn ang="0">
                <a:pos x="connsiteX11785" y="connsiteY11785"/>
              </a:cxn>
              <a:cxn ang="0">
                <a:pos x="connsiteX11786" y="connsiteY11786"/>
              </a:cxn>
              <a:cxn ang="0">
                <a:pos x="connsiteX11787" y="connsiteY11787"/>
              </a:cxn>
              <a:cxn ang="0">
                <a:pos x="connsiteX11788" y="connsiteY11788"/>
              </a:cxn>
              <a:cxn ang="0">
                <a:pos x="connsiteX11789" y="connsiteY11789"/>
              </a:cxn>
              <a:cxn ang="0">
                <a:pos x="connsiteX11790" y="connsiteY11790"/>
              </a:cxn>
              <a:cxn ang="0">
                <a:pos x="connsiteX11791" y="connsiteY11791"/>
              </a:cxn>
              <a:cxn ang="0">
                <a:pos x="connsiteX11792" y="connsiteY11792"/>
              </a:cxn>
              <a:cxn ang="0">
                <a:pos x="connsiteX11793" y="connsiteY11793"/>
              </a:cxn>
              <a:cxn ang="0">
                <a:pos x="connsiteX11794" y="connsiteY11794"/>
              </a:cxn>
              <a:cxn ang="0">
                <a:pos x="connsiteX11795" y="connsiteY11795"/>
              </a:cxn>
              <a:cxn ang="0">
                <a:pos x="connsiteX11796" y="connsiteY11796"/>
              </a:cxn>
              <a:cxn ang="0">
                <a:pos x="connsiteX11797" y="connsiteY11797"/>
              </a:cxn>
              <a:cxn ang="0">
                <a:pos x="connsiteX11798" y="connsiteY11798"/>
              </a:cxn>
              <a:cxn ang="0">
                <a:pos x="connsiteX11799" y="connsiteY11799"/>
              </a:cxn>
              <a:cxn ang="0">
                <a:pos x="connsiteX11800" y="connsiteY11800"/>
              </a:cxn>
              <a:cxn ang="0">
                <a:pos x="connsiteX11801" y="connsiteY11801"/>
              </a:cxn>
              <a:cxn ang="0">
                <a:pos x="connsiteX11802" y="connsiteY11802"/>
              </a:cxn>
              <a:cxn ang="0">
                <a:pos x="connsiteX11803" y="connsiteY11803"/>
              </a:cxn>
              <a:cxn ang="0">
                <a:pos x="connsiteX11804" y="connsiteY11804"/>
              </a:cxn>
              <a:cxn ang="0">
                <a:pos x="connsiteX11805" y="connsiteY11805"/>
              </a:cxn>
              <a:cxn ang="0">
                <a:pos x="connsiteX11806" y="connsiteY11806"/>
              </a:cxn>
              <a:cxn ang="0">
                <a:pos x="connsiteX11807" y="connsiteY11807"/>
              </a:cxn>
              <a:cxn ang="0">
                <a:pos x="connsiteX11808" y="connsiteY11808"/>
              </a:cxn>
              <a:cxn ang="0">
                <a:pos x="connsiteX11809" y="connsiteY11809"/>
              </a:cxn>
              <a:cxn ang="0">
                <a:pos x="connsiteX11810" y="connsiteY11810"/>
              </a:cxn>
              <a:cxn ang="0">
                <a:pos x="connsiteX11811" y="connsiteY11811"/>
              </a:cxn>
              <a:cxn ang="0">
                <a:pos x="connsiteX11812" y="connsiteY11812"/>
              </a:cxn>
              <a:cxn ang="0">
                <a:pos x="connsiteX11813" y="connsiteY11813"/>
              </a:cxn>
              <a:cxn ang="0">
                <a:pos x="connsiteX11814" y="connsiteY11814"/>
              </a:cxn>
              <a:cxn ang="0">
                <a:pos x="connsiteX11815" y="connsiteY11815"/>
              </a:cxn>
              <a:cxn ang="0">
                <a:pos x="connsiteX11816" y="connsiteY11816"/>
              </a:cxn>
              <a:cxn ang="0">
                <a:pos x="connsiteX11817" y="connsiteY11817"/>
              </a:cxn>
              <a:cxn ang="0">
                <a:pos x="connsiteX11818" y="connsiteY11818"/>
              </a:cxn>
              <a:cxn ang="0">
                <a:pos x="connsiteX11819" y="connsiteY11819"/>
              </a:cxn>
              <a:cxn ang="0">
                <a:pos x="connsiteX11820" y="connsiteY11820"/>
              </a:cxn>
              <a:cxn ang="0">
                <a:pos x="connsiteX11821" y="connsiteY11821"/>
              </a:cxn>
              <a:cxn ang="0">
                <a:pos x="connsiteX11822" y="connsiteY11822"/>
              </a:cxn>
              <a:cxn ang="0">
                <a:pos x="connsiteX11823" y="connsiteY11823"/>
              </a:cxn>
              <a:cxn ang="0">
                <a:pos x="connsiteX11824" y="connsiteY11824"/>
              </a:cxn>
              <a:cxn ang="0">
                <a:pos x="connsiteX11825" y="connsiteY11825"/>
              </a:cxn>
              <a:cxn ang="0">
                <a:pos x="connsiteX11826" y="connsiteY11826"/>
              </a:cxn>
              <a:cxn ang="0">
                <a:pos x="connsiteX11827" y="connsiteY11827"/>
              </a:cxn>
              <a:cxn ang="0">
                <a:pos x="connsiteX11828" y="connsiteY11828"/>
              </a:cxn>
              <a:cxn ang="0">
                <a:pos x="connsiteX11829" y="connsiteY11829"/>
              </a:cxn>
              <a:cxn ang="0">
                <a:pos x="connsiteX11830" y="connsiteY11830"/>
              </a:cxn>
              <a:cxn ang="0">
                <a:pos x="connsiteX11831" y="connsiteY11831"/>
              </a:cxn>
              <a:cxn ang="0">
                <a:pos x="connsiteX11832" y="connsiteY11832"/>
              </a:cxn>
              <a:cxn ang="0">
                <a:pos x="connsiteX11833" y="connsiteY11833"/>
              </a:cxn>
              <a:cxn ang="0">
                <a:pos x="connsiteX11834" y="connsiteY11834"/>
              </a:cxn>
              <a:cxn ang="0">
                <a:pos x="connsiteX11835" y="connsiteY11835"/>
              </a:cxn>
              <a:cxn ang="0">
                <a:pos x="connsiteX11836" y="connsiteY11836"/>
              </a:cxn>
              <a:cxn ang="0">
                <a:pos x="connsiteX11837" y="connsiteY11837"/>
              </a:cxn>
              <a:cxn ang="0">
                <a:pos x="connsiteX11838" y="connsiteY11838"/>
              </a:cxn>
              <a:cxn ang="0">
                <a:pos x="connsiteX11839" y="connsiteY11839"/>
              </a:cxn>
              <a:cxn ang="0">
                <a:pos x="connsiteX11840" y="connsiteY11840"/>
              </a:cxn>
              <a:cxn ang="0">
                <a:pos x="connsiteX11841" y="connsiteY11841"/>
              </a:cxn>
              <a:cxn ang="0">
                <a:pos x="connsiteX11842" y="connsiteY11842"/>
              </a:cxn>
              <a:cxn ang="0">
                <a:pos x="connsiteX11843" y="connsiteY11843"/>
              </a:cxn>
              <a:cxn ang="0">
                <a:pos x="connsiteX11844" y="connsiteY11844"/>
              </a:cxn>
              <a:cxn ang="0">
                <a:pos x="connsiteX11845" y="connsiteY11845"/>
              </a:cxn>
              <a:cxn ang="0">
                <a:pos x="connsiteX11846" y="connsiteY11846"/>
              </a:cxn>
              <a:cxn ang="0">
                <a:pos x="connsiteX11847" y="connsiteY11847"/>
              </a:cxn>
              <a:cxn ang="0">
                <a:pos x="connsiteX11848" y="connsiteY11848"/>
              </a:cxn>
              <a:cxn ang="0">
                <a:pos x="connsiteX11849" y="connsiteY11849"/>
              </a:cxn>
              <a:cxn ang="0">
                <a:pos x="connsiteX11850" y="connsiteY11850"/>
              </a:cxn>
              <a:cxn ang="0">
                <a:pos x="connsiteX11851" y="connsiteY11851"/>
              </a:cxn>
              <a:cxn ang="0">
                <a:pos x="connsiteX11852" y="connsiteY11852"/>
              </a:cxn>
              <a:cxn ang="0">
                <a:pos x="connsiteX11853" y="connsiteY11853"/>
              </a:cxn>
              <a:cxn ang="0">
                <a:pos x="connsiteX11854" y="connsiteY11854"/>
              </a:cxn>
              <a:cxn ang="0">
                <a:pos x="connsiteX11855" y="connsiteY11855"/>
              </a:cxn>
              <a:cxn ang="0">
                <a:pos x="connsiteX11856" y="connsiteY11856"/>
              </a:cxn>
              <a:cxn ang="0">
                <a:pos x="connsiteX11857" y="connsiteY11857"/>
              </a:cxn>
              <a:cxn ang="0">
                <a:pos x="connsiteX11858" y="connsiteY11858"/>
              </a:cxn>
              <a:cxn ang="0">
                <a:pos x="connsiteX11859" y="connsiteY11859"/>
              </a:cxn>
              <a:cxn ang="0">
                <a:pos x="connsiteX11860" y="connsiteY11860"/>
              </a:cxn>
              <a:cxn ang="0">
                <a:pos x="connsiteX11861" y="connsiteY11861"/>
              </a:cxn>
              <a:cxn ang="0">
                <a:pos x="connsiteX11862" y="connsiteY11862"/>
              </a:cxn>
              <a:cxn ang="0">
                <a:pos x="connsiteX11863" y="connsiteY11863"/>
              </a:cxn>
              <a:cxn ang="0">
                <a:pos x="connsiteX11864" y="connsiteY11864"/>
              </a:cxn>
              <a:cxn ang="0">
                <a:pos x="connsiteX11865" y="connsiteY11865"/>
              </a:cxn>
              <a:cxn ang="0">
                <a:pos x="connsiteX11866" y="connsiteY11866"/>
              </a:cxn>
              <a:cxn ang="0">
                <a:pos x="connsiteX11867" y="connsiteY11867"/>
              </a:cxn>
              <a:cxn ang="0">
                <a:pos x="connsiteX11868" y="connsiteY11868"/>
              </a:cxn>
              <a:cxn ang="0">
                <a:pos x="connsiteX11869" y="connsiteY11869"/>
              </a:cxn>
              <a:cxn ang="0">
                <a:pos x="connsiteX11870" y="connsiteY11870"/>
              </a:cxn>
              <a:cxn ang="0">
                <a:pos x="connsiteX11871" y="connsiteY11871"/>
              </a:cxn>
              <a:cxn ang="0">
                <a:pos x="connsiteX11872" y="connsiteY11872"/>
              </a:cxn>
              <a:cxn ang="0">
                <a:pos x="connsiteX11873" y="connsiteY11873"/>
              </a:cxn>
              <a:cxn ang="0">
                <a:pos x="connsiteX11874" y="connsiteY11874"/>
              </a:cxn>
              <a:cxn ang="0">
                <a:pos x="connsiteX11875" y="connsiteY11875"/>
              </a:cxn>
              <a:cxn ang="0">
                <a:pos x="connsiteX11876" y="connsiteY11876"/>
              </a:cxn>
              <a:cxn ang="0">
                <a:pos x="connsiteX11877" y="connsiteY11877"/>
              </a:cxn>
              <a:cxn ang="0">
                <a:pos x="connsiteX11878" y="connsiteY11878"/>
              </a:cxn>
              <a:cxn ang="0">
                <a:pos x="connsiteX11879" y="connsiteY11879"/>
              </a:cxn>
              <a:cxn ang="0">
                <a:pos x="connsiteX11880" y="connsiteY11880"/>
              </a:cxn>
              <a:cxn ang="0">
                <a:pos x="connsiteX11881" y="connsiteY11881"/>
              </a:cxn>
              <a:cxn ang="0">
                <a:pos x="connsiteX11882" y="connsiteY11882"/>
              </a:cxn>
              <a:cxn ang="0">
                <a:pos x="connsiteX11883" y="connsiteY11883"/>
              </a:cxn>
              <a:cxn ang="0">
                <a:pos x="connsiteX11884" y="connsiteY11884"/>
              </a:cxn>
              <a:cxn ang="0">
                <a:pos x="connsiteX11885" y="connsiteY11885"/>
              </a:cxn>
              <a:cxn ang="0">
                <a:pos x="connsiteX11886" y="connsiteY11886"/>
              </a:cxn>
              <a:cxn ang="0">
                <a:pos x="connsiteX11887" y="connsiteY11887"/>
              </a:cxn>
              <a:cxn ang="0">
                <a:pos x="connsiteX11888" y="connsiteY11888"/>
              </a:cxn>
              <a:cxn ang="0">
                <a:pos x="connsiteX11889" y="connsiteY11889"/>
              </a:cxn>
              <a:cxn ang="0">
                <a:pos x="connsiteX11890" y="connsiteY11890"/>
              </a:cxn>
              <a:cxn ang="0">
                <a:pos x="connsiteX11891" y="connsiteY11891"/>
              </a:cxn>
              <a:cxn ang="0">
                <a:pos x="connsiteX11892" y="connsiteY11892"/>
              </a:cxn>
              <a:cxn ang="0">
                <a:pos x="connsiteX11893" y="connsiteY11893"/>
              </a:cxn>
              <a:cxn ang="0">
                <a:pos x="connsiteX11894" y="connsiteY11894"/>
              </a:cxn>
              <a:cxn ang="0">
                <a:pos x="connsiteX11895" y="connsiteY11895"/>
              </a:cxn>
              <a:cxn ang="0">
                <a:pos x="connsiteX11896" y="connsiteY11896"/>
              </a:cxn>
              <a:cxn ang="0">
                <a:pos x="connsiteX11897" y="connsiteY11897"/>
              </a:cxn>
              <a:cxn ang="0">
                <a:pos x="connsiteX11898" y="connsiteY11898"/>
              </a:cxn>
              <a:cxn ang="0">
                <a:pos x="connsiteX11899" y="connsiteY11899"/>
              </a:cxn>
              <a:cxn ang="0">
                <a:pos x="connsiteX11900" y="connsiteY11900"/>
              </a:cxn>
              <a:cxn ang="0">
                <a:pos x="connsiteX11901" y="connsiteY11901"/>
              </a:cxn>
              <a:cxn ang="0">
                <a:pos x="connsiteX11902" y="connsiteY11902"/>
              </a:cxn>
              <a:cxn ang="0">
                <a:pos x="connsiteX11903" y="connsiteY11903"/>
              </a:cxn>
              <a:cxn ang="0">
                <a:pos x="connsiteX11904" y="connsiteY11904"/>
              </a:cxn>
              <a:cxn ang="0">
                <a:pos x="connsiteX11905" y="connsiteY11905"/>
              </a:cxn>
              <a:cxn ang="0">
                <a:pos x="connsiteX11906" y="connsiteY11906"/>
              </a:cxn>
              <a:cxn ang="0">
                <a:pos x="connsiteX11907" y="connsiteY11907"/>
              </a:cxn>
              <a:cxn ang="0">
                <a:pos x="connsiteX11908" y="connsiteY11908"/>
              </a:cxn>
              <a:cxn ang="0">
                <a:pos x="connsiteX11909" y="connsiteY11909"/>
              </a:cxn>
              <a:cxn ang="0">
                <a:pos x="connsiteX11910" y="connsiteY11910"/>
              </a:cxn>
              <a:cxn ang="0">
                <a:pos x="connsiteX11911" y="connsiteY11911"/>
              </a:cxn>
              <a:cxn ang="0">
                <a:pos x="connsiteX11912" y="connsiteY11912"/>
              </a:cxn>
              <a:cxn ang="0">
                <a:pos x="connsiteX11913" y="connsiteY11913"/>
              </a:cxn>
              <a:cxn ang="0">
                <a:pos x="connsiteX11914" y="connsiteY11914"/>
              </a:cxn>
              <a:cxn ang="0">
                <a:pos x="connsiteX11915" y="connsiteY11915"/>
              </a:cxn>
              <a:cxn ang="0">
                <a:pos x="connsiteX11916" y="connsiteY11916"/>
              </a:cxn>
              <a:cxn ang="0">
                <a:pos x="connsiteX11917" y="connsiteY11917"/>
              </a:cxn>
              <a:cxn ang="0">
                <a:pos x="connsiteX11918" y="connsiteY11918"/>
              </a:cxn>
              <a:cxn ang="0">
                <a:pos x="connsiteX11919" y="connsiteY11919"/>
              </a:cxn>
              <a:cxn ang="0">
                <a:pos x="connsiteX11920" y="connsiteY11920"/>
              </a:cxn>
              <a:cxn ang="0">
                <a:pos x="connsiteX11921" y="connsiteY11921"/>
              </a:cxn>
              <a:cxn ang="0">
                <a:pos x="connsiteX11922" y="connsiteY11922"/>
              </a:cxn>
              <a:cxn ang="0">
                <a:pos x="connsiteX11923" y="connsiteY11923"/>
              </a:cxn>
              <a:cxn ang="0">
                <a:pos x="connsiteX11924" y="connsiteY11924"/>
              </a:cxn>
              <a:cxn ang="0">
                <a:pos x="connsiteX11925" y="connsiteY11925"/>
              </a:cxn>
              <a:cxn ang="0">
                <a:pos x="connsiteX11926" y="connsiteY11926"/>
              </a:cxn>
              <a:cxn ang="0">
                <a:pos x="connsiteX11927" y="connsiteY11927"/>
              </a:cxn>
              <a:cxn ang="0">
                <a:pos x="connsiteX11928" y="connsiteY11928"/>
              </a:cxn>
              <a:cxn ang="0">
                <a:pos x="connsiteX11929" y="connsiteY11929"/>
              </a:cxn>
              <a:cxn ang="0">
                <a:pos x="connsiteX11930" y="connsiteY11930"/>
              </a:cxn>
              <a:cxn ang="0">
                <a:pos x="connsiteX11931" y="connsiteY11931"/>
              </a:cxn>
              <a:cxn ang="0">
                <a:pos x="connsiteX11932" y="connsiteY11932"/>
              </a:cxn>
              <a:cxn ang="0">
                <a:pos x="connsiteX11933" y="connsiteY11933"/>
              </a:cxn>
              <a:cxn ang="0">
                <a:pos x="connsiteX11934" y="connsiteY11934"/>
              </a:cxn>
              <a:cxn ang="0">
                <a:pos x="connsiteX11935" y="connsiteY11935"/>
              </a:cxn>
              <a:cxn ang="0">
                <a:pos x="connsiteX11936" y="connsiteY11936"/>
              </a:cxn>
              <a:cxn ang="0">
                <a:pos x="connsiteX11937" y="connsiteY11937"/>
              </a:cxn>
              <a:cxn ang="0">
                <a:pos x="connsiteX11938" y="connsiteY11938"/>
              </a:cxn>
              <a:cxn ang="0">
                <a:pos x="connsiteX11939" y="connsiteY11939"/>
              </a:cxn>
              <a:cxn ang="0">
                <a:pos x="connsiteX11940" y="connsiteY11940"/>
              </a:cxn>
              <a:cxn ang="0">
                <a:pos x="connsiteX11941" y="connsiteY11941"/>
              </a:cxn>
              <a:cxn ang="0">
                <a:pos x="connsiteX11942" y="connsiteY11942"/>
              </a:cxn>
              <a:cxn ang="0">
                <a:pos x="connsiteX11943" y="connsiteY11943"/>
              </a:cxn>
              <a:cxn ang="0">
                <a:pos x="connsiteX11944" y="connsiteY11944"/>
              </a:cxn>
              <a:cxn ang="0">
                <a:pos x="connsiteX11945" y="connsiteY11945"/>
              </a:cxn>
              <a:cxn ang="0">
                <a:pos x="connsiteX11946" y="connsiteY11946"/>
              </a:cxn>
              <a:cxn ang="0">
                <a:pos x="connsiteX11947" y="connsiteY11947"/>
              </a:cxn>
              <a:cxn ang="0">
                <a:pos x="connsiteX11948" y="connsiteY11948"/>
              </a:cxn>
              <a:cxn ang="0">
                <a:pos x="connsiteX11949" y="connsiteY11949"/>
              </a:cxn>
              <a:cxn ang="0">
                <a:pos x="connsiteX11950" y="connsiteY11950"/>
              </a:cxn>
              <a:cxn ang="0">
                <a:pos x="connsiteX11951" y="connsiteY11951"/>
              </a:cxn>
              <a:cxn ang="0">
                <a:pos x="connsiteX11952" y="connsiteY11952"/>
              </a:cxn>
              <a:cxn ang="0">
                <a:pos x="connsiteX11953" y="connsiteY11953"/>
              </a:cxn>
              <a:cxn ang="0">
                <a:pos x="connsiteX11954" y="connsiteY11954"/>
              </a:cxn>
              <a:cxn ang="0">
                <a:pos x="connsiteX11955" y="connsiteY11955"/>
              </a:cxn>
              <a:cxn ang="0">
                <a:pos x="connsiteX11956" y="connsiteY11956"/>
              </a:cxn>
              <a:cxn ang="0">
                <a:pos x="connsiteX11957" y="connsiteY11957"/>
              </a:cxn>
              <a:cxn ang="0">
                <a:pos x="connsiteX11958" y="connsiteY11958"/>
              </a:cxn>
              <a:cxn ang="0">
                <a:pos x="connsiteX11959" y="connsiteY11959"/>
              </a:cxn>
              <a:cxn ang="0">
                <a:pos x="connsiteX11960" y="connsiteY11960"/>
              </a:cxn>
              <a:cxn ang="0">
                <a:pos x="connsiteX11961" y="connsiteY11961"/>
              </a:cxn>
              <a:cxn ang="0">
                <a:pos x="connsiteX11962" y="connsiteY11962"/>
              </a:cxn>
              <a:cxn ang="0">
                <a:pos x="connsiteX11963" y="connsiteY11963"/>
              </a:cxn>
              <a:cxn ang="0">
                <a:pos x="connsiteX11964" y="connsiteY11964"/>
              </a:cxn>
              <a:cxn ang="0">
                <a:pos x="connsiteX11965" y="connsiteY11965"/>
              </a:cxn>
              <a:cxn ang="0">
                <a:pos x="connsiteX11966" y="connsiteY11966"/>
              </a:cxn>
              <a:cxn ang="0">
                <a:pos x="connsiteX11967" y="connsiteY11967"/>
              </a:cxn>
              <a:cxn ang="0">
                <a:pos x="connsiteX11968" y="connsiteY11968"/>
              </a:cxn>
              <a:cxn ang="0">
                <a:pos x="connsiteX11969" y="connsiteY11969"/>
              </a:cxn>
              <a:cxn ang="0">
                <a:pos x="connsiteX11970" y="connsiteY11970"/>
              </a:cxn>
              <a:cxn ang="0">
                <a:pos x="connsiteX11971" y="connsiteY11971"/>
              </a:cxn>
              <a:cxn ang="0">
                <a:pos x="connsiteX11972" y="connsiteY11972"/>
              </a:cxn>
              <a:cxn ang="0">
                <a:pos x="connsiteX11973" y="connsiteY11973"/>
              </a:cxn>
              <a:cxn ang="0">
                <a:pos x="connsiteX11974" y="connsiteY11974"/>
              </a:cxn>
              <a:cxn ang="0">
                <a:pos x="connsiteX11975" y="connsiteY11975"/>
              </a:cxn>
              <a:cxn ang="0">
                <a:pos x="connsiteX11976" y="connsiteY11976"/>
              </a:cxn>
              <a:cxn ang="0">
                <a:pos x="connsiteX11977" y="connsiteY11977"/>
              </a:cxn>
              <a:cxn ang="0">
                <a:pos x="connsiteX11978" y="connsiteY11978"/>
              </a:cxn>
              <a:cxn ang="0">
                <a:pos x="connsiteX11979" y="connsiteY11979"/>
              </a:cxn>
              <a:cxn ang="0">
                <a:pos x="connsiteX11980" y="connsiteY11980"/>
              </a:cxn>
              <a:cxn ang="0">
                <a:pos x="connsiteX11981" y="connsiteY11981"/>
              </a:cxn>
              <a:cxn ang="0">
                <a:pos x="connsiteX11982" y="connsiteY11982"/>
              </a:cxn>
              <a:cxn ang="0">
                <a:pos x="connsiteX11983" y="connsiteY11983"/>
              </a:cxn>
              <a:cxn ang="0">
                <a:pos x="connsiteX11984" y="connsiteY11984"/>
              </a:cxn>
              <a:cxn ang="0">
                <a:pos x="connsiteX11985" y="connsiteY11985"/>
              </a:cxn>
              <a:cxn ang="0">
                <a:pos x="connsiteX11986" y="connsiteY11986"/>
              </a:cxn>
              <a:cxn ang="0">
                <a:pos x="connsiteX11987" y="connsiteY11987"/>
              </a:cxn>
              <a:cxn ang="0">
                <a:pos x="connsiteX11988" y="connsiteY11988"/>
              </a:cxn>
              <a:cxn ang="0">
                <a:pos x="connsiteX11989" y="connsiteY11989"/>
              </a:cxn>
              <a:cxn ang="0">
                <a:pos x="connsiteX11990" y="connsiteY11990"/>
              </a:cxn>
              <a:cxn ang="0">
                <a:pos x="connsiteX11991" y="connsiteY11991"/>
              </a:cxn>
              <a:cxn ang="0">
                <a:pos x="connsiteX11992" y="connsiteY11992"/>
              </a:cxn>
              <a:cxn ang="0">
                <a:pos x="connsiteX11993" y="connsiteY11993"/>
              </a:cxn>
              <a:cxn ang="0">
                <a:pos x="connsiteX11994" y="connsiteY11994"/>
              </a:cxn>
              <a:cxn ang="0">
                <a:pos x="connsiteX11995" y="connsiteY11995"/>
              </a:cxn>
              <a:cxn ang="0">
                <a:pos x="connsiteX11996" y="connsiteY11996"/>
              </a:cxn>
              <a:cxn ang="0">
                <a:pos x="connsiteX11997" y="connsiteY11997"/>
              </a:cxn>
              <a:cxn ang="0">
                <a:pos x="connsiteX11998" y="connsiteY11998"/>
              </a:cxn>
              <a:cxn ang="0">
                <a:pos x="connsiteX11999" y="connsiteY11999"/>
              </a:cxn>
              <a:cxn ang="0">
                <a:pos x="connsiteX12000" y="connsiteY12000"/>
              </a:cxn>
              <a:cxn ang="0">
                <a:pos x="connsiteX12001" y="connsiteY12001"/>
              </a:cxn>
              <a:cxn ang="0">
                <a:pos x="connsiteX12002" y="connsiteY12002"/>
              </a:cxn>
              <a:cxn ang="0">
                <a:pos x="connsiteX12003" y="connsiteY12003"/>
              </a:cxn>
              <a:cxn ang="0">
                <a:pos x="connsiteX12004" y="connsiteY12004"/>
              </a:cxn>
              <a:cxn ang="0">
                <a:pos x="connsiteX12005" y="connsiteY12005"/>
              </a:cxn>
              <a:cxn ang="0">
                <a:pos x="connsiteX12006" y="connsiteY12006"/>
              </a:cxn>
              <a:cxn ang="0">
                <a:pos x="connsiteX12007" y="connsiteY12007"/>
              </a:cxn>
              <a:cxn ang="0">
                <a:pos x="connsiteX12008" y="connsiteY12008"/>
              </a:cxn>
              <a:cxn ang="0">
                <a:pos x="connsiteX12009" y="connsiteY12009"/>
              </a:cxn>
              <a:cxn ang="0">
                <a:pos x="connsiteX12010" y="connsiteY12010"/>
              </a:cxn>
              <a:cxn ang="0">
                <a:pos x="connsiteX12011" y="connsiteY12011"/>
              </a:cxn>
              <a:cxn ang="0">
                <a:pos x="connsiteX12012" y="connsiteY12012"/>
              </a:cxn>
              <a:cxn ang="0">
                <a:pos x="connsiteX12013" y="connsiteY12013"/>
              </a:cxn>
              <a:cxn ang="0">
                <a:pos x="connsiteX12014" y="connsiteY12014"/>
              </a:cxn>
              <a:cxn ang="0">
                <a:pos x="connsiteX12015" y="connsiteY12015"/>
              </a:cxn>
              <a:cxn ang="0">
                <a:pos x="connsiteX12016" y="connsiteY12016"/>
              </a:cxn>
              <a:cxn ang="0">
                <a:pos x="connsiteX12017" y="connsiteY12017"/>
              </a:cxn>
              <a:cxn ang="0">
                <a:pos x="connsiteX12018" y="connsiteY12018"/>
              </a:cxn>
              <a:cxn ang="0">
                <a:pos x="connsiteX12019" y="connsiteY12019"/>
              </a:cxn>
              <a:cxn ang="0">
                <a:pos x="connsiteX12020" y="connsiteY12020"/>
              </a:cxn>
              <a:cxn ang="0">
                <a:pos x="connsiteX12021" y="connsiteY12021"/>
              </a:cxn>
              <a:cxn ang="0">
                <a:pos x="connsiteX12022" y="connsiteY12022"/>
              </a:cxn>
              <a:cxn ang="0">
                <a:pos x="connsiteX12023" y="connsiteY12023"/>
              </a:cxn>
              <a:cxn ang="0">
                <a:pos x="connsiteX12024" y="connsiteY12024"/>
              </a:cxn>
              <a:cxn ang="0">
                <a:pos x="connsiteX12025" y="connsiteY12025"/>
              </a:cxn>
              <a:cxn ang="0">
                <a:pos x="connsiteX12026" y="connsiteY12026"/>
              </a:cxn>
              <a:cxn ang="0">
                <a:pos x="connsiteX12027" y="connsiteY12027"/>
              </a:cxn>
              <a:cxn ang="0">
                <a:pos x="connsiteX12028" y="connsiteY12028"/>
              </a:cxn>
              <a:cxn ang="0">
                <a:pos x="connsiteX12029" y="connsiteY12029"/>
              </a:cxn>
              <a:cxn ang="0">
                <a:pos x="connsiteX12030" y="connsiteY12030"/>
              </a:cxn>
              <a:cxn ang="0">
                <a:pos x="connsiteX12031" y="connsiteY12031"/>
              </a:cxn>
              <a:cxn ang="0">
                <a:pos x="connsiteX12032" y="connsiteY12032"/>
              </a:cxn>
              <a:cxn ang="0">
                <a:pos x="connsiteX12033" y="connsiteY12033"/>
              </a:cxn>
              <a:cxn ang="0">
                <a:pos x="connsiteX12034" y="connsiteY12034"/>
              </a:cxn>
              <a:cxn ang="0">
                <a:pos x="connsiteX12035" y="connsiteY12035"/>
              </a:cxn>
              <a:cxn ang="0">
                <a:pos x="connsiteX12036" y="connsiteY12036"/>
              </a:cxn>
              <a:cxn ang="0">
                <a:pos x="connsiteX12037" y="connsiteY12037"/>
              </a:cxn>
              <a:cxn ang="0">
                <a:pos x="connsiteX12038" y="connsiteY12038"/>
              </a:cxn>
              <a:cxn ang="0">
                <a:pos x="connsiteX12039" y="connsiteY12039"/>
              </a:cxn>
              <a:cxn ang="0">
                <a:pos x="connsiteX12040" y="connsiteY12040"/>
              </a:cxn>
              <a:cxn ang="0">
                <a:pos x="connsiteX12041" y="connsiteY12041"/>
              </a:cxn>
              <a:cxn ang="0">
                <a:pos x="connsiteX12042" y="connsiteY12042"/>
              </a:cxn>
              <a:cxn ang="0">
                <a:pos x="connsiteX12043" y="connsiteY12043"/>
              </a:cxn>
              <a:cxn ang="0">
                <a:pos x="connsiteX12044" y="connsiteY12044"/>
              </a:cxn>
              <a:cxn ang="0">
                <a:pos x="connsiteX12045" y="connsiteY12045"/>
              </a:cxn>
              <a:cxn ang="0">
                <a:pos x="connsiteX12046" y="connsiteY12046"/>
              </a:cxn>
              <a:cxn ang="0">
                <a:pos x="connsiteX12047" y="connsiteY12047"/>
              </a:cxn>
              <a:cxn ang="0">
                <a:pos x="connsiteX12048" y="connsiteY12048"/>
              </a:cxn>
              <a:cxn ang="0">
                <a:pos x="connsiteX12049" y="connsiteY12049"/>
              </a:cxn>
              <a:cxn ang="0">
                <a:pos x="connsiteX12050" y="connsiteY12050"/>
              </a:cxn>
              <a:cxn ang="0">
                <a:pos x="connsiteX12051" y="connsiteY12051"/>
              </a:cxn>
              <a:cxn ang="0">
                <a:pos x="connsiteX12052" y="connsiteY12052"/>
              </a:cxn>
              <a:cxn ang="0">
                <a:pos x="connsiteX12053" y="connsiteY12053"/>
              </a:cxn>
              <a:cxn ang="0">
                <a:pos x="connsiteX12054" y="connsiteY12054"/>
              </a:cxn>
              <a:cxn ang="0">
                <a:pos x="connsiteX12055" y="connsiteY12055"/>
              </a:cxn>
              <a:cxn ang="0">
                <a:pos x="connsiteX12056" y="connsiteY12056"/>
              </a:cxn>
              <a:cxn ang="0">
                <a:pos x="connsiteX12057" y="connsiteY12057"/>
              </a:cxn>
              <a:cxn ang="0">
                <a:pos x="connsiteX12058" y="connsiteY12058"/>
              </a:cxn>
              <a:cxn ang="0">
                <a:pos x="connsiteX12059" y="connsiteY12059"/>
              </a:cxn>
              <a:cxn ang="0">
                <a:pos x="connsiteX12060" y="connsiteY12060"/>
              </a:cxn>
              <a:cxn ang="0">
                <a:pos x="connsiteX12061" y="connsiteY12061"/>
              </a:cxn>
              <a:cxn ang="0">
                <a:pos x="connsiteX12062" y="connsiteY12062"/>
              </a:cxn>
              <a:cxn ang="0">
                <a:pos x="connsiteX12063" y="connsiteY12063"/>
              </a:cxn>
              <a:cxn ang="0">
                <a:pos x="connsiteX12064" y="connsiteY12064"/>
              </a:cxn>
              <a:cxn ang="0">
                <a:pos x="connsiteX12065" y="connsiteY12065"/>
              </a:cxn>
              <a:cxn ang="0">
                <a:pos x="connsiteX12066" y="connsiteY12066"/>
              </a:cxn>
              <a:cxn ang="0">
                <a:pos x="connsiteX12067" y="connsiteY12067"/>
              </a:cxn>
              <a:cxn ang="0">
                <a:pos x="connsiteX12068" y="connsiteY12068"/>
              </a:cxn>
              <a:cxn ang="0">
                <a:pos x="connsiteX12069" y="connsiteY12069"/>
              </a:cxn>
              <a:cxn ang="0">
                <a:pos x="connsiteX12070" y="connsiteY12070"/>
              </a:cxn>
              <a:cxn ang="0">
                <a:pos x="connsiteX12071" y="connsiteY12071"/>
              </a:cxn>
              <a:cxn ang="0">
                <a:pos x="connsiteX12072" y="connsiteY12072"/>
              </a:cxn>
              <a:cxn ang="0">
                <a:pos x="connsiteX12073" y="connsiteY12073"/>
              </a:cxn>
              <a:cxn ang="0">
                <a:pos x="connsiteX12074" y="connsiteY12074"/>
              </a:cxn>
              <a:cxn ang="0">
                <a:pos x="connsiteX12075" y="connsiteY12075"/>
              </a:cxn>
              <a:cxn ang="0">
                <a:pos x="connsiteX12076" y="connsiteY12076"/>
              </a:cxn>
              <a:cxn ang="0">
                <a:pos x="connsiteX12077" y="connsiteY12077"/>
              </a:cxn>
              <a:cxn ang="0">
                <a:pos x="connsiteX12078" y="connsiteY12078"/>
              </a:cxn>
              <a:cxn ang="0">
                <a:pos x="connsiteX12079" y="connsiteY12079"/>
              </a:cxn>
              <a:cxn ang="0">
                <a:pos x="connsiteX12080" y="connsiteY12080"/>
              </a:cxn>
              <a:cxn ang="0">
                <a:pos x="connsiteX12081" y="connsiteY12081"/>
              </a:cxn>
              <a:cxn ang="0">
                <a:pos x="connsiteX12082" y="connsiteY12082"/>
              </a:cxn>
              <a:cxn ang="0">
                <a:pos x="connsiteX12083" y="connsiteY12083"/>
              </a:cxn>
              <a:cxn ang="0">
                <a:pos x="connsiteX12084" y="connsiteY12084"/>
              </a:cxn>
              <a:cxn ang="0">
                <a:pos x="connsiteX12085" y="connsiteY12085"/>
              </a:cxn>
              <a:cxn ang="0">
                <a:pos x="connsiteX12086" y="connsiteY12086"/>
              </a:cxn>
              <a:cxn ang="0">
                <a:pos x="connsiteX12087" y="connsiteY12087"/>
              </a:cxn>
              <a:cxn ang="0">
                <a:pos x="connsiteX12088" y="connsiteY12088"/>
              </a:cxn>
              <a:cxn ang="0">
                <a:pos x="connsiteX12089" y="connsiteY12089"/>
              </a:cxn>
              <a:cxn ang="0">
                <a:pos x="connsiteX12090" y="connsiteY12090"/>
              </a:cxn>
              <a:cxn ang="0">
                <a:pos x="connsiteX12091" y="connsiteY12091"/>
              </a:cxn>
              <a:cxn ang="0">
                <a:pos x="connsiteX12092" y="connsiteY12092"/>
              </a:cxn>
              <a:cxn ang="0">
                <a:pos x="connsiteX12093" y="connsiteY12093"/>
              </a:cxn>
              <a:cxn ang="0">
                <a:pos x="connsiteX12094" y="connsiteY12094"/>
              </a:cxn>
              <a:cxn ang="0">
                <a:pos x="connsiteX12095" y="connsiteY12095"/>
              </a:cxn>
              <a:cxn ang="0">
                <a:pos x="connsiteX12096" y="connsiteY12096"/>
              </a:cxn>
              <a:cxn ang="0">
                <a:pos x="connsiteX12097" y="connsiteY12097"/>
              </a:cxn>
              <a:cxn ang="0">
                <a:pos x="connsiteX12098" y="connsiteY12098"/>
              </a:cxn>
              <a:cxn ang="0">
                <a:pos x="connsiteX12099" y="connsiteY12099"/>
              </a:cxn>
              <a:cxn ang="0">
                <a:pos x="connsiteX12100" y="connsiteY12100"/>
              </a:cxn>
              <a:cxn ang="0">
                <a:pos x="connsiteX12101" y="connsiteY12101"/>
              </a:cxn>
              <a:cxn ang="0">
                <a:pos x="connsiteX12102" y="connsiteY12102"/>
              </a:cxn>
              <a:cxn ang="0">
                <a:pos x="connsiteX12103" y="connsiteY12103"/>
              </a:cxn>
              <a:cxn ang="0">
                <a:pos x="connsiteX12104" y="connsiteY12104"/>
              </a:cxn>
              <a:cxn ang="0">
                <a:pos x="connsiteX12105" y="connsiteY12105"/>
              </a:cxn>
              <a:cxn ang="0">
                <a:pos x="connsiteX12106" y="connsiteY12106"/>
              </a:cxn>
              <a:cxn ang="0">
                <a:pos x="connsiteX12107" y="connsiteY12107"/>
              </a:cxn>
              <a:cxn ang="0">
                <a:pos x="connsiteX12108" y="connsiteY12108"/>
              </a:cxn>
              <a:cxn ang="0">
                <a:pos x="connsiteX12109" y="connsiteY12109"/>
              </a:cxn>
              <a:cxn ang="0">
                <a:pos x="connsiteX12110" y="connsiteY12110"/>
              </a:cxn>
              <a:cxn ang="0">
                <a:pos x="connsiteX12111" y="connsiteY12111"/>
              </a:cxn>
              <a:cxn ang="0">
                <a:pos x="connsiteX12112" y="connsiteY12112"/>
              </a:cxn>
              <a:cxn ang="0">
                <a:pos x="connsiteX12113" y="connsiteY12113"/>
              </a:cxn>
              <a:cxn ang="0">
                <a:pos x="connsiteX12114" y="connsiteY12114"/>
              </a:cxn>
              <a:cxn ang="0">
                <a:pos x="connsiteX12115" y="connsiteY12115"/>
              </a:cxn>
              <a:cxn ang="0">
                <a:pos x="connsiteX12116" y="connsiteY12116"/>
              </a:cxn>
              <a:cxn ang="0">
                <a:pos x="connsiteX12117" y="connsiteY12117"/>
              </a:cxn>
              <a:cxn ang="0">
                <a:pos x="connsiteX12118" y="connsiteY12118"/>
              </a:cxn>
              <a:cxn ang="0">
                <a:pos x="connsiteX12119" y="connsiteY12119"/>
              </a:cxn>
              <a:cxn ang="0">
                <a:pos x="connsiteX12120" y="connsiteY12120"/>
              </a:cxn>
              <a:cxn ang="0">
                <a:pos x="connsiteX12121" y="connsiteY12121"/>
              </a:cxn>
              <a:cxn ang="0">
                <a:pos x="connsiteX12122" y="connsiteY12122"/>
              </a:cxn>
              <a:cxn ang="0">
                <a:pos x="connsiteX12123" y="connsiteY12123"/>
              </a:cxn>
              <a:cxn ang="0">
                <a:pos x="connsiteX12124" y="connsiteY12124"/>
              </a:cxn>
              <a:cxn ang="0">
                <a:pos x="connsiteX12125" y="connsiteY12125"/>
              </a:cxn>
              <a:cxn ang="0">
                <a:pos x="connsiteX12126" y="connsiteY12126"/>
              </a:cxn>
              <a:cxn ang="0">
                <a:pos x="connsiteX12127" y="connsiteY12127"/>
              </a:cxn>
              <a:cxn ang="0">
                <a:pos x="connsiteX12128" y="connsiteY12128"/>
              </a:cxn>
              <a:cxn ang="0">
                <a:pos x="connsiteX12129" y="connsiteY12129"/>
              </a:cxn>
              <a:cxn ang="0">
                <a:pos x="connsiteX12130" y="connsiteY12130"/>
              </a:cxn>
              <a:cxn ang="0">
                <a:pos x="connsiteX12131" y="connsiteY12131"/>
              </a:cxn>
              <a:cxn ang="0">
                <a:pos x="connsiteX12132" y="connsiteY12132"/>
              </a:cxn>
              <a:cxn ang="0">
                <a:pos x="connsiteX12133" y="connsiteY12133"/>
              </a:cxn>
              <a:cxn ang="0">
                <a:pos x="connsiteX12134" y="connsiteY12134"/>
              </a:cxn>
              <a:cxn ang="0">
                <a:pos x="connsiteX12135" y="connsiteY12135"/>
              </a:cxn>
              <a:cxn ang="0">
                <a:pos x="connsiteX12136" y="connsiteY12136"/>
              </a:cxn>
              <a:cxn ang="0">
                <a:pos x="connsiteX12137" y="connsiteY12137"/>
              </a:cxn>
              <a:cxn ang="0">
                <a:pos x="connsiteX12138" y="connsiteY12138"/>
              </a:cxn>
              <a:cxn ang="0">
                <a:pos x="connsiteX12139" y="connsiteY12139"/>
              </a:cxn>
              <a:cxn ang="0">
                <a:pos x="connsiteX12140" y="connsiteY12140"/>
              </a:cxn>
              <a:cxn ang="0">
                <a:pos x="connsiteX12141" y="connsiteY12141"/>
              </a:cxn>
              <a:cxn ang="0">
                <a:pos x="connsiteX12142" y="connsiteY12142"/>
              </a:cxn>
              <a:cxn ang="0">
                <a:pos x="connsiteX12143" y="connsiteY12143"/>
              </a:cxn>
              <a:cxn ang="0">
                <a:pos x="connsiteX12144" y="connsiteY12144"/>
              </a:cxn>
              <a:cxn ang="0">
                <a:pos x="connsiteX12145" y="connsiteY12145"/>
              </a:cxn>
              <a:cxn ang="0">
                <a:pos x="connsiteX12146" y="connsiteY12146"/>
              </a:cxn>
              <a:cxn ang="0">
                <a:pos x="connsiteX12147" y="connsiteY12147"/>
              </a:cxn>
              <a:cxn ang="0">
                <a:pos x="connsiteX12148" y="connsiteY12148"/>
              </a:cxn>
              <a:cxn ang="0">
                <a:pos x="connsiteX12149" y="connsiteY12149"/>
              </a:cxn>
              <a:cxn ang="0">
                <a:pos x="connsiteX12150" y="connsiteY12150"/>
              </a:cxn>
              <a:cxn ang="0">
                <a:pos x="connsiteX12151" y="connsiteY12151"/>
              </a:cxn>
              <a:cxn ang="0">
                <a:pos x="connsiteX12152" y="connsiteY12152"/>
              </a:cxn>
              <a:cxn ang="0">
                <a:pos x="connsiteX12153" y="connsiteY12153"/>
              </a:cxn>
              <a:cxn ang="0">
                <a:pos x="connsiteX12154" y="connsiteY12154"/>
              </a:cxn>
              <a:cxn ang="0">
                <a:pos x="connsiteX12155" y="connsiteY12155"/>
              </a:cxn>
              <a:cxn ang="0">
                <a:pos x="connsiteX12156" y="connsiteY12156"/>
              </a:cxn>
              <a:cxn ang="0">
                <a:pos x="connsiteX12157" y="connsiteY12157"/>
              </a:cxn>
              <a:cxn ang="0">
                <a:pos x="connsiteX12158" y="connsiteY12158"/>
              </a:cxn>
              <a:cxn ang="0">
                <a:pos x="connsiteX12159" y="connsiteY12159"/>
              </a:cxn>
              <a:cxn ang="0">
                <a:pos x="connsiteX12160" y="connsiteY12160"/>
              </a:cxn>
              <a:cxn ang="0">
                <a:pos x="connsiteX12161" y="connsiteY12161"/>
              </a:cxn>
              <a:cxn ang="0">
                <a:pos x="connsiteX12162" y="connsiteY12162"/>
              </a:cxn>
              <a:cxn ang="0">
                <a:pos x="connsiteX12163" y="connsiteY12163"/>
              </a:cxn>
              <a:cxn ang="0">
                <a:pos x="connsiteX12164" y="connsiteY12164"/>
              </a:cxn>
              <a:cxn ang="0">
                <a:pos x="connsiteX12165" y="connsiteY12165"/>
              </a:cxn>
              <a:cxn ang="0">
                <a:pos x="connsiteX12166" y="connsiteY12166"/>
              </a:cxn>
              <a:cxn ang="0">
                <a:pos x="connsiteX12167" y="connsiteY12167"/>
              </a:cxn>
              <a:cxn ang="0">
                <a:pos x="connsiteX12168" y="connsiteY12168"/>
              </a:cxn>
              <a:cxn ang="0">
                <a:pos x="connsiteX12169" y="connsiteY12169"/>
              </a:cxn>
              <a:cxn ang="0">
                <a:pos x="connsiteX12170" y="connsiteY12170"/>
              </a:cxn>
              <a:cxn ang="0">
                <a:pos x="connsiteX12171" y="connsiteY12171"/>
              </a:cxn>
              <a:cxn ang="0">
                <a:pos x="connsiteX12172" y="connsiteY12172"/>
              </a:cxn>
              <a:cxn ang="0">
                <a:pos x="connsiteX12173" y="connsiteY12173"/>
              </a:cxn>
              <a:cxn ang="0">
                <a:pos x="connsiteX12174" y="connsiteY12174"/>
              </a:cxn>
              <a:cxn ang="0">
                <a:pos x="connsiteX12175" y="connsiteY12175"/>
              </a:cxn>
              <a:cxn ang="0">
                <a:pos x="connsiteX12176" y="connsiteY12176"/>
              </a:cxn>
              <a:cxn ang="0">
                <a:pos x="connsiteX12177" y="connsiteY12177"/>
              </a:cxn>
              <a:cxn ang="0">
                <a:pos x="connsiteX12178" y="connsiteY12178"/>
              </a:cxn>
              <a:cxn ang="0">
                <a:pos x="connsiteX12179" y="connsiteY12179"/>
              </a:cxn>
              <a:cxn ang="0">
                <a:pos x="connsiteX12180" y="connsiteY12180"/>
              </a:cxn>
              <a:cxn ang="0">
                <a:pos x="connsiteX12181" y="connsiteY12181"/>
              </a:cxn>
              <a:cxn ang="0">
                <a:pos x="connsiteX12182" y="connsiteY12182"/>
              </a:cxn>
              <a:cxn ang="0">
                <a:pos x="connsiteX12183" y="connsiteY12183"/>
              </a:cxn>
              <a:cxn ang="0">
                <a:pos x="connsiteX12184" y="connsiteY12184"/>
              </a:cxn>
              <a:cxn ang="0">
                <a:pos x="connsiteX12185" y="connsiteY12185"/>
              </a:cxn>
              <a:cxn ang="0">
                <a:pos x="connsiteX12186" y="connsiteY12186"/>
              </a:cxn>
              <a:cxn ang="0">
                <a:pos x="connsiteX12187" y="connsiteY12187"/>
              </a:cxn>
              <a:cxn ang="0">
                <a:pos x="connsiteX12188" y="connsiteY12188"/>
              </a:cxn>
              <a:cxn ang="0">
                <a:pos x="connsiteX12189" y="connsiteY12189"/>
              </a:cxn>
              <a:cxn ang="0">
                <a:pos x="connsiteX12190" y="connsiteY12190"/>
              </a:cxn>
              <a:cxn ang="0">
                <a:pos x="connsiteX12191" y="connsiteY12191"/>
              </a:cxn>
              <a:cxn ang="0">
                <a:pos x="connsiteX12192" y="connsiteY12192"/>
              </a:cxn>
              <a:cxn ang="0">
                <a:pos x="connsiteX12193" y="connsiteY12193"/>
              </a:cxn>
              <a:cxn ang="0">
                <a:pos x="connsiteX12194" y="connsiteY12194"/>
              </a:cxn>
              <a:cxn ang="0">
                <a:pos x="connsiteX12195" y="connsiteY12195"/>
              </a:cxn>
              <a:cxn ang="0">
                <a:pos x="connsiteX12196" y="connsiteY12196"/>
              </a:cxn>
              <a:cxn ang="0">
                <a:pos x="connsiteX12197" y="connsiteY12197"/>
              </a:cxn>
              <a:cxn ang="0">
                <a:pos x="connsiteX12198" y="connsiteY12198"/>
              </a:cxn>
              <a:cxn ang="0">
                <a:pos x="connsiteX12199" y="connsiteY12199"/>
              </a:cxn>
              <a:cxn ang="0">
                <a:pos x="connsiteX12200" y="connsiteY12200"/>
              </a:cxn>
              <a:cxn ang="0">
                <a:pos x="connsiteX12201" y="connsiteY12201"/>
              </a:cxn>
              <a:cxn ang="0">
                <a:pos x="connsiteX12202" y="connsiteY12202"/>
              </a:cxn>
              <a:cxn ang="0">
                <a:pos x="connsiteX12203" y="connsiteY12203"/>
              </a:cxn>
              <a:cxn ang="0">
                <a:pos x="connsiteX12204" y="connsiteY12204"/>
              </a:cxn>
              <a:cxn ang="0">
                <a:pos x="connsiteX12205" y="connsiteY12205"/>
              </a:cxn>
              <a:cxn ang="0">
                <a:pos x="connsiteX12206" y="connsiteY12206"/>
              </a:cxn>
              <a:cxn ang="0">
                <a:pos x="connsiteX12207" y="connsiteY12207"/>
              </a:cxn>
              <a:cxn ang="0">
                <a:pos x="connsiteX12208" y="connsiteY12208"/>
              </a:cxn>
              <a:cxn ang="0">
                <a:pos x="connsiteX12209" y="connsiteY12209"/>
              </a:cxn>
              <a:cxn ang="0">
                <a:pos x="connsiteX12210" y="connsiteY12210"/>
              </a:cxn>
              <a:cxn ang="0">
                <a:pos x="connsiteX12211" y="connsiteY12211"/>
              </a:cxn>
              <a:cxn ang="0">
                <a:pos x="connsiteX12212" y="connsiteY12212"/>
              </a:cxn>
              <a:cxn ang="0">
                <a:pos x="connsiteX12213" y="connsiteY12213"/>
              </a:cxn>
              <a:cxn ang="0">
                <a:pos x="connsiteX12214" y="connsiteY12214"/>
              </a:cxn>
              <a:cxn ang="0">
                <a:pos x="connsiteX12215" y="connsiteY12215"/>
              </a:cxn>
              <a:cxn ang="0">
                <a:pos x="connsiteX12216" y="connsiteY12216"/>
              </a:cxn>
              <a:cxn ang="0">
                <a:pos x="connsiteX12217" y="connsiteY12217"/>
              </a:cxn>
              <a:cxn ang="0">
                <a:pos x="connsiteX12218" y="connsiteY12218"/>
              </a:cxn>
              <a:cxn ang="0">
                <a:pos x="connsiteX12219" y="connsiteY12219"/>
              </a:cxn>
              <a:cxn ang="0">
                <a:pos x="connsiteX12220" y="connsiteY12220"/>
              </a:cxn>
              <a:cxn ang="0">
                <a:pos x="connsiteX12221" y="connsiteY12221"/>
              </a:cxn>
              <a:cxn ang="0">
                <a:pos x="connsiteX12222" y="connsiteY12222"/>
              </a:cxn>
              <a:cxn ang="0">
                <a:pos x="connsiteX12223" y="connsiteY12223"/>
              </a:cxn>
              <a:cxn ang="0">
                <a:pos x="connsiteX12224" y="connsiteY12224"/>
              </a:cxn>
              <a:cxn ang="0">
                <a:pos x="connsiteX12225" y="connsiteY12225"/>
              </a:cxn>
              <a:cxn ang="0">
                <a:pos x="connsiteX12226" y="connsiteY12226"/>
              </a:cxn>
              <a:cxn ang="0">
                <a:pos x="connsiteX12227" y="connsiteY12227"/>
              </a:cxn>
              <a:cxn ang="0">
                <a:pos x="connsiteX12228" y="connsiteY12228"/>
              </a:cxn>
              <a:cxn ang="0">
                <a:pos x="connsiteX12229" y="connsiteY12229"/>
              </a:cxn>
              <a:cxn ang="0">
                <a:pos x="connsiteX12230" y="connsiteY12230"/>
              </a:cxn>
              <a:cxn ang="0">
                <a:pos x="connsiteX12231" y="connsiteY12231"/>
              </a:cxn>
              <a:cxn ang="0">
                <a:pos x="connsiteX12232" y="connsiteY12232"/>
              </a:cxn>
              <a:cxn ang="0">
                <a:pos x="connsiteX12233" y="connsiteY12233"/>
              </a:cxn>
              <a:cxn ang="0">
                <a:pos x="connsiteX12234" y="connsiteY12234"/>
              </a:cxn>
              <a:cxn ang="0">
                <a:pos x="connsiteX12235" y="connsiteY12235"/>
              </a:cxn>
              <a:cxn ang="0">
                <a:pos x="connsiteX12236" y="connsiteY12236"/>
              </a:cxn>
              <a:cxn ang="0">
                <a:pos x="connsiteX12237" y="connsiteY12237"/>
              </a:cxn>
              <a:cxn ang="0">
                <a:pos x="connsiteX12238" y="connsiteY12238"/>
              </a:cxn>
              <a:cxn ang="0">
                <a:pos x="connsiteX12239" y="connsiteY12239"/>
              </a:cxn>
              <a:cxn ang="0">
                <a:pos x="connsiteX12240" y="connsiteY12240"/>
              </a:cxn>
              <a:cxn ang="0">
                <a:pos x="connsiteX12241" y="connsiteY12241"/>
              </a:cxn>
              <a:cxn ang="0">
                <a:pos x="connsiteX12242" y="connsiteY12242"/>
              </a:cxn>
              <a:cxn ang="0">
                <a:pos x="connsiteX12243" y="connsiteY12243"/>
              </a:cxn>
              <a:cxn ang="0">
                <a:pos x="connsiteX12244" y="connsiteY12244"/>
              </a:cxn>
              <a:cxn ang="0">
                <a:pos x="connsiteX12245" y="connsiteY12245"/>
              </a:cxn>
              <a:cxn ang="0">
                <a:pos x="connsiteX12246" y="connsiteY12246"/>
              </a:cxn>
              <a:cxn ang="0">
                <a:pos x="connsiteX12247" y="connsiteY12247"/>
              </a:cxn>
              <a:cxn ang="0">
                <a:pos x="connsiteX12248" y="connsiteY12248"/>
              </a:cxn>
              <a:cxn ang="0">
                <a:pos x="connsiteX12249" y="connsiteY12249"/>
              </a:cxn>
              <a:cxn ang="0">
                <a:pos x="connsiteX12250" y="connsiteY12250"/>
              </a:cxn>
              <a:cxn ang="0">
                <a:pos x="connsiteX12251" y="connsiteY12251"/>
              </a:cxn>
              <a:cxn ang="0">
                <a:pos x="connsiteX12252" y="connsiteY12252"/>
              </a:cxn>
              <a:cxn ang="0">
                <a:pos x="connsiteX12253" y="connsiteY12253"/>
              </a:cxn>
              <a:cxn ang="0">
                <a:pos x="connsiteX12254" y="connsiteY12254"/>
              </a:cxn>
              <a:cxn ang="0">
                <a:pos x="connsiteX12255" y="connsiteY12255"/>
              </a:cxn>
              <a:cxn ang="0">
                <a:pos x="connsiteX12256" y="connsiteY12256"/>
              </a:cxn>
              <a:cxn ang="0">
                <a:pos x="connsiteX12257" y="connsiteY12257"/>
              </a:cxn>
              <a:cxn ang="0">
                <a:pos x="connsiteX12258" y="connsiteY12258"/>
              </a:cxn>
              <a:cxn ang="0">
                <a:pos x="connsiteX12259" y="connsiteY12259"/>
              </a:cxn>
              <a:cxn ang="0">
                <a:pos x="connsiteX12260" y="connsiteY12260"/>
              </a:cxn>
              <a:cxn ang="0">
                <a:pos x="connsiteX12261" y="connsiteY12261"/>
              </a:cxn>
              <a:cxn ang="0">
                <a:pos x="connsiteX12262" y="connsiteY12262"/>
              </a:cxn>
              <a:cxn ang="0">
                <a:pos x="connsiteX12263" y="connsiteY12263"/>
              </a:cxn>
              <a:cxn ang="0">
                <a:pos x="connsiteX12264" y="connsiteY12264"/>
              </a:cxn>
              <a:cxn ang="0">
                <a:pos x="connsiteX12265" y="connsiteY12265"/>
              </a:cxn>
              <a:cxn ang="0">
                <a:pos x="connsiteX12266" y="connsiteY12266"/>
              </a:cxn>
              <a:cxn ang="0">
                <a:pos x="connsiteX12267" y="connsiteY12267"/>
              </a:cxn>
              <a:cxn ang="0">
                <a:pos x="connsiteX12268" y="connsiteY12268"/>
              </a:cxn>
              <a:cxn ang="0">
                <a:pos x="connsiteX12269" y="connsiteY12269"/>
              </a:cxn>
              <a:cxn ang="0">
                <a:pos x="connsiteX12270" y="connsiteY12270"/>
              </a:cxn>
              <a:cxn ang="0">
                <a:pos x="connsiteX12271" y="connsiteY12271"/>
              </a:cxn>
              <a:cxn ang="0">
                <a:pos x="connsiteX12272" y="connsiteY12272"/>
              </a:cxn>
              <a:cxn ang="0">
                <a:pos x="connsiteX12273" y="connsiteY12273"/>
              </a:cxn>
              <a:cxn ang="0">
                <a:pos x="connsiteX12274" y="connsiteY12274"/>
              </a:cxn>
              <a:cxn ang="0">
                <a:pos x="connsiteX12275" y="connsiteY12275"/>
              </a:cxn>
              <a:cxn ang="0">
                <a:pos x="connsiteX12276" y="connsiteY12276"/>
              </a:cxn>
              <a:cxn ang="0">
                <a:pos x="connsiteX12277" y="connsiteY12277"/>
              </a:cxn>
              <a:cxn ang="0">
                <a:pos x="connsiteX12278" y="connsiteY12278"/>
              </a:cxn>
              <a:cxn ang="0">
                <a:pos x="connsiteX12279" y="connsiteY12279"/>
              </a:cxn>
              <a:cxn ang="0">
                <a:pos x="connsiteX12280" y="connsiteY12280"/>
              </a:cxn>
              <a:cxn ang="0">
                <a:pos x="connsiteX12281" y="connsiteY12281"/>
              </a:cxn>
              <a:cxn ang="0">
                <a:pos x="connsiteX12282" y="connsiteY12282"/>
              </a:cxn>
              <a:cxn ang="0">
                <a:pos x="connsiteX12283" y="connsiteY12283"/>
              </a:cxn>
              <a:cxn ang="0">
                <a:pos x="connsiteX12284" y="connsiteY12284"/>
              </a:cxn>
              <a:cxn ang="0">
                <a:pos x="connsiteX12285" y="connsiteY12285"/>
              </a:cxn>
              <a:cxn ang="0">
                <a:pos x="connsiteX12286" y="connsiteY12286"/>
              </a:cxn>
              <a:cxn ang="0">
                <a:pos x="connsiteX12287" y="connsiteY12287"/>
              </a:cxn>
              <a:cxn ang="0">
                <a:pos x="connsiteX12288" y="connsiteY12288"/>
              </a:cxn>
              <a:cxn ang="0">
                <a:pos x="connsiteX12289" y="connsiteY12289"/>
              </a:cxn>
              <a:cxn ang="0">
                <a:pos x="connsiteX12290" y="connsiteY12290"/>
              </a:cxn>
              <a:cxn ang="0">
                <a:pos x="connsiteX12291" y="connsiteY12291"/>
              </a:cxn>
              <a:cxn ang="0">
                <a:pos x="connsiteX12292" y="connsiteY12292"/>
              </a:cxn>
              <a:cxn ang="0">
                <a:pos x="connsiteX12293" y="connsiteY12293"/>
              </a:cxn>
              <a:cxn ang="0">
                <a:pos x="connsiteX12294" y="connsiteY12294"/>
              </a:cxn>
              <a:cxn ang="0">
                <a:pos x="connsiteX12295" y="connsiteY12295"/>
              </a:cxn>
              <a:cxn ang="0">
                <a:pos x="connsiteX12296" y="connsiteY12296"/>
              </a:cxn>
              <a:cxn ang="0">
                <a:pos x="connsiteX12297" y="connsiteY12297"/>
              </a:cxn>
              <a:cxn ang="0">
                <a:pos x="connsiteX12298" y="connsiteY12298"/>
              </a:cxn>
              <a:cxn ang="0">
                <a:pos x="connsiteX12299" y="connsiteY12299"/>
              </a:cxn>
              <a:cxn ang="0">
                <a:pos x="connsiteX12300" y="connsiteY12300"/>
              </a:cxn>
              <a:cxn ang="0">
                <a:pos x="connsiteX12301" y="connsiteY12301"/>
              </a:cxn>
              <a:cxn ang="0">
                <a:pos x="connsiteX12302" y="connsiteY12302"/>
              </a:cxn>
              <a:cxn ang="0">
                <a:pos x="connsiteX12303" y="connsiteY12303"/>
              </a:cxn>
              <a:cxn ang="0">
                <a:pos x="connsiteX12304" y="connsiteY12304"/>
              </a:cxn>
              <a:cxn ang="0">
                <a:pos x="connsiteX12305" y="connsiteY12305"/>
              </a:cxn>
              <a:cxn ang="0">
                <a:pos x="connsiteX12306" y="connsiteY12306"/>
              </a:cxn>
              <a:cxn ang="0">
                <a:pos x="connsiteX12307" y="connsiteY12307"/>
              </a:cxn>
              <a:cxn ang="0">
                <a:pos x="connsiteX12308" y="connsiteY12308"/>
              </a:cxn>
              <a:cxn ang="0">
                <a:pos x="connsiteX12309" y="connsiteY12309"/>
              </a:cxn>
              <a:cxn ang="0">
                <a:pos x="connsiteX12310" y="connsiteY12310"/>
              </a:cxn>
              <a:cxn ang="0">
                <a:pos x="connsiteX12311" y="connsiteY12311"/>
              </a:cxn>
              <a:cxn ang="0">
                <a:pos x="connsiteX12312" y="connsiteY12312"/>
              </a:cxn>
              <a:cxn ang="0">
                <a:pos x="connsiteX12313" y="connsiteY12313"/>
              </a:cxn>
              <a:cxn ang="0">
                <a:pos x="connsiteX12314" y="connsiteY12314"/>
              </a:cxn>
              <a:cxn ang="0">
                <a:pos x="connsiteX12315" y="connsiteY12315"/>
              </a:cxn>
              <a:cxn ang="0">
                <a:pos x="connsiteX12316" y="connsiteY12316"/>
              </a:cxn>
              <a:cxn ang="0">
                <a:pos x="connsiteX12317" y="connsiteY12317"/>
              </a:cxn>
              <a:cxn ang="0">
                <a:pos x="connsiteX12318" y="connsiteY12318"/>
              </a:cxn>
              <a:cxn ang="0">
                <a:pos x="connsiteX12319" y="connsiteY12319"/>
              </a:cxn>
              <a:cxn ang="0">
                <a:pos x="connsiteX12320" y="connsiteY12320"/>
              </a:cxn>
              <a:cxn ang="0">
                <a:pos x="connsiteX12321" y="connsiteY12321"/>
              </a:cxn>
              <a:cxn ang="0">
                <a:pos x="connsiteX12322" y="connsiteY12322"/>
              </a:cxn>
              <a:cxn ang="0">
                <a:pos x="connsiteX12323" y="connsiteY12323"/>
              </a:cxn>
              <a:cxn ang="0">
                <a:pos x="connsiteX12324" y="connsiteY12324"/>
              </a:cxn>
              <a:cxn ang="0">
                <a:pos x="connsiteX12325" y="connsiteY12325"/>
              </a:cxn>
              <a:cxn ang="0">
                <a:pos x="connsiteX12326" y="connsiteY12326"/>
              </a:cxn>
              <a:cxn ang="0">
                <a:pos x="connsiteX12327" y="connsiteY12327"/>
              </a:cxn>
              <a:cxn ang="0">
                <a:pos x="connsiteX12328" y="connsiteY12328"/>
              </a:cxn>
              <a:cxn ang="0">
                <a:pos x="connsiteX12329" y="connsiteY12329"/>
              </a:cxn>
              <a:cxn ang="0">
                <a:pos x="connsiteX12330" y="connsiteY12330"/>
              </a:cxn>
              <a:cxn ang="0">
                <a:pos x="connsiteX12331" y="connsiteY12331"/>
              </a:cxn>
              <a:cxn ang="0">
                <a:pos x="connsiteX12332" y="connsiteY12332"/>
              </a:cxn>
              <a:cxn ang="0">
                <a:pos x="connsiteX12333" y="connsiteY12333"/>
              </a:cxn>
              <a:cxn ang="0">
                <a:pos x="connsiteX12334" y="connsiteY12334"/>
              </a:cxn>
              <a:cxn ang="0">
                <a:pos x="connsiteX12335" y="connsiteY12335"/>
              </a:cxn>
              <a:cxn ang="0">
                <a:pos x="connsiteX12336" y="connsiteY12336"/>
              </a:cxn>
              <a:cxn ang="0">
                <a:pos x="connsiteX12337" y="connsiteY12337"/>
              </a:cxn>
              <a:cxn ang="0">
                <a:pos x="connsiteX12338" y="connsiteY12338"/>
              </a:cxn>
              <a:cxn ang="0">
                <a:pos x="connsiteX12339" y="connsiteY12339"/>
              </a:cxn>
              <a:cxn ang="0">
                <a:pos x="connsiteX12340" y="connsiteY12340"/>
              </a:cxn>
              <a:cxn ang="0">
                <a:pos x="connsiteX12341" y="connsiteY12341"/>
              </a:cxn>
              <a:cxn ang="0">
                <a:pos x="connsiteX12342" y="connsiteY12342"/>
              </a:cxn>
              <a:cxn ang="0">
                <a:pos x="connsiteX12343" y="connsiteY12343"/>
              </a:cxn>
              <a:cxn ang="0">
                <a:pos x="connsiteX12344" y="connsiteY12344"/>
              </a:cxn>
              <a:cxn ang="0">
                <a:pos x="connsiteX12345" y="connsiteY12345"/>
              </a:cxn>
              <a:cxn ang="0">
                <a:pos x="connsiteX12346" y="connsiteY12346"/>
              </a:cxn>
              <a:cxn ang="0">
                <a:pos x="connsiteX12347" y="connsiteY12347"/>
              </a:cxn>
              <a:cxn ang="0">
                <a:pos x="connsiteX12348" y="connsiteY12348"/>
              </a:cxn>
              <a:cxn ang="0">
                <a:pos x="connsiteX12349" y="connsiteY12349"/>
              </a:cxn>
              <a:cxn ang="0">
                <a:pos x="connsiteX12350" y="connsiteY12350"/>
              </a:cxn>
              <a:cxn ang="0">
                <a:pos x="connsiteX12351" y="connsiteY12351"/>
              </a:cxn>
              <a:cxn ang="0">
                <a:pos x="connsiteX12352" y="connsiteY12352"/>
              </a:cxn>
              <a:cxn ang="0">
                <a:pos x="connsiteX12353" y="connsiteY12353"/>
              </a:cxn>
              <a:cxn ang="0">
                <a:pos x="connsiteX12354" y="connsiteY12354"/>
              </a:cxn>
              <a:cxn ang="0">
                <a:pos x="connsiteX12355" y="connsiteY12355"/>
              </a:cxn>
              <a:cxn ang="0">
                <a:pos x="connsiteX12356" y="connsiteY12356"/>
              </a:cxn>
              <a:cxn ang="0">
                <a:pos x="connsiteX12357" y="connsiteY12357"/>
              </a:cxn>
              <a:cxn ang="0">
                <a:pos x="connsiteX12358" y="connsiteY12358"/>
              </a:cxn>
              <a:cxn ang="0">
                <a:pos x="connsiteX12359" y="connsiteY12359"/>
              </a:cxn>
              <a:cxn ang="0">
                <a:pos x="connsiteX12360" y="connsiteY12360"/>
              </a:cxn>
              <a:cxn ang="0">
                <a:pos x="connsiteX12361" y="connsiteY12361"/>
              </a:cxn>
              <a:cxn ang="0">
                <a:pos x="connsiteX12362" y="connsiteY12362"/>
              </a:cxn>
              <a:cxn ang="0">
                <a:pos x="connsiteX12363" y="connsiteY12363"/>
              </a:cxn>
              <a:cxn ang="0">
                <a:pos x="connsiteX12364" y="connsiteY12364"/>
              </a:cxn>
              <a:cxn ang="0">
                <a:pos x="connsiteX12365" y="connsiteY12365"/>
              </a:cxn>
              <a:cxn ang="0">
                <a:pos x="connsiteX12366" y="connsiteY12366"/>
              </a:cxn>
              <a:cxn ang="0">
                <a:pos x="connsiteX12367" y="connsiteY12367"/>
              </a:cxn>
              <a:cxn ang="0">
                <a:pos x="connsiteX12368" y="connsiteY12368"/>
              </a:cxn>
              <a:cxn ang="0">
                <a:pos x="connsiteX12369" y="connsiteY12369"/>
              </a:cxn>
              <a:cxn ang="0">
                <a:pos x="connsiteX12370" y="connsiteY12370"/>
              </a:cxn>
              <a:cxn ang="0">
                <a:pos x="connsiteX12371" y="connsiteY12371"/>
              </a:cxn>
              <a:cxn ang="0">
                <a:pos x="connsiteX12372" y="connsiteY12372"/>
              </a:cxn>
              <a:cxn ang="0">
                <a:pos x="connsiteX12373" y="connsiteY12373"/>
              </a:cxn>
              <a:cxn ang="0">
                <a:pos x="connsiteX12374" y="connsiteY12374"/>
              </a:cxn>
              <a:cxn ang="0">
                <a:pos x="connsiteX12375" y="connsiteY12375"/>
              </a:cxn>
              <a:cxn ang="0">
                <a:pos x="connsiteX12376" y="connsiteY12376"/>
              </a:cxn>
              <a:cxn ang="0">
                <a:pos x="connsiteX12377" y="connsiteY12377"/>
              </a:cxn>
              <a:cxn ang="0">
                <a:pos x="connsiteX12378" y="connsiteY12378"/>
              </a:cxn>
              <a:cxn ang="0">
                <a:pos x="connsiteX12379" y="connsiteY12379"/>
              </a:cxn>
              <a:cxn ang="0">
                <a:pos x="connsiteX12380" y="connsiteY12380"/>
              </a:cxn>
              <a:cxn ang="0">
                <a:pos x="connsiteX12381" y="connsiteY12381"/>
              </a:cxn>
              <a:cxn ang="0">
                <a:pos x="connsiteX12382" y="connsiteY12382"/>
              </a:cxn>
              <a:cxn ang="0">
                <a:pos x="connsiteX12383" y="connsiteY12383"/>
              </a:cxn>
              <a:cxn ang="0">
                <a:pos x="connsiteX12384" y="connsiteY12384"/>
              </a:cxn>
              <a:cxn ang="0">
                <a:pos x="connsiteX12385" y="connsiteY12385"/>
              </a:cxn>
              <a:cxn ang="0">
                <a:pos x="connsiteX12386" y="connsiteY12386"/>
              </a:cxn>
              <a:cxn ang="0">
                <a:pos x="connsiteX12387" y="connsiteY12387"/>
              </a:cxn>
              <a:cxn ang="0">
                <a:pos x="connsiteX12388" y="connsiteY12388"/>
              </a:cxn>
              <a:cxn ang="0">
                <a:pos x="connsiteX12389" y="connsiteY12389"/>
              </a:cxn>
              <a:cxn ang="0">
                <a:pos x="connsiteX12390" y="connsiteY12390"/>
              </a:cxn>
              <a:cxn ang="0">
                <a:pos x="connsiteX12391" y="connsiteY12391"/>
              </a:cxn>
              <a:cxn ang="0">
                <a:pos x="connsiteX12392" y="connsiteY12392"/>
              </a:cxn>
              <a:cxn ang="0">
                <a:pos x="connsiteX12393" y="connsiteY12393"/>
              </a:cxn>
              <a:cxn ang="0">
                <a:pos x="connsiteX12394" y="connsiteY12394"/>
              </a:cxn>
              <a:cxn ang="0">
                <a:pos x="connsiteX12395" y="connsiteY12395"/>
              </a:cxn>
              <a:cxn ang="0">
                <a:pos x="connsiteX12396" y="connsiteY12396"/>
              </a:cxn>
              <a:cxn ang="0">
                <a:pos x="connsiteX12397" y="connsiteY12397"/>
              </a:cxn>
              <a:cxn ang="0">
                <a:pos x="connsiteX12398" y="connsiteY12398"/>
              </a:cxn>
              <a:cxn ang="0">
                <a:pos x="connsiteX12399" y="connsiteY12399"/>
              </a:cxn>
              <a:cxn ang="0">
                <a:pos x="connsiteX12400" y="connsiteY12400"/>
              </a:cxn>
              <a:cxn ang="0">
                <a:pos x="connsiteX12401" y="connsiteY12401"/>
              </a:cxn>
              <a:cxn ang="0">
                <a:pos x="connsiteX12402" y="connsiteY12402"/>
              </a:cxn>
              <a:cxn ang="0">
                <a:pos x="connsiteX12403" y="connsiteY12403"/>
              </a:cxn>
              <a:cxn ang="0">
                <a:pos x="connsiteX12404" y="connsiteY12404"/>
              </a:cxn>
              <a:cxn ang="0">
                <a:pos x="connsiteX12405" y="connsiteY12405"/>
              </a:cxn>
              <a:cxn ang="0">
                <a:pos x="connsiteX12406" y="connsiteY12406"/>
              </a:cxn>
              <a:cxn ang="0">
                <a:pos x="connsiteX12407" y="connsiteY12407"/>
              </a:cxn>
              <a:cxn ang="0">
                <a:pos x="connsiteX12408" y="connsiteY12408"/>
              </a:cxn>
              <a:cxn ang="0">
                <a:pos x="connsiteX12409" y="connsiteY12409"/>
              </a:cxn>
              <a:cxn ang="0">
                <a:pos x="connsiteX12410" y="connsiteY12410"/>
              </a:cxn>
              <a:cxn ang="0">
                <a:pos x="connsiteX12411" y="connsiteY12411"/>
              </a:cxn>
              <a:cxn ang="0">
                <a:pos x="connsiteX12412" y="connsiteY12412"/>
              </a:cxn>
              <a:cxn ang="0">
                <a:pos x="connsiteX12413" y="connsiteY12413"/>
              </a:cxn>
              <a:cxn ang="0">
                <a:pos x="connsiteX12414" y="connsiteY12414"/>
              </a:cxn>
              <a:cxn ang="0">
                <a:pos x="connsiteX12415" y="connsiteY12415"/>
              </a:cxn>
              <a:cxn ang="0">
                <a:pos x="connsiteX12416" y="connsiteY12416"/>
              </a:cxn>
              <a:cxn ang="0">
                <a:pos x="connsiteX12417" y="connsiteY12417"/>
              </a:cxn>
              <a:cxn ang="0">
                <a:pos x="connsiteX12418" y="connsiteY12418"/>
              </a:cxn>
              <a:cxn ang="0">
                <a:pos x="connsiteX12419" y="connsiteY12419"/>
              </a:cxn>
              <a:cxn ang="0">
                <a:pos x="connsiteX12420" y="connsiteY12420"/>
              </a:cxn>
              <a:cxn ang="0">
                <a:pos x="connsiteX12421" y="connsiteY12421"/>
              </a:cxn>
              <a:cxn ang="0">
                <a:pos x="connsiteX12422" y="connsiteY12422"/>
              </a:cxn>
              <a:cxn ang="0">
                <a:pos x="connsiteX12423" y="connsiteY12423"/>
              </a:cxn>
              <a:cxn ang="0">
                <a:pos x="connsiteX12424" y="connsiteY12424"/>
              </a:cxn>
              <a:cxn ang="0">
                <a:pos x="connsiteX12425" y="connsiteY12425"/>
              </a:cxn>
              <a:cxn ang="0">
                <a:pos x="connsiteX12426" y="connsiteY12426"/>
              </a:cxn>
              <a:cxn ang="0">
                <a:pos x="connsiteX12427" y="connsiteY12427"/>
              </a:cxn>
              <a:cxn ang="0">
                <a:pos x="connsiteX12428" y="connsiteY12428"/>
              </a:cxn>
              <a:cxn ang="0">
                <a:pos x="connsiteX12429" y="connsiteY12429"/>
              </a:cxn>
              <a:cxn ang="0">
                <a:pos x="connsiteX12430" y="connsiteY12430"/>
              </a:cxn>
              <a:cxn ang="0">
                <a:pos x="connsiteX12431" y="connsiteY12431"/>
              </a:cxn>
              <a:cxn ang="0">
                <a:pos x="connsiteX12432" y="connsiteY12432"/>
              </a:cxn>
              <a:cxn ang="0">
                <a:pos x="connsiteX12433" y="connsiteY12433"/>
              </a:cxn>
              <a:cxn ang="0">
                <a:pos x="connsiteX12434" y="connsiteY12434"/>
              </a:cxn>
              <a:cxn ang="0">
                <a:pos x="connsiteX12435" y="connsiteY12435"/>
              </a:cxn>
              <a:cxn ang="0">
                <a:pos x="connsiteX12436" y="connsiteY12436"/>
              </a:cxn>
              <a:cxn ang="0">
                <a:pos x="connsiteX12437" y="connsiteY12437"/>
              </a:cxn>
              <a:cxn ang="0">
                <a:pos x="connsiteX12438" y="connsiteY12438"/>
              </a:cxn>
              <a:cxn ang="0">
                <a:pos x="connsiteX12439" y="connsiteY12439"/>
              </a:cxn>
              <a:cxn ang="0">
                <a:pos x="connsiteX12440" y="connsiteY12440"/>
              </a:cxn>
              <a:cxn ang="0">
                <a:pos x="connsiteX12441" y="connsiteY12441"/>
              </a:cxn>
              <a:cxn ang="0">
                <a:pos x="connsiteX12442" y="connsiteY12442"/>
              </a:cxn>
              <a:cxn ang="0">
                <a:pos x="connsiteX12443" y="connsiteY12443"/>
              </a:cxn>
              <a:cxn ang="0">
                <a:pos x="connsiteX12444" y="connsiteY12444"/>
              </a:cxn>
              <a:cxn ang="0">
                <a:pos x="connsiteX12445" y="connsiteY12445"/>
              </a:cxn>
              <a:cxn ang="0">
                <a:pos x="connsiteX12446" y="connsiteY12446"/>
              </a:cxn>
              <a:cxn ang="0">
                <a:pos x="connsiteX12447" y="connsiteY12447"/>
              </a:cxn>
              <a:cxn ang="0">
                <a:pos x="connsiteX12448" y="connsiteY12448"/>
              </a:cxn>
              <a:cxn ang="0">
                <a:pos x="connsiteX12449" y="connsiteY12449"/>
              </a:cxn>
              <a:cxn ang="0">
                <a:pos x="connsiteX12450" y="connsiteY12450"/>
              </a:cxn>
              <a:cxn ang="0">
                <a:pos x="connsiteX12451" y="connsiteY12451"/>
              </a:cxn>
              <a:cxn ang="0">
                <a:pos x="connsiteX12452" y="connsiteY12452"/>
              </a:cxn>
              <a:cxn ang="0">
                <a:pos x="connsiteX12453" y="connsiteY12453"/>
              </a:cxn>
              <a:cxn ang="0">
                <a:pos x="connsiteX12454" y="connsiteY12454"/>
              </a:cxn>
              <a:cxn ang="0">
                <a:pos x="connsiteX12455" y="connsiteY12455"/>
              </a:cxn>
              <a:cxn ang="0">
                <a:pos x="connsiteX12456" y="connsiteY12456"/>
              </a:cxn>
              <a:cxn ang="0">
                <a:pos x="connsiteX12457" y="connsiteY12457"/>
              </a:cxn>
              <a:cxn ang="0">
                <a:pos x="connsiteX12458" y="connsiteY12458"/>
              </a:cxn>
              <a:cxn ang="0">
                <a:pos x="connsiteX12459" y="connsiteY12459"/>
              </a:cxn>
              <a:cxn ang="0">
                <a:pos x="connsiteX12460" y="connsiteY12460"/>
              </a:cxn>
              <a:cxn ang="0">
                <a:pos x="connsiteX12461" y="connsiteY12461"/>
              </a:cxn>
              <a:cxn ang="0">
                <a:pos x="connsiteX12462" y="connsiteY12462"/>
              </a:cxn>
              <a:cxn ang="0">
                <a:pos x="connsiteX12463" y="connsiteY12463"/>
              </a:cxn>
              <a:cxn ang="0">
                <a:pos x="connsiteX12464" y="connsiteY12464"/>
              </a:cxn>
              <a:cxn ang="0">
                <a:pos x="connsiteX12465" y="connsiteY12465"/>
              </a:cxn>
              <a:cxn ang="0">
                <a:pos x="connsiteX12466" y="connsiteY12466"/>
              </a:cxn>
              <a:cxn ang="0">
                <a:pos x="connsiteX12467" y="connsiteY12467"/>
              </a:cxn>
              <a:cxn ang="0">
                <a:pos x="connsiteX12468" y="connsiteY12468"/>
              </a:cxn>
              <a:cxn ang="0">
                <a:pos x="connsiteX12469" y="connsiteY12469"/>
              </a:cxn>
              <a:cxn ang="0">
                <a:pos x="connsiteX12470" y="connsiteY12470"/>
              </a:cxn>
              <a:cxn ang="0">
                <a:pos x="connsiteX12471" y="connsiteY12471"/>
              </a:cxn>
              <a:cxn ang="0">
                <a:pos x="connsiteX12472" y="connsiteY12472"/>
              </a:cxn>
              <a:cxn ang="0">
                <a:pos x="connsiteX12473" y="connsiteY12473"/>
              </a:cxn>
              <a:cxn ang="0">
                <a:pos x="connsiteX12474" y="connsiteY12474"/>
              </a:cxn>
              <a:cxn ang="0">
                <a:pos x="connsiteX12475" y="connsiteY12475"/>
              </a:cxn>
              <a:cxn ang="0">
                <a:pos x="connsiteX12476" y="connsiteY12476"/>
              </a:cxn>
              <a:cxn ang="0">
                <a:pos x="connsiteX12477" y="connsiteY12477"/>
              </a:cxn>
              <a:cxn ang="0">
                <a:pos x="connsiteX12478" y="connsiteY12478"/>
              </a:cxn>
              <a:cxn ang="0">
                <a:pos x="connsiteX12479" y="connsiteY12479"/>
              </a:cxn>
              <a:cxn ang="0">
                <a:pos x="connsiteX12480" y="connsiteY12480"/>
              </a:cxn>
              <a:cxn ang="0">
                <a:pos x="connsiteX12481" y="connsiteY12481"/>
              </a:cxn>
              <a:cxn ang="0">
                <a:pos x="connsiteX12482" y="connsiteY12482"/>
              </a:cxn>
              <a:cxn ang="0">
                <a:pos x="connsiteX12483" y="connsiteY12483"/>
              </a:cxn>
              <a:cxn ang="0">
                <a:pos x="connsiteX12484" y="connsiteY12484"/>
              </a:cxn>
              <a:cxn ang="0">
                <a:pos x="connsiteX12485" y="connsiteY12485"/>
              </a:cxn>
              <a:cxn ang="0">
                <a:pos x="connsiteX12486" y="connsiteY12486"/>
              </a:cxn>
              <a:cxn ang="0">
                <a:pos x="connsiteX12487" y="connsiteY12487"/>
              </a:cxn>
              <a:cxn ang="0">
                <a:pos x="connsiteX12488" y="connsiteY12488"/>
              </a:cxn>
              <a:cxn ang="0">
                <a:pos x="connsiteX12489" y="connsiteY12489"/>
              </a:cxn>
              <a:cxn ang="0">
                <a:pos x="connsiteX12490" y="connsiteY12490"/>
              </a:cxn>
              <a:cxn ang="0">
                <a:pos x="connsiteX12491" y="connsiteY12491"/>
              </a:cxn>
              <a:cxn ang="0">
                <a:pos x="connsiteX12492" y="connsiteY12492"/>
              </a:cxn>
              <a:cxn ang="0">
                <a:pos x="connsiteX12493" y="connsiteY12493"/>
              </a:cxn>
              <a:cxn ang="0">
                <a:pos x="connsiteX12494" y="connsiteY12494"/>
              </a:cxn>
              <a:cxn ang="0">
                <a:pos x="connsiteX12495" y="connsiteY12495"/>
              </a:cxn>
              <a:cxn ang="0">
                <a:pos x="connsiteX12496" y="connsiteY12496"/>
              </a:cxn>
              <a:cxn ang="0">
                <a:pos x="connsiteX12497" y="connsiteY12497"/>
              </a:cxn>
              <a:cxn ang="0">
                <a:pos x="connsiteX12498" y="connsiteY12498"/>
              </a:cxn>
              <a:cxn ang="0">
                <a:pos x="connsiteX12499" y="connsiteY12499"/>
              </a:cxn>
              <a:cxn ang="0">
                <a:pos x="connsiteX12500" y="connsiteY12500"/>
              </a:cxn>
              <a:cxn ang="0">
                <a:pos x="connsiteX12501" y="connsiteY12501"/>
              </a:cxn>
              <a:cxn ang="0">
                <a:pos x="connsiteX12502" y="connsiteY12502"/>
              </a:cxn>
              <a:cxn ang="0">
                <a:pos x="connsiteX12503" y="connsiteY12503"/>
              </a:cxn>
              <a:cxn ang="0">
                <a:pos x="connsiteX12504" y="connsiteY12504"/>
              </a:cxn>
              <a:cxn ang="0">
                <a:pos x="connsiteX12505" y="connsiteY12505"/>
              </a:cxn>
              <a:cxn ang="0">
                <a:pos x="connsiteX12506" y="connsiteY12506"/>
              </a:cxn>
              <a:cxn ang="0">
                <a:pos x="connsiteX12507" y="connsiteY12507"/>
              </a:cxn>
              <a:cxn ang="0">
                <a:pos x="connsiteX12508" y="connsiteY12508"/>
              </a:cxn>
              <a:cxn ang="0">
                <a:pos x="connsiteX12509" y="connsiteY12509"/>
              </a:cxn>
              <a:cxn ang="0">
                <a:pos x="connsiteX12510" y="connsiteY12510"/>
              </a:cxn>
              <a:cxn ang="0">
                <a:pos x="connsiteX12511" y="connsiteY12511"/>
              </a:cxn>
              <a:cxn ang="0">
                <a:pos x="connsiteX12512" y="connsiteY12512"/>
              </a:cxn>
              <a:cxn ang="0">
                <a:pos x="connsiteX12513" y="connsiteY12513"/>
              </a:cxn>
              <a:cxn ang="0">
                <a:pos x="connsiteX12514" y="connsiteY12514"/>
              </a:cxn>
              <a:cxn ang="0">
                <a:pos x="connsiteX12515" y="connsiteY12515"/>
              </a:cxn>
              <a:cxn ang="0">
                <a:pos x="connsiteX12516" y="connsiteY12516"/>
              </a:cxn>
              <a:cxn ang="0">
                <a:pos x="connsiteX12517" y="connsiteY12517"/>
              </a:cxn>
              <a:cxn ang="0">
                <a:pos x="connsiteX12518" y="connsiteY12518"/>
              </a:cxn>
              <a:cxn ang="0">
                <a:pos x="connsiteX12519" y="connsiteY12519"/>
              </a:cxn>
              <a:cxn ang="0">
                <a:pos x="connsiteX12520" y="connsiteY12520"/>
              </a:cxn>
              <a:cxn ang="0">
                <a:pos x="connsiteX12521" y="connsiteY12521"/>
              </a:cxn>
              <a:cxn ang="0">
                <a:pos x="connsiteX12522" y="connsiteY12522"/>
              </a:cxn>
              <a:cxn ang="0">
                <a:pos x="connsiteX12523" y="connsiteY12523"/>
              </a:cxn>
              <a:cxn ang="0">
                <a:pos x="connsiteX12524" y="connsiteY12524"/>
              </a:cxn>
              <a:cxn ang="0">
                <a:pos x="connsiteX12525" y="connsiteY12525"/>
              </a:cxn>
              <a:cxn ang="0">
                <a:pos x="connsiteX12526" y="connsiteY12526"/>
              </a:cxn>
              <a:cxn ang="0">
                <a:pos x="connsiteX12527" y="connsiteY12527"/>
              </a:cxn>
              <a:cxn ang="0">
                <a:pos x="connsiteX12528" y="connsiteY12528"/>
              </a:cxn>
              <a:cxn ang="0">
                <a:pos x="connsiteX12529" y="connsiteY12529"/>
              </a:cxn>
              <a:cxn ang="0">
                <a:pos x="connsiteX12530" y="connsiteY12530"/>
              </a:cxn>
              <a:cxn ang="0">
                <a:pos x="connsiteX12531" y="connsiteY12531"/>
              </a:cxn>
              <a:cxn ang="0">
                <a:pos x="connsiteX12532" y="connsiteY12532"/>
              </a:cxn>
              <a:cxn ang="0">
                <a:pos x="connsiteX12533" y="connsiteY12533"/>
              </a:cxn>
              <a:cxn ang="0">
                <a:pos x="connsiteX12534" y="connsiteY12534"/>
              </a:cxn>
              <a:cxn ang="0">
                <a:pos x="connsiteX12535" y="connsiteY12535"/>
              </a:cxn>
              <a:cxn ang="0">
                <a:pos x="connsiteX12536" y="connsiteY12536"/>
              </a:cxn>
              <a:cxn ang="0">
                <a:pos x="connsiteX12537" y="connsiteY12537"/>
              </a:cxn>
              <a:cxn ang="0">
                <a:pos x="connsiteX12538" y="connsiteY12538"/>
              </a:cxn>
              <a:cxn ang="0">
                <a:pos x="connsiteX12539" y="connsiteY12539"/>
              </a:cxn>
              <a:cxn ang="0">
                <a:pos x="connsiteX12540" y="connsiteY12540"/>
              </a:cxn>
              <a:cxn ang="0">
                <a:pos x="connsiteX12541" y="connsiteY12541"/>
              </a:cxn>
              <a:cxn ang="0">
                <a:pos x="connsiteX12542" y="connsiteY12542"/>
              </a:cxn>
              <a:cxn ang="0">
                <a:pos x="connsiteX12543" y="connsiteY12543"/>
              </a:cxn>
              <a:cxn ang="0">
                <a:pos x="connsiteX12544" y="connsiteY12544"/>
              </a:cxn>
              <a:cxn ang="0">
                <a:pos x="connsiteX12545" y="connsiteY12545"/>
              </a:cxn>
              <a:cxn ang="0">
                <a:pos x="connsiteX12546" y="connsiteY12546"/>
              </a:cxn>
              <a:cxn ang="0">
                <a:pos x="connsiteX12547" y="connsiteY12547"/>
              </a:cxn>
              <a:cxn ang="0">
                <a:pos x="connsiteX12548" y="connsiteY12548"/>
              </a:cxn>
              <a:cxn ang="0">
                <a:pos x="connsiteX12549" y="connsiteY12549"/>
              </a:cxn>
              <a:cxn ang="0">
                <a:pos x="connsiteX12550" y="connsiteY12550"/>
              </a:cxn>
              <a:cxn ang="0">
                <a:pos x="connsiteX12551" y="connsiteY12551"/>
              </a:cxn>
              <a:cxn ang="0">
                <a:pos x="connsiteX12552" y="connsiteY12552"/>
              </a:cxn>
              <a:cxn ang="0">
                <a:pos x="connsiteX12553" y="connsiteY12553"/>
              </a:cxn>
              <a:cxn ang="0">
                <a:pos x="connsiteX12554" y="connsiteY12554"/>
              </a:cxn>
              <a:cxn ang="0">
                <a:pos x="connsiteX12555" y="connsiteY12555"/>
              </a:cxn>
              <a:cxn ang="0">
                <a:pos x="connsiteX12556" y="connsiteY12556"/>
              </a:cxn>
              <a:cxn ang="0">
                <a:pos x="connsiteX12557" y="connsiteY12557"/>
              </a:cxn>
              <a:cxn ang="0">
                <a:pos x="connsiteX12558" y="connsiteY12558"/>
              </a:cxn>
              <a:cxn ang="0">
                <a:pos x="connsiteX12559" y="connsiteY12559"/>
              </a:cxn>
              <a:cxn ang="0">
                <a:pos x="connsiteX12560" y="connsiteY12560"/>
              </a:cxn>
              <a:cxn ang="0">
                <a:pos x="connsiteX12561" y="connsiteY12561"/>
              </a:cxn>
              <a:cxn ang="0">
                <a:pos x="connsiteX12562" y="connsiteY12562"/>
              </a:cxn>
              <a:cxn ang="0">
                <a:pos x="connsiteX12563" y="connsiteY12563"/>
              </a:cxn>
              <a:cxn ang="0">
                <a:pos x="connsiteX12564" y="connsiteY12564"/>
              </a:cxn>
              <a:cxn ang="0">
                <a:pos x="connsiteX12565" y="connsiteY12565"/>
              </a:cxn>
              <a:cxn ang="0">
                <a:pos x="connsiteX12566" y="connsiteY12566"/>
              </a:cxn>
              <a:cxn ang="0">
                <a:pos x="connsiteX12567" y="connsiteY12567"/>
              </a:cxn>
              <a:cxn ang="0">
                <a:pos x="connsiteX12568" y="connsiteY12568"/>
              </a:cxn>
              <a:cxn ang="0">
                <a:pos x="connsiteX12569" y="connsiteY12569"/>
              </a:cxn>
              <a:cxn ang="0">
                <a:pos x="connsiteX12570" y="connsiteY12570"/>
              </a:cxn>
              <a:cxn ang="0">
                <a:pos x="connsiteX12571" y="connsiteY12571"/>
              </a:cxn>
              <a:cxn ang="0">
                <a:pos x="connsiteX12572" y="connsiteY12572"/>
              </a:cxn>
              <a:cxn ang="0">
                <a:pos x="connsiteX12573" y="connsiteY12573"/>
              </a:cxn>
              <a:cxn ang="0">
                <a:pos x="connsiteX12574" y="connsiteY12574"/>
              </a:cxn>
              <a:cxn ang="0">
                <a:pos x="connsiteX12575" y="connsiteY12575"/>
              </a:cxn>
              <a:cxn ang="0">
                <a:pos x="connsiteX12576" y="connsiteY12576"/>
              </a:cxn>
              <a:cxn ang="0">
                <a:pos x="connsiteX12577" y="connsiteY12577"/>
              </a:cxn>
              <a:cxn ang="0">
                <a:pos x="connsiteX12578" y="connsiteY12578"/>
              </a:cxn>
              <a:cxn ang="0">
                <a:pos x="connsiteX12579" y="connsiteY12579"/>
              </a:cxn>
              <a:cxn ang="0">
                <a:pos x="connsiteX12580" y="connsiteY12580"/>
              </a:cxn>
              <a:cxn ang="0">
                <a:pos x="connsiteX12581" y="connsiteY12581"/>
              </a:cxn>
              <a:cxn ang="0">
                <a:pos x="connsiteX12582" y="connsiteY12582"/>
              </a:cxn>
              <a:cxn ang="0">
                <a:pos x="connsiteX12583" y="connsiteY12583"/>
              </a:cxn>
              <a:cxn ang="0">
                <a:pos x="connsiteX12584" y="connsiteY12584"/>
              </a:cxn>
              <a:cxn ang="0">
                <a:pos x="connsiteX12585" y="connsiteY12585"/>
              </a:cxn>
              <a:cxn ang="0">
                <a:pos x="connsiteX12586" y="connsiteY12586"/>
              </a:cxn>
              <a:cxn ang="0">
                <a:pos x="connsiteX12587" y="connsiteY12587"/>
              </a:cxn>
              <a:cxn ang="0">
                <a:pos x="connsiteX12588" y="connsiteY12588"/>
              </a:cxn>
              <a:cxn ang="0">
                <a:pos x="connsiteX12589" y="connsiteY12589"/>
              </a:cxn>
              <a:cxn ang="0">
                <a:pos x="connsiteX12590" y="connsiteY12590"/>
              </a:cxn>
              <a:cxn ang="0">
                <a:pos x="connsiteX12591" y="connsiteY12591"/>
              </a:cxn>
              <a:cxn ang="0">
                <a:pos x="connsiteX12592" y="connsiteY12592"/>
              </a:cxn>
              <a:cxn ang="0">
                <a:pos x="connsiteX12593" y="connsiteY12593"/>
              </a:cxn>
              <a:cxn ang="0">
                <a:pos x="connsiteX12594" y="connsiteY12594"/>
              </a:cxn>
              <a:cxn ang="0">
                <a:pos x="connsiteX12595" y="connsiteY12595"/>
              </a:cxn>
              <a:cxn ang="0">
                <a:pos x="connsiteX12596" y="connsiteY12596"/>
              </a:cxn>
              <a:cxn ang="0">
                <a:pos x="connsiteX12597" y="connsiteY12597"/>
              </a:cxn>
              <a:cxn ang="0">
                <a:pos x="connsiteX12598" y="connsiteY12598"/>
              </a:cxn>
              <a:cxn ang="0">
                <a:pos x="connsiteX12599" y="connsiteY12599"/>
              </a:cxn>
              <a:cxn ang="0">
                <a:pos x="connsiteX12600" y="connsiteY12600"/>
              </a:cxn>
              <a:cxn ang="0">
                <a:pos x="connsiteX12601" y="connsiteY12601"/>
              </a:cxn>
              <a:cxn ang="0">
                <a:pos x="connsiteX12602" y="connsiteY12602"/>
              </a:cxn>
              <a:cxn ang="0">
                <a:pos x="connsiteX12603" y="connsiteY12603"/>
              </a:cxn>
              <a:cxn ang="0">
                <a:pos x="connsiteX12604" y="connsiteY12604"/>
              </a:cxn>
              <a:cxn ang="0">
                <a:pos x="connsiteX12605" y="connsiteY12605"/>
              </a:cxn>
              <a:cxn ang="0">
                <a:pos x="connsiteX12606" y="connsiteY12606"/>
              </a:cxn>
              <a:cxn ang="0">
                <a:pos x="connsiteX12607" y="connsiteY12607"/>
              </a:cxn>
              <a:cxn ang="0">
                <a:pos x="connsiteX12608" y="connsiteY12608"/>
              </a:cxn>
              <a:cxn ang="0">
                <a:pos x="connsiteX12609" y="connsiteY12609"/>
              </a:cxn>
              <a:cxn ang="0">
                <a:pos x="connsiteX12610" y="connsiteY12610"/>
              </a:cxn>
              <a:cxn ang="0">
                <a:pos x="connsiteX12611" y="connsiteY12611"/>
              </a:cxn>
              <a:cxn ang="0">
                <a:pos x="connsiteX12612" y="connsiteY12612"/>
              </a:cxn>
              <a:cxn ang="0">
                <a:pos x="connsiteX12613" y="connsiteY12613"/>
              </a:cxn>
              <a:cxn ang="0">
                <a:pos x="connsiteX12614" y="connsiteY12614"/>
              </a:cxn>
              <a:cxn ang="0">
                <a:pos x="connsiteX12615" y="connsiteY12615"/>
              </a:cxn>
              <a:cxn ang="0">
                <a:pos x="connsiteX12616" y="connsiteY12616"/>
              </a:cxn>
              <a:cxn ang="0">
                <a:pos x="connsiteX12617" y="connsiteY12617"/>
              </a:cxn>
              <a:cxn ang="0">
                <a:pos x="connsiteX12618" y="connsiteY12618"/>
              </a:cxn>
              <a:cxn ang="0">
                <a:pos x="connsiteX12619" y="connsiteY12619"/>
              </a:cxn>
              <a:cxn ang="0">
                <a:pos x="connsiteX12620" y="connsiteY12620"/>
              </a:cxn>
              <a:cxn ang="0">
                <a:pos x="connsiteX12621" y="connsiteY12621"/>
              </a:cxn>
              <a:cxn ang="0">
                <a:pos x="connsiteX12622" y="connsiteY12622"/>
              </a:cxn>
              <a:cxn ang="0">
                <a:pos x="connsiteX12623" y="connsiteY12623"/>
              </a:cxn>
              <a:cxn ang="0">
                <a:pos x="connsiteX12624" y="connsiteY12624"/>
              </a:cxn>
              <a:cxn ang="0">
                <a:pos x="connsiteX12625" y="connsiteY12625"/>
              </a:cxn>
              <a:cxn ang="0">
                <a:pos x="connsiteX12626" y="connsiteY12626"/>
              </a:cxn>
              <a:cxn ang="0">
                <a:pos x="connsiteX12627" y="connsiteY12627"/>
              </a:cxn>
              <a:cxn ang="0">
                <a:pos x="connsiteX12628" y="connsiteY12628"/>
              </a:cxn>
              <a:cxn ang="0">
                <a:pos x="connsiteX12629" y="connsiteY12629"/>
              </a:cxn>
              <a:cxn ang="0">
                <a:pos x="connsiteX12630" y="connsiteY12630"/>
              </a:cxn>
              <a:cxn ang="0">
                <a:pos x="connsiteX12631" y="connsiteY12631"/>
              </a:cxn>
              <a:cxn ang="0">
                <a:pos x="connsiteX12632" y="connsiteY12632"/>
              </a:cxn>
              <a:cxn ang="0">
                <a:pos x="connsiteX12633" y="connsiteY12633"/>
              </a:cxn>
              <a:cxn ang="0">
                <a:pos x="connsiteX12634" y="connsiteY12634"/>
              </a:cxn>
              <a:cxn ang="0">
                <a:pos x="connsiteX12635" y="connsiteY12635"/>
              </a:cxn>
              <a:cxn ang="0">
                <a:pos x="connsiteX12636" y="connsiteY12636"/>
              </a:cxn>
              <a:cxn ang="0">
                <a:pos x="connsiteX12637" y="connsiteY12637"/>
              </a:cxn>
              <a:cxn ang="0">
                <a:pos x="connsiteX12638" y="connsiteY12638"/>
              </a:cxn>
              <a:cxn ang="0">
                <a:pos x="connsiteX12639" y="connsiteY12639"/>
              </a:cxn>
              <a:cxn ang="0">
                <a:pos x="connsiteX12640" y="connsiteY12640"/>
              </a:cxn>
              <a:cxn ang="0">
                <a:pos x="connsiteX12641" y="connsiteY12641"/>
              </a:cxn>
              <a:cxn ang="0">
                <a:pos x="connsiteX12642" y="connsiteY12642"/>
              </a:cxn>
              <a:cxn ang="0">
                <a:pos x="connsiteX12643" y="connsiteY12643"/>
              </a:cxn>
              <a:cxn ang="0">
                <a:pos x="connsiteX12644" y="connsiteY12644"/>
              </a:cxn>
              <a:cxn ang="0">
                <a:pos x="connsiteX12645" y="connsiteY12645"/>
              </a:cxn>
              <a:cxn ang="0">
                <a:pos x="connsiteX12646" y="connsiteY12646"/>
              </a:cxn>
              <a:cxn ang="0">
                <a:pos x="connsiteX12647" y="connsiteY12647"/>
              </a:cxn>
              <a:cxn ang="0">
                <a:pos x="connsiteX12648" y="connsiteY12648"/>
              </a:cxn>
              <a:cxn ang="0">
                <a:pos x="connsiteX12649" y="connsiteY12649"/>
              </a:cxn>
              <a:cxn ang="0">
                <a:pos x="connsiteX12650" y="connsiteY12650"/>
              </a:cxn>
              <a:cxn ang="0">
                <a:pos x="connsiteX12651" y="connsiteY12651"/>
              </a:cxn>
              <a:cxn ang="0">
                <a:pos x="connsiteX12652" y="connsiteY12652"/>
              </a:cxn>
              <a:cxn ang="0">
                <a:pos x="connsiteX12653" y="connsiteY12653"/>
              </a:cxn>
              <a:cxn ang="0">
                <a:pos x="connsiteX12654" y="connsiteY12654"/>
              </a:cxn>
              <a:cxn ang="0">
                <a:pos x="connsiteX12655" y="connsiteY12655"/>
              </a:cxn>
              <a:cxn ang="0">
                <a:pos x="connsiteX12656" y="connsiteY12656"/>
              </a:cxn>
              <a:cxn ang="0">
                <a:pos x="connsiteX12657" y="connsiteY12657"/>
              </a:cxn>
              <a:cxn ang="0">
                <a:pos x="connsiteX12658" y="connsiteY12658"/>
              </a:cxn>
              <a:cxn ang="0">
                <a:pos x="connsiteX12659" y="connsiteY12659"/>
              </a:cxn>
              <a:cxn ang="0">
                <a:pos x="connsiteX12660" y="connsiteY12660"/>
              </a:cxn>
              <a:cxn ang="0">
                <a:pos x="connsiteX12661" y="connsiteY12661"/>
              </a:cxn>
              <a:cxn ang="0">
                <a:pos x="connsiteX12662" y="connsiteY12662"/>
              </a:cxn>
              <a:cxn ang="0">
                <a:pos x="connsiteX12663" y="connsiteY12663"/>
              </a:cxn>
              <a:cxn ang="0">
                <a:pos x="connsiteX12664" y="connsiteY12664"/>
              </a:cxn>
              <a:cxn ang="0">
                <a:pos x="connsiteX12665" y="connsiteY12665"/>
              </a:cxn>
              <a:cxn ang="0">
                <a:pos x="connsiteX12666" y="connsiteY12666"/>
              </a:cxn>
              <a:cxn ang="0">
                <a:pos x="connsiteX12667" y="connsiteY12667"/>
              </a:cxn>
              <a:cxn ang="0">
                <a:pos x="connsiteX12668" y="connsiteY12668"/>
              </a:cxn>
              <a:cxn ang="0">
                <a:pos x="connsiteX12669" y="connsiteY12669"/>
              </a:cxn>
              <a:cxn ang="0">
                <a:pos x="connsiteX12670" y="connsiteY12670"/>
              </a:cxn>
              <a:cxn ang="0">
                <a:pos x="connsiteX12671" y="connsiteY12671"/>
              </a:cxn>
              <a:cxn ang="0">
                <a:pos x="connsiteX12672" y="connsiteY12672"/>
              </a:cxn>
              <a:cxn ang="0">
                <a:pos x="connsiteX12673" y="connsiteY12673"/>
              </a:cxn>
              <a:cxn ang="0">
                <a:pos x="connsiteX12674" y="connsiteY12674"/>
              </a:cxn>
              <a:cxn ang="0">
                <a:pos x="connsiteX12675" y="connsiteY12675"/>
              </a:cxn>
              <a:cxn ang="0">
                <a:pos x="connsiteX12676" y="connsiteY12676"/>
              </a:cxn>
              <a:cxn ang="0">
                <a:pos x="connsiteX12677" y="connsiteY12677"/>
              </a:cxn>
              <a:cxn ang="0">
                <a:pos x="connsiteX12678" y="connsiteY12678"/>
              </a:cxn>
              <a:cxn ang="0">
                <a:pos x="connsiteX12679" y="connsiteY12679"/>
              </a:cxn>
              <a:cxn ang="0">
                <a:pos x="connsiteX12680" y="connsiteY12680"/>
              </a:cxn>
              <a:cxn ang="0">
                <a:pos x="connsiteX12681" y="connsiteY12681"/>
              </a:cxn>
              <a:cxn ang="0">
                <a:pos x="connsiteX12682" y="connsiteY12682"/>
              </a:cxn>
              <a:cxn ang="0">
                <a:pos x="connsiteX12683" y="connsiteY12683"/>
              </a:cxn>
              <a:cxn ang="0">
                <a:pos x="connsiteX12684" y="connsiteY12684"/>
              </a:cxn>
              <a:cxn ang="0">
                <a:pos x="connsiteX12685" y="connsiteY12685"/>
              </a:cxn>
              <a:cxn ang="0">
                <a:pos x="connsiteX12686" y="connsiteY12686"/>
              </a:cxn>
              <a:cxn ang="0">
                <a:pos x="connsiteX12687" y="connsiteY12687"/>
              </a:cxn>
              <a:cxn ang="0">
                <a:pos x="connsiteX12688" y="connsiteY12688"/>
              </a:cxn>
              <a:cxn ang="0">
                <a:pos x="connsiteX12689" y="connsiteY12689"/>
              </a:cxn>
              <a:cxn ang="0">
                <a:pos x="connsiteX12690" y="connsiteY12690"/>
              </a:cxn>
              <a:cxn ang="0">
                <a:pos x="connsiteX12691" y="connsiteY12691"/>
              </a:cxn>
              <a:cxn ang="0">
                <a:pos x="connsiteX12692" y="connsiteY12692"/>
              </a:cxn>
              <a:cxn ang="0">
                <a:pos x="connsiteX12693" y="connsiteY12693"/>
              </a:cxn>
              <a:cxn ang="0">
                <a:pos x="connsiteX12694" y="connsiteY12694"/>
              </a:cxn>
              <a:cxn ang="0">
                <a:pos x="connsiteX12695" y="connsiteY12695"/>
              </a:cxn>
              <a:cxn ang="0">
                <a:pos x="connsiteX12696" y="connsiteY12696"/>
              </a:cxn>
              <a:cxn ang="0">
                <a:pos x="connsiteX12697" y="connsiteY12697"/>
              </a:cxn>
              <a:cxn ang="0">
                <a:pos x="connsiteX12698" y="connsiteY12698"/>
              </a:cxn>
              <a:cxn ang="0">
                <a:pos x="connsiteX12699" y="connsiteY12699"/>
              </a:cxn>
              <a:cxn ang="0">
                <a:pos x="connsiteX12700" y="connsiteY12700"/>
              </a:cxn>
              <a:cxn ang="0">
                <a:pos x="connsiteX12701" y="connsiteY12701"/>
              </a:cxn>
              <a:cxn ang="0">
                <a:pos x="connsiteX12702" y="connsiteY12702"/>
              </a:cxn>
              <a:cxn ang="0">
                <a:pos x="connsiteX12703" y="connsiteY12703"/>
              </a:cxn>
              <a:cxn ang="0">
                <a:pos x="connsiteX12704" y="connsiteY12704"/>
              </a:cxn>
              <a:cxn ang="0">
                <a:pos x="connsiteX12705" y="connsiteY12705"/>
              </a:cxn>
              <a:cxn ang="0">
                <a:pos x="connsiteX12706" y="connsiteY12706"/>
              </a:cxn>
              <a:cxn ang="0">
                <a:pos x="connsiteX12707" y="connsiteY12707"/>
              </a:cxn>
              <a:cxn ang="0">
                <a:pos x="connsiteX12708" y="connsiteY12708"/>
              </a:cxn>
              <a:cxn ang="0">
                <a:pos x="connsiteX12709" y="connsiteY12709"/>
              </a:cxn>
              <a:cxn ang="0">
                <a:pos x="connsiteX12710" y="connsiteY12710"/>
              </a:cxn>
              <a:cxn ang="0">
                <a:pos x="connsiteX12711" y="connsiteY12711"/>
              </a:cxn>
              <a:cxn ang="0">
                <a:pos x="connsiteX12712" y="connsiteY12712"/>
              </a:cxn>
              <a:cxn ang="0">
                <a:pos x="connsiteX12713" y="connsiteY12713"/>
              </a:cxn>
              <a:cxn ang="0">
                <a:pos x="connsiteX12714" y="connsiteY12714"/>
              </a:cxn>
              <a:cxn ang="0">
                <a:pos x="connsiteX12715" y="connsiteY12715"/>
              </a:cxn>
              <a:cxn ang="0">
                <a:pos x="connsiteX12716" y="connsiteY12716"/>
              </a:cxn>
              <a:cxn ang="0">
                <a:pos x="connsiteX12717" y="connsiteY12717"/>
              </a:cxn>
              <a:cxn ang="0">
                <a:pos x="connsiteX12718" y="connsiteY12718"/>
              </a:cxn>
              <a:cxn ang="0">
                <a:pos x="connsiteX12719" y="connsiteY12719"/>
              </a:cxn>
              <a:cxn ang="0">
                <a:pos x="connsiteX12720" y="connsiteY12720"/>
              </a:cxn>
              <a:cxn ang="0">
                <a:pos x="connsiteX12721" y="connsiteY12721"/>
              </a:cxn>
              <a:cxn ang="0">
                <a:pos x="connsiteX12722" y="connsiteY12722"/>
              </a:cxn>
              <a:cxn ang="0">
                <a:pos x="connsiteX12723" y="connsiteY12723"/>
              </a:cxn>
              <a:cxn ang="0">
                <a:pos x="connsiteX12724" y="connsiteY12724"/>
              </a:cxn>
              <a:cxn ang="0">
                <a:pos x="connsiteX12725" y="connsiteY12725"/>
              </a:cxn>
              <a:cxn ang="0">
                <a:pos x="connsiteX12726" y="connsiteY12726"/>
              </a:cxn>
              <a:cxn ang="0">
                <a:pos x="connsiteX12727" y="connsiteY12727"/>
              </a:cxn>
              <a:cxn ang="0">
                <a:pos x="connsiteX12728" y="connsiteY12728"/>
              </a:cxn>
              <a:cxn ang="0">
                <a:pos x="connsiteX12729" y="connsiteY12729"/>
              </a:cxn>
              <a:cxn ang="0">
                <a:pos x="connsiteX12730" y="connsiteY12730"/>
              </a:cxn>
              <a:cxn ang="0">
                <a:pos x="connsiteX12731" y="connsiteY12731"/>
              </a:cxn>
              <a:cxn ang="0">
                <a:pos x="connsiteX12732" y="connsiteY12732"/>
              </a:cxn>
              <a:cxn ang="0">
                <a:pos x="connsiteX12733" y="connsiteY12733"/>
              </a:cxn>
              <a:cxn ang="0">
                <a:pos x="connsiteX12734" y="connsiteY12734"/>
              </a:cxn>
              <a:cxn ang="0">
                <a:pos x="connsiteX12735" y="connsiteY12735"/>
              </a:cxn>
              <a:cxn ang="0">
                <a:pos x="connsiteX12736" y="connsiteY12736"/>
              </a:cxn>
              <a:cxn ang="0">
                <a:pos x="connsiteX12737" y="connsiteY12737"/>
              </a:cxn>
              <a:cxn ang="0">
                <a:pos x="connsiteX12738" y="connsiteY12738"/>
              </a:cxn>
              <a:cxn ang="0">
                <a:pos x="connsiteX12739" y="connsiteY12739"/>
              </a:cxn>
              <a:cxn ang="0">
                <a:pos x="connsiteX12740" y="connsiteY12740"/>
              </a:cxn>
              <a:cxn ang="0">
                <a:pos x="connsiteX12741" y="connsiteY12741"/>
              </a:cxn>
              <a:cxn ang="0">
                <a:pos x="connsiteX12742" y="connsiteY12742"/>
              </a:cxn>
              <a:cxn ang="0">
                <a:pos x="connsiteX12743" y="connsiteY12743"/>
              </a:cxn>
              <a:cxn ang="0">
                <a:pos x="connsiteX12744" y="connsiteY12744"/>
              </a:cxn>
              <a:cxn ang="0">
                <a:pos x="connsiteX12745" y="connsiteY12745"/>
              </a:cxn>
              <a:cxn ang="0">
                <a:pos x="connsiteX12746" y="connsiteY12746"/>
              </a:cxn>
              <a:cxn ang="0">
                <a:pos x="connsiteX12747" y="connsiteY12747"/>
              </a:cxn>
              <a:cxn ang="0">
                <a:pos x="connsiteX12748" y="connsiteY12748"/>
              </a:cxn>
              <a:cxn ang="0">
                <a:pos x="connsiteX12749" y="connsiteY12749"/>
              </a:cxn>
              <a:cxn ang="0">
                <a:pos x="connsiteX12750" y="connsiteY12750"/>
              </a:cxn>
              <a:cxn ang="0">
                <a:pos x="connsiteX12751" y="connsiteY12751"/>
              </a:cxn>
              <a:cxn ang="0">
                <a:pos x="connsiteX12752" y="connsiteY12752"/>
              </a:cxn>
              <a:cxn ang="0">
                <a:pos x="connsiteX12753" y="connsiteY12753"/>
              </a:cxn>
              <a:cxn ang="0">
                <a:pos x="connsiteX12754" y="connsiteY12754"/>
              </a:cxn>
              <a:cxn ang="0">
                <a:pos x="connsiteX12755" y="connsiteY12755"/>
              </a:cxn>
              <a:cxn ang="0">
                <a:pos x="connsiteX12756" y="connsiteY12756"/>
              </a:cxn>
              <a:cxn ang="0">
                <a:pos x="connsiteX12757" y="connsiteY12757"/>
              </a:cxn>
              <a:cxn ang="0">
                <a:pos x="connsiteX12758" y="connsiteY12758"/>
              </a:cxn>
              <a:cxn ang="0">
                <a:pos x="connsiteX12759" y="connsiteY12759"/>
              </a:cxn>
              <a:cxn ang="0">
                <a:pos x="connsiteX12760" y="connsiteY12760"/>
              </a:cxn>
              <a:cxn ang="0">
                <a:pos x="connsiteX12761" y="connsiteY12761"/>
              </a:cxn>
              <a:cxn ang="0">
                <a:pos x="connsiteX12762" y="connsiteY12762"/>
              </a:cxn>
              <a:cxn ang="0">
                <a:pos x="connsiteX12763" y="connsiteY12763"/>
              </a:cxn>
              <a:cxn ang="0">
                <a:pos x="connsiteX12764" y="connsiteY12764"/>
              </a:cxn>
              <a:cxn ang="0">
                <a:pos x="connsiteX12765" y="connsiteY12765"/>
              </a:cxn>
              <a:cxn ang="0">
                <a:pos x="connsiteX12766" y="connsiteY12766"/>
              </a:cxn>
              <a:cxn ang="0">
                <a:pos x="connsiteX12767" y="connsiteY12767"/>
              </a:cxn>
              <a:cxn ang="0">
                <a:pos x="connsiteX12768" y="connsiteY12768"/>
              </a:cxn>
              <a:cxn ang="0">
                <a:pos x="connsiteX12769" y="connsiteY12769"/>
              </a:cxn>
              <a:cxn ang="0">
                <a:pos x="connsiteX12770" y="connsiteY12770"/>
              </a:cxn>
              <a:cxn ang="0">
                <a:pos x="connsiteX12771" y="connsiteY12771"/>
              </a:cxn>
              <a:cxn ang="0">
                <a:pos x="connsiteX12772" y="connsiteY12772"/>
              </a:cxn>
              <a:cxn ang="0">
                <a:pos x="connsiteX12773" y="connsiteY12773"/>
              </a:cxn>
              <a:cxn ang="0">
                <a:pos x="connsiteX12774" y="connsiteY12774"/>
              </a:cxn>
              <a:cxn ang="0">
                <a:pos x="connsiteX12775" y="connsiteY12775"/>
              </a:cxn>
              <a:cxn ang="0">
                <a:pos x="connsiteX12776" y="connsiteY12776"/>
              </a:cxn>
              <a:cxn ang="0">
                <a:pos x="connsiteX12777" y="connsiteY12777"/>
              </a:cxn>
              <a:cxn ang="0">
                <a:pos x="connsiteX12778" y="connsiteY12778"/>
              </a:cxn>
              <a:cxn ang="0">
                <a:pos x="connsiteX12779" y="connsiteY12779"/>
              </a:cxn>
              <a:cxn ang="0">
                <a:pos x="connsiteX12780" y="connsiteY12780"/>
              </a:cxn>
              <a:cxn ang="0">
                <a:pos x="connsiteX12781" y="connsiteY12781"/>
              </a:cxn>
              <a:cxn ang="0">
                <a:pos x="connsiteX12782" y="connsiteY12782"/>
              </a:cxn>
              <a:cxn ang="0">
                <a:pos x="connsiteX12783" y="connsiteY12783"/>
              </a:cxn>
              <a:cxn ang="0">
                <a:pos x="connsiteX12784" y="connsiteY12784"/>
              </a:cxn>
              <a:cxn ang="0">
                <a:pos x="connsiteX12785" y="connsiteY12785"/>
              </a:cxn>
              <a:cxn ang="0">
                <a:pos x="connsiteX12786" y="connsiteY12786"/>
              </a:cxn>
              <a:cxn ang="0">
                <a:pos x="connsiteX12787" y="connsiteY12787"/>
              </a:cxn>
              <a:cxn ang="0">
                <a:pos x="connsiteX12788" y="connsiteY12788"/>
              </a:cxn>
              <a:cxn ang="0">
                <a:pos x="connsiteX12789" y="connsiteY12789"/>
              </a:cxn>
              <a:cxn ang="0">
                <a:pos x="connsiteX12790" y="connsiteY12790"/>
              </a:cxn>
              <a:cxn ang="0">
                <a:pos x="connsiteX12791" y="connsiteY12791"/>
              </a:cxn>
              <a:cxn ang="0">
                <a:pos x="connsiteX12792" y="connsiteY12792"/>
              </a:cxn>
              <a:cxn ang="0">
                <a:pos x="connsiteX12793" y="connsiteY12793"/>
              </a:cxn>
              <a:cxn ang="0">
                <a:pos x="connsiteX12794" y="connsiteY12794"/>
              </a:cxn>
              <a:cxn ang="0">
                <a:pos x="connsiteX12795" y="connsiteY12795"/>
              </a:cxn>
              <a:cxn ang="0">
                <a:pos x="connsiteX12796" y="connsiteY12796"/>
              </a:cxn>
              <a:cxn ang="0">
                <a:pos x="connsiteX12797" y="connsiteY12797"/>
              </a:cxn>
              <a:cxn ang="0">
                <a:pos x="connsiteX12798" y="connsiteY12798"/>
              </a:cxn>
              <a:cxn ang="0">
                <a:pos x="connsiteX12799" y="connsiteY12799"/>
              </a:cxn>
              <a:cxn ang="0">
                <a:pos x="connsiteX12800" y="connsiteY12800"/>
              </a:cxn>
              <a:cxn ang="0">
                <a:pos x="connsiteX12801" y="connsiteY12801"/>
              </a:cxn>
              <a:cxn ang="0">
                <a:pos x="connsiteX12802" y="connsiteY12802"/>
              </a:cxn>
              <a:cxn ang="0">
                <a:pos x="connsiteX12803" y="connsiteY12803"/>
              </a:cxn>
              <a:cxn ang="0">
                <a:pos x="connsiteX12804" y="connsiteY12804"/>
              </a:cxn>
              <a:cxn ang="0">
                <a:pos x="connsiteX12805" y="connsiteY12805"/>
              </a:cxn>
              <a:cxn ang="0">
                <a:pos x="connsiteX12806" y="connsiteY12806"/>
              </a:cxn>
              <a:cxn ang="0">
                <a:pos x="connsiteX12807" y="connsiteY12807"/>
              </a:cxn>
              <a:cxn ang="0">
                <a:pos x="connsiteX12808" y="connsiteY12808"/>
              </a:cxn>
              <a:cxn ang="0">
                <a:pos x="connsiteX12809" y="connsiteY12809"/>
              </a:cxn>
              <a:cxn ang="0">
                <a:pos x="connsiteX12810" y="connsiteY12810"/>
              </a:cxn>
              <a:cxn ang="0">
                <a:pos x="connsiteX12811" y="connsiteY12811"/>
              </a:cxn>
              <a:cxn ang="0">
                <a:pos x="connsiteX12812" y="connsiteY12812"/>
              </a:cxn>
              <a:cxn ang="0">
                <a:pos x="connsiteX12813" y="connsiteY12813"/>
              </a:cxn>
              <a:cxn ang="0">
                <a:pos x="connsiteX12814" y="connsiteY12814"/>
              </a:cxn>
              <a:cxn ang="0">
                <a:pos x="connsiteX12815" y="connsiteY12815"/>
              </a:cxn>
              <a:cxn ang="0">
                <a:pos x="connsiteX12816" y="connsiteY12816"/>
              </a:cxn>
              <a:cxn ang="0">
                <a:pos x="connsiteX12817" y="connsiteY12817"/>
              </a:cxn>
              <a:cxn ang="0">
                <a:pos x="connsiteX12818" y="connsiteY12818"/>
              </a:cxn>
              <a:cxn ang="0">
                <a:pos x="connsiteX12819" y="connsiteY12819"/>
              </a:cxn>
              <a:cxn ang="0">
                <a:pos x="connsiteX12820" y="connsiteY12820"/>
              </a:cxn>
              <a:cxn ang="0">
                <a:pos x="connsiteX12821" y="connsiteY12821"/>
              </a:cxn>
              <a:cxn ang="0">
                <a:pos x="connsiteX12822" y="connsiteY12822"/>
              </a:cxn>
              <a:cxn ang="0">
                <a:pos x="connsiteX12823" y="connsiteY12823"/>
              </a:cxn>
              <a:cxn ang="0">
                <a:pos x="connsiteX12824" y="connsiteY12824"/>
              </a:cxn>
              <a:cxn ang="0">
                <a:pos x="connsiteX12825" y="connsiteY12825"/>
              </a:cxn>
              <a:cxn ang="0">
                <a:pos x="connsiteX12826" y="connsiteY12826"/>
              </a:cxn>
              <a:cxn ang="0">
                <a:pos x="connsiteX12827" y="connsiteY12827"/>
              </a:cxn>
              <a:cxn ang="0">
                <a:pos x="connsiteX12828" y="connsiteY12828"/>
              </a:cxn>
              <a:cxn ang="0">
                <a:pos x="connsiteX12829" y="connsiteY12829"/>
              </a:cxn>
              <a:cxn ang="0">
                <a:pos x="connsiteX12830" y="connsiteY12830"/>
              </a:cxn>
              <a:cxn ang="0">
                <a:pos x="connsiteX12831" y="connsiteY12831"/>
              </a:cxn>
              <a:cxn ang="0">
                <a:pos x="connsiteX12832" y="connsiteY12832"/>
              </a:cxn>
              <a:cxn ang="0">
                <a:pos x="connsiteX12833" y="connsiteY12833"/>
              </a:cxn>
              <a:cxn ang="0">
                <a:pos x="connsiteX12834" y="connsiteY12834"/>
              </a:cxn>
              <a:cxn ang="0">
                <a:pos x="connsiteX12835" y="connsiteY12835"/>
              </a:cxn>
              <a:cxn ang="0">
                <a:pos x="connsiteX12836" y="connsiteY12836"/>
              </a:cxn>
              <a:cxn ang="0">
                <a:pos x="connsiteX12837" y="connsiteY12837"/>
              </a:cxn>
              <a:cxn ang="0">
                <a:pos x="connsiteX12838" y="connsiteY12838"/>
              </a:cxn>
              <a:cxn ang="0">
                <a:pos x="connsiteX12839" y="connsiteY12839"/>
              </a:cxn>
              <a:cxn ang="0">
                <a:pos x="connsiteX12840" y="connsiteY12840"/>
              </a:cxn>
              <a:cxn ang="0">
                <a:pos x="connsiteX12841" y="connsiteY12841"/>
              </a:cxn>
              <a:cxn ang="0">
                <a:pos x="connsiteX12842" y="connsiteY12842"/>
              </a:cxn>
              <a:cxn ang="0">
                <a:pos x="connsiteX12843" y="connsiteY12843"/>
              </a:cxn>
              <a:cxn ang="0">
                <a:pos x="connsiteX12844" y="connsiteY12844"/>
              </a:cxn>
              <a:cxn ang="0">
                <a:pos x="connsiteX12845" y="connsiteY12845"/>
              </a:cxn>
              <a:cxn ang="0">
                <a:pos x="connsiteX12846" y="connsiteY12846"/>
              </a:cxn>
              <a:cxn ang="0">
                <a:pos x="connsiteX12847" y="connsiteY12847"/>
              </a:cxn>
              <a:cxn ang="0">
                <a:pos x="connsiteX12848" y="connsiteY12848"/>
              </a:cxn>
              <a:cxn ang="0">
                <a:pos x="connsiteX12849" y="connsiteY12849"/>
              </a:cxn>
              <a:cxn ang="0">
                <a:pos x="connsiteX12850" y="connsiteY12850"/>
              </a:cxn>
              <a:cxn ang="0">
                <a:pos x="connsiteX12851" y="connsiteY12851"/>
              </a:cxn>
              <a:cxn ang="0">
                <a:pos x="connsiteX12852" y="connsiteY12852"/>
              </a:cxn>
              <a:cxn ang="0">
                <a:pos x="connsiteX12853" y="connsiteY12853"/>
              </a:cxn>
              <a:cxn ang="0">
                <a:pos x="connsiteX12854" y="connsiteY12854"/>
              </a:cxn>
              <a:cxn ang="0">
                <a:pos x="connsiteX12855" y="connsiteY12855"/>
              </a:cxn>
              <a:cxn ang="0">
                <a:pos x="connsiteX12856" y="connsiteY12856"/>
              </a:cxn>
              <a:cxn ang="0">
                <a:pos x="connsiteX12857" y="connsiteY12857"/>
              </a:cxn>
              <a:cxn ang="0">
                <a:pos x="connsiteX12858" y="connsiteY12858"/>
              </a:cxn>
              <a:cxn ang="0">
                <a:pos x="connsiteX12859" y="connsiteY12859"/>
              </a:cxn>
              <a:cxn ang="0">
                <a:pos x="connsiteX12860" y="connsiteY12860"/>
              </a:cxn>
              <a:cxn ang="0">
                <a:pos x="connsiteX12861" y="connsiteY12861"/>
              </a:cxn>
              <a:cxn ang="0">
                <a:pos x="connsiteX12862" y="connsiteY12862"/>
              </a:cxn>
              <a:cxn ang="0">
                <a:pos x="connsiteX12863" y="connsiteY12863"/>
              </a:cxn>
              <a:cxn ang="0">
                <a:pos x="connsiteX12864" y="connsiteY12864"/>
              </a:cxn>
              <a:cxn ang="0">
                <a:pos x="connsiteX12865" y="connsiteY12865"/>
              </a:cxn>
              <a:cxn ang="0">
                <a:pos x="connsiteX12866" y="connsiteY12866"/>
              </a:cxn>
              <a:cxn ang="0">
                <a:pos x="connsiteX12867" y="connsiteY12867"/>
              </a:cxn>
              <a:cxn ang="0">
                <a:pos x="connsiteX12868" y="connsiteY12868"/>
              </a:cxn>
              <a:cxn ang="0">
                <a:pos x="connsiteX12869" y="connsiteY12869"/>
              </a:cxn>
              <a:cxn ang="0">
                <a:pos x="connsiteX12870" y="connsiteY12870"/>
              </a:cxn>
              <a:cxn ang="0">
                <a:pos x="connsiteX12871" y="connsiteY12871"/>
              </a:cxn>
              <a:cxn ang="0">
                <a:pos x="connsiteX12872" y="connsiteY12872"/>
              </a:cxn>
              <a:cxn ang="0">
                <a:pos x="connsiteX12873" y="connsiteY12873"/>
              </a:cxn>
              <a:cxn ang="0">
                <a:pos x="connsiteX12874" y="connsiteY12874"/>
              </a:cxn>
              <a:cxn ang="0">
                <a:pos x="connsiteX12875" y="connsiteY12875"/>
              </a:cxn>
              <a:cxn ang="0">
                <a:pos x="connsiteX12876" y="connsiteY12876"/>
              </a:cxn>
              <a:cxn ang="0">
                <a:pos x="connsiteX12877" y="connsiteY12877"/>
              </a:cxn>
              <a:cxn ang="0">
                <a:pos x="connsiteX12878" y="connsiteY12878"/>
              </a:cxn>
              <a:cxn ang="0">
                <a:pos x="connsiteX12879" y="connsiteY12879"/>
              </a:cxn>
              <a:cxn ang="0">
                <a:pos x="connsiteX12880" y="connsiteY12880"/>
              </a:cxn>
              <a:cxn ang="0">
                <a:pos x="connsiteX12881" y="connsiteY12881"/>
              </a:cxn>
              <a:cxn ang="0">
                <a:pos x="connsiteX12882" y="connsiteY12882"/>
              </a:cxn>
              <a:cxn ang="0">
                <a:pos x="connsiteX12883" y="connsiteY12883"/>
              </a:cxn>
              <a:cxn ang="0">
                <a:pos x="connsiteX12884" y="connsiteY12884"/>
              </a:cxn>
              <a:cxn ang="0">
                <a:pos x="connsiteX12885" y="connsiteY12885"/>
              </a:cxn>
              <a:cxn ang="0">
                <a:pos x="connsiteX12886" y="connsiteY12886"/>
              </a:cxn>
              <a:cxn ang="0">
                <a:pos x="connsiteX12887" y="connsiteY12887"/>
              </a:cxn>
              <a:cxn ang="0">
                <a:pos x="connsiteX12888" y="connsiteY12888"/>
              </a:cxn>
              <a:cxn ang="0">
                <a:pos x="connsiteX12889" y="connsiteY12889"/>
              </a:cxn>
              <a:cxn ang="0">
                <a:pos x="connsiteX12890" y="connsiteY12890"/>
              </a:cxn>
              <a:cxn ang="0">
                <a:pos x="connsiteX12891" y="connsiteY12891"/>
              </a:cxn>
              <a:cxn ang="0">
                <a:pos x="connsiteX12892" y="connsiteY12892"/>
              </a:cxn>
              <a:cxn ang="0">
                <a:pos x="connsiteX12893" y="connsiteY12893"/>
              </a:cxn>
              <a:cxn ang="0">
                <a:pos x="connsiteX12894" y="connsiteY12894"/>
              </a:cxn>
              <a:cxn ang="0">
                <a:pos x="connsiteX12895" y="connsiteY12895"/>
              </a:cxn>
              <a:cxn ang="0">
                <a:pos x="connsiteX12896" y="connsiteY12896"/>
              </a:cxn>
              <a:cxn ang="0">
                <a:pos x="connsiteX12897" y="connsiteY12897"/>
              </a:cxn>
              <a:cxn ang="0">
                <a:pos x="connsiteX12898" y="connsiteY12898"/>
              </a:cxn>
              <a:cxn ang="0">
                <a:pos x="connsiteX12899" y="connsiteY12899"/>
              </a:cxn>
              <a:cxn ang="0">
                <a:pos x="connsiteX12900" y="connsiteY12900"/>
              </a:cxn>
              <a:cxn ang="0">
                <a:pos x="connsiteX12901" y="connsiteY12901"/>
              </a:cxn>
              <a:cxn ang="0">
                <a:pos x="connsiteX12902" y="connsiteY12902"/>
              </a:cxn>
              <a:cxn ang="0">
                <a:pos x="connsiteX12903" y="connsiteY12903"/>
              </a:cxn>
              <a:cxn ang="0">
                <a:pos x="connsiteX12904" y="connsiteY12904"/>
              </a:cxn>
              <a:cxn ang="0">
                <a:pos x="connsiteX12905" y="connsiteY12905"/>
              </a:cxn>
              <a:cxn ang="0">
                <a:pos x="connsiteX12906" y="connsiteY12906"/>
              </a:cxn>
              <a:cxn ang="0">
                <a:pos x="connsiteX12907" y="connsiteY12907"/>
              </a:cxn>
              <a:cxn ang="0">
                <a:pos x="connsiteX12908" y="connsiteY12908"/>
              </a:cxn>
              <a:cxn ang="0">
                <a:pos x="connsiteX12909" y="connsiteY12909"/>
              </a:cxn>
              <a:cxn ang="0">
                <a:pos x="connsiteX12910" y="connsiteY12910"/>
              </a:cxn>
              <a:cxn ang="0">
                <a:pos x="connsiteX12911" y="connsiteY12911"/>
              </a:cxn>
              <a:cxn ang="0">
                <a:pos x="connsiteX12912" y="connsiteY12912"/>
              </a:cxn>
              <a:cxn ang="0">
                <a:pos x="connsiteX12913" y="connsiteY12913"/>
              </a:cxn>
              <a:cxn ang="0">
                <a:pos x="connsiteX12914" y="connsiteY12914"/>
              </a:cxn>
              <a:cxn ang="0">
                <a:pos x="connsiteX12915" y="connsiteY12915"/>
              </a:cxn>
              <a:cxn ang="0">
                <a:pos x="connsiteX12916" y="connsiteY12916"/>
              </a:cxn>
              <a:cxn ang="0">
                <a:pos x="connsiteX12917" y="connsiteY12917"/>
              </a:cxn>
              <a:cxn ang="0">
                <a:pos x="connsiteX12918" y="connsiteY12918"/>
              </a:cxn>
              <a:cxn ang="0">
                <a:pos x="connsiteX12919" y="connsiteY12919"/>
              </a:cxn>
              <a:cxn ang="0">
                <a:pos x="connsiteX12920" y="connsiteY12920"/>
              </a:cxn>
              <a:cxn ang="0">
                <a:pos x="connsiteX12921" y="connsiteY12921"/>
              </a:cxn>
              <a:cxn ang="0">
                <a:pos x="connsiteX12922" y="connsiteY12922"/>
              </a:cxn>
              <a:cxn ang="0">
                <a:pos x="connsiteX12923" y="connsiteY12923"/>
              </a:cxn>
              <a:cxn ang="0">
                <a:pos x="connsiteX12924" y="connsiteY12924"/>
              </a:cxn>
              <a:cxn ang="0">
                <a:pos x="connsiteX12925" y="connsiteY12925"/>
              </a:cxn>
              <a:cxn ang="0">
                <a:pos x="connsiteX12926" y="connsiteY12926"/>
              </a:cxn>
              <a:cxn ang="0">
                <a:pos x="connsiteX12927" y="connsiteY12927"/>
              </a:cxn>
              <a:cxn ang="0">
                <a:pos x="connsiteX12928" y="connsiteY12928"/>
              </a:cxn>
              <a:cxn ang="0">
                <a:pos x="connsiteX12929" y="connsiteY12929"/>
              </a:cxn>
              <a:cxn ang="0">
                <a:pos x="connsiteX12930" y="connsiteY12930"/>
              </a:cxn>
              <a:cxn ang="0">
                <a:pos x="connsiteX12931" y="connsiteY12931"/>
              </a:cxn>
              <a:cxn ang="0">
                <a:pos x="connsiteX12932" y="connsiteY12932"/>
              </a:cxn>
              <a:cxn ang="0">
                <a:pos x="connsiteX12933" y="connsiteY12933"/>
              </a:cxn>
              <a:cxn ang="0">
                <a:pos x="connsiteX12934" y="connsiteY12934"/>
              </a:cxn>
              <a:cxn ang="0">
                <a:pos x="connsiteX12935" y="connsiteY12935"/>
              </a:cxn>
              <a:cxn ang="0">
                <a:pos x="connsiteX12936" y="connsiteY12936"/>
              </a:cxn>
              <a:cxn ang="0">
                <a:pos x="connsiteX12937" y="connsiteY12937"/>
              </a:cxn>
              <a:cxn ang="0">
                <a:pos x="connsiteX12938" y="connsiteY12938"/>
              </a:cxn>
              <a:cxn ang="0">
                <a:pos x="connsiteX12939" y="connsiteY12939"/>
              </a:cxn>
              <a:cxn ang="0">
                <a:pos x="connsiteX12940" y="connsiteY12940"/>
              </a:cxn>
              <a:cxn ang="0">
                <a:pos x="connsiteX12941" y="connsiteY12941"/>
              </a:cxn>
              <a:cxn ang="0">
                <a:pos x="connsiteX12942" y="connsiteY12942"/>
              </a:cxn>
              <a:cxn ang="0">
                <a:pos x="connsiteX12943" y="connsiteY12943"/>
              </a:cxn>
              <a:cxn ang="0">
                <a:pos x="connsiteX12944" y="connsiteY12944"/>
              </a:cxn>
              <a:cxn ang="0">
                <a:pos x="connsiteX12945" y="connsiteY12945"/>
              </a:cxn>
              <a:cxn ang="0">
                <a:pos x="connsiteX12946" y="connsiteY12946"/>
              </a:cxn>
              <a:cxn ang="0">
                <a:pos x="connsiteX12947" y="connsiteY12947"/>
              </a:cxn>
              <a:cxn ang="0">
                <a:pos x="connsiteX12948" y="connsiteY12948"/>
              </a:cxn>
              <a:cxn ang="0">
                <a:pos x="connsiteX12949" y="connsiteY12949"/>
              </a:cxn>
              <a:cxn ang="0">
                <a:pos x="connsiteX12950" y="connsiteY12950"/>
              </a:cxn>
              <a:cxn ang="0">
                <a:pos x="connsiteX12951" y="connsiteY12951"/>
              </a:cxn>
              <a:cxn ang="0">
                <a:pos x="connsiteX12952" y="connsiteY12952"/>
              </a:cxn>
              <a:cxn ang="0">
                <a:pos x="connsiteX12953" y="connsiteY12953"/>
              </a:cxn>
              <a:cxn ang="0">
                <a:pos x="connsiteX12954" y="connsiteY12954"/>
              </a:cxn>
              <a:cxn ang="0">
                <a:pos x="connsiteX12955" y="connsiteY12955"/>
              </a:cxn>
              <a:cxn ang="0">
                <a:pos x="connsiteX12956" y="connsiteY12956"/>
              </a:cxn>
              <a:cxn ang="0">
                <a:pos x="connsiteX12957" y="connsiteY12957"/>
              </a:cxn>
              <a:cxn ang="0">
                <a:pos x="connsiteX12958" y="connsiteY12958"/>
              </a:cxn>
              <a:cxn ang="0">
                <a:pos x="connsiteX12959" y="connsiteY12959"/>
              </a:cxn>
              <a:cxn ang="0">
                <a:pos x="connsiteX12960" y="connsiteY12960"/>
              </a:cxn>
              <a:cxn ang="0">
                <a:pos x="connsiteX12961" y="connsiteY12961"/>
              </a:cxn>
              <a:cxn ang="0">
                <a:pos x="connsiteX12962" y="connsiteY12962"/>
              </a:cxn>
              <a:cxn ang="0">
                <a:pos x="connsiteX12963" y="connsiteY12963"/>
              </a:cxn>
              <a:cxn ang="0">
                <a:pos x="connsiteX12964" y="connsiteY12964"/>
              </a:cxn>
              <a:cxn ang="0">
                <a:pos x="connsiteX12965" y="connsiteY12965"/>
              </a:cxn>
              <a:cxn ang="0">
                <a:pos x="connsiteX12966" y="connsiteY12966"/>
              </a:cxn>
              <a:cxn ang="0">
                <a:pos x="connsiteX12967" y="connsiteY12967"/>
              </a:cxn>
              <a:cxn ang="0">
                <a:pos x="connsiteX12968" y="connsiteY12968"/>
              </a:cxn>
              <a:cxn ang="0">
                <a:pos x="connsiteX12969" y="connsiteY12969"/>
              </a:cxn>
              <a:cxn ang="0">
                <a:pos x="connsiteX12970" y="connsiteY12970"/>
              </a:cxn>
              <a:cxn ang="0">
                <a:pos x="connsiteX12971" y="connsiteY12971"/>
              </a:cxn>
              <a:cxn ang="0">
                <a:pos x="connsiteX12972" y="connsiteY12972"/>
              </a:cxn>
              <a:cxn ang="0">
                <a:pos x="connsiteX12973" y="connsiteY12973"/>
              </a:cxn>
              <a:cxn ang="0">
                <a:pos x="connsiteX12974" y="connsiteY12974"/>
              </a:cxn>
              <a:cxn ang="0">
                <a:pos x="connsiteX12975" y="connsiteY12975"/>
              </a:cxn>
              <a:cxn ang="0">
                <a:pos x="connsiteX12976" y="connsiteY12976"/>
              </a:cxn>
              <a:cxn ang="0">
                <a:pos x="connsiteX12977" y="connsiteY12977"/>
              </a:cxn>
              <a:cxn ang="0">
                <a:pos x="connsiteX12978" y="connsiteY12978"/>
              </a:cxn>
              <a:cxn ang="0">
                <a:pos x="connsiteX12979" y="connsiteY12979"/>
              </a:cxn>
              <a:cxn ang="0">
                <a:pos x="connsiteX12980" y="connsiteY12980"/>
              </a:cxn>
              <a:cxn ang="0">
                <a:pos x="connsiteX12981" y="connsiteY12981"/>
              </a:cxn>
              <a:cxn ang="0">
                <a:pos x="connsiteX12982" y="connsiteY12982"/>
              </a:cxn>
              <a:cxn ang="0">
                <a:pos x="connsiteX12983" y="connsiteY12983"/>
              </a:cxn>
              <a:cxn ang="0">
                <a:pos x="connsiteX12984" y="connsiteY12984"/>
              </a:cxn>
              <a:cxn ang="0">
                <a:pos x="connsiteX12985" y="connsiteY12985"/>
              </a:cxn>
              <a:cxn ang="0">
                <a:pos x="connsiteX12986" y="connsiteY12986"/>
              </a:cxn>
              <a:cxn ang="0">
                <a:pos x="connsiteX12987" y="connsiteY12987"/>
              </a:cxn>
              <a:cxn ang="0">
                <a:pos x="connsiteX12988" y="connsiteY12988"/>
              </a:cxn>
              <a:cxn ang="0">
                <a:pos x="connsiteX12989" y="connsiteY12989"/>
              </a:cxn>
              <a:cxn ang="0">
                <a:pos x="connsiteX12990" y="connsiteY12990"/>
              </a:cxn>
              <a:cxn ang="0">
                <a:pos x="connsiteX12991" y="connsiteY12991"/>
              </a:cxn>
              <a:cxn ang="0">
                <a:pos x="connsiteX12992" y="connsiteY12992"/>
              </a:cxn>
              <a:cxn ang="0">
                <a:pos x="connsiteX12993" y="connsiteY12993"/>
              </a:cxn>
              <a:cxn ang="0">
                <a:pos x="connsiteX12994" y="connsiteY12994"/>
              </a:cxn>
              <a:cxn ang="0">
                <a:pos x="connsiteX12995" y="connsiteY12995"/>
              </a:cxn>
              <a:cxn ang="0">
                <a:pos x="connsiteX12996" y="connsiteY12996"/>
              </a:cxn>
              <a:cxn ang="0">
                <a:pos x="connsiteX12997" y="connsiteY12997"/>
              </a:cxn>
              <a:cxn ang="0">
                <a:pos x="connsiteX12998" y="connsiteY12998"/>
              </a:cxn>
              <a:cxn ang="0">
                <a:pos x="connsiteX12999" y="connsiteY12999"/>
              </a:cxn>
              <a:cxn ang="0">
                <a:pos x="connsiteX13000" y="connsiteY13000"/>
              </a:cxn>
              <a:cxn ang="0">
                <a:pos x="connsiteX13001" y="connsiteY13001"/>
              </a:cxn>
              <a:cxn ang="0">
                <a:pos x="connsiteX13002" y="connsiteY13002"/>
              </a:cxn>
              <a:cxn ang="0">
                <a:pos x="connsiteX13003" y="connsiteY13003"/>
              </a:cxn>
              <a:cxn ang="0">
                <a:pos x="connsiteX13004" y="connsiteY13004"/>
              </a:cxn>
              <a:cxn ang="0">
                <a:pos x="connsiteX13005" y="connsiteY13005"/>
              </a:cxn>
              <a:cxn ang="0">
                <a:pos x="connsiteX13006" y="connsiteY13006"/>
              </a:cxn>
              <a:cxn ang="0">
                <a:pos x="connsiteX13007" y="connsiteY13007"/>
              </a:cxn>
              <a:cxn ang="0">
                <a:pos x="connsiteX13008" y="connsiteY13008"/>
              </a:cxn>
              <a:cxn ang="0">
                <a:pos x="connsiteX13009" y="connsiteY13009"/>
              </a:cxn>
              <a:cxn ang="0">
                <a:pos x="connsiteX13010" y="connsiteY13010"/>
              </a:cxn>
              <a:cxn ang="0">
                <a:pos x="connsiteX13011" y="connsiteY13011"/>
              </a:cxn>
              <a:cxn ang="0">
                <a:pos x="connsiteX13012" y="connsiteY13012"/>
              </a:cxn>
              <a:cxn ang="0">
                <a:pos x="connsiteX13013" y="connsiteY13013"/>
              </a:cxn>
              <a:cxn ang="0">
                <a:pos x="connsiteX13014" y="connsiteY13014"/>
              </a:cxn>
              <a:cxn ang="0">
                <a:pos x="connsiteX13015" y="connsiteY13015"/>
              </a:cxn>
              <a:cxn ang="0">
                <a:pos x="connsiteX13016" y="connsiteY13016"/>
              </a:cxn>
              <a:cxn ang="0">
                <a:pos x="connsiteX13017" y="connsiteY13017"/>
              </a:cxn>
              <a:cxn ang="0">
                <a:pos x="connsiteX13018" y="connsiteY13018"/>
              </a:cxn>
              <a:cxn ang="0">
                <a:pos x="connsiteX13019" y="connsiteY13019"/>
              </a:cxn>
              <a:cxn ang="0">
                <a:pos x="connsiteX13020" y="connsiteY13020"/>
              </a:cxn>
              <a:cxn ang="0">
                <a:pos x="connsiteX13021" y="connsiteY13021"/>
              </a:cxn>
              <a:cxn ang="0">
                <a:pos x="connsiteX13022" y="connsiteY13022"/>
              </a:cxn>
              <a:cxn ang="0">
                <a:pos x="connsiteX13023" y="connsiteY13023"/>
              </a:cxn>
              <a:cxn ang="0">
                <a:pos x="connsiteX13024" y="connsiteY13024"/>
              </a:cxn>
              <a:cxn ang="0">
                <a:pos x="connsiteX13025" y="connsiteY13025"/>
              </a:cxn>
              <a:cxn ang="0">
                <a:pos x="connsiteX13026" y="connsiteY13026"/>
              </a:cxn>
              <a:cxn ang="0">
                <a:pos x="connsiteX13027" y="connsiteY13027"/>
              </a:cxn>
              <a:cxn ang="0">
                <a:pos x="connsiteX13028" y="connsiteY13028"/>
              </a:cxn>
              <a:cxn ang="0">
                <a:pos x="connsiteX13029" y="connsiteY13029"/>
              </a:cxn>
              <a:cxn ang="0">
                <a:pos x="connsiteX13030" y="connsiteY13030"/>
              </a:cxn>
              <a:cxn ang="0">
                <a:pos x="connsiteX13031" y="connsiteY13031"/>
              </a:cxn>
              <a:cxn ang="0">
                <a:pos x="connsiteX13032" y="connsiteY13032"/>
              </a:cxn>
              <a:cxn ang="0">
                <a:pos x="connsiteX13033" y="connsiteY13033"/>
              </a:cxn>
              <a:cxn ang="0">
                <a:pos x="connsiteX13034" y="connsiteY13034"/>
              </a:cxn>
              <a:cxn ang="0">
                <a:pos x="connsiteX13035" y="connsiteY13035"/>
              </a:cxn>
              <a:cxn ang="0">
                <a:pos x="connsiteX13036" y="connsiteY13036"/>
              </a:cxn>
              <a:cxn ang="0">
                <a:pos x="connsiteX13037" y="connsiteY13037"/>
              </a:cxn>
              <a:cxn ang="0">
                <a:pos x="connsiteX13038" y="connsiteY13038"/>
              </a:cxn>
              <a:cxn ang="0">
                <a:pos x="connsiteX13039" y="connsiteY13039"/>
              </a:cxn>
              <a:cxn ang="0">
                <a:pos x="connsiteX13040" y="connsiteY13040"/>
              </a:cxn>
              <a:cxn ang="0">
                <a:pos x="connsiteX13041" y="connsiteY13041"/>
              </a:cxn>
              <a:cxn ang="0">
                <a:pos x="connsiteX13042" y="connsiteY13042"/>
              </a:cxn>
              <a:cxn ang="0">
                <a:pos x="connsiteX13043" y="connsiteY13043"/>
              </a:cxn>
              <a:cxn ang="0">
                <a:pos x="connsiteX13044" y="connsiteY13044"/>
              </a:cxn>
              <a:cxn ang="0">
                <a:pos x="connsiteX13045" y="connsiteY13045"/>
              </a:cxn>
              <a:cxn ang="0">
                <a:pos x="connsiteX13046" y="connsiteY13046"/>
              </a:cxn>
              <a:cxn ang="0">
                <a:pos x="connsiteX13047" y="connsiteY13047"/>
              </a:cxn>
              <a:cxn ang="0">
                <a:pos x="connsiteX13048" y="connsiteY13048"/>
              </a:cxn>
              <a:cxn ang="0">
                <a:pos x="connsiteX13049" y="connsiteY13049"/>
              </a:cxn>
              <a:cxn ang="0">
                <a:pos x="connsiteX13050" y="connsiteY13050"/>
              </a:cxn>
              <a:cxn ang="0">
                <a:pos x="connsiteX13051" y="connsiteY13051"/>
              </a:cxn>
              <a:cxn ang="0">
                <a:pos x="connsiteX13052" y="connsiteY13052"/>
              </a:cxn>
              <a:cxn ang="0">
                <a:pos x="connsiteX13053" y="connsiteY13053"/>
              </a:cxn>
              <a:cxn ang="0">
                <a:pos x="connsiteX13054" y="connsiteY13054"/>
              </a:cxn>
              <a:cxn ang="0">
                <a:pos x="connsiteX13055" y="connsiteY13055"/>
              </a:cxn>
              <a:cxn ang="0">
                <a:pos x="connsiteX13056" y="connsiteY13056"/>
              </a:cxn>
              <a:cxn ang="0">
                <a:pos x="connsiteX13057" y="connsiteY13057"/>
              </a:cxn>
              <a:cxn ang="0">
                <a:pos x="connsiteX13058" y="connsiteY13058"/>
              </a:cxn>
              <a:cxn ang="0">
                <a:pos x="connsiteX13059" y="connsiteY13059"/>
              </a:cxn>
              <a:cxn ang="0">
                <a:pos x="connsiteX13060" y="connsiteY13060"/>
              </a:cxn>
              <a:cxn ang="0">
                <a:pos x="connsiteX13061" y="connsiteY13061"/>
              </a:cxn>
              <a:cxn ang="0">
                <a:pos x="connsiteX13062" y="connsiteY13062"/>
              </a:cxn>
              <a:cxn ang="0">
                <a:pos x="connsiteX13063" y="connsiteY13063"/>
              </a:cxn>
              <a:cxn ang="0">
                <a:pos x="connsiteX13064" y="connsiteY13064"/>
              </a:cxn>
              <a:cxn ang="0">
                <a:pos x="connsiteX13065" y="connsiteY13065"/>
              </a:cxn>
              <a:cxn ang="0">
                <a:pos x="connsiteX13066" y="connsiteY13066"/>
              </a:cxn>
              <a:cxn ang="0">
                <a:pos x="connsiteX13067" y="connsiteY13067"/>
              </a:cxn>
              <a:cxn ang="0">
                <a:pos x="connsiteX13068" y="connsiteY13068"/>
              </a:cxn>
              <a:cxn ang="0">
                <a:pos x="connsiteX13069" y="connsiteY13069"/>
              </a:cxn>
              <a:cxn ang="0">
                <a:pos x="connsiteX13070" y="connsiteY13070"/>
              </a:cxn>
              <a:cxn ang="0">
                <a:pos x="connsiteX13071" y="connsiteY13071"/>
              </a:cxn>
              <a:cxn ang="0">
                <a:pos x="connsiteX13072" y="connsiteY13072"/>
              </a:cxn>
              <a:cxn ang="0">
                <a:pos x="connsiteX13073" y="connsiteY13073"/>
              </a:cxn>
              <a:cxn ang="0">
                <a:pos x="connsiteX13074" y="connsiteY13074"/>
              </a:cxn>
              <a:cxn ang="0">
                <a:pos x="connsiteX13075" y="connsiteY13075"/>
              </a:cxn>
              <a:cxn ang="0">
                <a:pos x="connsiteX13076" y="connsiteY13076"/>
              </a:cxn>
              <a:cxn ang="0">
                <a:pos x="connsiteX13077" y="connsiteY13077"/>
              </a:cxn>
              <a:cxn ang="0">
                <a:pos x="connsiteX13078" y="connsiteY13078"/>
              </a:cxn>
              <a:cxn ang="0">
                <a:pos x="connsiteX13079" y="connsiteY13079"/>
              </a:cxn>
              <a:cxn ang="0">
                <a:pos x="connsiteX13080" y="connsiteY13080"/>
              </a:cxn>
              <a:cxn ang="0">
                <a:pos x="connsiteX13081" y="connsiteY13081"/>
              </a:cxn>
              <a:cxn ang="0">
                <a:pos x="connsiteX13082" y="connsiteY13082"/>
              </a:cxn>
              <a:cxn ang="0">
                <a:pos x="connsiteX13083" y="connsiteY13083"/>
              </a:cxn>
              <a:cxn ang="0">
                <a:pos x="connsiteX13084" y="connsiteY13084"/>
              </a:cxn>
              <a:cxn ang="0">
                <a:pos x="connsiteX13085" y="connsiteY13085"/>
              </a:cxn>
              <a:cxn ang="0">
                <a:pos x="connsiteX13086" y="connsiteY13086"/>
              </a:cxn>
              <a:cxn ang="0">
                <a:pos x="connsiteX13087" y="connsiteY13087"/>
              </a:cxn>
              <a:cxn ang="0">
                <a:pos x="connsiteX13088" y="connsiteY13088"/>
              </a:cxn>
              <a:cxn ang="0">
                <a:pos x="connsiteX13089" y="connsiteY13089"/>
              </a:cxn>
              <a:cxn ang="0">
                <a:pos x="connsiteX13090" y="connsiteY13090"/>
              </a:cxn>
              <a:cxn ang="0">
                <a:pos x="connsiteX13091" y="connsiteY13091"/>
              </a:cxn>
              <a:cxn ang="0">
                <a:pos x="connsiteX13092" y="connsiteY13092"/>
              </a:cxn>
              <a:cxn ang="0">
                <a:pos x="connsiteX13093" y="connsiteY13093"/>
              </a:cxn>
              <a:cxn ang="0">
                <a:pos x="connsiteX13094" y="connsiteY13094"/>
              </a:cxn>
              <a:cxn ang="0">
                <a:pos x="connsiteX13095" y="connsiteY13095"/>
              </a:cxn>
              <a:cxn ang="0">
                <a:pos x="connsiteX13096" y="connsiteY13096"/>
              </a:cxn>
              <a:cxn ang="0">
                <a:pos x="connsiteX13097" y="connsiteY13097"/>
              </a:cxn>
              <a:cxn ang="0">
                <a:pos x="connsiteX13098" y="connsiteY13098"/>
              </a:cxn>
              <a:cxn ang="0">
                <a:pos x="connsiteX13099" y="connsiteY13099"/>
              </a:cxn>
              <a:cxn ang="0">
                <a:pos x="connsiteX13100" y="connsiteY13100"/>
              </a:cxn>
              <a:cxn ang="0">
                <a:pos x="connsiteX13101" y="connsiteY13101"/>
              </a:cxn>
              <a:cxn ang="0">
                <a:pos x="connsiteX13102" y="connsiteY13102"/>
              </a:cxn>
              <a:cxn ang="0">
                <a:pos x="connsiteX13103" y="connsiteY13103"/>
              </a:cxn>
              <a:cxn ang="0">
                <a:pos x="connsiteX13104" y="connsiteY13104"/>
              </a:cxn>
              <a:cxn ang="0">
                <a:pos x="connsiteX13105" y="connsiteY13105"/>
              </a:cxn>
              <a:cxn ang="0">
                <a:pos x="connsiteX13106" y="connsiteY13106"/>
              </a:cxn>
              <a:cxn ang="0">
                <a:pos x="connsiteX13107" y="connsiteY13107"/>
              </a:cxn>
              <a:cxn ang="0">
                <a:pos x="connsiteX13108" y="connsiteY13108"/>
              </a:cxn>
              <a:cxn ang="0">
                <a:pos x="connsiteX13109" y="connsiteY13109"/>
              </a:cxn>
              <a:cxn ang="0">
                <a:pos x="connsiteX13110" y="connsiteY13110"/>
              </a:cxn>
              <a:cxn ang="0">
                <a:pos x="connsiteX13111" y="connsiteY13111"/>
              </a:cxn>
              <a:cxn ang="0">
                <a:pos x="connsiteX13112" y="connsiteY13112"/>
              </a:cxn>
              <a:cxn ang="0">
                <a:pos x="connsiteX13113" y="connsiteY13113"/>
              </a:cxn>
              <a:cxn ang="0">
                <a:pos x="connsiteX13114" y="connsiteY13114"/>
              </a:cxn>
              <a:cxn ang="0">
                <a:pos x="connsiteX13115" y="connsiteY13115"/>
              </a:cxn>
              <a:cxn ang="0">
                <a:pos x="connsiteX13116" y="connsiteY13116"/>
              </a:cxn>
              <a:cxn ang="0">
                <a:pos x="connsiteX13117" y="connsiteY13117"/>
              </a:cxn>
              <a:cxn ang="0">
                <a:pos x="connsiteX13118" y="connsiteY13118"/>
              </a:cxn>
              <a:cxn ang="0">
                <a:pos x="connsiteX13119" y="connsiteY13119"/>
              </a:cxn>
              <a:cxn ang="0">
                <a:pos x="connsiteX13120" y="connsiteY13120"/>
              </a:cxn>
              <a:cxn ang="0">
                <a:pos x="connsiteX13121" y="connsiteY13121"/>
              </a:cxn>
              <a:cxn ang="0">
                <a:pos x="connsiteX13122" y="connsiteY13122"/>
              </a:cxn>
              <a:cxn ang="0">
                <a:pos x="connsiteX13123" y="connsiteY13123"/>
              </a:cxn>
              <a:cxn ang="0">
                <a:pos x="connsiteX13124" y="connsiteY13124"/>
              </a:cxn>
              <a:cxn ang="0">
                <a:pos x="connsiteX13125" y="connsiteY13125"/>
              </a:cxn>
              <a:cxn ang="0">
                <a:pos x="connsiteX13126" y="connsiteY13126"/>
              </a:cxn>
              <a:cxn ang="0">
                <a:pos x="connsiteX13127" y="connsiteY13127"/>
              </a:cxn>
              <a:cxn ang="0">
                <a:pos x="connsiteX13128" y="connsiteY13128"/>
              </a:cxn>
              <a:cxn ang="0">
                <a:pos x="connsiteX13129" y="connsiteY13129"/>
              </a:cxn>
              <a:cxn ang="0">
                <a:pos x="connsiteX13130" y="connsiteY13130"/>
              </a:cxn>
              <a:cxn ang="0">
                <a:pos x="connsiteX13131" y="connsiteY13131"/>
              </a:cxn>
              <a:cxn ang="0">
                <a:pos x="connsiteX13132" y="connsiteY13132"/>
              </a:cxn>
              <a:cxn ang="0">
                <a:pos x="connsiteX13133" y="connsiteY13133"/>
              </a:cxn>
              <a:cxn ang="0">
                <a:pos x="connsiteX13134" y="connsiteY13134"/>
              </a:cxn>
              <a:cxn ang="0">
                <a:pos x="connsiteX13135" y="connsiteY13135"/>
              </a:cxn>
              <a:cxn ang="0">
                <a:pos x="connsiteX13136" y="connsiteY13136"/>
              </a:cxn>
              <a:cxn ang="0">
                <a:pos x="connsiteX13137" y="connsiteY13137"/>
              </a:cxn>
              <a:cxn ang="0">
                <a:pos x="connsiteX13138" y="connsiteY13138"/>
              </a:cxn>
              <a:cxn ang="0">
                <a:pos x="connsiteX13139" y="connsiteY13139"/>
              </a:cxn>
              <a:cxn ang="0">
                <a:pos x="connsiteX13140" y="connsiteY13140"/>
              </a:cxn>
              <a:cxn ang="0">
                <a:pos x="connsiteX13141" y="connsiteY13141"/>
              </a:cxn>
              <a:cxn ang="0">
                <a:pos x="connsiteX13142" y="connsiteY13142"/>
              </a:cxn>
              <a:cxn ang="0">
                <a:pos x="connsiteX13143" y="connsiteY13143"/>
              </a:cxn>
              <a:cxn ang="0">
                <a:pos x="connsiteX13144" y="connsiteY13144"/>
              </a:cxn>
              <a:cxn ang="0">
                <a:pos x="connsiteX13145" y="connsiteY13145"/>
              </a:cxn>
              <a:cxn ang="0">
                <a:pos x="connsiteX13146" y="connsiteY13146"/>
              </a:cxn>
              <a:cxn ang="0">
                <a:pos x="connsiteX13147" y="connsiteY13147"/>
              </a:cxn>
              <a:cxn ang="0">
                <a:pos x="connsiteX13148" y="connsiteY13148"/>
              </a:cxn>
              <a:cxn ang="0">
                <a:pos x="connsiteX13149" y="connsiteY13149"/>
              </a:cxn>
              <a:cxn ang="0">
                <a:pos x="connsiteX13150" y="connsiteY13150"/>
              </a:cxn>
              <a:cxn ang="0">
                <a:pos x="connsiteX13151" y="connsiteY13151"/>
              </a:cxn>
              <a:cxn ang="0">
                <a:pos x="connsiteX13152" y="connsiteY13152"/>
              </a:cxn>
              <a:cxn ang="0">
                <a:pos x="connsiteX13153" y="connsiteY13153"/>
              </a:cxn>
              <a:cxn ang="0">
                <a:pos x="connsiteX13154" y="connsiteY13154"/>
              </a:cxn>
              <a:cxn ang="0">
                <a:pos x="connsiteX13155" y="connsiteY13155"/>
              </a:cxn>
              <a:cxn ang="0">
                <a:pos x="connsiteX13156" y="connsiteY13156"/>
              </a:cxn>
              <a:cxn ang="0">
                <a:pos x="connsiteX13157" y="connsiteY13157"/>
              </a:cxn>
              <a:cxn ang="0">
                <a:pos x="connsiteX13158" y="connsiteY13158"/>
              </a:cxn>
              <a:cxn ang="0">
                <a:pos x="connsiteX13159" y="connsiteY13159"/>
              </a:cxn>
              <a:cxn ang="0">
                <a:pos x="connsiteX13160" y="connsiteY13160"/>
              </a:cxn>
              <a:cxn ang="0">
                <a:pos x="connsiteX13161" y="connsiteY13161"/>
              </a:cxn>
              <a:cxn ang="0">
                <a:pos x="connsiteX13162" y="connsiteY13162"/>
              </a:cxn>
              <a:cxn ang="0">
                <a:pos x="connsiteX13163" y="connsiteY13163"/>
              </a:cxn>
              <a:cxn ang="0">
                <a:pos x="connsiteX13164" y="connsiteY13164"/>
              </a:cxn>
              <a:cxn ang="0">
                <a:pos x="connsiteX13165" y="connsiteY13165"/>
              </a:cxn>
              <a:cxn ang="0">
                <a:pos x="connsiteX13166" y="connsiteY13166"/>
              </a:cxn>
              <a:cxn ang="0">
                <a:pos x="connsiteX13167" y="connsiteY13167"/>
              </a:cxn>
              <a:cxn ang="0">
                <a:pos x="connsiteX13168" y="connsiteY13168"/>
              </a:cxn>
              <a:cxn ang="0">
                <a:pos x="connsiteX13169" y="connsiteY13169"/>
              </a:cxn>
              <a:cxn ang="0">
                <a:pos x="connsiteX13170" y="connsiteY13170"/>
              </a:cxn>
              <a:cxn ang="0">
                <a:pos x="connsiteX13171" y="connsiteY13171"/>
              </a:cxn>
              <a:cxn ang="0">
                <a:pos x="connsiteX13172" y="connsiteY13172"/>
              </a:cxn>
              <a:cxn ang="0">
                <a:pos x="connsiteX13173" y="connsiteY13173"/>
              </a:cxn>
              <a:cxn ang="0">
                <a:pos x="connsiteX13174" y="connsiteY13174"/>
              </a:cxn>
              <a:cxn ang="0">
                <a:pos x="connsiteX13175" y="connsiteY13175"/>
              </a:cxn>
              <a:cxn ang="0">
                <a:pos x="connsiteX13176" y="connsiteY13176"/>
              </a:cxn>
              <a:cxn ang="0">
                <a:pos x="connsiteX13177" y="connsiteY13177"/>
              </a:cxn>
              <a:cxn ang="0">
                <a:pos x="connsiteX13178" y="connsiteY13178"/>
              </a:cxn>
              <a:cxn ang="0">
                <a:pos x="connsiteX13179" y="connsiteY13179"/>
              </a:cxn>
              <a:cxn ang="0">
                <a:pos x="connsiteX13180" y="connsiteY13180"/>
              </a:cxn>
              <a:cxn ang="0">
                <a:pos x="connsiteX13181" y="connsiteY13181"/>
              </a:cxn>
              <a:cxn ang="0">
                <a:pos x="connsiteX13182" y="connsiteY13182"/>
              </a:cxn>
              <a:cxn ang="0">
                <a:pos x="connsiteX13183" y="connsiteY13183"/>
              </a:cxn>
              <a:cxn ang="0">
                <a:pos x="connsiteX13184" y="connsiteY13184"/>
              </a:cxn>
              <a:cxn ang="0">
                <a:pos x="connsiteX13185" y="connsiteY13185"/>
              </a:cxn>
              <a:cxn ang="0">
                <a:pos x="connsiteX13186" y="connsiteY13186"/>
              </a:cxn>
              <a:cxn ang="0">
                <a:pos x="connsiteX13187" y="connsiteY13187"/>
              </a:cxn>
              <a:cxn ang="0">
                <a:pos x="connsiteX13188" y="connsiteY13188"/>
              </a:cxn>
              <a:cxn ang="0">
                <a:pos x="connsiteX13189" y="connsiteY13189"/>
              </a:cxn>
              <a:cxn ang="0">
                <a:pos x="connsiteX13190" y="connsiteY13190"/>
              </a:cxn>
              <a:cxn ang="0">
                <a:pos x="connsiteX13191" y="connsiteY13191"/>
              </a:cxn>
              <a:cxn ang="0">
                <a:pos x="connsiteX13192" y="connsiteY13192"/>
              </a:cxn>
              <a:cxn ang="0">
                <a:pos x="connsiteX13193" y="connsiteY13193"/>
              </a:cxn>
              <a:cxn ang="0">
                <a:pos x="connsiteX13194" y="connsiteY13194"/>
              </a:cxn>
              <a:cxn ang="0">
                <a:pos x="connsiteX13195" y="connsiteY13195"/>
              </a:cxn>
              <a:cxn ang="0">
                <a:pos x="connsiteX13196" y="connsiteY13196"/>
              </a:cxn>
              <a:cxn ang="0">
                <a:pos x="connsiteX13197" y="connsiteY13197"/>
              </a:cxn>
              <a:cxn ang="0">
                <a:pos x="connsiteX13198" y="connsiteY13198"/>
              </a:cxn>
              <a:cxn ang="0">
                <a:pos x="connsiteX13199" y="connsiteY13199"/>
              </a:cxn>
              <a:cxn ang="0">
                <a:pos x="connsiteX13200" y="connsiteY13200"/>
              </a:cxn>
              <a:cxn ang="0">
                <a:pos x="connsiteX13201" y="connsiteY13201"/>
              </a:cxn>
              <a:cxn ang="0">
                <a:pos x="connsiteX13202" y="connsiteY13202"/>
              </a:cxn>
              <a:cxn ang="0">
                <a:pos x="connsiteX13203" y="connsiteY13203"/>
              </a:cxn>
              <a:cxn ang="0">
                <a:pos x="connsiteX13204" y="connsiteY13204"/>
              </a:cxn>
              <a:cxn ang="0">
                <a:pos x="connsiteX13205" y="connsiteY13205"/>
              </a:cxn>
              <a:cxn ang="0">
                <a:pos x="connsiteX13206" y="connsiteY13206"/>
              </a:cxn>
              <a:cxn ang="0">
                <a:pos x="connsiteX13207" y="connsiteY13207"/>
              </a:cxn>
              <a:cxn ang="0">
                <a:pos x="connsiteX13208" y="connsiteY13208"/>
              </a:cxn>
              <a:cxn ang="0">
                <a:pos x="connsiteX13209" y="connsiteY13209"/>
              </a:cxn>
              <a:cxn ang="0">
                <a:pos x="connsiteX13210" y="connsiteY13210"/>
              </a:cxn>
              <a:cxn ang="0">
                <a:pos x="connsiteX13211" y="connsiteY13211"/>
              </a:cxn>
              <a:cxn ang="0">
                <a:pos x="connsiteX13212" y="connsiteY13212"/>
              </a:cxn>
              <a:cxn ang="0">
                <a:pos x="connsiteX13213" y="connsiteY13213"/>
              </a:cxn>
              <a:cxn ang="0">
                <a:pos x="connsiteX13214" y="connsiteY13214"/>
              </a:cxn>
              <a:cxn ang="0">
                <a:pos x="connsiteX13215" y="connsiteY13215"/>
              </a:cxn>
              <a:cxn ang="0">
                <a:pos x="connsiteX13216" y="connsiteY13216"/>
              </a:cxn>
              <a:cxn ang="0">
                <a:pos x="connsiteX13217" y="connsiteY13217"/>
              </a:cxn>
              <a:cxn ang="0">
                <a:pos x="connsiteX13218" y="connsiteY13218"/>
              </a:cxn>
              <a:cxn ang="0">
                <a:pos x="connsiteX13219" y="connsiteY13219"/>
              </a:cxn>
              <a:cxn ang="0">
                <a:pos x="connsiteX13220" y="connsiteY13220"/>
              </a:cxn>
              <a:cxn ang="0">
                <a:pos x="connsiteX13221" y="connsiteY13221"/>
              </a:cxn>
              <a:cxn ang="0">
                <a:pos x="connsiteX13222" y="connsiteY13222"/>
              </a:cxn>
              <a:cxn ang="0">
                <a:pos x="connsiteX13223" y="connsiteY13223"/>
              </a:cxn>
              <a:cxn ang="0">
                <a:pos x="connsiteX13224" y="connsiteY13224"/>
              </a:cxn>
              <a:cxn ang="0">
                <a:pos x="connsiteX13225" y="connsiteY13225"/>
              </a:cxn>
              <a:cxn ang="0">
                <a:pos x="connsiteX13226" y="connsiteY13226"/>
              </a:cxn>
              <a:cxn ang="0">
                <a:pos x="connsiteX13227" y="connsiteY13227"/>
              </a:cxn>
              <a:cxn ang="0">
                <a:pos x="connsiteX13228" y="connsiteY13228"/>
              </a:cxn>
              <a:cxn ang="0">
                <a:pos x="connsiteX13229" y="connsiteY13229"/>
              </a:cxn>
              <a:cxn ang="0">
                <a:pos x="connsiteX13230" y="connsiteY13230"/>
              </a:cxn>
              <a:cxn ang="0">
                <a:pos x="connsiteX13231" y="connsiteY13231"/>
              </a:cxn>
              <a:cxn ang="0">
                <a:pos x="connsiteX13232" y="connsiteY13232"/>
              </a:cxn>
              <a:cxn ang="0">
                <a:pos x="connsiteX13233" y="connsiteY13233"/>
              </a:cxn>
              <a:cxn ang="0">
                <a:pos x="connsiteX13234" y="connsiteY13234"/>
              </a:cxn>
              <a:cxn ang="0">
                <a:pos x="connsiteX13235" y="connsiteY13235"/>
              </a:cxn>
              <a:cxn ang="0">
                <a:pos x="connsiteX13236" y="connsiteY13236"/>
              </a:cxn>
              <a:cxn ang="0">
                <a:pos x="connsiteX13237" y="connsiteY13237"/>
              </a:cxn>
              <a:cxn ang="0">
                <a:pos x="connsiteX13238" y="connsiteY13238"/>
              </a:cxn>
              <a:cxn ang="0">
                <a:pos x="connsiteX13239" y="connsiteY13239"/>
              </a:cxn>
              <a:cxn ang="0">
                <a:pos x="connsiteX13240" y="connsiteY13240"/>
              </a:cxn>
              <a:cxn ang="0">
                <a:pos x="connsiteX13241" y="connsiteY13241"/>
              </a:cxn>
              <a:cxn ang="0">
                <a:pos x="connsiteX13242" y="connsiteY13242"/>
              </a:cxn>
              <a:cxn ang="0">
                <a:pos x="connsiteX13243" y="connsiteY13243"/>
              </a:cxn>
              <a:cxn ang="0">
                <a:pos x="connsiteX13244" y="connsiteY13244"/>
              </a:cxn>
              <a:cxn ang="0">
                <a:pos x="connsiteX13245" y="connsiteY13245"/>
              </a:cxn>
              <a:cxn ang="0">
                <a:pos x="connsiteX13246" y="connsiteY13246"/>
              </a:cxn>
              <a:cxn ang="0">
                <a:pos x="connsiteX13247" y="connsiteY13247"/>
              </a:cxn>
              <a:cxn ang="0">
                <a:pos x="connsiteX13248" y="connsiteY13248"/>
              </a:cxn>
              <a:cxn ang="0">
                <a:pos x="connsiteX13249" y="connsiteY13249"/>
              </a:cxn>
              <a:cxn ang="0">
                <a:pos x="connsiteX13250" y="connsiteY13250"/>
              </a:cxn>
              <a:cxn ang="0">
                <a:pos x="connsiteX13251" y="connsiteY13251"/>
              </a:cxn>
              <a:cxn ang="0">
                <a:pos x="connsiteX13252" y="connsiteY13252"/>
              </a:cxn>
              <a:cxn ang="0">
                <a:pos x="connsiteX13253" y="connsiteY13253"/>
              </a:cxn>
              <a:cxn ang="0">
                <a:pos x="connsiteX13254" y="connsiteY13254"/>
              </a:cxn>
              <a:cxn ang="0">
                <a:pos x="connsiteX13255" y="connsiteY13255"/>
              </a:cxn>
              <a:cxn ang="0">
                <a:pos x="connsiteX13256" y="connsiteY13256"/>
              </a:cxn>
              <a:cxn ang="0">
                <a:pos x="connsiteX13257" y="connsiteY13257"/>
              </a:cxn>
              <a:cxn ang="0">
                <a:pos x="connsiteX13258" y="connsiteY13258"/>
              </a:cxn>
              <a:cxn ang="0">
                <a:pos x="connsiteX13259" y="connsiteY13259"/>
              </a:cxn>
              <a:cxn ang="0">
                <a:pos x="connsiteX13260" y="connsiteY13260"/>
              </a:cxn>
              <a:cxn ang="0">
                <a:pos x="connsiteX13261" y="connsiteY13261"/>
              </a:cxn>
              <a:cxn ang="0">
                <a:pos x="connsiteX13262" y="connsiteY13262"/>
              </a:cxn>
              <a:cxn ang="0">
                <a:pos x="connsiteX13263" y="connsiteY13263"/>
              </a:cxn>
              <a:cxn ang="0">
                <a:pos x="connsiteX13264" y="connsiteY13264"/>
              </a:cxn>
              <a:cxn ang="0">
                <a:pos x="connsiteX13265" y="connsiteY13265"/>
              </a:cxn>
              <a:cxn ang="0">
                <a:pos x="connsiteX13266" y="connsiteY13266"/>
              </a:cxn>
              <a:cxn ang="0">
                <a:pos x="connsiteX13267" y="connsiteY13267"/>
              </a:cxn>
              <a:cxn ang="0">
                <a:pos x="connsiteX13268" y="connsiteY13268"/>
              </a:cxn>
              <a:cxn ang="0">
                <a:pos x="connsiteX13269" y="connsiteY13269"/>
              </a:cxn>
              <a:cxn ang="0">
                <a:pos x="connsiteX13270" y="connsiteY13270"/>
              </a:cxn>
              <a:cxn ang="0">
                <a:pos x="connsiteX13271" y="connsiteY13271"/>
              </a:cxn>
              <a:cxn ang="0">
                <a:pos x="connsiteX13272" y="connsiteY13272"/>
              </a:cxn>
              <a:cxn ang="0">
                <a:pos x="connsiteX13273" y="connsiteY13273"/>
              </a:cxn>
              <a:cxn ang="0">
                <a:pos x="connsiteX13274" y="connsiteY13274"/>
              </a:cxn>
              <a:cxn ang="0">
                <a:pos x="connsiteX13275" y="connsiteY13275"/>
              </a:cxn>
              <a:cxn ang="0">
                <a:pos x="connsiteX13276" y="connsiteY13276"/>
              </a:cxn>
              <a:cxn ang="0">
                <a:pos x="connsiteX13277" y="connsiteY13277"/>
              </a:cxn>
              <a:cxn ang="0">
                <a:pos x="connsiteX13278" y="connsiteY13278"/>
              </a:cxn>
              <a:cxn ang="0">
                <a:pos x="connsiteX13279" y="connsiteY13279"/>
              </a:cxn>
              <a:cxn ang="0">
                <a:pos x="connsiteX13280" y="connsiteY13280"/>
              </a:cxn>
              <a:cxn ang="0">
                <a:pos x="connsiteX13281" y="connsiteY13281"/>
              </a:cxn>
              <a:cxn ang="0">
                <a:pos x="connsiteX13282" y="connsiteY13282"/>
              </a:cxn>
              <a:cxn ang="0">
                <a:pos x="connsiteX13283" y="connsiteY13283"/>
              </a:cxn>
              <a:cxn ang="0">
                <a:pos x="connsiteX13284" y="connsiteY13284"/>
              </a:cxn>
              <a:cxn ang="0">
                <a:pos x="connsiteX13285" y="connsiteY13285"/>
              </a:cxn>
              <a:cxn ang="0">
                <a:pos x="connsiteX13286" y="connsiteY13286"/>
              </a:cxn>
              <a:cxn ang="0">
                <a:pos x="connsiteX13287" y="connsiteY13287"/>
              </a:cxn>
              <a:cxn ang="0">
                <a:pos x="connsiteX13288" y="connsiteY13288"/>
              </a:cxn>
              <a:cxn ang="0">
                <a:pos x="connsiteX13289" y="connsiteY13289"/>
              </a:cxn>
              <a:cxn ang="0">
                <a:pos x="connsiteX13290" y="connsiteY13290"/>
              </a:cxn>
              <a:cxn ang="0">
                <a:pos x="connsiteX13291" y="connsiteY13291"/>
              </a:cxn>
              <a:cxn ang="0">
                <a:pos x="connsiteX13292" y="connsiteY13292"/>
              </a:cxn>
              <a:cxn ang="0">
                <a:pos x="connsiteX13293" y="connsiteY13293"/>
              </a:cxn>
              <a:cxn ang="0">
                <a:pos x="connsiteX13294" y="connsiteY13294"/>
              </a:cxn>
              <a:cxn ang="0">
                <a:pos x="connsiteX13295" y="connsiteY13295"/>
              </a:cxn>
              <a:cxn ang="0">
                <a:pos x="connsiteX13296" y="connsiteY13296"/>
              </a:cxn>
              <a:cxn ang="0">
                <a:pos x="connsiteX13297" y="connsiteY13297"/>
              </a:cxn>
              <a:cxn ang="0">
                <a:pos x="connsiteX13298" y="connsiteY13298"/>
              </a:cxn>
              <a:cxn ang="0">
                <a:pos x="connsiteX13299" y="connsiteY13299"/>
              </a:cxn>
              <a:cxn ang="0">
                <a:pos x="connsiteX13300" y="connsiteY13300"/>
              </a:cxn>
              <a:cxn ang="0">
                <a:pos x="connsiteX13301" y="connsiteY13301"/>
              </a:cxn>
              <a:cxn ang="0">
                <a:pos x="connsiteX13302" y="connsiteY13302"/>
              </a:cxn>
              <a:cxn ang="0">
                <a:pos x="connsiteX13303" y="connsiteY13303"/>
              </a:cxn>
              <a:cxn ang="0">
                <a:pos x="connsiteX13304" y="connsiteY13304"/>
              </a:cxn>
              <a:cxn ang="0">
                <a:pos x="connsiteX13305" y="connsiteY13305"/>
              </a:cxn>
              <a:cxn ang="0">
                <a:pos x="connsiteX13306" y="connsiteY13306"/>
              </a:cxn>
              <a:cxn ang="0">
                <a:pos x="connsiteX13307" y="connsiteY13307"/>
              </a:cxn>
              <a:cxn ang="0">
                <a:pos x="connsiteX13308" y="connsiteY13308"/>
              </a:cxn>
              <a:cxn ang="0">
                <a:pos x="connsiteX13309" y="connsiteY13309"/>
              </a:cxn>
              <a:cxn ang="0">
                <a:pos x="connsiteX13310" y="connsiteY13310"/>
              </a:cxn>
              <a:cxn ang="0">
                <a:pos x="connsiteX13311" y="connsiteY13311"/>
              </a:cxn>
              <a:cxn ang="0">
                <a:pos x="connsiteX13312" y="connsiteY13312"/>
              </a:cxn>
              <a:cxn ang="0">
                <a:pos x="connsiteX13313" y="connsiteY13313"/>
              </a:cxn>
              <a:cxn ang="0">
                <a:pos x="connsiteX13314" y="connsiteY13314"/>
              </a:cxn>
              <a:cxn ang="0">
                <a:pos x="connsiteX13315" y="connsiteY13315"/>
              </a:cxn>
              <a:cxn ang="0">
                <a:pos x="connsiteX13316" y="connsiteY13316"/>
              </a:cxn>
              <a:cxn ang="0">
                <a:pos x="connsiteX13317" y="connsiteY13317"/>
              </a:cxn>
              <a:cxn ang="0">
                <a:pos x="connsiteX13318" y="connsiteY13318"/>
              </a:cxn>
              <a:cxn ang="0">
                <a:pos x="connsiteX13319" y="connsiteY13319"/>
              </a:cxn>
              <a:cxn ang="0">
                <a:pos x="connsiteX13320" y="connsiteY13320"/>
              </a:cxn>
              <a:cxn ang="0">
                <a:pos x="connsiteX13321" y="connsiteY13321"/>
              </a:cxn>
              <a:cxn ang="0">
                <a:pos x="connsiteX13322" y="connsiteY13322"/>
              </a:cxn>
              <a:cxn ang="0">
                <a:pos x="connsiteX13323" y="connsiteY13323"/>
              </a:cxn>
              <a:cxn ang="0">
                <a:pos x="connsiteX13324" y="connsiteY13324"/>
              </a:cxn>
              <a:cxn ang="0">
                <a:pos x="connsiteX13325" y="connsiteY13325"/>
              </a:cxn>
              <a:cxn ang="0">
                <a:pos x="connsiteX13326" y="connsiteY13326"/>
              </a:cxn>
              <a:cxn ang="0">
                <a:pos x="connsiteX13327" y="connsiteY13327"/>
              </a:cxn>
              <a:cxn ang="0">
                <a:pos x="connsiteX13328" y="connsiteY13328"/>
              </a:cxn>
              <a:cxn ang="0">
                <a:pos x="connsiteX13329" y="connsiteY13329"/>
              </a:cxn>
              <a:cxn ang="0">
                <a:pos x="connsiteX13330" y="connsiteY13330"/>
              </a:cxn>
              <a:cxn ang="0">
                <a:pos x="connsiteX13331" y="connsiteY13331"/>
              </a:cxn>
              <a:cxn ang="0">
                <a:pos x="connsiteX13332" y="connsiteY13332"/>
              </a:cxn>
              <a:cxn ang="0">
                <a:pos x="connsiteX13333" y="connsiteY13333"/>
              </a:cxn>
              <a:cxn ang="0">
                <a:pos x="connsiteX13334" y="connsiteY13334"/>
              </a:cxn>
              <a:cxn ang="0">
                <a:pos x="connsiteX13335" y="connsiteY13335"/>
              </a:cxn>
              <a:cxn ang="0">
                <a:pos x="connsiteX13336" y="connsiteY13336"/>
              </a:cxn>
              <a:cxn ang="0">
                <a:pos x="connsiteX13337" y="connsiteY13337"/>
              </a:cxn>
              <a:cxn ang="0">
                <a:pos x="connsiteX13338" y="connsiteY13338"/>
              </a:cxn>
              <a:cxn ang="0">
                <a:pos x="connsiteX13339" y="connsiteY13339"/>
              </a:cxn>
              <a:cxn ang="0">
                <a:pos x="connsiteX13340" y="connsiteY13340"/>
              </a:cxn>
              <a:cxn ang="0">
                <a:pos x="connsiteX13341" y="connsiteY13341"/>
              </a:cxn>
              <a:cxn ang="0">
                <a:pos x="connsiteX13342" y="connsiteY13342"/>
              </a:cxn>
              <a:cxn ang="0">
                <a:pos x="connsiteX13343" y="connsiteY13343"/>
              </a:cxn>
              <a:cxn ang="0">
                <a:pos x="connsiteX13344" y="connsiteY13344"/>
              </a:cxn>
              <a:cxn ang="0">
                <a:pos x="connsiteX13345" y="connsiteY13345"/>
              </a:cxn>
              <a:cxn ang="0">
                <a:pos x="connsiteX13346" y="connsiteY13346"/>
              </a:cxn>
              <a:cxn ang="0">
                <a:pos x="connsiteX13347" y="connsiteY13347"/>
              </a:cxn>
              <a:cxn ang="0">
                <a:pos x="connsiteX13348" y="connsiteY13348"/>
              </a:cxn>
              <a:cxn ang="0">
                <a:pos x="connsiteX13349" y="connsiteY13349"/>
              </a:cxn>
              <a:cxn ang="0">
                <a:pos x="connsiteX13350" y="connsiteY13350"/>
              </a:cxn>
              <a:cxn ang="0">
                <a:pos x="connsiteX13351" y="connsiteY13351"/>
              </a:cxn>
              <a:cxn ang="0">
                <a:pos x="connsiteX13352" y="connsiteY13352"/>
              </a:cxn>
              <a:cxn ang="0">
                <a:pos x="connsiteX13353" y="connsiteY13353"/>
              </a:cxn>
              <a:cxn ang="0">
                <a:pos x="connsiteX13354" y="connsiteY13354"/>
              </a:cxn>
              <a:cxn ang="0">
                <a:pos x="connsiteX13355" y="connsiteY13355"/>
              </a:cxn>
              <a:cxn ang="0">
                <a:pos x="connsiteX13356" y="connsiteY13356"/>
              </a:cxn>
              <a:cxn ang="0">
                <a:pos x="connsiteX13357" y="connsiteY13357"/>
              </a:cxn>
              <a:cxn ang="0">
                <a:pos x="connsiteX13358" y="connsiteY13358"/>
              </a:cxn>
              <a:cxn ang="0">
                <a:pos x="connsiteX13359" y="connsiteY13359"/>
              </a:cxn>
              <a:cxn ang="0">
                <a:pos x="connsiteX13360" y="connsiteY13360"/>
              </a:cxn>
              <a:cxn ang="0">
                <a:pos x="connsiteX13361" y="connsiteY13361"/>
              </a:cxn>
              <a:cxn ang="0">
                <a:pos x="connsiteX13362" y="connsiteY13362"/>
              </a:cxn>
              <a:cxn ang="0">
                <a:pos x="connsiteX13363" y="connsiteY13363"/>
              </a:cxn>
              <a:cxn ang="0">
                <a:pos x="connsiteX13364" y="connsiteY13364"/>
              </a:cxn>
              <a:cxn ang="0">
                <a:pos x="connsiteX13365" y="connsiteY13365"/>
              </a:cxn>
              <a:cxn ang="0">
                <a:pos x="connsiteX13366" y="connsiteY13366"/>
              </a:cxn>
              <a:cxn ang="0">
                <a:pos x="connsiteX13367" y="connsiteY13367"/>
              </a:cxn>
              <a:cxn ang="0">
                <a:pos x="connsiteX13368" y="connsiteY13368"/>
              </a:cxn>
              <a:cxn ang="0">
                <a:pos x="connsiteX13369" y="connsiteY13369"/>
              </a:cxn>
              <a:cxn ang="0">
                <a:pos x="connsiteX13370" y="connsiteY13370"/>
              </a:cxn>
              <a:cxn ang="0">
                <a:pos x="connsiteX13371" y="connsiteY13371"/>
              </a:cxn>
              <a:cxn ang="0">
                <a:pos x="connsiteX13372" y="connsiteY13372"/>
              </a:cxn>
              <a:cxn ang="0">
                <a:pos x="connsiteX13373" y="connsiteY13373"/>
              </a:cxn>
              <a:cxn ang="0">
                <a:pos x="connsiteX13374" y="connsiteY13374"/>
              </a:cxn>
              <a:cxn ang="0">
                <a:pos x="connsiteX13375" y="connsiteY13375"/>
              </a:cxn>
              <a:cxn ang="0">
                <a:pos x="connsiteX13376" y="connsiteY13376"/>
              </a:cxn>
              <a:cxn ang="0">
                <a:pos x="connsiteX13377" y="connsiteY13377"/>
              </a:cxn>
              <a:cxn ang="0">
                <a:pos x="connsiteX13378" y="connsiteY13378"/>
              </a:cxn>
              <a:cxn ang="0">
                <a:pos x="connsiteX13379" y="connsiteY13379"/>
              </a:cxn>
              <a:cxn ang="0">
                <a:pos x="connsiteX13380" y="connsiteY13380"/>
              </a:cxn>
              <a:cxn ang="0">
                <a:pos x="connsiteX13381" y="connsiteY13381"/>
              </a:cxn>
              <a:cxn ang="0">
                <a:pos x="connsiteX13382" y="connsiteY13382"/>
              </a:cxn>
              <a:cxn ang="0">
                <a:pos x="connsiteX13383" y="connsiteY13383"/>
              </a:cxn>
              <a:cxn ang="0">
                <a:pos x="connsiteX13384" y="connsiteY13384"/>
              </a:cxn>
              <a:cxn ang="0">
                <a:pos x="connsiteX13385" y="connsiteY13385"/>
              </a:cxn>
              <a:cxn ang="0">
                <a:pos x="connsiteX13386" y="connsiteY13386"/>
              </a:cxn>
              <a:cxn ang="0">
                <a:pos x="connsiteX13387" y="connsiteY13387"/>
              </a:cxn>
              <a:cxn ang="0">
                <a:pos x="connsiteX13388" y="connsiteY13388"/>
              </a:cxn>
              <a:cxn ang="0">
                <a:pos x="connsiteX13389" y="connsiteY13389"/>
              </a:cxn>
              <a:cxn ang="0">
                <a:pos x="connsiteX13390" y="connsiteY13390"/>
              </a:cxn>
              <a:cxn ang="0">
                <a:pos x="connsiteX13391" y="connsiteY13391"/>
              </a:cxn>
              <a:cxn ang="0">
                <a:pos x="connsiteX13392" y="connsiteY13392"/>
              </a:cxn>
              <a:cxn ang="0">
                <a:pos x="connsiteX13393" y="connsiteY13393"/>
              </a:cxn>
              <a:cxn ang="0">
                <a:pos x="connsiteX13394" y="connsiteY13394"/>
              </a:cxn>
              <a:cxn ang="0">
                <a:pos x="connsiteX13395" y="connsiteY13395"/>
              </a:cxn>
              <a:cxn ang="0">
                <a:pos x="connsiteX13396" y="connsiteY13396"/>
              </a:cxn>
              <a:cxn ang="0">
                <a:pos x="connsiteX13397" y="connsiteY13397"/>
              </a:cxn>
              <a:cxn ang="0">
                <a:pos x="connsiteX13398" y="connsiteY13398"/>
              </a:cxn>
              <a:cxn ang="0">
                <a:pos x="connsiteX13399" y="connsiteY13399"/>
              </a:cxn>
              <a:cxn ang="0">
                <a:pos x="connsiteX13400" y="connsiteY13400"/>
              </a:cxn>
              <a:cxn ang="0">
                <a:pos x="connsiteX13401" y="connsiteY13401"/>
              </a:cxn>
              <a:cxn ang="0">
                <a:pos x="connsiteX13402" y="connsiteY13402"/>
              </a:cxn>
              <a:cxn ang="0">
                <a:pos x="connsiteX13403" y="connsiteY13403"/>
              </a:cxn>
              <a:cxn ang="0">
                <a:pos x="connsiteX13404" y="connsiteY13404"/>
              </a:cxn>
              <a:cxn ang="0">
                <a:pos x="connsiteX13405" y="connsiteY13405"/>
              </a:cxn>
              <a:cxn ang="0">
                <a:pos x="connsiteX13406" y="connsiteY13406"/>
              </a:cxn>
              <a:cxn ang="0">
                <a:pos x="connsiteX13407" y="connsiteY13407"/>
              </a:cxn>
              <a:cxn ang="0">
                <a:pos x="connsiteX13408" y="connsiteY13408"/>
              </a:cxn>
              <a:cxn ang="0">
                <a:pos x="connsiteX13409" y="connsiteY13409"/>
              </a:cxn>
              <a:cxn ang="0">
                <a:pos x="connsiteX13410" y="connsiteY13410"/>
              </a:cxn>
              <a:cxn ang="0">
                <a:pos x="connsiteX13411" y="connsiteY13411"/>
              </a:cxn>
              <a:cxn ang="0">
                <a:pos x="connsiteX13412" y="connsiteY13412"/>
              </a:cxn>
              <a:cxn ang="0">
                <a:pos x="connsiteX13413" y="connsiteY13413"/>
              </a:cxn>
              <a:cxn ang="0">
                <a:pos x="connsiteX13414" y="connsiteY13414"/>
              </a:cxn>
              <a:cxn ang="0">
                <a:pos x="connsiteX13415" y="connsiteY13415"/>
              </a:cxn>
              <a:cxn ang="0">
                <a:pos x="connsiteX13416" y="connsiteY13416"/>
              </a:cxn>
              <a:cxn ang="0">
                <a:pos x="connsiteX13417" y="connsiteY13417"/>
              </a:cxn>
              <a:cxn ang="0">
                <a:pos x="connsiteX13418" y="connsiteY13418"/>
              </a:cxn>
              <a:cxn ang="0">
                <a:pos x="connsiteX13419" y="connsiteY13419"/>
              </a:cxn>
              <a:cxn ang="0">
                <a:pos x="connsiteX13420" y="connsiteY13420"/>
              </a:cxn>
              <a:cxn ang="0">
                <a:pos x="connsiteX13421" y="connsiteY13421"/>
              </a:cxn>
              <a:cxn ang="0">
                <a:pos x="connsiteX13422" y="connsiteY13422"/>
              </a:cxn>
              <a:cxn ang="0">
                <a:pos x="connsiteX13423" y="connsiteY13423"/>
              </a:cxn>
              <a:cxn ang="0">
                <a:pos x="connsiteX13424" y="connsiteY13424"/>
              </a:cxn>
              <a:cxn ang="0">
                <a:pos x="connsiteX13425" y="connsiteY13425"/>
              </a:cxn>
              <a:cxn ang="0">
                <a:pos x="connsiteX13426" y="connsiteY13426"/>
              </a:cxn>
              <a:cxn ang="0">
                <a:pos x="connsiteX13427" y="connsiteY13427"/>
              </a:cxn>
              <a:cxn ang="0">
                <a:pos x="connsiteX13428" y="connsiteY13428"/>
              </a:cxn>
              <a:cxn ang="0">
                <a:pos x="connsiteX13429" y="connsiteY13429"/>
              </a:cxn>
              <a:cxn ang="0">
                <a:pos x="connsiteX13430" y="connsiteY13430"/>
              </a:cxn>
              <a:cxn ang="0">
                <a:pos x="connsiteX13431" y="connsiteY13431"/>
              </a:cxn>
              <a:cxn ang="0">
                <a:pos x="connsiteX13432" y="connsiteY13432"/>
              </a:cxn>
              <a:cxn ang="0">
                <a:pos x="connsiteX13433" y="connsiteY13433"/>
              </a:cxn>
              <a:cxn ang="0">
                <a:pos x="connsiteX13434" y="connsiteY13434"/>
              </a:cxn>
              <a:cxn ang="0">
                <a:pos x="connsiteX13435" y="connsiteY13435"/>
              </a:cxn>
              <a:cxn ang="0">
                <a:pos x="connsiteX13436" y="connsiteY13436"/>
              </a:cxn>
              <a:cxn ang="0">
                <a:pos x="connsiteX13437" y="connsiteY13437"/>
              </a:cxn>
              <a:cxn ang="0">
                <a:pos x="connsiteX13438" y="connsiteY13438"/>
              </a:cxn>
              <a:cxn ang="0">
                <a:pos x="connsiteX13439" y="connsiteY13439"/>
              </a:cxn>
              <a:cxn ang="0">
                <a:pos x="connsiteX13440" y="connsiteY13440"/>
              </a:cxn>
              <a:cxn ang="0">
                <a:pos x="connsiteX13441" y="connsiteY13441"/>
              </a:cxn>
              <a:cxn ang="0">
                <a:pos x="connsiteX13442" y="connsiteY13442"/>
              </a:cxn>
              <a:cxn ang="0">
                <a:pos x="connsiteX13443" y="connsiteY13443"/>
              </a:cxn>
              <a:cxn ang="0">
                <a:pos x="connsiteX13444" y="connsiteY13444"/>
              </a:cxn>
              <a:cxn ang="0">
                <a:pos x="connsiteX13445" y="connsiteY13445"/>
              </a:cxn>
              <a:cxn ang="0">
                <a:pos x="connsiteX13446" y="connsiteY13446"/>
              </a:cxn>
              <a:cxn ang="0">
                <a:pos x="connsiteX13447" y="connsiteY13447"/>
              </a:cxn>
              <a:cxn ang="0">
                <a:pos x="connsiteX13448" y="connsiteY13448"/>
              </a:cxn>
              <a:cxn ang="0">
                <a:pos x="connsiteX13449" y="connsiteY13449"/>
              </a:cxn>
              <a:cxn ang="0">
                <a:pos x="connsiteX13450" y="connsiteY13450"/>
              </a:cxn>
              <a:cxn ang="0">
                <a:pos x="connsiteX13451" y="connsiteY13451"/>
              </a:cxn>
              <a:cxn ang="0">
                <a:pos x="connsiteX13452" y="connsiteY13452"/>
              </a:cxn>
              <a:cxn ang="0">
                <a:pos x="connsiteX13453" y="connsiteY13453"/>
              </a:cxn>
              <a:cxn ang="0">
                <a:pos x="connsiteX13454" y="connsiteY13454"/>
              </a:cxn>
              <a:cxn ang="0">
                <a:pos x="connsiteX13455" y="connsiteY13455"/>
              </a:cxn>
              <a:cxn ang="0">
                <a:pos x="connsiteX13456" y="connsiteY13456"/>
              </a:cxn>
              <a:cxn ang="0">
                <a:pos x="connsiteX13457" y="connsiteY13457"/>
              </a:cxn>
              <a:cxn ang="0">
                <a:pos x="connsiteX13458" y="connsiteY13458"/>
              </a:cxn>
              <a:cxn ang="0">
                <a:pos x="connsiteX13459" y="connsiteY13459"/>
              </a:cxn>
              <a:cxn ang="0">
                <a:pos x="connsiteX13460" y="connsiteY13460"/>
              </a:cxn>
              <a:cxn ang="0">
                <a:pos x="connsiteX13461" y="connsiteY13461"/>
              </a:cxn>
              <a:cxn ang="0">
                <a:pos x="connsiteX13462" y="connsiteY13462"/>
              </a:cxn>
              <a:cxn ang="0">
                <a:pos x="connsiteX13463" y="connsiteY13463"/>
              </a:cxn>
              <a:cxn ang="0">
                <a:pos x="connsiteX13464" y="connsiteY13464"/>
              </a:cxn>
              <a:cxn ang="0">
                <a:pos x="connsiteX13465" y="connsiteY13465"/>
              </a:cxn>
              <a:cxn ang="0">
                <a:pos x="connsiteX13466" y="connsiteY13466"/>
              </a:cxn>
              <a:cxn ang="0">
                <a:pos x="connsiteX13467" y="connsiteY13467"/>
              </a:cxn>
              <a:cxn ang="0">
                <a:pos x="connsiteX13468" y="connsiteY13468"/>
              </a:cxn>
              <a:cxn ang="0">
                <a:pos x="connsiteX13469" y="connsiteY13469"/>
              </a:cxn>
              <a:cxn ang="0">
                <a:pos x="connsiteX13470" y="connsiteY13470"/>
              </a:cxn>
              <a:cxn ang="0">
                <a:pos x="connsiteX13471" y="connsiteY13471"/>
              </a:cxn>
              <a:cxn ang="0">
                <a:pos x="connsiteX13472" y="connsiteY13472"/>
              </a:cxn>
              <a:cxn ang="0">
                <a:pos x="connsiteX13473" y="connsiteY13473"/>
              </a:cxn>
              <a:cxn ang="0">
                <a:pos x="connsiteX13474" y="connsiteY13474"/>
              </a:cxn>
              <a:cxn ang="0">
                <a:pos x="connsiteX13475" y="connsiteY13475"/>
              </a:cxn>
              <a:cxn ang="0">
                <a:pos x="connsiteX13476" y="connsiteY13476"/>
              </a:cxn>
              <a:cxn ang="0">
                <a:pos x="connsiteX13477" y="connsiteY13477"/>
              </a:cxn>
              <a:cxn ang="0">
                <a:pos x="connsiteX13478" y="connsiteY13478"/>
              </a:cxn>
              <a:cxn ang="0">
                <a:pos x="connsiteX13479" y="connsiteY13479"/>
              </a:cxn>
              <a:cxn ang="0">
                <a:pos x="connsiteX13480" y="connsiteY13480"/>
              </a:cxn>
              <a:cxn ang="0">
                <a:pos x="connsiteX13481" y="connsiteY13481"/>
              </a:cxn>
              <a:cxn ang="0">
                <a:pos x="connsiteX13482" y="connsiteY13482"/>
              </a:cxn>
              <a:cxn ang="0">
                <a:pos x="connsiteX13483" y="connsiteY13483"/>
              </a:cxn>
              <a:cxn ang="0">
                <a:pos x="connsiteX13484" y="connsiteY13484"/>
              </a:cxn>
              <a:cxn ang="0">
                <a:pos x="connsiteX13485" y="connsiteY13485"/>
              </a:cxn>
              <a:cxn ang="0">
                <a:pos x="connsiteX13486" y="connsiteY13486"/>
              </a:cxn>
              <a:cxn ang="0">
                <a:pos x="connsiteX13487" y="connsiteY13487"/>
              </a:cxn>
              <a:cxn ang="0">
                <a:pos x="connsiteX13488" y="connsiteY13488"/>
              </a:cxn>
              <a:cxn ang="0">
                <a:pos x="connsiteX13489" y="connsiteY13489"/>
              </a:cxn>
              <a:cxn ang="0">
                <a:pos x="connsiteX13490" y="connsiteY13490"/>
              </a:cxn>
              <a:cxn ang="0">
                <a:pos x="connsiteX13491" y="connsiteY13491"/>
              </a:cxn>
              <a:cxn ang="0">
                <a:pos x="connsiteX13492" y="connsiteY13492"/>
              </a:cxn>
              <a:cxn ang="0">
                <a:pos x="connsiteX13493" y="connsiteY13493"/>
              </a:cxn>
              <a:cxn ang="0">
                <a:pos x="connsiteX13494" y="connsiteY13494"/>
              </a:cxn>
              <a:cxn ang="0">
                <a:pos x="connsiteX13495" y="connsiteY13495"/>
              </a:cxn>
              <a:cxn ang="0">
                <a:pos x="connsiteX13496" y="connsiteY13496"/>
              </a:cxn>
              <a:cxn ang="0">
                <a:pos x="connsiteX13497" y="connsiteY13497"/>
              </a:cxn>
              <a:cxn ang="0">
                <a:pos x="connsiteX13498" y="connsiteY13498"/>
              </a:cxn>
              <a:cxn ang="0">
                <a:pos x="connsiteX13499" y="connsiteY13499"/>
              </a:cxn>
              <a:cxn ang="0">
                <a:pos x="connsiteX13500" y="connsiteY13500"/>
              </a:cxn>
              <a:cxn ang="0">
                <a:pos x="connsiteX13501" y="connsiteY13501"/>
              </a:cxn>
              <a:cxn ang="0">
                <a:pos x="connsiteX13502" y="connsiteY13502"/>
              </a:cxn>
              <a:cxn ang="0">
                <a:pos x="connsiteX13503" y="connsiteY13503"/>
              </a:cxn>
              <a:cxn ang="0">
                <a:pos x="connsiteX13504" y="connsiteY13504"/>
              </a:cxn>
              <a:cxn ang="0">
                <a:pos x="connsiteX13505" y="connsiteY13505"/>
              </a:cxn>
              <a:cxn ang="0">
                <a:pos x="connsiteX13506" y="connsiteY13506"/>
              </a:cxn>
              <a:cxn ang="0">
                <a:pos x="connsiteX13507" y="connsiteY13507"/>
              </a:cxn>
              <a:cxn ang="0">
                <a:pos x="connsiteX13508" y="connsiteY13508"/>
              </a:cxn>
              <a:cxn ang="0">
                <a:pos x="connsiteX13509" y="connsiteY13509"/>
              </a:cxn>
              <a:cxn ang="0">
                <a:pos x="connsiteX13510" y="connsiteY13510"/>
              </a:cxn>
              <a:cxn ang="0">
                <a:pos x="connsiteX13511" y="connsiteY13511"/>
              </a:cxn>
              <a:cxn ang="0">
                <a:pos x="connsiteX13512" y="connsiteY13512"/>
              </a:cxn>
              <a:cxn ang="0">
                <a:pos x="connsiteX13513" y="connsiteY13513"/>
              </a:cxn>
              <a:cxn ang="0">
                <a:pos x="connsiteX13514" y="connsiteY13514"/>
              </a:cxn>
              <a:cxn ang="0">
                <a:pos x="connsiteX13515" y="connsiteY13515"/>
              </a:cxn>
              <a:cxn ang="0">
                <a:pos x="connsiteX13516" y="connsiteY13516"/>
              </a:cxn>
              <a:cxn ang="0">
                <a:pos x="connsiteX13517" y="connsiteY13517"/>
              </a:cxn>
              <a:cxn ang="0">
                <a:pos x="connsiteX13518" y="connsiteY13518"/>
              </a:cxn>
              <a:cxn ang="0">
                <a:pos x="connsiteX13519" y="connsiteY13519"/>
              </a:cxn>
              <a:cxn ang="0">
                <a:pos x="connsiteX13520" y="connsiteY13520"/>
              </a:cxn>
              <a:cxn ang="0">
                <a:pos x="connsiteX13521" y="connsiteY13521"/>
              </a:cxn>
              <a:cxn ang="0">
                <a:pos x="connsiteX13522" y="connsiteY13522"/>
              </a:cxn>
              <a:cxn ang="0">
                <a:pos x="connsiteX13523" y="connsiteY13523"/>
              </a:cxn>
              <a:cxn ang="0">
                <a:pos x="connsiteX13524" y="connsiteY13524"/>
              </a:cxn>
              <a:cxn ang="0">
                <a:pos x="connsiteX13525" y="connsiteY13525"/>
              </a:cxn>
              <a:cxn ang="0">
                <a:pos x="connsiteX13526" y="connsiteY13526"/>
              </a:cxn>
              <a:cxn ang="0">
                <a:pos x="connsiteX13527" y="connsiteY13527"/>
              </a:cxn>
              <a:cxn ang="0">
                <a:pos x="connsiteX13528" y="connsiteY13528"/>
              </a:cxn>
              <a:cxn ang="0">
                <a:pos x="connsiteX13529" y="connsiteY13529"/>
              </a:cxn>
              <a:cxn ang="0">
                <a:pos x="connsiteX13530" y="connsiteY13530"/>
              </a:cxn>
              <a:cxn ang="0">
                <a:pos x="connsiteX13531" y="connsiteY13531"/>
              </a:cxn>
              <a:cxn ang="0">
                <a:pos x="connsiteX13532" y="connsiteY13532"/>
              </a:cxn>
              <a:cxn ang="0">
                <a:pos x="connsiteX13533" y="connsiteY13533"/>
              </a:cxn>
              <a:cxn ang="0">
                <a:pos x="connsiteX13534" y="connsiteY13534"/>
              </a:cxn>
              <a:cxn ang="0">
                <a:pos x="connsiteX13535" y="connsiteY13535"/>
              </a:cxn>
              <a:cxn ang="0">
                <a:pos x="connsiteX13536" y="connsiteY13536"/>
              </a:cxn>
              <a:cxn ang="0">
                <a:pos x="connsiteX13537" y="connsiteY13537"/>
              </a:cxn>
              <a:cxn ang="0">
                <a:pos x="connsiteX13538" y="connsiteY13538"/>
              </a:cxn>
              <a:cxn ang="0">
                <a:pos x="connsiteX13539" y="connsiteY13539"/>
              </a:cxn>
              <a:cxn ang="0">
                <a:pos x="connsiteX13540" y="connsiteY13540"/>
              </a:cxn>
              <a:cxn ang="0">
                <a:pos x="connsiteX13541" y="connsiteY13541"/>
              </a:cxn>
              <a:cxn ang="0">
                <a:pos x="connsiteX13542" y="connsiteY13542"/>
              </a:cxn>
              <a:cxn ang="0">
                <a:pos x="connsiteX13543" y="connsiteY13543"/>
              </a:cxn>
              <a:cxn ang="0">
                <a:pos x="connsiteX13544" y="connsiteY13544"/>
              </a:cxn>
              <a:cxn ang="0">
                <a:pos x="connsiteX13545" y="connsiteY13545"/>
              </a:cxn>
              <a:cxn ang="0">
                <a:pos x="connsiteX13546" y="connsiteY13546"/>
              </a:cxn>
              <a:cxn ang="0">
                <a:pos x="connsiteX13547" y="connsiteY13547"/>
              </a:cxn>
              <a:cxn ang="0">
                <a:pos x="connsiteX13548" y="connsiteY13548"/>
              </a:cxn>
              <a:cxn ang="0">
                <a:pos x="connsiteX13549" y="connsiteY13549"/>
              </a:cxn>
              <a:cxn ang="0">
                <a:pos x="connsiteX13550" y="connsiteY13550"/>
              </a:cxn>
              <a:cxn ang="0">
                <a:pos x="connsiteX13551" y="connsiteY13551"/>
              </a:cxn>
              <a:cxn ang="0">
                <a:pos x="connsiteX13552" y="connsiteY13552"/>
              </a:cxn>
              <a:cxn ang="0">
                <a:pos x="connsiteX13553" y="connsiteY13553"/>
              </a:cxn>
              <a:cxn ang="0">
                <a:pos x="connsiteX13554" y="connsiteY13554"/>
              </a:cxn>
              <a:cxn ang="0">
                <a:pos x="connsiteX13555" y="connsiteY13555"/>
              </a:cxn>
              <a:cxn ang="0">
                <a:pos x="connsiteX13556" y="connsiteY13556"/>
              </a:cxn>
              <a:cxn ang="0">
                <a:pos x="connsiteX13557" y="connsiteY13557"/>
              </a:cxn>
              <a:cxn ang="0">
                <a:pos x="connsiteX13558" y="connsiteY13558"/>
              </a:cxn>
              <a:cxn ang="0">
                <a:pos x="connsiteX13559" y="connsiteY13559"/>
              </a:cxn>
              <a:cxn ang="0">
                <a:pos x="connsiteX13560" y="connsiteY13560"/>
              </a:cxn>
              <a:cxn ang="0">
                <a:pos x="connsiteX13561" y="connsiteY13561"/>
              </a:cxn>
              <a:cxn ang="0">
                <a:pos x="connsiteX13562" y="connsiteY13562"/>
              </a:cxn>
              <a:cxn ang="0">
                <a:pos x="connsiteX13563" y="connsiteY13563"/>
              </a:cxn>
              <a:cxn ang="0">
                <a:pos x="connsiteX13564" y="connsiteY13564"/>
              </a:cxn>
              <a:cxn ang="0">
                <a:pos x="connsiteX13565" y="connsiteY13565"/>
              </a:cxn>
              <a:cxn ang="0">
                <a:pos x="connsiteX13566" y="connsiteY13566"/>
              </a:cxn>
              <a:cxn ang="0">
                <a:pos x="connsiteX13567" y="connsiteY13567"/>
              </a:cxn>
              <a:cxn ang="0">
                <a:pos x="connsiteX13568" y="connsiteY13568"/>
              </a:cxn>
              <a:cxn ang="0">
                <a:pos x="connsiteX13569" y="connsiteY13569"/>
              </a:cxn>
              <a:cxn ang="0">
                <a:pos x="connsiteX13570" y="connsiteY13570"/>
              </a:cxn>
              <a:cxn ang="0">
                <a:pos x="connsiteX13571" y="connsiteY13571"/>
              </a:cxn>
              <a:cxn ang="0">
                <a:pos x="connsiteX13572" y="connsiteY13572"/>
              </a:cxn>
              <a:cxn ang="0">
                <a:pos x="connsiteX13573" y="connsiteY13573"/>
              </a:cxn>
              <a:cxn ang="0">
                <a:pos x="connsiteX13574" y="connsiteY13574"/>
              </a:cxn>
              <a:cxn ang="0">
                <a:pos x="connsiteX13575" y="connsiteY13575"/>
              </a:cxn>
              <a:cxn ang="0">
                <a:pos x="connsiteX13576" y="connsiteY13576"/>
              </a:cxn>
              <a:cxn ang="0">
                <a:pos x="connsiteX13577" y="connsiteY13577"/>
              </a:cxn>
              <a:cxn ang="0">
                <a:pos x="connsiteX13578" y="connsiteY13578"/>
              </a:cxn>
              <a:cxn ang="0">
                <a:pos x="connsiteX13579" y="connsiteY13579"/>
              </a:cxn>
              <a:cxn ang="0">
                <a:pos x="connsiteX13580" y="connsiteY13580"/>
              </a:cxn>
              <a:cxn ang="0">
                <a:pos x="connsiteX13581" y="connsiteY13581"/>
              </a:cxn>
              <a:cxn ang="0">
                <a:pos x="connsiteX13582" y="connsiteY13582"/>
              </a:cxn>
              <a:cxn ang="0">
                <a:pos x="connsiteX13583" y="connsiteY13583"/>
              </a:cxn>
              <a:cxn ang="0">
                <a:pos x="connsiteX13584" y="connsiteY13584"/>
              </a:cxn>
              <a:cxn ang="0">
                <a:pos x="connsiteX13585" y="connsiteY13585"/>
              </a:cxn>
              <a:cxn ang="0">
                <a:pos x="connsiteX13586" y="connsiteY13586"/>
              </a:cxn>
              <a:cxn ang="0">
                <a:pos x="connsiteX13587" y="connsiteY13587"/>
              </a:cxn>
              <a:cxn ang="0">
                <a:pos x="connsiteX13588" y="connsiteY13588"/>
              </a:cxn>
              <a:cxn ang="0">
                <a:pos x="connsiteX13589" y="connsiteY13589"/>
              </a:cxn>
              <a:cxn ang="0">
                <a:pos x="connsiteX13590" y="connsiteY13590"/>
              </a:cxn>
              <a:cxn ang="0">
                <a:pos x="connsiteX13591" y="connsiteY13591"/>
              </a:cxn>
              <a:cxn ang="0">
                <a:pos x="connsiteX13592" y="connsiteY13592"/>
              </a:cxn>
              <a:cxn ang="0">
                <a:pos x="connsiteX13593" y="connsiteY13593"/>
              </a:cxn>
              <a:cxn ang="0">
                <a:pos x="connsiteX13594" y="connsiteY13594"/>
              </a:cxn>
              <a:cxn ang="0">
                <a:pos x="connsiteX13595" y="connsiteY13595"/>
              </a:cxn>
              <a:cxn ang="0">
                <a:pos x="connsiteX13596" y="connsiteY13596"/>
              </a:cxn>
              <a:cxn ang="0">
                <a:pos x="connsiteX13597" y="connsiteY13597"/>
              </a:cxn>
              <a:cxn ang="0">
                <a:pos x="connsiteX13598" y="connsiteY13598"/>
              </a:cxn>
              <a:cxn ang="0">
                <a:pos x="connsiteX13599" y="connsiteY13599"/>
              </a:cxn>
              <a:cxn ang="0">
                <a:pos x="connsiteX13600" y="connsiteY13600"/>
              </a:cxn>
              <a:cxn ang="0">
                <a:pos x="connsiteX13601" y="connsiteY13601"/>
              </a:cxn>
              <a:cxn ang="0">
                <a:pos x="connsiteX13602" y="connsiteY13602"/>
              </a:cxn>
              <a:cxn ang="0">
                <a:pos x="connsiteX13603" y="connsiteY13603"/>
              </a:cxn>
              <a:cxn ang="0">
                <a:pos x="connsiteX13604" y="connsiteY13604"/>
              </a:cxn>
              <a:cxn ang="0">
                <a:pos x="connsiteX13605" y="connsiteY13605"/>
              </a:cxn>
              <a:cxn ang="0">
                <a:pos x="connsiteX13606" y="connsiteY13606"/>
              </a:cxn>
              <a:cxn ang="0">
                <a:pos x="connsiteX13607" y="connsiteY13607"/>
              </a:cxn>
              <a:cxn ang="0">
                <a:pos x="connsiteX13608" y="connsiteY13608"/>
              </a:cxn>
              <a:cxn ang="0">
                <a:pos x="connsiteX13609" y="connsiteY13609"/>
              </a:cxn>
              <a:cxn ang="0">
                <a:pos x="connsiteX13610" y="connsiteY13610"/>
              </a:cxn>
              <a:cxn ang="0">
                <a:pos x="connsiteX13611" y="connsiteY13611"/>
              </a:cxn>
              <a:cxn ang="0">
                <a:pos x="connsiteX13612" y="connsiteY13612"/>
              </a:cxn>
              <a:cxn ang="0">
                <a:pos x="connsiteX13613" y="connsiteY13613"/>
              </a:cxn>
              <a:cxn ang="0">
                <a:pos x="connsiteX13614" y="connsiteY13614"/>
              </a:cxn>
              <a:cxn ang="0">
                <a:pos x="connsiteX13615" y="connsiteY13615"/>
              </a:cxn>
              <a:cxn ang="0">
                <a:pos x="connsiteX13616" y="connsiteY13616"/>
              </a:cxn>
              <a:cxn ang="0">
                <a:pos x="connsiteX13617" y="connsiteY13617"/>
              </a:cxn>
              <a:cxn ang="0">
                <a:pos x="connsiteX13618" y="connsiteY13618"/>
              </a:cxn>
              <a:cxn ang="0">
                <a:pos x="connsiteX13619" y="connsiteY13619"/>
              </a:cxn>
              <a:cxn ang="0">
                <a:pos x="connsiteX13620" y="connsiteY13620"/>
              </a:cxn>
              <a:cxn ang="0">
                <a:pos x="connsiteX13621" y="connsiteY13621"/>
              </a:cxn>
              <a:cxn ang="0">
                <a:pos x="connsiteX13622" y="connsiteY13622"/>
              </a:cxn>
              <a:cxn ang="0">
                <a:pos x="connsiteX13623" y="connsiteY13623"/>
              </a:cxn>
              <a:cxn ang="0">
                <a:pos x="connsiteX13624" y="connsiteY13624"/>
              </a:cxn>
              <a:cxn ang="0">
                <a:pos x="connsiteX13625" y="connsiteY13625"/>
              </a:cxn>
              <a:cxn ang="0">
                <a:pos x="connsiteX13626" y="connsiteY13626"/>
              </a:cxn>
              <a:cxn ang="0">
                <a:pos x="connsiteX13627" y="connsiteY13627"/>
              </a:cxn>
              <a:cxn ang="0">
                <a:pos x="connsiteX13628" y="connsiteY13628"/>
              </a:cxn>
              <a:cxn ang="0">
                <a:pos x="connsiteX13629" y="connsiteY13629"/>
              </a:cxn>
              <a:cxn ang="0">
                <a:pos x="connsiteX13630" y="connsiteY13630"/>
              </a:cxn>
              <a:cxn ang="0">
                <a:pos x="connsiteX13631" y="connsiteY13631"/>
              </a:cxn>
              <a:cxn ang="0">
                <a:pos x="connsiteX13632" y="connsiteY13632"/>
              </a:cxn>
              <a:cxn ang="0">
                <a:pos x="connsiteX13633" y="connsiteY13633"/>
              </a:cxn>
              <a:cxn ang="0">
                <a:pos x="connsiteX13634" y="connsiteY13634"/>
              </a:cxn>
              <a:cxn ang="0">
                <a:pos x="connsiteX13635" y="connsiteY13635"/>
              </a:cxn>
              <a:cxn ang="0">
                <a:pos x="connsiteX13636" y="connsiteY13636"/>
              </a:cxn>
              <a:cxn ang="0">
                <a:pos x="connsiteX13637" y="connsiteY13637"/>
              </a:cxn>
              <a:cxn ang="0">
                <a:pos x="connsiteX13638" y="connsiteY13638"/>
              </a:cxn>
              <a:cxn ang="0">
                <a:pos x="connsiteX13639" y="connsiteY13639"/>
              </a:cxn>
              <a:cxn ang="0">
                <a:pos x="connsiteX13640" y="connsiteY13640"/>
              </a:cxn>
              <a:cxn ang="0">
                <a:pos x="connsiteX13641" y="connsiteY13641"/>
              </a:cxn>
              <a:cxn ang="0">
                <a:pos x="connsiteX13642" y="connsiteY13642"/>
              </a:cxn>
              <a:cxn ang="0">
                <a:pos x="connsiteX13643" y="connsiteY13643"/>
              </a:cxn>
              <a:cxn ang="0">
                <a:pos x="connsiteX13644" y="connsiteY13644"/>
              </a:cxn>
              <a:cxn ang="0">
                <a:pos x="connsiteX13645" y="connsiteY13645"/>
              </a:cxn>
              <a:cxn ang="0">
                <a:pos x="connsiteX13646" y="connsiteY13646"/>
              </a:cxn>
              <a:cxn ang="0">
                <a:pos x="connsiteX13647" y="connsiteY13647"/>
              </a:cxn>
              <a:cxn ang="0">
                <a:pos x="connsiteX13648" y="connsiteY13648"/>
              </a:cxn>
              <a:cxn ang="0">
                <a:pos x="connsiteX13649" y="connsiteY13649"/>
              </a:cxn>
              <a:cxn ang="0">
                <a:pos x="connsiteX13650" y="connsiteY13650"/>
              </a:cxn>
              <a:cxn ang="0">
                <a:pos x="connsiteX13651" y="connsiteY13651"/>
              </a:cxn>
              <a:cxn ang="0">
                <a:pos x="connsiteX13652" y="connsiteY13652"/>
              </a:cxn>
              <a:cxn ang="0">
                <a:pos x="connsiteX13653" y="connsiteY13653"/>
              </a:cxn>
              <a:cxn ang="0">
                <a:pos x="connsiteX13654" y="connsiteY13654"/>
              </a:cxn>
              <a:cxn ang="0">
                <a:pos x="connsiteX13655" y="connsiteY13655"/>
              </a:cxn>
              <a:cxn ang="0">
                <a:pos x="connsiteX13656" y="connsiteY13656"/>
              </a:cxn>
              <a:cxn ang="0">
                <a:pos x="connsiteX13657" y="connsiteY13657"/>
              </a:cxn>
              <a:cxn ang="0">
                <a:pos x="connsiteX13658" y="connsiteY13658"/>
              </a:cxn>
              <a:cxn ang="0">
                <a:pos x="connsiteX13659" y="connsiteY13659"/>
              </a:cxn>
              <a:cxn ang="0">
                <a:pos x="connsiteX13660" y="connsiteY13660"/>
              </a:cxn>
              <a:cxn ang="0">
                <a:pos x="connsiteX13661" y="connsiteY13661"/>
              </a:cxn>
              <a:cxn ang="0">
                <a:pos x="connsiteX13662" y="connsiteY13662"/>
              </a:cxn>
              <a:cxn ang="0">
                <a:pos x="connsiteX13663" y="connsiteY13663"/>
              </a:cxn>
              <a:cxn ang="0">
                <a:pos x="connsiteX13664" y="connsiteY13664"/>
              </a:cxn>
              <a:cxn ang="0">
                <a:pos x="connsiteX13665" y="connsiteY13665"/>
              </a:cxn>
              <a:cxn ang="0">
                <a:pos x="connsiteX13666" y="connsiteY13666"/>
              </a:cxn>
              <a:cxn ang="0">
                <a:pos x="connsiteX13667" y="connsiteY13667"/>
              </a:cxn>
              <a:cxn ang="0">
                <a:pos x="connsiteX13668" y="connsiteY13668"/>
              </a:cxn>
              <a:cxn ang="0">
                <a:pos x="connsiteX13669" y="connsiteY13669"/>
              </a:cxn>
              <a:cxn ang="0">
                <a:pos x="connsiteX13670" y="connsiteY13670"/>
              </a:cxn>
              <a:cxn ang="0">
                <a:pos x="connsiteX13671" y="connsiteY13671"/>
              </a:cxn>
              <a:cxn ang="0">
                <a:pos x="connsiteX13672" y="connsiteY13672"/>
              </a:cxn>
              <a:cxn ang="0">
                <a:pos x="connsiteX13673" y="connsiteY13673"/>
              </a:cxn>
              <a:cxn ang="0">
                <a:pos x="connsiteX13674" y="connsiteY13674"/>
              </a:cxn>
              <a:cxn ang="0">
                <a:pos x="connsiteX13675" y="connsiteY13675"/>
              </a:cxn>
              <a:cxn ang="0">
                <a:pos x="connsiteX13676" y="connsiteY13676"/>
              </a:cxn>
              <a:cxn ang="0">
                <a:pos x="connsiteX13677" y="connsiteY13677"/>
              </a:cxn>
              <a:cxn ang="0">
                <a:pos x="connsiteX13678" y="connsiteY13678"/>
              </a:cxn>
              <a:cxn ang="0">
                <a:pos x="connsiteX13679" y="connsiteY13679"/>
              </a:cxn>
              <a:cxn ang="0">
                <a:pos x="connsiteX13680" y="connsiteY13680"/>
              </a:cxn>
              <a:cxn ang="0">
                <a:pos x="connsiteX13681" y="connsiteY13681"/>
              </a:cxn>
              <a:cxn ang="0">
                <a:pos x="connsiteX13682" y="connsiteY13682"/>
              </a:cxn>
              <a:cxn ang="0">
                <a:pos x="connsiteX13683" y="connsiteY13683"/>
              </a:cxn>
              <a:cxn ang="0">
                <a:pos x="connsiteX13684" y="connsiteY13684"/>
              </a:cxn>
              <a:cxn ang="0">
                <a:pos x="connsiteX13685" y="connsiteY13685"/>
              </a:cxn>
              <a:cxn ang="0">
                <a:pos x="connsiteX13686" y="connsiteY13686"/>
              </a:cxn>
              <a:cxn ang="0">
                <a:pos x="connsiteX13687" y="connsiteY13687"/>
              </a:cxn>
              <a:cxn ang="0">
                <a:pos x="connsiteX13688" y="connsiteY13688"/>
              </a:cxn>
              <a:cxn ang="0">
                <a:pos x="connsiteX13689" y="connsiteY13689"/>
              </a:cxn>
              <a:cxn ang="0">
                <a:pos x="connsiteX13690" y="connsiteY13690"/>
              </a:cxn>
              <a:cxn ang="0">
                <a:pos x="connsiteX13691" y="connsiteY13691"/>
              </a:cxn>
              <a:cxn ang="0">
                <a:pos x="connsiteX13692" y="connsiteY13692"/>
              </a:cxn>
              <a:cxn ang="0">
                <a:pos x="connsiteX13693" y="connsiteY13693"/>
              </a:cxn>
              <a:cxn ang="0">
                <a:pos x="connsiteX13694" y="connsiteY13694"/>
              </a:cxn>
              <a:cxn ang="0">
                <a:pos x="connsiteX13695" y="connsiteY13695"/>
              </a:cxn>
              <a:cxn ang="0">
                <a:pos x="connsiteX13696" y="connsiteY13696"/>
              </a:cxn>
              <a:cxn ang="0">
                <a:pos x="connsiteX13697" y="connsiteY13697"/>
              </a:cxn>
              <a:cxn ang="0">
                <a:pos x="connsiteX13698" y="connsiteY13698"/>
              </a:cxn>
              <a:cxn ang="0">
                <a:pos x="connsiteX13699" y="connsiteY13699"/>
              </a:cxn>
              <a:cxn ang="0">
                <a:pos x="connsiteX13700" y="connsiteY13700"/>
              </a:cxn>
              <a:cxn ang="0">
                <a:pos x="connsiteX13701" y="connsiteY13701"/>
              </a:cxn>
              <a:cxn ang="0">
                <a:pos x="connsiteX13702" y="connsiteY13702"/>
              </a:cxn>
              <a:cxn ang="0">
                <a:pos x="connsiteX13703" y="connsiteY13703"/>
              </a:cxn>
              <a:cxn ang="0">
                <a:pos x="connsiteX13704" y="connsiteY13704"/>
              </a:cxn>
              <a:cxn ang="0">
                <a:pos x="connsiteX13705" y="connsiteY13705"/>
              </a:cxn>
              <a:cxn ang="0">
                <a:pos x="connsiteX13706" y="connsiteY13706"/>
              </a:cxn>
              <a:cxn ang="0">
                <a:pos x="connsiteX13707" y="connsiteY13707"/>
              </a:cxn>
              <a:cxn ang="0">
                <a:pos x="connsiteX13708" y="connsiteY13708"/>
              </a:cxn>
              <a:cxn ang="0">
                <a:pos x="connsiteX13709" y="connsiteY13709"/>
              </a:cxn>
              <a:cxn ang="0">
                <a:pos x="connsiteX13710" y="connsiteY13710"/>
              </a:cxn>
              <a:cxn ang="0">
                <a:pos x="connsiteX13711" y="connsiteY13711"/>
              </a:cxn>
              <a:cxn ang="0">
                <a:pos x="connsiteX13712" y="connsiteY13712"/>
              </a:cxn>
              <a:cxn ang="0">
                <a:pos x="connsiteX13713" y="connsiteY13713"/>
              </a:cxn>
              <a:cxn ang="0">
                <a:pos x="connsiteX13714" y="connsiteY13714"/>
              </a:cxn>
              <a:cxn ang="0">
                <a:pos x="connsiteX13715" y="connsiteY13715"/>
              </a:cxn>
              <a:cxn ang="0">
                <a:pos x="connsiteX13716" y="connsiteY13716"/>
              </a:cxn>
              <a:cxn ang="0">
                <a:pos x="connsiteX13717" y="connsiteY13717"/>
              </a:cxn>
              <a:cxn ang="0">
                <a:pos x="connsiteX13718" y="connsiteY13718"/>
              </a:cxn>
              <a:cxn ang="0">
                <a:pos x="connsiteX13719" y="connsiteY13719"/>
              </a:cxn>
              <a:cxn ang="0">
                <a:pos x="connsiteX13720" y="connsiteY13720"/>
              </a:cxn>
              <a:cxn ang="0">
                <a:pos x="connsiteX13721" y="connsiteY13721"/>
              </a:cxn>
              <a:cxn ang="0">
                <a:pos x="connsiteX13722" y="connsiteY13722"/>
              </a:cxn>
              <a:cxn ang="0">
                <a:pos x="connsiteX13723" y="connsiteY13723"/>
              </a:cxn>
              <a:cxn ang="0">
                <a:pos x="connsiteX13724" y="connsiteY13724"/>
              </a:cxn>
              <a:cxn ang="0">
                <a:pos x="connsiteX13725" y="connsiteY13725"/>
              </a:cxn>
              <a:cxn ang="0">
                <a:pos x="connsiteX13726" y="connsiteY13726"/>
              </a:cxn>
              <a:cxn ang="0">
                <a:pos x="connsiteX13727" y="connsiteY13727"/>
              </a:cxn>
              <a:cxn ang="0">
                <a:pos x="connsiteX13728" y="connsiteY13728"/>
              </a:cxn>
              <a:cxn ang="0">
                <a:pos x="connsiteX13729" y="connsiteY13729"/>
              </a:cxn>
              <a:cxn ang="0">
                <a:pos x="connsiteX13730" y="connsiteY13730"/>
              </a:cxn>
              <a:cxn ang="0">
                <a:pos x="connsiteX13731" y="connsiteY13731"/>
              </a:cxn>
              <a:cxn ang="0">
                <a:pos x="connsiteX13732" y="connsiteY13732"/>
              </a:cxn>
              <a:cxn ang="0">
                <a:pos x="connsiteX13733" y="connsiteY13733"/>
              </a:cxn>
              <a:cxn ang="0">
                <a:pos x="connsiteX13734" y="connsiteY13734"/>
              </a:cxn>
              <a:cxn ang="0">
                <a:pos x="connsiteX13735" y="connsiteY13735"/>
              </a:cxn>
              <a:cxn ang="0">
                <a:pos x="connsiteX13736" y="connsiteY13736"/>
              </a:cxn>
              <a:cxn ang="0">
                <a:pos x="connsiteX13737" y="connsiteY13737"/>
              </a:cxn>
              <a:cxn ang="0">
                <a:pos x="connsiteX13738" y="connsiteY13738"/>
              </a:cxn>
              <a:cxn ang="0">
                <a:pos x="connsiteX13739" y="connsiteY13739"/>
              </a:cxn>
              <a:cxn ang="0">
                <a:pos x="connsiteX13740" y="connsiteY13740"/>
              </a:cxn>
              <a:cxn ang="0">
                <a:pos x="connsiteX13741" y="connsiteY13741"/>
              </a:cxn>
              <a:cxn ang="0">
                <a:pos x="connsiteX13742" y="connsiteY13742"/>
              </a:cxn>
              <a:cxn ang="0">
                <a:pos x="connsiteX13743" y="connsiteY13743"/>
              </a:cxn>
              <a:cxn ang="0">
                <a:pos x="connsiteX13744" y="connsiteY13744"/>
              </a:cxn>
              <a:cxn ang="0">
                <a:pos x="connsiteX13745" y="connsiteY13745"/>
              </a:cxn>
              <a:cxn ang="0">
                <a:pos x="connsiteX13746" y="connsiteY13746"/>
              </a:cxn>
              <a:cxn ang="0">
                <a:pos x="connsiteX13747" y="connsiteY13747"/>
              </a:cxn>
              <a:cxn ang="0">
                <a:pos x="connsiteX13748" y="connsiteY13748"/>
              </a:cxn>
              <a:cxn ang="0">
                <a:pos x="connsiteX13749" y="connsiteY13749"/>
              </a:cxn>
              <a:cxn ang="0">
                <a:pos x="connsiteX13750" y="connsiteY13750"/>
              </a:cxn>
              <a:cxn ang="0">
                <a:pos x="connsiteX13751" y="connsiteY13751"/>
              </a:cxn>
              <a:cxn ang="0">
                <a:pos x="connsiteX13752" y="connsiteY13752"/>
              </a:cxn>
              <a:cxn ang="0">
                <a:pos x="connsiteX13753" y="connsiteY13753"/>
              </a:cxn>
              <a:cxn ang="0">
                <a:pos x="connsiteX13754" y="connsiteY13754"/>
              </a:cxn>
              <a:cxn ang="0">
                <a:pos x="connsiteX13755" y="connsiteY13755"/>
              </a:cxn>
              <a:cxn ang="0">
                <a:pos x="connsiteX13756" y="connsiteY13756"/>
              </a:cxn>
              <a:cxn ang="0">
                <a:pos x="connsiteX13757" y="connsiteY13757"/>
              </a:cxn>
              <a:cxn ang="0">
                <a:pos x="connsiteX13758" y="connsiteY13758"/>
              </a:cxn>
              <a:cxn ang="0">
                <a:pos x="connsiteX13759" y="connsiteY13759"/>
              </a:cxn>
              <a:cxn ang="0">
                <a:pos x="connsiteX13760" y="connsiteY13760"/>
              </a:cxn>
              <a:cxn ang="0">
                <a:pos x="connsiteX13761" y="connsiteY13761"/>
              </a:cxn>
              <a:cxn ang="0">
                <a:pos x="connsiteX13762" y="connsiteY13762"/>
              </a:cxn>
              <a:cxn ang="0">
                <a:pos x="connsiteX13763" y="connsiteY13763"/>
              </a:cxn>
              <a:cxn ang="0">
                <a:pos x="connsiteX13764" y="connsiteY13764"/>
              </a:cxn>
              <a:cxn ang="0">
                <a:pos x="connsiteX13765" y="connsiteY13765"/>
              </a:cxn>
              <a:cxn ang="0">
                <a:pos x="connsiteX13766" y="connsiteY13766"/>
              </a:cxn>
              <a:cxn ang="0">
                <a:pos x="connsiteX13767" y="connsiteY13767"/>
              </a:cxn>
              <a:cxn ang="0">
                <a:pos x="connsiteX13768" y="connsiteY13768"/>
              </a:cxn>
              <a:cxn ang="0">
                <a:pos x="connsiteX13769" y="connsiteY13769"/>
              </a:cxn>
              <a:cxn ang="0">
                <a:pos x="connsiteX13770" y="connsiteY13770"/>
              </a:cxn>
              <a:cxn ang="0">
                <a:pos x="connsiteX13771" y="connsiteY13771"/>
              </a:cxn>
              <a:cxn ang="0">
                <a:pos x="connsiteX13772" y="connsiteY13772"/>
              </a:cxn>
              <a:cxn ang="0">
                <a:pos x="connsiteX13773" y="connsiteY13773"/>
              </a:cxn>
              <a:cxn ang="0">
                <a:pos x="connsiteX13774" y="connsiteY13774"/>
              </a:cxn>
              <a:cxn ang="0">
                <a:pos x="connsiteX13775" y="connsiteY13775"/>
              </a:cxn>
              <a:cxn ang="0">
                <a:pos x="connsiteX13776" y="connsiteY13776"/>
              </a:cxn>
              <a:cxn ang="0">
                <a:pos x="connsiteX13777" y="connsiteY13777"/>
              </a:cxn>
              <a:cxn ang="0">
                <a:pos x="connsiteX13778" y="connsiteY13778"/>
              </a:cxn>
              <a:cxn ang="0">
                <a:pos x="connsiteX13779" y="connsiteY13779"/>
              </a:cxn>
              <a:cxn ang="0">
                <a:pos x="connsiteX13780" y="connsiteY13780"/>
              </a:cxn>
              <a:cxn ang="0">
                <a:pos x="connsiteX13781" y="connsiteY13781"/>
              </a:cxn>
              <a:cxn ang="0">
                <a:pos x="connsiteX13782" y="connsiteY13782"/>
              </a:cxn>
              <a:cxn ang="0">
                <a:pos x="connsiteX13783" y="connsiteY13783"/>
              </a:cxn>
              <a:cxn ang="0">
                <a:pos x="connsiteX13784" y="connsiteY13784"/>
              </a:cxn>
              <a:cxn ang="0">
                <a:pos x="connsiteX13785" y="connsiteY13785"/>
              </a:cxn>
              <a:cxn ang="0">
                <a:pos x="connsiteX13786" y="connsiteY13786"/>
              </a:cxn>
              <a:cxn ang="0">
                <a:pos x="connsiteX13787" y="connsiteY13787"/>
              </a:cxn>
              <a:cxn ang="0">
                <a:pos x="connsiteX13788" y="connsiteY13788"/>
              </a:cxn>
              <a:cxn ang="0">
                <a:pos x="connsiteX13789" y="connsiteY13789"/>
              </a:cxn>
              <a:cxn ang="0">
                <a:pos x="connsiteX13790" y="connsiteY13790"/>
              </a:cxn>
              <a:cxn ang="0">
                <a:pos x="connsiteX13791" y="connsiteY13791"/>
              </a:cxn>
              <a:cxn ang="0">
                <a:pos x="connsiteX13792" y="connsiteY13792"/>
              </a:cxn>
              <a:cxn ang="0">
                <a:pos x="connsiteX13793" y="connsiteY13793"/>
              </a:cxn>
              <a:cxn ang="0">
                <a:pos x="connsiteX13794" y="connsiteY13794"/>
              </a:cxn>
              <a:cxn ang="0">
                <a:pos x="connsiteX13795" y="connsiteY13795"/>
              </a:cxn>
              <a:cxn ang="0">
                <a:pos x="connsiteX13796" y="connsiteY13796"/>
              </a:cxn>
              <a:cxn ang="0">
                <a:pos x="connsiteX13797" y="connsiteY13797"/>
              </a:cxn>
              <a:cxn ang="0">
                <a:pos x="connsiteX13798" y="connsiteY13798"/>
              </a:cxn>
              <a:cxn ang="0">
                <a:pos x="connsiteX13799" y="connsiteY13799"/>
              </a:cxn>
              <a:cxn ang="0">
                <a:pos x="connsiteX13800" y="connsiteY13800"/>
              </a:cxn>
              <a:cxn ang="0">
                <a:pos x="connsiteX13801" y="connsiteY13801"/>
              </a:cxn>
              <a:cxn ang="0">
                <a:pos x="connsiteX13802" y="connsiteY13802"/>
              </a:cxn>
              <a:cxn ang="0">
                <a:pos x="connsiteX13803" y="connsiteY13803"/>
              </a:cxn>
              <a:cxn ang="0">
                <a:pos x="connsiteX13804" y="connsiteY13804"/>
              </a:cxn>
              <a:cxn ang="0">
                <a:pos x="connsiteX13805" y="connsiteY13805"/>
              </a:cxn>
              <a:cxn ang="0">
                <a:pos x="connsiteX13806" y="connsiteY13806"/>
              </a:cxn>
              <a:cxn ang="0">
                <a:pos x="connsiteX13807" y="connsiteY13807"/>
              </a:cxn>
              <a:cxn ang="0">
                <a:pos x="connsiteX13808" y="connsiteY13808"/>
              </a:cxn>
              <a:cxn ang="0">
                <a:pos x="connsiteX13809" y="connsiteY13809"/>
              </a:cxn>
              <a:cxn ang="0">
                <a:pos x="connsiteX13810" y="connsiteY13810"/>
              </a:cxn>
              <a:cxn ang="0">
                <a:pos x="connsiteX13811" y="connsiteY13811"/>
              </a:cxn>
              <a:cxn ang="0">
                <a:pos x="connsiteX13812" y="connsiteY13812"/>
              </a:cxn>
              <a:cxn ang="0">
                <a:pos x="connsiteX13813" y="connsiteY13813"/>
              </a:cxn>
              <a:cxn ang="0">
                <a:pos x="connsiteX13814" y="connsiteY13814"/>
              </a:cxn>
              <a:cxn ang="0">
                <a:pos x="connsiteX13815" y="connsiteY13815"/>
              </a:cxn>
              <a:cxn ang="0">
                <a:pos x="connsiteX13816" y="connsiteY13816"/>
              </a:cxn>
              <a:cxn ang="0">
                <a:pos x="connsiteX13817" y="connsiteY13817"/>
              </a:cxn>
              <a:cxn ang="0">
                <a:pos x="connsiteX13818" y="connsiteY13818"/>
              </a:cxn>
              <a:cxn ang="0">
                <a:pos x="connsiteX13819" y="connsiteY13819"/>
              </a:cxn>
              <a:cxn ang="0">
                <a:pos x="connsiteX13820" y="connsiteY13820"/>
              </a:cxn>
              <a:cxn ang="0">
                <a:pos x="connsiteX13821" y="connsiteY13821"/>
              </a:cxn>
              <a:cxn ang="0">
                <a:pos x="connsiteX13822" y="connsiteY13822"/>
              </a:cxn>
              <a:cxn ang="0">
                <a:pos x="connsiteX13823" y="connsiteY13823"/>
              </a:cxn>
              <a:cxn ang="0">
                <a:pos x="connsiteX13824" y="connsiteY13824"/>
              </a:cxn>
              <a:cxn ang="0">
                <a:pos x="connsiteX13825" y="connsiteY13825"/>
              </a:cxn>
              <a:cxn ang="0">
                <a:pos x="connsiteX13826" y="connsiteY13826"/>
              </a:cxn>
              <a:cxn ang="0">
                <a:pos x="connsiteX13827" y="connsiteY13827"/>
              </a:cxn>
              <a:cxn ang="0">
                <a:pos x="connsiteX13828" y="connsiteY13828"/>
              </a:cxn>
              <a:cxn ang="0">
                <a:pos x="connsiteX13829" y="connsiteY13829"/>
              </a:cxn>
              <a:cxn ang="0">
                <a:pos x="connsiteX13830" y="connsiteY13830"/>
              </a:cxn>
              <a:cxn ang="0">
                <a:pos x="connsiteX13831" y="connsiteY13831"/>
              </a:cxn>
              <a:cxn ang="0">
                <a:pos x="connsiteX13832" y="connsiteY13832"/>
              </a:cxn>
              <a:cxn ang="0">
                <a:pos x="connsiteX13833" y="connsiteY13833"/>
              </a:cxn>
              <a:cxn ang="0">
                <a:pos x="connsiteX13834" y="connsiteY13834"/>
              </a:cxn>
              <a:cxn ang="0">
                <a:pos x="connsiteX13835" y="connsiteY13835"/>
              </a:cxn>
              <a:cxn ang="0">
                <a:pos x="connsiteX13836" y="connsiteY13836"/>
              </a:cxn>
              <a:cxn ang="0">
                <a:pos x="connsiteX13837" y="connsiteY13837"/>
              </a:cxn>
              <a:cxn ang="0">
                <a:pos x="connsiteX13838" y="connsiteY13838"/>
              </a:cxn>
              <a:cxn ang="0">
                <a:pos x="connsiteX13839" y="connsiteY13839"/>
              </a:cxn>
              <a:cxn ang="0">
                <a:pos x="connsiteX13840" y="connsiteY13840"/>
              </a:cxn>
              <a:cxn ang="0">
                <a:pos x="connsiteX13841" y="connsiteY13841"/>
              </a:cxn>
              <a:cxn ang="0">
                <a:pos x="connsiteX13842" y="connsiteY13842"/>
              </a:cxn>
              <a:cxn ang="0">
                <a:pos x="connsiteX13843" y="connsiteY13843"/>
              </a:cxn>
              <a:cxn ang="0">
                <a:pos x="connsiteX13844" y="connsiteY13844"/>
              </a:cxn>
              <a:cxn ang="0">
                <a:pos x="connsiteX13845" y="connsiteY13845"/>
              </a:cxn>
              <a:cxn ang="0">
                <a:pos x="connsiteX13846" y="connsiteY13846"/>
              </a:cxn>
              <a:cxn ang="0">
                <a:pos x="connsiteX13847" y="connsiteY13847"/>
              </a:cxn>
              <a:cxn ang="0">
                <a:pos x="connsiteX13848" y="connsiteY13848"/>
              </a:cxn>
              <a:cxn ang="0">
                <a:pos x="connsiteX13849" y="connsiteY13849"/>
              </a:cxn>
              <a:cxn ang="0">
                <a:pos x="connsiteX13850" y="connsiteY13850"/>
              </a:cxn>
              <a:cxn ang="0">
                <a:pos x="connsiteX13851" y="connsiteY13851"/>
              </a:cxn>
              <a:cxn ang="0">
                <a:pos x="connsiteX13852" y="connsiteY13852"/>
              </a:cxn>
              <a:cxn ang="0">
                <a:pos x="connsiteX13853" y="connsiteY13853"/>
              </a:cxn>
              <a:cxn ang="0">
                <a:pos x="connsiteX13854" y="connsiteY13854"/>
              </a:cxn>
              <a:cxn ang="0">
                <a:pos x="connsiteX13855" y="connsiteY13855"/>
              </a:cxn>
              <a:cxn ang="0">
                <a:pos x="connsiteX13856" y="connsiteY13856"/>
              </a:cxn>
              <a:cxn ang="0">
                <a:pos x="connsiteX13857" y="connsiteY13857"/>
              </a:cxn>
              <a:cxn ang="0">
                <a:pos x="connsiteX13858" y="connsiteY13858"/>
              </a:cxn>
              <a:cxn ang="0">
                <a:pos x="connsiteX13859" y="connsiteY13859"/>
              </a:cxn>
              <a:cxn ang="0">
                <a:pos x="connsiteX13860" y="connsiteY13860"/>
              </a:cxn>
              <a:cxn ang="0">
                <a:pos x="connsiteX13861" y="connsiteY13861"/>
              </a:cxn>
              <a:cxn ang="0">
                <a:pos x="connsiteX13862" y="connsiteY13862"/>
              </a:cxn>
              <a:cxn ang="0">
                <a:pos x="connsiteX13863" y="connsiteY13863"/>
              </a:cxn>
              <a:cxn ang="0">
                <a:pos x="connsiteX13864" y="connsiteY13864"/>
              </a:cxn>
              <a:cxn ang="0">
                <a:pos x="connsiteX13865" y="connsiteY13865"/>
              </a:cxn>
              <a:cxn ang="0">
                <a:pos x="connsiteX13866" y="connsiteY13866"/>
              </a:cxn>
              <a:cxn ang="0">
                <a:pos x="connsiteX13867" y="connsiteY13867"/>
              </a:cxn>
              <a:cxn ang="0">
                <a:pos x="connsiteX13868" y="connsiteY13868"/>
              </a:cxn>
              <a:cxn ang="0">
                <a:pos x="connsiteX13869" y="connsiteY13869"/>
              </a:cxn>
              <a:cxn ang="0">
                <a:pos x="connsiteX13870" y="connsiteY13870"/>
              </a:cxn>
              <a:cxn ang="0">
                <a:pos x="connsiteX13871" y="connsiteY13871"/>
              </a:cxn>
              <a:cxn ang="0">
                <a:pos x="connsiteX13872" y="connsiteY13872"/>
              </a:cxn>
              <a:cxn ang="0">
                <a:pos x="connsiteX13873" y="connsiteY13873"/>
              </a:cxn>
              <a:cxn ang="0">
                <a:pos x="connsiteX13874" y="connsiteY13874"/>
              </a:cxn>
              <a:cxn ang="0">
                <a:pos x="connsiteX13875" y="connsiteY13875"/>
              </a:cxn>
              <a:cxn ang="0">
                <a:pos x="connsiteX13876" y="connsiteY13876"/>
              </a:cxn>
              <a:cxn ang="0">
                <a:pos x="connsiteX13877" y="connsiteY13877"/>
              </a:cxn>
              <a:cxn ang="0">
                <a:pos x="connsiteX13878" y="connsiteY13878"/>
              </a:cxn>
              <a:cxn ang="0">
                <a:pos x="connsiteX13879" y="connsiteY13879"/>
              </a:cxn>
              <a:cxn ang="0">
                <a:pos x="connsiteX13880" y="connsiteY13880"/>
              </a:cxn>
              <a:cxn ang="0">
                <a:pos x="connsiteX13881" y="connsiteY13881"/>
              </a:cxn>
              <a:cxn ang="0">
                <a:pos x="connsiteX13882" y="connsiteY13882"/>
              </a:cxn>
              <a:cxn ang="0">
                <a:pos x="connsiteX13883" y="connsiteY13883"/>
              </a:cxn>
              <a:cxn ang="0">
                <a:pos x="connsiteX13884" y="connsiteY13884"/>
              </a:cxn>
              <a:cxn ang="0">
                <a:pos x="connsiteX13885" y="connsiteY13885"/>
              </a:cxn>
              <a:cxn ang="0">
                <a:pos x="connsiteX13886" y="connsiteY13886"/>
              </a:cxn>
              <a:cxn ang="0">
                <a:pos x="connsiteX13887" y="connsiteY13887"/>
              </a:cxn>
              <a:cxn ang="0">
                <a:pos x="connsiteX13888" y="connsiteY13888"/>
              </a:cxn>
              <a:cxn ang="0">
                <a:pos x="connsiteX13889" y="connsiteY13889"/>
              </a:cxn>
              <a:cxn ang="0">
                <a:pos x="connsiteX13890" y="connsiteY13890"/>
              </a:cxn>
              <a:cxn ang="0">
                <a:pos x="connsiteX13891" y="connsiteY13891"/>
              </a:cxn>
              <a:cxn ang="0">
                <a:pos x="connsiteX13892" y="connsiteY13892"/>
              </a:cxn>
              <a:cxn ang="0">
                <a:pos x="connsiteX13893" y="connsiteY13893"/>
              </a:cxn>
              <a:cxn ang="0">
                <a:pos x="connsiteX13894" y="connsiteY13894"/>
              </a:cxn>
              <a:cxn ang="0">
                <a:pos x="connsiteX13895" y="connsiteY13895"/>
              </a:cxn>
              <a:cxn ang="0">
                <a:pos x="connsiteX13896" y="connsiteY13896"/>
              </a:cxn>
              <a:cxn ang="0">
                <a:pos x="connsiteX13897" y="connsiteY13897"/>
              </a:cxn>
              <a:cxn ang="0">
                <a:pos x="connsiteX13898" y="connsiteY13898"/>
              </a:cxn>
              <a:cxn ang="0">
                <a:pos x="connsiteX13899" y="connsiteY13899"/>
              </a:cxn>
              <a:cxn ang="0">
                <a:pos x="connsiteX13900" y="connsiteY13900"/>
              </a:cxn>
              <a:cxn ang="0">
                <a:pos x="connsiteX13901" y="connsiteY13901"/>
              </a:cxn>
              <a:cxn ang="0">
                <a:pos x="connsiteX13902" y="connsiteY13902"/>
              </a:cxn>
              <a:cxn ang="0">
                <a:pos x="connsiteX13903" y="connsiteY13903"/>
              </a:cxn>
              <a:cxn ang="0">
                <a:pos x="connsiteX13904" y="connsiteY13904"/>
              </a:cxn>
              <a:cxn ang="0">
                <a:pos x="connsiteX13905" y="connsiteY13905"/>
              </a:cxn>
              <a:cxn ang="0">
                <a:pos x="connsiteX13906" y="connsiteY13906"/>
              </a:cxn>
              <a:cxn ang="0">
                <a:pos x="connsiteX13907" y="connsiteY13907"/>
              </a:cxn>
              <a:cxn ang="0">
                <a:pos x="connsiteX13908" y="connsiteY13908"/>
              </a:cxn>
              <a:cxn ang="0">
                <a:pos x="connsiteX13909" y="connsiteY13909"/>
              </a:cxn>
              <a:cxn ang="0">
                <a:pos x="connsiteX13910" y="connsiteY13910"/>
              </a:cxn>
              <a:cxn ang="0">
                <a:pos x="connsiteX13911" y="connsiteY13911"/>
              </a:cxn>
              <a:cxn ang="0">
                <a:pos x="connsiteX13912" y="connsiteY13912"/>
              </a:cxn>
              <a:cxn ang="0">
                <a:pos x="connsiteX13913" y="connsiteY13913"/>
              </a:cxn>
              <a:cxn ang="0">
                <a:pos x="connsiteX13914" y="connsiteY13914"/>
              </a:cxn>
              <a:cxn ang="0">
                <a:pos x="connsiteX13915" y="connsiteY13915"/>
              </a:cxn>
              <a:cxn ang="0">
                <a:pos x="connsiteX13916" y="connsiteY13916"/>
              </a:cxn>
              <a:cxn ang="0">
                <a:pos x="connsiteX13917" y="connsiteY13917"/>
              </a:cxn>
              <a:cxn ang="0">
                <a:pos x="connsiteX13918" y="connsiteY13918"/>
              </a:cxn>
              <a:cxn ang="0">
                <a:pos x="connsiteX13919" y="connsiteY13919"/>
              </a:cxn>
              <a:cxn ang="0">
                <a:pos x="connsiteX13920" y="connsiteY13920"/>
              </a:cxn>
              <a:cxn ang="0">
                <a:pos x="connsiteX13921" y="connsiteY13921"/>
              </a:cxn>
              <a:cxn ang="0">
                <a:pos x="connsiteX13922" y="connsiteY13922"/>
              </a:cxn>
              <a:cxn ang="0">
                <a:pos x="connsiteX13923" y="connsiteY13923"/>
              </a:cxn>
              <a:cxn ang="0">
                <a:pos x="connsiteX13924" y="connsiteY13924"/>
              </a:cxn>
              <a:cxn ang="0">
                <a:pos x="connsiteX13925" y="connsiteY13925"/>
              </a:cxn>
              <a:cxn ang="0">
                <a:pos x="connsiteX13926" y="connsiteY13926"/>
              </a:cxn>
              <a:cxn ang="0">
                <a:pos x="connsiteX13927" y="connsiteY13927"/>
              </a:cxn>
              <a:cxn ang="0">
                <a:pos x="connsiteX13928" y="connsiteY13928"/>
              </a:cxn>
              <a:cxn ang="0">
                <a:pos x="connsiteX13929" y="connsiteY13929"/>
              </a:cxn>
              <a:cxn ang="0">
                <a:pos x="connsiteX13930" y="connsiteY13930"/>
              </a:cxn>
              <a:cxn ang="0">
                <a:pos x="connsiteX13931" y="connsiteY13931"/>
              </a:cxn>
              <a:cxn ang="0">
                <a:pos x="connsiteX13932" y="connsiteY13932"/>
              </a:cxn>
              <a:cxn ang="0">
                <a:pos x="connsiteX13933" y="connsiteY13933"/>
              </a:cxn>
              <a:cxn ang="0">
                <a:pos x="connsiteX13934" y="connsiteY13934"/>
              </a:cxn>
              <a:cxn ang="0">
                <a:pos x="connsiteX13935" y="connsiteY13935"/>
              </a:cxn>
              <a:cxn ang="0">
                <a:pos x="connsiteX13936" y="connsiteY13936"/>
              </a:cxn>
              <a:cxn ang="0">
                <a:pos x="connsiteX13937" y="connsiteY13937"/>
              </a:cxn>
              <a:cxn ang="0">
                <a:pos x="connsiteX13938" y="connsiteY13938"/>
              </a:cxn>
              <a:cxn ang="0">
                <a:pos x="connsiteX13939" y="connsiteY13939"/>
              </a:cxn>
              <a:cxn ang="0">
                <a:pos x="connsiteX13940" y="connsiteY13940"/>
              </a:cxn>
              <a:cxn ang="0">
                <a:pos x="connsiteX13941" y="connsiteY13941"/>
              </a:cxn>
              <a:cxn ang="0">
                <a:pos x="connsiteX13942" y="connsiteY13942"/>
              </a:cxn>
              <a:cxn ang="0">
                <a:pos x="connsiteX13943" y="connsiteY13943"/>
              </a:cxn>
              <a:cxn ang="0">
                <a:pos x="connsiteX13944" y="connsiteY13944"/>
              </a:cxn>
              <a:cxn ang="0">
                <a:pos x="connsiteX13945" y="connsiteY13945"/>
              </a:cxn>
              <a:cxn ang="0">
                <a:pos x="connsiteX13946" y="connsiteY13946"/>
              </a:cxn>
              <a:cxn ang="0">
                <a:pos x="connsiteX13947" y="connsiteY13947"/>
              </a:cxn>
              <a:cxn ang="0">
                <a:pos x="connsiteX13948" y="connsiteY13948"/>
              </a:cxn>
              <a:cxn ang="0">
                <a:pos x="connsiteX13949" y="connsiteY13949"/>
              </a:cxn>
              <a:cxn ang="0">
                <a:pos x="connsiteX13950" y="connsiteY13950"/>
              </a:cxn>
              <a:cxn ang="0">
                <a:pos x="connsiteX13951" y="connsiteY13951"/>
              </a:cxn>
              <a:cxn ang="0">
                <a:pos x="connsiteX13952" y="connsiteY13952"/>
              </a:cxn>
              <a:cxn ang="0">
                <a:pos x="connsiteX13953" y="connsiteY13953"/>
              </a:cxn>
              <a:cxn ang="0">
                <a:pos x="connsiteX13954" y="connsiteY13954"/>
              </a:cxn>
              <a:cxn ang="0">
                <a:pos x="connsiteX13955" y="connsiteY13955"/>
              </a:cxn>
              <a:cxn ang="0">
                <a:pos x="connsiteX13956" y="connsiteY13956"/>
              </a:cxn>
              <a:cxn ang="0">
                <a:pos x="connsiteX13957" y="connsiteY13957"/>
              </a:cxn>
              <a:cxn ang="0">
                <a:pos x="connsiteX13958" y="connsiteY13958"/>
              </a:cxn>
              <a:cxn ang="0">
                <a:pos x="connsiteX13959" y="connsiteY13959"/>
              </a:cxn>
              <a:cxn ang="0">
                <a:pos x="connsiteX13960" y="connsiteY13960"/>
              </a:cxn>
              <a:cxn ang="0">
                <a:pos x="connsiteX13961" y="connsiteY13961"/>
              </a:cxn>
              <a:cxn ang="0">
                <a:pos x="connsiteX13962" y="connsiteY13962"/>
              </a:cxn>
              <a:cxn ang="0">
                <a:pos x="connsiteX13963" y="connsiteY13963"/>
              </a:cxn>
              <a:cxn ang="0">
                <a:pos x="connsiteX13964" y="connsiteY13964"/>
              </a:cxn>
              <a:cxn ang="0">
                <a:pos x="connsiteX13965" y="connsiteY13965"/>
              </a:cxn>
              <a:cxn ang="0">
                <a:pos x="connsiteX13966" y="connsiteY13966"/>
              </a:cxn>
              <a:cxn ang="0">
                <a:pos x="connsiteX13967" y="connsiteY13967"/>
              </a:cxn>
              <a:cxn ang="0">
                <a:pos x="connsiteX13968" y="connsiteY13968"/>
              </a:cxn>
              <a:cxn ang="0">
                <a:pos x="connsiteX13969" y="connsiteY13969"/>
              </a:cxn>
              <a:cxn ang="0">
                <a:pos x="connsiteX13970" y="connsiteY13970"/>
              </a:cxn>
              <a:cxn ang="0">
                <a:pos x="connsiteX13971" y="connsiteY13971"/>
              </a:cxn>
              <a:cxn ang="0">
                <a:pos x="connsiteX13972" y="connsiteY13972"/>
              </a:cxn>
              <a:cxn ang="0">
                <a:pos x="connsiteX13973" y="connsiteY13973"/>
              </a:cxn>
              <a:cxn ang="0">
                <a:pos x="connsiteX13974" y="connsiteY13974"/>
              </a:cxn>
              <a:cxn ang="0">
                <a:pos x="connsiteX13975" y="connsiteY13975"/>
              </a:cxn>
              <a:cxn ang="0">
                <a:pos x="connsiteX13976" y="connsiteY13976"/>
              </a:cxn>
              <a:cxn ang="0">
                <a:pos x="connsiteX13977" y="connsiteY13977"/>
              </a:cxn>
              <a:cxn ang="0">
                <a:pos x="connsiteX13978" y="connsiteY13978"/>
              </a:cxn>
              <a:cxn ang="0">
                <a:pos x="connsiteX13979" y="connsiteY13979"/>
              </a:cxn>
              <a:cxn ang="0">
                <a:pos x="connsiteX13980" y="connsiteY13980"/>
              </a:cxn>
              <a:cxn ang="0">
                <a:pos x="connsiteX13981" y="connsiteY13981"/>
              </a:cxn>
              <a:cxn ang="0">
                <a:pos x="connsiteX13982" y="connsiteY13982"/>
              </a:cxn>
              <a:cxn ang="0">
                <a:pos x="connsiteX13983" y="connsiteY13983"/>
              </a:cxn>
              <a:cxn ang="0">
                <a:pos x="connsiteX13984" y="connsiteY13984"/>
              </a:cxn>
              <a:cxn ang="0">
                <a:pos x="connsiteX13985" y="connsiteY13985"/>
              </a:cxn>
              <a:cxn ang="0">
                <a:pos x="connsiteX13986" y="connsiteY13986"/>
              </a:cxn>
              <a:cxn ang="0">
                <a:pos x="connsiteX13987" y="connsiteY13987"/>
              </a:cxn>
              <a:cxn ang="0">
                <a:pos x="connsiteX13988" y="connsiteY13988"/>
              </a:cxn>
              <a:cxn ang="0">
                <a:pos x="connsiteX13989" y="connsiteY13989"/>
              </a:cxn>
              <a:cxn ang="0">
                <a:pos x="connsiteX13990" y="connsiteY13990"/>
              </a:cxn>
              <a:cxn ang="0">
                <a:pos x="connsiteX13991" y="connsiteY13991"/>
              </a:cxn>
              <a:cxn ang="0">
                <a:pos x="connsiteX13992" y="connsiteY13992"/>
              </a:cxn>
              <a:cxn ang="0">
                <a:pos x="connsiteX13993" y="connsiteY13993"/>
              </a:cxn>
              <a:cxn ang="0">
                <a:pos x="connsiteX13994" y="connsiteY13994"/>
              </a:cxn>
              <a:cxn ang="0">
                <a:pos x="connsiteX13995" y="connsiteY13995"/>
              </a:cxn>
              <a:cxn ang="0">
                <a:pos x="connsiteX13996" y="connsiteY13996"/>
              </a:cxn>
              <a:cxn ang="0">
                <a:pos x="connsiteX13997" y="connsiteY13997"/>
              </a:cxn>
              <a:cxn ang="0">
                <a:pos x="connsiteX13998" y="connsiteY13998"/>
              </a:cxn>
              <a:cxn ang="0">
                <a:pos x="connsiteX13999" y="connsiteY13999"/>
              </a:cxn>
              <a:cxn ang="0">
                <a:pos x="connsiteX14000" y="connsiteY14000"/>
              </a:cxn>
              <a:cxn ang="0">
                <a:pos x="connsiteX14001" y="connsiteY14001"/>
              </a:cxn>
              <a:cxn ang="0">
                <a:pos x="connsiteX14002" y="connsiteY14002"/>
              </a:cxn>
              <a:cxn ang="0">
                <a:pos x="connsiteX14003" y="connsiteY14003"/>
              </a:cxn>
              <a:cxn ang="0">
                <a:pos x="connsiteX14004" y="connsiteY14004"/>
              </a:cxn>
              <a:cxn ang="0">
                <a:pos x="connsiteX14005" y="connsiteY14005"/>
              </a:cxn>
              <a:cxn ang="0">
                <a:pos x="connsiteX14006" y="connsiteY14006"/>
              </a:cxn>
              <a:cxn ang="0">
                <a:pos x="connsiteX14007" y="connsiteY14007"/>
              </a:cxn>
              <a:cxn ang="0">
                <a:pos x="connsiteX14008" y="connsiteY14008"/>
              </a:cxn>
              <a:cxn ang="0">
                <a:pos x="connsiteX14009" y="connsiteY14009"/>
              </a:cxn>
              <a:cxn ang="0">
                <a:pos x="connsiteX14010" y="connsiteY14010"/>
              </a:cxn>
              <a:cxn ang="0">
                <a:pos x="connsiteX14011" y="connsiteY14011"/>
              </a:cxn>
              <a:cxn ang="0">
                <a:pos x="connsiteX14012" y="connsiteY14012"/>
              </a:cxn>
              <a:cxn ang="0">
                <a:pos x="connsiteX14013" y="connsiteY14013"/>
              </a:cxn>
              <a:cxn ang="0">
                <a:pos x="connsiteX14014" y="connsiteY14014"/>
              </a:cxn>
              <a:cxn ang="0">
                <a:pos x="connsiteX14015" y="connsiteY14015"/>
              </a:cxn>
              <a:cxn ang="0">
                <a:pos x="connsiteX14016" y="connsiteY14016"/>
              </a:cxn>
              <a:cxn ang="0">
                <a:pos x="connsiteX14017" y="connsiteY14017"/>
              </a:cxn>
              <a:cxn ang="0">
                <a:pos x="connsiteX14018" y="connsiteY14018"/>
              </a:cxn>
              <a:cxn ang="0">
                <a:pos x="connsiteX14019" y="connsiteY14019"/>
              </a:cxn>
              <a:cxn ang="0">
                <a:pos x="connsiteX14020" y="connsiteY14020"/>
              </a:cxn>
              <a:cxn ang="0">
                <a:pos x="connsiteX14021" y="connsiteY14021"/>
              </a:cxn>
              <a:cxn ang="0">
                <a:pos x="connsiteX14022" y="connsiteY14022"/>
              </a:cxn>
              <a:cxn ang="0">
                <a:pos x="connsiteX14023" y="connsiteY14023"/>
              </a:cxn>
              <a:cxn ang="0">
                <a:pos x="connsiteX14024" y="connsiteY14024"/>
              </a:cxn>
              <a:cxn ang="0">
                <a:pos x="connsiteX14025" y="connsiteY14025"/>
              </a:cxn>
              <a:cxn ang="0">
                <a:pos x="connsiteX14026" y="connsiteY14026"/>
              </a:cxn>
              <a:cxn ang="0">
                <a:pos x="connsiteX14027" y="connsiteY14027"/>
              </a:cxn>
              <a:cxn ang="0">
                <a:pos x="connsiteX14028" y="connsiteY14028"/>
              </a:cxn>
              <a:cxn ang="0">
                <a:pos x="connsiteX14029" y="connsiteY14029"/>
              </a:cxn>
              <a:cxn ang="0">
                <a:pos x="connsiteX14030" y="connsiteY14030"/>
              </a:cxn>
              <a:cxn ang="0">
                <a:pos x="connsiteX14031" y="connsiteY14031"/>
              </a:cxn>
              <a:cxn ang="0">
                <a:pos x="connsiteX14032" y="connsiteY14032"/>
              </a:cxn>
              <a:cxn ang="0">
                <a:pos x="connsiteX14033" y="connsiteY14033"/>
              </a:cxn>
              <a:cxn ang="0">
                <a:pos x="connsiteX14034" y="connsiteY14034"/>
              </a:cxn>
              <a:cxn ang="0">
                <a:pos x="connsiteX14035" y="connsiteY14035"/>
              </a:cxn>
              <a:cxn ang="0">
                <a:pos x="connsiteX14036" y="connsiteY14036"/>
              </a:cxn>
              <a:cxn ang="0">
                <a:pos x="connsiteX14037" y="connsiteY14037"/>
              </a:cxn>
              <a:cxn ang="0">
                <a:pos x="connsiteX14038" y="connsiteY14038"/>
              </a:cxn>
              <a:cxn ang="0">
                <a:pos x="connsiteX14039" y="connsiteY14039"/>
              </a:cxn>
              <a:cxn ang="0">
                <a:pos x="connsiteX14040" y="connsiteY14040"/>
              </a:cxn>
              <a:cxn ang="0">
                <a:pos x="connsiteX14041" y="connsiteY14041"/>
              </a:cxn>
              <a:cxn ang="0">
                <a:pos x="connsiteX14042" y="connsiteY14042"/>
              </a:cxn>
              <a:cxn ang="0">
                <a:pos x="connsiteX14043" y="connsiteY14043"/>
              </a:cxn>
              <a:cxn ang="0">
                <a:pos x="connsiteX14044" y="connsiteY14044"/>
              </a:cxn>
              <a:cxn ang="0">
                <a:pos x="connsiteX14045" y="connsiteY14045"/>
              </a:cxn>
              <a:cxn ang="0">
                <a:pos x="connsiteX14046" y="connsiteY14046"/>
              </a:cxn>
              <a:cxn ang="0">
                <a:pos x="connsiteX14047" y="connsiteY14047"/>
              </a:cxn>
              <a:cxn ang="0">
                <a:pos x="connsiteX14048" y="connsiteY14048"/>
              </a:cxn>
              <a:cxn ang="0">
                <a:pos x="connsiteX14049" y="connsiteY14049"/>
              </a:cxn>
              <a:cxn ang="0">
                <a:pos x="connsiteX14050" y="connsiteY14050"/>
              </a:cxn>
              <a:cxn ang="0">
                <a:pos x="connsiteX14051" y="connsiteY14051"/>
              </a:cxn>
              <a:cxn ang="0">
                <a:pos x="connsiteX14052" y="connsiteY14052"/>
              </a:cxn>
              <a:cxn ang="0">
                <a:pos x="connsiteX14053" y="connsiteY14053"/>
              </a:cxn>
              <a:cxn ang="0">
                <a:pos x="connsiteX14054" y="connsiteY14054"/>
              </a:cxn>
              <a:cxn ang="0">
                <a:pos x="connsiteX14055" y="connsiteY14055"/>
              </a:cxn>
              <a:cxn ang="0">
                <a:pos x="connsiteX14056" y="connsiteY14056"/>
              </a:cxn>
              <a:cxn ang="0">
                <a:pos x="connsiteX14057" y="connsiteY14057"/>
              </a:cxn>
              <a:cxn ang="0">
                <a:pos x="connsiteX14058" y="connsiteY14058"/>
              </a:cxn>
              <a:cxn ang="0">
                <a:pos x="connsiteX14059" y="connsiteY14059"/>
              </a:cxn>
              <a:cxn ang="0">
                <a:pos x="connsiteX14060" y="connsiteY14060"/>
              </a:cxn>
              <a:cxn ang="0">
                <a:pos x="connsiteX14061" y="connsiteY14061"/>
              </a:cxn>
              <a:cxn ang="0">
                <a:pos x="connsiteX14062" y="connsiteY14062"/>
              </a:cxn>
              <a:cxn ang="0">
                <a:pos x="connsiteX14063" y="connsiteY14063"/>
              </a:cxn>
              <a:cxn ang="0">
                <a:pos x="connsiteX14064" y="connsiteY14064"/>
              </a:cxn>
              <a:cxn ang="0">
                <a:pos x="connsiteX14065" y="connsiteY14065"/>
              </a:cxn>
              <a:cxn ang="0">
                <a:pos x="connsiteX14066" y="connsiteY14066"/>
              </a:cxn>
              <a:cxn ang="0">
                <a:pos x="connsiteX14067" y="connsiteY14067"/>
              </a:cxn>
              <a:cxn ang="0">
                <a:pos x="connsiteX14068" y="connsiteY14068"/>
              </a:cxn>
              <a:cxn ang="0">
                <a:pos x="connsiteX14069" y="connsiteY14069"/>
              </a:cxn>
              <a:cxn ang="0">
                <a:pos x="connsiteX14070" y="connsiteY14070"/>
              </a:cxn>
              <a:cxn ang="0">
                <a:pos x="connsiteX14071" y="connsiteY14071"/>
              </a:cxn>
              <a:cxn ang="0">
                <a:pos x="connsiteX14072" y="connsiteY14072"/>
              </a:cxn>
              <a:cxn ang="0">
                <a:pos x="connsiteX14073" y="connsiteY14073"/>
              </a:cxn>
              <a:cxn ang="0">
                <a:pos x="connsiteX14074" y="connsiteY14074"/>
              </a:cxn>
              <a:cxn ang="0">
                <a:pos x="connsiteX14075" y="connsiteY14075"/>
              </a:cxn>
              <a:cxn ang="0">
                <a:pos x="connsiteX14076" y="connsiteY14076"/>
              </a:cxn>
              <a:cxn ang="0">
                <a:pos x="connsiteX14077" y="connsiteY14077"/>
              </a:cxn>
              <a:cxn ang="0">
                <a:pos x="connsiteX14078" y="connsiteY14078"/>
              </a:cxn>
              <a:cxn ang="0">
                <a:pos x="connsiteX14079" y="connsiteY14079"/>
              </a:cxn>
              <a:cxn ang="0">
                <a:pos x="connsiteX14080" y="connsiteY14080"/>
              </a:cxn>
              <a:cxn ang="0">
                <a:pos x="connsiteX14081" y="connsiteY14081"/>
              </a:cxn>
              <a:cxn ang="0">
                <a:pos x="connsiteX14082" y="connsiteY14082"/>
              </a:cxn>
              <a:cxn ang="0">
                <a:pos x="connsiteX14083" y="connsiteY14083"/>
              </a:cxn>
              <a:cxn ang="0">
                <a:pos x="connsiteX14084" y="connsiteY14084"/>
              </a:cxn>
              <a:cxn ang="0">
                <a:pos x="connsiteX14085" y="connsiteY14085"/>
              </a:cxn>
              <a:cxn ang="0">
                <a:pos x="connsiteX14086" y="connsiteY14086"/>
              </a:cxn>
              <a:cxn ang="0">
                <a:pos x="connsiteX14087" y="connsiteY14087"/>
              </a:cxn>
              <a:cxn ang="0">
                <a:pos x="connsiteX14088" y="connsiteY14088"/>
              </a:cxn>
              <a:cxn ang="0">
                <a:pos x="connsiteX14089" y="connsiteY14089"/>
              </a:cxn>
              <a:cxn ang="0">
                <a:pos x="connsiteX14090" y="connsiteY14090"/>
              </a:cxn>
              <a:cxn ang="0">
                <a:pos x="connsiteX14091" y="connsiteY14091"/>
              </a:cxn>
              <a:cxn ang="0">
                <a:pos x="connsiteX14092" y="connsiteY14092"/>
              </a:cxn>
              <a:cxn ang="0">
                <a:pos x="connsiteX14093" y="connsiteY14093"/>
              </a:cxn>
              <a:cxn ang="0">
                <a:pos x="connsiteX14094" y="connsiteY14094"/>
              </a:cxn>
              <a:cxn ang="0">
                <a:pos x="connsiteX14095" y="connsiteY14095"/>
              </a:cxn>
              <a:cxn ang="0">
                <a:pos x="connsiteX14096" y="connsiteY14096"/>
              </a:cxn>
              <a:cxn ang="0">
                <a:pos x="connsiteX14097" y="connsiteY14097"/>
              </a:cxn>
              <a:cxn ang="0">
                <a:pos x="connsiteX14098" y="connsiteY14098"/>
              </a:cxn>
              <a:cxn ang="0">
                <a:pos x="connsiteX14099" y="connsiteY14099"/>
              </a:cxn>
              <a:cxn ang="0">
                <a:pos x="connsiteX14100" y="connsiteY14100"/>
              </a:cxn>
              <a:cxn ang="0">
                <a:pos x="connsiteX14101" y="connsiteY14101"/>
              </a:cxn>
              <a:cxn ang="0">
                <a:pos x="connsiteX14102" y="connsiteY14102"/>
              </a:cxn>
              <a:cxn ang="0">
                <a:pos x="connsiteX14103" y="connsiteY14103"/>
              </a:cxn>
              <a:cxn ang="0">
                <a:pos x="connsiteX14104" y="connsiteY14104"/>
              </a:cxn>
              <a:cxn ang="0">
                <a:pos x="connsiteX14105" y="connsiteY14105"/>
              </a:cxn>
              <a:cxn ang="0">
                <a:pos x="connsiteX14106" y="connsiteY14106"/>
              </a:cxn>
              <a:cxn ang="0">
                <a:pos x="connsiteX14107" y="connsiteY14107"/>
              </a:cxn>
              <a:cxn ang="0">
                <a:pos x="connsiteX14108" y="connsiteY14108"/>
              </a:cxn>
              <a:cxn ang="0">
                <a:pos x="connsiteX14109" y="connsiteY14109"/>
              </a:cxn>
              <a:cxn ang="0">
                <a:pos x="connsiteX14110" y="connsiteY14110"/>
              </a:cxn>
              <a:cxn ang="0">
                <a:pos x="connsiteX14111" y="connsiteY14111"/>
              </a:cxn>
              <a:cxn ang="0">
                <a:pos x="connsiteX14112" y="connsiteY14112"/>
              </a:cxn>
              <a:cxn ang="0">
                <a:pos x="connsiteX14113" y="connsiteY14113"/>
              </a:cxn>
              <a:cxn ang="0">
                <a:pos x="connsiteX14114" y="connsiteY14114"/>
              </a:cxn>
              <a:cxn ang="0">
                <a:pos x="connsiteX14115" y="connsiteY14115"/>
              </a:cxn>
              <a:cxn ang="0">
                <a:pos x="connsiteX14116" y="connsiteY14116"/>
              </a:cxn>
              <a:cxn ang="0">
                <a:pos x="connsiteX14117" y="connsiteY14117"/>
              </a:cxn>
              <a:cxn ang="0">
                <a:pos x="connsiteX14118" y="connsiteY14118"/>
              </a:cxn>
              <a:cxn ang="0">
                <a:pos x="connsiteX14119" y="connsiteY14119"/>
              </a:cxn>
              <a:cxn ang="0">
                <a:pos x="connsiteX14120" y="connsiteY14120"/>
              </a:cxn>
              <a:cxn ang="0">
                <a:pos x="connsiteX14121" y="connsiteY14121"/>
              </a:cxn>
              <a:cxn ang="0">
                <a:pos x="connsiteX14122" y="connsiteY14122"/>
              </a:cxn>
              <a:cxn ang="0">
                <a:pos x="connsiteX14123" y="connsiteY14123"/>
              </a:cxn>
              <a:cxn ang="0">
                <a:pos x="connsiteX14124" y="connsiteY14124"/>
              </a:cxn>
              <a:cxn ang="0">
                <a:pos x="connsiteX14125" y="connsiteY14125"/>
              </a:cxn>
              <a:cxn ang="0">
                <a:pos x="connsiteX14126" y="connsiteY14126"/>
              </a:cxn>
              <a:cxn ang="0">
                <a:pos x="connsiteX14127" y="connsiteY14127"/>
              </a:cxn>
              <a:cxn ang="0">
                <a:pos x="connsiteX14128" y="connsiteY14128"/>
              </a:cxn>
              <a:cxn ang="0">
                <a:pos x="connsiteX14129" y="connsiteY14129"/>
              </a:cxn>
              <a:cxn ang="0">
                <a:pos x="connsiteX14130" y="connsiteY14130"/>
              </a:cxn>
              <a:cxn ang="0">
                <a:pos x="connsiteX14131" y="connsiteY14131"/>
              </a:cxn>
              <a:cxn ang="0">
                <a:pos x="connsiteX14132" y="connsiteY14132"/>
              </a:cxn>
              <a:cxn ang="0">
                <a:pos x="connsiteX14133" y="connsiteY14133"/>
              </a:cxn>
              <a:cxn ang="0">
                <a:pos x="connsiteX14134" y="connsiteY14134"/>
              </a:cxn>
              <a:cxn ang="0">
                <a:pos x="connsiteX14135" y="connsiteY14135"/>
              </a:cxn>
              <a:cxn ang="0">
                <a:pos x="connsiteX14136" y="connsiteY14136"/>
              </a:cxn>
              <a:cxn ang="0">
                <a:pos x="connsiteX14137" y="connsiteY14137"/>
              </a:cxn>
              <a:cxn ang="0">
                <a:pos x="connsiteX14138" y="connsiteY14138"/>
              </a:cxn>
              <a:cxn ang="0">
                <a:pos x="connsiteX14139" y="connsiteY14139"/>
              </a:cxn>
              <a:cxn ang="0">
                <a:pos x="connsiteX14140" y="connsiteY14140"/>
              </a:cxn>
              <a:cxn ang="0">
                <a:pos x="connsiteX14141" y="connsiteY14141"/>
              </a:cxn>
              <a:cxn ang="0">
                <a:pos x="connsiteX14142" y="connsiteY14142"/>
              </a:cxn>
              <a:cxn ang="0">
                <a:pos x="connsiteX14143" y="connsiteY14143"/>
              </a:cxn>
              <a:cxn ang="0">
                <a:pos x="connsiteX14144" y="connsiteY14144"/>
              </a:cxn>
              <a:cxn ang="0">
                <a:pos x="connsiteX14145" y="connsiteY14145"/>
              </a:cxn>
              <a:cxn ang="0">
                <a:pos x="connsiteX14146" y="connsiteY14146"/>
              </a:cxn>
              <a:cxn ang="0">
                <a:pos x="connsiteX14147" y="connsiteY14147"/>
              </a:cxn>
              <a:cxn ang="0">
                <a:pos x="connsiteX14148" y="connsiteY14148"/>
              </a:cxn>
              <a:cxn ang="0">
                <a:pos x="connsiteX14149" y="connsiteY14149"/>
              </a:cxn>
              <a:cxn ang="0">
                <a:pos x="connsiteX14150" y="connsiteY14150"/>
              </a:cxn>
              <a:cxn ang="0">
                <a:pos x="connsiteX14151" y="connsiteY14151"/>
              </a:cxn>
              <a:cxn ang="0">
                <a:pos x="connsiteX14152" y="connsiteY14152"/>
              </a:cxn>
              <a:cxn ang="0">
                <a:pos x="connsiteX14153" y="connsiteY14153"/>
              </a:cxn>
              <a:cxn ang="0">
                <a:pos x="connsiteX14154" y="connsiteY14154"/>
              </a:cxn>
              <a:cxn ang="0">
                <a:pos x="connsiteX14155" y="connsiteY14155"/>
              </a:cxn>
              <a:cxn ang="0">
                <a:pos x="connsiteX14156" y="connsiteY14156"/>
              </a:cxn>
              <a:cxn ang="0">
                <a:pos x="connsiteX14157" y="connsiteY14157"/>
              </a:cxn>
              <a:cxn ang="0">
                <a:pos x="connsiteX14158" y="connsiteY14158"/>
              </a:cxn>
              <a:cxn ang="0">
                <a:pos x="connsiteX14159" y="connsiteY14159"/>
              </a:cxn>
              <a:cxn ang="0">
                <a:pos x="connsiteX14160" y="connsiteY14160"/>
              </a:cxn>
              <a:cxn ang="0">
                <a:pos x="connsiteX14161" y="connsiteY14161"/>
              </a:cxn>
              <a:cxn ang="0">
                <a:pos x="connsiteX14162" y="connsiteY14162"/>
              </a:cxn>
              <a:cxn ang="0">
                <a:pos x="connsiteX14163" y="connsiteY14163"/>
              </a:cxn>
              <a:cxn ang="0">
                <a:pos x="connsiteX14164" y="connsiteY14164"/>
              </a:cxn>
              <a:cxn ang="0">
                <a:pos x="connsiteX14165" y="connsiteY14165"/>
              </a:cxn>
              <a:cxn ang="0">
                <a:pos x="connsiteX14166" y="connsiteY14166"/>
              </a:cxn>
              <a:cxn ang="0">
                <a:pos x="connsiteX14167" y="connsiteY14167"/>
              </a:cxn>
              <a:cxn ang="0">
                <a:pos x="connsiteX14168" y="connsiteY14168"/>
              </a:cxn>
              <a:cxn ang="0">
                <a:pos x="connsiteX14169" y="connsiteY14169"/>
              </a:cxn>
              <a:cxn ang="0">
                <a:pos x="connsiteX14170" y="connsiteY14170"/>
              </a:cxn>
              <a:cxn ang="0">
                <a:pos x="connsiteX14171" y="connsiteY14171"/>
              </a:cxn>
              <a:cxn ang="0">
                <a:pos x="connsiteX14172" y="connsiteY14172"/>
              </a:cxn>
              <a:cxn ang="0">
                <a:pos x="connsiteX14173" y="connsiteY14173"/>
              </a:cxn>
              <a:cxn ang="0">
                <a:pos x="connsiteX14174" y="connsiteY14174"/>
              </a:cxn>
              <a:cxn ang="0">
                <a:pos x="connsiteX14175" y="connsiteY14175"/>
              </a:cxn>
              <a:cxn ang="0">
                <a:pos x="connsiteX14176" y="connsiteY14176"/>
              </a:cxn>
              <a:cxn ang="0">
                <a:pos x="connsiteX14177" y="connsiteY14177"/>
              </a:cxn>
              <a:cxn ang="0">
                <a:pos x="connsiteX14178" y="connsiteY14178"/>
              </a:cxn>
              <a:cxn ang="0">
                <a:pos x="connsiteX14179" y="connsiteY14179"/>
              </a:cxn>
              <a:cxn ang="0">
                <a:pos x="connsiteX14180" y="connsiteY14180"/>
              </a:cxn>
              <a:cxn ang="0">
                <a:pos x="connsiteX14181" y="connsiteY14181"/>
              </a:cxn>
              <a:cxn ang="0">
                <a:pos x="connsiteX14182" y="connsiteY14182"/>
              </a:cxn>
              <a:cxn ang="0">
                <a:pos x="connsiteX14183" y="connsiteY14183"/>
              </a:cxn>
              <a:cxn ang="0">
                <a:pos x="connsiteX14184" y="connsiteY14184"/>
              </a:cxn>
              <a:cxn ang="0">
                <a:pos x="connsiteX14185" y="connsiteY14185"/>
              </a:cxn>
              <a:cxn ang="0">
                <a:pos x="connsiteX14186" y="connsiteY14186"/>
              </a:cxn>
              <a:cxn ang="0">
                <a:pos x="connsiteX14187" y="connsiteY14187"/>
              </a:cxn>
              <a:cxn ang="0">
                <a:pos x="connsiteX14188" y="connsiteY14188"/>
              </a:cxn>
              <a:cxn ang="0">
                <a:pos x="connsiteX14189" y="connsiteY14189"/>
              </a:cxn>
              <a:cxn ang="0">
                <a:pos x="connsiteX14190" y="connsiteY14190"/>
              </a:cxn>
              <a:cxn ang="0">
                <a:pos x="connsiteX14191" y="connsiteY14191"/>
              </a:cxn>
              <a:cxn ang="0">
                <a:pos x="connsiteX14192" y="connsiteY14192"/>
              </a:cxn>
              <a:cxn ang="0">
                <a:pos x="connsiteX14193" y="connsiteY14193"/>
              </a:cxn>
              <a:cxn ang="0">
                <a:pos x="connsiteX14194" y="connsiteY14194"/>
              </a:cxn>
              <a:cxn ang="0">
                <a:pos x="connsiteX14195" y="connsiteY14195"/>
              </a:cxn>
              <a:cxn ang="0">
                <a:pos x="connsiteX14196" y="connsiteY14196"/>
              </a:cxn>
              <a:cxn ang="0">
                <a:pos x="connsiteX14197" y="connsiteY14197"/>
              </a:cxn>
              <a:cxn ang="0">
                <a:pos x="connsiteX14198" y="connsiteY14198"/>
              </a:cxn>
              <a:cxn ang="0">
                <a:pos x="connsiteX14199" y="connsiteY14199"/>
              </a:cxn>
              <a:cxn ang="0">
                <a:pos x="connsiteX14200" y="connsiteY14200"/>
              </a:cxn>
              <a:cxn ang="0">
                <a:pos x="connsiteX14201" y="connsiteY14201"/>
              </a:cxn>
              <a:cxn ang="0">
                <a:pos x="connsiteX14202" y="connsiteY14202"/>
              </a:cxn>
              <a:cxn ang="0">
                <a:pos x="connsiteX14203" y="connsiteY14203"/>
              </a:cxn>
              <a:cxn ang="0">
                <a:pos x="connsiteX14204" y="connsiteY14204"/>
              </a:cxn>
              <a:cxn ang="0">
                <a:pos x="connsiteX14205" y="connsiteY14205"/>
              </a:cxn>
              <a:cxn ang="0">
                <a:pos x="connsiteX14206" y="connsiteY14206"/>
              </a:cxn>
              <a:cxn ang="0">
                <a:pos x="connsiteX14207" y="connsiteY14207"/>
              </a:cxn>
              <a:cxn ang="0">
                <a:pos x="connsiteX14208" y="connsiteY14208"/>
              </a:cxn>
              <a:cxn ang="0">
                <a:pos x="connsiteX14209" y="connsiteY14209"/>
              </a:cxn>
              <a:cxn ang="0">
                <a:pos x="connsiteX14210" y="connsiteY14210"/>
              </a:cxn>
              <a:cxn ang="0">
                <a:pos x="connsiteX14211" y="connsiteY14211"/>
              </a:cxn>
              <a:cxn ang="0">
                <a:pos x="connsiteX14212" y="connsiteY14212"/>
              </a:cxn>
              <a:cxn ang="0">
                <a:pos x="connsiteX14213" y="connsiteY14213"/>
              </a:cxn>
              <a:cxn ang="0">
                <a:pos x="connsiteX14214" y="connsiteY14214"/>
              </a:cxn>
              <a:cxn ang="0">
                <a:pos x="connsiteX14215" y="connsiteY14215"/>
              </a:cxn>
              <a:cxn ang="0">
                <a:pos x="connsiteX14216" y="connsiteY14216"/>
              </a:cxn>
              <a:cxn ang="0">
                <a:pos x="connsiteX14217" y="connsiteY14217"/>
              </a:cxn>
              <a:cxn ang="0">
                <a:pos x="connsiteX14218" y="connsiteY14218"/>
              </a:cxn>
              <a:cxn ang="0">
                <a:pos x="connsiteX14219" y="connsiteY14219"/>
              </a:cxn>
              <a:cxn ang="0">
                <a:pos x="connsiteX14220" y="connsiteY14220"/>
              </a:cxn>
              <a:cxn ang="0">
                <a:pos x="connsiteX14221" y="connsiteY14221"/>
              </a:cxn>
              <a:cxn ang="0">
                <a:pos x="connsiteX14222" y="connsiteY14222"/>
              </a:cxn>
              <a:cxn ang="0">
                <a:pos x="connsiteX14223" y="connsiteY14223"/>
              </a:cxn>
              <a:cxn ang="0">
                <a:pos x="connsiteX14224" y="connsiteY14224"/>
              </a:cxn>
              <a:cxn ang="0">
                <a:pos x="connsiteX14225" y="connsiteY14225"/>
              </a:cxn>
              <a:cxn ang="0">
                <a:pos x="connsiteX14226" y="connsiteY14226"/>
              </a:cxn>
              <a:cxn ang="0">
                <a:pos x="connsiteX14227" y="connsiteY14227"/>
              </a:cxn>
              <a:cxn ang="0">
                <a:pos x="connsiteX14228" y="connsiteY14228"/>
              </a:cxn>
              <a:cxn ang="0">
                <a:pos x="connsiteX14229" y="connsiteY14229"/>
              </a:cxn>
              <a:cxn ang="0">
                <a:pos x="connsiteX14230" y="connsiteY14230"/>
              </a:cxn>
              <a:cxn ang="0">
                <a:pos x="connsiteX14231" y="connsiteY14231"/>
              </a:cxn>
              <a:cxn ang="0">
                <a:pos x="connsiteX14232" y="connsiteY14232"/>
              </a:cxn>
              <a:cxn ang="0">
                <a:pos x="connsiteX14233" y="connsiteY14233"/>
              </a:cxn>
              <a:cxn ang="0">
                <a:pos x="connsiteX14234" y="connsiteY14234"/>
              </a:cxn>
              <a:cxn ang="0">
                <a:pos x="connsiteX14235" y="connsiteY14235"/>
              </a:cxn>
              <a:cxn ang="0">
                <a:pos x="connsiteX14236" y="connsiteY14236"/>
              </a:cxn>
              <a:cxn ang="0">
                <a:pos x="connsiteX14237" y="connsiteY14237"/>
              </a:cxn>
              <a:cxn ang="0">
                <a:pos x="connsiteX14238" y="connsiteY14238"/>
              </a:cxn>
              <a:cxn ang="0">
                <a:pos x="connsiteX14239" y="connsiteY14239"/>
              </a:cxn>
              <a:cxn ang="0">
                <a:pos x="connsiteX14240" y="connsiteY14240"/>
              </a:cxn>
              <a:cxn ang="0">
                <a:pos x="connsiteX14241" y="connsiteY14241"/>
              </a:cxn>
              <a:cxn ang="0">
                <a:pos x="connsiteX14242" y="connsiteY14242"/>
              </a:cxn>
              <a:cxn ang="0">
                <a:pos x="connsiteX14243" y="connsiteY14243"/>
              </a:cxn>
              <a:cxn ang="0">
                <a:pos x="connsiteX14244" y="connsiteY14244"/>
              </a:cxn>
              <a:cxn ang="0">
                <a:pos x="connsiteX14245" y="connsiteY14245"/>
              </a:cxn>
              <a:cxn ang="0">
                <a:pos x="connsiteX14246" y="connsiteY14246"/>
              </a:cxn>
              <a:cxn ang="0">
                <a:pos x="connsiteX14247" y="connsiteY14247"/>
              </a:cxn>
              <a:cxn ang="0">
                <a:pos x="connsiteX14248" y="connsiteY14248"/>
              </a:cxn>
              <a:cxn ang="0">
                <a:pos x="connsiteX14249" y="connsiteY14249"/>
              </a:cxn>
              <a:cxn ang="0">
                <a:pos x="connsiteX14250" y="connsiteY14250"/>
              </a:cxn>
              <a:cxn ang="0">
                <a:pos x="connsiteX14251" y="connsiteY14251"/>
              </a:cxn>
              <a:cxn ang="0">
                <a:pos x="connsiteX14252" y="connsiteY14252"/>
              </a:cxn>
              <a:cxn ang="0">
                <a:pos x="connsiteX14253" y="connsiteY14253"/>
              </a:cxn>
              <a:cxn ang="0">
                <a:pos x="connsiteX14254" y="connsiteY14254"/>
              </a:cxn>
              <a:cxn ang="0">
                <a:pos x="connsiteX14255" y="connsiteY14255"/>
              </a:cxn>
              <a:cxn ang="0">
                <a:pos x="connsiteX14256" y="connsiteY14256"/>
              </a:cxn>
              <a:cxn ang="0">
                <a:pos x="connsiteX14257" y="connsiteY14257"/>
              </a:cxn>
              <a:cxn ang="0">
                <a:pos x="connsiteX14258" y="connsiteY14258"/>
              </a:cxn>
              <a:cxn ang="0">
                <a:pos x="connsiteX14259" y="connsiteY14259"/>
              </a:cxn>
              <a:cxn ang="0">
                <a:pos x="connsiteX14260" y="connsiteY14260"/>
              </a:cxn>
              <a:cxn ang="0">
                <a:pos x="connsiteX14261" y="connsiteY14261"/>
              </a:cxn>
              <a:cxn ang="0">
                <a:pos x="connsiteX14262" y="connsiteY14262"/>
              </a:cxn>
              <a:cxn ang="0">
                <a:pos x="connsiteX14263" y="connsiteY14263"/>
              </a:cxn>
              <a:cxn ang="0">
                <a:pos x="connsiteX14264" y="connsiteY14264"/>
              </a:cxn>
              <a:cxn ang="0">
                <a:pos x="connsiteX14265" y="connsiteY14265"/>
              </a:cxn>
              <a:cxn ang="0">
                <a:pos x="connsiteX14266" y="connsiteY14266"/>
              </a:cxn>
              <a:cxn ang="0">
                <a:pos x="connsiteX14267" y="connsiteY14267"/>
              </a:cxn>
              <a:cxn ang="0">
                <a:pos x="connsiteX14268" y="connsiteY14268"/>
              </a:cxn>
              <a:cxn ang="0">
                <a:pos x="connsiteX14269" y="connsiteY14269"/>
              </a:cxn>
              <a:cxn ang="0">
                <a:pos x="connsiteX14270" y="connsiteY14270"/>
              </a:cxn>
              <a:cxn ang="0">
                <a:pos x="connsiteX14271" y="connsiteY14271"/>
              </a:cxn>
              <a:cxn ang="0">
                <a:pos x="connsiteX14272" y="connsiteY14272"/>
              </a:cxn>
              <a:cxn ang="0">
                <a:pos x="connsiteX14273" y="connsiteY14273"/>
              </a:cxn>
              <a:cxn ang="0">
                <a:pos x="connsiteX14274" y="connsiteY14274"/>
              </a:cxn>
              <a:cxn ang="0">
                <a:pos x="connsiteX14275" y="connsiteY14275"/>
              </a:cxn>
              <a:cxn ang="0">
                <a:pos x="connsiteX14276" y="connsiteY14276"/>
              </a:cxn>
              <a:cxn ang="0">
                <a:pos x="connsiteX14277" y="connsiteY14277"/>
              </a:cxn>
              <a:cxn ang="0">
                <a:pos x="connsiteX14278" y="connsiteY14278"/>
              </a:cxn>
              <a:cxn ang="0">
                <a:pos x="connsiteX14279" y="connsiteY14279"/>
              </a:cxn>
              <a:cxn ang="0">
                <a:pos x="connsiteX14280" y="connsiteY14280"/>
              </a:cxn>
              <a:cxn ang="0">
                <a:pos x="connsiteX14281" y="connsiteY14281"/>
              </a:cxn>
              <a:cxn ang="0">
                <a:pos x="connsiteX14282" y="connsiteY14282"/>
              </a:cxn>
              <a:cxn ang="0">
                <a:pos x="connsiteX14283" y="connsiteY14283"/>
              </a:cxn>
              <a:cxn ang="0">
                <a:pos x="connsiteX14284" y="connsiteY14284"/>
              </a:cxn>
              <a:cxn ang="0">
                <a:pos x="connsiteX14285" y="connsiteY14285"/>
              </a:cxn>
              <a:cxn ang="0">
                <a:pos x="connsiteX14286" y="connsiteY14286"/>
              </a:cxn>
              <a:cxn ang="0">
                <a:pos x="connsiteX14287" y="connsiteY14287"/>
              </a:cxn>
              <a:cxn ang="0">
                <a:pos x="connsiteX14288" y="connsiteY14288"/>
              </a:cxn>
              <a:cxn ang="0">
                <a:pos x="connsiteX14289" y="connsiteY14289"/>
              </a:cxn>
              <a:cxn ang="0">
                <a:pos x="connsiteX14290" y="connsiteY14290"/>
              </a:cxn>
              <a:cxn ang="0">
                <a:pos x="connsiteX14291" y="connsiteY14291"/>
              </a:cxn>
              <a:cxn ang="0">
                <a:pos x="connsiteX14292" y="connsiteY14292"/>
              </a:cxn>
              <a:cxn ang="0">
                <a:pos x="connsiteX14293" y="connsiteY14293"/>
              </a:cxn>
              <a:cxn ang="0">
                <a:pos x="connsiteX14294" y="connsiteY14294"/>
              </a:cxn>
              <a:cxn ang="0">
                <a:pos x="connsiteX14295" y="connsiteY14295"/>
              </a:cxn>
              <a:cxn ang="0">
                <a:pos x="connsiteX14296" y="connsiteY14296"/>
              </a:cxn>
              <a:cxn ang="0">
                <a:pos x="connsiteX14297" y="connsiteY14297"/>
              </a:cxn>
              <a:cxn ang="0">
                <a:pos x="connsiteX14298" y="connsiteY14298"/>
              </a:cxn>
              <a:cxn ang="0">
                <a:pos x="connsiteX14299" y="connsiteY14299"/>
              </a:cxn>
              <a:cxn ang="0">
                <a:pos x="connsiteX14300" y="connsiteY14300"/>
              </a:cxn>
              <a:cxn ang="0">
                <a:pos x="connsiteX14301" y="connsiteY14301"/>
              </a:cxn>
              <a:cxn ang="0">
                <a:pos x="connsiteX14302" y="connsiteY14302"/>
              </a:cxn>
              <a:cxn ang="0">
                <a:pos x="connsiteX14303" y="connsiteY14303"/>
              </a:cxn>
              <a:cxn ang="0">
                <a:pos x="connsiteX14304" y="connsiteY14304"/>
              </a:cxn>
              <a:cxn ang="0">
                <a:pos x="connsiteX14305" y="connsiteY14305"/>
              </a:cxn>
              <a:cxn ang="0">
                <a:pos x="connsiteX14306" y="connsiteY14306"/>
              </a:cxn>
              <a:cxn ang="0">
                <a:pos x="connsiteX14307" y="connsiteY14307"/>
              </a:cxn>
              <a:cxn ang="0">
                <a:pos x="connsiteX14308" y="connsiteY14308"/>
              </a:cxn>
              <a:cxn ang="0">
                <a:pos x="connsiteX14309" y="connsiteY14309"/>
              </a:cxn>
              <a:cxn ang="0">
                <a:pos x="connsiteX14310" y="connsiteY14310"/>
              </a:cxn>
              <a:cxn ang="0">
                <a:pos x="connsiteX14311" y="connsiteY14311"/>
              </a:cxn>
              <a:cxn ang="0">
                <a:pos x="connsiteX14312" y="connsiteY14312"/>
              </a:cxn>
              <a:cxn ang="0">
                <a:pos x="connsiteX14313" y="connsiteY14313"/>
              </a:cxn>
              <a:cxn ang="0">
                <a:pos x="connsiteX14314" y="connsiteY14314"/>
              </a:cxn>
              <a:cxn ang="0">
                <a:pos x="connsiteX14315" y="connsiteY14315"/>
              </a:cxn>
              <a:cxn ang="0">
                <a:pos x="connsiteX14316" y="connsiteY14316"/>
              </a:cxn>
              <a:cxn ang="0">
                <a:pos x="connsiteX14317" y="connsiteY14317"/>
              </a:cxn>
              <a:cxn ang="0">
                <a:pos x="connsiteX14318" y="connsiteY14318"/>
              </a:cxn>
              <a:cxn ang="0">
                <a:pos x="connsiteX14319" y="connsiteY14319"/>
              </a:cxn>
              <a:cxn ang="0">
                <a:pos x="connsiteX14320" y="connsiteY14320"/>
              </a:cxn>
              <a:cxn ang="0">
                <a:pos x="connsiteX14321" y="connsiteY14321"/>
              </a:cxn>
              <a:cxn ang="0">
                <a:pos x="connsiteX14322" y="connsiteY14322"/>
              </a:cxn>
              <a:cxn ang="0">
                <a:pos x="connsiteX14323" y="connsiteY14323"/>
              </a:cxn>
              <a:cxn ang="0">
                <a:pos x="connsiteX14324" y="connsiteY14324"/>
              </a:cxn>
              <a:cxn ang="0">
                <a:pos x="connsiteX14325" y="connsiteY14325"/>
              </a:cxn>
              <a:cxn ang="0">
                <a:pos x="connsiteX14326" y="connsiteY14326"/>
              </a:cxn>
              <a:cxn ang="0">
                <a:pos x="connsiteX14327" y="connsiteY14327"/>
              </a:cxn>
              <a:cxn ang="0">
                <a:pos x="connsiteX14328" y="connsiteY14328"/>
              </a:cxn>
              <a:cxn ang="0">
                <a:pos x="connsiteX14329" y="connsiteY14329"/>
              </a:cxn>
              <a:cxn ang="0">
                <a:pos x="connsiteX14330" y="connsiteY14330"/>
              </a:cxn>
              <a:cxn ang="0">
                <a:pos x="connsiteX14331" y="connsiteY14331"/>
              </a:cxn>
              <a:cxn ang="0">
                <a:pos x="connsiteX14332" y="connsiteY14332"/>
              </a:cxn>
              <a:cxn ang="0">
                <a:pos x="connsiteX14333" y="connsiteY14333"/>
              </a:cxn>
              <a:cxn ang="0">
                <a:pos x="connsiteX14334" y="connsiteY14334"/>
              </a:cxn>
              <a:cxn ang="0">
                <a:pos x="connsiteX14335" y="connsiteY14335"/>
              </a:cxn>
              <a:cxn ang="0">
                <a:pos x="connsiteX14336" y="connsiteY14336"/>
              </a:cxn>
              <a:cxn ang="0">
                <a:pos x="connsiteX14337" y="connsiteY14337"/>
              </a:cxn>
              <a:cxn ang="0">
                <a:pos x="connsiteX14338" y="connsiteY14338"/>
              </a:cxn>
              <a:cxn ang="0">
                <a:pos x="connsiteX14339" y="connsiteY14339"/>
              </a:cxn>
              <a:cxn ang="0">
                <a:pos x="connsiteX14340" y="connsiteY14340"/>
              </a:cxn>
              <a:cxn ang="0">
                <a:pos x="connsiteX14341" y="connsiteY14341"/>
              </a:cxn>
              <a:cxn ang="0">
                <a:pos x="connsiteX14342" y="connsiteY14342"/>
              </a:cxn>
              <a:cxn ang="0">
                <a:pos x="connsiteX14343" y="connsiteY14343"/>
              </a:cxn>
              <a:cxn ang="0">
                <a:pos x="connsiteX14344" y="connsiteY14344"/>
              </a:cxn>
              <a:cxn ang="0">
                <a:pos x="connsiteX14345" y="connsiteY14345"/>
              </a:cxn>
              <a:cxn ang="0">
                <a:pos x="connsiteX14346" y="connsiteY14346"/>
              </a:cxn>
              <a:cxn ang="0">
                <a:pos x="connsiteX14347" y="connsiteY14347"/>
              </a:cxn>
              <a:cxn ang="0">
                <a:pos x="connsiteX14348" y="connsiteY14348"/>
              </a:cxn>
              <a:cxn ang="0">
                <a:pos x="connsiteX14349" y="connsiteY14349"/>
              </a:cxn>
              <a:cxn ang="0">
                <a:pos x="connsiteX14350" y="connsiteY14350"/>
              </a:cxn>
              <a:cxn ang="0">
                <a:pos x="connsiteX14351" y="connsiteY14351"/>
              </a:cxn>
              <a:cxn ang="0">
                <a:pos x="connsiteX14352" y="connsiteY14352"/>
              </a:cxn>
              <a:cxn ang="0">
                <a:pos x="connsiteX14353" y="connsiteY14353"/>
              </a:cxn>
              <a:cxn ang="0">
                <a:pos x="connsiteX14354" y="connsiteY14354"/>
              </a:cxn>
              <a:cxn ang="0">
                <a:pos x="connsiteX14355" y="connsiteY14355"/>
              </a:cxn>
              <a:cxn ang="0">
                <a:pos x="connsiteX14356" y="connsiteY14356"/>
              </a:cxn>
              <a:cxn ang="0">
                <a:pos x="connsiteX14357" y="connsiteY14357"/>
              </a:cxn>
              <a:cxn ang="0">
                <a:pos x="connsiteX14358" y="connsiteY14358"/>
              </a:cxn>
              <a:cxn ang="0">
                <a:pos x="connsiteX14359" y="connsiteY14359"/>
              </a:cxn>
              <a:cxn ang="0">
                <a:pos x="connsiteX14360" y="connsiteY14360"/>
              </a:cxn>
              <a:cxn ang="0">
                <a:pos x="connsiteX14361" y="connsiteY14361"/>
              </a:cxn>
              <a:cxn ang="0">
                <a:pos x="connsiteX14362" y="connsiteY14362"/>
              </a:cxn>
              <a:cxn ang="0">
                <a:pos x="connsiteX14363" y="connsiteY14363"/>
              </a:cxn>
              <a:cxn ang="0">
                <a:pos x="connsiteX14364" y="connsiteY14364"/>
              </a:cxn>
              <a:cxn ang="0">
                <a:pos x="connsiteX14365" y="connsiteY14365"/>
              </a:cxn>
              <a:cxn ang="0">
                <a:pos x="connsiteX14366" y="connsiteY14366"/>
              </a:cxn>
              <a:cxn ang="0">
                <a:pos x="connsiteX14367" y="connsiteY14367"/>
              </a:cxn>
              <a:cxn ang="0">
                <a:pos x="connsiteX14368" y="connsiteY14368"/>
              </a:cxn>
              <a:cxn ang="0">
                <a:pos x="connsiteX14369" y="connsiteY14369"/>
              </a:cxn>
              <a:cxn ang="0">
                <a:pos x="connsiteX14370" y="connsiteY14370"/>
              </a:cxn>
              <a:cxn ang="0">
                <a:pos x="connsiteX14371" y="connsiteY14371"/>
              </a:cxn>
              <a:cxn ang="0">
                <a:pos x="connsiteX14372" y="connsiteY14372"/>
              </a:cxn>
              <a:cxn ang="0">
                <a:pos x="connsiteX14373" y="connsiteY14373"/>
              </a:cxn>
              <a:cxn ang="0">
                <a:pos x="connsiteX14374" y="connsiteY14374"/>
              </a:cxn>
              <a:cxn ang="0">
                <a:pos x="connsiteX14375" y="connsiteY14375"/>
              </a:cxn>
              <a:cxn ang="0">
                <a:pos x="connsiteX14376" y="connsiteY14376"/>
              </a:cxn>
              <a:cxn ang="0">
                <a:pos x="connsiteX14377" y="connsiteY14377"/>
              </a:cxn>
              <a:cxn ang="0">
                <a:pos x="connsiteX14378" y="connsiteY14378"/>
              </a:cxn>
              <a:cxn ang="0">
                <a:pos x="connsiteX14379" y="connsiteY14379"/>
              </a:cxn>
              <a:cxn ang="0">
                <a:pos x="connsiteX14380" y="connsiteY14380"/>
              </a:cxn>
              <a:cxn ang="0">
                <a:pos x="connsiteX14381" y="connsiteY14381"/>
              </a:cxn>
              <a:cxn ang="0">
                <a:pos x="connsiteX14382" y="connsiteY14382"/>
              </a:cxn>
              <a:cxn ang="0">
                <a:pos x="connsiteX14383" y="connsiteY14383"/>
              </a:cxn>
              <a:cxn ang="0">
                <a:pos x="connsiteX14384" y="connsiteY14384"/>
              </a:cxn>
              <a:cxn ang="0">
                <a:pos x="connsiteX14385" y="connsiteY14385"/>
              </a:cxn>
              <a:cxn ang="0">
                <a:pos x="connsiteX14386" y="connsiteY14386"/>
              </a:cxn>
              <a:cxn ang="0">
                <a:pos x="connsiteX14387" y="connsiteY14387"/>
              </a:cxn>
              <a:cxn ang="0">
                <a:pos x="connsiteX14388" y="connsiteY14388"/>
              </a:cxn>
              <a:cxn ang="0">
                <a:pos x="connsiteX14389" y="connsiteY14389"/>
              </a:cxn>
              <a:cxn ang="0">
                <a:pos x="connsiteX14390" y="connsiteY14390"/>
              </a:cxn>
              <a:cxn ang="0">
                <a:pos x="connsiteX14391" y="connsiteY14391"/>
              </a:cxn>
              <a:cxn ang="0">
                <a:pos x="connsiteX14392" y="connsiteY14392"/>
              </a:cxn>
              <a:cxn ang="0">
                <a:pos x="connsiteX14393" y="connsiteY14393"/>
              </a:cxn>
              <a:cxn ang="0">
                <a:pos x="connsiteX14394" y="connsiteY14394"/>
              </a:cxn>
              <a:cxn ang="0">
                <a:pos x="connsiteX14395" y="connsiteY14395"/>
              </a:cxn>
              <a:cxn ang="0">
                <a:pos x="connsiteX14396" y="connsiteY14396"/>
              </a:cxn>
              <a:cxn ang="0">
                <a:pos x="connsiteX14397" y="connsiteY14397"/>
              </a:cxn>
              <a:cxn ang="0">
                <a:pos x="connsiteX14398" y="connsiteY14398"/>
              </a:cxn>
              <a:cxn ang="0">
                <a:pos x="connsiteX14399" y="connsiteY14399"/>
              </a:cxn>
              <a:cxn ang="0">
                <a:pos x="connsiteX14400" y="connsiteY14400"/>
              </a:cxn>
              <a:cxn ang="0">
                <a:pos x="connsiteX14401" y="connsiteY14401"/>
              </a:cxn>
              <a:cxn ang="0">
                <a:pos x="connsiteX14402" y="connsiteY14402"/>
              </a:cxn>
              <a:cxn ang="0">
                <a:pos x="connsiteX14403" y="connsiteY14403"/>
              </a:cxn>
              <a:cxn ang="0">
                <a:pos x="connsiteX14404" y="connsiteY14404"/>
              </a:cxn>
              <a:cxn ang="0">
                <a:pos x="connsiteX14405" y="connsiteY14405"/>
              </a:cxn>
              <a:cxn ang="0">
                <a:pos x="connsiteX14406" y="connsiteY14406"/>
              </a:cxn>
              <a:cxn ang="0">
                <a:pos x="connsiteX14407" y="connsiteY14407"/>
              </a:cxn>
              <a:cxn ang="0">
                <a:pos x="connsiteX14408" y="connsiteY14408"/>
              </a:cxn>
              <a:cxn ang="0">
                <a:pos x="connsiteX14409" y="connsiteY14409"/>
              </a:cxn>
              <a:cxn ang="0">
                <a:pos x="connsiteX14410" y="connsiteY14410"/>
              </a:cxn>
              <a:cxn ang="0">
                <a:pos x="connsiteX14411" y="connsiteY14411"/>
              </a:cxn>
              <a:cxn ang="0">
                <a:pos x="connsiteX14412" y="connsiteY14412"/>
              </a:cxn>
              <a:cxn ang="0">
                <a:pos x="connsiteX14413" y="connsiteY14413"/>
              </a:cxn>
              <a:cxn ang="0">
                <a:pos x="connsiteX14414" y="connsiteY14414"/>
              </a:cxn>
              <a:cxn ang="0">
                <a:pos x="connsiteX14415" y="connsiteY14415"/>
              </a:cxn>
              <a:cxn ang="0">
                <a:pos x="connsiteX14416" y="connsiteY14416"/>
              </a:cxn>
              <a:cxn ang="0">
                <a:pos x="connsiteX14417" y="connsiteY14417"/>
              </a:cxn>
              <a:cxn ang="0">
                <a:pos x="connsiteX14418" y="connsiteY14418"/>
              </a:cxn>
              <a:cxn ang="0">
                <a:pos x="connsiteX14419" y="connsiteY14419"/>
              </a:cxn>
              <a:cxn ang="0">
                <a:pos x="connsiteX14420" y="connsiteY14420"/>
              </a:cxn>
              <a:cxn ang="0">
                <a:pos x="connsiteX14421" y="connsiteY14421"/>
              </a:cxn>
              <a:cxn ang="0">
                <a:pos x="connsiteX14422" y="connsiteY14422"/>
              </a:cxn>
              <a:cxn ang="0">
                <a:pos x="connsiteX14423" y="connsiteY14423"/>
              </a:cxn>
              <a:cxn ang="0">
                <a:pos x="connsiteX14424" y="connsiteY14424"/>
              </a:cxn>
              <a:cxn ang="0">
                <a:pos x="connsiteX14425" y="connsiteY14425"/>
              </a:cxn>
              <a:cxn ang="0">
                <a:pos x="connsiteX14426" y="connsiteY14426"/>
              </a:cxn>
              <a:cxn ang="0">
                <a:pos x="connsiteX14427" y="connsiteY14427"/>
              </a:cxn>
              <a:cxn ang="0">
                <a:pos x="connsiteX14428" y="connsiteY14428"/>
              </a:cxn>
              <a:cxn ang="0">
                <a:pos x="connsiteX14429" y="connsiteY14429"/>
              </a:cxn>
              <a:cxn ang="0">
                <a:pos x="connsiteX14430" y="connsiteY14430"/>
              </a:cxn>
              <a:cxn ang="0">
                <a:pos x="connsiteX14431" y="connsiteY14431"/>
              </a:cxn>
              <a:cxn ang="0">
                <a:pos x="connsiteX14432" y="connsiteY14432"/>
              </a:cxn>
              <a:cxn ang="0">
                <a:pos x="connsiteX14433" y="connsiteY14433"/>
              </a:cxn>
              <a:cxn ang="0">
                <a:pos x="connsiteX14434" y="connsiteY14434"/>
              </a:cxn>
              <a:cxn ang="0">
                <a:pos x="connsiteX14435" y="connsiteY14435"/>
              </a:cxn>
              <a:cxn ang="0">
                <a:pos x="connsiteX14436" y="connsiteY14436"/>
              </a:cxn>
              <a:cxn ang="0">
                <a:pos x="connsiteX14437" y="connsiteY14437"/>
              </a:cxn>
              <a:cxn ang="0">
                <a:pos x="connsiteX14438" y="connsiteY14438"/>
              </a:cxn>
              <a:cxn ang="0">
                <a:pos x="connsiteX14439" y="connsiteY14439"/>
              </a:cxn>
              <a:cxn ang="0">
                <a:pos x="connsiteX14440" y="connsiteY14440"/>
              </a:cxn>
              <a:cxn ang="0">
                <a:pos x="connsiteX14441" y="connsiteY14441"/>
              </a:cxn>
              <a:cxn ang="0">
                <a:pos x="connsiteX14442" y="connsiteY14442"/>
              </a:cxn>
              <a:cxn ang="0">
                <a:pos x="connsiteX14443" y="connsiteY14443"/>
              </a:cxn>
              <a:cxn ang="0">
                <a:pos x="connsiteX14444" y="connsiteY14444"/>
              </a:cxn>
              <a:cxn ang="0">
                <a:pos x="connsiteX14445" y="connsiteY14445"/>
              </a:cxn>
              <a:cxn ang="0">
                <a:pos x="connsiteX14446" y="connsiteY14446"/>
              </a:cxn>
              <a:cxn ang="0">
                <a:pos x="connsiteX14447" y="connsiteY14447"/>
              </a:cxn>
              <a:cxn ang="0">
                <a:pos x="connsiteX14448" y="connsiteY14448"/>
              </a:cxn>
              <a:cxn ang="0">
                <a:pos x="connsiteX14449" y="connsiteY14449"/>
              </a:cxn>
              <a:cxn ang="0">
                <a:pos x="connsiteX14450" y="connsiteY14450"/>
              </a:cxn>
              <a:cxn ang="0">
                <a:pos x="connsiteX14451" y="connsiteY14451"/>
              </a:cxn>
              <a:cxn ang="0">
                <a:pos x="connsiteX14452" y="connsiteY14452"/>
              </a:cxn>
              <a:cxn ang="0">
                <a:pos x="connsiteX14453" y="connsiteY14453"/>
              </a:cxn>
              <a:cxn ang="0">
                <a:pos x="connsiteX14454" y="connsiteY14454"/>
              </a:cxn>
              <a:cxn ang="0">
                <a:pos x="connsiteX14455" y="connsiteY14455"/>
              </a:cxn>
              <a:cxn ang="0">
                <a:pos x="connsiteX14456" y="connsiteY14456"/>
              </a:cxn>
              <a:cxn ang="0">
                <a:pos x="connsiteX14457" y="connsiteY14457"/>
              </a:cxn>
              <a:cxn ang="0">
                <a:pos x="connsiteX14458" y="connsiteY14458"/>
              </a:cxn>
              <a:cxn ang="0">
                <a:pos x="connsiteX14459" y="connsiteY14459"/>
              </a:cxn>
              <a:cxn ang="0">
                <a:pos x="connsiteX14460" y="connsiteY14460"/>
              </a:cxn>
              <a:cxn ang="0">
                <a:pos x="connsiteX14461" y="connsiteY14461"/>
              </a:cxn>
              <a:cxn ang="0">
                <a:pos x="connsiteX14462" y="connsiteY14462"/>
              </a:cxn>
              <a:cxn ang="0">
                <a:pos x="connsiteX14463" y="connsiteY14463"/>
              </a:cxn>
              <a:cxn ang="0">
                <a:pos x="connsiteX14464" y="connsiteY14464"/>
              </a:cxn>
              <a:cxn ang="0">
                <a:pos x="connsiteX14465" y="connsiteY14465"/>
              </a:cxn>
              <a:cxn ang="0">
                <a:pos x="connsiteX14466" y="connsiteY14466"/>
              </a:cxn>
              <a:cxn ang="0">
                <a:pos x="connsiteX14467" y="connsiteY14467"/>
              </a:cxn>
              <a:cxn ang="0">
                <a:pos x="connsiteX14468" y="connsiteY14468"/>
              </a:cxn>
              <a:cxn ang="0">
                <a:pos x="connsiteX14469" y="connsiteY14469"/>
              </a:cxn>
              <a:cxn ang="0">
                <a:pos x="connsiteX14470" y="connsiteY14470"/>
              </a:cxn>
              <a:cxn ang="0">
                <a:pos x="connsiteX14471" y="connsiteY14471"/>
              </a:cxn>
              <a:cxn ang="0">
                <a:pos x="connsiteX14472" y="connsiteY14472"/>
              </a:cxn>
              <a:cxn ang="0">
                <a:pos x="connsiteX14473" y="connsiteY14473"/>
              </a:cxn>
              <a:cxn ang="0">
                <a:pos x="connsiteX14474" y="connsiteY14474"/>
              </a:cxn>
              <a:cxn ang="0">
                <a:pos x="connsiteX14475" y="connsiteY14475"/>
              </a:cxn>
              <a:cxn ang="0">
                <a:pos x="connsiteX14476" y="connsiteY14476"/>
              </a:cxn>
              <a:cxn ang="0">
                <a:pos x="connsiteX14477" y="connsiteY14477"/>
              </a:cxn>
              <a:cxn ang="0">
                <a:pos x="connsiteX14478" y="connsiteY14478"/>
              </a:cxn>
              <a:cxn ang="0">
                <a:pos x="connsiteX14479" y="connsiteY14479"/>
              </a:cxn>
              <a:cxn ang="0">
                <a:pos x="connsiteX14480" y="connsiteY14480"/>
              </a:cxn>
              <a:cxn ang="0">
                <a:pos x="connsiteX14481" y="connsiteY14481"/>
              </a:cxn>
              <a:cxn ang="0">
                <a:pos x="connsiteX14482" y="connsiteY14482"/>
              </a:cxn>
              <a:cxn ang="0">
                <a:pos x="connsiteX14483" y="connsiteY14483"/>
              </a:cxn>
              <a:cxn ang="0">
                <a:pos x="connsiteX14484" y="connsiteY14484"/>
              </a:cxn>
              <a:cxn ang="0">
                <a:pos x="connsiteX14485" y="connsiteY14485"/>
              </a:cxn>
              <a:cxn ang="0">
                <a:pos x="connsiteX14486" y="connsiteY14486"/>
              </a:cxn>
              <a:cxn ang="0">
                <a:pos x="connsiteX14487" y="connsiteY14487"/>
              </a:cxn>
              <a:cxn ang="0">
                <a:pos x="connsiteX14488" y="connsiteY14488"/>
              </a:cxn>
              <a:cxn ang="0">
                <a:pos x="connsiteX14489" y="connsiteY14489"/>
              </a:cxn>
              <a:cxn ang="0">
                <a:pos x="connsiteX14490" y="connsiteY14490"/>
              </a:cxn>
              <a:cxn ang="0">
                <a:pos x="connsiteX14491" y="connsiteY14491"/>
              </a:cxn>
              <a:cxn ang="0">
                <a:pos x="connsiteX14492" y="connsiteY14492"/>
              </a:cxn>
              <a:cxn ang="0">
                <a:pos x="connsiteX14493" y="connsiteY14493"/>
              </a:cxn>
              <a:cxn ang="0">
                <a:pos x="connsiteX14494" y="connsiteY14494"/>
              </a:cxn>
              <a:cxn ang="0">
                <a:pos x="connsiteX14495" y="connsiteY14495"/>
              </a:cxn>
              <a:cxn ang="0">
                <a:pos x="connsiteX14496" y="connsiteY14496"/>
              </a:cxn>
              <a:cxn ang="0">
                <a:pos x="connsiteX14497" y="connsiteY14497"/>
              </a:cxn>
              <a:cxn ang="0">
                <a:pos x="connsiteX14498" y="connsiteY14498"/>
              </a:cxn>
              <a:cxn ang="0">
                <a:pos x="connsiteX14499" y="connsiteY14499"/>
              </a:cxn>
              <a:cxn ang="0">
                <a:pos x="connsiteX14500" y="connsiteY14500"/>
              </a:cxn>
              <a:cxn ang="0">
                <a:pos x="connsiteX14501" y="connsiteY14501"/>
              </a:cxn>
              <a:cxn ang="0">
                <a:pos x="connsiteX14502" y="connsiteY14502"/>
              </a:cxn>
              <a:cxn ang="0">
                <a:pos x="connsiteX14503" y="connsiteY14503"/>
              </a:cxn>
              <a:cxn ang="0">
                <a:pos x="connsiteX14504" y="connsiteY14504"/>
              </a:cxn>
              <a:cxn ang="0">
                <a:pos x="connsiteX14505" y="connsiteY14505"/>
              </a:cxn>
              <a:cxn ang="0">
                <a:pos x="connsiteX14506" y="connsiteY14506"/>
              </a:cxn>
              <a:cxn ang="0">
                <a:pos x="connsiteX14507" y="connsiteY14507"/>
              </a:cxn>
              <a:cxn ang="0">
                <a:pos x="connsiteX14508" y="connsiteY14508"/>
              </a:cxn>
              <a:cxn ang="0">
                <a:pos x="connsiteX14509" y="connsiteY14509"/>
              </a:cxn>
              <a:cxn ang="0">
                <a:pos x="connsiteX14510" y="connsiteY14510"/>
              </a:cxn>
              <a:cxn ang="0">
                <a:pos x="connsiteX14511" y="connsiteY14511"/>
              </a:cxn>
              <a:cxn ang="0">
                <a:pos x="connsiteX14512" y="connsiteY14512"/>
              </a:cxn>
              <a:cxn ang="0">
                <a:pos x="connsiteX14513" y="connsiteY14513"/>
              </a:cxn>
              <a:cxn ang="0">
                <a:pos x="connsiteX14514" y="connsiteY14514"/>
              </a:cxn>
              <a:cxn ang="0">
                <a:pos x="connsiteX14515" y="connsiteY14515"/>
              </a:cxn>
              <a:cxn ang="0">
                <a:pos x="connsiteX14516" y="connsiteY14516"/>
              </a:cxn>
              <a:cxn ang="0">
                <a:pos x="connsiteX14517" y="connsiteY14517"/>
              </a:cxn>
              <a:cxn ang="0">
                <a:pos x="connsiteX14518" y="connsiteY14518"/>
              </a:cxn>
              <a:cxn ang="0">
                <a:pos x="connsiteX14519" y="connsiteY14519"/>
              </a:cxn>
              <a:cxn ang="0">
                <a:pos x="connsiteX14520" y="connsiteY14520"/>
              </a:cxn>
              <a:cxn ang="0">
                <a:pos x="connsiteX14521" y="connsiteY14521"/>
              </a:cxn>
              <a:cxn ang="0">
                <a:pos x="connsiteX14522" y="connsiteY14522"/>
              </a:cxn>
              <a:cxn ang="0">
                <a:pos x="connsiteX14523" y="connsiteY14523"/>
              </a:cxn>
              <a:cxn ang="0">
                <a:pos x="connsiteX14524" y="connsiteY14524"/>
              </a:cxn>
              <a:cxn ang="0">
                <a:pos x="connsiteX14525" y="connsiteY14525"/>
              </a:cxn>
              <a:cxn ang="0">
                <a:pos x="connsiteX14526" y="connsiteY14526"/>
              </a:cxn>
              <a:cxn ang="0">
                <a:pos x="connsiteX14527" y="connsiteY14527"/>
              </a:cxn>
              <a:cxn ang="0">
                <a:pos x="connsiteX14528" y="connsiteY14528"/>
              </a:cxn>
              <a:cxn ang="0">
                <a:pos x="connsiteX14529" y="connsiteY14529"/>
              </a:cxn>
              <a:cxn ang="0">
                <a:pos x="connsiteX14530" y="connsiteY14530"/>
              </a:cxn>
              <a:cxn ang="0">
                <a:pos x="connsiteX14531" y="connsiteY14531"/>
              </a:cxn>
              <a:cxn ang="0">
                <a:pos x="connsiteX14532" y="connsiteY14532"/>
              </a:cxn>
              <a:cxn ang="0">
                <a:pos x="connsiteX14533" y="connsiteY14533"/>
              </a:cxn>
              <a:cxn ang="0">
                <a:pos x="connsiteX14534" y="connsiteY14534"/>
              </a:cxn>
              <a:cxn ang="0">
                <a:pos x="connsiteX14535" y="connsiteY14535"/>
              </a:cxn>
              <a:cxn ang="0">
                <a:pos x="connsiteX14536" y="connsiteY14536"/>
              </a:cxn>
              <a:cxn ang="0">
                <a:pos x="connsiteX14537" y="connsiteY14537"/>
              </a:cxn>
              <a:cxn ang="0">
                <a:pos x="connsiteX14538" y="connsiteY14538"/>
              </a:cxn>
              <a:cxn ang="0">
                <a:pos x="connsiteX14539" y="connsiteY14539"/>
              </a:cxn>
              <a:cxn ang="0">
                <a:pos x="connsiteX14540" y="connsiteY14540"/>
              </a:cxn>
              <a:cxn ang="0">
                <a:pos x="connsiteX14541" y="connsiteY14541"/>
              </a:cxn>
              <a:cxn ang="0">
                <a:pos x="connsiteX14542" y="connsiteY14542"/>
              </a:cxn>
              <a:cxn ang="0">
                <a:pos x="connsiteX14543" y="connsiteY14543"/>
              </a:cxn>
              <a:cxn ang="0">
                <a:pos x="connsiteX14544" y="connsiteY14544"/>
              </a:cxn>
              <a:cxn ang="0">
                <a:pos x="connsiteX14545" y="connsiteY14545"/>
              </a:cxn>
              <a:cxn ang="0">
                <a:pos x="connsiteX14546" y="connsiteY14546"/>
              </a:cxn>
              <a:cxn ang="0">
                <a:pos x="connsiteX14547" y="connsiteY14547"/>
              </a:cxn>
              <a:cxn ang="0">
                <a:pos x="connsiteX14548" y="connsiteY14548"/>
              </a:cxn>
              <a:cxn ang="0">
                <a:pos x="connsiteX14549" y="connsiteY14549"/>
              </a:cxn>
              <a:cxn ang="0">
                <a:pos x="connsiteX14550" y="connsiteY14550"/>
              </a:cxn>
              <a:cxn ang="0">
                <a:pos x="connsiteX14551" y="connsiteY14551"/>
              </a:cxn>
              <a:cxn ang="0">
                <a:pos x="connsiteX14552" y="connsiteY14552"/>
              </a:cxn>
              <a:cxn ang="0">
                <a:pos x="connsiteX14553" y="connsiteY14553"/>
              </a:cxn>
              <a:cxn ang="0">
                <a:pos x="connsiteX14554" y="connsiteY14554"/>
              </a:cxn>
              <a:cxn ang="0">
                <a:pos x="connsiteX14555" y="connsiteY14555"/>
              </a:cxn>
              <a:cxn ang="0">
                <a:pos x="connsiteX14556" y="connsiteY14556"/>
              </a:cxn>
              <a:cxn ang="0">
                <a:pos x="connsiteX14557" y="connsiteY14557"/>
              </a:cxn>
              <a:cxn ang="0">
                <a:pos x="connsiteX14558" y="connsiteY14558"/>
              </a:cxn>
              <a:cxn ang="0">
                <a:pos x="connsiteX14559" y="connsiteY14559"/>
              </a:cxn>
              <a:cxn ang="0">
                <a:pos x="connsiteX14560" y="connsiteY14560"/>
              </a:cxn>
              <a:cxn ang="0">
                <a:pos x="connsiteX14561" y="connsiteY14561"/>
              </a:cxn>
              <a:cxn ang="0">
                <a:pos x="connsiteX14562" y="connsiteY14562"/>
              </a:cxn>
              <a:cxn ang="0">
                <a:pos x="connsiteX14563" y="connsiteY14563"/>
              </a:cxn>
              <a:cxn ang="0">
                <a:pos x="connsiteX14564" y="connsiteY14564"/>
              </a:cxn>
              <a:cxn ang="0">
                <a:pos x="connsiteX14565" y="connsiteY14565"/>
              </a:cxn>
              <a:cxn ang="0">
                <a:pos x="connsiteX14566" y="connsiteY14566"/>
              </a:cxn>
              <a:cxn ang="0">
                <a:pos x="connsiteX14567" y="connsiteY14567"/>
              </a:cxn>
              <a:cxn ang="0">
                <a:pos x="connsiteX14568" y="connsiteY14568"/>
              </a:cxn>
              <a:cxn ang="0">
                <a:pos x="connsiteX14569" y="connsiteY14569"/>
              </a:cxn>
              <a:cxn ang="0">
                <a:pos x="connsiteX14570" y="connsiteY14570"/>
              </a:cxn>
              <a:cxn ang="0">
                <a:pos x="connsiteX14571" y="connsiteY14571"/>
              </a:cxn>
              <a:cxn ang="0">
                <a:pos x="connsiteX14572" y="connsiteY14572"/>
              </a:cxn>
              <a:cxn ang="0">
                <a:pos x="connsiteX14573" y="connsiteY14573"/>
              </a:cxn>
              <a:cxn ang="0">
                <a:pos x="connsiteX14574" y="connsiteY14574"/>
              </a:cxn>
              <a:cxn ang="0">
                <a:pos x="connsiteX14575" y="connsiteY14575"/>
              </a:cxn>
              <a:cxn ang="0">
                <a:pos x="connsiteX14576" y="connsiteY14576"/>
              </a:cxn>
              <a:cxn ang="0">
                <a:pos x="connsiteX14577" y="connsiteY14577"/>
              </a:cxn>
              <a:cxn ang="0">
                <a:pos x="connsiteX14578" y="connsiteY14578"/>
              </a:cxn>
              <a:cxn ang="0">
                <a:pos x="connsiteX14579" y="connsiteY14579"/>
              </a:cxn>
              <a:cxn ang="0">
                <a:pos x="connsiteX14580" y="connsiteY14580"/>
              </a:cxn>
              <a:cxn ang="0">
                <a:pos x="connsiteX14581" y="connsiteY14581"/>
              </a:cxn>
              <a:cxn ang="0">
                <a:pos x="connsiteX14582" y="connsiteY14582"/>
              </a:cxn>
              <a:cxn ang="0">
                <a:pos x="connsiteX14583" y="connsiteY14583"/>
              </a:cxn>
              <a:cxn ang="0">
                <a:pos x="connsiteX14584" y="connsiteY14584"/>
              </a:cxn>
              <a:cxn ang="0">
                <a:pos x="connsiteX14585" y="connsiteY14585"/>
              </a:cxn>
              <a:cxn ang="0">
                <a:pos x="connsiteX14586" y="connsiteY14586"/>
              </a:cxn>
              <a:cxn ang="0">
                <a:pos x="connsiteX14587" y="connsiteY14587"/>
              </a:cxn>
              <a:cxn ang="0">
                <a:pos x="connsiteX14588" y="connsiteY14588"/>
              </a:cxn>
              <a:cxn ang="0">
                <a:pos x="connsiteX14589" y="connsiteY14589"/>
              </a:cxn>
              <a:cxn ang="0">
                <a:pos x="connsiteX14590" y="connsiteY14590"/>
              </a:cxn>
              <a:cxn ang="0">
                <a:pos x="connsiteX14591" y="connsiteY14591"/>
              </a:cxn>
              <a:cxn ang="0">
                <a:pos x="connsiteX14592" y="connsiteY14592"/>
              </a:cxn>
              <a:cxn ang="0">
                <a:pos x="connsiteX14593" y="connsiteY14593"/>
              </a:cxn>
              <a:cxn ang="0">
                <a:pos x="connsiteX14594" y="connsiteY14594"/>
              </a:cxn>
              <a:cxn ang="0">
                <a:pos x="connsiteX14595" y="connsiteY14595"/>
              </a:cxn>
              <a:cxn ang="0">
                <a:pos x="connsiteX14596" y="connsiteY14596"/>
              </a:cxn>
              <a:cxn ang="0">
                <a:pos x="connsiteX14597" y="connsiteY14597"/>
              </a:cxn>
              <a:cxn ang="0">
                <a:pos x="connsiteX14598" y="connsiteY14598"/>
              </a:cxn>
              <a:cxn ang="0">
                <a:pos x="connsiteX14599" y="connsiteY14599"/>
              </a:cxn>
              <a:cxn ang="0">
                <a:pos x="connsiteX14600" y="connsiteY14600"/>
              </a:cxn>
              <a:cxn ang="0">
                <a:pos x="connsiteX14601" y="connsiteY14601"/>
              </a:cxn>
              <a:cxn ang="0">
                <a:pos x="connsiteX14602" y="connsiteY14602"/>
              </a:cxn>
              <a:cxn ang="0">
                <a:pos x="connsiteX14603" y="connsiteY14603"/>
              </a:cxn>
              <a:cxn ang="0">
                <a:pos x="connsiteX14604" y="connsiteY14604"/>
              </a:cxn>
              <a:cxn ang="0">
                <a:pos x="connsiteX14605" y="connsiteY14605"/>
              </a:cxn>
              <a:cxn ang="0">
                <a:pos x="connsiteX14606" y="connsiteY14606"/>
              </a:cxn>
              <a:cxn ang="0">
                <a:pos x="connsiteX14607" y="connsiteY14607"/>
              </a:cxn>
              <a:cxn ang="0">
                <a:pos x="connsiteX14608" y="connsiteY14608"/>
              </a:cxn>
              <a:cxn ang="0">
                <a:pos x="connsiteX14609" y="connsiteY14609"/>
              </a:cxn>
              <a:cxn ang="0">
                <a:pos x="connsiteX14610" y="connsiteY14610"/>
              </a:cxn>
              <a:cxn ang="0">
                <a:pos x="connsiteX14611" y="connsiteY14611"/>
              </a:cxn>
              <a:cxn ang="0">
                <a:pos x="connsiteX14612" y="connsiteY14612"/>
              </a:cxn>
              <a:cxn ang="0">
                <a:pos x="connsiteX14613" y="connsiteY14613"/>
              </a:cxn>
              <a:cxn ang="0">
                <a:pos x="connsiteX14614" y="connsiteY14614"/>
              </a:cxn>
              <a:cxn ang="0">
                <a:pos x="connsiteX14615" y="connsiteY14615"/>
              </a:cxn>
              <a:cxn ang="0">
                <a:pos x="connsiteX14616" y="connsiteY14616"/>
              </a:cxn>
              <a:cxn ang="0">
                <a:pos x="connsiteX14617" y="connsiteY14617"/>
              </a:cxn>
              <a:cxn ang="0">
                <a:pos x="connsiteX14618" y="connsiteY14618"/>
              </a:cxn>
              <a:cxn ang="0">
                <a:pos x="connsiteX14619" y="connsiteY14619"/>
              </a:cxn>
              <a:cxn ang="0">
                <a:pos x="connsiteX14620" y="connsiteY14620"/>
              </a:cxn>
              <a:cxn ang="0">
                <a:pos x="connsiteX14621" y="connsiteY14621"/>
              </a:cxn>
              <a:cxn ang="0">
                <a:pos x="connsiteX14622" y="connsiteY14622"/>
              </a:cxn>
              <a:cxn ang="0">
                <a:pos x="connsiteX14623" y="connsiteY14623"/>
              </a:cxn>
              <a:cxn ang="0">
                <a:pos x="connsiteX14624" y="connsiteY14624"/>
              </a:cxn>
              <a:cxn ang="0">
                <a:pos x="connsiteX14625" y="connsiteY14625"/>
              </a:cxn>
              <a:cxn ang="0">
                <a:pos x="connsiteX14626" y="connsiteY14626"/>
              </a:cxn>
              <a:cxn ang="0">
                <a:pos x="connsiteX14627" y="connsiteY14627"/>
              </a:cxn>
              <a:cxn ang="0">
                <a:pos x="connsiteX14628" y="connsiteY14628"/>
              </a:cxn>
              <a:cxn ang="0">
                <a:pos x="connsiteX14629" y="connsiteY14629"/>
              </a:cxn>
              <a:cxn ang="0">
                <a:pos x="connsiteX14630" y="connsiteY14630"/>
              </a:cxn>
              <a:cxn ang="0">
                <a:pos x="connsiteX14631" y="connsiteY14631"/>
              </a:cxn>
              <a:cxn ang="0">
                <a:pos x="connsiteX14632" y="connsiteY14632"/>
              </a:cxn>
              <a:cxn ang="0">
                <a:pos x="connsiteX14633" y="connsiteY14633"/>
              </a:cxn>
              <a:cxn ang="0">
                <a:pos x="connsiteX14634" y="connsiteY14634"/>
              </a:cxn>
              <a:cxn ang="0">
                <a:pos x="connsiteX14635" y="connsiteY14635"/>
              </a:cxn>
              <a:cxn ang="0">
                <a:pos x="connsiteX14636" y="connsiteY14636"/>
              </a:cxn>
              <a:cxn ang="0">
                <a:pos x="connsiteX14637" y="connsiteY14637"/>
              </a:cxn>
              <a:cxn ang="0">
                <a:pos x="connsiteX14638" y="connsiteY14638"/>
              </a:cxn>
              <a:cxn ang="0">
                <a:pos x="connsiteX14639" y="connsiteY14639"/>
              </a:cxn>
              <a:cxn ang="0">
                <a:pos x="connsiteX14640" y="connsiteY14640"/>
              </a:cxn>
              <a:cxn ang="0">
                <a:pos x="connsiteX14641" y="connsiteY14641"/>
              </a:cxn>
              <a:cxn ang="0">
                <a:pos x="connsiteX14642" y="connsiteY14642"/>
              </a:cxn>
              <a:cxn ang="0">
                <a:pos x="connsiteX14643" y="connsiteY14643"/>
              </a:cxn>
              <a:cxn ang="0">
                <a:pos x="connsiteX14644" y="connsiteY14644"/>
              </a:cxn>
              <a:cxn ang="0">
                <a:pos x="connsiteX14645" y="connsiteY14645"/>
              </a:cxn>
              <a:cxn ang="0">
                <a:pos x="connsiteX14646" y="connsiteY14646"/>
              </a:cxn>
              <a:cxn ang="0">
                <a:pos x="connsiteX14647" y="connsiteY14647"/>
              </a:cxn>
              <a:cxn ang="0">
                <a:pos x="connsiteX14648" y="connsiteY14648"/>
              </a:cxn>
              <a:cxn ang="0">
                <a:pos x="connsiteX14649" y="connsiteY14649"/>
              </a:cxn>
              <a:cxn ang="0">
                <a:pos x="connsiteX14650" y="connsiteY14650"/>
              </a:cxn>
              <a:cxn ang="0">
                <a:pos x="connsiteX14651" y="connsiteY14651"/>
              </a:cxn>
              <a:cxn ang="0">
                <a:pos x="connsiteX14652" y="connsiteY14652"/>
              </a:cxn>
              <a:cxn ang="0">
                <a:pos x="connsiteX14653" y="connsiteY14653"/>
              </a:cxn>
              <a:cxn ang="0">
                <a:pos x="connsiteX14654" y="connsiteY14654"/>
              </a:cxn>
              <a:cxn ang="0">
                <a:pos x="connsiteX14655" y="connsiteY14655"/>
              </a:cxn>
              <a:cxn ang="0">
                <a:pos x="connsiteX14656" y="connsiteY14656"/>
              </a:cxn>
              <a:cxn ang="0">
                <a:pos x="connsiteX14657" y="connsiteY14657"/>
              </a:cxn>
              <a:cxn ang="0">
                <a:pos x="connsiteX14658" y="connsiteY14658"/>
              </a:cxn>
              <a:cxn ang="0">
                <a:pos x="connsiteX14659" y="connsiteY14659"/>
              </a:cxn>
              <a:cxn ang="0">
                <a:pos x="connsiteX14660" y="connsiteY14660"/>
              </a:cxn>
              <a:cxn ang="0">
                <a:pos x="connsiteX14661" y="connsiteY14661"/>
              </a:cxn>
              <a:cxn ang="0">
                <a:pos x="connsiteX14662" y="connsiteY14662"/>
              </a:cxn>
              <a:cxn ang="0">
                <a:pos x="connsiteX14663" y="connsiteY14663"/>
              </a:cxn>
              <a:cxn ang="0">
                <a:pos x="connsiteX14664" y="connsiteY14664"/>
              </a:cxn>
              <a:cxn ang="0">
                <a:pos x="connsiteX14665" y="connsiteY14665"/>
              </a:cxn>
              <a:cxn ang="0">
                <a:pos x="connsiteX14666" y="connsiteY14666"/>
              </a:cxn>
              <a:cxn ang="0">
                <a:pos x="connsiteX14667" y="connsiteY14667"/>
              </a:cxn>
              <a:cxn ang="0">
                <a:pos x="connsiteX14668" y="connsiteY14668"/>
              </a:cxn>
              <a:cxn ang="0">
                <a:pos x="connsiteX14669" y="connsiteY14669"/>
              </a:cxn>
              <a:cxn ang="0">
                <a:pos x="connsiteX14670" y="connsiteY14670"/>
              </a:cxn>
              <a:cxn ang="0">
                <a:pos x="connsiteX14671" y="connsiteY14671"/>
              </a:cxn>
              <a:cxn ang="0">
                <a:pos x="connsiteX14672" y="connsiteY14672"/>
              </a:cxn>
              <a:cxn ang="0">
                <a:pos x="connsiteX14673" y="connsiteY14673"/>
              </a:cxn>
              <a:cxn ang="0">
                <a:pos x="connsiteX14674" y="connsiteY14674"/>
              </a:cxn>
              <a:cxn ang="0">
                <a:pos x="connsiteX14675" y="connsiteY14675"/>
              </a:cxn>
              <a:cxn ang="0">
                <a:pos x="connsiteX14676" y="connsiteY14676"/>
              </a:cxn>
              <a:cxn ang="0">
                <a:pos x="connsiteX14677" y="connsiteY14677"/>
              </a:cxn>
              <a:cxn ang="0">
                <a:pos x="connsiteX14678" y="connsiteY14678"/>
              </a:cxn>
              <a:cxn ang="0">
                <a:pos x="connsiteX14679" y="connsiteY14679"/>
              </a:cxn>
              <a:cxn ang="0">
                <a:pos x="connsiteX14680" y="connsiteY14680"/>
              </a:cxn>
              <a:cxn ang="0">
                <a:pos x="connsiteX14681" y="connsiteY14681"/>
              </a:cxn>
              <a:cxn ang="0">
                <a:pos x="connsiteX14682" y="connsiteY14682"/>
              </a:cxn>
              <a:cxn ang="0">
                <a:pos x="connsiteX14683" y="connsiteY14683"/>
              </a:cxn>
              <a:cxn ang="0">
                <a:pos x="connsiteX14684" y="connsiteY14684"/>
              </a:cxn>
              <a:cxn ang="0">
                <a:pos x="connsiteX14685" y="connsiteY14685"/>
              </a:cxn>
              <a:cxn ang="0">
                <a:pos x="connsiteX14686" y="connsiteY14686"/>
              </a:cxn>
              <a:cxn ang="0">
                <a:pos x="connsiteX14687" y="connsiteY14687"/>
              </a:cxn>
              <a:cxn ang="0">
                <a:pos x="connsiteX14688" y="connsiteY14688"/>
              </a:cxn>
              <a:cxn ang="0">
                <a:pos x="connsiteX14689" y="connsiteY14689"/>
              </a:cxn>
              <a:cxn ang="0">
                <a:pos x="connsiteX14690" y="connsiteY14690"/>
              </a:cxn>
              <a:cxn ang="0">
                <a:pos x="connsiteX14691" y="connsiteY14691"/>
              </a:cxn>
              <a:cxn ang="0">
                <a:pos x="connsiteX14692" y="connsiteY14692"/>
              </a:cxn>
              <a:cxn ang="0">
                <a:pos x="connsiteX14693" y="connsiteY14693"/>
              </a:cxn>
              <a:cxn ang="0">
                <a:pos x="connsiteX14694" y="connsiteY14694"/>
              </a:cxn>
              <a:cxn ang="0">
                <a:pos x="connsiteX14695" y="connsiteY14695"/>
              </a:cxn>
              <a:cxn ang="0">
                <a:pos x="connsiteX14696" y="connsiteY14696"/>
              </a:cxn>
              <a:cxn ang="0">
                <a:pos x="connsiteX14697" y="connsiteY14697"/>
              </a:cxn>
              <a:cxn ang="0">
                <a:pos x="connsiteX14698" y="connsiteY14698"/>
              </a:cxn>
              <a:cxn ang="0">
                <a:pos x="connsiteX14699" y="connsiteY14699"/>
              </a:cxn>
              <a:cxn ang="0">
                <a:pos x="connsiteX14700" y="connsiteY14700"/>
              </a:cxn>
              <a:cxn ang="0">
                <a:pos x="connsiteX14701" y="connsiteY14701"/>
              </a:cxn>
              <a:cxn ang="0">
                <a:pos x="connsiteX14702" y="connsiteY14702"/>
              </a:cxn>
              <a:cxn ang="0">
                <a:pos x="connsiteX14703" y="connsiteY14703"/>
              </a:cxn>
              <a:cxn ang="0">
                <a:pos x="connsiteX14704" y="connsiteY14704"/>
              </a:cxn>
              <a:cxn ang="0">
                <a:pos x="connsiteX14705" y="connsiteY14705"/>
              </a:cxn>
              <a:cxn ang="0">
                <a:pos x="connsiteX14706" y="connsiteY14706"/>
              </a:cxn>
              <a:cxn ang="0">
                <a:pos x="connsiteX14707" y="connsiteY14707"/>
              </a:cxn>
              <a:cxn ang="0">
                <a:pos x="connsiteX14708" y="connsiteY14708"/>
              </a:cxn>
              <a:cxn ang="0">
                <a:pos x="connsiteX14709" y="connsiteY14709"/>
              </a:cxn>
              <a:cxn ang="0">
                <a:pos x="connsiteX14710" y="connsiteY14710"/>
              </a:cxn>
              <a:cxn ang="0">
                <a:pos x="connsiteX14711" y="connsiteY14711"/>
              </a:cxn>
              <a:cxn ang="0">
                <a:pos x="connsiteX14712" y="connsiteY14712"/>
              </a:cxn>
              <a:cxn ang="0">
                <a:pos x="connsiteX14713" y="connsiteY14713"/>
              </a:cxn>
              <a:cxn ang="0">
                <a:pos x="connsiteX14714" y="connsiteY14714"/>
              </a:cxn>
              <a:cxn ang="0">
                <a:pos x="connsiteX14715" y="connsiteY14715"/>
              </a:cxn>
              <a:cxn ang="0">
                <a:pos x="connsiteX14716" y="connsiteY14716"/>
              </a:cxn>
              <a:cxn ang="0">
                <a:pos x="connsiteX14717" y="connsiteY14717"/>
              </a:cxn>
              <a:cxn ang="0">
                <a:pos x="connsiteX14718" y="connsiteY14718"/>
              </a:cxn>
              <a:cxn ang="0">
                <a:pos x="connsiteX14719" y="connsiteY14719"/>
              </a:cxn>
              <a:cxn ang="0">
                <a:pos x="connsiteX14720" y="connsiteY14720"/>
              </a:cxn>
              <a:cxn ang="0">
                <a:pos x="connsiteX14721" y="connsiteY14721"/>
              </a:cxn>
              <a:cxn ang="0">
                <a:pos x="connsiteX14722" y="connsiteY14722"/>
              </a:cxn>
              <a:cxn ang="0">
                <a:pos x="connsiteX14723" y="connsiteY14723"/>
              </a:cxn>
              <a:cxn ang="0">
                <a:pos x="connsiteX14724" y="connsiteY14724"/>
              </a:cxn>
              <a:cxn ang="0">
                <a:pos x="connsiteX14725" y="connsiteY14725"/>
              </a:cxn>
              <a:cxn ang="0">
                <a:pos x="connsiteX14726" y="connsiteY14726"/>
              </a:cxn>
              <a:cxn ang="0">
                <a:pos x="connsiteX14727" y="connsiteY14727"/>
              </a:cxn>
              <a:cxn ang="0">
                <a:pos x="connsiteX14728" y="connsiteY14728"/>
              </a:cxn>
              <a:cxn ang="0">
                <a:pos x="connsiteX14729" y="connsiteY14729"/>
              </a:cxn>
              <a:cxn ang="0">
                <a:pos x="connsiteX14730" y="connsiteY14730"/>
              </a:cxn>
              <a:cxn ang="0">
                <a:pos x="connsiteX14731" y="connsiteY14731"/>
              </a:cxn>
              <a:cxn ang="0">
                <a:pos x="connsiteX14732" y="connsiteY14732"/>
              </a:cxn>
              <a:cxn ang="0">
                <a:pos x="connsiteX14733" y="connsiteY14733"/>
              </a:cxn>
              <a:cxn ang="0">
                <a:pos x="connsiteX14734" y="connsiteY14734"/>
              </a:cxn>
              <a:cxn ang="0">
                <a:pos x="connsiteX14735" y="connsiteY14735"/>
              </a:cxn>
              <a:cxn ang="0">
                <a:pos x="connsiteX14736" y="connsiteY14736"/>
              </a:cxn>
              <a:cxn ang="0">
                <a:pos x="connsiteX14737" y="connsiteY14737"/>
              </a:cxn>
              <a:cxn ang="0">
                <a:pos x="connsiteX14738" y="connsiteY14738"/>
              </a:cxn>
              <a:cxn ang="0">
                <a:pos x="connsiteX14739" y="connsiteY14739"/>
              </a:cxn>
              <a:cxn ang="0">
                <a:pos x="connsiteX14740" y="connsiteY14740"/>
              </a:cxn>
              <a:cxn ang="0">
                <a:pos x="connsiteX14741" y="connsiteY14741"/>
              </a:cxn>
              <a:cxn ang="0">
                <a:pos x="connsiteX14742" y="connsiteY14742"/>
              </a:cxn>
              <a:cxn ang="0">
                <a:pos x="connsiteX14743" y="connsiteY14743"/>
              </a:cxn>
              <a:cxn ang="0">
                <a:pos x="connsiteX14744" y="connsiteY14744"/>
              </a:cxn>
              <a:cxn ang="0">
                <a:pos x="connsiteX14745" y="connsiteY14745"/>
              </a:cxn>
              <a:cxn ang="0">
                <a:pos x="connsiteX14746" y="connsiteY14746"/>
              </a:cxn>
              <a:cxn ang="0">
                <a:pos x="connsiteX14747" y="connsiteY14747"/>
              </a:cxn>
              <a:cxn ang="0">
                <a:pos x="connsiteX14748" y="connsiteY14748"/>
              </a:cxn>
              <a:cxn ang="0">
                <a:pos x="connsiteX14749" y="connsiteY14749"/>
              </a:cxn>
              <a:cxn ang="0">
                <a:pos x="connsiteX14750" y="connsiteY14750"/>
              </a:cxn>
              <a:cxn ang="0">
                <a:pos x="connsiteX14751" y="connsiteY14751"/>
              </a:cxn>
              <a:cxn ang="0">
                <a:pos x="connsiteX14752" y="connsiteY14752"/>
              </a:cxn>
              <a:cxn ang="0">
                <a:pos x="connsiteX14753" y="connsiteY14753"/>
              </a:cxn>
              <a:cxn ang="0">
                <a:pos x="connsiteX14754" y="connsiteY14754"/>
              </a:cxn>
              <a:cxn ang="0">
                <a:pos x="connsiteX14755" y="connsiteY14755"/>
              </a:cxn>
              <a:cxn ang="0">
                <a:pos x="connsiteX14756" y="connsiteY14756"/>
              </a:cxn>
              <a:cxn ang="0">
                <a:pos x="connsiteX14757" y="connsiteY14757"/>
              </a:cxn>
              <a:cxn ang="0">
                <a:pos x="connsiteX14758" y="connsiteY14758"/>
              </a:cxn>
              <a:cxn ang="0">
                <a:pos x="connsiteX14759" y="connsiteY14759"/>
              </a:cxn>
              <a:cxn ang="0">
                <a:pos x="connsiteX14760" y="connsiteY14760"/>
              </a:cxn>
              <a:cxn ang="0">
                <a:pos x="connsiteX14761" y="connsiteY14761"/>
              </a:cxn>
              <a:cxn ang="0">
                <a:pos x="connsiteX14762" y="connsiteY14762"/>
              </a:cxn>
              <a:cxn ang="0">
                <a:pos x="connsiteX14763" y="connsiteY14763"/>
              </a:cxn>
              <a:cxn ang="0">
                <a:pos x="connsiteX14764" y="connsiteY14764"/>
              </a:cxn>
              <a:cxn ang="0">
                <a:pos x="connsiteX14765" y="connsiteY14765"/>
              </a:cxn>
              <a:cxn ang="0">
                <a:pos x="connsiteX14766" y="connsiteY14766"/>
              </a:cxn>
              <a:cxn ang="0">
                <a:pos x="connsiteX14767" y="connsiteY14767"/>
              </a:cxn>
              <a:cxn ang="0">
                <a:pos x="connsiteX14768" y="connsiteY14768"/>
              </a:cxn>
              <a:cxn ang="0">
                <a:pos x="connsiteX14769" y="connsiteY14769"/>
              </a:cxn>
              <a:cxn ang="0">
                <a:pos x="connsiteX14770" y="connsiteY14770"/>
              </a:cxn>
              <a:cxn ang="0">
                <a:pos x="connsiteX14771" y="connsiteY14771"/>
              </a:cxn>
              <a:cxn ang="0">
                <a:pos x="connsiteX14772" y="connsiteY14772"/>
              </a:cxn>
              <a:cxn ang="0">
                <a:pos x="connsiteX14773" y="connsiteY14773"/>
              </a:cxn>
              <a:cxn ang="0">
                <a:pos x="connsiteX14774" y="connsiteY14774"/>
              </a:cxn>
              <a:cxn ang="0">
                <a:pos x="connsiteX14775" y="connsiteY14775"/>
              </a:cxn>
              <a:cxn ang="0">
                <a:pos x="connsiteX14776" y="connsiteY14776"/>
              </a:cxn>
              <a:cxn ang="0">
                <a:pos x="connsiteX14777" y="connsiteY14777"/>
              </a:cxn>
              <a:cxn ang="0">
                <a:pos x="connsiteX14778" y="connsiteY14778"/>
              </a:cxn>
              <a:cxn ang="0">
                <a:pos x="connsiteX14779" y="connsiteY14779"/>
              </a:cxn>
              <a:cxn ang="0">
                <a:pos x="connsiteX14780" y="connsiteY14780"/>
              </a:cxn>
              <a:cxn ang="0">
                <a:pos x="connsiteX14781" y="connsiteY14781"/>
              </a:cxn>
              <a:cxn ang="0">
                <a:pos x="connsiteX14782" y="connsiteY14782"/>
              </a:cxn>
              <a:cxn ang="0">
                <a:pos x="connsiteX14783" y="connsiteY14783"/>
              </a:cxn>
              <a:cxn ang="0">
                <a:pos x="connsiteX14784" y="connsiteY14784"/>
              </a:cxn>
              <a:cxn ang="0">
                <a:pos x="connsiteX14785" y="connsiteY14785"/>
              </a:cxn>
              <a:cxn ang="0">
                <a:pos x="connsiteX14786" y="connsiteY14786"/>
              </a:cxn>
              <a:cxn ang="0">
                <a:pos x="connsiteX14787" y="connsiteY14787"/>
              </a:cxn>
              <a:cxn ang="0">
                <a:pos x="connsiteX14788" y="connsiteY14788"/>
              </a:cxn>
              <a:cxn ang="0">
                <a:pos x="connsiteX14789" y="connsiteY14789"/>
              </a:cxn>
              <a:cxn ang="0">
                <a:pos x="connsiteX14790" y="connsiteY14790"/>
              </a:cxn>
              <a:cxn ang="0">
                <a:pos x="connsiteX14791" y="connsiteY14791"/>
              </a:cxn>
              <a:cxn ang="0">
                <a:pos x="connsiteX14792" y="connsiteY14792"/>
              </a:cxn>
              <a:cxn ang="0">
                <a:pos x="connsiteX14793" y="connsiteY14793"/>
              </a:cxn>
              <a:cxn ang="0">
                <a:pos x="connsiteX14794" y="connsiteY14794"/>
              </a:cxn>
              <a:cxn ang="0">
                <a:pos x="connsiteX14795" y="connsiteY14795"/>
              </a:cxn>
              <a:cxn ang="0">
                <a:pos x="connsiteX14796" y="connsiteY14796"/>
              </a:cxn>
              <a:cxn ang="0">
                <a:pos x="connsiteX14797" y="connsiteY14797"/>
              </a:cxn>
              <a:cxn ang="0">
                <a:pos x="connsiteX14798" y="connsiteY14798"/>
              </a:cxn>
              <a:cxn ang="0">
                <a:pos x="connsiteX14799" y="connsiteY14799"/>
              </a:cxn>
              <a:cxn ang="0">
                <a:pos x="connsiteX14800" y="connsiteY14800"/>
              </a:cxn>
              <a:cxn ang="0">
                <a:pos x="connsiteX14801" y="connsiteY14801"/>
              </a:cxn>
              <a:cxn ang="0">
                <a:pos x="connsiteX14802" y="connsiteY14802"/>
              </a:cxn>
              <a:cxn ang="0">
                <a:pos x="connsiteX14803" y="connsiteY14803"/>
              </a:cxn>
              <a:cxn ang="0">
                <a:pos x="connsiteX14804" y="connsiteY14804"/>
              </a:cxn>
              <a:cxn ang="0">
                <a:pos x="connsiteX14805" y="connsiteY14805"/>
              </a:cxn>
              <a:cxn ang="0">
                <a:pos x="connsiteX14806" y="connsiteY14806"/>
              </a:cxn>
              <a:cxn ang="0">
                <a:pos x="connsiteX14807" y="connsiteY14807"/>
              </a:cxn>
              <a:cxn ang="0">
                <a:pos x="connsiteX14808" y="connsiteY14808"/>
              </a:cxn>
              <a:cxn ang="0">
                <a:pos x="connsiteX14809" y="connsiteY14809"/>
              </a:cxn>
              <a:cxn ang="0">
                <a:pos x="connsiteX14810" y="connsiteY14810"/>
              </a:cxn>
              <a:cxn ang="0">
                <a:pos x="connsiteX14811" y="connsiteY14811"/>
              </a:cxn>
              <a:cxn ang="0">
                <a:pos x="connsiteX14812" y="connsiteY14812"/>
              </a:cxn>
              <a:cxn ang="0">
                <a:pos x="connsiteX14813" y="connsiteY14813"/>
              </a:cxn>
              <a:cxn ang="0">
                <a:pos x="connsiteX14814" y="connsiteY14814"/>
              </a:cxn>
              <a:cxn ang="0">
                <a:pos x="connsiteX14815" y="connsiteY14815"/>
              </a:cxn>
              <a:cxn ang="0">
                <a:pos x="connsiteX14816" y="connsiteY14816"/>
              </a:cxn>
              <a:cxn ang="0">
                <a:pos x="connsiteX14817" y="connsiteY14817"/>
              </a:cxn>
              <a:cxn ang="0">
                <a:pos x="connsiteX14818" y="connsiteY14818"/>
              </a:cxn>
              <a:cxn ang="0">
                <a:pos x="connsiteX14819" y="connsiteY14819"/>
              </a:cxn>
              <a:cxn ang="0">
                <a:pos x="connsiteX14820" y="connsiteY14820"/>
              </a:cxn>
              <a:cxn ang="0">
                <a:pos x="connsiteX14821" y="connsiteY14821"/>
              </a:cxn>
              <a:cxn ang="0">
                <a:pos x="connsiteX14822" y="connsiteY14822"/>
              </a:cxn>
              <a:cxn ang="0">
                <a:pos x="connsiteX14823" y="connsiteY14823"/>
              </a:cxn>
              <a:cxn ang="0">
                <a:pos x="connsiteX14824" y="connsiteY14824"/>
              </a:cxn>
              <a:cxn ang="0">
                <a:pos x="connsiteX14825" y="connsiteY14825"/>
              </a:cxn>
              <a:cxn ang="0">
                <a:pos x="connsiteX14826" y="connsiteY14826"/>
              </a:cxn>
              <a:cxn ang="0">
                <a:pos x="connsiteX14827" y="connsiteY14827"/>
              </a:cxn>
              <a:cxn ang="0">
                <a:pos x="connsiteX14828" y="connsiteY14828"/>
              </a:cxn>
              <a:cxn ang="0">
                <a:pos x="connsiteX14829" y="connsiteY14829"/>
              </a:cxn>
              <a:cxn ang="0">
                <a:pos x="connsiteX14830" y="connsiteY14830"/>
              </a:cxn>
              <a:cxn ang="0">
                <a:pos x="connsiteX14831" y="connsiteY14831"/>
              </a:cxn>
              <a:cxn ang="0">
                <a:pos x="connsiteX14832" y="connsiteY14832"/>
              </a:cxn>
              <a:cxn ang="0">
                <a:pos x="connsiteX14833" y="connsiteY14833"/>
              </a:cxn>
              <a:cxn ang="0">
                <a:pos x="connsiteX14834" y="connsiteY14834"/>
              </a:cxn>
              <a:cxn ang="0">
                <a:pos x="connsiteX14835" y="connsiteY14835"/>
              </a:cxn>
              <a:cxn ang="0">
                <a:pos x="connsiteX14836" y="connsiteY14836"/>
              </a:cxn>
              <a:cxn ang="0">
                <a:pos x="connsiteX14837" y="connsiteY14837"/>
              </a:cxn>
              <a:cxn ang="0">
                <a:pos x="connsiteX14838" y="connsiteY14838"/>
              </a:cxn>
              <a:cxn ang="0">
                <a:pos x="connsiteX14839" y="connsiteY14839"/>
              </a:cxn>
              <a:cxn ang="0">
                <a:pos x="connsiteX14840" y="connsiteY14840"/>
              </a:cxn>
              <a:cxn ang="0">
                <a:pos x="connsiteX14841" y="connsiteY14841"/>
              </a:cxn>
              <a:cxn ang="0">
                <a:pos x="connsiteX14842" y="connsiteY14842"/>
              </a:cxn>
              <a:cxn ang="0">
                <a:pos x="connsiteX14843" y="connsiteY14843"/>
              </a:cxn>
              <a:cxn ang="0">
                <a:pos x="connsiteX14844" y="connsiteY14844"/>
              </a:cxn>
              <a:cxn ang="0">
                <a:pos x="connsiteX14845" y="connsiteY14845"/>
              </a:cxn>
              <a:cxn ang="0">
                <a:pos x="connsiteX14846" y="connsiteY14846"/>
              </a:cxn>
              <a:cxn ang="0">
                <a:pos x="connsiteX14847" y="connsiteY14847"/>
              </a:cxn>
              <a:cxn ang="0">
                <a:pos x="connsiteX14848" y="connsiteY14848"/>
              </a:cxn>
              <a:cxn ang="0">
                <a:pos x="connsiteX14849" y="connsiteY14849"/>
              </a:cxn>
              <a:cxn ang="0">
                <a:pos x="connsiteX14850" y="connsiteY14850"/>
              </a:cxn>
              <a:cxn ang="0">
                <a:pos x="connsiteX14851" y="connsiteY14851"/>
              </a:cxn>
              <a:cxn ang="0">
                <a:pos x="connsiteX14852" y="connsiteY14852"/>
              </a:cxn>
              <a:cxn ang="0">
                <a:pos x="connsiteX14853" y="connsiteY14853"/>
              </a:cxn>
              <a:cxn ang="0">
                <a:pos x="connsiteX14854" y="connsiteY14854"/>
              </a:cxn>
              <a:cxn ang="0">
                <a:pos x="connsiteX14855" y="connsiteY14855"/>
              </a:cxn>
              <a:cxn ang="0">
                <a:pos x="connsiteX14856" y="connsiteY14856"/>
              </a:cxn>
              <a:cxn ang="0">
                <a:pos x="connsiteX14857" y="connsiteY14857"/>
              </a:cxn>
              <a:cxn ang="0">
                <a:pos x="connsiteX14858" y="connsiteY14858"/>
              </a:cxn>
              <a:cxn ang="0">
                <a:pos x="connsiteX14859" y="connsiteY14859"/>
              </a:cxn>
              <a:cxn ang="0">
                <a:pos x="connsiteX14860" y="connsiteY14860"/>
              </a:cxn>
              <a:cxn ang="0">
                <a:pos x="connsiteX14861" y="connsiteY14861"/>
              </a:cxn>
              <a:cxn ang="0">
                <a:pos x="connsiteX14862" y="connsiteY14862"/>
              </a:cxn>
              <a:cxn ang="0">
                <a:pos x="connsiteX14863" y="connsiteY14863"/>
              </a:cxn>
              <a:cxn ang="0">
                <a:pos x="connsiteX14864" y="connsiteY14864"/>
              </a:cxn>
              <a:cxn ang="0">
                <a:pos x="connsiteX14865" y="connsiteY14865"/>
              </a:cxn>
              <a:cxn ang="0">
                <a:pos x="connsiteX14866" y="connsiteY14866"/>
              </a:cxn>
              <a:cxn ang="0">
                <a:pos x="connsiteX14867" y="connsiteY14867"/>
              </a:cxn>
              <a:cxn ang="0">
                <a:pos x="connsiteX14868" y="connsiteY14868"/>
              </a:cxn>
              <a:cxn ang="0">
                <a:pos x="connsiteX14869" y="connsiteY14869"/>
              </a:cxn>
              <a:cxn ang="0">
                <a:pos x="connsiteX14870" y="connsiteY14870"/>
              </a:cxn>
              <a:cxn ang="0">
                <a:pos x="connsiteX14871" y="connsiteY14871"/>
              </a:cxn>
              <a:cxn ang="0">
                <a:pos x="connsiteX14872" y="connsiteY14872"/>
              </a:cxn>
              <a:cxn ang="0">
                <a:pos x="connsiteX14873" y="connsiteY14873"/>
              </a:cxn>
              <a:cxn ang="0">
                <a:pos x="connsiteX14874" y="connsiteY14874"/>
              </a:cxn>
              <a:cxn ang="0">
                <a:pos x="connsiteX14875" y="connsiteY14875"/>
              </a:cxn>
              <a:cxn ang="0">
                <a:pos x="connsiteX14876" y="connsiteY14876"/>
              </a:cxn>
              <a:cxn ang="0">
                <a:pos x="connsiteX14877" y="connsiteY14877"/>
              </a:cxn>
              <a:cxn ang="0">
                <a:pos x="connsiteX14878" y="connsiteY14878"/>
              </a:cxn>
              <a:cxn ang="0">
                <a:pos x="connsiteX14879" y="connsiteY14879"/>
              </a:cxn>
              <a:cxn ang="0">
                <a:pos x="connsiteX14880" y="connsiteY14880"/>
              </a:cxn>
              <a:cxn ang="0">
                <a:pos x="connsiteX14881" y="connsiteY14881"/>
              </a:cxn>
              <a:cxn ang="0">
                <a:pos x="connsiteX14882" y="connsiteY14882"/>
              </a:cxn>
              <a:cxn ang="0">
                <a:pos x="connsiteX14883" y="connsiteY14883"/>
              </a:cxn>
              <a:cxn ang="0">
                <a:pos x="connsiteX14884" y="connsiteY14884"/>
              </a:cxn>
              <a:cxn ang="0">
                <a:pos x="connsiteX14885" y="connsiteY14885"/>
              </a:cxn>
              <a:cxn ang="0">
                <a:pos x="connsiteX14886" y="connsiteY14886"/>
              </a:cxn>
              <a:cxn ang="0">
                <a:pos x="connsiteX14887" y="connsiteY14887"/>
              </a:cxn>
              <a:cxn ang="0">
                <a:pos x="connsiteX14888" y="connsiteY14888"/>
              </a:cxn>
              <a:cxn ang="0">
                <a:pos x="connsiteX14889" y="connsiteY14889"/>
              </a:cxn>
              <a:cxn ang="0">
                <a:pos x="connsiteX14890" y="connsiteY14890"/>
              </a:cxn>
              <a:cxn ang="0">
                <a:pos x="connsiteX14891" y="connsiteY14891"/>
              </a:cxn>
              <a:cxn ang="0">
                <a:pos x="connsiteX14892" y="connsiteY14892"/>
              </a:cxn>
              <a:cxn ang="0">
                <a:pos x="connsiteX14893" y="connsiteY14893"/>
              </a:cxn>
              <a:cxn ang="0">
                <a:pos x="connsiteX14894" y="connsiteY14894"/>
              </a:cxn>
              <a:cxn ang="0">
                <a:pos x="connsiteX14895" y="connsiteY14895"/>
              </a:cxn>
              <a:cxn ang="0">
                <a:pos x="connsiteX14896" y="connsiteY14896"/>
              </a:cxn>
              <a:cxn ang="0">
                <a:pos x="connsiteX14897" y="connsiteY14897"/>
              </a:cxn>
              <a:cxn ang="0">
                <a:pos x="connsiteX14898" y="connsiteY14898"/>
              </a:cxn>
              <a:cxn ang="0">
                <a:pos x="connsiteX14899" y="connsiteY14899"/>
              </a:cxn>
              <a:cxn ang="0">
                <a:pos x="connsiteX14900" y="connsiteY14900"/>
              </a:cxn>
              <a:cxn ang="0">
                <a:pos x="connsiteX14901" y="connsiteY14901"/>
              </a:cxn>
              <a:cxn ang="0">
                <a:pos x="connsiteX14902" y="connsiteY14902"/>
              </a:cxn>
              <a:cxn ang="0">
                <a:pos x="connsiteX14903" y="connsiteY14903"/>
              </a:cxn>
              <a:cxn ang="0">
                <a:pos x="connsiteX14904" y="connsiteY14904"/>
              </a:cxn>
              <a:cxn ang="0">
                <a:pos x="connsiteX14905" y="connsiteY14905"/>
              </a:cxn>
              <a:cxn ang="0">
                <a:pos x="connsiteX14906" y="connsiteY14906"/>
              </a:cxn>
              <a:cxn ang="0">
                <a:pos x="connsiteX14907" y="connsiteY14907"/>
              </a:cxn>
              <a:cxn ang="0">
                <a:pos x="connsiteX14908" y="connsiteY14908"/>
              </a:cxn>
              <a:cxn ang="0">
                <a:pos x="connsiteX14909" y="connsiteY14909"/>
              </a:cxn>
              <a:cxn ang="0">
                <a:pos x="connsiteX14910" y="connsiteY14910"/>
              </a:cxn>
              <a:cxn ang="0">
                <a:pos x="connsiteX14911" y="connsiteY14911"/>
              </a:cxn>
              <a:cxn ang="0">
                <a:pos x="connsiteX14912" y="connsiteY14912"/>
              </a:cxn>
              <a:cxn ang="0">
                <a:pos x="connsiteX14913" y="connsiteY14913"/>
              </a:cxn>
              <a:cxn ang="0">
                <a:pos x="connsiteX14914" y="connsiteY14914"/>
              </a:cxn>
              <a:cxn ang="0">
                <a:pos x="connsiteX14915" y="connsiteY14915"/>
              </a:cxn>
              <a:cxn ang="0">
                <a:pos x="connsiteX14916" y="connsiteY14916"/>
              </a:cxn>
              <a:cxn ang="0">
                <a:pos x="connsiteX14917" y="connsiteY14917"/>
              </a:cxn>
              <a:cxn ang="0">
                <a:pos x="connsiteX14918" y="connsiteY14918"/>
              </a:cxn>
              <a:cxn ang="0">
                <a:pos x="connsiteX14919" y="connsiteY14919"/>
              </a:cxn>
              <a:cxn ang="0">
                <a:pos x="connsiteX14920" y="connsiteY14920"/>
              </a:cxn>
              <a:cxn ang="0">
                <a:pos x="connsiteX14921" y="connsiteY14921"/>
              </a:cxn>
              <a:cxn ang="0">
                <a:pos x="connsiteX14922" y="connsiteY14922"/>
              </a:cxn>
              <a:cxn ang="0">
                <a:pos x="connsiteX14923" y="connsiteY14923"/>
              </a:cxn>
              <a:cxn ang="0">
                <a:pos x="connsiteX14924" y="connsiteY14924"/>
              </a:cxn>
              <a:cxn ang="0">
                <a:pos x="connsiteX14925" y="connsiteY14925"/>
              </a:cxn>
              <a:cxn ang="0">
                <a:pos x="connsiteX14926" y="connsiteY14926"/>
              </a:cxn>
              <a:cxn ang="0">
                <a:pos x="connsiteX14927" y="connsiteY14927"/>
              </a:cxn>
              <a:cxn ang="0">
                <a:pos x="connsiteX14928" y="connsiteY14928"/>
              </a:cxn>
              <a:cxn ang="0">
                <a:pos x="connsiteX14929" y="connsiteY14929"/>
              </a:cxn>
              <a:cxn ang="0">
                <a:pos x="connsiteX14930" y="connsiteY14930"/>
              </a:cxn>
              <a:cxn ang="0">
                <a:pos x="connsiteX14931" y="connsiteY14931"/>
              </a:cxn>
              <a:cxn ang="0">
                <a:pos x="connsiteX14932" y="connsiteY14932"/>
              </a:cxn>
              <a:cxn ang="0">
                <a:pos x="connsiteX14933" y="connsiteY14933"/>
              </a:cxn>
              <a:cxn ang="0">
                <a:pos x="connsiteX14934" y="connsiteY14934"/>
              </a:cxn>
              <a:cxn ang="0">
                <a:pos x="connsiteX14935" y="connsiteY14935"/>
              </a:cxn>
              <a:cxn ang="0">
                <a:pos x="connsiteX14936" y="connsiteY14936"/>
              </a:cxn>
              <a:cxn ang="0">
                <a:pos x="connsiteX14937" y="connsiteY14937"/>
              </a:cxn>
              <a:cxn ang="0">
                <a:pos x="connsiteX14938" y="connsiteY14938"/>
              </a:cxn>
              <a:cxn ang="0">
                <a:pos x="connsiteX14939" y="connsiteY14939"/>
              </a:cxn>
              <a:cxn ang="0">
                <a:pos x="connsiteX14940" y="connsiteY14940"/>
              </a:cxn>
              <a:cxn ang="0">
                <a:pos x="connsiteX14941" y="connsiteY14941"/>
              </a:cxn>
              <a:cxn ang="0">
                <a:pos x="connsiteX14942" y="connsiteY14942"/>
              </a:cxn>
              <a:cxn ang="0">
                <a:pos x="connsiteX14943" y="connsiteY14943"/>
              </a:cxn>
              <a:cxn ang="0">
                <a:pos x="connsiteX14944" y="connsiteY14944"/>
              </a:cxn>
              <a:cxn ang="0">
                <a:pos x="connsiteX14945" y="connsiteY14945"/>
              </a:cxn>
              <a:cxn ang="0">
                <a:pos x="connsiteX14946" y="connsiteY14946"/>
              </a:cxn>
              <a:cxn ang="0">
                <a:pos x="connsiteX14947" y="connsiteY14947"/>
              </a:cxn>
              <a:cxn ang="0">
                <a:pos x="connsiteX14948" y="connsiteY14948"/>
              </a:cxn>
              <a:cxn ang="0">
                <a:pos x="connsiteX14949" y="connsiteY14949"/>
              </a:cxn>
              <a:cxn ang="0">
                <a:pos x="connsiteX14950" y="connsiteY14950"/>
              </a:cxn>
              <a:cxn ang="0">
                <a:pos x="connsiteX14951" y="connsiteY14951"/>
              </a:cxn>
              <a:cxn ang="0">
                <a:pos x="connsiteX14952" y="connsiteY14952"/>
              </a:cxn>
              <a:cxn ang="0">
                <a:pos x="connsiteX14953" y="connsiteY14953"/>
              </a:cxn>
              <a:cxn ang="0">
                <a:pos x="connsiteX14954" y="connsiteY14954"/>
              </a:cxn>
              <a:cxn ang="0">
                <a:pos x="connsiteX14955" y="connsiteY14955"/>
              </a:cxn>
              <a:cxn ang="0">
                <a:pos x="connsiteX14956" y="connsiteY14956"/>
              </a:cxn>
              <a:cxn ang="0">
                <a:pos x="connsiteX14957" y="connsiteY14957"/>
              </a:cxn>
              <a:cxn ang="0">
                <a:pos x="connsiteX14958" y="connsiteY14958"/>
              </a:cxn>
              <a:cxn ang="0">
                <a:pos x="connsiteX14959" y="connsiteY14959"/>
              </a:cxn>
              <a:cxn ang="0">
                <a:pos x="connsiteX14960" y="connsiteY14960"/>
              </a:cxn>
              <a:cxn ang="0">
                <a:pos x="connsiteX14961" y="connsiteY14961"/>
              </a:cxn>
              <a:cxn ang="0">
                <a:pos x="connsiteX14962" y="connsiteY14962"/>
              </a:cxn>
              <a:cxn ang="0">
                <a:pos x="connsiteX14963" y="connsiteY14963"/>
              </a:cxn>
              <a:cxn ang="0">
                <a:pos x="connsiteX14964" y="connsiteY14964"/>
              </a:cxn>
              <a:cxn ang="0">
                <a:pos x="connsiteX14965" y="connsiteY14965"/>
              </a:cxn>
              <a:cxn ang="0">
                <a:pos x="connsiteX14966" y="connsiteY14966"/>
              </a:cxn>
              <a:cxn ang="0">
                <a:pos x="connsiteX14967" y="connsiteY14967"/>
              </a:cxn>
              <a:cxn ang="0">
                <a:pos x="connsiteX14968" y="connsiteY14968"/>
              </a:cxn>
              <a:cxn ang="0">
                <a:pos x="connsiteX14969" y="connsiteY14969"/>
              </a:cxn>
              <a:cxn ang="0">
                <a:pos x="connsiteX14970" y="connsiteY14970"/>
              </a:cxn>
              <a:cxn ang="0">
                <a:pos x="connsiteX14971" y="connsiteY14971"/>
              </a:cxn>
              <a:cxn ang="0">
                <a:pos x="connsiteX14972" y="connsiteY14972"/>
              </a:cxn>
              <a:cxn ang="0">
                <a:pos x="connsiteX14973" y="connsiteY14973"/>
              </a:cxn>
              <a:cxn ang="0">
                <a:pos x="connsiteX14974" y="connsiteY14974"/>
              </a:cxn>
              <a:cxn ang="0">
                <a:pos x="connsiteX14975" y="connsiteY14975"/>
              </a:cxn>
              <a:cxn ang="0">
                <a:pos x="connsiteX14976" y="connsiteY14976"/>
              </a:cxn>
              <a:cxn ang="0">
                <a:pos x="connsiteX14977" y="connsiteY14977"/>
              </a:cxn>
              <a:cxn ang="0">
                <a:pos x="connsiteX14978" y="connsiteY14978"/>
              </a:cxn>
              <a:cxn ang="0">
                <a:pos x="connsiteX14979" y="connsiteY14979"/>
              </a:cxn>
              <a:cxn ang="0">
                <a:pos x="connsiteX14980" y="connsiteY14980"/>
              </a:cxn>
              <a:cxn ang="0">
                <a:pos x="connsiteX14981" y="connsiteY14981"/>
              </a:cxn>
              <a:cxn ang="0">
                <a:pos x="connsiteX14982" y="connsiteY14982"/>
              </a:cxn>
              <a:cxn ang="0">
                <a:pos x="connsiteX14983" y="connsiteY14983"/>
              </a:cxn>
              <a:cxn ang="0">
                <a:pos x="connsiteX14984" y="connsiteY14984"/>
              </a:cxn>
              <a:cxn ang="0">
                <a:pos x="connsiteX14985" y="connsiteY14985"/>
              </a:cxn>
              <a:cxn ang="0">
                <a:pos x="connsiteX14986" y="connsiteY14986"/>
              </a:cxn>
              <a:cxn ang="0">
                <a:pos x="connsiteX14987" y="connsiteY14987"/>
              </a:cxn>
              <a:cxn ang="0">
                <a:pos x="connsiteX14988" y="connsiteY14988"/>
              </a:cxn>
              <a:cxn ang="0">
                <a:pos x="connsiteX14989" y="connsiteY14989"/>
              </a:cxn>
              <a:cxn ang="0">
                <a:pos x="connsiteX14990" y="connsiteY14990"/>
              </a:cxn>
              <a:cxn ang="0">
                <a:pos x="connsiteX14991" y="connsiteY14991"/>
              </a:cxn>
              <a:cxn ang="0">
                <a:pos x="connsiteX14992" y="connsiteY14992"/>
              </a:cxn>
              <a:cxn ang="0">
                <a:pos x="connsiteX14993" y="connsiteY14993"/>
              </a:cxn>
              <a:cxn ang="0">
                <a:pos x="connsiteX14994" y="connsiteY14994"/>
              </a:cxn>
              <a:cxn ang="0">
                <a:pos x="connsiteX14995" y="connsiteY14995"/>
              </a:cxn>
              <a:cxn ang="0">
                <a:pos x="connsiteX14996" y="connsiteY14996"/>
              </a:cxn>
              <a:cxn ang="0">
                <a:pos x="connsiteX14997" y="connsiteY14997"/>
              </a:cxn>
              <a:cxn ang="0">
                <a:pos x="connsiteX14998" y="connsiteY14998"/>
              </a:cxn>
              <a:cxn ang="0">
                <a:pos x="connsiteX14999" y="connsiteY14999"/>
              </a:cxn>
              <a:cxn ang="0">
                <a:pos x="connsiteX15000" y="connsiteY15000"/>
              </a:cxn>
              <a:cxn ang="0">
                <a:pos x="connsiteX15001" y="connsiteY15001"/>
              </a:cxn>
              <a:cxn ang="0">
                <a:pos x="connsiteX15002" y="connsiteY15002"/>
              </a:cxn>
              <a:cxn ang="0">
                <a:pos x="connsiteX15003" y="connsiteY15003"/>
              </a:cxn>
              <a:cxn ang="0">
                <a:pos x="connsiteX15004" y="connsiteY15004"/>
              </a:cxn>
              <a:cxn ang="0">
                <a:pos x="connsiteX15005" y="connsiteY15005"/>
              </a:cxn>
              <a:cxn ang="0">
                <a:pos x="connsiteX15006" y="connsiteY15006"/>
              </a:cxn>
              <a:cxn ang="0">
                <a:pos x="connsiteX15007" y="connsiteY15007"/>
              </a:cxn>
              <a:cxn ang="0">
                <a:pos x="connsiteX15008" y="connsiteY15008"/>
              </a:cxn>
              <a:cxn ang="0">
                <a:pos x="connsiteX15009" y="connsiteY15009"/>
              </a:cxn>
              <a:cxn ang="0">
                <a:pos x="connsiteX15010" y="connsiteY15010"/>
              </a:cxn>
              <a:cxn ang="0">
                <a:pos x="connsiteX15011" y="connsiteY15011"/>
              </a:cxn>
              <a:cxn ang="0">
                <a:pos x="connsiteX15012" y="connsiteY15012"/>
              </a:cxn>
              <a:cxn ang="0">
                <a:pos x="connsiteX15013" y="connsiteY15013"/>
              </a:cxn>
              <a:cxn ang="0">
                <a:pos x="connsiteX15014" y="connsiteY15014"/>
              </a:cxn>
              <a:cxn ang="0">
                <a:pos x="connsiteX15015" y="connsiteY15015"/>
              </a:cxn>
              <a:cxn ang="0">
                <a:pos x="connsiteX15016" y="connsiteY15016"/>
              </a:cxn>
              <a:cxn ang="0">
                <a:pos x="connsiteX15017" y="connsiteY15017"/>
              </a:cxn>
              <a:cxn ang="0">
                <a:pos x="connsiteX15018" y="connsiteY15018"/>
              </a:cxn>
              <a:cxn ang="0">
                <a:pos x="connsiteX15019" y="connsiteY15019"/>
              </a:cxn>
              <a:cxn ang="0">
                <a:pos x="connsiteX15020" y="connsiteY15020"/>
              </a:cxn>
              <a:cxn ang="0">
                <a:pos x="connsiteX15021" y="connsiteY15021"/>
              </a:cxn>
              <a:cxn ang="0">
                <a:pos x="connsiteX15022" y="connsiteY15022"/>
              </a:cxn>
              <a:cxn ang="0">
                <a:pos x="connsiteX15023" y="connsiteY15023"/>
              </a:cxn>
              <a:cxn ang="0">
                <a:pos x="connsiteX15024" y="connsiteY15024"/>
              </a:cxn>
              <a:cxn ang="0">
                <a:pos x="connsiteX15025" y="connsiteY15025"/>
              </a:cxn>
              <a:cxn ang="0">
                <a:pos x="connsiteX15026" y="connsiteY15026"/>
              </a:cxn>
              <a:cxn ang="0">
                <a:pos x="connsiteX15027" y="connsiteY15027"/>
              </a:cxn>
              <a:cxn ang="0">
                <a:pos x="connsiteX15028" y="connsiteY15028"/>
              </a:cxn>
              <a:cxn ang="0">
                <a:pos x="connsiteX15029" y="connsiteY15029"/>
              </a:cxn>
              <a:cxn ang="0">
                <a:pos x="connsiteX15030" y="connsiteY15030"/>
              </a:cxn>
              <a:cxn ang="0">
                <a:pos x="connsiteX15031" y="connsiteY15031"/>
              </a:cxn>
              <a:cxn ang="0">
                <a:pos x="connsiteX15032" y="connsiteY15032"/>
              </a:cxn>
              <a:cxn ang="0">
                <a:pos x="connsiteX15033" y="connsiteY15033"/>
              </a:cxn>
              <a:cxn ang="0">
                <a:pos x="connsiteX15034" y="connsiteY15034"/>
              </a:cxn>
              <a:cxn ang="0">
                <a:pos x="connsiteX15035" y="connsiteY15035"/>
              </a:cxn>
              <a:cxn ang="0">
                <a:pos x="connsiteX15036" y="connsiteY15036"/>
              </a:cxn>
              <a:cxn ang="0">
                <a:pos x="connsiteX15037" y="connsiteY15037"/>
              </a:cxn>
              <a:cxn ang="0">
                <a:pos x="connsiteX15038" y="connsiteY15038"/>
              </a:cxn>
              <a:cxn ang="0">
                <a:pos x="connsiteX15039" y="connsiteY15039"/>
              </a:cxn>
              <a:cxn ang="0">
                <a:pos x="connsiteX15040" y="connsiteY15040"/>
              </a:cxn>
              <a:cxn ang="0">
                <a:pos x="connsiteX15041" y="connsiteY15041"/>
              </a:cxn>
              <a:cxn ang="0">
                <a:pos x="connsiteX15042" y="connsiteY15042"/>
              </a:cxn>
              <a:cxn ang="0">
                <a:pos x="connsiteX15043" y="connsiteY15043"/>
              </a:cxn>
              <a:cxn ang="0">
                <a:pos x="connsiteX15044" y="connsiteY15044"/>
              </a:cxn>
              <a:cxn ang="0">
                <a:pos x="connsiteX15045" y="connsiteY15045"/>
              </a:cxn>
              <a:cxn ang="0">
                <a:pos x="connsiteX15046" y="connsiteY15046"/>
              </a:cxn>
              <a:cxn ang="0">
                <a:pos x="connsiteX15047" y="connsiteY15047"/>
              </a:cxn>
              <a:cxn ang="0">
                <a:pos x="connsiteX15048" y="connsiteY15048"/>
              </a:cxn>
              <a:cxn ang="0">
                <a:pos x="connsiteX15049" y="connsiteY15049"/>
              </a:cxn>
              <a:cxn ang="0">
                <a:pos x="connsiteX15050" y="connsiteY15050"/>
              </a:cxn>
              <a:cxn ang="0">
                <a:pos x="connsiteX15051" y="connsiteY15051"/>
              </a:cxn>
              <a:cxn ang="0">
                <a:pos x="connsiteX15052" y="connsiteY15052"/>
              </a:cxn>
              <a:cxn ang="0">
                <a:pos x="connsiteX15053" y="connsiteY15053"/>
              </a:cxn>
              <a:cxn ang="0">
                <a:pos x="connsiteX15054" y="connsiteY15054"/>
              </a:cxn>
              <a:cxn ang="0">
                <a:pos x="connsiteX15055" y="connsiteY15055"/>
              </a:cxn>
              <a:cxn ang="0">
                <a:pos x="connsiteX15056" y="connsiteY15056"/>
              </a:cxn>
              <a:cxn ang="0">
                <a:pos x="connsiteX15057" y="connsiteY15057"/>
              </a:cxn>
              <a:cxn ang="0">
                <a:pos x="connsiteX15058" y="connsiteY15058"/>
              </a:cxn>
              <a:cxn ang="0">
                <a:pos x="connsiteX15059" y="connsiteY15059"/>
              </a:cxn>
              <a:cxn ang="0">
                <a:pos x="connsiteX15060" y="connsiteY15060"/>
              </a:cxn>
              <a:cxn ang="0">
                <a:pos x="connsiteX15061" y="connsiteY15061"/>
              </a:cxn>
              <a:cxn ang="0">
                <a:pos x="connsiteX15062" y="connsiteY15062"/>
              </a:cxn>
              <a:cxn ang="0">
                <a:pos x="connsiteX15063" y="connsiteY15063"/>
              </a:cxn>
              <a:cxn ang="0">
                <a:pos x="connsiteX15064" y="connsiteY15064"/>
              </a:cxn>
              <a:cxn ang="0">
                <a:pos x="connsiteX15065" y="connsiteY15065"/>
              </a:cxn>
              <a:cxn ang="0">
                <a:pos x="connsiteX15066" y="connsiteY15066"/>
              </a:cxn>
              <a:cxn ang="0">
                <a:pos x="connsiteX15067" y="connsiteY15067"/>
              </a:cxn>
              <a:cxn ang="0">
                <a:pos x="connsiteX15068" y="connsiteY15068"/>
              </a:cxn>
              <a:cxn ang="0">
                <a:pos x="connsiteX15069" y="connsiteY15069"/>
              </a:cxn>
              <a:cxn ang="0">
                <a:pos x="connsiteX15070" y="connsiteY15070"/>
              </a:cxn>
              <a:cxn ang="0">
                <a:pos x="connsiteX15071" y="connsiteY15071"/>
              </a:cxn>
              <a:cxn ang="0">
                <a:pos x="connsiteX15072" y="connsiteY15072"/>
              </a:cxn>
              <a:cxn ang="0">
                <a:pos x="connsiteX15073" y="connsiteY15073"/>
              </a:cxn>
              <a:cxn ang="0">
                <a:pos x="connsiteX15074" y="connsiteY15074"/>
              </a:cxn>
              <a:cxn ang="0">
                <a:pos x="connsiteX15075" y="connsiteY15075"/>
              </a:cxn>
              <a:cxn ang="0">
                <a:pos x="connsiteX15076" y="connsiteY15076"/>
              </a:cxn>
              <a:cxn ang="0">
                <a:pos x="connsiteX15077" y="connsiteY15077"/>
              </a:cxn>
              <a:cxn ang="0">
                <a:pos x="connsiteX15078" y="connsiteY15078"/>
              </a:cxn>
              <a:cxn ang="0">
                <a:pos x="connsiteX15079" y="connsiteY15079"/>
              </a:cxn>
              <a:cxn ang="0">
                <a:pos x="connsiteX15080" y="connsiteY15080"/>
              </a:cxn>
              <a:cxn ang="0">
                <a:pos x="connsiteX15081" y="connsiteY15081"/>
              </a:cxn>
              <a:cxn ang="0">
                <a:pos x="connsiteX15082" y="connsiteY15082"/>
              </a:cxn>
              <a:cxn ang="0">
                <a:pos x="connsiteX15083" y="connsiteY15083"/>
              </a:cxn>
              <a:cxn ang="0">
                <a:pos x="connsiteX15084" y="connsiteY15084"/>
              </a:cxn>
              <a:cxn ang="0">
                <a:pos x="connsiteX15085" y="connsiteY15085"/>
              </a:cxn>
              <a:cxn ang="0">
                <a:pos x="connsiteX15086" y="connsiteY15086"/>
              </a:cxn>
              <a:cxn ang="0">
                <a:pos x="connsiteX15087" y="connsiteY15087"/>
              </a:cxn>
              <a:cxn ang="0">
                <a:pos x="connsiteX15088" y="connsiteY15088"/>
              </a:cxn>
              <a:cxn ang="0">
                <a:pos x="connsiteX15089" y="connsiteY15089"/>
              </a:cxn>
              <a:cxn ang="0">
                <a:pos x="connsiteX15090" y="connsiteY15090"/>
              </a:cxn>
              <a:cxn ang="0">
                <a:pos x="connsiteX15091" y="connsiteY15091"/>
              </a:cxn>
              <a:cxn ang="0">
                <a:pos x="connsiteX15092" y="connsiteY15092"/>
              </a:cxn>
              <a:cxn ang="0">
                <a:pos x="connsiteX15093" y="connsiteY15093"/>
              </a:cxn>
              <a:cxn ang="0">
                <a:pos x="connsiteX15094" y="connsiteY15094"/>
              </a:cxn>
              <a:cxn ang="0">
                <a:pos x="connsiteX15095" y="connsiteY15095"/>
              </a:cxn>
              <a:cxn ang="0">
                <a:pos x="connsiteX15096" y="connsiteY15096"/>
              </a:cxn>
              <a:cxn ang="0">
                <a:pos x="connsiteX15097" y="connsiteY15097"/>
              </a:cxn>
              <a:cxn ang="0">
                <a:pos x="connsiteX15098" y="connsiteY15098"/>
              </a:cxn>
              <a:cxn ang="0">
                <a:pos x="connsiteX15099" y="connsiteY15099"/>
              </a:cxn>
              <a:cxn ang="0">
                <a:pos x="connsiteX15100" y="connsiteY15100"/>
              </a:cxn>
              <a:cxn ang="0">
                <a:pos x="connsiteX15101" y="connsiteY15101"/>
              </a:cxn>
              <a:cxn ang="0">
                <a:pos x="connsiteX15102" y="connsiteY15102"/>
              </a:cxn>
              <a:cxn ang="0">
                <a:pos x="connsiteX15103" y="connsiteY15103"/>
              </a:cxn>
              <a:cxn ang="0">
                <a:pos x="connsiteX15104" y="connsiteY15104"/>
              </a:cxn>
              <a:cxn ang="0">
                <a:pos x="connsiteX15105" y="connsiteY15105"/>
              </a:cxn>
              <a:cxn ang="0">
                <a:pos x="connsiteX15106" y="connsiteY15106"/>
              </a:cxn>
              <a:cxn ang="0">
                <a:pos x="connsiteX15107" y="connsiteY15107"/>
              </a:cxn>
              <a:cxn ang="0">
                <a:pos x="connsiteX15108" y="connsiteY15108"/>
              </a:cxn>
              <a:cxn ang="0">
                <a:pos x="connsiteX15109" y="connsiteY15109"/>
              </a:cxn>
              <a:cxn ang="0">
                <a:pos x="connsiteX15110" y="connsiteY15110"/>
              </a:cxn>
              <a:cxn ang="0">
                <a:pos x="connsiteX15111" y="connsiteY15111"/>
              </a:cxn>
              <a:cxn ang="0">
                <a:pos x="connsiteX15112" y="connsiteY15112"/>
              </a:cxn>
              <a:cxn ang="0">
                <a:pos x="connsiteX15113" y="connsiteY15113"/>
              </a:cxn>
              <a:cxn ang="0">
                <a:pos x="connsiteX15114" y="connsiteY15114"/>
              </a:cxn>
              <a:cxn ang="0">
                <a:pos x="connsiteX15115" y="connsiteY15115"/>
              </a:cxn>
              <a:cxn ang="0">
                <a:pos x="connsiteX15116" y="connsiteY15116"/>
              </a:cxn>
              <a:cxn ang="0">
                <a:pos x="connsiteX15117" y="connsiteY15117"/>
              </a:cxn>
              <a:cxn ang="0">
                <a:pos x="connsiteX15118" y="connsiteY15118"/>
              </a:cxn>
              <a:cxn ang="0">
                <a:pos x="connsiteX15119" y="connsiteY15119"/>
              </a:cxn>
              <a:cxn ang="0">
                <a:pos x="connsiteX15120" y="connsiteY15120"/>
              </a:cxn>
              <a:cxn ang="0">
                <a:pos x="connsiteX15121" y="connsiteY15121"/>
              </a:cxn>
              <a:cxn ang="0">
                <a:pos x="connsiteX15122" y="connsiteY15122"/>
              </a:cxn>
              <a:cxn ang="0">
                <a:pos x="connsiteX15123" y="connsiteY15123"/>
              </a:cxn>
              <a:cxn ang="0">
                <a:pos x="connsiteX15124" y="connsiteY15124"/>
              </a:cxn>
              <a:cxn ang="0">
                <a:pos x="connsiteX15125" y="connsiteY15125"/>
              </a:cxn>
              <a:cxn ang="0">
                <a:pos x="connsiteX15126" y="connsiteY15126"/>
              </a:cxn>
              <a:cxn ang="0">
                <a:pos x="connsiteX15127" y="connsiteY15127"/>
              </a:cxn>
              <a:cxn ang="0">
                <a:pos x="connsiteX15128" y="connsiteY15128"/>
              </a:cxn>
              <a:cxn ang="0">
                <a:pos x="connsiteX15129" y="connsiteY15129"/>
              </a:cxn>
              <a:cxn ang="0">
                <a:pos x="connsiteX15130" y="connsiteY15130"/>
              </a:cxn>
              <a:cxn ang="0">
                <a:pos x="connsiteX15131" y="connsiteY15131"/>
              </a:cxn>
              <a:cxn ang="0">
                <a:pos x="connsiteX15132" y="connsiteY15132"/>
              </a:cxn>
              <a:cxn ang="0">
                <a:pos x="connsiteX15133" y="connsiteY15133"/>
              </a:cxn>
              <a:cxn ang="0">
                <a:pos x="connsiteX15134" y="connsiteY15134"/>
              </a:cxn>
              <a:cxn ang="0">
                <a:pos x="connsiteX15135" y="connsiteY15135"/>
              </a:cxn>
              <a:cxn ang="0">
                <a:pos x="connsiteX15136" y="connsiteY15136"/>
              </a:cxn>
              <a:cxn ang="0">
                <a:pos x="connsiteX15137" y="connsiteY15137"/>
              </a:cxn>
              <a:cxn ang="0">
                <a:pos x="connsiteX15138" y="connsiteY15138"/>
              </a:cxn>
              <a:cxn ang="0">
                <a:pos x="connsiteX15139" y="connsiteY15139"/>
              </a:cxn>
              <a:cxn ang="0">
                <a:pos x="connsiteX15140" y="connsiteY15140"/>
              </a:cxn>
              <a:cxn ang="0">
                <a:pos x="connsiteX15141" y="connsiteY15141"/>
              </a:cxn>
              <a:cxn ang="0">
                <a:pos x="connsiteX15142" y="connsiteY15142"/>
              </a:cxn>
              <a:cxn ang="0">
                <a:pos x="connsiteX15143" y="connsiteY15143"/>
              </a:cxn>
              <a:cxn ang="0">
                <a:pos x="connsiteX15144" y="connsiteY15144"/>
              </a:cxn>
              <a:cxn ang="0">
                <a:pos x="connsiteX15145" y="connsiteY15145"/>
              </a:cxn>
              <a:cxn ang="0">
                <a:pos x="connsiteX15146" y="connsiteY15146"/>
              </a:cxn>
              <a:cxn ang="0">
                <a:pos x="connsiteX15147" y="connsiteY15147"/>
              </a:cxn>
              <a:cxn ang="0">
                <a:pos x="connsiteX15148" y="connsiteY15148"/>
              </a:cxn>
              <a:cxn ang="0">
                <a:pos x="connsiteX15149" y="connsiteY15149"/>
              </a:cxn>
              <a:cxn ang="0">
                <a:pos x="connsiteX15150" y="connsiteY15150"/>
              </a:cxn>
              <a:cxn ang="0">
                <a:pos x="connsiteX15151" y="connsiteY15151"/>
              </a:cxn>
              <a:cxn ang="0">
                <a:pos x="connsiteX15152" y="connsiteY15152"/>
              </a:cxn>
              <a:cxn ang="0">
                <a:pos x="connsiteX15153" y="connsiteY15153"/>
              </a:cxn>
              <a:cxn ang="0">
                <a:pos x="connsiteX15154" y="connsiteY15154"/>
              </a:cxn>
              <a:cxn ang="0">
                <a:pos x="connsiteX15155" y="connsiteY15155"/>
              </a:cxn>
              <a:cxn ang="0">
                <a:pos x="connsiteX15156" y="connsiteY15156"/>
              </a:cxn>
              <a:cxn ang="0">
                <a:pos x="connsiteX15157" y="connsiteY15157"/>
              </a:cxn>
              <a:cxn ang="0">
                <a:pos x="connsiteX15158" y="connsiteY15158"/>
              </a:cxn>
              <a:cxn ang="0">
                <a:pos x="connsiteX15159" y="connsiteY15159"/>
              </a:cxn>
              <a:cxn ang="0">
                <a:pos x="connsiteX15160" y="connsiteY15160"/>
              </a:cxn>
              <a:cxn ang="0">
                <a:pos x="connsiteX15161" y="connsiteY15161"/>
              </a:cxn>
              <a:cxn ang="0">
                <a:pos x="connsiteX15162" y="connsiteY15162"/>
              </a:cxn>
              <a:cxn ang="0">
                <a:pos x="connsiteX15163" y="connsiteY15163"/>
              </a:cxn>
              <a:cxn ang="0">
                <a:pos x="connsiteX15164" y="connsiteY15164"/>
              </a:cxn>
              <a:cxn ang="0">
                <a:pos x="connsiteX15165" y="connsiteY15165"/>
              </a:cxn>
              <a:cxn ang="0">
                <a:pos x="connsiteX15166" y="connsiteY15166"/>
              </a:cxn>
              <a:cxn ang="0">
                <a:pos x="connsiteX15167" y="connsiteY15167"/>
              </a:cxn>
              <a:cxn ang="0">
                <a:pos x="connsiteX15168" y="connsiteY15168"/>
              </a:cxn>
              <a:cxn ang="0">
                <a:pos x="connsiteX15169" y="connsiteY15169"/>
              </a:cxn>
              <a:cxn ang="0">
                <a:pos x="connsiteX15170" y="connsiteY15170"/>
              </a:cxn>
              <a:cxn ang="0">
                <a:pos x="connsiteX15171" y="connsiteY15171"/>
              </a:cxn>
              <a:cxn ang="0">
                <a:pos x="connsiteX15172" y="connsiteY15172"/>
              </a:cxn>
              <a:cxn ang="0">
                <a:pos x="connsiteX15173" y="connsiteY15173"/>
              </a:cxn>
              <a:cxn ang="0">
                <a:pos x="connsiteX15174" y="connsiteY15174"/>
              </a:cxn>
              <a:cxn ang="0">
                <a:pos x="connsiteX15175" y="connsiteY15175"/>
              </a:cxn>
              <a:cxn ang="0">
                <a:pos x="connsiteX15176" y="connsiteY15176"/>
              </a:cxn>
              <a:cxn ang="0">
                <a:pos x="connsiteX15177" y="connsiteY15177"/>
              </a:cxn>
              <a:cxn ang="0">
                <a:pos x="connsiteX15178" y="connsiteY15178"/>
              </a:cxn>
              <a:cxn ang="0">
                <a:pos x="connsiteX15179" y="connsiteY15179"/>
              </a:cxn>
              <a:cxn ang="0">
                <a:pos x="connsiteX15180" y="connsiteY15180"/>
              </a:cxn>
              <a:cxn ang="0">
                <a:pos x="connsiteX15181" y="connsiteY15181"/>
              </a:cxn>
              <a:cxn ang="0">
                <a:pos x="connsiteX15182" y="connsiteY15182"/>
              </a:cxn>
              <a:cxn ang="0">
                <a:pos x="connsiteX15183" y="connsiteY15183"/>
              </a:cxn>
              <a:cxn ang="0">
                <a:pos x="connsiteX15184" y="connsiteY15184"/>
              </a:cxn>
              <a:cxn ang="0">
                <a:pos x="connsiteX15185" y="connsiteY15185"/>
              </a:cxn>
              <a:cxn ang="0">
                <a:pos x="connsiteX15186" y="connsiteY15186"/>
              </a:cxn>
              <a:cxn ang="0">
                <a:pos x="connsiteX15187" y="connsiteY15187"/>
              </a:cxn>
              <a:cxn ang="0">
                <a:pos x="connsiteX15188" y="connsiteY15188"/>
              </a:cxn>
              <a:cxn ang="0">
                <a:pos x="connsiteX15189" y="connsiteY15189"/>
              </a:cxn>
              <a:cxn ang="0">
                <a:pos x="connsiteX15190" y="connsiteY15190"/>
              </a:cxn>
              <a:cxn ang="0">
                <a:pos x="connsiteX15191" y="connsiteY15191"/>
              </a:cxn>
              <a:cxn ang="0">
                <a:pos x="connsiteX15192" y="connsiteY15192"/>
              </a:cxn>
              <a:cxn ang="0">
                <a:pos x="connsiteX15193" y="connsiteY15193"/>
              </a:cxn>
              <a:cxn ang="0">
                <a:pos x="connsiteX15194" y="connsiteY15194"/>
              </a:cxn>
              <a:cxn ang="0">
                <a:pos x="connsiteX15195" y="connsiteY15195"/>
              </a:cxn>
              <a:cxn ang="0">
                <a:pos x="connsiteX15196" y="connsiteY15196"/>
              </a:cxn>
              <a:cxn ang="0">
                <a:pos x="connsiteX15197" y="connsiteY15197"/>
              </a:cxn>
              <a:cxn ang="0">
                <a:pos x="connsiteX15198" y="connsiteY15198"/>
              </a:cxn>
              <a:cxn ang="0">
                <a:pos x="connsiteX15199" y="connsiteY15199"/>
              </a:cxn>
              <a:cxn ang="0">
                <a:pos x="connsiteX15200" y="connsiteY15200"/>
              </a:cxn>
              <a:cxn ang="0">
                <a:pos x="connsiteX15201" y="connsiteY15201"/>
              </a:cxn>
              <a:cxn ang="0">
                <a:pos x="connsiteX15202" y="connsiteY15202"/>
              </a:cxn>
              <a:cxn ang="0">
                <a:pos x="connsiteX15203" y="connsiteY15203"/>
              </a:cxn>
              <a:cxn ang="0">
                <a:pos x="connsiteX15204" y="connsiteY15204"/>
              </a:cxn>
              <a:cxn ang="0">
                <a:pos x="connsiteX15205" y="connsiteY15205"/>
              </a:cxn>
              <a:cxn ang="0">
                <a:pos x="connsiteX15206" y="connsiteY15206"/>
              </a:cxn>
              <a:cxn ang="0">
                <a:pos x="connsiteX15207" y="connsiteY15207"/>
              </a:cxn>
              <a:cxn ang="0">
                <a:pos x="connsiteX15208" y="connsiteY15208"/>
              </a:cxn>
              <a:cxn ang="0">
                <a:pos x="connsiteX15209" y="connsiteY15209"/>
              </a:cxn>
              <a:cxn ang="0">
                <a:pos x="connsiteX15210" y="connsiteY15210"/>
              </a:cxn>
              <a:cxn ang="0">
                <a:pos x="connsiteX15211" y="connsiteY15211"/>
              </a:cxn>
              <a:cxn ang="0">
                <a:pos x="connsiteX15212" y="connsiteY15212"/>
              </a:cxn>
              <a:cxn ang="0">
                <a:pos x="connsiteX15213" y="connsiteY15213"/>
              </a:cxn>
              <a:cxn ang="0">
                <a:pos x="connsiteX15214" y="connsiteY15214"/>
              </a:cxn>
              <a:cxn ang="0">
                <a:pos x="connsiteX15215" y="connsiteY15215"/>
              </a:cxn>
              <a:cxn ang="0">
                <a:pos x="connsiteX15216" y="connsiteY15216"/>
              </a:cxn>
              <a:cxn ang="0">
                <a:pos x="connsiteX15217" y="connsiteY15217"/>
              </a:cxn>
              <a:cxn ang="0">
                <a:pos x="connsiteX15218" y="connsiteY15218"/>
              </a:cxn>
              <a:cxn ang="0">
                <a:pos x="connsiteX15219" y="connsiteY15219"/>
              </a:cxn>
              <a:cxn ang="0">
                <a:pos x="connsiteX15220" y="connsiteY15220"/>
              </a:cxn>
              <a:cxn ang="0">
                <a:pos x="connsiteX15221" y="connsiteY15221"/>
              </a:cxn>
              <a:cxn ang="0">
                <a:pos x="connsiteX15222" y="connsiteY15222"/>
              </a:cxn>
              <a:cxn ang="0">
                <a:pos x="connsiteX15223" y="connsiteY15223"/>
              </a:cxn>
              <a:cxn ang="0">
                <a:pos x="connsiteX15224" y="connsiteY15224"/>
              </a:cxn>
              <a:cxn ang="0">
                <a:pos x="connsiteX15225" y="connsiteY15225"/>
              </a:cxn>
              <a:cxn ang="0">
                <a:pos x="connsiteX15226" y="connsiteY15226"/>
              </a:cxn>
              <a:cxn ang="0">
                <a:pos x="connsiteX15227" y="connsiteY15227"/>
              </a:cxn>
              <a:cxn ang="0">
                <a:pos x="connsiteX15228" y="connsiteY15228"/>
              </a:cxn>
              <a:cxn ang="0">
                <a:pos x="connsiteX15229" y="connsiteY15229"/>
              </a:cxn>
              <a:cxn ang="0">
                <a:pos x="connsiteX15230" y="connsiteY15230"/>
              </a:cxn>
              <a:cxn ang="0">
                <a:pos x="connsiteX15231" y="connsiteY15231"/>
              </a:cxn>
              <a:cxn ang="0">
                <a:pos x="connsiteX15232" y="connsiteY15232"/>
              </a:cxn>
              <a:cxn ang="0">
                <a:pos x="connsiteX15233" y="connsiteY15233"/>
              </a:cxn>
              <a:cxn ang="0">
                <a:pos x="connsiteX15234" y="connsiteY15234"/>
              </a:cxn>
              <a:cxn ang="0">
                <a:pos x="connsiteX15235" y="connsiteY15235"/>
              </a:cxn>
              <a:cxn ang="0">
                <a:pos x="connsiteX15236" y="connsiteY15236"/>
              </a:cxn>
              <a:cxn ang="0">
                <a:pos x="connsiteX15237" y="connsiteY15237"/>
              </a:cxn>
              <a:cxn ang="0">
                <a:pos x="connsiteX15238" y="connsiteY15238"/>
              </a:cxn>
              <a:cxn ang="0">
                <a:pos x="connsiteX15239" y="connsiteY15239"/>
              </a:cxn>
              <a:cxn ang="0">
                <a:pos x="connsiteX15240" y="connsiteY15240"/>
              </a:cxn>
              <a:cxn ang="0">
                <a:pos x="connsiteX15241" y="connsiteY15241"/>
              </a:cxn>
              <a:cxn ang="0">
                <a:pos x="connsiteX15242" y="connsiteY15242"/>
              </a:cxn>
              <a:cxn ang="0">
                <a:pos x="connsiteX15243" y="connsiteY15243"/>
              </a:cxn>
              <a:cxn ang="0">
                <a:pos x="connsiteX15244" y="connsiteY15244"/>
              </a:cxn>
              <a:cxn ang="0">
                <a:pos x="connsiteX15245" y="connsiteY15245"/>
              </a:cxn>
              <a:cxn ang="0">
                <a:pos x="connsiteX15246" y="connsiteY15246"/>
              </a:cxn>
              <a:cxn ang="0">
                <a:pos x="connsiteX15247" y="connsiteY15247"/>
              </a:cxn>
              <a:cxn ang="0">
                <a:pos x="connsiteX15248" y="connsiteY15248"/>
              </a:cxn>
              <a:cxn ang="0">
                <a:pos x="connsiteX15249" y="connsiteY15249"/>
              </a:cxn>
              <a:cxn ang="0">
                <a:pos x="connsiteX15250" y="connsiteY15250"/>
              </a:cxn>
              <a:cxn ang="0">
                <a:pos x="connsiteX15251" y="connsiteY15251"/>
              </a:cxn>
              <a:cxn ang="0">
                <a:pos x="connsiteX15252" y="connsiteY15252"/>
              </a:cxn>
              <a:cxn ang="0">
                <a:pos x="connsiteX15253" y="connsiteY15253"/>
              </a:cxn>
              <a:cxn ang="0">
                <a:pos x="connsiteX15254" y="connsiteY15254"/>
              </a:cxn>
              <a:cxn ang="0">
                <a:pos x="connsiteX15255" y="connsiteY15255"/>
              </a:cxn>
              <a:cxn ang="0">
                <a:pos x="connsiteX15256" y="connsiteY15256"/>
              </a:cxn>
              <a:cxn ang="0">
                <a:pos x="connsiteX15257" y="connsiteY15257"/>
              </a:cxn>
              <a:cxn ang="0">
                <a:pos x="connsiteX15258" y="connsiteY15258"/>
              </a:cxn>
              <a:cxn ang="0">
                <a:pos x="connsiteX15259" y="connsiteY15259"/>
              </a:cxn>
              <a:cxn ang="0">
                <a:pos x="connsiteX15260" y="connsiteY15260"/>
              </a:cxn>
              <a:cxn ang="0">
                <a:pos x="connsiteX15261" y="connsiteY15261"/>
              </a:cxn>
              <a:cxn ang="0">
                <a:pos x="connsiteX15262" y="connsiteY15262"/>
              </a:cxn>
              <a:cxn ang="0">
                <a:pos x="connsiteX15263" y="connsiteY15263"/>
              </a:cxn>
              <a:cxn ang="0">
                <a:pos x="connsiteX15264" y="connsiteY15264"/>
              </a:cxn>
              <a:cxn ang="0">
                <a:pos x="connsiteX15265" y="connsiteY15265"/>
              </a:cxn>
              <a:cxn ang="0">
                <a:pos x="connsiteX15266" y="connsiteY15266"/>
              </a:cxn>
              <a:cxn ang="0">
                <a:pos x="connsiteX15267" y="connsiteY15267"/>
              </a:cxn>
              <a:cxn ang="0">
                <a:pos x="connsiteX15268" y="connsiteY15268"/>
              </a:cxn>
              <a:cxn ang="0">
                <a:pos x="connsiteX15269" y="connsiteY15269"/>
              </a:cxn>
              <a:cxn ang="0">
                <a:pos x="connsiteX15270" y="connsiteY15270"/>
              </a:cxn>
              <a:cxn ang="0">
                <a:pos x="connsiteX15271" y="connsiteY15271"/>
              </a:cxn>
              <a:cxn ang="0">
                <a:pos x="connsiteX15272" y="connsiteY15272"/>
              </a:cxn>
              <a:cxn ang="0">
                <a:pos x="connsiteX15273" y="connsiteY15273"/>
              </a:cxn>
              <a:cxn ang="0">
                <a:pos x="connsiteX15274" y="connsiteY15274"/>
              </a:cxn>
              <a:cxn ang="0">
                <a:pos x="connsiteX15275" y="connsiteY15275"/>
              </a:cxn>
              <a:cxn ang="0">
                <a:pos x="connsiteX15276" y="connsiteY15276"/>
              </a:cxn>
              <a:cxn ang="0">
                <a:pos x="connsiteX15277" y="connsiteY15277"/>
              </a:cxn>
              <a:cxn ang="0">
                <a:pos x="connsiteX15278" y="connsiteY15278"/>
              </a:cxn>
              <a:cxn ang="0">
                <a:pos x="connsiteX15279" y="connsiteY15279"/>
              </a:cxn>
              <a:cxn ang="0">
                <a:pos x="connsiteX15280" y="connsiteY15280"/>
              </a:cxn>
              <a:cxn ang="0">
                <a:pos x="connsiteX15281" y="connsiteY15281"/>
              </a:cxn>
              <a:cxn ang="0">
                <a:pos x="connsiteX15282" y="connsiteY15282"/>
              </a:cxn>
              <a:cxn ang="0">
                <a:pos x="connsiteX15283" y="connsiteY15283"/>
              </a:cxn>
              <a:cxn ang="0">
                <a:pos x="connsiteX15284" y="connsiteY15284"/>
              </a:cxn>
              <a:cxn ang="0">
                <a:pos x="connsiteX15285" y="connsiteY15285"/>
              </a:cxn>
              <a:cxn ang="0">
                <a:pos x="connsiteX15286" y="connsiteY15286"/>
              </a:cxn>
              <a:cxn ang="0">
                <a:pos x="connsiteX15287" y="connsiteY15287"/>
              </a:cxn>
              <a:cxn ang="0">
                <a:pos x="connsiteX15288" y="connsiteY15288"/>
              </a:cxn>
              <a:cxn ang="0">
                <a:pos x="connsiteX15289" y="connsiteY15289"/>
              </a:cxn>
              <a:cxn ang="0">
                <a:pos x="connsiteX15290" y="connsiteY15290"/>
              </a:cxn>
              <a:cxn ang="0">
                <a:pos x="connsiteX15291" y="connsiteY15291"/>
              </a:cxn>
              <a:cxn ang="0">
                <a:pos x="connsiteX15292" y="connsiteY15292"/>
              </a:cxn>
              <a:cxn ang="0">
                <a:pos x="connsiteX15293" y="connsiteY15293"/>
              </a:cxn>
              <a:cxn ang="0">
                <a:pos x="connsiteX15294" y="connsiteY15294"/>
              </a:cxn>
              <a:cxn ang="0">
                <a:pos x="connsiteX15295" y="connsiteY15295"/>
              </a:cxn>
              <a:cxn ang="0">
                <a:pos x="connsiteX15296" y="connsiteY15296"/>
              </a:cxn>
              <a:cxn ang="0">
                <a:pos x="connsiteX15297" y="connsiteY15297"/>
              </a:cxn>
              <a:cxn ang="0">
                <a:pos x="connsiteX15298" y="connsiteY15298"/>
              </a:cxn>
              <a:cxn ang="0">
                <a:pos x="connsiteX15299" y="connsiteY15299"/>
              </a:cxn>
              <a:cxn ang="0">
                <a:pos x="connsiteX15300" y="connsiteY15300"/>
              </a:cxn>
              <a:cxn ang="0">
                <a:pos x="connsiteX15301" y="connsiteY15301"/>
              </a:cxn>
              <a:cxn ang="0">
                <a:pos x="connsiteX15302" y="connsiteY15302"/>
              </a:cxn>
              <a:cxn ang="0">
                <a:pos x="connsiteX15303" y="connsiteY15303"/>
              </a:cxn>
              <a:cxn ang="0">
                <a:pos x="connsiteX15304" y="connsiteY15304"/>
              </a:cxn>
              <a:cxn ang="0">
                <a:pos x="connsiteX15305" y="connsiteY15305"/>
              </a:cxn>
              <a:cxn ang="0">
                <a:pos x="connsiteX15306" y="connsiteY15306"/>
              </a:cxn>
              <a:cxn ang="0">
                <a:pos x="connsiteX15307" y="connsiteY15307"/>
              </a:cxn>
              <a:cxn ang="0">
                <a:pos x="connsiteX15308" y="connsiteY15308"/>
              </a:cxn>
              <a:cxn ang="0">
                <a:pos x="connsiteX15309" y="connsiteY15309"/>
              </a:cxn>
              <a:cxn ang="0">
                <a:pos x="connsiteX15310" y="connsiteY15310"/>
              </a:cxn>
              <a:cxn ang="0">
                <a:pos x="connsiteX15311" y="connsiteY15311"/>
              </a:cxn>
              <a:cxn ang="0">
                <a:pos x="connsiteX15312" y="connsiteY15312"/>
              </a:cxn>
              <a:cxn ang="0">
                <a:pos x="connsiteX15313" y="connsiteY15313"/>
              </a:cxn>
              <a:cxn ang="0">
                <a:pos x="connsiteX15314" y="connsiteY15314"/>
              </a:cxn>
              <a:cxn ang="0">
                <a:pos x="connsiteX15315" y="connsiteY15315"/>
              </a:cxn>
              <a:cxn ang="0">
                <a:pos x="connsiteX15316" y="connsiteY15316"/>
              </a:cxn>
              <a:cxn ang="0">
                <a:pos x="connsiteX15317" y="connsiteY15317"/>
              </a:cxn>
              <a:cxn ang="0">
                <a:pos x="connsiteX15318" y="connsiteY15318"/>
              </a:cxn>
              <a:cxn ang="0">
                <a:pos x="connsiteX15319" y="connsiteY15319"/>
              </a:cxn>
              <a:cxn ang="0">
                <a:pos x="connsiteX15320" y="connsiteY15320"/>
              </a:cxn>
              <a:cxn ang="0">
                <a:pos x="connsiteX15321" y="connsiteY15321"/>
              </a:cxn>
              <a:cxn ang="0">
                <a:pos x="connsiteX15322" y="connsiteY15322"/>
              </a:cxn>
              <a:cxn ang="0">
                <a:pos x="connsiteX15323" y="connsiteY15323"/>
              </a:cxn>
              <a:cxn ang="0">
                <a:pos x="connsiteX15324" y="connsiteY15324"/>
              </a:cxn>
              <a:cxn ang="0">
                <a:pos x="connsiteX15325" y="connsiteY15325"/>
              </a:cxn>
              <a:cxn ang="0">
                <a:pos x="connsiteX15326" y="connsiteY15326"/>
              </a:cxn>
              <a:cxn ang="0">
                <a:pos x="connsiteX15327" y="connsiteY15327"/>
              </a:cxn>
              <a:cxn ang="0">
                <a:pos x="connsiteX15328" y="connsiteY15328"/>
              </a:cxn>
              <a:cxn ang="0">
                <a:pos x="connsiteX15329" y="connsiteY15329"/>
              </a:cxn>
              <a:cxn ang="0">
                <a:pos x="connsiteX15330" y="connsiteY15330"/>
              </a:cxn>
              <a:cxn ang="0">
                <a:pos x="connsiteX15331" y="connsiteY15331"/>
              </a:cxn>
              <a:cxn ang="0">
                <a:pos x="connsiteX15332" y="connsiteY15332"/>
              </a:cxn>
              <a:cxn ang="0">
                <a:pos x="connsiteX15333" y="connsiteY15333"/>
              </a:cxn>
              <a:cxn ang="0">
                <a:pos x="connsiteX15334" y="connsiteY15334"/>
              </a:cxn>
              <a:cxn ang="0">
                <a:pos x="connsiteX15335" y="connsiteY15335"/>
              </a:cxn>
              <a:cxn ang="0">
                <a:pos x="connsiteX15336" y="connsiteY15336"/>
              </a:cxn>
              <a:cxn ang="0">
                <a:pos x="connsiteX15337" y="connsiteY15337"/>
              </a:cxn>
              <a:cxn ang="0">
                <a:pos x="connsiteX15338" y="connsiteY15338"/>
              </a:cxn>
              <a:cxn ang="0">
                <a:pos x="connsiteX15339" y="connsiteY15339"/>
              </a:cxn>
              <a:cxn ang="0">
                <a:pos x="connsiteX15340" y="connsiteY15340"/>
              </a:cxn>
              <a:cxn ang="0">
                <a:pos x="connsiteX15341" y="connsiteY15341"/>
              </a:cxn>
              <a:cxn ang="0">
                <a:pos x="connsiteX15342" y="connsiteY15342"/>
              </a:cxn>
              <a:cxn ang="0">
                <a:pos x="connsiteX15343" y="connsiteY15343"/>
              </a:cxn>
              <a:cxn ang="0">
                <a:pos x="connsiteX15344" y="connsiteY15344"/>
              </a:cxn>
              <a:cxn ang="0">
                <a:pos x="connsiteX15345" y="connsiteY15345"/>
              </a:cxn>
              <a:cxn ang="0">
                <a:pos x="connsiteX15346" y="connsiteY15346"/>
              </a:cxn>
              <a:cxn ang="0">
                <a:pos x="connsiteX15347" y="connsiteY15347"/>
              </a:cxn>
              <a:cxn ang="0">
                <a:pos x="connsiteX15348" y="connsiteY15348"/>
              </a:cxn>
              <a:cxn ang="0">
                <a:pos x="connsiteX15349" y="connsiteY15349"/>
              </a:cxn>
              <a:cxn ang="0">
                <a:pos x="connsiteX15350" y="connsiteY15350"/>
              </a:cxn>
              <a:cxn ang="0">
                <a:pos x="connsiteX15351" y="connsiteY15351"/>
              </a:cxn>
              <a:cxn ang="0">
                <a:pos x="connsiteX15352" y="connsiteY15352"/>
              </a:cxn>
              <a:cxn ang="0">
                <a:pos x="connsiteX15353" y="connsiteY15353"/>
              </a:cxn>
              <a:cxn ang="0">
                <a:pos x="connsiteX15354" y="connsiteY15354"/>
              </a:cxn>
              <a:cxn ang="0">
                <a:pos x="connsiteX15355" y="connsiteY15355"/>
              </a:cxn>
              <a:cxn ang="0">
                <a:pos x="connsiteX15356" y="connsiteY15356"/>
              </a:cxn>
              <a:cxn ang="0">
                <a:pos x="connsiteX15357" y="connsiteY15357"/>
              </a:cxn>
              <a:cxn ang="0">
                <a:pos x="connsiteX15358" y="connsiteY15358"/>
              </a:cxn>
              <a:cxn ang="0">
                <a:pos x="connsiteX15359" y="connsiteY15359"/>
              </a:cxn>
              <a:cxn ang="0">
                <a:pos x="connsiteX15360" y="connsiteY15360"/>
              </a:cxn>
              <a:cxn ang="0">
                <a:pos x="connsiteX15361" y="connsiteY15361"/>
              </a:cxn>
              <a:cxn ang="0">
                <a:pos x="connsiteX15362" y="connsiteY15362"/>
              </a:cxn>
              <a:cxn ang="0">
                <a:pos x="connsiteX15363" y="connsiteY15363"/>
              </a:cxn>
              <a:cxn ang="0">
                <a:pos x="connsiteX15364" y="connsiteY15364"/>
              </a:cxn>
              <a:cxn ang="0">
                <a:pos x="connsiteX15365" y="connsiteY15365"/>
              </a:cxn>
              <a:cxn ang="0">
                <a:pos x="connsiteX15366" y="connsiteY15366"/>
              </a:cxn>
              <a:cxn ang="0">
                <a:pos x="connsiteX15367" y="connsiteY15367"/>
              </a:cxn>
              <a:cxn ang="0">
                <a:pos x="connsiteX15368" y="connsiteY15368"/>
              </a:cxn>
              <a:cxn ang="0">
                <a:pos x="connsiteX15369" y="connsiteY15369"/>
              </a:cxn>
              <a:cxn ang="0">
                <a:pos x="connsiteX15370" y="connsiteY15370"/>
              </a:cxn>
              <a:cxn ang="0">
                <a:pos x="connsiteX15371" y="connsiteY15371"/>
              </a:cxn>
              <a:cxn ang="0">
                <a:pos x="connsiteX15372" y="connsiteY15372"/>
              </a:cxn>
              <a:cxn ang="0">
                <a:pos x="connsiteX15373" y="connsiteY15373"/>
              </a:cxn>
              <a:cxn ang="0">
                <a:pos x="connsiteX15374" y="connsiteY15374"/>
              </a:cxn>
              <a:cxn ang="0">
                <a:pos x="connsiteX15375" y="connsiteY15375"/>
              </a:cxn>
              <a:cxn ang="0">
                <a:pos x="connsiteX15376" y="connsiteY15376"/>
              </a:cxn>
              <a:cxn ang="0">
                <a:pos x="connsiteX15377" y="connsiteY15377"/>
              </a:cxn>
              <a:cxn ang="0">
                <a:pos x="connsiteX15378" y="connsiteY15378"/>
              </a:cxn>
              <a:cxn ang="0">
                <a:pos x="connsiteX15379" y="connsiteY15379"/>
              </a:cxn>
              <a:cxn ang="0">
                <a:pos x="connsiteX15380" y="connsiteY15380"/>
              </a:cxn>
              <a:cxn ang="0">
                <a:pos x="connsiteX15381" y="connsiteY15381"/>
              </a:cxn>
              <a:cxn ang="0">
                <a:pos x="connsiteX15382" y="connsiteY15382"/>
              </a:cxn>
              <a:cxn ang="0">
                <a:pos x="connsiteX15383" y="connsiteY15383"/>
              </a:cxn>
              <a:cxn ang="0">
                <a:pos x="connsiteX15384" y="connsiteY15384"/>
              </a:cxn>
              <a:cxn ang="0">
                <a:pos x="connsiteX15385" y="connsiteY15385"/>
              </a:cxn>
              <a:cxn ang="0">
                <a:pos x="connsiteX15386" y="connsiteY15386"/>
              </a:cxn>
              <a:cxn ang="0">
                <a:pos x="connsiteX15387" y="connsiteY15387"/>
              </a:cxn>
              <a:cxn ang="0">
                <a:pos x="connsiteX15388" y="connsiteY15388"/>
              </a:cxn>
              <a:cxn ang="0">
                <a:pos x="connsiteX15389" y="connsiteY15389"/>
              </a:cxn>
              <a:cxn ang="0">
                <a:pos x="connsiteX15390" y="connsiteY15390"/>
              </a:cxn>
              <a:cxn ang="0">
                <a:pos x="connsiteX15391" y="connsiteY15391"/>
              </a:cxn>
              <a:cxn ang="0">
                <a:pos x="connsiteX15392" y="connsiteY15392"/>
              </a:cxn>
              <a:cxn ang="0">
                <a:pos x="connsiteX15393" y="connsiteY15393"/>
              </a:cxn>
              <a:cxn ang="0">
                <a:pos x="connsiteX15394" y="connsiteY15394"/>
              </a:cxn>
              <a:cxn ang="0">
                <a:pos x="connsiteX15395" y="connsiteY15395"/>
              </a:cxn>
              <a:cxn ang="0">
                <a:pos x="connsiteX15396" y="connsiteY15396"/>
              </a:cxn>
              <a:cxn ang="0">
                <a:pos x="connsiteX15397" y="connsiteY15397"/>
              </a:cxn>
              <a:cxn ang="0">
                <a:pos x="connsiteX15398" y="connsiteY15398"/>
              </a:cxn>
              <a:cxn ang="0">
                <a:pos x="connsiteX15399" y="connsiteY15399"/>
              </a:cxn>
              <a:cxn ang="0">
                <a:pos x="connsiteX15400" y="connsiteY15400"/>
              </a:cxn>
              <a:cxn ang="0">
                <a:pos x="connsiteX15401" y="connsiteY15401"/>
              </a:cxn>
              <a:cxn ang="0">
                <a:pos x="connsiteX15402" y="connsiteY15402"/>
              </a:cxn>
              <a:cxn ang="0">
                <a:pos x="connsiteX15403" y="connsiteY15403"/>
              </a:cxn>
              <a:cxn ang="0">
                <a:pos x="connsiteX15404" y="connsiteY15404"/>
              </a:cxn>
              <a:cxn ang="0">
                <a:pos x="connsiteX15405" y="connsiteY15405"/>
              </a:cxn>
              <a:cxn ang="0">
                <a:pos x="connsiteX15406" y="connsiteY15406"/>
              </a:cxn>
              <a:cxn ang="0">
                <a:pos x="connsiteX15407" y="connsiteY15407"/>
              </a:cxn>
              <a:cxn ang="0">
                <a:pos x="connsiteX15408" y="connsiteY15408"/>
              </a:cxn>
              <a:cxn ang="0">
                <a:pos x="connsiteX15409" y="connsiteY15409"/>
              </a:cxn>
              <a:cxn ang="0">
                <a:pos x="connsiteX15410" y="connsiteY15410"/>
              </a:cxn>
              <a:cxn ang="0">
                <a:pos x="connsiteX15411" y="connsiteY15411"/>
              </a:cxn>
              <a:cxn ang="0">
                <a:pos x="connsiteX15412" y="connsiteY15412"/>
              </a:cxn>
              <a:cxn ang="0">
                <a:pos x="connsiteX15413" y="connsiteY15413"/>
              </a:cxn>
              <a:cxn ang="0">
                <a:pos x="connsiteX15414" y="connsiteY15414"/>
              </a:cxn>
              <a:cxn ang="0">
                <a:pos x="connsiteX15415" y="connsiteY15415"/>
              </a:cxn>
              <a:cxn ang="0">
                <a:pos x="connsiteX15416" y="connsiteY15416"/>
              </a:cxn>
              <a:cxn ang="0">
                <a:pos x="connsiteX15417" y="connsiteY15417"/>
              </a:cxn>
              <a:cxn ang="0">
                <a:pos x="connsiteX15418" y="connsiteY15418"/>
              </a:cxn>
              <a:cxn ang="0">
                <a:pos x="connsiteX15419" y="connsiteY15419"/>
              </a:cxn>
              <a:cxn ang="0">
                <a:pos x="connsiteX15420" y="connsiteY15420"/>
              </a:cxn>
              <a:cxn ang="0">
                <a:pos x="connsiteX15421" y="connsiteY15421"/>
              </a:cxn>
              <a:cxn ang="0">
                <a:pos x="connsiteX15422" y="connsiteY15422"/>
              </a:cxn>
              <a:cxn ang="0">
                <a:pos x="connsiteX15423" y="connsiteY15423"/>
              </a:cxn>
              <a:cxn ang="0">
                <a:pos x="connsiteX15424" y="connsiteY15424"/>
              </a:cxn>
              <a:cxn ang="0">
                <a:pos x="connsiteX15425" y="connsiteY15425"/>
              </a:cxn>
              <a:cxn ang="0">
                <a:pos x="connsiteX15426" y="connsiteY15426"/>
              </a:cxn>
              <a:cxn ang="0">
                <a:pos x="connsiteX15427" y="connsiteY15427"/>
              </a:cxn>
              <a:cxn ang="0">
                <a:pos x="connsiteX15428" y="connsiteY15428"/>
              </a:cxn>
              <a:cxn ang="0">
                <a:pos x="connsiteX15429" y="connsiteY15429"/>
              </a:cxn>
              <a:cxn ang="0">
                <a:pos x="connsiteX15430" y="connsiteY15430"/>
              </a:cxn>
              <a:cxn ang="0">
                <a:pos x="connsiteX15431" y="connsiteY15431"/>
              </a:cxn>
              <a:cxn ang="0">
                <a:pos x="connsiteX15432" y="connsiteY15432"/>
              </a:cxn>
              <a:cxn ang="0">
                <a:pos x="connsiteX15433" y="connsiteY15433"/>
              </a:cxn>
              <a:cxn ang="0">
                <a:pos x="connsiteX15434" y="connsiteY15434"/>
              </a:cxn>
              <a:cxn ang="0">
                <a:pos x="connsiteX15435" y="connsiteY15435"/>
              </a:cxn>
              <a:cxn ang="0">
                <a:pos x="connsiteX15436" y="connsiteY15436"/>
              </a:cxn>
              <a:cxn ang="0">
                <a:pos x="connsiteX15437" y="connsiteY15437"/>
              </a:cxn>
              <a:cxn ang="0">
                <a:pos x="connsiteX15438" y="connsiteY15438"/>
              </a:cxn>
              <a:cxn ang="0">
                <a:pos x="connsiteX15439" y="connsiteY15439"/>
              </a:cxn>
              <a:cxn ang="0">
                <a:pos x="connsiteX15440" y="connsiteY15440"/>
              </a:cxn>
              <a:cxn ang="0">
                <a:pos x="connsiteX15441" y="connsiteY15441"/>
              </a:cxn>
              <a:cxn ang="0">
                <a:pos x="connsiteX15442" y="connsiteY15442"/>
              </a:cxn>
              <a:cxn ang="0">
                <a:pos x="connsiteX15443" y="connsiteY15443"/>
              </a:cxn>
              <a:cxn ang="0">
                <a:pos x="connsiteX15444" y="connsiteY15444"/>
              </a:cxn>
              <a:cxn ang="0">
                <a:pos x="connsiteX15445" y="connsiteY15445"/>
              </a:cxn>
              <a:cxn ang="0">
                <a:pos x="connsiteX15446" y="connsiteY15446"/>
              </a:cxn>
              <a:cxn ang="0">
                <a:pos x="connsiteX15447" y="connsiteY15447"/>
              </a:cxn>
              <a:cxn ang="0">
                <a:pos x="connsiteX15448" y="connsiteY15448"/>
              </a:cxn>
              <a:cxn ang="0">
                <a:pos x="connsiteX15449" y="connsiteY15449"/>
              </a:cxn>
              <a:cxn ang="0">
                <a:pos x="connsiteX15450" y="connsiteY15450"/>
              </a:cxn>
              <a:cxn ang="0">
                <a:pos x="connsiteX15451" y="connsiteY15451"/>
              </a:cxn>
              <a:cxn ang="0">
                <a:pos x="connsiteX15452" y="connsiteY15452"/>
              </a:cxn>
              <a:cxn ang="0">
                <a:pos x="connsiteX15453" y="connsiteY15453"/>
              </a:cxn>
              <a:cxn ang="0">
                <a:pos x="connsiteX15454" y="connsiteY15454"/>
              </a:cxn>
              <a:cxn ang="0">
                <a:pos x="connsiteX15455" y="connsiteY15455"/>
              </a:cxn>
              <a:cxn ang="0">
                <a:pos x="connsiteX15456" y="connsiteY15456"/>
              </a:cxn>
              <a:cxn ang="0">
                <a:pos x="connsiteX15457" y="connsiteY15457"/>
              </a:cxn>
              <a:cxn ang="0">
                <a:pos x="connsiteX15458" y="connsiteY15458"/>
              </a:cxn>
              <a:cxn ang="0">
                <a:pos x="connsiteX15459" y="connsiteY15459"/>
              </a:cxn>
              <a:cxn ang="0">
                <a:pos x="connsiteX15460" y="connsiteY15460"/>
              </a:cxn>
              <a:cxn ang="0">
                <a:pos x="connsiteX15461" y="connsiteY15461"/>
              </a:cxn>
              <a:cxn ang="0">
                <a:pos x="connsiteX15462" y="connsiteY15462"/>
              </a:cxn>
              <a:cxn ang="0">
                <a:pos x="connsiteX15463" y="connsiteY15463"/>
              </a:cxn>
              <a:cxn ang="0">
                <a:pos x="connsiteX15464" y="connsiteY15464"/>
              </a:cxn>
              <a:cxn ang="0">
                <a:pos x="connsiteX15465" y="connsiteY15465"/>
              </a:cxn>
              <a:cxn ang="0">
                <a:pos x="connsiteX15466" y="connsiteY15466"/>
              </a:cxn>
              <a:cxn ang="0">
                <a:pos x="connsiteX15467" y="connsiteY15467"/>
              </a:cxn>
              <a:cxn ang="0">
                <a:pos x="connsiteX15468" y="connsiteY15468"/>
              </a:cxn>
              <a:cxn ang="0">
                <a:pos x="connsiteX15469" y="connsiteY15469"/>
              </a:cxn>
              <a:cxn ang="0">
                <a:pos x="connsiteX15470" y="connsiteY15470"/>
              </a:cxn>
              <a:cxn ang="0">
                <a:pos x="connsiteX15471" y="connsiteY15471"/>
              </a:cxn>
              <a:cxn ang="0">
                <a:pos x="connsiteX15472" y="connsiteY15472"/>
              </a:cxn>
              <a:cxn ang="0">
                <a:pos x="connsiteX15473" y="connsiteY15473"/>
              </a:cxn>
              <a:cxn ang="0">
                <a:pos x="connsiteX15474" y="connsiteY15474"/>
              </a:cxn>
              <a:cxn ang="0">
                <a:pos x="connsiteX15475" y="connsiteY15475"/>
              </a:cxn>
              <a:cxn ang="0">
                <a:pos x="connsiteX15476" y="connsiteY15476"/>
              </a:cxn>
              <a:cxn ang="0">
                <a:pos x="connsiteX15477" y="connsiteY15477"/>
              </a:cxn>
              <a:cxn ang="0">
                <a:pos x="connsiteX15478" y="connsiteY15478"/>
              </a:cxn>
              <a:cxn ang="0">
                <a:pos x="connsiteX15479" y="connsiteY15479"/>
              </a:cxn>
              <a:cxn ang="0">
                <a:pos x="connsiteX15480" y="connsiteY15480"/>
              </a:cxn>
              <a:cxn ang="0">
                <a:pos x="connsiteX15481" y="connsiteY15481"/>
              </a:cxn>
              <a:cxn ang="0">
                <a:pos x="connsiteX15482" y="connsiteY15482"/>
              </a:cxn>
              <a:cxn ang="0">
                <a:pos x="connsiteX15483" y="connsiteY15483"/>
              </a:cxn>
              <a:cxn ang="0">
                <a:pos x="connsiteX15484" y="connsiteY15484"/>
              </a:cxn>
              <a:cxn ang="0">
                <a:pos x="connsiteX15485" y="connsiteY15485"/>
              </a:cxn>
              <a:cxn ang="0">
                <a:pos x="connsiteX15486" y="connsiteY15486"/>
              </a:cxn>
              <a:cxn ang="0">
                <a:pos x="connsiteX15487" y="connsiteY15487"/>
              </a:cxn>
              <a:cxn ang="0">
                <a:pos x="connsiteX15488" y="connsiteY15488"/>
              </a:cxn>
              <a:cxn ang="0">
                <a:pos x="connsiteX15489" y="connsiteY15489"/>
              </a:cxn>
              <a:cxn ang="0">
                <a:pos x="connsiteX15490" y="connsiteY15490"/>
              </a:cxn>
              <a:cxn ang="0">
                <a:pos x="connsiteX15491" y="connsiteY15491"/>
              </a:cxn>
              <a:cxn ang="0">
                <a:pos x="connsiteX15492" y="connsiteY15492"/>
              </a:cxn>
              <a:cxn ang="0">
                <a:pos x="connsiteX15493" y="connsiteY15493"/>
              </a:cxn>
              <a:cxn ang="0">
                <a:pos x="connsiteX15494" y="connsiteY15494"/>
              </a:cxn>
              <a:cxn ang="0">
                <a:pos x="connsiteX15495" y="connsiteY15495"/>
              </a:cxn>
              <a:cxn ang="0">
                <a:pos x="connsiteX15496" y="connsiteY15496"/>
              </a:cxn>
              <a:cxn ang="0">
                <a:pos x="connsiteX15497" y="connsiteY15497"/>
              </a:cxn>
              <a:cxn ang="0">
                <a:pos x="connsiteX15498" y="connsiteY15498"/>
              </a:cxn>
              <a:cxn ang="0">
                <a:pos x="connsiteX15499" y="connsiteY15499"/>
              </a:cxn>
              <a:cxn ang="0">
                <a:pos x="connsiteX15500" y="connsiteY15500"/>
              </a:cxn>
              <a:cxn ang="0">
                <a:pos x="connsiteX15501" y="connsiteY15501"/>
              </a:cxn>
              <a:cxn ang="0">
                <a:pos x="connsiteX15502" y="connsiteY15502"/>
              </a:cxn>
              <a:cxn ang="0">
                <a:pos x="connsiteX15503" y="connsiteY15503"/>
              </a:cxn>
              <a:cxn ang="0">
                <a:pos x="connsiteX15504" y="connsiteY15504"/>
              </a:cxn>
              <a:cxn ang="0">
                <a:pos x="connsiteX15505" y="connsiteY15505"/>
              </a:cxn>
              <a:cxn ang="0">
                <a:pos x="connsiteX15506" y="connsiteY15506"/>
              </a:cxn>
              <a:cxn ang="0">
                <a:pos x="connsiteX15507" y="connsiteY15507"/>
              </a:cxn>
              <a:cxn ang="0">
                <a:pos x="connsiteX15508" y="connsiteY15508"/>
              </a:cxn>
              <a:cxn ang="0">
                <a:pos x="connsiteX15509" y="connsiteY15509"/>
              </a:cxn>
              <a:cxn ang="0">
                <a:pos x="connsiteX15510" y="connsiteY15510"/>
              </a:cxn>
              <a:cxn ang="0">
                <a:pos x="connsiteX15511" y="connsiteY15511"/>
              </a:cxn>
              <a:cxn ang="0">
                <a:pos x="connsiteX15512" y="connsiteY15512"/>
              </a:cxn>
              <a:cxn ang="0">
                <a:pos x="connsiteX15513" y="connsiteY15513"/>
              </a:cxn>
              <a:cxn ang="0">
                <a:pos x="connsiteX15514" y="connsiteY15514"/>
              </a:cxn>
              <a:cxn ang="0">
                <a:pos x="connsiteX15515" y="connsiteY15515"/>
              </a:cxn>
              <a:cxn ang="0">
                <a:pos x="connsiteX15516" y="connsiteY15516"/>
              </a:cxn>
              <a:cxn ang="0">
                <a:pos x="connsiteX15517" y="connsiteY15517"/>
              </a:cxn>
              <a:cxn ang="0">
                <a:pos x="connsiteX15518" y="connsiteY15518"/>
              </a:cxn>
              <a:cxn ang="0">
                <a:pos x="connsiteX15519" y="connsiteY15519"/>
              </a:cxn>
              <a:cxn ang="0">
                <a:pos x="connsiteX15520" y="connsiteY15520"/>
              </a:cxn>
              <a:cxn ang="0">
                <a:pos x="connsiteX15521" y="connsiteY15521"/>
              </a:cxn>
              <a:cxn ang="0">
                <a:pos x="connsiteX15522" y="connsiteY15522"/>
              </a:cxn>
              <a:cxn ang="0">
                <a:pos x="connsiteX15523" y="connsiteY15523"/>
              </a:cxn>
              <a:cxn ang="0">
                <a:pos x="connsiteX15524" y="connsiteY15524"/>
              </a:cxn>
              <a:cxn ang="0">
                <a:pos x="connsiteX15525" y="connsiteY15525"/>
              </a:cxn>
              <a:cxn ang="0">
                <a:pos x="connsiteX15526" y="connsiteY15526"/>
              </a:cxn>
              <a:cxn ang="0">
                <a:pos x="connsiteX15527" y="connsiteY15527"/>
              </a:cxn>
              <a:cxn ang="0">
                <a:pos x="connsiteX15528" y="connsiteY15528"/>
              </a:cxn>
              <a:cxn ang="0">
                <a:pos x="connsiteX15529" y="connsiteY15529"/>
              </a:cxn>
              <a:cxn ang="0">
                <a:pos x="connsiteX15530" y="connsiteY15530"/>
              </a:cxn>
              <a:cxn ang="0">
                <a:pos x="connsiteX15531" y="connsiteY15531"/>
              </a:cxn>
              <a:cxn ang="0">
                <a:pos x="connsiteX15532" y="connsiteY15532"/>
              </a:cxn>
              <a:cxn ang="0">
                <a:pos x="connsiteX15533" y="connsiteY15533"/>
              </a:cxn>
              <a:cxn ang="0">
                <a:pos x="connsiteX15534" y="connsiteY15534"/>
              </a:cxn>
              <a:cxn ang="0">
                <a:pos x="connsiteX15535" y="connsiteY15535"/>
              </a:cxn>
              <a:cxn ang="0">
                <a:pos x="connsiteX15536" y="connsiteY15536"/>
              </a:cxn>
              <a:cxn ang="0">
                <a:pos x="connsiteX15537" y="connsiteY15537"/>
              </a:cxn>
              <a:cxn ang="0">
                <a:pos x="connsiteX15538" y="connsiteY15538"/>
              </a:cxn>
              <a:cxn ang="0">
                <a:pos x="connsiteX15539" y="connsiteY15539"/>
              </a:cxn>
              <a:cxn ang="0">
                <a:pos x="connsiteX15540" y="connsiteY15540"/>
              </a:cxn>
              <a:cxn ang="0">
                <a:pos x="connsiteX15541" y="connsiteY15541"/>
              </a:cxn>
              <a:cxn ang="0">
                <a:pos x="connsiteX15542" y="connsiteY15542"/>
              </a:cxn>
              <a:cxn ang="0">
                <a:pos x="connsiteX15543" y="connsiteY15543"/>
              </a:cxn>
              <a:cxn ang="0">
                <a:pos x="connsiteX15544" y="connsiteY15544"/>
              </a:cxn>
              <a:cxn ang="0">
                <a:pos x="connsiteX15545" y="connsiteY15545"/>
              </a:cxn>
              <a:cxn ang="0">
                <a:pos x="connsiteX15546" y="connsiteY15546"/>
              </a:cxn>
              <a:cxn ang="0">
                <a:pos x="connsiteX15547" y="connsiteY15547"/>
              </a:cxn>
              <a:cxn ang="0">
                <a:pos x="connsiteX15548" y="connsiteY15548"/>
              </a:cxn>
              <a:cxn ang="0">
                <a:pos x="connsiteX15549" y="connsiteY15549"/>
              </a:cxn>
              <a:cxn ang="0">
                <a:pos x="connsiteX15550" y="connsiteY15550"/>
              </a:cxn>
              <a:cxn ang="0">
                <a:pos x="connsiteX15551" y="connsiteY15551"/>
              </a:cxn>
              <a:cxn ang="0">
                <a:pos x="connsiteX15552" y="connsiteY15552"/>
              </a:cxn>
              <a:cxn ang="0">
                <a:pos x="connsiteX15553" y="connsiteY15553"/>
              </a:cxn>
              <a:cxn ang="0">
                <a:pos x="connsiteX15554" y="connsiteY15554"/>
              </a:cxn>
              <a:cxn ang="0">
                <a:pos x="connsiteX15555" y="connsiteY15555"/>
              </a:cxn>
              <a:cxn ang="0">
                <a:pos x="connsiteX15556" y="connsiteY15556"/>
              </a:cxn>
              <a:cxn ang="0">
                <a:pos x="connsiteX15557" y="connsiteY15557"/>
              </a:cxn>
              <a:cxn ang="0">
                <a:pos x="connsiteX15558" y="connsiteY15558"/>
              </a:cxn>
              <a:cxn ang="0">
                <a:pos x="connsiteX15559" y="connsiteY15559"/>
              </a:cxn>
              <a:cxn ang="0">
                <a:pos x="connsiteX15560" y="connsiteY15560"/>
              </a:cxn>
              <a:cxn ang="0">
                <a:pos x="connsiteX15561" y="connsiteY15561"/>
              </a:cxn>
              <a:cxn ang="0">
                <a:pos x="connsiteX15562" y="connsiteY15562"/>
              </a:cxn>
              <a:cxn ang="0">
                <a:pos x="connsiteX15563" y="connsiteY15563"/>
              </a:cxn>
              <a:cxn ang="0">
                <a:pos x="connsiteX15564" y="connsiteY15564"/>
              </a:cxn>
              <a:cxn ang="0">
                <a:pos x="connsiteX15565" y="connsiteY15565"/>
              </a:cxn>
              <a:cxn ang="0">
                <a:pos x="connsiteX15566" y="connsiteY15566"/>
              </a:cxn>
              <a:cxn ang="0">
                <a:pos x="connsiteX15567" y="connsiteY15567"/>
              </a:cxn>
              <a:cxn ang="0">
                <a:pos x="connsiteX15568" y="connsiteY15568"/>
              </a:cxn>
              <a:cxn ang="0">
                <a:pos x="connsiteX15569" y="connsiteY15569"/>
              </a:cxn>
              <a:cxn ang="0">
                <a:pos x="connsiteX15570" y="connsiteY15570"/>
              </a:cxn>
              <a:cxn ang="0">
                <a:pos x="connsiteX15571" y="connsiteY15571"/>
              </a:cxn>
              <a:cxn ang="0">
                <a:pos x="connsiteX15572" y="connsiteY15572"/>
              </a:cxn>
              <a:cxn ang="0">
                <a:pos x="connsiteX15573" y="connsiteY15573"/>
              </a:cxn>
              <a:cxn ang="0">
                <a:pos x="connsiteX15574" y="connsiteY15574"/>
              </a:cxn>
              <a:cxn ang="0">
                <a:pos x="connsiteX15575" y="connsiteY15575"/>
              </a:cxn>
              <a:cxn ang="0">
                <a:pos x="connsiteX15576" y="connsiteY15576"/>
              </a:cxn>
              <a:cxn ang="0">
                <a:pos x="connsiteX15577" y="connsiteY15577"/>
              </a:cxn>
              <a:cxn ang="0">
                <a:pos x="connsiteX15578" y="connsiteY15578"/>
              </a:cxn>
              <a:cxn ang="0">
                <a:pos x="connsiteX15579" y="connsiteY15579"/>
              </a:cxn>
              <a:cxn ang="0">
                <a:pos x="connsiteX15580" y="connsiteY15580"/>
              </a:cxn>
              <a:cxn ang="0">
                <a:pos x="connsiteX15581" y="connsiteY15581"/>
              </a:cxn>
              <a:cxn ang="0">
                <a:pos x="connsiteX15582" y="connsiteY15582"/>
              </a:cxn>
              <a:cxn ang="0">
                <a:pos x="connsiteX15583" y="connsiteY15583"/>
              </a:cxn>
              <a:cxn ang="0">
                <a:pos x="connsiteX15584" y="connsiteY15584"/>
              </a:cxn>
              <a:cxn ang="0">
                <a:pos x="connsiteX15585" y="connsiteY15585"/>
              </a:cxn>
              <a:cxn ang="0">
                <a:pos x="connsiteX15586" y="connsiteY15586"/>
              </a:cxn>
              <a:cxn ang="0">
                <a:pos x="connsiteX15587" y="connsiteY15587"/>
              </a:cxn>
              <a:cxn ang="0">
                <a:pos x="connsiteX15588" y="connsiteY15588"/>
              </a:cxn>
              <a:cxn ang="0">
                <a:pos x="connsiteX15589" y="connsiteY15589"/>
              </a:cxn>
              <a:cxn ang="0">
                <a:pos x="connsiteX15590" y="connsiteY15590"/>
              </a:cxn>
              <a:cxn ang="0">
                <a:pos x="connsiteX15591" y="connsiteY15591"/>
              </a:cxn>
              <a:cxn ang="0">
                <a:pos x="connsiteX15592" y="connsiteY15592"/>
              </a:cxn>
              <a:cxn ang="0">
                <a:pos x="connsiteX15593" y="connsiteY15593"/>
              </a:cxn>
              <a:cxn ang="0">
                <a:pos x="connsiteX15594" y="connsiteY15594"/>
              </a:cxn>
              <a:cxn ang="0">
                <a:pos x="connsiteX15595" y="connsiteY15595"/>
              </a:cxn>
              <a:cxn ang="0">
                <a:pos x="connsiteX15596" y="connsiteY15596"/>
              </a:cxn>
              <a:cxn ang="0">
                <a:pos x="connsiteX15597" y="connsiteY15597"/>
              </a:cxn>
              <a:cxn ang="0">
                <a:pos x="connsiteX15598" y="connsiteY15598"/>
              </a:cxn>
              <a:cxn ang="0">
                <a:pos x="connsiteX15599" y="connsiteY15599"/>
              </a:cxn>
              <a:cxn ang="0">
                <a:pos x="connsiteX15600" y="connsiteY15600"/>
              </a:cxn>
              <a:cxn ang="0">
                <a:pos x="connsiteX15601" y="connsiteY15601"/>
              </a:cxn>
              <a:cxn ang="0">
                <a:pos x="connsiteX15602" y="connsiteY15602"/>
              </a:cxn>
              <a:cxn ang="0">
                <a:pos x="connsiteX15603" y="connsiteY15603"/>
              </a:cxn>
              <a:cxn ang="0">
                <a:pos x="connsiteX15604" y="connsiteY15604"/>
              </a:cxn>
              <a:cxn ang="0">
                <a:pos x="connsiteX15605" y="connsiteY15605"/>
              </a:cxn>
              <a:cxn ang="0">
                <a:pos x="connsiteX15606" y="connsiteY15606"/>
              </a:cxn>
              <a:cxn ang="0">
                <a:pos x="connsiteX15607" y="connsiteY15607"/>
              </a:cxn>
              <a:cxn ang="0">
                <a:pos x="connsiteX15608" y="connsiteY15608"/>
              </a:cxn>
              <a:cxn ang="0">
                <a:pos x="connsiteX15609" y="connsiteY15609"/>
              </a:cxn>
              <a:cxn ang="0">
                <a:pos x="connsiteX15610" y="connsiteY15610"/>
              </a:cxn>
              <a:cxn ang="0">
                <a:pos x="connsiteX15611" y="connsiteY15611"/>
              </a:cxn>
              <a:cxn ang="0">
                <a:pos x="connsiteX15612" y="connsiteY15612"/>
              </a:cxn>
              <a:cxn ang="0">
                <a:pos x="connsiteX15613" y="connsiteY15613"/>
              </a:cxn>
              <a:cxn ang="0">
                <a:pos x="connsiteX15614" y="connsiteY15614"/>
              </a:cxn>
              <a:cxn ang="0">
                <a:pos x="connsiteX15615" y="connsiteY15615"/>
              </a:cxn>
              <a:cxn ang="0">
                <a:pos x="connsiteX15616" y="connsiteY15616"/>
              </a:cxn>
              <a:cxn ang="0">
                <a:pos x="connsiteX15617" y="connsiteY15617"/>
              </a:cxn>
              <a:cxn ang="0">
                <a:pos x="connsiteX15618" y="connsiteY15618"/>
              </a:cxn>
              <a:cxn ang="0">
                <a:pos x="connsiteX15619" y="connsiteY15619"/>
              </a:cxn>
              <a:cxn ang="0">
                <a:pos x="connsiteX15620" y="connsiteY15620"/>
              </a:cxn>
              <a:cxn ang="0">
                <a:pos x="connsiteX15621" y="connsiteY15621"/>
              </a:cxn>
              <a:cxn ang="0">
                <a:pos x="connsiteX15622" y="connsiteY15622"/>
              </a:cxn>
              <a:cxn ang="0">
                <a:pos x="connsiteX15623" y="connsiteY15623"/>
              </a:cxn>
              <a:cxn ang="0">
                <a:pos x="connsiteX15624" y="connsiteY15624"/>
              </a:cxn>
              <a:cxn ang="0">
                <a:pos x="connsiteX15625" y="connsiteY15625"/>
              </a:cxn>
              <a:cxn ang="0">
                <a:pos x="connsiteX15626" y="connsiteY15626"/>
              </a:cxn>
              <a:cxn ang="0">
                <a:pos x="connsiteX15627" y="connsiteY15627"/>
              </a:cxn>
              <a:cxn ang="0">
                <a:pos x="connsiteX15628" y="connsiteY15628"/>
              </a:cxn>
              <a:cxn ang="0">
                <a:pos x="connsiteX15629" y="connsiteY15629"/>
              </a:cxn>
              <a:cxn ang="0">
                <a:pos x="connsiteX15630" y="connsiteY15630"/>
              </a:cxn>
              <a:cxn ang="0">
                <a:pos x="connsiteX15631" y="connsiteY15631"/>
              </a:cxn>
              <a:cxn ang="0">
                <a:pos x="connsiteX15632" y="connsiteY15632"/>
              </a:cxn>
              <a:cxn ang="0">
                <a:pos x="connsiteX15633" y="connsiteY15633"/>
              </a:cxn>
              <a:cxn ang="0">
                <a:pos x="connsiteX15634" y="connsiteY15634"/>
              </a:cxn>
              <a:cxn ang="0">
                <a:pos x="connsiteX15635" y="connsiteY15635"/>
              </a:cxn>
              <a:cxn ang="0">
                <a:pos x="connsiteX15636" y="connsiteY15636"/>
              </a:cxn>
              <a:cxn ang="0">
                <a:pos x="connsiteX15637" y="connsiteY15637"/>
              </a:cxn>
              <a:cxn ang="0">
                <a:pos x="connsiteX15638" y="connsiteY15638"/>
              </a:cxn>
              <a:cxn ang="0">
                <a:pos x="connsiteX15639" y="connsiteY15639"/>
              </a:cxn>
              <a:cxn ang="0">
                <a:pos x="connsiteX15640" y="connsiteY15640"/>
              </a:cxn>
              <a:cxn ang="0">
                <a:pos x="connsiteX15641" y="connsiteY15641"/>
              </a:cxn>
              <a:cxn ang="0">
                <a:pos x="connsiteX15642" y="connsiteY15642"/>
              </a:cxn>
              <a:cxn ang="0">
                <a:pos x="connsiteX15643" y="connsiteY15643"/>
              </a:cxn>
              <a:cxn ang="0">
                <a:pos x="connsiteX15644" y="connsiteY15644"/>
              </a:cxn>
              <a:cxn ang="0">
                <a:pos x="connsiteX15645" y="connsiteY15645"/>
              </a:cxn>
              <a:cxn ang="0">
                <a:pos x="connsiteX15646" y="connsiteY15646"/>
              </a:cxn>
              <a:cxn ang="0">
                <a:pos x="connsiteX15647" y="connsiteY15647"/>
              </a:cxn>
              <a:cxn ang="0">
                <a:pos x="connsiteX15648" y="connsiteY15648"/>
              </a:cxn>
              <a:cxn ang="0">
                <a:pos x="connsiteX15649" y="connsiteY15649"/>
              </a:cxn>
              <a:cxn ang="0">
                <a:pos x="connsiteX15650" y="connsiteY15650"/>
              </a:cxn>
              <a:cxn ang="0">
                <a:pos x="connsiteX15651" y="connsiteY15651"/>
              </a:cxn>
              <a:cxn ang="0">
                <a:pos x="connsiteX15652" y="connsiteY15652"/>
              </a:cxn>
              <a:cxn ang="0">
                <a:pos x="connsiteX15653" y="connsiteY15653"/>
              </a:cxn>
              <a:cxn ang="0">
                <a:pos x="connsiteX15654" y="connsiteY15654"/>
              </a:cxn>
              <a:cxn ang="0">
                <a:pos x="connsiteX15655" y="connsiteY15655"/>
              </a:cxn>
              <a:cxn ang="0">
                <a:pos x="connsiteX15656" y="connsiteY15656"/>
              </a:cxn>
              <a:cxn ang="0">
                <a:pos x="connsiteX15657" y="connsiteY15657"/>
              </a:cxn>
              <a:cxn ang="0">
                <a:pos x="connsiteX15658" y="connsiteY15658"/>
              </a:cxn>
              <a:cxn ang="0">
                <a:pos x="connsiteX15659" y="connsiteY15659"/>
              </a:cxn>
              <a:cxn ang="0">
                <a:pos x="connsiteX15660" y="connsiteY15660"/>
              </a:cxn>
              <a:cxn ang="0">
                <a:pos x="connsiteX15661" y="connsiteY15661"/>
              </a:cxn>
              <a:cxn ang="0">
                <a:pos x="connsiteX15662" y="connsiteY15662"/>
              </a:cxn>
              <a:cxn ang="0">
                <a:pos x="connsiteX15663" y="connsiteY15663"/>
              </a:cxn>
              <a:cxn ang="0">
                <a:pos x="connsiteX15664" y="connsiteY15664"/>
              </a:cxn>
              <a:cxn ang="0">
                <a:pos x="connsiteX15665" y="connsiteY15665"/>
              </a:cxn>
              <a:cxn ang="0">
                <a:pos x="connsiteX15666" y="connsiteY15666"/>
              </a:cxn>
              <a:cxn ang="0">
                <a:pos x="connsiteX15667" y="connsiteY15667"/>
              </a:cxn>
              <a:cxn ang="0">
                <a:pos x="connsiteX15668" y="connsiteY15668"/>
              </a:cxn>
              <a:cxn ang="0">
                <a:pos x="connsiteX15669" y="connsiteY15669"/>
              </a:cxn>
              <a:cxn ang="0">
                <a:pos x="connsiteX15670" y="connsiteY15670"/>
              </a:cxn>
              <a:cxn ang="0">
                <a:pos x="connsiteX15671" y="connsiteY15671"/>
              </a:cxn>
              <a:cxn ang="0">
                <a:pos x="connsiteX15672" y="connsiteY15672"/>
              </a:cxn>
              <a:cxn ang="0">
                <a:pos x="connsiteX15673" y="connsiteY15673"/>
              </a:cxn>
              <a:cxn ang="0">
                <a:pos x="connsiteX15674" y="connsiteY15674"/>
              </a:cxn>
              <a:cxn ang="0">
                <a:pos x="connsiteX15675" y="connsiteY15675"/>
              </a:cxn>
              <a:cxn ang="0">
                <a:pos x="connsiteX15676" y="connsiteY15676"/>
              </a:cxn>
              <a:cxn ang="0">
                <a:pos x="connsiteX15677" y="connsiteY15677"/>
              </a:cxn>
              <a:cxn ang="0">
                <a:pos x="connsiteX15678" y="connsiteY15678"/>
              </a:cxn>
              <a:cxn ang="0">
                <a:pos x="connsiteX15679" y="connsiteY15679"/>
              </a:cxn>
              <a:cxn ang="0">
                <a:pos x="connsiteX15680" y="connsiteY15680"/>
              </a:cxn>
              <a:cxn ang="0">
                <a:pos x="connsiteX15681" y="connsiteY15681"/>
              </a:cxn>
              <a:cxn ang="0">
                <a:pos x="connsiteX15682" y="connsiteY15682"/>
              </a:cxn>
              <a:cxn ang="0">
                <a:pos x="connsiteX15683" y="connsiteY15683"/>
              </a:cxn>
              <a:cxn ang="0">
                <a:pos x="connsiteX15684" y="connsiteY15684"/>
              </a:cxn>
              <a:cxn ang="0">
                <a:pos x="connsiteX15685" y="connsiteY15685"/>
              </a:cxn>
              <a:cxn ang="0">
                <a:pos x="connsiteX15686" y="connsiteY15686"/>
              </a:cxn>
              <a:cxn ang="0">
                <a:pos x="connsiteX15687" y="connsiteY15687"/>
              </a:cxn>
              <a:cxn ang="0">
                <a:pos x="connsiteX15688" y="connsiteY15688"/>
              </a:cxn>
              <a:cxn ang="0">
                <a:pos x="connsiteX15689" y="connsiteY15689"/>
              </a:cxn>
              <a:cxn ang="0">
                <a:pos x="connsiteX15690" y="connsiteY15690"/>
              </a:cxn>
              <a:cxn ang="0">
                <a:pos x="connsiteX15691" y="connsiteY15691"/>
              </a:cxn>
              <a:cxn ang="0">
                <a:pos x="connsiteX15692" y="connsiteY15692"/>
              </a:cxn>
              <a:cxn ang="0">
                <a:pos x="connsiteX15693" y="connsiteY15693"/>
              </a:cxn>
              <a:cxn ang="0">
                <a:pos x="connsiteX15694" y="connsiteY15694"/>
              </a:cxn>
              <a:cxn ang="0">
                <a:pos x="connsiteX15695" y="connsiteY15695"/>
              </a:cxn>
              <a:cxn ang="0">
                <a:pos x="connsiteX15696" y="connsiteY15696"/>
              </a:cxn>
              <a:cxn ang="0">
                <a:pos x="connsiteX15697" y="connsiteY15697"/>
              </a:cxn>
              <a:cxn ang="0">
                <a:pos x="connsiteX15698" y="connsiteY15698"/>
              </a:cxn>
              <a:cxn ang="0">
                <a:pos x="connsiteX15699" y="connsiteY15699"/>
              </a:cxn>
              <a:cxn ang="0">
                <a:pos x="connsiteX15700" y="connsiteY15700"/>
              </a:cxn>
              <a:cxn ang="0">
                <a:pos x="connsiteX15701" y="connsiteY15701"/>
              </a:cxn>
              <a:cxn ang="0">
                <a:pos x="connsiteX15702" y="connsiteY15702"/>
              </a:cxn>
              <a:cxn ang="0">
                <a:pos x="connsiteX15703" y="connsiteY15703"/>
              </a:cxn>
              <a:cxn ang="0">
                <a:pos x="connsiteX15704" y="connsiteY15704"/>
              </a:cxn>
              <a:cxn ang="0">
                <a:pos x="connsiteX15705" y="connsiteY15705"/>
              </a:cxn>
              <a:cxn ang="0">
                <a:pos x="connsiteX15706" y="connsiteY15706"/>
              </a:cxn>
              <a:cxn ang="0">
                <a:pos x="connsiteX15707" y="connsiteY15707"/>
              </a:cxn>
              <a:cxn ang="0">
                <a:pos x="connsiteX15708" y="connsiteY15708"/>
              </a:cxn>
              <a:cxn ang="0">
                <a:pos x="connsiteX15709" y="connsiteY15709"/>
              </a:cxn>
              <a:cxn ang="0">
                <a:pos x="connsiteX15710" y="connsiteY15710"/>
              </a:cxn>
              <a:cxn ang="0">
                <a:pos x="connsiteX15711" y="connsiteY15711"/>
              </a:cxn>
              <a:cxn ang="0">
                <a:pos x="connsiteX15712" y="connsiteY15712"/>
              </a:cxn>
              <a:cxn ang="0">
                <a:pos x="connsiteX15713" y="connsiteY15713"/>
              </a:cxn>
              <a:cxn ang="0">
                <a:pos x="connsiteX15714" y="connsiteY15714"/>
              </a:cxn>
              <a:cxn ang="0">
                <a:pos x="connsiteX15715" y="connsiteY15715"/>
              </a:cxn>
              <a:cxn ang="0">
                <a:pos x="connsiteX15716" y="connsiteY15716"/>
              </a:cxn>
              <a:cxn ang="0">
                <a:pos x="connsiteX15717" y="connsiteY15717"/>
              </a:cxn>
              <a:cxn ang="0">
                <a:pos x="connsiteX15718" y="connsiteY15718"/>
              </a:cxn>
              <a:cxn ang="0">
                <a:pos x="connsiteX15719" y="connsiteY15719"/>
              </a:cxn>
              <a:cxn ang="0">
                <a:pos x="connsiteX15720" y="connsiteY15720"/>
              </a:cxn>
              <a:cxn ang="0">
                <a:pos x="connsiteX15721" y="connsiteY15721"/>
              </a:cxn>
              <a:cxn ang="0">
                <a:pos x="connsiteX15722" y="connsiteY15722"/>
              </a:cxn>
              <a:cxn ang="0">
                <a:pos x="connsiteX15723" y="connsiteY15723"/>
              </a:cxn>
              <a:cxn ang="0">
                <a:pos x="connsiteX15724" y="connsiteY15724"/>
              </a:cxn>
              <a:cxn ang="0">
                <a:pos x="connsiteX15725" y="connsiteY15725"/>
              </a:cxn>
              <a:cxn ang="0">
                <a:pos x="connsiteX15726" y="connsiteY15726"/>
              </a:cxn>
              <a:cxn ang="0">
                <a:pos x="connsiteX15727" y="connsiteY15727"/>
              </a:cxn>
              <a:cxn ang="0">
                <a:pos x="connsiteX15728" y="connsiteY15728"/>
              </a:cxn>
              <a:cxn ang="0">
                <a:pos x="connsiteX15729" y="connsiteY15729"/>
              </a:cxn>
              <a:cxn ang="0">
                <a:pos x="connsiteX15730" y="connsiteY15730"/>
              </a:cxn>
              <a:cxn ang="0">
                <a:pos x="connsiteX15731" y="connsiteY15731"/>
              </a:cxn>
              <a:cxn ang="0">
                <a:pos x="connsiteX15732" y="connsiteY15732"/>
              </a:cxn>
              <a:cxn ang="0">
                <a:pos x="connsiteX15733" y="connsiteY15733"/>
              </a:cxn>
              <a:cxn ang="0">
                <a:pos x="connsiteX15734" y="connsiteY15734"/>
              </a:cxn>
              <a:cxn ang="0">
                <a:pos x="connsiteX15735" y="connsiteY15735"/>
              </a:cxn>
              <a:cxn ang="0">
                <a:pos x="connsiteX15736" y="connsiteY15736"/>
              </a:cxn>
              <a:cxn ang="0">
                <a:pos x="connsiteX15737" y="connsiteY15737"/>
              </a:cxn>
              <a:cxn ang="0">
                <a:pos x="connsiteX15738" y="connsiteY15738"/>
              </a:cxn>
              <a:cxn ang="0">
                <a:pos x="connsiteX15739" y="connsiteY15739"/>
              </a:cxn>
              <a:cxn ang="0">
                <a:pos x="connsiteX15740" y="connsiteY15740"/>
              </a:cxn>
              <a:cxn ang="0">
                <a:pos x="connsiteX15741" y="connsiteY15741"/>
              </a:cxn>
              <a:cxn ang="0">
                <a:pos x="connsiteX15742" y="connsiteY15742"/>
              </a:cxn>
              <a:cxn ang="0">
                <a:pos x="connsiteX15743" y="connsiteY15743"/>
              </a:cxn>
              <a:cxn ang="0">
                <a:pos x="connsiteX15744" y="connsiteY15744"/>
              </a:cxn>
              <a:cxn ang="0">
                <a:pos x="connsiteX15745" y="connsiteY15745"/>
              </a:cxn>
              <a:cxn ang="0">
                <a:pos x="connsiteX15746" y="connsiteY15746"/>
              </a:cxn>
              <a:cxn ang="0">
                <a:pos x="connsiteX15747" y="connsiteY15747"/>
              </a:cxn>
              <a:cxn ang="0">
                <a:pos x="connsiteX15748" y="connsiteY15748"/>
              </a:cxn>
              <a:cxn ang="0">
                <a:pos x="connsiteX15749" y="connsiteY15749"/>
              </a:cxn>
              <a:cxn ang="0">
                <a:pos x="connsiteX15750" y="connsiteY15750"/>
              </a:cxn>
              <a:cxn ang="0">
                <a:pos x="connsiteX15751" y="connsiteY15751"/>
              </a:cxn>
              <a:cxn ang="0">
                <a:pos x="connsiteX15752" y="connsiteY15752"/>
              </a:cxn>
              <a:cxn ang="0">
                <a:pos x="connsiteX15753" y="connsiteY15753"/>
              </a:cxn>
              <a:cxn ang="0">
                <a:pos x="connsiteX15754" y="connsiteY15754"/>
              </a:cxn>
              <a:cxn ang="0">
                <a:pos x="connsiteX15755" y="connsiteY15755"/>
              </a:cxn>
              <a:cxn ang="0">
                <a:pos x="connsiteX15756" y="connsiteY15756"/>
              </a:cxn>
              <a:cxn ang="0">
                <a:pos x="connsiteX15757" y="connsiteY15757"/>
              </a:cxn>
              <a:cxn ang="0">
                <a:pos x="connsiteX15758" y="connsiteY15758"/>
              </a:cxn>
              <a:cxn ang="0">
                <a:pos x="connsiteX15759" y="connsiteY15759"/>
              </a:cxn>
              <a:cxn ang="0">
                <a:pos x="connsiteX15760" y="connsiteY15760"/>
              </a:cxn>
              <a:cxn ang="0">
                <a:pos x="connsiteX15761" y="connsiteY15761"/>
              </a:cxn>
              <a:cxn ang="0">
                <a:pos x="connsiteX15762" y="connsiteY15762"/>
              </a:cxn>
              <a:cxn ang="0">
                <a:pos x="connsiteX15763" y="connsiteY15763"/>
              </a:cxn>
              <a:cxn ang="0">
                <a:pos x="connsiteX15764" y="connsiteY15764"/>
              </a:cxn>
              <a:cxn ang="0">
                <a:pos x="connsiteX15765" y="connsiteY15765"/>
              </a:cxn>
              <a:cxn ang="0">
                <a:pos x="connsiteX15766" y="connsiteY15766"/>
              </a:cxn>
              <a:cxn ang="0">
                <a:pos x="connsiteX15767" y="connsiteY15767"/>
              </a:cxn>
              <a:cxn ang="0">
                <a:pos x="connsiteX15768" y="connsiteY15768"/>
              </a:cxn>
              <a:cxn ang="0">
                <a:pos x="connsiteX15769" y="connsiteY15769"/>
              </a:cxn>
              <a:cxn ang="0">
                <a:pos x="connsiteX15770" y="connsiteY15770"/>
              </a:cxn>
              <a:cxn ang="0">
                <a:pos x="connsiteX15771" y="connsiteY15771"/>
              </a:cxn>
              <a:cxn ang="0">
                <a:pos x="connsiteX15772" y="connsiteY15772"/>
              </a:cxn>
              <a:cxn ang="0">
                <a:pos x="connsiteX15773" y="connsiteY15773"/>
              </a:cxn>
              <a:cxn ang="0">
                <a:pos x="connsiteX15774" y="connsiteY15774"/>
              </a:cxn>
              <a:cxn ang="0">
                <a:pos x="connsiteX15775" y="connsiteY15775"/>
              </a:cxn>
              <a:cxn ang="0">
                <a:pos x="connsiteX15776" y="connsiteY15776"/>
              </a:cxn>
              <a:cxn ang="0">
                <a:pos x="connsiteX15777" y="connsiteY15777"/>
              </a:cxn>
              <a:cxn ang="0">
                <a:pos x="connsiteX15778" y="connsiteY15778"/>
              </a:cxn>
              <a:cxn ang="0">
                <a:pos x="connsiteX15779" y="connsiteY15779"/>
              </a:cxn>
              <a:cxn ang="0">
                <a:pos x="connsiteX15780" y="connsiteY15780"/>
              </a:cxn>
              <a:cxn ang="0">
                <a:pos x="connsiteX15781" y="connsiteY15781"/>
              </a:cxn>
              <a:cxn ang="0">
                <a:pos x="connsiteX15782" y="connsiteY15782"/>
              </a:cxn>
              <a:cxn ang="0">
                <a:pos x="connsiteX15783" y="connsiteY15783"/>
              </a:cxn>
              <a:cxn ang="0">
                <a:pos x="connsiteX15784" y="connsiteY15784"/>
              </a:cxn>
              <a:cxn ang="0">
                <a:pos x="connsiteX15785" y="connsiteY15785"/>
              </a:cxn>
              <a:cxn ang="0">
                <a:pos x="connsiteX15786" y="connsiteY15786"/>
              </a:cxn>
              <a:cxn ang="0">
                <a:pos x="connsiteX15787" y="connsiteY15787"/>
              </a:cxn>
              <a:cxn ang="0">
                <a:pos x="connsiteX15788" y="connsiteY15788"/>
              </a:cxn>
              <a:cxn ang="0">
                <a:pos x="connsiteX15789" y="connsiteY15789"/>
              </a:cxn>
              <a:cxn ang="0">
                <a:pos x="connsiteX15790" y="connsiteY15790"/>
              </a:cxn>
              <a:cxn ang="0">
                <a:pos x="connsiteX15791" y="connsiteY15791"/>
              </a:cxn>
              <a:cxn ang="0">
                <a:pos x="connsiteX15792" y="connsiteY15792"/>
              </a:cxn>
              <a:cxn ang="0">
                <a:pos x="connsiteX15793" y="connsiteY15793"/>
              </a:cxn>
              <a:cxn ang="0">
                <a:pos x="connsiteX15794" y="connsiteY15794"/>
              </a:cxn>
              <a:cxn ang="0">
                <a:pos x="connsiteX15795" y="connsiteY15795"/>
              </a:cxn>
              <a:cxn ang="0">
                <a:pos x="connsiteX15796" y="connsiteY15796"/>
              </a:cxn>
              <a:cxn ang="0">
                <a:pos x="connsiteX15797" y="connsiteY15797"/>
              </a:cxn>
              <a:cxn ang="0">
                <a:pos x="connsiteX15798" y="connsiteY15798"/>
              </a:cxn>
              <a:cxn ang="0">
                <a:pos x="connsiteX15799" y="connsiteY15799"/>
              </a:cxn>
              <a:cxn ang="0">
                <a:pos x="connsiteX15800" y="connsiteY15800"/>
              </a:cxn>
              <a:cxn ang="0">
                <a:pos x="connsiteX15801" y="connsiteY15801"/>
              </a:cxn>
              <a:cxn ang="0">
                <a:pos x="connsiteX15802" y="connsiteY15802"/>
              </a:cxn>
              <a:cxn ang="0">
                <a:pos x="connsiteX15803" y="connsiteY15803"/>
              </a:cxn>
              <a:cxn ang="0">
                <a:pos x="connsiteX15804" y="connsiteY15804"/>
              </a:cxn>
              <a:cxn ang="0">
                <a:pos x="connsiteX15805" y="connsiteY15805"/>
              </a:cxn>
              <a:cxn ang="0">
                <a:pos x="connsiteX15806" y="connsiteY15806"/>
              </a:cxn>
              <a:cxn ang="0">
                <a:pos x="connsiteX15807" y="connsiteY15807"/>
              </a:cxn>
              <a:cxn ang="0">
                <a:pos x="connsiteX15808" y="connsiteY15808"/>
              </a:cxn>
              <a:cxn ang="0">
                <a:pos x="connsiteX15809" y="connsiteY15809"/>
              </a:cxn>
              <a:cxn ang="0">
                <a:pos x="connsiteX15810" y="connsiteY15810"/>
              </a:cxn>
              <a:cxn ang="0">
                <a:pos x="connsiteX15811" y="connsiteY15811"/>
              </a:cxn>
              <a:cxn ang="0">
                <a:pos x="connsiteX15812" y="connsiteY15812"/>
              </a:cxn>
              <a:cxn ang="0">
                <a:pos x="connsiteX15813" y="connsiteY15813"/>
              </a:cxn>
              <a:cxn ang="0">
                <a:pos x="connsiteX15814" y="connsiteY15814"/>
              </a:cxn>
              <a:cxn ang="0">
                <a:pos x="connsiteX15815" y="connsiteY15815"/>
              </a:cxn>
              <a:cxn ang="0">
                <a:pos x="connsiteX15816" y="connsiteY15816"/>
              </a:cxn>
              <a:cxn ang="0">
                <a:pos x="connsiteX15817" y="connsiteY15817"/>
              </a:cxn>
              <a:cxn ang="0">
                <a:pos x="connsiteX15818" y="connsiteY15818"/>
              </a:cxn>
              <a:cxn ang="0">
                <a:pos x="connsiteX15819" y="connsiteY15819"/>
              </a:cxn>
              <a:cxn ang="0">
                <a:pos x="connsiteX15820" y="connsiteY15820"/>
              </a:cxn>
              <a:cxn ang="0">
                <a:pos x="connsiteX15821" y="connsiteY15821"/>
              </a:cxn>
              <a:cxn ang="0">
                <a:pos x="connsiteX15822" y="connsiteY15822"/>
              </a:cxn>
              <a:cxn ang="0">
                <a:pos x="connsiteX15823" y="connsiteY15823"/>
              </a:cxn>
              <a:cxn ang="0">
                <a:pos x="connsiteX15824" y="connsiteY15824"/>
              </a:cxn>
              <a:cxn ang="0">
                <a:pos x="connsiteX15825" y="connsiteY15825"/>
              </a:cxn>
              <a:cxn ang="0">
                <a:pos x="connsiteX15826" y="connsiteY15826"/>
              </a:cxn>
              <a:cxn ang="0">
                <a:pos x="connsiteX15827" y="connsiteY15827"/>
              </a:cxn>
              <a:cxn ang="0">
                <a:pos x="connsiteX15828" y="connsiteY15828"/>
              </a:cxn>
              <a:cxn ang="0">
                <a:pos x="connsiteX15829" y="connsiteY15829"/>
              </a:cxn>
              <a:cxn ang="0">
                <a:pos x="connsiteX15830" y="connsiteY15830"/>
              </a:cxn>
              <a:cxn ang="0">
                <a:pos x="connsiteX15831" y="connsiteY15831"/>
              </a:cxn>
              <a:cxn ang="0">
                <a:pos x="connsiteX15832" y="connsiteY15832"/>
              </a:cxn>
              <a:cxn ang="0">
                <a:pos x="connsiteX15833" y="connsiteY15833"/>
              </a:cxn>
              <a:cxn ang="0">
                <a:pos x="connsiteX15834" y="connsiteY15834"/>
              </a:cxn>
              <a:cxn ang="0">
                <a:pos x="connsiteX15835" y="connsiteY15835"/>
              </a:cxn>
              <a:cxn ang="0">
                <a:pos x="connsiteX15836" y="connsiteY15836"/>
              </a:cxn>
              <a:cxn ang="0">
                <a:pos x="connsiteX15837" y="connsiteY15837"/>
              </a:cxn>
              <a:cxn ang="0">
                <a:pos x="connsiteX15838" y="connsiteY15838"/>
              </a:cxn>
              <a:cxn ang="0">
                <a:pos x="connsiteX15839" y="connsiteY15839"/>
              </a:cxn>
              <a:cxn ang="0">
                <a:pos x="connsiteX15840" y="connsiteY15840"/>
              </a:cxn>
              <a:cxn ang="0">
                <a:pos x="connsiteX15841" y="connsiteY15841"/>
              </a:cxn>
              <a:cxn ang="0">
                <a:pos x="connsiteX15842" y="connsiteY15842"/>
              </a:cxn>
              <a:cxn ang="0">
                <a:pos x="connsiteX15843" y="connsiteY15843"/>
              </a:cxn>
              <a:cxn ang="0">
                <a:pos x="connsiteX15844" y="connsiteY15844"/>
              </a:cxn>
              <a:cxn ang="0">
                <a:pos x="connsiteX15845" y="connsiteY15845"/>
              </a:cxn>
              <a:cxn ang="0">
                <a:pos x="connsiteX15846" y="connsiteY15846"/>
              </a:cxn>
              <a:cxn ang="0">
                <a:pos x="connsiteX15847" y="connsiteY15847"/>
              </a:cxn>
              <a:cxn ang="0">
                <a:pos x="connsiteX15848" y="connsiteY15848"/>
              </a:cxn>
              <a:cxn ang="0">
                <a:pos x="connsiteX15849" y="connsiteY15849"/>
              </a:cxn>
              <a:cxn ang="0">
                <a:pos x="connsiteX15850" y="connsiteY15850"/>
              </a:cxn>
              <a:cxn ang="0">
                <a:pos x="connsiteX15851" y="connsiteY15851"/>
              </a:cxn>
              <a:cxn ang="0">
                <a:pos x="connsiteX15852" y="connsiteY15852"/>
              </a:cxn>
              <a:cxn ang="0">
                <a:pos x="connsiteX15853" y="connsiteY15853"/>
              </a:cxn>
              <a:cxn ang="0">
                <a:pos x="connsiteX15854" y="connsiteY15854"/>
              </a:cxn>
              <a:cxn ang="0">
                <a:pos x="connsiteX15855" y="connsiteY15855"/>
              </a:cxn>
              <a:cxn ang="0">
                <a:pos x="connsiteX15856" y="connsiteY15856"/>
              </a:cxn>
              <a:cxn ang="0">
                <a:pos x="connsiteX15857" y="connsiteY15857"/>
              </a:cxn>
              <a:cxn ang="0">
                <a:pos x="connsiteX15858" y="connsiteY15858"/>
              </a:cxn>
              <a:cxn ang="0">
                <a:pos x="connsiteX15859" y="connsiteY15859"/>
              </a:cxn>
              <a:cxn ang="0">
                <a:pos x="connsiteX15860" y="connsiteY15860"/>
              </a:cxn>
              <a:cxn ang="0">
                <a:pos x="connsiteX15861" y="connsiteY15861"/>
              </a:cxn>
              <a:cxn ang="0">
                <a:pos x="connsiteX15862" y="connsiteY15862"/>
              </a:cxn>
              <a:cxn ang="0">
                <a:pos x="connsiteX15863" y="connsiteY15863"/>
              </a:cxn>
              <a:cxn ang="0">
                <a:pos x="connsiteX15864" y="connsiteY15864"/>
              </a:cxn>
              <a:cxn ang="0">
                <a:pos x="connsiteX15865" y="connsiteY15865"/>
              </a:cxn>
              <a:cxn ang="0">
                <a:pos x="connsiteX15866" y="connsiteY15866"/>
              </a:cxn>
              <a:cxn ang="0">
                <a:pos x="connsiteX15867" y="connsiteY15867"/>
              </a:cxn>
              <a:cxn ang="0">
                <a:pos x="connsiteX15868" y="connsiteY15868"/>
              </a:cxn>
              <a:cxn ang="0">
                <a:pos x="connsiteX15869" y="connsiteY15869"/>
              </a:cxn>
              <a:cxn ang="0">
                <a:pos x="connsiteX15870" y="connsiteY15870"/>
              </a:cxn>
              <a:cxn ang="0">
                <a:pos x="connsiteX15871" y="connsiteY15871"/>
              </a:cxn>
              <a:cxn ang="0">
                <a:pos x="connsiteX15872" y="connsiteY15872"/>
              </a:cxn>
              <a:cxn ang="0">
                <a:pos x="connsiteX15873" y="connsiteY15873"/>
              </a:cxn>
              <a:cxn ang="0">
                <a:pos x="connsiteX15874" y="connsiteY15874"/>
              </a:cxn>
              <a:cxn ang="0">
                <a:pos x="connsiteX15875" y="connsiteY15875"/>
              </a:cxn>
              <a:cxn ang="0">
                <a:pos x="connsiteX15876" y="connsiteY15876"/>
              </a:cxn>
              <a:cxn ang="0">
                <a:pos x="connsiteX15877" y="connsiteY15877"/>
              </a:cxn>
              <a:cxn ang="0">
                <a:pos x="connsiteX15878" y="connsiteY15878"/>
              </a:cxn>
              <a:cxn ang="0">
                <a:pos x="connsiteX15879" y="connsiteY15879"/>
              </a:cxn>
              <a:cxn ang="0">
                <a:pos x="connsiteX15880" y="connsiteY15880"/>
              </a:cxn>
              <a:cxn ang="0">
                <a:pos x="connsiteX15881" y="connsiteY15881"/>
              </a:cxn>
              <a:cxn ang="0">
                <a:pos x="connsiteX15882" y="connsiteY15882"/>
              </a:cxn>
              <a:cxn ang="0">
                <a:pos x="connsiteX15883" y="connsiteY15883"/>
              </a:cxn>
              <a:cxn ang="0">
                <a:pos x="connsiteX15884" y="connsiteY15884"/>
              </a:cxn>
              <a:cxn ang="0">
                <a:pos x="connsiteX15885" y="connsiteY15885"/>
              </a:cxn>
              <a:cxn ang="0">
                <a:pos x="connsiteX15886" y="connsiteY15886"/>
              </a:cxn>
              <a:cxn ang="0">
                <a:pos x="connsiteX15887" y="connsiteY15887"/>
              </a:cxn>
              <a:cxn ang="0">
                <a:pos x="connsiteX15888" y="connsiteY15888"/>
              </a:cxn>
              <a:cxn ang="0">
                <a:pos x="connsiteX15889" y="connsiteY15889"/>
              </a:cxn>
              <a:cxn ang="0">
                <a:pos x="connsiteX15890" y="connsiteY15890"/>
              </a:cxn>
              <a:cxn ang="0">
                <a:pos x="connsiteX15891" y="connsiteY15891"/>
              </a:cxn>
              <a:cxn ang="0">
                <a:pos x="connsiteX15892" y="connsiteY15892"/>
              </a:cxn>
              <a:cxn ang="0">
                <a:pos x="connsiteX15893" y="connsiteY15893"/>
              </a:cxn>
              <a:cxn ang="0">
                <a:pos x="connsiteX15894" y="connsiteY15894"/>
              </a:cxn>
              <a:cxn ang="0">
                <a:pos x="connsiteX15895" y="connsiteY15895"/>
              </a:cxn>
              <a:cxn ang="0">
                <a:pos x="connsiteX15896" y="connsiteY15896"/>
              </a:cxn>
              <a:cxn ang="0">
                <a:pos x="connsiteX15897" y="connsiteY15897"/>
              </a:cxn>
              <a:cxn ang="0">
                <a:pos x="connsiteX15898" y="connsiteY15898"/>
              </a:cxn>
              <a:cxn ang="0">
                <a:pos x="connsiteX15899" y="connsiteY15899"/>
              </a:cxn>
              <a:cxn ang="0">
                <a:pos x="connsiteX15900" y="connsiteY15900"/>
              </a:cxn>
              <a:cxn ang="0">
                <a:pos x="connsiteX15901" y="connsiteY15901"/>
              </a:cxn>
              <a:cxn ang="0">
                <a:pos x="connsiteX15902" y="connsiteY15902"/>
              </a:cxn>
              <a:cxn ang="0">
                <a:pos x="connsiteX15903" y="connsiteY15903"/>
              </a:cxn>
              <a:cxn ang="0">
                <a:pos x="connsiteX15904" y="connsiteY15904"/>
              </a:cxn>
              <a:cxn ang="0">
                <a:pos x="connsiteX15905" y="connsiteY15905"/>
              </a:cxn>
              <a:cxn ang="0">
                <a:pos x="connsiteX15906" y="connsiteY15906"/>
              </a:cxn>
              <a:cxn ang="0">
                <a:pos x="connsiteX15907" y="connsiteY15907"/>
              </a:cxn>
              <a:cxn ang="0">
                <a:pos x="connsiteX15908" y="connsiteY15908"/>
              </a:cxn>
              <a:cxn ang="0">
                <a:pos x="connsiteX15909" y="connsiteY15909"/>
              </a:cxn>
              <a:cxn ang="0">
                <a:pos x="connsiteX15910" y="connsiteY15910"/>
              </a:cxn>
              <a:cxn ang="0">
                <a:pos x="connsiteX15911" y="connsiteY15911"/>
              </a:cxn>
              <a:cxn ang="0">
                <a:pos x="connsiteX15912" y="connsiteY15912"/>
              </a:cxn>
              <a:cxn ang="0">
                <a:pos x="connsiteX15913" y="connsiteY15913"/>
              </a:cxn>
              <a:cxn ang="0">
                <a:pos x="connsiteX15914" y="connsiteY15914"/>
              </a:cxn>
              <a:cxn ang="0">
                <a:pos x="connsiteX15915" y="connsiteY15915"/>
              </a:cxn>
              <a:cxn ang="0">
                <a:pos x="connsiteX15916" y="connsiteY15916"/>
              </a:cxn>
              <a:cxn ang="0">
                <a:pos x="connsiteX15917" y="connsiteY15917"/>
              </a:cxn>
              <a:cxn ang="0">
                <a:pos x="connsiteX15918" y="connsiteY15918"/>
              </a:cxn>
              <a:cxn ang="0">
                <a:pos x="connsiteX15919" y="connsiteY15919"/>
              </a:cxn>
              <a:cxn ang="0">
                <a:pos x="connsiteX15920" y="connsiteY15920"/>
              </a:cxn>
              <a:cxn ang="0">
                <a:pos x="connsiteX15921" y="connsiteY15921"/>
              </a:cxn>
              <a:cxn ang="0">
                <a:pos x="connsiteX15922" y="connsiteY15922"/>
              </a:cxn>
              <a:cxn ang="0">
                <a:pos x="connsiteX15923" y="connsiteY15923"/>
              </a:cxn>
              <a:cxn ang="0">
                <a:pos x="connsiteX15924" y="connsiteY15924"/>
              </a:cxn>
              <a:cxn ang="0">
                <a:pos x="connsiteX15925" y="connsiteY15925"/>
              </a:cxn>
              <a:cxn ang="0">
                <a:pos x="connsiteX15926" y="connsiteY15926"/>
              </a:cxn>
              <a:cxn ang="0">
                <a:pos x="connsiteX15927" y="connsiteY15927"/>
              </a:cxn>
              <a:cxn ang="0">
                <a:pos x="connsiteX15928" y="connsiteY15928"/>
              </a:cxn>
              <a:cxn ang="0">
                <a:pos x="connsiteX15929" y="connsiteY15929"/>
              </a:cxn>
              <a:cxn ang="0">
                <a:pos x="connsiteX15930" y="connsiteY15930"/>
              </a:cxn>
              <a:cxn ang="0">
                <a:pos x="connsiteX15931" y="connsiteY15931"/>
              </a:cxn>
              <a:cxn ang="0">
                <a:pos x="connsiteX15932" y="connsiteY15932"/>
              </a:cxn>
              <a:cxn ang="0">
                <a:pos x="connsiteX15933" y="connsiteY15933"/>
              </a:cxn>
              <a:cxn ang="0">
                <a:pos x="connsiteX15934" y="connsiteY15934"/>
              </a:cxn>
              <a:cxn ang="0">
                <a:pos x="connsiteX15935" y="connsiteY15935"/>
              </a:cxn>
              <a:cxn ang="0">
                <a:pos x="connsiteX15936" y="connsiteY15936"/>
              </a:cxn>
              <a:cxn ang="0">
                <a:pos x="connsiteX15937" y="connsiteY15937"/>
              </a:cxn>
              <a:cxn ang="0">
                <a:pos x="connsiteX15938" y="connsiteY15938"/>
              </a:cxn>
              <a:cxn ang="0">
                <a:pos x="connsiteX15939" y="connsiteY15939"/>
              </a:cxn>
              <a:cxn ang="0">
                <a:pos x="connsiteX15940" y="connsiteY15940"/>
              </a:cxn>
              <a:cxn ang="0">
                <a:pos x="connsiteX15941" y="connsiteY15941"/>
              </a:cxn>
              <a:cxn ang="0">
                <a:pos x="connsiteX15942" y="connsiteY15942"/>
              </a:cxn>
              <a:cxn ang="0">
                <a:pos x="connsiteX15943" y="connsiteY15943"/>
              </a:cxn>
              <a:cxn ang="0">
                <a:pos x="connsiteX15944" y="connsiteY15944"/>
              </a:cxn>
              <a:cxn ang="0">
                <a:pos x="connsiteX15945" y="connsiteY15945"/>
              </a:cxn>
              <a:cxn ang="0">
                <a:pos x="connsiteX15946" y="connsiteY15946"/>
              </a:cxn>
              <a:cxn ang="0">
                <a:pos x="connsiteX15947" y="connsiteY15947"/>
              </a:cxn>
              <a:cxn ang="0">
                <a:pos x="connsiteX15948" y="connsiteY15948"/>
              </a:cxn>
              <a:cxn ang="0">
                <a:pos x="connsiteX15949" y="connsiteY15949"/>
              </a:cxn>
              <a:cxn ang="0">
                <a:pos x="connsiteX15950" y="connsiteY15950"/>
              </a:cxn>
              <a:cxn ang="0">
                <a:pos x="connsiteX15951" y="connsiteY15951"/>
              </a:cxn>
              <a:cxn ang="0">
                <a:pos x="connsiteX15952" y="connsiteY15952"/>
              </a:cxn>
              <a:cxn ang="0">
                <a:pos x="connsiteX15953" y="connsiteY15953"/>
              </a:cxn>
              <a:cxn ang="0">
                <a:pos x="connsiteX15954" y="connsiteY15954"/>
              </a:cxn>
              <a:cxn ang="0">
                <a:pos x="connsiteX15955" y="connsiteY15955"/>
              </a:cxn>
              <a:cxn ang="0">
                <a:pos x="connsiteX15956" y="connsiteY15956"/>
              </a:cxn>
              <a:cxn ang="0">
                <a:pos x="connsiteX15957" y="connsiteY15957"/>
              </a:cxn>
              <a:cxn ang="0">
                <a:pos x="connsiteX15958" y="connsiteY15958"/>
              </a:cxn>
              <a:cxn ang="0">
                <a:pos x="connsiteX15959" y="connsiteY15959"/>
              </a:cxn>
              <a:cxn ang="0">
                <a:pos x="connsiteX15960" y="connsiteY15960"/>
              </a:cxn>
              <a:cxn ang="0">
                <a:pos x="connsiteX15961" y="connsiteY15961"/>
              </a:cxn>
              <a:cxn ang="0">
                <a:pos x="connsiteX15962" y="connsiteY15962"/>
              </a:cxn>
              <a:cxn ang="0">
                <a:pos x="connsiteX15963" y="connsiteY15963"/>
              </a:cxn>
              <a:cxn ang="0">
                <a:pos x="connsiteX15964" y="connsiteY15964"/>
              </a:cxn>
              <a:cxn ang="0">
                <a:pos x="connsiteX15965" y="connsiteY15965"/>
              </a:cxn>
              <a:cxn ang="0">
                <a:pos x="connsiteX15966" y="connsiteY15966"/>
              </a:cxn>
              <a:cxn ang="0">
                <a:pos x="connsiteX15967" y="connsiteY15967"/>
              </a:cxn>
              <a:cxn ang="0">
                <a:pos x="connsiteX15968" y="connsiteY15968"/>
              </a:cxn>
              <a:cxn ang="0">
                <a:pos x="connsiteX15969" y="connsiteY15969"/>
              </a:cxn>
              <a:cxn ang="0">
                <a:pos x="connsiteX15970" y="connsiteY15970"/>
              </a:cxn>
              <a:cxn ang="0">
                <a:pos x="connsiteX15971" y="connsiteY15971"/>
              </a:cxn>
              <a:cxn ang="0">
                <a:pos x="connsiteX15972" y="connsiteY15972"/>
              </a:cxn>
              <a:cxn ang="0">
                <a:pos x="connsiteX15973" y="connsiteY15973"/>
              </a:cxn>
              <a:cxn ang="0">
                <a:pos x="connsiteX15974" y="connsiteY15974"/>
              </a:cxn>
              <a:cxn ang="0">
                <a:pos x="connsiteX15975" y="connsiteY15975"/>
              </a:cxn>
              <a:cxn ang="0">
                <a:pos x="connsiteX15976" y="connsiteY15976"/>
              </a:cxn>
              <a:cxn ang="0">
                <a:pos x="connsiteX15977" y="connsiteY15977"/>
              </a:cxn>
              <a:cxn ang="0">
                <a:pos x="connsiteX15978" y="connsiteY15978"/>
              </a:cxn>
              <a:cxn ang="0">
                <a:pos x="connsiteX15979" y="connsiteY15979"/>
              </a:cxn>
              <a:cxn ang="0">
                <a:pos x="connsiteX15980" y="connsiteY15980"/>
              </a:cxn>
              <a:cxn ang="0">
                <a:pos x="connsiteX15981" y="connsiteY15981"/>
              </a:cxn>
              <a:cxn ang="0">
                <a:pos x="connsiteX15982" y="connsiteY15982"/>
              </a:cxn>
              <a:cxn ang="0">
                <a:pos x="connsiteX15983" y="connsiteY15983"/>
              </a:cxn>
              <a:cxn ang="0">
                <a:pos x="connsiteX15984" y="connsiteY15984"/>
              </a:cxn>
              <a:cxn ang="0">
                <a:pos x="connsiteX15985" y="connsiteY15985"/>
              </a:cxn>
              <a:cxn ang="0">
                <a:pos x="connsiteX15986" y="connsiteY15986"/>
              </a:cxn>
              <a:cxn ang="0">
                <a:pos x="connsiteX15987" y="connsiteY15987"/>
              </a:cxn>
              <a:cxn ang="0">
                <a:pos x="connsiteX15988" y="connsiteY15988"/>
              </a:cxn>
              <a:cxn ang="0">
                <a:pos x="connsiteX15989" y="connsiteY15989"/>
              </a:cxn>
              <a:cxn ang="0">
                <a:pos x="connsiteX15990" y="connsiteY15990"/>
              </a:cxn>
              <a:cxn ang="0">
                <a:pos x="connsiteX15991" y="connsiteY15991"/>
              </a:cxn>
              <a:cxn ang="0">
                <a:pos x="connsiteX15992" y="connsiteY15992"/>
              </a:cxn>
              <a:cxn ang="0">
                <a:pos x="connsiteX15993" y="connsiteY15993"/>
              </a:cxn>
              <a:cxn ang="0">
                <a:pos x="connsiteX15994" y="connsiteY15994"/>
              </a:cxn>
              <a:cxn ang="0">
                <a:pos x="connsiteX15995" y="connsiteY15995"/>
              </a:cxn>
              <a:cxn ang="0">
                <a:pos x="connsiteX15996" y="connsiteY15996"/>
              </a:cxn>
              <a:cxn ang="0">
                <a:pos x="connsiteX15997" y="connsiteY15997"/>
              </a:cxn>
              <a:cxn ang="0">
                <a:pos x="connsiteX15998" y="connsiteY15998"/>
              </a:cxn>
              <a:cxn ang="0">
                <a:pos x="connsiteX15999" y="connsiteY15999"/>
              </a:cxn>
              <a:cxn ang="0">
                <a:pos x="connsiteX16000" y="connsiteY16000"/>
              </a:cxn>
              <a:cxn ang="0">
                <a:pos x="connsiteX16001" y="connsiteY16001"/>
              </a:cxn>
              <a:cxn ang="0">
                <a:pos x="connsiteX16002" y="connsiteY16002"/>
              </a:cxn>
              <a:cxn ang="0">
                <a:pos x="connsiteX16003" y="connsiteY16003"/>
              </a:cxn>
              <a:cxn ang="0">
                <a:pos x="connsiteX16004" y="connsiteY16004"/>
              </a:cxn>
              <a:cxn ang="0">
                <a:pos x="connsiteX16005" y="connsiteY16005"/>
              </a:cxn>
              <a:cxn ang="0">
                <a:pos x="connsiteX16006" y="connsiteY16006"/>
              </a:cxn>
              <a:cxn ang="0">
                <a:pos x="connsiteX16007" y="connsiteY16007"/>
              </a:cxn>
              <a:cxn ang="0">
                <a:pos x="connsiteX16008" y="connsiteY16008"/>
              </a:cxn>
              <a:cxn ang="0">
                <a:pos x="connsiteX16009" y="connsiteY16009"/>
              </a:cxn>
              <a:cxn ang="0">
                <a:pos x="connsiteX16010" y="connsiteY16010"/>
              </a:cxn>
              <a:cxn ang="0">
                <a:pos x="connsiteX16011" y="connsiteY16011"/>
              </a:cxn>
              <a:cxn ang="0">
                <a:pos x="connsiteX16012" y="connsiteY16012"/>
              </a:cxn>
              <a:cxn ang="0">
                <a:pos x="connsiteX16013" y="connsiteY16013"/>
              </a:cxn>
              <a:cxn ang="0">
                <a:pos x="connsiteX16014" y="connsiteY16014"/>
              </a:cxn>
              <a:cxn ang="0">
                <a:pos x="connsiteX16015" y="connsiteY16015"/>
              </a:cxn>
              <a:cxn ang="0">
                <a:pos x="connsiteX16016" y="connsiteY16016"/>
              </a:cxn>
              <a:cxn ang="0">
                <a:pos x="connsiteX16017" y="connsiteY16017"/>
              </a:cxn>
              <a:cxn ang="0">
                <a:pos x="connsiteX16018" y="connsiteY16018"/>
              </a:cxn>
              <a:cxn ang="0">
                <a:pos x="connsiteX16019" y="connsiteY16019"/>
              </a:cxn>
              <a:cxn ang="0">
                <a:pos x="connsiteX16020" y="connsiteY16020"/>
              </a:cxn>
              <a:cxn ang="0">
                <a:pos x="connsiteX16021" y="connsiteY16021"/>
              </a:cxn>
              <a:cxn ang="0">
                <a:pos x="connsiteX16022" y="connsiteY16022"/>
              </a:cxn>
              <a:cxn ang="0">
                <a:pos x="connsiteX16023" y="connsiteY16023"/>
              </a:cxn>
              <a:cxn ang="0">
                <a:pos x="connsiteX16024" y="connsiteY16024"/>
              </a:cxn>
              <a:cxn ang="0">
                <a:pos x="connsiteX16025" y="connsiteY16025"/>
              </a:cxn>
              <a:cxn ang="0">
                <a:pos x="connsiteX16026" y="connsiteY16026"/>
              </a:cxn>
              <a:cxn ang="0">
                <a:pos x="connsiteX16027" y="connsiteY16027"/>
              </a:cxn>
              <a:cxn ang="0">
                <a:pos x="connsiteX16028" y="connsiteY16028"/>
              </a:cxn>
              <a:cxn ang="0">
                <a:pos x="connsiteX16029" y="connsiteY16029"/>
              </a:cxn>
              <a:cxn ang="0">
                <a:pos x="connsiteX16030" y="connsiteY16030"/>
              </a:cxn>
              <a:cxn ang="0">
                <a:pos x="connsiteX16031" y="connsiteY16031"/>
              </a:cxn>
              <a:cxn ang="0">
                <a:pos x="connsiteX16032" y="connsiteY16032"/>
              </a:cxn>
              <a:cxn ang="0">
                <a:pos x="connsiteX16033" y="connsiteY16033"/>
              </a:cxn>
              <a:cxn ang="0">
                <a:pos x="connsiteX16034" y="connsiteY16034"/>
              </a:cxn>
              <a:cxn ang="0">
                <a:pos x="connsiteX16035" y="connsiteY16035"/>
              </a:cxn>
              <a:cxn ang="0">
                <a:pos x="connsiteX16036" y="connsiteY16036"/>
              </a:cxn>
              <a:cxn ang="0">
                <a:pos x="connsiteX16037" y="connsiteY16037"/>
              </a:cxn>
              <a:cxn ang="0">
                <a:pos x="connsiteX16038" y="connsiteY16038"/>
              </a:cxn>
              <a:cxn ang="0">
                <a:pos x="connsiteX16039" y="connsiteY16039"/>
              </a:cxn>
              <a:cxn ang="0">
                <a:pos x="connsiteX16040" y="connsiteY16040"/>
              </a:cxn>
              <a:cxn ang="0">
                <a:pos x="connsiteX16041" y="connsiteY16041"/>
              </a:cxn>
              <a:cxn ang="0">
                <a:pos x="connsiteX16042" y="connsiteY16042"/>
              </a:cxn>
              <a:cxn ang="0">
                <a:pos x="connsiteX16043" y="connsiteY16043"/>
              </a:cxn>
              <a:cxn ang="0">
                <a:pos x="connsiteX16044" y="connsiteY16044"/>
              </a:cxn>
              <a:cxn ang="0">
                <a:pos x="connsiteX16045" y="connsiteY16045"/>
              </a:cxn>
              <a:cxn ang="0">
                <a:pos x="connsiteX16046" y="connsiteY16046"/>
              </a:cxn>
              <a:cxn ang="0">
                <a:pos x="connsiteX16047" y="connsiteY16047"/>
              </a:cxn>
              <a:cxn ang="0">
                <a:pos x="connsiteX16048" y="connsiteY16048"/>
              </a:cxn>
              <a:cxn ang="0">
                <a:pos x="connsiteX16049" y="connsiteY16049"/>
              </a:cxn>
              <a:cxn ang="0">
                <a:pos x="connsiteX16050" y="connsiteY16050"/>
              </a:cxn>
              <a:cxn ang="0">
                <a:pos x="connsiteX16051" y="connsiteY16051"/>
              </a:cxn>
              <a:cxn ang="0">
                <a:pos x="connsiteX16052" y="connsiteY16052"/>
              </a:cxn>
              <a:cxn ang="0">
                <a:pos x="connsiteX16053" y="connsiteY16053"/>
              </a:cxn>
              <a:cxn ang="0">
                <a:pos x="connsiteX16054" y="connsiteY16054"/>
              </a:cxn>
              <a:cxn ang="0">
                <a:pos x="connsiteX16055" y="connsiteY16055"/>
              </a:cxn>
              <a:cxn ang="0">
                <a:pos x="connsiteX16056" y="connsiteY16056"/>
              </a:cxn>
              <a:cxn ang="0">
                <a:pos x="connsiteX16057" y="connsiteY16057"/>
              </a:cxn>
              <a:cxn ang="0">
                <a:pos x="connsiteX16058" y="connsiteY16058"/>
              </a:cxn>
              <a:cxn ang="0">
                <a:pos x="connsiteX16059" y="connsiteY16059"/>
              </a:cxn>
              <a:cxn ang="0">
                <a:pos x="connsiteX16060" y="connsiteY16060"/>
              </a:cxn>
              <a:cxn ang="0">
                <a:pos x="connsiteX16061" y="connsiteY16061"/>
              </a:cxn>
              <a:cxn ang="0">
                <a:pos x="connsiteX16062" y="connsiteY16062"/>
              </a:cxn>
              <a:cxn ang="0">
                <a:pos x="connsiteX16063" y="connsiteY16063"/>
              </a:cxn>
              <a:cxn ang="0">
                <a:pos x="connsiteX16064" y="connsiteY16064"/>
              </a:cxn>
              <a:cxn ang="0">
                <a:pos x="connsiteX16065" y="connsiteY16065"/>
              </a:cxn>
              <a:cxn ang="0">
                <a:pos x="connsiteX16066" y="connsiteY16066"/>
              </a:cxn>
              <a:cxn ang="0">
                <a:pos x="connsiteX16067" y="connsiteY16067"/>
              </a:cxn>
              <a:cxn ang="0">
                <a:pos x="connsiteX16068" y="connsiteY16068"/>
              </a:cxn>
              <a:cxn ang="0">
                <a:pos x="connsiteX16069" y="connsiteY16069"/>
              </a:cxn>
              <a:cxn ang="0">
                <a:pos x="connsiteX16070" y="connsiteY16070"/>
              </a:cxn>
              <a:cxn ang="0">
                <a:pos x="connsiteX16071" y="connsiteY16071"/>
              </a:cxn>
              <a:cxn ang="0">
                <a:pos x="connsiteX16072" y="connsiteY16072"/>
              </a:cxn>
              <a:cxn ang="0">
                <a:pos x="connsiteX16073" y="connsiteY16073"/>
              </a:cxn>
              <a:cxn ang="0">
                <a:pos x="connsiteX16074" y="connsiteY16074"/>
              </a:cxn>
              <a:cxn ang="0">
                <a:pos x="connsiteX16075" y="connsiteY16075"/>
              </a:cxn>
              <a:cxn ang="0">
                <a:pos x="connsiteX16076" y="connsiteY16076"/>
              </a:cxn>
              <a:cxn ang="0">
                <a:pos x="connsiteX16077" y="connsiteY16077"/>
              </a:cxn>
              <a:cxn ang="0">
                <a:pos x="connsiteX16078" y="connsiteY16078"/>
              </a:cxn>
              <a:cxn ang="0">
                <a:pos x="connsiteX16079" y="connsiteY16079"/>
              </a:cxn>
              <a:cxn ang="0">
                <a:pos x="connsiteX16080" y="connsiteY16080"/>
              </a:cxn>
              <a:cxn ang="0">
                <a:pos x="connsiteX16081" y="connsiteY16081"/>
              </a:cxn>
              <a:cxn ang="0">
                <a:pos x="connsiteX16082" y="connsiteY16082"/>
              </a:cxn>
              <a:cxn ang="0">
                <a:pos x="connsiteX16083" y="connsiteY16083"/>
              </a:cxn>
              <a:cxn ang="0">
                <a:pos x="connsiteX16084" y="connsiteY16084"/>
              </a:cxn>
              <a:cxn ang="0">
                <a:pos x="connsiteX16085" y="connsiteY16085"/>
              </a:cxn>
              <a:cxn ang="0">
                <a:pos x="connsiteX16086" y="connsiteY16086"/>
              </a:cxn>
              <a:cxn ang="0">
                <a:pos x="connsiteX16087" y="connsiteY16087"/>
              </a:cxn>
              <a:cxn ang="0">
                <a:pos x="connsiteX16088" y="connsiteY16088"/>
              </a:cxn>
              <a:cxn ang="0">
                <a:pos x="connsiteX16089" y="connsiteY16089"/>
              </a:cxn>
              <a:cxn ang="0">
                <a:pos x="connsiteX16090" y="connsiteY16090"/>
              </a:cxn>
              <a:cxn ang="0">
                <a:pos x="connsiteX16091" y="connsiteY16091"/>
              </a:cxn>
              <a:cxn ang="0">
                <a:pos x="connsiteX16092" y="connsiteY16092"/>
              </a:cxn>
              <a:cxn ang="0">
                <a:pos x="connsiteX16093" y="connsiteY16093"/>
              </a:cxn>
              <a:cxn ang="0">
                <a:pos x="connsiteX16094" y="connsiteY16094"/>
              </a:cxn>
              <a:cxn ang="0">
                <a:pos x="connsiteX16095" y="connsiteY16095"/>
              </a:cxn>
              <a:cxn ang="0">
                <a:pos x="connsiteX16096" y="connsiteY16096"/>
              </a:cxn>
              <a:cxn ang="0">
                <a:pos x="connsiteX16097" y="connsiteY16097"/>
              </a:cxn>
              <a:cxn ang="0">
                <a:pos x="connsiteX16098" y="connsiteY16098"/>
              </a:cxn>
              <a:cxn ang="0">
                <a:pos x="connsiteX16099" y="connsiteY16099"/>
              </a:cxn>
              <a:cxn ang="0">
                <a:pos x="connsiteX16100" y="connsiteY16100"/>
              </a:cxn>
              <a:cxn ang="0">
                <a:pos x="connsiteX16101" y="connsiteY16101"/>
              </a:cxn>
              <a:cxn ang="0">
                <a:pos x="connsiteX16102" y="connsiteY16102"/>
              </a:cxn>
              <a:cxn ang="0">
                <a:pos x="connsiteX16103" y="connsiteY16103"/>
              </a:cxn>
              <a:cxn ang="0">
                <a:pos x="connsiteX16104" y="connsiteY16104"/>
              </a:cxn>
              <a:cxn ang="0">
                <a:pos x="connsiteX16105" y="connsiteY16105"/>
              </a:cxn>
              <a:cxn ang="0">
                <a:pos x="connsiteX16106" y="connsiteY16106"/>
              </a:cxn>
              <a:cxn ang="0">
                <a:pos x="connsiteX16107" y="connsiteY16107"/>
              </a:cxn>
              <a:cxn ang="0">
                <a:pos x="connsiteX16108" y="connsiteY16108"/>
              </a:cxn>
              <a:cxn ang="0">
                <a:pos x="connsiteX16109" y="connsiteY16109"/>
              </a:cxn>
              <a:cxn ang="0">
                <a:pos x="connsiteX16110" y="connsiteY16110"/>
              </a:cxn>
              <a:cxn ang="0">
                <a:pos x="connsiteX16111" y="connsiteY16111"/>
              </a:cxn>
              <a:cxn ang="0">
                <a:pos x="connsiteX16112" y="connsiteY16112"/>
              </a:cxn>
              <a:cxn ang="0">
                <a:pos x="connsiteX16113" y="connsiteY16113"/>
              </a:cxn>
              <a:cxn ang="0">
                <a:pos x="connsiteX16114" y="connsiteY16114"/>
              </a:cxn>
              <a:cxn ang="0">
                <a:pos x="connsiteX16115" y="connsiteY16115"/>
              </a:cxn>
              <a:cxn ang="0">
                <a:pos x="connsiteX16116" y="connsiteY16116"/>
              </a:cxn>
              <a:cxn ang="0">
                <a:pos x="connsiteX16117" y="connsiteY16117"/>
              </a:cxn>
              <a:cxn ang="0">
                <a:pos x="connsiteX16118" y="connsiteY16118"/>
              </a:cxn>
              <a:cxn ang="0">
                <a:pos x="connsiteX16119" y="connsiteY16119"/>
              </a:cxn>
              <a:cxn ang="0">
                <a:pos x="connsiteX16120" y="connsiteY16120"/>
              </a:cxn>
              <a:cxn ang="0">
                <a:pos x="connsiteX16121" y="connsiteY16121"/>
              </a:cxn>
              <a:cxn ang="0">
                <a:pos x="connsiteX16122" y="connsiteY16122"/>
              </a:cxn>
              <a:cxn ang="0">
                <a:pos x="connsiteX16123" y="connsiteY16123"/>
              </a:cxn>
              <a:cxn ang="0">
                <a:pos x="connsiteX16124" y="connsiteY16124"/>
              </a:cxn>
              <a:cxn ang="0">
                <a:pos x="connsiteX16125" y="connsiteY16125"/>
              </a:cxn>
              <a:cxn ang="0">
                <a:pos x="connsiteX16126" y="connsiteY16126"/>
              </a:cxn>
              <a:cxn ang="0">
                <a:pos x="connsiteX16127" y="connsiteY16127"/>
              </a:cxn>
              <a:cxn ang="0">
                <a:pos x="connsiteX16128" y="connsiteY16128"/>
              </a:cxn>
              <a:cxn ang="0">
                <a:pos x="connsiteX16129" y="connsiteY16129"/>
              </a:cxn>
              <a:cxn ang="0">
                <a:pos x="connsiteX16130" y="connsiteY16130"/>
              </a:cxn>
              <a:cxn ang="0">
                <a:pos x="connsiteX16131" y="connsiteY16131"/>
              </a:cxn>
              <a:cxn ang="0">
                <a:pos x="connsiteX16132" y="connsiteY16132"/>
              </a:cxn>
              <a:cxn ang="0">
                <a:pos x="connsiteX16133" y="connsiteY16133"/>
              </a:cxn>
              <a:cxn ang="0">
                <a:pos x="connsiteX16134" y="connsiteY16134"/>
              </a:cxn>
              <a:cxn ang="0">
                <a:pos x="connsiteX16135" y="connsiteY16135"/>
              </a:cxn>
              <a:cxn ang="0">
                <a:pos x="connsiteX16136" y="connsiteY16136"/>
              </a:cxn>
              <a:cxn ang="0">
                <a:pos x="connsiteX16137" y="connsiteY16137"/>
              </a:cxn>
              <a:cxn ang="0">
                <a:pos x="connsiteX16138" y="connsiteY16138"/>
              </a:cxn>
              <a:cxn ang="0">
                <a:pos x="connsiteX16139" y="connsiteY16139"/>
              </a:cxn>
              <a:cxn ang="0">
                <a:pos x="connsiteX16140" y="connsiteY16140"/>
              </a:cxn>
              <a:cxn ang="0">
                <a:pos x="connsiteX16141" y="connsiteY16141"/>
              </a:cxn>
              <a:cxn ang="0">
                <a:pos x="connsiteX16142" y="connsiteY16142"/>
              </a:cxn>
              <a:cxn ang="0">
                <a:pos x="connsiteX16143" y="connsiteY16143"/>
              </a:cxn>
              <a:cxn ang="0">
                <a:pos x="connsiteX16144" y="connsiteY16144"/>
              </a:cxn>
              <a:cxn ang="0">
                <a:pos x="connsiteX16145" y="connsiteY16145"/>
              </a:cxn>
              <a:cxn ang="0">
                <a:pos x="connsiteX16146" y="connsiteY16146"/>
              </a:cxn>
              <a:cxn ang="0">
                <a:pos x="connsiteX16147" y="connsiteY16147"/>
              </a:cxn>
              <a:cxn ang="0">
                <a:pos x="connsiteX16148" y="connsiteY16148"/>
              </a:cxn>
              <a:cxn ang="0">
                <a:pos x="connsiteX16149" y="connsiteY16149"/>
              </a:cxn>
              <a:cxn ang="0">
                <a:pos x="connsiteX16150" y="connsiteY16150"/>
              </a:cxn>
              <a:cxn ang="0">
                <a:pos x="connsiteX16151" y="connsiteY16151"/>
              </a:cxn>
              <a:cxn ang="0">
                <a:pos x="connsiteX16152" y="connsiteY16152"/>
              </a:cxn>
              <a:cxn ang="0">
                <a:pos x="connsiteX16153" y="connsiteY16153"/>
              </a:cxn>
              <a:cxn ang="0">
                <a:pos x="connsiteX16154" y="connsiteY16154"/>
              </a:cxn>
              <a:cxn ang="0">
                <a:pos x="connsiteX16155" y="connsiteY16155"/>
              </a:cxn>
              <a:cxn ang="0">
                <a:pos x="connsiteX16156" y="connsiteY16156"/>
              </a:cxn>
              <a:cxn ang="0">
                <a:pos x="connsiteX16157" y="connsiteY16157"/>
              </a:cxn>
              <a:cxn ang="0">
                <a:pos x="connsiteX16158" y="connsiteY16158"/>
              </a:cxn>
              <a:cxn ang="0">
                <a:pos x="connsiteX16159" y="connsiteY16159"/>
              </a:cxn>
              <a:cxn ang="0">
                <a:pos x="connsiteX16160" y="connsiteY16160"/>
              </a:cxn>
              <a:cxn ang="0">
                <a:pos x="connsiteX16161" y="connsiteY16161"/>
              </a:cxn>
              <a:cxn ang="0">
                <a:pos x="connsiteX16162" y="connsiteY16162"/>
              </a:cxn>
              <a:cxn ang="0">
                <a:pos x="connsiteX16163" y="connsiteY16163"/>
              </a:cxn>
              <a:cxn ang="0">
                <a:pos x="connsiteX16164" y="connsiteY16164"/>
              </a:cxn>
              <a:cxn ang="0">
                <a:pos x="connsiteX16165" y="connsiteY16165"/>
              </a:cxn>
              <a:cxn ang="0">
                <a:pos x="connsiteX16166" y="connsiteY16166"/>
              </a:cxn>
              <a:cxn ang="0">
                <a:pos x="connsiteX16167" y="connsiteY16167"/>
              </a:cxn>
              <a:cxn ang="0">
                <a:pos x="connsiteX16168" y="connsiteY16168"/>
              </a:cxn>
              <a:cxn ang="0">
                <a:pos x="connsiteX16169" y="connsiteY16169"/>
              </a:cxn>
              <a:cxn ang="0">
                <a:pos x="connsiteX16170" y="connsiteY16170"/>
              </a:cxn>
              <a:cxn ang="0">
                <a:pos x="connsiteX16171" y="connsiteY16171"/>
              </a:cxn>
              <a:cxn ang="0">
                <a:pos x="connsiteX16172" y="connsiteY16172"/>
              </a:cxn>
              <a:cxn ang="0">
                <a:pos x="connsiteX16173" y="connsiteY16173"/>
              </a:cxn>
              <a:cxn ang="0">
                <a:pos x="connsiteX16174" y="connsiteY16174"/>
              </a:cxn>
              <a:cxn ang="0">
                <a:pos x="connsiteX16175" y="connsiteY16175"/>
              </a:cxn>
              <a:cxn ang="0">
                <a:pos x="connsiteX16176" y="connsiteY16176"/>
              </a:cxn>
              <a:cxn ang="0">
                <a:pos x="connsiteX16177" y="connsiteY16177"/>
              </a:cxn>
              <a:cxn ang="0">
                <a:pos x="connsiteX16178" y="connsiteY16178"/>
              </a:cxn>
              <a:cxn ang="0">
                <a:pos x="connsiteX16179" y="connsiteY16179"/>
              </a:cxn>
              <a:cxn ang="0">
                <a:pos x="connsiteX16180" y="connsiteY16180"/>
              </a:cxn>
              <a:cxn ang="0">
                <a:pos x="connsiteX16181" y="connsiteY16181"/>
              </a:cxn>
              <a:cxn ang="0">
                <a:pos x="connsiteX16182" y="connsiteY16182"/>
              </a:cxn>
              <a:cxn ang="0">
                <a:pos x="connsiteX16183" y="connsiteY16183"/>
              </a:cxn>
              <a:cxn ang="0">
                <a:pos x="connsiteX16184" y="connsiteY16184"/>
              </a:cxn>
              <a:cxn ang="0">
                <a:pos x="connsiteX16185" y="connsiteY16185"/>
              </a:cxn>
              <a:cxn ang="0">
                <a:pos x="connsiteX16186" y="connsiteY16186"/>
              </a:cxn>
              <a:cxn ang="0">
                <a:pos x="connsiteX16187" y="connsiteY16187"/>
              </a:cxn>
              <a:cxn ang="0">
                <a:pos x="connsiteX16188" y="connsiteY16188"/>
              </a:cxn>
              <a:cxn ang="0">
                <a:pos x="connsiteX16189" y="connsiteY16189"/>
              </a:cxn>
              <a:cxn ang="0">
                <a:pos x="connsiteX16190" y="connsiteY16190"/>
              </a:cxn>
              <a:cxn ang="0">
                <a:pos x="connsiteX16191" y="connsiteY16191"/>
              </a:cxn>
              <a:cxn ang="0">
                <a:pos x="connsiteX16192" y="connsiteY16192"/>
              </a:cxn>
              <a:cxn ang="0">
                <a:pos x="connsiteX16193" y="connsiteY16193"/>
              </a:cxn>
              <a:cxn ang="0">
                <a:pos x="connsiteX16194" y="connsiteY16194"/>
              </a:cxn>
              <a:cxn ang="0">
                <a:pos x="connsiteX16195" y="connsiteY16195"/>
              </a:cxn>
              <a:cxn ang="0">
                <a:pos x="connsiteX16196" y="connsiteY16196"/>
              </a:cxn>
              <a:cxn ang="0">
                <a:pos x="connsiteX16197" y="connsiteY16197"/>
              </a:cxn>
              <a:cxn ang="0">
                <a:pos x="connsiteX16198" y="connsiteY16198"/>
              </a:cxn>
              <a:cxn ang="0">
                <a:pos x="connsiteX16199" y="connsiteY16199"/>
              </a:cxn>
              <a:cxn ang="0">
                <a:pos x="connsiteX16200" y="connsiteY16200"/>
              </a:cxn>
              <a:cxn ang="0">
                <a:pos x="connsiteX16201" y="connsiteY16201"/>
              </a:cxn>
              <a:cxn ang="0">
                <a:pos x="connsiteX16202" y="connsiteY16202"/>
              </a:cxn>
              <a:cxn ang="0">
                <a:pos x="connsiteX16203" y="connsiteY16203"/>
              </a:cxn>
              <a:cxn ang="0">
                <a:pos x="connsiteX16204" y="connsiteY16204"/>
              </a:cxn>
              <a:cxn ang="0">
                <a:pos x="connsiteX16205" y="connsiteY16205"/>
              </a:cxn>
            </a:cxnLst>
            <a:rect l="l" t="t" r="r" b="b"/>
            <a:pathLst>
              <a:path w="4654756" h="2623580">
                <a:moveTo>
                  <a:pt x="2090832" y="2527465"/>
                </a:moveTo>
                <a:lnTo>
                  <a:pt x="2091002" y="2527465"/>
                </a:lnTo>
                <a:lnTo>
                  <a:pt x="2089302" y="2528703"/>
                </a:lnTo>
                <a:close/>
                <a:moveTo>
                  <a:pt x="2104266" y="2506597"/>
                </a:moveTo>
                <a:lnTo>
                  <a:pt x="2105029" y="2508077"/>
                </a:lnTo>
                <a:lnTo>
                  <a:pt x="2105074" y="2508121"/>
                </a:lnTo>
                <a:lnTo>
                  <a:pt x="2104301" y="2506617"/>
                </a:lnTo>
                <a:close/>
                <a:moveTo>
                  <a:pt x="2280440" y="2491404"/>
                </a:moveTo>
                <a:lnTo>
                  <a:pt x="2281320" y="2495045"/>
                </a:lnTo>
                <a:lnTo>
                  <a:pt x="2283018" y="2502897"/>
                </a:lnTo>
                <a:lnTo>
                  <a:pt x="2283866" y="2506204"/>
                </a:lnTo>
                <a:lnTo>
                  <a:pt x="2285565" y="2509510"/>
                </a:lnTo>
                <a:lnTo>
                  <a:pt x="2287263" y="2512403"/>
                </a:lnTo>
                <a:lnTo>
                  <a:pt x="2289810" y="2514883"/>
                </a:lnTo>
                <a:lnTo>
                  <a:pt x="2294479" y="2519429"/>
                </a:lnTo>
                <a:lnTo>
                  <a:pt x="2300423" y="2524389"/>
                </a:lnTo>
                <a:lnTo>
                  <a:pt x="2306366" y="2528935"/>
                </a:lnTo>
                <a:lnTo>
                  <a:pt x="2308913" y="2531415"/>
                </a:lnTo>
                <a:lnTo>
                  <a:pt x="2311460" y="2533894"/>
                </a:lnTo>
                <a:lnTo>
                  <a:pt x="2313158" y="2536788"/>
                </a:lnTo>
                <a:lnTo>
                  <a:pt x="2314856" y="2539680"/>
                </a:lnTo>
                <a:lnTo>
                  <a:pt x="2315705" y="2542573"/>
                </a:lnTo>
                <a:lnTo>
                  <a:pt x="2315705" y="2541965"/>
                </a:lnTo>
                <a:lnTo>
                  <a:pt x="2314856" y="2539082"/>
                </a:lnTo>
                <a:lnTo>
                  <a:pt x="2313157" y="2536200"/>
                </a:lnTo>
                <a:lnTo>
                  <a:pt x="2311460" y="2533317"/>
                </a:lnTo>
                <a:lnTo>
                  <a:pt x="2308913" y="2530845"/>
                </a:lnTo>
                <a:lnTo>
                  <a:pt x="2306365" y="2528375"/>
                </a:lnTo>
                <a:lnTo>
                  <a:pt x="2300423" y="2523844"/>
                </a:lnTo>
                <a:lnTo>
                  <a:pt x="2294479" y="2518902"/>
                </a:lnTo>
                <a:lnTo>
                  <a:pt x="2289810" y="2514372"/>
                </a:lnTo>
                <a:lnTo>
                  <a:pt x="2287263" y="2511901"/>
                </a:lnTo>
                <a:lnTo>
                  <a:pt x="2285565" y="2509018"/>
                </a:lnTo>
                <a:lnTo>
                  <a:pt x="2283866" y="2505724"/>
                </a:lnTo>
                <a:lnTo>
                  <a:pt x="2283018" y="2502429"/>
                </a:lnTo>
                <a:lnTo>
                  <a:pt x="2281319" y="2494604"/>
                </a:lnTo>
                <a:close/>
                <a:moveTo>
                  <a:pt x="2239293" y="2458261"/>
                </a:moveTo>
                <a:lnTo>
                  <a:pt x="2239293" y="2458674"/>
                </a:lnTo>
                <a:lnTo>
                  <a:pt x="2240142" y="2459501"/>
                </a:lnTo>
                <a:lnTo>
                  <a:pt x="2241840" y="2461154"/>
                </a:lnTo>
                <a:lnTo>
                  <a:pt x="2243962" y="2462394"/>
                </a:lnTo>
                <a:lnTo>
                  <a:pt x="2243962" y="2467720"/>
                </a:lnTo>
                <a:lnTo>
                  <a:pt x="2243963" y="2467719"/>
                </a:lnTo>
                <a:lnTo>
                  <a:pt x="2243963" y="2461962"/>
                </a:lnTo>
                <a:lnTo>
                  <a:pt x="2241841" y="2460729"/>
                </a:lnTo>
                <a:lnTo>
                  <a:pt x="2240142" y="2459084"/>
                </a:lnTo>
                <a:close/>
                <a:moveTo>
                  <a:pt x="2326738" y="2454577"/>
                </a:moveTo>
                <a:lnTo>
                  <a:pt x="2326318" y="2456206"/>
                </a:lnTo>
                <a:lnTo>
                  <a:pt x="2325469" y="2458261"/>
                </a:lnTo>
                <a:lnTo>
                  <a:pt x="2323771" y="2460729"/>
                </a:lnTo>
                <a:lnTo>
                  <a:pt x="2322073" y="2462374"/>
                </a:lnTo>
                <a:lnTo>
                  <a:pt x="2317403" y="2466897"/>
                </a:lnTo>
                <a:lnTo>
                  <a:pt x="2312309" y="2470186"/>
                </a:lnTo>
                <a:lnTo>
                  <a:pt x="2309338" y="2471420"/>
                </a:lnTo>
                <a:lnTo>
                  <a:pt x="2306366" y="2472653"/>
                </a:lnTo>
                <a:lnTo>
                  <a:pt x="2303394" y="2473476"/>
                </a:lnTo>
                <a:lnTo>
                  <a:pt x="2299998" y="2473476"/>
                </a:lnTo>
                <a:lnTo>
                  <a:pt x="2297027" y="2473476"/>
                </a:lnTo>
                <a:lnTo>
                  <a:pt x="2293631" y="2473476"/>
                </a:lnTo>
                <a:lnTo>
                  <a:pt x="2290659" y="2472653"/>
                </a:lnTo>
                <a:lnTo>
                  <a:pt x="2287687" y="2471009"/>
                </a:lnTo>
                <a:lnTo>
                  <a:pt x="2274952" y="2471009"/>
                </a:lnTo>
                <a:lnTo>
                  <a:pt x="2273679" y="2476765"/>
                </a:lnTo>
                <a:lnTo>
                  <a:pt x="2271132" y="2480055"/>
                </a:lnTo>
                <a:lnTo>
                  <a:pt x="2267735" y="2484167"/>
                </a:lnTo>
                <a:lnTo>
                  <a:pt x="2266037" y="2486223"/>
                </a:lnTo>
                <a:lnTo>
                  <a:pt x="2263915" y="2487456"/>
                </a:lnTo>
                <a:lnTo>
                  <a:pt x="2261792" y="2488690"/>
                </a:lnTo>
                <a:lnTo>
                  <a:pt x="2259670" y="2489101"/>
                </a:lnTo>
                <a:lnTo>
                  <a:pt x="2257123" y="2488690"/>
                </a:lnTo>
                <a:lnTo>
                  <a:pt x="2254151" y="2488279"/>
                </a:lnTo>
                <a:lnTo>
                  <a:pt x="2247783" y="2486223"/>
                </a:lnTo>
                <a:lnTo>
                  <a:pt x="2245236" y="2484989"/>
                </a:lnTo>
                <a:lnTo>
                  <a:pt x="2242689" y="2483344"/>
                </a:lnTo>
                <a:lnTo>
                  <a:pt x="2241416" y="2481288"/>
                </a:lnTo>
                <a:lnTo>
                  <a:pt x="2241040" y="2480197"/>
                </a:lnTo>
                <a:lnTo>
                  <a:pt x="2240991" y="2480579"/>
                </a:lnTo>
                <a:lnTo>
                  <a:pt x="2241415" y="2481819"/>
                </a:lnTo>
                <a:lnTo>
                  <a:pt x="2242689" y="2483885"/>
                </a:lnTo>
                <a:lnTo>
                  <a:pt x="2245236" y="2485539"/>
                </a:lnTo>
                <a:lnTo>
                  <a:pt x="2247783" y="2486779"/>
                </a:lnTo>
                <a:lnTo>
                  <a:pt x="2254151" y="2488845"/>
                </a:lnTo>
                <a:lnTo>
                  <a:pt x="2257122" y="2489258"/>
                </a:lnTo>
                <a:lnTo>
                  <a:pt x="2259669" y="2489672"/>
                </a:lnTo>
                <a:lnTo>
                  <a:pt x="2261792" y="2489258"/>
                </a:lnTo>
                <a:lnTo>
                  <a:pt x="2263914" y="2488019"/>
                </a:lnTo>
                <a:lnTo>
                  <a:pt x="2266037" y="2486779"/>
                </a:lnTo>
                <a:lnTo>
                  <a:pt x="2267735" y="2484712"/>
                </a:lnTo>
                <a:lnTo>
                  <a:pt x="2271132" y="2480579"/>
                </a:lnTo>
                <a:lnTo>
                  <a:pt x="2273679" y="2477273"/>
                </a:lnTo>
                <a:lnTo>
                  <a:pt x="2277074" y="2482646"/>
                </a:lnTo>
                <a:lnTo>
                  <a:pt x="2278632" y="2485931"/>
                </a:lnTo>
                <a:lnTo>
                  <a:pt x="2277499" y="2483072"/>
                </a:lnTo>
                <a:lnTo>
                  <a:pt x="2274952" y="2478130"/>
                </a:lnTo>
                <a:lnTo>
                  <a:pt x="2274952" y="2471129"/>
                </a:lnTo>
                <a:lnTo>
                  <a:pt x="2287687" y="2471129"/>
                </a:lnTo>
                <a:lnTo>
                  <a:pt x="2290658" y="2472777"/>
                </a:lnTo>
                <a:lnTo>
                  <a:pt x="2293630" y="2473600"/>
                </a:lnTo>
                <a:lnTo>
                  <a:pt x="2297026" y="2473600"/>
                </a:lnTo>
                <a:lnTo>
                  <a:pt x="2299998" y="2473600"/>
                </a:lnTo>
                <a:lnTo>
                  <a:pt x="2303394" y="2473600"/>
                </a:lnTo>
                <a:lnTo>
                  <a:pt x="2306365" y="2472777"/>
                </a:lnTo>
                <a:lnTo>
                  <a:pt x="2309337" y="2471541"/>
                </a:lnTo>
                <a:lnTo>
                  <a:pt x="2312309" y="2470306"/>
                </a:lnTo>
                <a:lnTo>
                  <a:pt x="2317403" y="2467011"/>
                </a:lnTo>
                <a:lnTo>
                  <a:pt x="2322072" y="2462481"/>
                </a:lnTo>
                <a:lnTo>
                  <a:pt x="2323770" y="2460833"/>
                </a:lnTo>
                <a:lnTo>
                  <a:pt x="2325469" y="2458363"/>
                </a:lnTo>
                <a:lnTo>
                  <a:pt x="2326317" y="2456304"/>
                </a:lnTo>
                <a:lnTo>
                  <a:pt x="2326742" y="2454656"/>
                </a:lnTo>
                <a:close/>
                <a:moveTo>
                  <a:pt x="2246469" y="2442265"/>
                </a:moveTo>
                <a:lnTo>
                  <a:pt x="2246085" y="2442555"/>
                </a:lnTo>
                <a:lnTo>
                  <a:pt x="2245839" y="2442875"/>
                </a:lnTo>
                <a:close/>
                <a:moveTo>
                  <a:pt x="2331837" y="2438113"/>
                </a:moveTo>
                <a:lnTo>
                  <a:pt x="2330138" y="2438524"/>
                </a:lnTo>
                <a:lnTo>
                  <a:pt x="2328440" y="2439347"/>
                </a:lnTo>
                <a:lnTo>
                  <a:pt x="2327167" y="2440169"/>
                </a:lnTo>
                <a:lnTo>
                  <a:pt x="2326743" y="2442225"/>
                </a:lnTo>
                <a:lnTo>
                  <a:pt x="2326318" y="2445515"/>
                </a:lnTo>
                <a:lnTo>
                  <a:pt x="2326321" y="2445572"/>
                </a:lnTo>
                <a:lnTo>
                  <a:pt x="2326742" y="2442301"/>
                </a:lnTo>
                <a:lnTo>
                  <a:pt x="2327167" y="2440242"/>
                </a:lnTo>
                <a:lnTo>
                  <a:pt x="2328440" y="2439418"/>
                </a:lnTo>
                <a:lnTo>
                  <a:pt x="2330138" y="2438594"/>
                </a:lnTo>
                <a:lnTo>
                  <a:pt x="2331836" y="2438182"/>
                </a:lnTo>
                <a:lnTo>
                  <a:pt x="2332156" y="2438113"/>
                </a:lnTo>
                <a:close/>
                <a:moveTo>
                  <a:pt x="2198530" y="2437167"/>
                </a:moveTo>
                <a:lnTo>
                  <a:pt x="2198951" y="2441250"/>
                </a:lnTo>
                <a:lnTo>
                  <a:pt x="2198526" y="2443312"/>
                </a:lnTo>
                <a:lnTo>
                  <a:pt x="2197251" y="2445375"/>
                </a:lnTo>
                <a:lnTo>
                  <a:pt x="2195976" y="2447025"/>
                </a:lnTo>
                <a:lnTo>
                  <a:pt x="2193851" y="2449088"/>
                </a:lnTo>
                <a:lnTo>
                  <a:pt x="2192151" y="2450738"/>
                </a:lnTo>
                <a:lnTo>
                  <a:pt x="2189176" y="2451563"/>
                </a:lnTo>
                <a:lnTo>
                  <a:pt x="2183225" y="2453213"/>
                </a:lnTo>
                <a:lnTo>
                  <a:pt x="2176424" y="2454863"/>
                </a:lnTo>
                <a:lnTo>
                  <a:pt x="2169199" y="2455688"/>
                </a:lnTo>
                <a:lnTo>
                  <a:pt x="2162824" y="2456513"/>
                </a:lnTo>
                <a:lnTo>
                  <a:pt x="2156873" y="2457751"/>
                </a:lnTo>
                <a:lnTo>
                  <a:pt x="2154748" y="2457751"/>
                </a:lnTo>
                <a:lnTo>
                  <a:pt x="2153048" y="2458163"/>
                </a:lnTo>
                <a:lnTo>
                  <a:pt x="2149648" y="2459401"/>
                </a:lnTo>
                <a:lnTo>
                  <a:pt x="2146672" y="2461463"/>
                </a:lnTo>
                <a:lnTo>
                  <a:pt x="2142856" y="2463938"/>
                </a:lnTo>
                <a:lnTo>
                  <a:pt x="2131380" y="2468476"/>
                </a:lnTo>
                <a:lnTo>
                  <a:pt x="2112679" y="2477138"/>
                </a:lnTo>
                <a:lnTo>
                  <a:pt x="2103329" y="2481676"/>
                </a:lnTo>
                <a:lnTo>
                  <a:pt x="2095678" y="2486626"/>
                </a:lnTo>
                <a:lnTo>
                  <a:pt x="2092702" y="2488689"/>
                </a:lnTo>
                <a:lnTo>
                  <a:pt x="2090152" y="2490752"/>
                </a:lnTo>
                <a:lnTo>
                  <a:pt x="2088877" y="2492402"/>
                </a:lnTo>
                <a:lnTo>
                  <a:pt x="2088027" y="2494052"/>
                </a:lnTo>
                <a:lnTo>
                  <a:pt x="2088452" y="2495702"/>
                </a:lnTo>
                <a:lnTo>
                  <a:pt x="2088877" y="2496939"/>
                </a:lnTo>
                <a:lnTo>
                  <a:pt x="2089727" y="2498177"/>
                </a:lnTo>
                <a:lnTo>
                  <a:pt x="2089792" y="2498241"/>
                </a:lnTo>
                <a:lnTo>
                  <a:pt x="2089019" y="2497111"/>
                </a:lnTo>
                <a:lnTo>
                  <a:pt x="2088594" y="2495871"/>
                </a:lnTo>
                <a:lnTo>
                  <a:pt x="2088170" y="2494218"/>
                </a:lnTo>
                <a:lnTo>
                  <a:pt x="2089019" y="2492565"/>
                </a:lnTo>
                <a:lnTo>
                  <a:pt x="2090292" y="2490911"/>
                </a:lnTo>
                <a:lnTo>
                  <a:pt x="2092839" y="2488845"/>
                </a:lnTo>
                <a:lnTo>
                  <a:pt x="2095811" y="2486779"/>
                </a:lnTo>
                <a:lnTo>
                  <a:pt x="2103453" y="2481819"/>
                </a:lnTo>
                <a:lnTo>
                  <a:pt x="2112792" y="2477273"/>
                </a:lnTo>
                <a:lnTo>
                  <a:pt x="2131470" y="2468594"/>
                </a:lnTo>
                <a:lnTo>
                  <a:pt x="2142931" y="2464047"/>
                </a:lnTo>
                <a:lnTo>
                  <a:pt x="2146750" y="2461567"/>
                </a:lnTo>
                <a:lnTo>
                  <a:pt x="2149721" y="2459501"/>
                </a:lnTo>
                <a:lnTo>
                  <a:pt x="2153118" y="2458261"/>
                </a:lnTo>
                <a:lnTo>
                  <a:pt x="2154816" y="2457848"/>
                </a:lnTo>
                <a:lnTo>
                  <a:pt x="2156938" y="2457848"/>
                </a:lnTo>
                <a:lnTo>
                  <a:pt x="2162881" y="2456608"/>
                </a:lnTo>
                <a:lnTo>
                  <a:pt x="2169249" y="2455781"/>
                </a:lnTo>
                <a:lnTo>
                  <a:pt x="2176465" y="2454954"/>
                </a:lnTo>
                <a:lnTo>
                  <a:pt x="2183258" y="2453301"/>
                </a:lnTo>
                <a:lnTo>
                  <a:pt x="2189201" y="2451648"/>
                </a:lnTo>
                <a:lnTo>
                  <a:pt x="2192172" y="2450822"/>
                </a:lnTo>
                <a:lnTo>
                  <a:pt x="2193870" y="2449168"/>
                </a:lnTo>
                <a:lnTo>
                  <a:pt x="2195993" y="2447102"/>
                </a:lnTo>
                <a:lnTo>
                  <a:pt x="2197267" y="2445449"/>
                </a:lnTo>
                <a:lnTo>
                  <a:pt x="2198540" y="2443382"/>
                </a:lnTo>
                <a:lnTo>
                  <a:pt x="2198964" y="2441316"/>
                </a:lnTo>
                <a:lnTo>
                  <a:pt x="2198540" y="2437183"/>
                </a:lnTo>
                <a:close/>
                <a:moveTo>
                  <a:pt x="2260983" y="2431800"/>
                </a:moveTo>
                <a:lnTo>
                  <a:pt x="2260982" y="2431811"/>
                </a:lnTo>
                <a:lnTo>
                  <a:pt x="2260988" y="2431808"/>
                </a:lnTo>
                <a:close/>
                <a:moveTo>
                  <a:pt x="2829533" y="2428867"/>
                </a:moveTo>
                <a:lnTo>
                  <a:pt x="2829537" y="2428874"/>
                </a:lnTo>
                <a:lnTo>
                  <a:pt x="2831233" y="2430525"/>
                </a:lnTo>
                <a:lnTo>
                  <a:pt x="2833776" y="2431762"/>
                </a:lnTo>
                <a:lnTo>
                  <a:pt x="2837168" y="2432175"/>
                </a:lnTo>
                <a:lnTo>
                  <a:pt x="2840559" y="2431762"/>
                </a:lnTo>
                <a:lnTo>
                  <a:pt x="2843950" y="2431762"/>
                </a:lnTo>
                <a:lnTo>
                  <a:pt x="2846494" y="2430937"/>
                </a:lnTo>
                <a:lnTo>
                  <a:pt x="2848614" y="2430937"/>
                </a:lnTo>
                <a:lnTo>
                  <a:pt x="2850734" y="2431762"/>
                </a:lnTo>
                <a:lnTo>
                  <a:pt x="2852394" y="2432974"/>
                </a:lnTo>
                <a:lnTo>
                  <a:pt x="2852053" y="2432587"/>
                </a:lnTo>
                <a:lnTo>
                  <a:pt x="2850354" y="2431349"/>
                </a:lnTo>
                <a:lnTo>
                  <a:pt x="2848230" y="2430524"/>
                </a:lnTo>
                <a:lnTo>
                  <a:pt x="2846106" y="2430524"/>
                </a:lnTo>
                <a:lnTo>
                  <a:pt x="2843558" y="2431349"/>
                </a:lnTo>
                <a:lnTo>
                  <a:pt x="2840159" y="2431349"/>
                </a:lnTo>
                <a:lnTo>
                  <a:pt x="2836761" y="2431761"/>
                </a:lnTo>
                <a:lnTo>
                  <a:pt x="2833363" y="2431349"/>
                </a:lnTo>
                <a:lnTo>
                  <a:pt x="2830815" y="2430112"/>
                </a:lnTo>
                <a:close/>
                <a:moveTo>
                  <a:pt x="3040952" y="2407993"/>
                </a:moveTo>
                <a:lnTo>
                  <a:pt x="3036837" y="2413199"/>
                </a:lnTo>
                <a:lnTo>
                  <a:pt x="3032597" y="2418562"/>
                </a:lnTo>
                <a:lnTo>
                  <a:pt x="3031325" y="2421449"/>
                </a:lnTo>
                <a:lnTo>
                  <a:pt x="3029630" y="2424749"/>
                </a:lnTo>
                <a:lnTo>
                  <a:pt x="3028782" y="2428050"/>
                </a:lnTo>
                <a:lnTo>
                  <a:pt x="3028358" y="2432175"/>
                </a:lnTo>
                <a:lnTo>
                  <a:pt x="3028782" y="2433825"/>
                </a:lnTo>
                <a:lnTo>
                  <a:pt x="3029206" y="2435475"/>
                </a:lnTo>
                <a:lnTo>
                  <a:pt x="3029212" y="2435483"/>
                </a:lnTo>
                <a:lnTo>
                  <a:pt x="3028879" y="2434186"/>
                </a:lnTo>
                <a:lnTo>
                  <a:pt x="3028454" y="2432535"/>
                </a:lnTo>
                <a:lnTo>
                  <a:pt x="3028879" y="2428407"/>
                </a:lnTo>
                <a:lnTo>
                  <a:pt x="3029727" y="2425105"/>
                </a:lnTo>
                <a:lnTo>
                  <a:pt x="3031423" y="2421803"/>
                </a:lnTo>
                <a:lnTo>
                  <a:pt x="3032695" y="2418913"/>
                </a:lnTo>
                <a:lnTo>
                  <a:pt x="3036937" y="2413547"/>
                </a:lnTo>
                <a:lnTo>
                  <a:pt x="3041177" y="2408181"/>
                </a:lnTo>
                <a:close/>
                <a:moveTo>
                  <a:pt x="2209182" y="2406671"/>
                </a:moveTo>
                <a:lnTo>
                  <a:pt x="2202776" y="2407837"/>
                </a:lnTo>
                <a:lnTo>
                  <a:pt x="2199801" y="2408661"/>
                </a:lnTo>
                <a:lnTo>
                  <a:pt x="2196826" y="2409899"/>
                </a:lnTo>
                <a:lnTo>
                  <a:pt x="2194701" y="2411549"/>
                </a:lnTo>
                <a:lnTo>
                  <a:pt x="2192576" y="2413612"/>
                </a:lnTo>
                <a:lnTo>
                  <a:pt x="2191726" y="2416087"/>
                </a:lnTo>
                <a:lnTo>
                  <a:pt x="2190876" y="2418149"/>
                </a:lnTo>
                <a:lnTo>
                  <a:pt x="2191726" y="2422687"/>
                </a:lnTo>
                <a:lnTo>
                  <a:pt x="2192151" y="2425575"/>
                </a:lnTo>
                <a:lnTo>
                  <a:pt x="2193201" y="2427613"/>
                </a:lnTo>
                <a:lnTo>
                  <a:pt x="2192172" y="2425611"/>
                </a:lnTo>
                <a:lnTo>
                  <a:pt x="2191748" y="2422717"/>
                </a:lnTo>
                <a:lnTo>
                  <a:pt x="2190899" y="2418171"/>
                </a:lnTo>
                <a:lnTo>
                  <a:pt x="2191748" y="2416105"/>
                </a:lnTo>
                <a:lnTo>
                  <a:pt x="2192597" y="2413625"/>
                </a:lnTo>
                <a:lnTo>
                  <a:pt x="2194719" y="2411558"/>
                </a:lnTo>
                <a:lnTo>
                  <a:pt x="2196842" y="2409905"/>
                </a:lnTo>
                <a:lnTo>
                  <a:pt x="2199814" y="2408665"/>
                </a:lnTo>
                <a:lnTo>
                  <a:pt x="2202785" y="2407839"/>
                </a:lnTo>
                <a:close/>
                <a:moveTo>
                  <a:pt x="2208326" y="2403286"/>
                </a:moveTo>
                <a:lnTo>
                  <a:pt x="2209577" y="2406599"/>
                </a:lnTo>
                <a:lnTo>
                  <a:pt x="2212549" y="2408252"/>
                </a:lnTo>
                <a:lnTo>
                  <a:pt x="2215521" y="2410318"/>
                </a:lnTo>
                <a:lnTo>
                  <a:pt x="2219341" y="2411558"/>
                </a:lnTo>
                <a:lnTo>
                  <a:pt x="2223162" y="2412385"/>
                </a:lnTo>
                <a:lnTo>
                  <a:pt x="2232501" y="2414038"/>
                </a:lnTo>
                <a:lnTo>
                  <a:pt x="2241415" y="2414865"/>
                </a:lnTo>
                <a:lnTo>
                  <a:pt x="2245661" y="2416105"/>
                </a:lnTo>
                <a:lnTo>
                  <a:pt x="2249906" y="2416931"/>
                </a:lnTo>
                <a:lnTo>
                  <a:pt x="2253302" y="2417758"/>
                </a:lnTo>
                <a:lnTo>
                  <a:pt x="2255849" y="2419824"/>
                </a:lnTo>
                <a:lnTo>
                  <a:pt x="2258396" y="2421478"/>
                </a:lnTo>
                <a:lnTo>
                  <a:pt x="2260421" y="2424238"/>
                </a:lnTo>
                <a:lnTo>
                  <a:pt x="2260421" y="2423511"/>
                </a:lnTo>
                <a:lnTo>
                  <a:pt x="2259144" y="2421861"/>
                </a:lnTo>
                <a:lnTo>
                  <a:pt x="2258293" y="2420211"/>
                </a:lnTo>
                <a:lnTo>
                  <a:pt x="2257442" y="2419386"/>
                </a:lnTo>
                <a:lnTo>
                  <a:pt x="2254038" y="2416911"/>
                </a:lnTo>
                <a:lnTo>
                  <a:pt x="2250208" y="2415261"/>
                </a:lnTo>
                <a:lnTo>
                  <a:pt x="2245526" y="2414436"/>
                </a:lnTo>
                <a:lnTo>
                  <a:pt x="2234888" y="2413199"/>
                </a:lnTo>
                <a:lnTo>
                  <a:pt x="2224249" y="2411136"/>
                </a:lnTo>
                <a:lnTo>
                  <a:pt x="2219142" y="2410311"/>
                </a:lnTo>
                <a:lnTo>
                  <a:pt x="2214887" y="2408249"/>
                </a:lnTo>
                <a:lnTo>
                  <a:pt x="2210631" y="2406599"/>
                </a:lnTo>
                <a:lnTo>
                  <a:pt x="2209355" y="2404948"/>
                </a:lnTo>
                <a:close/>
                <a:moveTo>
                  <a:pt x="396481" y="2402886"/>
                </a:moveTo>
                <a:lnTo>
                  <a:pt x="390065" y="2403712"/>
                </a:lnTo>
                <a:lnTo>
                  <a:pt x="384078" y="2404536"/>
                </a:lnTo>
                <a:lnTo>
                  <a:pt x="383451" y="2404811"/>
                </a:lnTo>
                <a:lnTo>
                  <a:pt x="388951" y="2403925"/>
                </a:lnTo>
                <a:lnTo>
                  <a:pt x="396189" y="2403101"/>
                </a:lnTo>
                <a:lnTo>
                  <a:pt x="397892" y="2403101"/>
                </a:lnTo>
                <a:lnTo>
                  <a:pt x="399595" y="2403925"/>
                </a:lnTo>
                <a:lnTo>
                  <a:pt x="403002" y="2405572"/>
                </a:lnTo>
                <a:lnTo>
                  <a:pt x="406408" y="2407220"/>
                </a:lnTo>
                <a:lnTo>
                  <a:pt x="408537" y="2407632"/>
                </a:lnTo>
                <a:lnTo>
                  <a:pt x="410241" y="2408044"/>
                </a:lnTo>
                <a:lnTo>
                  <a:pt x="412795" y="2407632"/>
                </a:lnTo>
                <a:lnTo>
                  <a:pt x="414924" y="2407220"/>
                </a:lnTo>
                <a:lnTo>
                  <a:pt x="416627" y="2406808"/>
                </a:lnTo>
                <a:lnTo>
                  <a:pt x="416870" y="2406632"/>
                </a:lnTo>
                <a:lnTo>
                  <a:pt x="415297" y="2407012"/>
                </a:lnTo>
                <a:lnTo>
                  <a:pt x="413159" y="2407424"/>
                </a:lnTo>
                <a:lnTo>
                  <a:pt x="410593" y="2407837"/>
                </a:lnTo>
                <a:lnTo>
                  <a:pt x="408882" y="2407424"/>
                </a:lnTo>
                <a:lnTo>
                  <a:pt x="406744" y="2407012"/>
                </a:lnTo>
                <a:lnTo>
                  <a:pt x="403323" y="2405362"/>
                </a:lnTo>
                <a:lnTo>
                  <a:pt x="399902" y="2403712"/>
                </a:lnTo>
                <a:lnTo>
                  <a:pt x="398191" y="2402886"/>
                </a:lnTo>
                <a:close/>
                <a:moveTo>
                  <a:pt x="2799814" y="2398353"/>
                </a:moveTo>
                <a:lnTo>
                  <a:pt x="2800286" y="2398761"/>
                </a:lnTo>
                <a:lnTo>
                  <a:pt x="2804526" y="2401649"/>
                </a:lnTo>
                <a:lnTo>
                  <a:pt x="2808765" y="2403711"/>
                </a:lnTo>
                <a:lnTo>
                  <a:pt x="2813004" y="2405774"/>
                </a:lnTo>
                <a:lnTo>
                  <a:pt x="2817613" y="2408628"/>
                </a:lnTo>
                <a:lnTo>
                  <a:pt x="2817223" y="2408249"/>
                </a:lnTo>
                <a:lnTo>
                  <a:pt x="2812550" y="2405361"/>
                </a:lnTo>
                <a:lnTo>
                  <a:pt x="2808302" y="2403298"/>
                </a:lnTo>
                <a:lnTo>
                  <a:pt x="2804055" y="2401236"/>
                </a:lnTo>
                <a:close/>
                <a:moveTo>
                  <a:pt x="2765545" y="2386455"/>
                </a:moveTo>
                <a:lnTo>
                  <a:pt x="2765948" y="2386798"/>
                </a:lnTo>
                <a:lnTo>
                  <a:pt x="2770188" y="2388861"/>
                </a:lnTo>
                <a:lnTo>
                  <a:pt x="2775275" y="2390098"/>
                </a:lnTo>
                <a:lnTo>
                  <a:pt x="2777818" y="2390923"/>
                </a:lnTo>
                <a:lnTo>
                  <a:pt x="2780785" y="2390923"/>
                </a:lnTo>
                <a:lnTo>
                  <a:pt x="2783329" y="2391336"/>
                </a:lnTo>
                <a:lnTo>
                  <a:pt x="2785873" y="2392161"/>
                </a:lnTo>
                <a:lnTo>
                  <a:pt x="2787145" y="2392161"/>
                </a:lnTo>
                <a:lnTo>
                  <a:pt x="2789264" y="2392161"/>
                </a:lnTo>
                <a:lnTo>
                  <a:pt x="2791384" y="2391749"/>
                </a:lnTo>
                <a:lnTo>
                  <a:pt x="2793034" y="2390946"/>
                </a:lnTo>
                <a:lnTo>
                  <a:pt x="2792587" y="2390511"/>
                </a:lnTo>
                <a:lnTo>
                  <a:pt x="2790888" y="2391335"/>
                </a:lnTo>
                <a:lnTo>
                  <a:pt x="2788764" y="2391748"/>
                </a:lnTo>
                <a:lnTo>
                  <a:pt x="2786640" y="2391748"/>
                </a:lnTo>
                <a:lnTo>
                  <a:pt x="2785366" y="2391748"/>
                </a:lnTo>
                <a:lnTo>
                  <a:pt x="2782817" y="2390923"/>
                </a:lnTo>
                <a:lnTo>
                  <a:pt x="2780268" y="2390511"/>
                </a:lnTo>
                <a:lnTo>
                  <a:pt x="2777295" y="2390511"/>
                </a:lnTo>
                <a:lnTo>
                  <a:pt x="2774747" y="2389685"/>
                </a:lnTo>
                <a:lnTo>
                  <a:pt x="2769650" y="2388448"/>
                </a:lnTo>
                <a:close/>
                <a:moveTo>
                  <a:pt x="2483754" y="2383436"/>
                </a:moveTo>
                <a:lnTo>
                  <a:pt x="2483622" y="2383479"/>
                </a:lnTo>
                <a:lnTo>
                  <a:pt x="2481074" y="2384717"/>
                </a:lnTo>
                <a:lnTo>
                  <a:pt x="2478950" y="2385955"/>
                </a:lnTo>
                <a:lnTo>
                  <a:pt x="2477675" y="2387192"/>
                </a:lnTo>
                <a:lnTo>
                  <a:pt x="2475976" y="2389255"/>
                </a:lnTo>
                <a:lnTo>
                  <a:pt x="2471304" y="2401634"/>
                </a:lnTo>
                <a:lnTo>
                  <a:pt x="2465358" y="2414012"/>
                </a:lnTo>
                <a:lnTo>
                  <a:pt x="2461959" y="2420201"/>
                </a:lnTo>
                <a:lnTo>
                  <a:pt x="2458562" y="2425978"/>
                </a:lnTo>
                <a:lnTo>
                  <a:pt x="2454739" y="2431755"/>
                </a:lnTo>
                <a:lnTo>
                  <a:pt x="2450916" y="2437118"/>
                </a:lnTo>
                <a:lnTo>
                  <a:pt x="2445819" y="2442070"/>
                </a:lnTo>
                <a:lnTo>
                  <a:pt x="2441665" y="2446508"/>
                </a:lnTo>
                <a:lnTo>
                  <a:pt x="2441784" y="2446419"/>
                </a:lnTo>
                <a:lnTo>
                  <a:pt x="2446029" y="2441889"/>
                </a:lnTo>
                <a:lnTo>
                  <a:pt x="2451123" y="2436947"/>
                </a:lnTo>
                <a:lnTo>
                  <a:pt x="2454944" y="2431593"/>
                </a:lnTo>
                <a:lnTo>
                  <a:pt x="2458765" y="2425827"/>
                </a:lnTo>
                <a:lnTo>
                  <a:pt x="2462161" y="2420062"/>
                </a:lnTo>
                <a:lnTo>
                  <a:pt x="2465557" y="2413884"/>
                </a:lnTo>
                <a:lnTo>
                  <a:pt x="2471500" y="2401529"/>
                </a:lnTo>
                <a:lnTo>
                  <a:pt x="2476169" y="2389174"/>
                </a:lnTo>
                <a:lnTo>
                  <a:pt x="2477868" y="2387115"/>
                </a:lnTo>
                <a:lnTo>
                  <a:pt x="2479141" y="2385879"/>
                </a:lnTo>
                <a:lnTo>
                  <a:pt x="2481264" y="2384644"/>
                </a:lnTo>
                <a:close/>
                <a:moveTo>
                  <a:pt x="2755628" y="2378854"/>
                </a:moveTo>
                <a:lnTo>
                  <a:pt x="2762083" y="2383564"/>
                </a:lnTo>
                <a:lnTo>
                  <a:pt x="2762004" y="2383498"/>
                </a:lnTo>
                <a:close/>
                <a:moveTo>
                  <a:pt x="2655737" y="2373525"/>
                </a:moveTo>
                <a:lnTo>
                  <a:pt x="2656151" y="2373598"/>
                </a:lnTo>
                <a:lnTo>
                  <a:pt x="2656830" y="2373525"/>
                </a:lnTo>
                <a:close/>
                <a:moveTo>
                  <a:pt x="2666728" y="2369840"/>
                </a:moveTo>
                <a:lnTo>
                  <a:pt x="2664228" y="2371053"/>
                </a:lnTo>
                <a:lnTo>
                  <a:pt x="2661680" y="2372701"/>
                </a:lnTo>
                <a:lnTo>
                  <a:pt x="2659911" y="2373191"/>
                </a:lnTo>
                <a:lnTo>
                  <a:pt x="2659967" y="2373185"/>
                </a:lnTo>
                <a:lnTo>
                  <a:pt x="2663358" y="2372360"/>
                </a:lnTo>
                <a:lnTo>
                  <a:pt x="2666326" y="2370298"/>
                </a:lnTo>
                <a:close/>
                <a:moveTo>
                  <a:pt x="2714149" y="2363629"/>
                </a:moveTo>
                <a:lnTo>
                  <a:pt x="2714229" y="2363698"/>
                </a:lnTo>
                <a:lnTo>
                  <a:pt x="2717621" y="2365760"/>
                </a:lnTo>
                <a:lnTo>
                  <a:pt x="2721436" y="2367410"/>
                </a:lnTo>
                <a:lnTo>
                  <a:pt x="2725251" y="2368235"/>
                </a:lnTo>
                <a:lnTo>
                  <a:pt x="2734154" y="2370298"/>
                </a:lnTo>
                <a:lnTo>
                  <a:pt x="2738817" y="2371123"/>
                </a:lnTo>
                <a:lnTo>
                  <a:pt x="2743480" y="2372773"/>
                </a:lnTo>
                <a:lnTo>
                  <a:pt x="2749415" y="2375248"/>
                </a:lnTo>
                <a:lnTo>
                  <a:pt x="2754067" y="2377717"/>
                </a:lnTo>
                <a:lnTo>
                  <a:pt x="2753509" y="2377310"/>
                </a:lnTo>
                <a:lnTo>
                  <a:pt x="2748837" y="2374835"/>
                </a:lnTo>
                <a:lnTo>
                  <a:pt x="2742890" y="2372360"/>
                </a:lnTo>
                <a:lnTo>
                  <a:pt x="2738218" y="2370710"/>
                </a:lnTo>
                <a:lnTo>
                  <a:pt x="2733546" y="2369885"/>
                </a:lnTo>
                <a:lnTo>
                  <a:pt x="2724625" y="2367822"/>
                </a:lnTo>
                <a:lnTo>
                  <a:pt x="2720802" y="2366997"/>
                </a:lnTo>
                <a:lnTo>
                  <a:pt x="2716980" y="2365347"/>
                </a:lnTo>
                <a:close/>
                <a:moveTo>
                  <a:pt x="345358" y="2357097"/>
                </a:moveTo>
                <a:lnTo>
                  <a:pt x="343760" y="2357676"/>
                </a:lnTo>
                <a:lnTo>
                  <a:pt x="344306" y="2358335"/>
                </a:lnTo>
                <a:lnTo>
                  <a:pt x="346872" y="2360397"/>
                </a:lnTo>
                <a:lnTo>
                  <a:pt x="349011" y="2361635"/>
                </a:lnTo>
                <a:lnTo>
                  <a:pt x="352432" y="2362460"/>
                </a:lnTo>
                <a:lnTo>
                  <a:pt x="354570" y="2361635"/>
                </a:lnTo>
                <a:lnTo>
                  <a:pt x="356708" y="2360810"/>
                </a:lnTo>
                <a:lnTo>
                  <a:pt x="357026" y="2360504"/>
                </a:lnTo>
                <a:lnTo>
                  <a:pt x="355169" y="2361222"/>
                </a:lnTo>
                <a:lnTo>
                  <a:pt x="353037" y="2362047"/>
                </a:lnTo>
                <a:lnTo>
                  <a:pt x="350904" y="2361222"/>
                </a:lnTo>
                <a:lnTo>
                  <a:pt x="348344" y="2359985"/>
                </a:lnTo>
                <a:close/>
                <a:moveTo>
                  <a:pt x="2591891" y="2340303"/>
                </a:moveTo>
                <a:lnTo>
                  <a:pt x="2592061" y="2340578"/>
                </a:lnTo>
                <a:lnTo>
                  <a:pt x="2595033" y="2342225"/>
                </a:lnTo>
                <a:lnTo>
                  <a:pt x="2604796" y="2348403"/>
                </a:lnTo>
                <a:lnTo>
                  <a:pt x="2614985" y="2354168"/>
                </a:lnTo>
                <a:lnTo>
                  <a:pt x="2620079" y="2357051"/>
                </a:lnTo>
                <a:lnTo>
                  <a:pt x="2626022" y="2358698"/>
                </a:lnTo>
                <a:lnTo>
                  <a:pt x="2631540" y="2360346"/>
                </a:lnTo>
                <a:lnTo>
                  <a:pt x="2638333" y="2360758"/>
                </a:lnTo>
                <a:lnTo>
                  <a:pt x="2643427" y="2360346"/>
                </a:lnTo>
                <a:lnTo>
                  <a:pt x="2646823" y="2358698"/>
                </a:lnTo>
                <a:lnTo>
                  <a:pt x="2650219" y="2357463"/>
                </a:lnTo>
                <a:lnTo>
                  <a:pt x="2654039" y="2356227"/>
                </a:lnTo>
                <a:lnTo>
                  <a:pt x="2655433" y="2357580"/>
                </a:lnTo>
                <a:lnTo>
                  <a:pt x="2655390" y="2357509"/>
                </a:lnTo>
                <a:lnTo>
                  <a:pt x="2653691" y="2355860"/>
                </a:lnTo>
                <a:lnTo>
                  <a:pt x="2649868" y="2357097"/>
                </a:lnTo>
                <a:lnTo>
                  <a:pt x="2646470" y="2358335"/>
                </a:lnTo>
                <a:lnTo>
                  <a:pt x="2643072" y="2359985"/>
                </a:lnTo>
                <a:lnTo>
                  <a:pt x="2637975" y="2360397"/>
                </a:lnTo>
                <a:lnTo>
                  <a:pt x="2631179" y="2359985"/>
                </a:lnTo>
                <a:lnTo>
                  <a:pt x="2625657" y="2358335"/>
                </a:lnTo>
                <a:lnTo>
                  <a:pt x="2619711" y="2356684"/>
                </a:lnTo>
                <a:lnTo>
                  <a:pt x="2614613" y="2353797"/>
                </a:lnTo>
                <a:lnTo>
                  <a:pt x="2604419" y="2348022"/>
                </a:lnTo>
                <a:lnTo>
                  <a:pt x="2594649" y="2341834"/>
                </a:lnTo>
                <a:close/>
                <a:moveTo>
                  <a:pt x="2695742" y="2335646"/>
                </a:moveTo>
                <a:lnTo>
                  <a:pt x="2693618" y="2336059"/>
                </a:lnTo>
                <a:lnTo>
                  <a:pt x="2691070" y="2336884"/>
                </a:lnTo>
                <a:lnTo>
                  <a:pt x="2688946" y="2337709"/>
                </a:lnTo>
                <a:lnTo>
                  <a:pt x="2687247" y="2338534"/>
                </a:lnTo>
                <a:lnTo>
                  <a:pt x="2684273" y="2341834"/>
                </a:lnTo>
                <a:lnTo>
                  <a:pt x="2681300" y="2345547"/>
                </a:lnTo>
                <a:lnTo>
                  <a:pt x="2676203" y="2354622"/>
                </a:lnTo>
                <a:lnTo>
                  <a:pt x="2673654" y="2359159"/>
                </a:lnTo>
                <a:lnTo>
                  <a:pt x="2671785" y="2362186"/>
                </a:lnTo>
                <a:lnTo>
                  <a:pt x="2672469" y="2362296"/>
                </a:lnTo>
                <a:lnTo>
                  <a:pt x="2675652" y="2357510"/>
                </a:lnTo>
                <a:lnTo>
                  <a:pt x="2679891" y="2350084"/>
                </a:lnTo>
                <a:lnTo>
                  <a:pt x="2682435" y="2345959"/>
                </a:lnTo>
                <a:lnTo>
                  <a:pt x="2684131" y="2343072"/>
                </a:lnTo>
                <a:lnTo>
                  <a:pt x="2687098" y="2340597"/>
                </a:lnTo>
                <a:lnTo>
                  <a:pt x="2689642" y="2338121"/>
                </a:lnTo>
                <a:lnTo>
                  <a:pt x="2693033" y="2336472"/>
                </a:lnTo>
                <a:lnTo>
                  <a:pt x="2696424" y="2336059"/>
                </a:lnTo>
                <a:lnTo>
                  <a:pt x="2698544" y="2336472"/>
                </a:lnTo>
                <a:lnTo>
                  <a:pt x="2700240" y="2337297"/>
                </a:lnTo>
                <a:lnTo>
                  <a:pt x="2701441" y="2337881"/>
                </a:lnTo>
                <a:lnTo>
                  <a:pt x="2701264" y="2337709"/>
                </a:lnTo>
                <a:lnTo>
                  <a:pt x="2699565" y="2336884"/>
                </a:lnTo>
                <a:lnTo>
                  <a:pt x="2697866" y="2336059"/>
                </a:lnTo>
                <a:close/>
                <a:moveTo>
                  <a:pt x="2561785" y="2332758"/>
                </a:moveTo>
                <a:lnTo>
                  <a:pt x="2562201" y="2334378"/>
                </a:lnTo>
                <a:lnTo>
                  <a:pt x="2562201" y="2337266"/>
                </a:lnTo>
                <a:lnTo>
                  <a:pt x="2561776" y="2339742"/>
                </a:lnTo>
                <a:lnTo>
                  <a:pt x="2560927" y="2342217"/>
                </a:lnTo>
                <a:lnTo>
                  <a:pt x="2553706" y="2342630"/>
                </a:lnTo>
                <a:lnTo>
                  <a:pt x="2546061" y="2343043"/>
                </a:lnTo>
                <a:lnTo>
                  <a:pt x="2537141" y="2344281"/>
                </a:lnTo>
                <a:lnTo>
                  <a:pt x="2528646" y="2345518"/>
                </a:lnTo>
                <a:lnTo>
                  <a:pt x="2519726" y="2347582"/>
                </a:lnTo>
                <a:lnTo>
                  <a:pt x="2510806" y="2350057"/>
                </a:lnTo>
                <a:lnTo>
                  <a:pt x="2503161" y="2352533"/>
                </a:lnTo>
                <a:lnTo>
                  <a:pt x="2496789" y="2356246"/>
                </a:lnTo>
                <a:lnTo>
                  <a:pt x="2495515" y="2356659"/>
                </a:lnTo>
                <a:lnTo>
                  <a:pt x="2494665" y="2357897"/>
                </a:lnTo>
                <a:lnTo>
                  <a:pt x="2493816" y="2360372"/>
                </a:lnTo>
                <a:lnTo>
                  <a:pt x="2493391" y="2363673"/>
                </a:lnTo>
                <a:lnTo>
                  <a:pt x="2492967" y="2367387"/>
                </a:lnTo>
                <a:lnTo>
                  <a:pt x="2492117" y="2375227"/>
                </a:lnTo>
                <a:lnTo>
                  <a:pt x="2491692" y="2377702"/>
                </a:lnTo>
                <a:lnTo>
                  <a:pt x="2491268" y="2379353"/>
                </a:lnTo>
                <a:lnTo>
                  <a:pt x="2490418" y="2380178"/>
                </a:lnTo>
                <a:lnTo>
                  <a:pt x="2488719" y="2381416"/>
                </a:lnTo>
                <a:lnTo>
                  <a:pt x="2487469" y="2382226"/>
                </a:lnTo>
                <a:lnTo>
                  <a:pt x="2487632" y="2382173"/>
                </a:lnTo>
                <a:lnTo>
                  <a:pt x="2488905" y="2381350"/>
                </a:lnTo>
                <a:lnTo>
                  <a:pt x="2490603" y="2380114"/>
                </a:lnTo>
                <a:lnTo>
                  <a:pt x="2491452" y="2379290"/>
                </a:lnTo>
                <a:lnTo>
                  <a:pt x="2491876" y="2377643"/>
                </a:lnTo>
                <a:lnTo>
                  <a:pt x="2492301" y="2375172"/>
                </a:lnTo>
                <a:lnTo>
                  <a:pt x="2493150" y="2367347"/>
                </a:lnTo>
                <a:lnTo>
                  <a:pt x="2493574" y="2363640"/>
                </a:lnTo>
                <a:lnTo>
                  <a:pt x="2493999" y="2360346"/>
                </a:lnTo>
                <a:lnTo>
                  <a:pt x="2494848" y="2357875"/>
                </a:lnTo>
                <a:lnTo>
                  <a:pt x="2495697" y="2356639"/>
                </a:lnTo>
                <a:lnTo>
                  <a:pt x="2496971" y="2356227"/>
                </a:lnTo>
                <a:lnTo>
                  <a:pt x="2503339" y="2352521"/>
                </a:lnTo>
                <a:lnTo>
                  <a:pt x="2510980" y="2350050"/>
                </a:lnTo>
                <a:lnTo>
                  <a:pt x="2519894" y="2347579"/>
                </a:lnTo>
                <a:lnTo>
                  <a:pt x="2528809" y="2345520"/>
                </a:lnTo>
                <a:lnTo>
                  <a:pt x="2537299" y="2344284"/>
                </a:lnTo>
                <a:lnTo>
                  <a:pt x="2546214" y="2343048"/>
                </a:lnTo>
                <a:lnTo>
                  <a:pt x="2553855" y="2342637"/>
                </a:lnTo>
                <a:lnTo>
                  <a:pt x="2561072" y="2342225"/>
                </a:lnTo>
                <a:lnTo>
                  <a:pt x="2561921" y="2339754"/>
                </a:lnTo>
                <a:lnTo>
                  <a:pt x="2562345" y="2337283"/>
                </a:lnTo>
                <a:lnTo>
                  <a:pt x="2562345" y="2334400"/>
                </a:lnTo>
                <a:lnTo>
                  <a:pt x="2561922" y="2332758"/>
                </a:lnTo>
                <a:close/>
                <a:moveTo>
                  <a:pt x="2572563" y="2328633"/>
                </a:moveTo>
                <a:lnTo>
                  <a:pt x="2571288" y="2329046"/>
                </a:lnTo>
                <a:lnTo>
                  <a:pt x="2569622" y="2329855"/>
                </a:lnTo>
                <a:lnTo>
                  <a:pt x="2571260" y="2329458"/>
                </a:lnTo>
                <a:lnTo>
                  <a:pt x="2574656" y="2329046"/>
                </a:lnTo>
                <a:lnTo>
                  <a:pt x="2579326" y="2329046"/>
                </a:lnTo>
                <a:lnTo>
                  <a:pt x="2582722" y="2330281"/>
                </a:lnTo>
                <a:lnTo>
                  <a:pt x="2585269" y="2331929"/>
                </a:lnTo>
                <a:lnTo>
                  <a:pt x="2587158" y="2333395"/>
                </a:lnTo>
                <a:lnTo>
                  <a:pt x="2587004" y="2333171"/>
                </a:lnTo>
                <a:lnTo>
                  <a:pt x="2584880" y="2331521"/>
                </a:lnTo>
                <a:lnTo>
                  <a:pt x="2582332" y="2329871"/>
                </a:lnTo>
                <a:lnTo>
                  <a:pt x="2578934" y="2328633"/>
                </a:lnTo>
                <a:lnTo>
                  <a:pt x="2574262" y="2328633"/>
                </a:lnTo>
                <a:close/>
                <a:moveTo>
                  <a:pt x="358357" y="2328341"/>
                </a:moveTo>
                <a:lnTo>
                  <a:pt x="358155" y="2328633"/>
                </a:lnTo>
                <a:lnTo>
                  <a:pt x="358056" y="2328922"/>
                </a:lnTo>
                <a:close/>
                <a:moveTo>
                  <a:pt x="2550660" y="2326038"/>
                </a:moveTo>
                <a:lnTo>
                  <a:pt x="2552432" y="2328189"/>
                </a:lnTo>
                <a:lnTo>
                  <a:pt x="2552914" y="2328470"/>
                </a:lnTo>
                <a:close/>
                <a:moveTo>
                  <a:pt x="416586" y="2322864"/>
                </a:moveTo>
                <a:lnTo>
                  <a:pt x="419222" y="2325089"/>
                </a:lnTo>
                <a:lnTo>
                  <a:pt x="419143" y="2324885"/>
                </a:lnTo>
                <a:lnTo>
                  <a:pt x="416755" y="2322864"/>
                </a:lnTo>
                <a:close/>
                <a:moveTo>
                  <a:pt x="497075" y="2320238"/>
                </a:moveTo>
                <a:lnTo>
                  <a:pt x="497102" y="2320318"/>
                </a:lnTo>
                <a:lnTo>
                  <a:pt x="497788" y="2321645"/>
                </a:lnTo>
                <a:lnTo>
                  <a:pt x="497788" y="2321621"/>
                </a:lnTo>
                <a:close/>
                <a:moveTo>
                  <a:pt x="397868" y="2316688"/>
                </a:moveTo>
                <a:lnTo>
                  <a:pt x="400329" y="2317084"/>
                </a:lnTo>
                <a:lnTo>
                  <a:pt x="401612" y="2317496"/>
                </a:lnTo>
                <a:lnTo>
                  <a:pt x="403323" y="2318734"/>
                </a:lnTo>
                <a:lnTo>
                  <a:pt x="404606" y="2319559"/>
                </a:lnTo>
                <a:lnTo>
                  <a:pt x="406744" y="2322034"/>
                </a:lnTo>
                <a:lnTo>
                  <a:pt x="407600" y="2322446"/>
                </a:lnTo>
                <a:lnTo>
                  <a:pt x="409310" y="2322859"/>
                </a:lnTo>
                <a:lnTo>
                  <a:pt x="409500" y="2322859"/>
                </a:lnTo>
                <a:lnTo>
                  <a:pt x="407818" y="2322452"/>
                </a:lnTo>
                <a:lnTo>
                  <a:pt x="406966" y="2322040"/>
                </a:lnTo>
                <a:lnTo>
                  <a:pt x="404839" y="2319570"/>
                </a:lnTo>
                <a:lnTo>
                  <a:pt x="403562" y="2318747"/>
                </a:lnTo>
                <a:lnTo>
                  <a:pt x="401859" y="2317511"/>
                </a:lnTo>
                <a:lnTo>
                  <a:pt x="400583" y="2317100"/>
                </a:lnTo>
                <a:lnTo>
                  <a:pt x="398029" y="2316688"/>
                </a:lnTo>
                <a:close/>
                <a:moveTo>
                  <a:pt x="393773" y="2316688"/>
                </a:moveTo>
                <a:lnTo>
                  <a:pt x="390369" y="2317100"/>
                </a:lnTo>
                <a:lnTo>
                  <a:pt x="385687" y="2317923"/>
                </a:lnTo>
                <a:lnTo>
                  <a:pt x="385538" y="2317587"/>
                </a:lnTo>
                <a:lnTo>
                  <a:pt x="381191" y="2318733"/>
                </a:lnTo>
                <a:lnTo>
                  <a:pt x="376072" y="2319559"/>
                </a:lnTo>
                <a:lnTo>
                  <a:pt x="371379" y="2320383"/>
                </a:lnTo>
                <a:lnTo>
                  <a:pt x="367114" y="2322446"/>
                </a:lnTo>
                <a:lnTo>
                  <a:pt x="362847" y="2323684"/>
                </a:lnTo>
                <a:lnTo>
                  <a:pt x="359862" y="2326159"/>
                </a:lnTo>
                <a:lnTo>
                  <a:pt x="358480" y="2328163"/>
                </a:lnTo>
                <a:lnTo>
                  <a:pt x="360130" y="2326571"/>
                </a:lnTo>
                <a:lnTo>
                  <a:pt x="362268" y="2325334"/>
                </a:lnTo>
                <a:lnTo>
                  <a:pt x="368255" y="2322446"/>
                </a:lnTo>
                <a:lnTo>
                  <a:pt x="375097" y="2320384"/>
                </a:lnTo>
                <a:lnTo>
                  <a:pt x="381940" y="2318734"/>
                </a:lnTo>
                <a:lnTo>
                  <a:pt x="389210" y="2317496"/>
                </a:lnTo>
                <a:lnTo>
                  <a:pt x="394342" y="2317084"/>
                </a:lnTo>
                <a:lnTo>
                  <a:pt x="397624" y="2316688"/>
                </a:lnTo>
                <a:close/>
                <a:moveTo>
                  <a:pt x="2170441" y="2313910"/>
                </a:moveTo>
                <a:lnTo>
                  <a:pt x="2172599" y="2315434"/>
                </a:lnTo>
                <a:lnTo>
                  <a:pt x="2174299" y="2317084"/>
                </a:lnTo>
                <a:lnTo>
                  <a:pt x="2176424" y="2319559"/>
                </a:lnTo>
                <a:lnTo>
                  <a:pt x="2177700" y="2322033"/>
                </a:lnTo>
                <a:lnTo>
                  <a:pt x="2179825" y="2324921"/>
                </a:lnTo>
                <a:lnTo>
                  <a:pt x="2185350" y="2337709"/>
                </a:lnTo>
                <a:lnTo>
                  <a:pt x="2188751" y="2343072"/>
                </a:lnTo>
                <a:lnTo>
                  <a:pt x="2190026" y="2345959"/>
                </a:lnTo>
                <a:lnTo>
                  <a:pt x="2192576" y="2348434"/>
                </a:lnTo>
                <a:lnTo>
                  <a:pt x="2195126" y="2350497"/>
                </a:lnTo>
                <a:lnTo>
                  <a:pt x="2198101" y="2351735"/>
                </a:lnTo>
                <a:lnTo>
                  <a:pt x="2201502" y="2352559"/>
                </a:lnTo>
                <a:lnTo>
                  <a:pt x="2204902" y="2353385"/>
                </a:lnTo>
                <a:lnTo>
                  <a:pt x="2204902" y="2355035"/>
                </a:lnTo>
                <a:lnTo>
                  <a:pt x="2203627" y="2357097"/>
                </a:lnTo>
                <a:lnTo>
                  <a:pt x="2201502" y="2360397"/>
                </a:lnTo>
                <a:lnTo>
                  <a:pt x="2198526" y="2363698"/>
                </a:lnTo>
                <a:lnTo>
                  <a:pt x="2197251" y="2364935"/>
                </a:lnTo>
                <a:lnTo>
                  <a:pt x="2197251" y="2366585"/>
                </a:lnTo>
                <a:lnTo>
                  <a:pt x="2198101" y="2369473"/>
                </a:lnTo>
                <a:lnTo>
                  <a:pt x="2198951" y="2371123"/>
                </a:lnTo>
                <a:lnTo>
                  <a:pt x="2200651" y="2373185"/>
                </a:lnTo>
                <a:lnTo>
                  <a:pt x="2202776" y="2375248"/>
                </a:lnTo>
                <a:lnTo>
                  <a:pt x="2204902" y="2376898"/>
                </a:lnTo>
                <a:lnTo>
                  <a:pt x="2206602" y="2378960"/>
                </a:lnTo>
                <a:lnTo>
                  <a:pt x="2207877" y="2380610"/>
                </a:lnTo>
                <a:lnTo>
                  <a:pt x="2208302" y="2383498"/>
                </a:lnTo>
                <a:lnTo>
                  <a:pt x="2208302" y="2385561"/>
                </a:lnTo>
                <a:lnTo>
                  <a:pt x="2207877" y="2386798"/>
                </a:lnTo>
                <a:lnTo>
                  <a:pt x="2206602" y="2388861"/>
                </a:lnTo>
                <a:lnTo>
                  <a:pt x="2205752" y="2390923"/>
                </a:lnTo>
                <a:lnTo>
                  <a:pt x="2205327" y="2392161"/>
                </a:lnTo>
                <a:lnTo>
                  <a:pt x="2204902" y="2394223"/>
                </a:lnTo>
                <a:lnTo>
                  <a:pt x="2205225" y="2395079"/>
                </a:lnTo>
                <a:lnTo>
                  <a:pt x="2205099" y="2394223"/>
                </a:lnTo>
                <a:lnTo>
                  <a:pt x="2205524" y="2392161"/>
                </a:lnTo>
                <a:lnTo>
                  <a:pt x="2205950" y="2390923"/>
                </a:lnTo>
                <a:lnTo>
                  <a:pt x="2206801" y="2388860"/>
                </a:lnTo>
                <a:lnTo>
                  <a:pt x="2208078" y="2386798"/>
                </a:lnTo>
                <a:lnTo>
                  <a:pt x="2208503" y="2385560"/>
                </a:lnTo>
                <a:lnTo>
                  <a:pt x="2208503" y="2383498"/>
                </a:lnTo>
                <a:lnTo>
                  <a:pt x="2208078" y="2380610"/>
                </a:lnTo>
                <a:lnTo>
                  <a:pt x="2206801" y="2378960"/>
                </a:lnTo>
                <a:lnTo>
                  <a:pt x="2205099" y="2376897"/>
                </a:lnTo>
                <a:lnTo>
                  <a:pt x="2202971" y="2375247"/>
                </a:lnTo>
                <a:lnTo>
                  <a:pt x="2200843" y="2373185"/>
                </a:lnTo>
                <a:lnTo>
                  <a:pt x="2199141" y="2371122"/>
                </a:lnTo>
                <a:lnTo>
                  <a:pt x="2198290" y="2369472"/>
                </a:lnTo>
                <a:lnTo>
                  <a:pt x="2197439" y="2366585"/>
                </a:lnTo>
                <a:lnTo>
                  <a:pt x="2197439" y="2364935"/>
                </a:lnTo>
                <a:lnTo>
                  <a:pt x="2198716" y="2363697"/>
                </a:lnTo>
                <a:lnTo>
                  <a:pt x="2201695" y="2360397"/>
                </a:lnTo>
                <a:lnTo>
                  <a:pt x="2203822" y="2357097"/>
                </a:lnTo>
                <a:lnTo>
                  <a:pt x="2205099" y="2355034"/>
                </a:lnTo>
                <a:lnTo>
                  <a:pt x="2205099" y="2353384"/>
                </a:lnTo>
                <a:lnTo>
                  <a:pt x="2201695" y="2352559"/>
                </a:lnTo>
                <a:lnTo>
                  <a:pt x="2198290" y="2351735"/>
                </a:lnTo>
                <a:lnTo>
                  <a:pt x="2195311" y="2350497"/>
                </a:lnTo>
                <a:lnTo>
                  <a:pt x="2192758" y="2348434"/>
                </a:lnTo>
                <a:lnTo>
                  <a:pt x="2190205" y="2345959"/>
                </a:lnTo>
                <a:lnTo>
                  <a:pt x="2188928" y="2343072"/>
                </a:lnTo>
                <a:lnTo>
                  <a:pt x="2185524" y="2337709"/>
                </a:lnTo>
                <a:lnTo>
                  <a:pt x="2179991" y="2324921"/>
                </a:lnTo>
                <a:lnTo>
                  <a:pt x="2177864" y="2322033"/>
                </a:lnTo>
                <a:lnTo>
                  <a:pt x="2176587" y="2319559"/>
                </a:lnTo>
                <a:lnTo>
                  <a:pt x="2174459" y="2317083"/>
                </a:lnTo>
                <a:lnTo>
                  <a:pt x="2172757" y="2315434"/>
                </a:lnTo>
                <a:close/>
                <a:moveTo>
                  <a:pt x="2015772" y="2306455"/>
                </a:moveTo>
                <a:lnTo>
                  <a:pt x="2015772" y="2316671"/>
                </a:lnTo>
                <a:lnTo>
                  <a:pt x="2016622" y="2317908"/>
                </a:lnTo>
                <a:lnTo>
                  <a:pt x="2017046" y="2319559"/>
                </a:lnTo>
                <a:lnTo>
                  <a:pt x="2018746" y="2322859"/>
                </a:lnTo>
                <a:lnTo>
                  <a:pt x="2022147" y="2326571"/>
                </a:lnTo>
                <a:lnTo>
                  <a:pt x="2022201" y="2326618"/>
                </a:lnTo>
                <a:lnTo>
                  <a:pt x="2019113" y="2323245"/>
                </a:lnTo>
                <a:lnTo>
                  <a:pt x="2017411" y="2319940"/>
                </a:lnTo>
                <a:lnTo>
                  <a:pt x="2016985" y="2318287"/>
                </a:lnTo>
                <a:lnTo>
                  <a:pt x="2016134" y="2317048"/>
                </a:lnTo>
                <a:lnTo>
                  <a:pt x="2016134" y="2306719"/>
                </a:lnTo>
                <a:close/>
                <a:moveTo>
                  <a:pt x="428869" y="2300377"/>
                </a:moveTo>
                <a:lnTo>
                  <a:pt x="426118" y="2301042"/>
                </a:lnTo>
                <a:lnTo>
                  <a:pt x="423139" y="2301866"/>
                </a:lnTo>
                <a:lnTo>
                  <a:pt x="421436" y="2302689"/>
                </a:lnTo>
                <a:lnTo>
                  <a:pt x="421303" y="2302819"/>
                </a:lnTo>
                <a:lnTo>
                  <a:pt x="422589" y="2302197"/>
                </a:lnTo>
                <a:lnTo>
                  <a:pt x="425569" y="2301373"/>
                </a:lnTo>
                <a:lnTo>
                  <a:pt x="428975" y="2300549"/>
                </a:lnTo>
                <a:close/>
                <a:moveTo>
                  <a:pt x="366975" y="2300251"/>
                </a:moveTo>
                <a:lnTo>
                  <a:pt x="366780" y="2300583"/>
                </a:lnTo>
                <a:lnTo>
                  <a:pt x="367813" y="2302926"/>
                </a:lnTo>
                <a:lnTo>
                  <a:pt x="368099" y="2302787"/>
                </a:lnTo>
                <a:close/>
                <a:moveTo>
                  <a:pt x="2523950" y="2297999"/>
                </a:moveTo>
                <a:lnTo>
                  <a:pt x="2523974" y="2298068"/>
                </a:lnTo>
                <a:lnTo>
                  <a:pt x="2525248" y="2299718"/>
                </a:lnTo>
                <a:lnTo>
                  <a:pt x="2526522" y="2300544"/>
                </a:lnTo>
                <a:lnTo>
                  <a:pt x="2529070" y="2301782"/>
                </a:lnTo>
                <a:lnTo>
                  <a:pt x="2530769" y="2303019"/>
                </a:lnTo>
                <a:lnTo>
                  <a:pt x="2534168" y="2306320"/>
                </a:lnTo>
                <a:lnTo>
                  <a:pt x="2537565" y="2310034"/>
                </a:lnTo>
                <a:lnTo>
                  <a:pt x="2545211" y="2319524"/>
                </a:lnTo>
                <a:lnTo>
                  <a:pt x="2548178" y="2323046"/>
                </a:lnTo>
                <a:lnTo>
                  <a:pt x="2545803" y="2319971"/>
                </a:lnTo>
                <a:lnTo>
                  <a:pt x="2538157" y="2310071"/>
                </a:lnTo>
                <a:lnTo>
                  <a:pt x="2533910" y="2305945"/>
                </a:lnTo>
                <a:lnTo>
                  <a:pt x="2530511" y="2302645"/>
                </a:lnTo>
                <a:lnTo>
                  <a:pt x="2528812" y="2301408"/>
                </a:lnTo>
                <a:lnTo>
                  <a:pt x="2526264" y="2300170"/>
                </a:lnTo>
                <a:lnTo>
                  <a:pt x="2524989" y="2299345"/>
                </a:lnTo>
                <a:close/>
                <a:moveTo>
                  <a:pt x="2001748" y="2291098"/>
                </a:moveTo>
                <a:lnTo>
                  <a:pt x="2004296" y="2294395"/>
                </a:lnTo>
                <a:lnTo>
                  <a:pt x="2006846" y="2298108"/>
                </a:lnTo>
                <a:lnTo>
                  <a:pt x="2009821" y="2301408"/>
                </a:lnTo>
                <a:lnTo>
                  <a:pt x="2012371" y="2304295"/>
                </a:lnTo>
                <a:lnTo>
                  <a:pt x="2012446" y="2304332"/>
                </a:lnTo>
                <a:lnTo>
                  <a:pt x="2010177" y="2301761"/>
                </a:lnTo>
                <a:lnTo>
                  <a:pt x="2007199" y="2298456"/>
                </a:lnTo>
                <a:lnTo>
                  <a:pt x="2004645" y="2294738"/>
                </a:lnTo>
                <a:lnTo>
                  <a:pt x="2002092" y="2291432"/>
                </a:lnTo>
                <a:close/>
                <a:moveTo>
                  <a:pt x="2141426" y="2290157"/>
                </a:moveTo>
                <a:lnTo>
                  <a:pt x="2141581" y="2290683"/>
                </a:lnTo>
                <a:lnTo>
                  <a:pt x="2144982" y="2294808"/>
                </a:lnTo>
                <a:lnTo>
                  <a:pt x="2148797" y="2298520"/>
                </a:lnTo>
                <a:lnTo>
                  <a:pt x="2153473" y="2302645"/>
                </a:lnTo>
                <a:lnTo>
                  <a:pt x="2153577" y="2302707"/>
                </a:lnTo>
                <a:lnTo>
                  <a:pt x="2148926" y="2298520"/>
                </a:lnTo>
                <a:lnTo>
                  <a:pt x="2146798" y="2296458"/>
                </a:lnTo>
                <a:lnTo>
                  <a:pt x="2144251" y="2293570"/>
                </a:lnTo>
                <a:lnTo>
                  <a:pt x="2141697" y="2290683"/>
                </a:lnTo>
                <a:close/>
                <a:moveTo>
                  <a:pt x="1999112" y="2288539"/>
                </a:moveTo>
                <a:lnTo>
                  <a:pt x="1999113" y="2288541"/>
                </a:lnTo>
                <a:lnTo>
                  <a:pt x="2000111" y="2289509"/>
                </a:lnTo>
                <a:close/>
                <a:moveTo>
                  <a:pt x="538568" y="2287404"/>
                </a:moveTo>
                <a:lnTo>
                  <a:pt x="539894" y="2288208"/>
                </a:lnTo>
                <a:lnTo>
                  <a:pt x="544953" y="2290229"/>
                </a:lnTo>
                <a:lnTo>
                  <a:pt x="542909" y="2289033"/>
                </a:lnTo>
                <a:close/>
                <a:moveTo>
                  <a:pt x="533423" y="2284407"/>
                </a:moveTo>
                <a:lnTo>
                  <a:pt x="533514" y="2284495"/>
                </a:lnTo>
                <a:lnTo>
                  <a:pt x="536015" y="2285881"/>
                </a:lnTo>
                <a:lnTo>
                  <a:pt x="535296" y="2285320"/>
                </a:lnTo>
                <a:close/>
                <a:moveTo>
                  <a:pt x="465513" y="2282940"/>
                </a:moveTo>
                <a:lnTo>
                  <a:pt x="465594" y="2283251"/>
                </a:lnTo>
                <a:lnTo>
                  <a:pt x="466445" y="2284899"/>
                </a:lnTo>
                <a:lnTo>
                  <a:pt x="467723" y="2286134"/>
                </a:lnTo>
                <a:lnTo>
                  <a:pt x="471129" y="2289429"/>
                </a:lnTo>
                <a:lnTo>
                  <a:pt x="474535" y="2291901"/>
                </a:lnTo>
                <a:lnTo>
                  <a:pt x="483477" y="2297666"/>
                </a:lnTo>
                <a:lnTo>
                  <a:pt x="487735" y="2300549"/>
                </a:lnTo>
                <a:lnTo>
                  <a:pt x="491567" y="2303432"/>
                </a:lnTo>
                <a:lnTo>
                  <a:pt x="493220" y="2305032"/>
                </a:lnTo>
                <a:lnTo>
                  <a:pt x="493109" y="2304709"/>
                </a:lnTo>
                <a:lnTo>
                  <a:pt x="491408" y="2303058"/>
                </a:lnTo>
                <a:lnTo>
                  <a:pt x="487580" y="2300171"/>
                </a:lnTo>
                <a:lnTo>
                  <a:pt x="483327" y="2297283"/>
                </a:lnTo>
                <a:lnTo>
                  <a:pt x="474396" y="2291508"/>
                </a:lnTo>
                <a:lnTo>
                  <a:pt x="470993" y="2289033"/>
                </a:lnTo>
                <a:lnTo>
                  <a:pt x="467591" y="2285733"/>
                </a:lnTo>
                <a:lnTo>
                  <a:pt x="466315" y="2284495"/>
                </a:lnTo>
                <a:close/>
                <a:moveTo>
                  <a:pt x="465039" y="2279603"/>
                </a:moveTo>
                <a:lnTo>
                  <a:pt x="461442" y="2281691"/>
                </a:lnTo>
                <a:lnTo>
                  <a:pt x="456761" y="2283338"/>
                </a:lnTo>
                <a:lnTo>
                  <a:pt x="452079" y="2284985"/>
                </a:lnTo>
                <a:lnTo>
                  <a:pt x="446546" y="2285809"/>
                </a:lnTo>
                <a:lnTo>
                  <a:pt x="440588" y="2286220"/>
                </a:lnTo>
                <a:lnTo>
                  <a:pt x="435055" y="2287044"/>
                </a:lnTo>
                <a:lnTo>
                  <a:pt x="421436" y="2287044"/>
                </a:lnTo>
                <a:lnTo>
                  <a:pt x="421637" y="2287370"/>
                </a:lnTo>
                <a:lnTo>
                  <a:pt x="434511" y="2287370"/>
                </a:lnTo>
                <a:lnTo>
                  <a:pt x="440046" y="2286546"/>
                </a:lnTo>
                <a:lnTo>
                  <a:pt x="446007" y="2286134"/>
                </a:lnTo>
                <a:lnTo>
                  <a:pt x="451542" y="2285311"/>
                </a:lnTo>
                <a:lnTo>
                  <a:pt x="456226" y="2283663"/>
                </a:lnTo>
                <a:lnTo>
                  <a:pt x="460910" y="2282016"/>
                </a:lnTo>
                <a:lnTo>
                  <a:pt x="465039" y="2279619"/>
                </a:lnTo>
                <a:close/>
                <a:moveTo>
                  <a:pt x="339938" y="2277678"/>
                </a:moveTo>
                <a:lnTo>
                  <a:pt x="341734" y="2279132"/>
                </a:lnTo>
                <a:lnTo>
                  <a:pt x="344281" y="2280370"/>
                </a:lnTo>
                <a:lnTo>
                  <a:pt x="347253" y="2281607"/>
                </a:lnTo>
                <a:lnTo>
                  <a:pt x="349800" y="2281607"/>
                </a:lnTo>
                <a:lnTo>
                  <a:pt x="352347" y="2281195"/>
                </a:lnTo>
                <a:lnTo>
                  <a:pt x="355743" y="2279545"/>
                </a:lnTo>
                <a:lnTo>
                  <a:pt x="359563" y="2283258"/>
                </a:lnTo>
                <a:lnTo>
                  <a:pt x="363809" y="2286558"/>
                </a:lnTo>
                <a:lnTo>
                  <a:pt x="373055" y="2293500"/>
                </a:lnTo>
                <a:lnTo>
                  <a:pt x="373345" y="2293219"/>
                </a:lnTo>
                <a:lnTo>
                  <a:pt x="363982" y="2286220"/>
                </a:lnTo>
                <a:lnTo>
                  <a:pt x="359726" y="2282926"/>
                </a:lnTo>
                <a:lnTo>
                  <a:pt x="355896" y="2279221"/>
                </a:lnTo>
                <a:lnTo>
                  <a:pt x="352917" y="2280868"/>
                </a:lnTo>
                <a:lnTo>
                  <a:pt x="349938" y="2281279"/>
                </a:lnTo>
                <a:lnTo>
                  <a:pt x="347384" y="2280868"/>
                </a:lnTo>
                <a:lnTo>
                  <a:pt x="344831" y="2280044"/>
                </a:lnTo>
                <a:lnTo>
                  <a:pt x="342277" y="2278809"/>
                </a:lnTo>
                <a:close/>
                <a:moveTo>
                  <a:pt x="549923" y="2261211"/>
                </a:moveTo>
                <a:lnTo>
                  <a:pt x="548825" y="2262632"/>
                </a:lnTo>
                <a:lnTo>
                  <a:pt x="545423" y="2265107"/>
                </a:lnTo>
                <a:lnTo>
                  <a:pt x="541595" y="2266757"/>
                </a:lnTo>
                <a:lnTo>
                  <a:pt x="537342" y="2269232"/>
                </a:lnTo>
                <a:lnTo>
                  <a:pt x="533514" y="2271707"/>
                </a:lnTo>
                <a:lnTo>
                  <a:pt x="532663" y="2272945"/>
                </a:lnTo>
                <a:lnTo>
                  <a:pt x="530962" y="2275007"/>
                </a:lnTo>
                <a:lnTo>
                  <a:pt x="530537" y="2276658"/>
                </a:lnTo>
                <a:lnTo>
                  <a:pt x="530111" y="2279132"/>
                </a:lnTo>
                <a:lnTo>
                  <a:pt x="530537" y="2280783"/>
                </a:lnTo>
                <a:lnTo>
                  <a:pt x="530962" y="2282020"/>
                </a:lnTo>
                <a:lnTo>
                  <a:pt x="532106" y="2283130"/>
                </a:lnTo>
                <a:lnTo>
                  <a:pt x="531065" y="2281607"/>
                </a:lnTo>
                <a:lnTo>
                  <a:pt x="530642" y="2280782"/>
                </a:lnTo>
                <a:lnTo>
                  <a:pt x="530219" y="2279132"/>
                </a:lnTo>
                <a:lnTo>
                  <a:pt x="530642" y="2276657"/>
                </a:lnTo>
                <a:lnTo>
                  <a:pt x="531065" y="2275007"/>
                </a:lnTo>
                <a:lnTo>
                  <a:pt x="532757" y="2272945"/>
                </a:lnTo>
                <a:lnTo>
                  <a:pt x="533603" y="2271707"/>
                </a:lnTo>
                <a:lnTo>
                  <a:pt x="537410" y="2269232"/>
                </a:lnTo>
                <a:lnTo>
                  <a:pt x="541640" y="2266757"/>
                </a:lnTo>
                <a:lnTo>
                  <a:pt x="545447" y="2265107"/>
                </a:lnTo>
                <a:lnTo>
                  <a:pt x="548831" y="2262632"/>
                </a:lnTo>
                <a:close/>
                <a:moveTo>
                  <a:pt x="2281227" y="2238935"/>
                </a:moveTo>
                <a:lnTo>
                  <a:pt x="2281320" y="2239097"/>
                </a:lnTo>
                <a:lnTo>
                  <a:pt x="2284716" y="2243620"/>
                </a:lnTo>
                <a:lnTo>
                  <a:pt x="2288961" y="2247732"/>
                </a:lnTo>
                <a:lnTo>
                  <a:pt x="2293206" y="2251433"/>
                </a:lnTo>
                <a:lnTo>
                  <a:pt x="2297451" y="2254722"/>
                </a:lnTo>
                <a:lnTo>
                  <a:pt x="2301696" y="2257189"/>
                </a:lnTo>
                <a:lnTo>
                  <a:pt x="2303394" y="2257601"/>
                </a:lnTo>
                <a:lnTo>
                  <a:pt x="2305092" y="2258012"/>
                </a:lnTo>
                <a:lnTo>
                  <a:pt x="2311460" y="2257601"/>
                </a:lnTo>
                <a:lnTo>
                  <a:pt x="2316554" y="2256778"/>
                </a:lnTo>
                <a:lnTo>
                  <a:pt x="2321648" y="2255956"/>
                </a:lnTo>
                <a:lnTo>
                  <a:pt x="2326743" y="2255134"/>
                </a:lnTo>
                <a:lnTo>
                  <a:pt x="2329714" y="2255134"/>
                </a:lnTo>
                <a:lnTo>
                  <a:pt x="2332685" y="2256367"/>
                </a:lnTo>
                <a:lnTo>
                  <a:pt x="2335232" y="2257189"/>
                </a:lnTo>
                <a:lnTo>
                  <a:pt x="2337355" y="2258834"/>
                </a:lnTo>
                <a:lnTo>
                  <a:pt x="2341600" y="2262535"/>
                </a:lnTo>
                <a:lnTo>
                  <a:pt x="2345421" y="2265825"/>
                </a:lnTo>
                <a:lnTo>
                  <a:pt x="2350939" y="2269526"/>
                </a:lnTo>
                <a:lnTo>
                  <a:pt x="2354760" y="2273226"/>
                </a:lnTo>
                <a:lnTo>
                  <a:pt x="2358329" y="2277452"/>
                </a:lnTo>
                <a:lnTo>
                  <a:pt x="2358320" y="2277437"/>
                </a:lnTo>
                <a:lnTo>
                  <a:pt x="2354497" y="2272898"/>
                </a:lnTo>
                <a:lnTo>
                  <a:pt x="2350674" y="2269185"/>
                </a:lnTo>
                <a:lnTo>
                  <a:pt x="2345152" y="2265472"/>
                </a:lnTo>
                <a:lnTo>
                  <a:pt x="2341330" y="2262171"/>
                </a:lnTo>
                <a:lnTo>
                  <a:pt x="2337082" y="2258457"/>
                </a:lnTo>
                <a:lnTo>
                  <a:pt x="2334958" y="2256807"/>
                </a:lnTo>
                <a:lnTo>
                  <a:pt x="2332410" y="2255981"/>
                </a:lnTo>
                <a:lnTo>
                  <a:pt x="2329436" y="2254744"/>
                </a:lnTo>
                <a:lnTo>
                  <a:pt x="2326463" y="2254744"/>
                </a:lnTo>
                <a:lnTo>
                  <a:pt x="2321367" y="2255569"/>
                </a:lnTo>
                <a:lnTo>
                  <a:pt x="2316269" y="2256394"/>
                </a:lnTo>
                <a:lnTo>
                  <a:pt x="2311172" y="2257219"/>
                </a:lnTo>
                <a:lnTo>
                  <a:pt x="2304801" y="2257632"/>
                </a:lnTo>
                <a:lnTo>
                  <a:pt x="2303102" y="2257219"/>
                </a:lnTo>
                <a:lnTo>
                  <a:pt x="2301403" y="2256807"/>
                </a:lnTo>
                <a:lnTo>
                  <a:pt x="2297156" y="2254331"/>
                </a:lnTo>
                <a:lnTo>
                  <a:pt x="2292908" y="2251030"/>
                </a:lnTo>
                <a:lnTo>
                  <a:pt x="2288661" y="2247317"/>
                </a:lnTo>
                <a:lnTo>
                  <a:pt x="2284413" y="2243191"/>
                </a:lnTo>
                <a:close/>
                <a:moveTo>
                  <a:pt x="1805582" y="2235166"/>
                </a:moveTo>
                <a:lnTo>
                  <a:pt x="1805026" y="2235346"/>
                </a:lnTo>
                <a:lnTo>
                  <a:pt x="1804899" y="2235439"/>
                </a:lnTo>
                <a:lnTo>
                  <a:pt x="1805503" y="2235244"/>
                </a:lnTo>
                <a:close/>
                <a:moveTo>
                  <a:pt x="2274037" y="2234416"/>
                </a:moveTo>
                <a:lnTo>
                  <a:pt x="2270634" y="2235406"/>
                </a:lnTo>
                <a:lnTo>
                  <a:pt x="2270260" y="2235678"/>
                </a:lnTo>
                <a:lnTo>
                  <a:pt x="2273679" y="2234574"/>
                </a:lnTo>
                <a:close/>
                <a:moveTo>
                  <a:pt x="2278348" y="2234147"/>
                </a:moveTo>
                <a:lnTo>
                  <a:pt x="2278348" y="2234163"/>
                </a:lnTo>
                <a:lnTo>
                  <a:pt x="2278935" y="2235015"/>
                </a:lnTo>
                <a:lnTo>
                  <a:pt x="2278891" y="2234938"/>
                </a:lnTo>
                <a:close/>
                <a:moveTo>
                  <a:pt x="2278041" y="2232599"/>
                </a:moveTo>
                <a:lnTo>
                  <a:pt x="2277852" y="2232737"/>
                </a:lnTo>
                <a:lnTo>
                  <a:pt x="2278041" y="2232654"/>
                </a:lnTo>
                <a:close/>
                <a:moveTo>
                  <a:pt x="549736" y="2229474"/>
                </a:moveTo>
                <a:lnTo>
                  <a:pt x="549250" y="2229631"/>
                </a:lnTo>
                <a:lnTo>
                  <a:pt x="548399" y="2230868"/>
                </a:lnTo>
                <a:lnTo>
                  <a:pt x="547124" y="2232106"/>
                </a:lnTo>
                <a:lnTo>
                  <a:pt x="546273" y="2234993"/>
                </a:lnTo>
                <a:lnTo>
                  <a:pt x="545848" y="2238294"/>
                </a:lnTo>
                <a:lnTo>
                  <a:pt x="546273" y="2240356"/>
                </a:lnTo>
                <a:lnTo>
                  <a:pt x="546699" y="2242831"/>
                </a:lnTo>
                <a:lnTo>
                  <a:pt x="549250" y="2246544"/>
                </a:lnTo>
                <a:lnTo>
                  <a:pt x="549992" y="2247983"/>
                </a:lnTo>
                <a:lnTo>
                  <a:pt x="549254" y="2246544"/>
                </a:lnTo>
                <a:lnTo>
                  <a:pt x="546716" y="2242831"/>
                </a:lnTo>
                <a:lnTo>
                  <a:pt x="546293" y="2240356"/>
                </a:lnTo>
                <a:lnTo>
                  <a:pt x="545870" y="2238293"/>
                </a:lnTo>
                <a:lnTo>
                  <a:pt x="546293" y="2234993"/>
                </a:lnTo>
                <a:lnTo>
                  <a:pt x="547139" y="2232106"/>
                </a:lnTo>
                <a:lnTo>
                  <a:pt x="548408" y="2230868"/>
                </a:lnTo>
                <a:lnTo>
                  <a:pt x="549254" y="2229630"/>
                </a:lnTo>
                <a:close/>
                <a:moveTo>
                  <a:pt x="553485" y="2229218"/>
                </a:moveTo>
                <a:lnTo>
                  <a:pt x="555176" y="2229630"/>
                </a:lnTo>
                <a:lnTo>
                  <a:pt x="556868" y="2231281"/>
                </a:lnTo>
                <a:lnTo>
                  <a:pt x="558983" y="2232518"/>
                </a:lnTo>
                <a:lnTo>
                  <a:pt x="559829" y="2233343"/>
                </a:lnTo>
                <a:lnTo>
                  <a:pt x="561521" y="2233756"/>
                </a:lnTo>
                <a:lnTo>
                  <a:pt x="561552" y="2233748"/>
                </a:lnTo>
                <a:lnTo>
                  <a:pt x="559883" y="2233343"/>
                </a:lnTo>
                <a:lnTo>
                  <a:pt x="559033" y="2232519"/>
                </a:lnTo>
                <a:lnTo>
                  <a:pt x="556906" y="2231281"/>
                </a:lnTo>
                <a:lnTo>
                  <a:pt x="555204" y="2229631"/>
                </a:lnTo>
                <a:lnTo>
                  <a:pt x="553503" y="2229218"/>
                </a:lnTo>
                <a:close/>
                <a:moveTo>
                  <a:pt x="3209485" y="2228968"/>
                </a:moveTo>
                <a:lnTo>
                  <a:pt x="3211070" y="2231281"/>
                </a:lnTo>
                <a:lnTo>
                  <a:pt x="3212766" y="2234169"/>
                </a:lnTo>
                <a:lnTo>
                  <a:pt x="3213613" y="2237469"/>
                </a:lnTo>
                <a:lnTo>
                  <a:pt x="3213613" y="2241181"/>
                </a:lnTo>
                <a:lnTo>
                  <a:pt x="3213613" y="2246956"/>
                </a:lnTo>
                <a:lnTo>
                  <a:pt x="3212342" y="2251494"/>
                </a:lnTo>
                <a:lnTo>
                  <a:pt x="3210222" y="2256032"/>
                </a:lnTo>
                <a:lnTo>
                  <a:pt x="3207679" y="2259332"/>
                </a:lnTo>
                <a:lnTo>
                  <a:pt x="3204711" y="2262632"/>
                </a:lnTo>
                <a:lnTo>
                  <a:pt x="3200896" y="2265519"/>
                </a:lnTo>
                <a:lnTo>
                  <a:pt x="3193265" y="2271707"/>
                </a:lnTo>
                <a:lnTo>
                  <a:pt x="3185211" y="2279957"/>
                </a:lnTo>
                <a:lnTo>
                  <a:pt x="3180547" y="2284908"/>
                </a:lnTo>
                <a:lnTo>
                  <a:pt x="3175036" y="2289033"/>
                </a:lnTo>
                <a:lnTo>
                  <a:pt x="3169525" y="2293158"/>
                </a:lnTo>
                <a:lnTo>
                  <a:pt x="3164014" y="2295633"/>
                </a:lnTo>
                <a:lnTo>
                  <a:pt x="3161047" y="2296871"/>
                </a:lnTo>
                <a:lnTo>
                  <a:pt x="3158079" y="2297695"/>
                </a:lnTo>
                <a:lnTo>
                  <a:pt x="3154688" y="2298108"/>
                </a:lnTo>
                <a:lnTo>
                  <a:pt x="3151720" y="2298521"/>
                </a:lnTo>
                <a:lnTo>
                  <a:pt x="3149177" y="2307183"/>
                </a:lnTo>
                <a:lnTo>
                  <a:pt x="3146209" y="2314196"/>
                </a:lnTo>
                <a:lnTo>
                  <a:pt x="3142818" y="2319971"/>
                </a:lnTo>
                <a:lnTo>
                  <a:pt x="3139427" y="2325334"/>
                </a:lnTo>
                <a:lnTo>
                  <a:pt x="3135611" y="2329459"/>
                </a:lnTo>
                <a:lnTo>
                  <a:pt x="3130524" y="2334409"/>
                </a:lnTo>
                <a:lnTo>
                  <a:pt x="3120350" y="2343897"/>
                </a:lnTo>
                <a:lnTo>
                  <a:pt x="3119078" y="2345959"/>
                </a:lnTo>
                <a:lnTo>
                  <a:pt x="3118654" y="2348434"/>
                </a:lnTo>
                <a:lnTo>
                  <a:pt x="3117806" y="2350497"/>
                </a:lnTo>
                <a:lnTo>
                  <a:pt x="3117806" y="2352560"/>
                </a:lnTo>
                <a:lnTo>
                  <a:pt x="3117806" y="2354622"/>
                </a:lnTo>
                <a:lnTo>
                  <a:pt x="3117382" y="2357097"/>
                </a:lnTo>
                <a:lnTo>
                  <a:pt x="3116959" y="2358747"/>
                </a:lnTo>
                <a:lnTo>
                  <a:pt x="3115687" y="2360810"/>
                </a:lnTo>
                <a:lnTo>
                  <a:pt x="3113143" y="2362872"/>
                </a:lnTo>
                <a:lnTo>
                  <a:pt x="3110175" y="2363698"/>
                </a:lnTo>
                <a:lnTo>
                  <a:pt x="3106785" y="2364522"/>
                </a:lnTo>
                <a:lnTo>
                  <a:pt x="3103393" y="2364935"/>
                </a:lnTo>
                <a:lnTo>
                  <a:pt x="3096610" y="2365760"/>
                </a:lnTo>
                <a:lnTo>
                  <a:pt x="3089403" y="2364935"/>
                </a:lnTo>
                <a:lnTo>
                  <a:pt x="3086436" y="2365760"/>
                </a:lnTo>
                <a:lnTo>
                  <a:pt x="3083893" y="2366172"/>
                </a:lnTo>
                <a:lnTo>
                  <a:pt x="3081773" y="2366998"/>
                </a:lnTo>
                <a:lnTo>
                  <a:pt x="3080077" y="2367823"/>
                </a:lnTo>
                <a:lnTo>
                  <a:pt x="3077109" y="2370710"/>
                </a:lnTo>
                <a:lnTo>
                  <a:pt x="3074566" y="2374010"/>
                </a:lnTo>
                <a:lnTo>
                  <a:pt x="3072023" y="2377311"/>
                </a:lnTo>
                <a:lnTo>
                  <a:pt x="3069055" y="2380610"/>
                </a:lnTo>
                <a:lnTo>
                  <a:pt x="3067783" y="2381848"/>
                </a:lnTo>
                <a:lnTo>
                  <a:pt x="3065663" y="2382673"/>
                </a:lnTo>
                <a:lnTo>
                  <a:pt x="3063544" y="2383086"/>
                </a:lnTo>
                <a:lnTo>
                  <a:pt x="3061001" y="2383498"/>
                </a:lnTo>
                <a:lnTo>
                  <a:pt x="3051250" y="2383498"/>
                </a:lnTo>
                <a:lnTo>
                  <a:pt x="3046163" y="2384735"/>
                </a:lnTo>
                <a:lnTo>
                  <a:pt x="3041499" y="2385561"/>
                </a:lnTo>
                <a:lnTo>
                  <a:pt x="3037685" y="2386386"/>
                </a:lnTo>
                <a:lnTo>
                  <a:pt x="3034717" y="2388448"/>
                </a:lnTo>
                <a:lnTo>
                  <a:pt x="3033021" y="2389686"/>
                </a:lnTo>
                <a:lnTo>
                  <a:pt x="3032173" y="2391336"/>
                </a:lnTo>
                <a:lnTo>
                  <a:pt x="3031749" y="2392573"/>
                </a:lnTo>
                <a:lnTo>
                  <a:pt x="3031749" y="2394223"/>
                </a:lnTo>
                <a:lnTo>
                  <a:pt x="3031749" y="2397111"/>
                </a:lnTo>
                <a:lnTo>
                  <a:pt x="3031847" y="2397301"/>
                </a:lnTo>
                <a:lnTo>
                  <a:pt x="3031847" y="2394560"/>
                </a:lnTo>
                <a:lnTo>
                  <a:pt x="3031847" y="2392909"/>
                </a:lnTo>
                <a:lnTo>
                  <a:pt x="3032271" y="2391671"/>
                </a:lnTo>
                <a:lnTo>
                  <a:pt x="3033120" y="2390020"/>
                </a:lnTo>
                <a:lnTo>
                  <a:pt x="3034816" y="2388781"/>
                </a:lnTo>
                <a:lnTo>
                  <a:pt x="3037785" y="2386717"/>
                </a:lnTo>
                <a:lnTo>
                  <a:pt x="3041601" y="2385892"/>
                </a:lnTo>
                <a:lnTo>
                  <a:pt x="3046267" y="2385066"/>
                </a:lnTo>
                <a:lnTo>
                  <a:pt x="3051356" y="2383828"/>
                </a:lnTo>
                <a:lnTo>
                  <a:pt x="3061110" y="2383828"/>
                </a:lnTo>
                <a:lnTo>
                  <a:pt x="3063655" y="2383415"/>
                </a:lnTo>
                <a:lnTo>
                  <a:pt x="3065775" y="2383002"/>
                </a:lnTo>
                <a:lnTo>
                  <a:pt x="3067896" y="2382177"/>
                </a:lnTo>
                <a:lnTo>
                  <a:pt x="3069168" y="2380938"/>
                </a:lnTo>
                <a:lnTo>
                  <a:pt x="3072137" y="2377636"/>
                </a:lnTo>
                <a:lnTo>
                  <a:pt x="3074681" y="2374334"/>
                </a:lnTo>
                <a:lnTo>
                  <a:pt x="3077226" y="2371032"/>
                </a:lnTo>
                <a:lnTo>
                  <a:pt x="3080195" y="2368143"/>
                </a:lnTo>
                <a:lnTo>
                  <a:pt x="3081891" y="2367317"/>
                </a:lnTo>
                <a:lnTo>
                  <a:pt x="3084012" y="2366492"/>
                </a:lnTo>
                <a:lnTo>
                  <a:pt x="3086556" y="2366079"/>
                </a:lnTo>
                <a:lnTo>
                  <a:pt x="3089525" y="2365253"/>
                </a:lnTo>
                <a:lnTo>
                  <a:pt x="3096735" y="2366079"/>
                </a:lnTo>
                <a:lnTo>
                  <a:pt x="3103521" y="2365253"/>
                </a:lnTo>
                <a:lnTo>
                  <a:pt x="3106913" y="2364841"/>
                </a:lnTo>
                <a:lnTo>
                  <a:pt x="3110306" y="2364015"/>
                </a:lnTo>
                <a:lnTo>
                  <a:pt x="3113275" y="2363189"/>
                </a:lnTo>
                <a:lnTo>
                  <a:pt x="3115819" y="2361126"/>
                </a:lnTo>
                <a:lnTo>
                  <a:pt x="3117091" y="2359062"/>
                </a:lnTo>
                <a:lnTo>
                  <a:pt x="3117516" y="2357411"/>
                </a:lnTo>
                <a:lnTo>
                  <a:pt x="3117940" y="2354934"/>
                </a:lnTo>
                <a:lnTo>
                  <a:pt x="3117940" y="2352870"/>
                </a:lnTo>
                <a:lnTo>
                  <a:pt x="3117940" y="2350806"/>
                </a:lnTo>
                <a:lnTo>
                  <a:pt x="3118788" y="2348742"/>
                </a:lnTo>
                <a:lnTo>
                  <a:pt x="3119212" y="2346266"/>
                </a:lnTo>
                <a:lnTo>
                  <a:pt x="3120484" y="2344202"/>
                </a:lnTo>
                <a:lnTo>
                  <a:pt x="3130663" y="2334708"/>
                </a:lnTo>
                <a:lnTo>
                  <a:pt x="3135752" y="2329755"/>
                </a:lnTo>
                <a:lnTo>
                  <a:pt x="3139569" y="2325627"/>
                </a:lnTo>
                <a:lnTo>
                  <a:pt x="3142962" y="2320261"/>
                </a:lnTo>
                <a:lnTo>
                  <a:pt x="3146355" y="2314483"/>
                </a:lnTo>
                <a:lnTo>
                  <a:pt x="3149323" y="2307465"/>
                </a:lnTo>
                <a:lnTo>
                  <a:pt x="3151868" y="2298797"/>
                </a:lnTo>
                <a:lnTo>
                  <a:pt x="3154837" y="2298384"/>
                </a:lnTo>
                <a:lnTo>
                  <a:pt x="3158229" y="2297972"/>
                </a:lnTo>
                <a:lnTo>
                  <a:pt x="3161199" y="2297146"/>
                </a:lnTo>
                <a:lnTo>
                  <a:pt x="3164167" y="2295908"/>
                </a:lnTo>
                <a:lnTo>
                  <a:pt x="3169680" y="2293431"/>
                </a:lnTo>
                <a:lnTo>
                  <a:pt x="3175193" y="2289304"/>
                </a:lnTo>
                <a:lnTo>
                  <a:pt x="3180707" y="2285175"/>
                </a:lnTo>
                <a:lnTo>
                  <a:pt x="3185372" y="2280223"/>
                </a:lnTo>
                <a:lnTo>
                  <a:pt x="3193430" y="2271967"/>
                </a:lnTo>
                <a:lnTo>
                  <a:pt x="3201064" y="2265775"/>
                </a:lnTo>
                <a:lnTo>
                  <a:pt x="3204881" y="2262886"/>
                </a:lnTo>
                <a:lnTo>
                  <a:pt x="3207849" y="2259584"/>
                </a:lnTo>
                <a:lnTo>
                  <a:pt x="3210394" y="2256282"/>
                </a:lnTo>
                <a:lnTo>
                  <a:pt x="3212515" y="2251741"/>
                </a:lnTo>
                <a:lnTo>
                  <a:pt x="3213787" y="2247201"/>
                </a:lnTo>
                <a:lnTo>
                  <a:pt x="3213787" y="2241422"/>
                </a:lnTo>
                <a:lnTo>
                  <a:pt x="3213787" y="2237707"/>
                </a:lnTo>
                <a:lnTo>
                  <a:pt x="3212939" y="2234405"/>
                </a:lnTo>
                <a:lnTo>
                  <a:pt x="3211242" y="2231515"/>
                </a:lnTo>
                <a:lnTo>
                  <a:pt x="3209546" y="2229039"/>
                </a:lnTo>
                <a:close/>
                <a:moveTo>
                  <a:pt x="1199589" y="2201828"/>
                </a:moveTo>
                <a:lnTo>
                  <a:pt x="1198400" y="2205292"/>
                </a:lnTo>
                <a:lnTo>
                  <a:pt x="1198825" y="2202817"/>
                </a:lnTo>
                <a:close/>
                <a:moveTo>
                  <a:pt x="298441" y="2193773"/>
                </a:moveTo>
                <a:lnTo>
                  <a:pt x="298102" y="2194365"/>
                </a:lnTo>
                <a:lnTo>
                  <a:pt x="298858" y="2196193"/>
                </a:lnTo>
                <a:lnTo>
                  <a:pt x="299707" y="2197835"/>
                </a:lnTo>
                <a:lnTo>
                  <a:pt x="300557" y="2199887"/>
                </a:lnTo>
                <a:lnTo>
                  <a:pt x="303952" y="2203171"/>
                </a:lnTo>
                <a:lnTo>
                  <a:pt x="307773" y="2206045"/>
                </a:lnTo>
                <a:lnTo>
                  <a:pt x="311594" y="2208918"/>
                </a:lnTo>
                <a:lnTo>
                  <a:pt x="314990" y="2212202"/>
                </a:lnTo>
                <a:lnTo>
                  <a:pt x="315839" y="2213844"/>
                </a:lnTo>
                <a:lnTo>
                  <a:pt x="316688" y="2215896"/>
                </a:lnTo>
                <a:lnTo>
                  <a:pt x="317962" y="2217948"/>
                </a:lnTo>
                <a:lnTo>
                  <a:pt x="317962" y="2220001"/>
                </a:lnTo>
                <a:lnTo>
                  <a:pt x="317962" y="2222053"/>
                </a:lnTo>
                <a:lnTo>
                  <a:pt x="317537" y="2222874"/>
                </a:lnTo>
                <a:lnTo>
                  <a:pt x="315839" y="2224927"/>
                </a:lnTo>
                <a:lnTo>
                  <a:pt x="313717" y="2226158"/>
                </a:lnTo>
                <a:lnTo>
                  <a:pt x="311594" y="2227390"/>
                </a:lnTo>
                <a:lnTo>
                  <a:pt x="309471" y="2228211"/>
                </a:lnTo>
                <a:lnTo>
                  <a:pt x="307773" y="2229031"/>
                </a:lnTo>
                <a:lnTo>
                  <a:pt x="306075" y="2231084"/>
                </a:lnTo>
                <a:lnTo>
                  <a:pt x="305651" y="2232316"/>
                </a:lnTo>
                <a:lnTo>
                  <a:pt x="305651" y="2233957"/>
                </a:lnTo>
                <a:lnTo>
                  <a:pt x="305651" y="2236830"/>
                </a:lnTo>
                <a:lnTo>
                  <a:pt x="306499" y="2239293"/>
                </a:lnTo>
                <a:lnTo>
                  <a:pt x="308622" y="2244630"/>
                </a:lnTo>
                <a:lnTo>
                  <a:pt x="309471" y="2247503"/>
                </a:lnTo>
                <a:lnTo>
                  <a:pt x="309896" y="2250787"/>
                </a:lnTo>
                <a:lnTo>
                  <a:pt x="310320" y="2254071"/>
                </a:lnTo>
                <a:lnTo>
                  <a:pt x="309896" y="2257765"/>
                </a:lnTo>
                <a:lnTo>
                  <a:pt x="306924" y="2257765"/>
                </a:lnTo>
                <a:lnTo>
                  <a:pt x="302255" y="2258586"/>
                </a:lnTo>
                <a:lnTo>
                  <a:pt x="296311" y="2259407"/>
                </a:lnTo>
                <a:lnTo>
                  <a:pt x="290368" y="2261049"/>
                </a:lnTo>
                <a:lnTo>
                  <a:pt x="284425" y="2263512"/>
                </a:lnTo>
                <a:lnTo>
                  <a:pt x="279645" y="2265823"/>
                </a:lnTo>
                <a:lnTo>
                  <a:pt x="284000" y="2263869"/>
                </a:lnTo>
                <a:lnTo>
                  <a:pt x="290368" y="2261394"/>
                </a:lnTo>
                <a:lnTo>
                  <a:pt x="296311" y="2259744"/>
                </a:lnTo>
                <a:lnTo>
                  <a:pt x="302679" y="2258919"/>
                </a:lnTo>
                <a:lnTo>
                  <a:pt x="307349" y="2258094"/>
                </a:lnTo>
                <a:lnTo>
                  <a:pt x="312018" y="2258919"/>
                </a:lnTo>
                <a:lnTo>
                  <a:pt x="315839" y="2259744"/>
                </a:lnTo>
                <a:lnTo>
                  <a:pt x="319235" y="2260982"/>
                </a:lnTo>
                <a:lnTo>
                  <a:pt x="322631" y="2263044"/>
                </a:lnTo>
                <a:lnTo>
                  <a:pt x="325603" y="2265519"/>
                </a:lnTo>
                <a:lnTo>
                  <a:pt x="328574" y="2267582"/>
                </a:lnTo>
                <a:lnTo>
                  <a:pt x="334093" y="2272945"/>
                </a:lnTo>
                <a:lnTo>
                  <a:pt x="339187" y="2277070"/>
                </a:lnTo>
                <a:lnTo>
                  <a:pt x="339280" y="2277145"/>
                </a:lnTo>
                <a:lnTo>
                  <a:pt x="335042" y="2273045"/>
                </a:lnTo>
                <a:lnTo>
                  <a:pt x="329935" y="2268516"/>
                </a:lnTo>
                <a:lnTo>
                  <a:pt x="324828" y="2263575"/>
                </a:lnTo>
                <a:lnTo>
                  <a:pt x="321848" y="2261928"/>
                </a:lnTo>
                <a:lnTo>
                  <a:pt x="318444" y="2260281"/>
                </a:lnTo>
                <a:lnTo>
                  <a:pt x="314188" y="2259047"/>
                </a:lnTo>
                <a:lnTo>
                  <a:pt x="310358" y="2257811"/>
                </a:lnTo>
                <a:lnTo>
                  <a:pt x="310783" y="2254106"/>
                </a:lnTo>
                <a:lnTo>
                  <a:pt x="310358" y="2250812"/>
                </a:lnTo>
                <a:lnTo>
                  <a:pt x="309932" y="2247518"/>
                </a:lnTo>
                <a:lnTo>
                  <a:pt x="309081" y="2244636"/>
                </a:lnTo>
                <a:lnTo>
                  <a:pt x="306953" y="2239284"/>
                </a:lnTo>
                <a:lnTo>
                  <a:pt x="306102" y="2236813"/>
                </a:lnTo>
                <a:lnTo>
                  <a:pt x="306102" y="2233931"/>
                </a:lnTo>
                <a:lnTo>
                  <a:pt x="306102" y="2232284"/>
                </a:lnTo>
                <a:lnTo>
                  <a:pt x="306527" y="2231049"/>
                </a:lnTo>
                <a:lnTo>
                  <a:pt x="308230" y="2228990"/>
                </a:lnTo>
                <a:lnTo>
                  <a:pt x="309932" y="2228167"/>
                </a:lnTo>
                <a:lnTo>
                  <a:pt x="312060" y="2227343"/>
                </a:lnTo>
                <a:lnTo>
                  <a:pt x="314188" y="2226108"/>
                </a:lnTo>
                <a:lnTo>
                  <a:pt x="316316" y="2224873"/>
                </a:lnTo>
                <a:lnTo>
                  <a:pt x="318018" y="2222815"/>
                </a:lnTo>
                <a:lnTo>
                  <a:pt x="318444" y="2221991"/>
                </a:lnTo>
                <a:lnTo>
                  <a:pt x="318444" y="2219932"/>
                </a:lnTo>
                <a:lnTo>
                  <a:pt x="318444" y="2217874"/>
                </a:lnTo>
                <a:lnTo>
                  <a:pt x="317167" y="2215815"/>
                </a:lnTo>
                <a:lnTo>
                  <a:pt x="316316" y="2213756"/>
                </a:lnTo>
                <a:lnTo>
                  <a:pt x="315465" y="2212110"/>
                </a:lnTo>
                <a:lnTo>
                  <a:pt x="312060" y="2208816"/>
                </a:lnTo>
                <a:lnTo>
                  <a:pt x="308230" y="2205933"/>
                </a:lnTo>
                <a:lnTo>
                  <a:pt x="304399" y="2203052"/>
                </a:lnTo>
                <a:lnTo>
                  <a:pt x="300995" y="2199758"/>
                </a:lnTo>
                <a:lnTo>
                  <a:pt x="300143" y="2197699"/>
                </a:lnTo>
                <a:lnTo>
                  <a:pt x="299292" y="2196052"/>
                </a:lnTo>
                <a:lnTo>
                  <a:pt x="298441" y="2193994"/>
                </a:lnTo>
                <a:close/>
                <a:moveTo>
                  <a:pt x="254292" y="2190479"/>
                </a:moveTo>
                <a:lnTo>
                  <a:pt x="250047" y="2190891"/>
                </a:lnTo>
                <a:lnTo>
                  <a:pt x="244953" y="2192538"/>
                </a:lnTo>
                <a:lnTo>
                  <a:pt x="240283" y="2194185"/>
                </a:lnTo>
                <a:lnTo>
                  <a:pt x="235189" y="2196656"/>
                </a:lnTo>
                <a:lnTo>
                  <a:pt x="231368" y="2199950"/>
                </a:lnTo>
                <a:lnTo>
                  <a:pt x="227973" y="2203656"/>
                </a:lnTo>
                <a:lnTo>
                  <a:pt x="226274" y="2205715"/>
                </a:lnTo>
                <a:lnTo>
                  <a:pt x="226096" y="2206149"/>
                </a:lnTo>
                <a:lnTo>
                  <a:pt x="227541" y="2204403"/>
                </a:lnTo>
                <a:lnTo>
                  <a:pt x="230937" y="2200708"/>
                </a:lnTo>
                <a:lnTo>
                  <a:pt x="234757" y="2197424"/>
                </a:lnTo>
                <a:lnTo>
                  <a:pt x="239852" y="2194961"/>
                </a:lnTo>
                <a:lnTo>
                  <a:pt x="244521" y="2193320"/>
                </a:lnTo>
                <a:lnTo>
                  <a:pt x="249615" y="2191678"/>
                </a:lnTo>
                <a:lnTo>
                  <a:pt x="253860" y="2191267"/>
                </a:lnTo>
                <a:lnTo>
                  <a:pt x="256832" y="2191678"/>
                </a:lnTo>
                <a:lnTo>
                  <a:pt x="259379" y="2192088"/>
                </a:lnTo>
                <a:lnTo>
                  <a:pt x="261077" y="2193320"/>
                </a:lnTo>
                <a:lnTo>
                  <a:pt x="262775" y="2194141"/>
                </a:lnTo>
                <a:lnTo>
                  <a:pt x="264048" y="2195372"/>
                </a:lnTo>
                <a:lnTo>
                  <a:pt x="264898" y="2197014"/>
                </a:lnTo>
                <a:lnTo>
                  <a:pt x="266596" y="2199887"/>
                </a:lnTo>
                <a:lnTo>
                  <a:pt x="267445" y="2203171"/>
                </a:lnTo>
                <a:lnTo>
                  <a:pt x="269567" y="2205634"/>
                </a:lnTo>
                <a:lnTo>
                  <a:pt x="270841" y="2206455"/>
                </a:lnTo>
                <a:lnTo>
                  <a:pt x="272963" y="2207276"/>
                </a:lnTo>
                <a:lnTo>
                  <a:pt x="274661" y="2207686"/>
                </a:lnTo>
                <a:lnTo>
                  <a:pt x="277208" y="2208507"/>
                </a:lnTo>
                <a:lnTo>
                  <a:pt x="281029" y="2207686"/>
                </a:lnTo>
                <a:lnTo>
                  <a:pt x="284425" y="2207276"/>
                </a:lnTo>
                <a:lnTo>
                  <a:pt x="287397" y="2206866"/>
                </a:lnTo>
                <a:lnTo>
                  <a:pt x="289944" y="2205634"/>
                </a:lnTo>
                <a:lnTo>
                  <a:pt x="292066" y="2203582"/>
                </a:lnTo>
                <a:lnTo>
                  <a:pt x="293765" y="2201119"/>
                </a:lnTo>
                <a:lnTo>
                  <a:pt x="295887" y="2198246"/>
                </a:lnTo>
                <a:lnTo>
                  <a:pt x="298010" y="2194551"/>
                </a:lnTo>
                <a:lnTo>
                  <a:pt x="298010" y="2194527"/>
                </a:lnTo>
                <a:lnTo>
                  <a:pt x="296318" y="2197479"/>
                </a:lnTo>
                <a:lnTo>
                  <a:pt x="294196" y="2200362"/>
                </a:lnTo>
                <a:lnTo>
                  <a:pt x="292498" y="2202833"/>
                </a:lnTo>
                <a:lnTo>
                  <a:pt x="290376" y="2204892"/>
                </a:lnTo>
                <a:lnTo>
                  <a:pt x="287829" y="2206127"/>
                </a:lnTo>
                <a:lnTo>
                  <a:pt x="284857" y="2206539"/>
                </a:lnTo>
                <a:lnTo>
                  <a:pt x="281461" y="2206951"/>
                </a:lnTo>
                <a:lnTo>
                  <a:pt x="277640" y="2207775"/>
                </a:lnTo>
                <a:lnTo>
                  <a:pt x="275093" y="2206951"/>
                </a:lnTo>
                <a:lnTo>
                  <a:pt x="273395" y="2206539"/>
                </a:lnTo>
                <a:lnTo>
                  <a:pt x="271272" y="2205715"/>
                </a:lnTo>
                <a:lnTo>
                  <a:pt x="269999" y="2204892"/>
                </a:lnTo>
                <a:lnTo>
                  <a:pt x="267877" y="2202421"/>
                </a:lnTo>
                <a:lnTo>
                  <a:pt x="267027" y="2199127"/>
                </a:lnTo>
                <a:lnTo>
                  <a:pt x="265330" y="2196244"/>
                </a:lnTo>
                <a:lnTo>
                  <a:pt x="264480" y="2194597"/>
                </a:lnTo>
                <a:lnTo>
                  <a:pt x="263207" y="2193362"/>
                </a:lnTo>
                <a:lnTo>
                  <a:pt x="261509" y="2192538"/>
                </a:lnTo>
                <a:lnTo>
                  <a:pt x="259811" y="2191302"/>
                </a:lnTo>
                <a:lnTo>
                  <a:pt x="257264" y="2190891"/>
                </a:lnTo>
                <a:close/>
                <a:moveTo>
                  <a:pt x="2080788" y="2178107"/>
                </a:moveTo>
                <a:lnTo>
                  <a:pt x="2080813" y="2178229"/>
                </a:lnTo>
                <a:lnTo>
                  <a:pt x="2082089" y="2180295"/>
                </a:lnTo>
                <a:lnTo>
                  <a:pt x="2084217" y="2183187"/>
                </a:lnTo>
                <a:lnTo>
                  <a:pt x="2085920" y="2184839"/>
                </a:lnTo>
                <a:lnTo>
                  <a:pt x="2087196" y="2186905"/>
                </a:lnTo>
                <a:lnTo>
                  <a:pt x="2088172" y="2188168"/>
                </a:lnTo>
                <a:lnTo>
                  <a:pt x="2088172" y="2187991"/>
                </a:lnTo>
                <a:lnTo>
                  <a:pt x="2086898" y="2186343"/>
                </a:lnTo>
                <a:lnTo>
                  <a:pt x="2085625" y="2184283"/>
                </a:lnTo>
                <a:lnTo>
                  <a:pt x="2083926" y="2182635"/>
                </a:lnTo>
                <a:lnTo>
                  <a:pt x="2081804" y="2179751"/>
                </a:lnTo>
                <a:close/>
                <a:moveTo>
                  <a:pt x="3910675" y="2160733"/>
                </a:moveTo>
                <a:lnTo>
                  <a:pt x="3910150" y="2164042"/>
                </a:lnTo>
                <a:lnTo>
                  <a:pt x="3905109" y="2174805"/>
                </a:lnTo>
                <a:lnTo>
                  <a:pt x="3907194" y="2171879"/>
                </a:lnTo>
                <a:lnTo>
                  <a:pt x="3909741" y="2167341"/>
                </a:lnTo>
                <a:lnTo>
                  <a:pt x="3910589" y="2161979"/>
                </a:lnTo>
                <a:close/>
                <a:moveTo>
                  <a:pt x="1077695" y="2158200"/>
                </a:moveTo>
                <a:lnTo>
                  <a:pt x="1077654" y="2158266"/>
                </a:lnTo>
                <a:lnTo>
                  <a:pt x="1077230" y="2160329"/>
                </a:lnTo>
                <a:lnTo>
                  <a:pt x="1076804" y="2164041"/>
                </a:lnTo>
                <a:lnTo>
                  <a:pt x="1077654" y="2164866"/>
                </a:lnTo>
                <a:lnTo>
                  <a:pt x="1079355" y="2166516"/>
                </a:lnTo>
                <a:lnTo>
                  <a:pt x="1085730" y="2170641"/>
                </a:lnTo>
                <a:lnTo>
                  <a:pt x="1093380" y="2174354"/>
                </a:lnTo>
                <a:lnTo>
                  <a:pt x="1096355" y="2175591"/>
                </a:lnTo>
                <a:lnTo>
                  <a:pt x="1098054" y="2176004"/>
                </a:lnTo>
                <a:lnTo>
                  <a:pt x="1100605" y="2175591"/>
                </a:lnTo>
                <a:lnTo>
                  <a:pt x="1101880" y="2175179"/>
                </a:lnTo>
                <a:lnTo>
                  <a:pt x="1105280" y="2173941"/>
                </a:lnTo>
                <a:lnTo>
                  <a:pt x="1108255" y="2172292"/>
                </a:lnTo>
                <a:lnTo>
                  <a:pt x="1110380" y="2171466"/>
                </a:lnTo>
                <a:lnTo>
                  <a:pt x="1112505" y="2171466"/>
                </a:lnTo>
                <a:lnTo>
                  <a:pt x="1114630" y="2171466"/>
                </a:lnTo>
                <a:lnTo>
                  <a:pt x="1116330" y="2171879"/>
                </a:lnTo>
                <a:lnTo>
                  <a:pt x="1118030" y="2172704"/>
                </a:lnTo>
                <a:lnTo>
                  <a:pt x="1119730" y="2173941"/>
                </a:lnTo>
                <a:lnTo>
                  <a:pt x="1122705" y="2176004"/>
                </a:lnTo>
                <a:lnTo>
                  <a:pt x="1124830" y="2178892"/>
                </a:lnTo>
                <a:lnTo>
                  <a:pt x="1127380" y="2181779"/>
                </a:lnTo>
                <a:lnTo>
                  <a:pt x="1130354" y="2184254"/>
                </a:lnTo>
                <a:lnTo>
                  <a:pt x="1132480" y="2185079"/>
                </a:lnTo>
                <a:lnTo>
                  <a:pt x="1134179" y="2186317"/>
                </a:lnTo>
                <a:lnTo>
                  <a:pt x="1136730" y="2186729"/>
                </a:lnTo>
                <a:lnTo>
                  <a:pt x="1139280" y="2186729"/>
                </a:lnTo>
                <a:lnTo>
                  <a:pt x="1140980" y="2186729"/>
                </a:lnTo>
                <a:lnTo>
                  <a:pt x="1143105" y="2185492"/>
                </a:lnTo>
                <a:lnTo>
                  <a:pt x="1147355" y="2183842"/>
                </a:lnTo>
                <a:lnTo>
                  <a:pt x="1151605" y="2180129"/>
                </a:lnTo>
                <a:lnTo>
                  <a:pt x="1155855" y="2176004"/>
                </a:lnTo>
                <a:lnTo>
                  <a:pt x="1164355" y="2167341"/>
                </a:lnTo>
                <a:lnTo>
                  <a:pt x="1168180" y="2164041"/>
                </a:lnTo>
                <a:lnTo>
                  <a:pt x="1172005" y="2161153"/>
                </a:lnTo>
                <a:lnTo>
                  <a:pt x="1172005" y="2162391"/>
                </a:lnTo>
                <a:lnTo>
                  <a:pt x="1172430" y="2163216"/>
                </a:lnTo>
                <a:lnTo>
                  <a:pt x="1172855" y="2164041"/>
                </a:lnTo>
                <a:lnTo>
                  <a:pt x="1174130" y="2164454"/>
                </a:lnTo>
                <a:lnTo>
                  <a:pt x="1176255" y="2164454"/>
                </a:lnTo>
                <a:lnTo>
                  <a:pt x="1179228" y="2164041"/>
                </a:lnTo>
                <a:lnTo>
                  <a:pt x="1178024" y="2164041"/>
                </a:lnTo>
                <a:lnTo>
                  <a:pt x="1175901" y="2163216"/>
                </a:lnTo>
                <a:lnTo>
                  <a:pt x="1174627" y="2162391"/>
                </a:lnTo>
                <a:lnTo>
                  <a:pt x="1172930" y="2161566"/>
                </a:lnTo>
                <a:lnTo>
                  <a:pt x="1172081" y="2160329"/>
                </a:lnTo>
                <a:lnTo>
                  <a:pt x="1171337" y="2158884"/>
                </a:lnTo>
                <a:lnTo>
                  <a:pt x="1171846" y="2160741"/>
                </a:lnTo>
                <a:lnTo>
                  <a:pt x="1168032" y="2163629"/>
                </a:lnTo>
                <a:lnTo>
                  <a:pt x="1164218" y="2166929"/>
                </a:lnTo>
                <a:lnTo>
                  <a:pt x="1155742" y="2175592"/>
                </a:lnTo>
                <a:lnTo>
                  <a:pt x="1151504" y="2179717"/>
                </a:lnTo>
                <a:lnTo>
                  <a:pt x="1147267" y="2183429"/>
                </a:lnTo>
                <a:lnTo>
                  <a:pt x="1143029" y="2185079"/>
                </a:lnTo>
                <a:lnTo>
                  <a:pt x="1140910" y="2186317"/>
                </a:lnTo>
                <a:lnTo>
                  <a:pt x="1139215" y="2186317"/>
                </a:lnTo>
                <a:lnTo>
                  <a:pt x="1136672" y="2186317"/>
                </a:lnTo>
                <a:lnTo>
                  <a:pt x="1134129" y="2185905"/>
                </a:lnTo>
                <a:lnTo>
                  <a:pt x="1132434" y="2184667"/>
                </a:lnTo>
                <a:lnTo>
                  <a:pt x="1130316" y="2183842"/>
                </a:lnTo>
                <a:lnTo>
                  <a:pt x="1127349" y="2181367"/>
                </a:lnTo>
                <a:lnTo>
                  <a:pt x="1124806" y="2178479"/>
                </a:lnTo>
                <a:lnTo>
                  <a:pt x="1122687" y="2175592"/>
                </a:lnTo>
                <a:lnTo>
                  <a:pt x="1119721" y="2173529"/>
                </a:lnTo>
                <a:lnTo>
                  <a:pt x="1118026" y="2172292"/>
                </a:lnTo>
                <a:lnTo>
                  <a:pt x="1116331" y="2171466"/>
                </a:lnTo>
                <a:lnTo>
                  <a:pt x="1114636" y="2171054"/>
                </a:lnTo>
                <a:lnTo>
                  <a:pt x="1112517" y="2171054"/>
                </a:lnTo>
                <a:lnTo>
                  <a:pt x="1110398" y="2171054"/>
                </a:lnTo>
                <a:lnTo>
                  <a:pt x="1108278" y="2171879"/>
                </a:lnTo>
                <a:lnTo>
                  <a:pt x="1105313" y="2173529"/>
                </a:lnTo>
                <a:lnTo>
                  <a:pt x="1101922" y="2174766"/>
                </a:lnTo>
                <a:lnTo>
                  <a:pt x="1100651" y="2175179"/>
                </a:lnTo>
                <a:lnTo>
                  <a:pt x="1098108" y="2175592"/>
                </a:lnTo>
                <a:lnTo>
                  <a:pt x="1096413" y="2175179"/>
                </a:lnTo>
                <a:lnTo>
                  <a:pt x="1093447" y="2173942"/>
                </a:lnTo>
                <a:lnTo>
                  <a:pt x="1085818" y="2170229"/>
                </a:lnTo>
                <a:lnTo>
                  <a:pt x="1079462" y="2166104"/>
                </a:lnTo>
                <a:lnTo>
                  <a:pt x="1077767" y="2164454"/>
                </a:lnTo>
                <a:lnTo>
                  <a:pt x="1076919" y="2163629"/>
                </a:lnTo>
                <a:lnTo>
                  <a:pt x="1077343" y="2159916"/>
                </a:lnTo>
                <a:close/>
                <a:moveTo>
                  <a:pt x="2084192" y="2157888"/>
                </a:moveTo>
                <a:lnTo>
                  <a:pt x="2084217" y="2157984"/>
                </a:lnTo>
                <a:lnTo>
                  <a:pt x="2084785" y="2158811"/>
                </a:lnTo>
                <a:lnTo>
                  <a:pt x="2084776" y="2158737"/>
                </a:lnTo>
                <a:close/>
                <a:moveTo>
                  <a:pt x="2200238" y="2152969"/>
                </a:moveTo>
                <a:lnTo>
                  <a:pt x="2197267" y="2153381"/>
                </a:lnTo>
                <a:lnTo>
                  <a:pt x="2193022" y="2155441"/>
                </a:lnTo>
                <a:lnTo>
                  <a:pt x="2188777" y="2156677"/>
                </a:lnTo>
                <a:lnTo>
                  <a:pt x="2186230" y="2157501"/>
                </a:lnTo>
                <a:lnTo>
                  <a:pt x="2183258" y="2157501"/>
                </a:lnTo>
                <a:lnTo>
                  <a:pt x="2181135" y="2157913"/>
                </a:lnTo>
                <a:lnTo>
                  <a:pt x="2179437" y="2158325"/>
                </a:lnTo>
                <a:lnTo>
                  <a:pt x="2177739" y="2159149"/>
                </a:lnTo>
                <a:lnTo>
                  <a:pt x="2176041" y="2160797"/>
                </a:lnTo>
                <a:lnTo>
                  <a:pt x="2172645" y="2164093"/>
                </a:lnTo>
                <a:lnTo>
                  <a:pt x="2169673" y="2167389"/>
                </a:lnTo>
                <a:lnTo>
                  <a:pt x="2165853" y="2171098"/>
                </a:lnTo>
                <a:lnTo>
                  <a:pt x="2161608" y="2173982"/>
                </a:lnTo>
                <a:lnTo>
                  <a:pt x="2159910" y="2175218"/>
                </a:lnTo>
                <a:lnTo>
                  <a:pt x="2157363" y="2176454"/>
                </a:lnTo>
                <a:lnTo>
                  <a:pt x="2154816" y="2176866"/>
                </a:lnTo>
                <a:lnTo>
                  <a:pt x="2151844" y="2177278"/>
                </a:lnTo>
                <a:lnTo>
                  <a:pt x="2148448" y="2177278"/>
                </a:lnTo>
                <a:lnTo>
                  <a:pt x="2145480" y="2177690"/>
                </a:lnTo>
                <a:lnTo>
                  <a:pt x="2139113" y="2179751"/>
                </a:lnTo>
                <a:lnTo>
                  <a:pt x="2133594" y="2181399"/>
                </a:lnTo>
                <a:lnTo>
                  <a:pt x="2127227" y="2183459"/>
                </a:lnTo>
                <a:lnTo>
                  <a:pt x="2127227" y="2186343"/>
                </a:lnTo>
                <a:lnTo>
                  <a:pt x="2120859" y="2186755"/>
                </a:lnTo>
                <a:lnTo>
                  <a:pt x="2114916" y="2187579"/>
                </a:lnTo>
                <a:lnTo>
                  <a:pt x="2109397" y="2189227"/>
                </a:lnTo>
                <a:lnTo>
                  <a:pt x="2105152" y="2191287"/>
                </a:lnTo>
                <a:lnTo>
                  <a:pt x="2100907" y="2194171"/>
                </a:lnTo>
                <a:lnTo>
                  <a:pt x="2099209" y="2195819"/>
                </a:lnTo>
                <a:lnTo>
                  <a:pt x="2097935" y="2197467"/>
                </a:lnTo>
                <a:lnTo>
                  <a:pt x="2096238" y="2199940"/>
                </a:lnTo>
                <a:lnTo>
                  <a:pt x="2095388" y="2202412"/>
                </a:lnTo>
                <a:lnTo>
                  <a:pt x="2094964" y="2204884"/>
                </a:lnTo>
                <a:lnTo>
                  <a:pt x="2094539" y="2207768"/>
                </a:lnTo>
                <a:lnTo>
                  <a:pt x="2085552" y="2207768"/>
                </a:lnTo>
                <a:lnTo>
                  <a:pt x="2085494" y="2208389"/>
                </a:lnTo>
                <a:lnTo>
                  <a:pt x="2094855" y="2208389"/>
                </a:lnTo>
                <a:lnTo>
                  <a:pt x="2095281" y="2205497"/>
                </a:lnTo>
                <a:lnTo>
                  <a:pt x="2095706" y="2203018"/>
                </a:lnTo>
                <a:lnTo>
                  <a:pt x="2096557" y="2200539"/>
                </a:lnTo>
                <a:lnTo>
                  <a:pt x="2098259" y="2198060"/>
                </a:lnTo>
                <a:lnTo>
                  <a:pt x="2099536" y="2196407"/>
                </a:lnTo>
                <a:lnTo>
                  <a:pt x="2101238" y="2194755"/>
                </a:lnTo>
                <a:lnTo>
                  <a:pt x="2105493" y="2191863"/>
                </a:lnTo>
                <a:lnTo>
                  <a:pt x="2109748" y="2189797"/>
                </a:lnTo>
                <a:lnTo>
                  <a:pt x="2115280" y="2188144"/>
                </a:lnTo>
                <a:lnTo>
                  <a:pt x="2121237" y="2187318"/>
                </a:lnTo>
                <a:lnTo>
                  <a:pt x="2127229" y="2186930"/>
                </a:lnTo>
                <a:lnTo>
                  <a:pt x="2127229" y="2183842"/>
                </a:lnTo>
                <a:lnTo>
                  <a:pt x="2133612" y="2181780"/>
                </a:lnTo>
                <a:lnTo>
                  <a:pt x="2139144" y="2180129"/>
                </a:lnTo>
                <a:lnTo>
                  <a:pt x="2145528" y="2178067"/>
                </a:lnTo>
                <a:lnTo>
                  <a:pt x="2148501" y="2177654"/>
                </a:lnTo>
                <a:lnTo>
                  <a:pt x="2151905" y="2177654"/>
                </a:lnTo>
                <a:lnTo>
                  <a:pt x="2154884" y="2177242"/>
                </a:lnTo>
                <a:lnTo>
                  <a:pt x="2157437" y="2176829"/>
                </a:lnTo>
                <a:lnTo>
                  <a:pt x="2159990" y="2175592"/>
                </a:lnTo>
                <a:lnTo>
                  <a:pt x="2161693" y="2174354"/>
                </a:lnTo>
                <a:lnTo>
                  <a:pt x="2165948" y="2171467"/>
                </a:lnTo>
                <a:lnTo>
                  <a:pt x="2169778" y="2167754"/>
                </a:lnTo>
                <a:lnTo>
                  <a:pt x="2172757" y="2164454"/>
                </a:lnTo>
                <a:lnTo>
                  <a:pt x="2176161" y="2161154"/>
                </a:lnTo>
                <a:lnTo>
                  <a:pt x="2177864" y="2159504"/>
                </a:lnTo>
                <a:lnTo>
                  <a:pt x="2179566" y="2158678"/>
                </a:lnTo>
                <a:lnTo>
                  <a:pt x="2181268" y="2158266"/>
                </a:lnTo>
                <a:lnTo>
                  <a:pt x="2183396" y="2157854"/>
                </a:lnTo>
                <a:lnTo>
                  <a:pt x="2186375" y="2157854"/>
                </a:lnTo>
                <a:lnTo>
                  <a:pt x="2188928" y="2157029"/>
                </a:lnTo>
                <a:lnTo>
                  <a:pt x="2193184" y="2155791"/>
                </a:lnTo>
                <a:lnTo>
                  <a:pt x="2197439" y="2153729"/>
                </a:lnTo>
                <a:lnTo>
                  <a:pt x="2200418" y="2153316"/>
                </a:lnTo>
                <a:lnTo>
                  <a:pt x="2203397" y="2153316"/>
                </a:lnTo>
                <a:lnTo>
                  <a:pt x="2205524" y="2153316"/>
                </a:lnTo>
                <a:lnTo>
                  <a:pt x="2206801" y="2154553"/>
                </a:lnTo>
                <a:lnTo>
                  <a:pt x="2209780" y="2156616"/>
                </a:lnTo>
                <a:lnTo>
                  <a:pt x="2212334" y="2159091"/>
                </a:lnTo>
                <a:lnTo>
                  <a:pt x="2213184" y="2159916"/>
                </a:lnTo>
                <a:lnTo>
                  <a:pt x="2214887" y="2161154"/>
                </a:lnTo>
                <a:lnTo>
                  <a:pt x="2222547" y="2161154"/>
                </a:lnTo>
                <a:lnTo>
                  <a:pt x="2222547" y="2154966"/>
                </a:lnTo>
                <a:lnTo>
                  <a:pt x="2233186" y="2154966"/>
                </a:lnTo>
                <a:lnTo>
                  <a:pt x="2235313" y="2156204"/>
                </a:lnTo>
                <a:lnTo>
                  <a:pt x="2237867" y="2158678"/>
                </a:lnTo>
                <a:lnTo>
                  <a:pt x="2238718" y="2159091"/>
                </a:lnTo>
                <a:lnTo>
                  <a:pt x="2240420" y="2159916"/>
                </a:lnTo>
                <a:lnTo>
                  <a:pt x="2242122" y="2160329"/>
                </a:lnTo>
                <a:lnTo>
                  <a:pt x="2244250" y="2161154"/>
                </a:lnTo>
                <a:lnTo>
                  <a:pt x="2246378" y="2160329"/>
                </a:lnTo>
                <a:lnTo>
                  <a:pt x="2248931" y="2159916"/>
                </a:lnTo>
                <a:lnTo>
                  <a:pt x="2250633" y="2159504"/>
                </a:lnTo>
                <a:lnTo>
                  <a:pt x="2252336" y="2158678"/>
                </a:lnTo>
                <a:lnTo>
                  <a:pt x="2253769" y="2157289"/>
                </a:lnTo>
                <a:lnTo>
                  <a:pt x="2252028" y="2158737"/>
                </a:lnTo>
                <a:lnTo>
                  <a:pt x="2248633" y="2159561"/>
                </a:lnTo>
                <a:lnTo>
                  <a:pt x="2246085" y="2159973"/>
                </a:lnTo>
                <a:lnTo>
                  <a:pt x="2243963" y="2160797"/>
                </a:lnTo>
                <a:lnTo>
                  <a:pt x="2241841" y="2159973"/>
                </a:lnTo>
                <a:lnTo>
                  <a:pt x="2240142" y="2159561"/>
                </a:lnTo>
                <a:lnTo>
                  <a:pt x="2238444" y="2158737"/>
                </a:lnTo>
                <a:lnTo>
                  <a:pt x="2237595" y="2158325"/>
                </a:lnTo>
                <a:lnTo>
                  <a:pt x="2235048" y="2155853"/>
                </a:lnTo>
                <a:lnTo>
                  <a:pt x="2232926" y="2154617"/>
                </a:lnTo>
                <a:lnTo>
                  <a:pt x="2222313" y="2154617"/>
                </a:lnTo>
                <a:lnTo>
                  <a:pt x="2222313" y="2160797"/>
                </a:lnTo>
                <a:lnTo>
                  <a:pt x="2214671" y="2160797"/>
                </a:lnTo>
                <a:lnTo>
                  <a:pt x="2212974" y="2159561"/>
                </a:lnTo>
                <a:lnTo>
                  <a:pt x="2212124" y="2158737"/>
                </a:lnTo>
                <a:lnTo>
                  <a:pt x="2209577" y="2156265"/>
                </a:lnTo>
                <a:lnTo>
                  <a:pt x="2206606" y="2154205"/>
                </a:lnTo>
                <a:lnTo>
                  <a:pt x="2205332" y="2152969"/>
                </a:lnTo>
                <a:lnTo>
                  <a:pt x="2203210" y="2152969"/>
                </a:lnTo>
                <a:close/>
                <a:moveTo>
                  <a:pt x="2274039" y="2148437"/>
                </a:moveTo>
                <a:lnTo>
                  <a:pt x="2274039" y="2150428"/>
                </a:lnTo>
                <a:lnTo>
                  <a:pt x="2274644" y="2153946"/>
                </a:lnTo>
                <a:lnTo>
                  <a:pt x="2274644" y="2148437"/>
                </a:lnTo>
                <a:close/>
                <a:moveTo>
                  <a:pt x="315421" y="2144419"/>
                </a:moveTo>
                <a:lnTo>
                  <a:pt x="315421" y="2172360"/>
                </a:lnTo>
                <a:lnTo>
                  <a:pt x="310752" y="2174007"/>
                </a:lnTo>
                <a:lnTo>
                  <a:pt x="307356" y="2175242"/>
                </a:lnTo>
                <a:lnTo>
                  <a:pt x="304384" y="2176889"/>
                </a:lnTo>
                <a:lnTo>
                  <a:pt x="302262" y="2178949"/>
                </a:lnTo>
                <a:lnTo>
                  <a:pt x="300139" y="2181007"/>
                </a:lnTo>
                <a:lnTo>
                  <a:pt x="299290" y="2183890"/>
                </a:lnTo>
                <a:lnTo>
                  <a:pt x="298441" y="2187185"/>
                </a:lnTo>
                <a:lnTo>
                  <a:pt x="298441" y="2187818"/>
                </a:lnTo>
                <a:lnTo>
                  <a:pt x="299292" y="2184524"/>
                </a:lnTo>
                <a:lnTo>
                  <a:pt x="300143" y="2181642"/>
                </a:lnTo>
                <a:lnTo>
                  <a:pt x="302272" y="2179583"/>
                </a:lnTo>
                <a:lnTo>
                  <a:pt x="304399" y="2177525"/>
                </a:lnTo>
                <a:lnTo>
                  <a:pt x="307378" y="2175878"/>
                </a:lnTo>
                <a:lnTo>
                  <a:pt x="310783" y="2174642"/>
                </a:lnTo>
                <a:lnTo>
                  <a:pt x="315465" y="2172995"/>
                </a:lnTo>
                <a:lnTo>
                  <a:pt x="315465" y="2144586"/>
                </a:lnTo>
                <a:close/>
                <a:moveTo>
                  <a:pt x="389737" y="2139034"/>
                </a:moveTo>
                <a:lnTo>
                  <a:pt x="389943" y="2139234"/>
                </a:lnTo>
                <a:lnTo>
                  <a:pt x="392071" y="2140057"/>
                </a:lnTo>
                <a:lnTo>
                  <a:pt x="395476" y="2140881"/>
                </a:lnTo>
                <a:lnTo>
                  <a:pt x="399306" y="2140881"/>
                </a:lnTo>
                <a:lnTo>
                  <a:pt x="403136" y="2141704"/>
                </a:lnTo>
                <a:lnTo>
                  <a:pt x="407157" y="2142871"/>
                </a:lnTo>
                <a:lnTo>
                  <a:pt x="406772" y="2142591"/>
                </a:lnTo>
                <a:lnTo>
                  <a:pt x="402518" y="2141354"/>
                </a:lnTo>
                <a:lnTo>
                  <a:pt x="398691" y="2140528"/>
                </a:lnTo>
                <a:lnTo>
                  <a:pt x="394863" y="2140528"/>
                </a:lnTo>
                <a:lnTo>
                  <a:pt x="391460" y="2139703"/>
                </a:lnTo>
                <a:close/>
                <a:moveTo>
                  <a:pt x="1838705" y="2138145"/>
                </a:moveTo>
                <a:lnTo>
                  <a:pt x="1837288" y="2138696"/>
                </a:lnTo>
                <a:lnTo>
                  <a:pt x="1833468" y="2139110"/>
                </a:lnTo>
                <a:lnTo>
                  <a:pt x="1824129" y="2139110"/>
                </a:lnTo>
                <a:lnTo>
                  <a:pt x="1819459" y="2139523"/>
                </a:lnTo>
                <a:lnTo>
                  <a:pt x="1817337" y="2139935"/>
                </a:lnTo>
                <a:lnTo>
                  <a:pt x="1816652" y="2140202"/>
                </a:lnTo>
                <a:lnTo>
                  <a:pt x="1818694" y="2139806"/>
                </a:lnTo>
                <a:lnTo>
                  <a:pt x="1823374" y="2139392"/>
                </a:lnTo>
                <a:lnTo>
                  <a:pt x="1832735" y="2139392"/>
                </a:lnTo>
                <a:lnTo>
                  <a:pt x="1836565" y="2138979"/>
                </a:lnTo>
                <a:lnTo>
                  <a:pt x="1838693" y="2138153"/>
                </a:lnTo>
                <a:close/>
                <a:moveTo>
                  <a:pt x="3919929" y="2133515"/>
                </a:moveTo>
                <a:lnTo>
                  <a:pt x="3919077" y="2134341"/>
                </a:lnTo>
                <a:lnTo>
                  <a:pt x="3919077" y="2134754"/>
                </a:lnTo>
                <a:lnTo>
                  <a:pt x="3917938" y="2136370"/>
                </a:lnTo>
                <a:lnTo>
                  <a:pt x="3918231" y="2135990"/>
                </a:lnTo>
                <a:lnTo>
                  <a:pt x="3919929" y="2133515"/>
                </a:lnTo>
                <a:close/>
                <a:moveTo>
                  <a:pt x="3918805" y="2129911"/>
                </a:moveTo>
                <a:lnTo>
                  <a:pt x="3920321" y="2130462"/>
                </a:lnTo>
                <a:lnTo>
                  <a:pt x="3920353" y="2130215"/>
                </a:lnTo>
                <a:lnTo>
                  <a:pt x="3921627" y="2130215"/>
                </a:lnTo>
                <a:close/>
                <a:moveTo>
                  <a:pt x="385081" y="2127740"/>
                </a:moveTo>
                <a:lnTo>
                  <a:pt x="381253" y="2128565"/>
                </a:lnTo>
                <a:lnTo>
                  <a:pt x="379127" y="2130628"/>
                </a:lnTo>
                <a:lnTo>
                  <a:pt x="376574" y="2131453"/>
                </a:lnTo>
                <a:lnTo>
                  <a:pt x="374448" y="2131865"/>
                </a:lnTo>
                <a:lnTo>
                  <a:pt x="372747" y="2131865"/>
                </a:lnTo>
                <a:lnTo>
                  <a:pt x="370195" y="2131865"/>
                </a:lnTo>
                <a:lnTo>
                  <a:pt x="368120" y="2131060"/>
                </a:lnTo>
                <a:lnTo>
                  <a:pt x="368663" y="2131411"/>
                </a:lnTo>
                <a:lnTo>
                  <a:pt x="370791" y="2132235"/>
                </a:lnTo>
                <a:lnTo>
                  <a:pt x="373345" y="2132235"/>
                </a:lnTo>
                <a:lnTo>
                  <a:pt x="375047" y="2132235"/>
                </a:lnTo>
                <a:lnTo>
                  <a:pt x="377175" y="2131823"/>
                </a:lnTo>
                <a:lnTo>
                  <a:pt x="379729" y="2131000"/>
                </a:lnTo>
                <a:lnTo>
                  <a:pt x="381857" y="2128941"/>
                </a:lnTo>
                <a:lnTo>
                  <a:pt x="385159" y="2128231"/>
                </a:lnTo>
                <a:close/>
                <a:moveTo>
                  <a:pt x="1075224" y="2127508"/>
                </a:moveTo>
                <a:lnTo>
                  <a:pt x="1075104" y="2127740"/>
                </a:lnTo>
                <a:lnTo>
                  <a:pt x="1075104" y="2129390"/>
                </a:lnTo>
                <a:lnTo>
                  <a:pt x="1075530" y="2131040"/>
                </a:lnTo>
                <a:lnTo>
                  <a:pt x="1076804" y="2133102"/>
                </a:lnTo>
                <a:lnTo>
                  <a:pt x="1079355" y="2136403"/>
                </a:lnTo>
                <a:lnTo>
                  <a:pt x="1081479" y="2138053"/>
                </a:lnTo>
                <a:lnTo>
                  <a:pt x="1083179" y="2140116"/>
                </a:lnTo>
                <a:lnTo>
                  <a:pt x="1084030" y="2142590"/>
                </a:lnTo>
                <a:lnTo>
                  <a:pt x="1084455" y="2145891"/>
                </a:lnTo>
                <a:lnTo>
                  <a:pt x="1084058" y="2148968"/>
                </a:lnTo>
                <a:lnTo>
                  <a:pt x="1084124" y="2148778"/>
                </a:lnTo>
                <a:lnTo>
                  <a:pt x="1084547" y="2145478"/>
                </a:lnTo>
                <a:lnTo>
                  <a:pt x="1084124" y="2142178"/>
                </a:lnTo>
                <a:lnTo>
                  <a:pt x="1083276" y="2139703"/>
                </a:lnTo>
                <a:lnTo>
                  <a:pt x="1081581" y="2137641"/>
                </a:lnTo>
                <a:lnTo>
                  <a:pt x="1079462" y="2135991"/>
                </a:lnTo>
                <a:lnTo>
                  <a:pt x="1076919" y="2132690"/>
                </a:lnTo>
                <a:lnTo>
                  <a:pt x="1075648" y="2130627"/>
                </a:lnTo>
                <a:lnTo>
                  <a:pt x="1075224" y="2128978"/>
                </a:lnTo>
                <a:close/>
                <a:moveTo>
                  <a:pt x="1643386" y="2127100"/>
                </a:moveTo>
                <a:lnTo>
                  <a:pt x="1642323" y="2132271"/>
                </a:lnTo>
                <a:lnTo>
                  <a:pt x="1641878" y="2135307"/>
                </a:lnTo>
                <a:lnTo>
                  <a:pt x="1642012" y="2134979"/>
                </a:lnTo>
                <a:lnTo>
                  <a:pt x="1642861" y="2130849"/>
                </a:lnTo>
                <a:close/>
                <a:moveTo>
                  <a:pt x="2572388" y="2124340"/>
                </a:moveTo>
                <a:lnTo>
                  <a:pt x="2572395" y="2124358"/>
                </a:lnTo>
                <a:lnTo>
                  <a:pt x="2575369" y="2128072"/>
                </a:lnTo>
                <a:lnTo>
                  <a:pt x="2578211" y="2131622"/>
                </a:lnTo>
                <a:lnTo>
                  <a:pt x="2578084" y="2131453"/>
                </a:lnTo>
                <a:lnTo>
                  <a:pt x="2575111" y="2127740"/>
                </a:lnTo>
                <a:close/>
                <a:moveTo>
                  <a:pt x="3003347" y="2118252"/>
                </a:moveTo>
                <a:lnTo>
                  <a:pt x="2999531" y="2118665"/>
                </a:lnTo>
                <a:lnTo>
                  <a:pt x="2996140" y="2120315"/>
                </a:lnTo>
                <a:lnTo>
                  <a:pt x="2993172" y="2121965"/>
                </a:lnTo>
                <a:lnTo>
                  <a:pt x="2990629" y="2124853"/>
                </a:lnTo>
                <a:lnTo>
                  <a:pt x="2988933" y="2127740"/>
                </a:lnTo>
                <a:lnTo>
                  <a:pt x="2987237" y="2131041"/>
                </a:lnTo>
                <a:lnTo>
                  <a:pt x="2986389" y="2134753"/>
                </a:lnTo>
                <a:lnTo>
                  <a:pt x="2986389" y="2138053"/>
                </a:lnTo>
                <a:lnTo>
                  <a:pt x="2986813" y="2141354"/>
                </a:lnTo>
                <a:lnTo>
                  <a:pt x="2987237" y="2143828"/>
                </a:lnTo>
                <a:lnTo>
                  <a:pt x="2988933" y="2146303"/>
                </a:lnTo>
                <a:lnTo>
                  <a:pt x="2990205" y="2148778"/>
                </a:lnTo>
                <a:lnTo>
                  <a:pt x="2991477" y="2150841"/>
                </a:lnTo>
                <a:lnTo>
                  <a:pt x="2993172" y="2153316"/>
                </a:lnTo>
                <a:lnTo>
                  <a:pt x="2994020" y="2156204"/>
                </a:lnTo>
                <a:lnTo>
                  <a:pt x="2994020" y="2159504"/>
                </a:lnTo>
                <a:lnTo>
                  <a:pt x="2993596" y="2164041"/>
                </a:lnTo>
                <a:lnTo>
                  <a:pt x="2991477" y="2171467"/>
                </a:lnTo>
                <a:lnTo>
                  <a:pt x="2989357" y="2180129"/>
                </a:lnTo>
                <a:lnTo>
                  <a:pt x="2986813" y="2188380"/>
                </a:lnTo>
                <a:lnTo>
                  <a:pt x="2984694" y="2178067"/>
                </a:lnTo>
                <a:lnTo>
                  <a:pt x="2983846" y="2172292"/>
                </a:lnTo>
                <a:lnTo>
                  <a:pt x="2983749" y="2172027"/>
                </a:lnTo>
                <a:lnTo>
                  <a:pt x="2984577" y="2177654"/>
                </a:lnTo>
                <a:lnTo>
                  <a:pt x="2986701" y="2187967"/>
                </a:lnTo>
                <a:lnTo>
                  <a:pt x="2984577" y="2193329"/>
                </a:lnTo>
                <a:lnTo>
                  <a:pt x="2983302" y="2196630"/>
                </a:lnTo>
                <a:lnTo>
                  <a:pt x="2983302" y="2234993"/>
                </a:lnTo>
                <a:lnTo>
                  <a:pt x="2977356" y="2243656"/>
                </a:lnTo>
                <a:lnTo>
                  <a:pt x="2972683" y="2251081"/>
                </a:lnTo>
                <a:lnTo>
                  <a:pt x="2967162" y="2258094"/>
                </a:lnTo>
                <a:lnTo>
                  <a:pt x="2961215" y="2265107"/>
                </a:lnTo>
                <a:lnTo>
                  <a:pt x="2960366" y="2267994"/>
                </a:lnTo>
                <a:lnTo>
                  <a:pt x="2959091" y="2270057"/>
                </a:lnTo>
                <a:lnTo>
                  <a:pt x="2959091" y="2272532"/>
                </a:lnTo>
                <a:lnTo>
                  <a:pt x="2959091" y="2275007"/>
                </a:lnTo>
                <a:lnTo>
                  <a:pt x="2959091" y="2279545"/>
                </a:lnTo>
                <a:lnTo>
                  <a:pt x="2958667" y="2282020"/>
                </a:lnTo>
                <a:lnTo>
                  <a:pt x="2958242" y="2284907"/>
                </a:lnTo>
                <a:lnTo>
                  <a:pt x="2957392" y="2286970"/>
                </a:lnTo>
                <a:lnTo>
                  <a:pt x="2956543" y="2288207"/>
                </a:lnTo>
                <a:lnTo>
                  <a:pt x="2953569" y="2291095"/>
                </a:lnTo>
                <a:lnTo>
                  <a:pt x="2950172" y="2293983"/>
                </a:lnTo>
                <a:lnTo>
                  <a:pt x="2948472" y="2296045"/>
                </a:lnTo>
                <a:lnTo>
                  <a:pt x="2947198" y="2298108"/>
                </a:lnTo>
                <a:lnTo>
                  <a:pt x="2944225" y="2303883"/>
                </a:lnTo>
                <a:lnTo>
                  <a:pt x="2941251" y="2309658"/>
                </a:lnTo>
                <a:lnTo>
                  <a:pt x="2937004" y="2319559"/>
                </a:lnTo>
                <a:lnTo>
                  <a:pt x="2934880" y="2324508"/>
                </a:lnTo>
                <a:lnTo>
                  <a:pt x="2931907" y="2329046"/>
                </a:lnTo>
                <a:lnTo>
                  <a:pt x="2928933" y="2333996"/>
                </a:lnTo>
                <a:lnTo>
                  <a:pt x="2925536" y="2338946"/>
                </a:lnTo>
                <a:lnTo>
                  <a:pt x="2921288" y="2345134"/>
                </a:lnTo>
                <a:lnTo>
                  <a:pt x="2917465" y="2351322"/>
                </a:lnTo>
                <a:lnTo>
                  <a:pt x="2910244" y="2363697"/>
                </a:lnTo>
                <a:lnTo>
                  <a:pt x="2906421" y="2369472"/>
                </a:lnTo>
                <a:lnTo>
                  <a:pt x="2902598" y="2375247"/>
                </a:lnTo>
                <a:lnTo>
                  <a:pt x="2898351" y="2381023"/>
                </a:lnTo>
                <a:lnTo>
                  <a:pt x="2892829" y="2385973"/>
                </a:lnTo>
                <a:lnTo>
                  <a:pt x="2883909" y="2391335"/>
                </a:lnTo>
                <a:lnTo>
                  <a:pt x="2869043" y="2399998"/>
                </a:lnTo>
                <a:lnTo>
                  <a:pt x="2861397" y="2404536"/>
                </a:lnTo>
                <a:lnTo>
                  <a:pt x="2855026" y="2409486"/>
                </a:lnTo>
                <a:lnTo>
                  <a:pt x="2850778" y="2413199"/>
                </a:lnTo>
                <a:lnTo>
                  <a:pt x="2849504" y="2414849"/>
                </a:lnTo>
                <a:lnTo>
                  <a:pt x="2848654" y="2416499"/>
                </a:lnTo>
                <a:lnTo>
                  <a:pt x="2849504" y="2417324"/>
                </a:lnTo>
                <a:lnTo>
                  <a:pt x="2849504" y="2418974"/>
                </a:lnTo>
                <a:lnTo>
                  <a:pt x="2851203" y="2420624"/>
                </a:lnTo>
                <a:lnTo>
                  <a:pt x="2853327" y="2422274"/>
                </a:lnTo>
                <a:lnTo>
                  <a:pt x="2856300" y="2423099"/>
                </a:lnTo>
                <a:lnTo>
                  <a:pt x="2859698" y="2423511"/>
                </a:lnTo>
                <a:lnTo>
                  <a:pt x="2863096" y="2423924"/>
                </a:lnTo>
                <a:lnTo>
                  <a:pt x="2869467" y="2423924"/>
                </a:lnTo>
                <a:lnTo>
                  <a:pt x="2875839" y="2423511"/>
                </a:lnTo>
                <a:lnTo>
                  <a:pt x="2882635" y="2422687"/>
                </a:lnTo>
                <a:lnTo>
                  <a:pt x="2883909" y="2427224"/>
                </a:lnTo>
                <a:lnTo>
                  <a:pt x="2884334" y="2430112"/>
                </a:lnTo>
                <a:lnTo>
                  <a:pt x="2884334" y="2432999"/>
                </a:lnTo>
                <a:lnTo>
                  <a:pt x="2881785" y="2435062"/>
                </a:lnTo>
                <a:lnTo>
                  <a:pt x="2877963" y="2436712"/>
                </a:lnTo>
                <a:lnTo>
                  <a:pt x="2871167" y="2439599"/>
                </a:lnTo>
                <a:lnTo>
                  <a:pt x="2868194" y="2441662"/>
                </a:lnTo>
                <a:lnTo>
                  <a:pt x="2866070" y="2444137"/>
                </a:lnTo>
                <a:lnTo>
                  <a:pt x="2863945" y="2447437"/>
                </a:lnTo>
                <a:lnTo>
                  <a:pt x="2863521" y="2449087"/>
                </a:lnTo>
                <a:lnTo>
                  <a:pt x="2863096" y="2451150"/>
                </a:lnTo>
                <a:lnTo>
                  <a:pt x="2860123" y="2450737"/>
                </a:lnTo>
                <a:lnTo>
                  <a:pt x="2858721" y="2449716"/>
                </a:lnTo>
                <a:lnTo>
                  <a:pt x="2858788" y="2449913"/>
                </a:lnTo>
                <a:lnTo>
                  <a:pt x="2860484" y="2451150"/>
                </a:lnTo>
                <a:lnTo>
                  <a:pt x="2863451" y="2451563"/>
                </a:lnTo>
                <a:lnTo>
                  <a:pt x="2863875" y="2449500"/>
                </a:lnTo>
                <a:lnTo>
                  <a:pt x="2864299" y="2447850"/>
                </a:lnTo>
                <a:lnTo>
                  <a:pt x="2866419" y="2444550"/>
                </a:lnTo>
                <a:lnTo>
                  <a:pt x="2868538" y="2442075"/>
                </a:lnTo>
                <a:lnTo>
                  <a:pt x="2871506" y="2440013"/>
                </a:lnTo>
                <a:lnTo>
                  <a:pt x="2878288" y="2437124"/>
                </a:lnTo>
                <a:lnTo>
                  <a:pt x="2882104" y="2435475"/>
                </a:lnTo>
                <a:lnTo>
                  <a:pt x="2884648" y="2433412"/>
                </a:lnTo>
                <a:lnTo>
                  <a:pt x="2884648" y="2430525"/>
                </a:lnTo>
                <a:lnTo>
                  <a:pt x="2884223" y="2427637"/>
                </a:lnTo>
                <a:lnTo>
                  <a:pt x="2882952" y="2423099"/>
                </a:lnTo>
                <a:lnTo>
                  <a:pt x="2892702" y="2421037"/>
                </a:lnTo>
                <a:lnTo>
                  <a:pt x="2902452" y="2417324"/>
                </a:lnTo>
                <a:lnTo>
                  <a:pt x="2907115" y="2415261"/>
                </a:lnTo>
                <a:lnTo>
                  <a:pt x="2912203" y="2413199"/>
                </a:lnTo>
                <a:lnTo>
                  <a:pt x="2916442" y="2410724"/>
                </a:lnTo>
                <a:lnTo>
                  <a:pt x="2921105" y="2407837"/>
                </a:lnTo>
                <a:lnTo>
                  <a:pt x="2924920" y="2404536"/>
                </a:lnTo>
                <a:lnTo>
                  <a:pt x="2928312" y="2401236"/>
                </a:lnTo>
                <a:lnTo>
                  <a:pt x="2931703" y="2397936"/>
                </a:lnTo>
                <a:lnTo>
                  <a:pt x="2934247" y="2394223"/>
                </a:lnTo>
                <a:lnTo>
                  <a:pt x="2936366" y="2390098"/>
                </a:lnTo>
                <a:lnTo>
                  <a:pt x="2938062" y="2385973"/>
                </a:lnTo>
                <a:lnTo>
                  <a:pt x="2939334" y="2381848"/>
                </a:lnTo>
                <a:lnTo>
                  <a:pt x="2939334" y="2377311"/>
                </a:lnTo>
                <a:lnTo>
                  <a:pt x="2939334" y="2360810"/>
                </a:lnTo>
                <a:lnTo>
                  <a:pt x="2939758" y="2357097"/>
                </a:lnTo>
                <a:lnTo>
                  <a:pt x="2940606" y="2355035"/>
                </a:lnTo>
                <a:lnTo>
                  <a:pt x="2941453" y="2353797"/>
                </a:lnTo>
                <a:lnTo>
                  <a:pt x="2942725" y="2352560"/>
                </a:lnTo>
                <a:lnTo>
                  <a:pt x="2946964" y="2351322"/>
                </a:lnTo>
                <a:lnTo>
                  <a:pt x="2949084" y="2350497"/>
                </a:lnTo>
                <a:lnTo>
                  <a:pt x="2952052" y="2348434"/>
                </a:lnTo>
                <a:lnTo>
                  <a:pt x="2954171" y="2346784"/>
                </a:lnTo>
                <a:lnTo>
                  <a:pt x="2955867" y="2344309"/>
                </a:lnTo>
                <a:lnTo>
                  <a:pt x="2959258" y="2338947"/>
                </a:lnTo>
                <a:lnTo>
                  <a:pt x="2962226" y="2333584"/>
                </a:lnTo>
                <a:lnTo>
                  <a:pt x="2964345" y="2330284"/>
                </a:lnTo>
                <a:lnTo>
                  <a:pt x="2967737" y="2327809"/>
                </a:lnTo>
                <a:lnTo>
                  <a:pt x="2970704" y="2325334"/>
                </a:lnTo>
                <a:lnTo>
                  <a:pt x="2977487" y="2321621"/>
                </a:lnTo>
                <a:lnTo>
                  <a:pt x="2984694" y="2318734"/>
                </a:lnTo>
                <a:lnTo>
                  <a:pt x="2991052" y="2315434"/>
                </a:lnTo>
                <a:lnTo>
                  <a:pt x="2993172" y="2312959"/>
                </a:lnTo>
                <a:lnTo>
                  <a:pt x="2994444" y="2310071"/>
                </a:lnTo>
                <a:lnTo>
                  <a:pt x="2995716" y="2307183"/>
                </a:lnTo>
                <a:lnTo>
                  <a:pt x="2996140" y="2303883"/>
                </a:lnTo>
                <a:lnTo>
                  <a:pt x="2996564" y="2297695"/>
                </a:lnTo>
                <a:lnTo>
                  <a:pt x="2997411" y="2295220"/>
                </a:lnTo>
                <a:lnTo>
                  <a:pt x="2998683" y="2293158"/>
                </a:lnTo>
                <a:lnTo>
                  <a:pt x="3005042" y="2286970"/>
                </a:lnTo>
                <a:lnTo>
                  <a:pt x="3012249" y="2278720"/>
                </a:lnTo>
                <a:lnTo>
                  <a:pt x="3015640" y="2274595"/>
                </a:lnTo>
                <a:lnTo>
                  <a:pt x="3018184" y="2270057"/>
                </a:lnTo>
                <a:lnTo>
                  <a:pt x="3019879" y="2265932"/>
                </a:lnTo>
                <a:lnTo>
                  <a:pt x="3020303" y="2263869"/>
                </a:lnTo>
                <a:lnTo>
                  <a:pt x="3020303" y="2262632"/>
                </a:lnTo>
                <a:lnTo>
                  <a:pt x="3019879" y="2259332"/>
                </a:lnTo>
                <a:lnTo>
                  <a:pt x="3019456" y="2257682"/>
                </a:lnTo>
                <a:lnTo>
                  <a:pt x="3019032" y="2257269"/>
                </a:lnTo>
                <a:lnTo>
                  <a:pt x="3016912" y="2256444"/>
                </a:lnTo>
                <a:lnTo>
                  <a:pt x="3014793" y="2256032"/>
                </a:lnTo>
                <a:lnTo>
                  <a:pt x="3012249" y="2256444"/>
                </a:lnTo>
                <a:lnTo>
                  <a:pt x="3009281" y="2256857"/>
                </a:lnTo>
                <a:lnTo>
                  <a:pt x="3006738" y="2257269"/>
                </a:lnTo>
                <a:lnTo>
                  <a:pt x="3005042" y="2257682"/>
                </a:lnTo>
                <a:lnTo>
                  <a:pt x="3005042" y="2242831"/>
                </a:lnTo>
                <a:lnTo>
                  <a:pt x="3008433" y="2244069"/>
                </a:lnTo>
                <a:lnTo>
                  <a:pt x="3008857" y="2244069"/>
                </a:lnTo>
                <a:lnTo>
                  <a:pt x="3009281" y="2244069"/>
                </a:lnTo>
                <a:lnTo>
                  <a:pt x="3010553" y="2243244"/>
                </a:lnTo>
                <a:lnTo>
                  <a:pt x="3011825" y="2243244"/>
                </a:lnTo>
                <a:lnTo>
                  <a:pt x="3013097" y="2242831"/>
                </a:lnTo>
                <a:lnTo>
                  <a:pt x="3015217" y="2242006"/>
                </a:lnTo>
                <a:lnTo>
                  <a:pt x="3017336" y="2241181"/>
                </a:lnTo>
                <a:lnTo>
                  <a:pt x="3019879" y="2238706"/>
                </a:lnTo>
                <a:lnTo>
                  <a:pt x="3022423" y="2235819"/>
                </a:lnTo>
                <a:lnTo>
                  <a:pt x="3023695" y="2232519"/>
                </a:lnTo>
                <a:lnTo>
                  <a:pt x="3025391" y="2227981"/>
                </a:lnTo>
                <a:lnTo>
                  <a:pt x="3026239" y="2222618"/>
                </a:lnTo>
                <a:lnTo>
                  <a:pt x="3026663" y="2216843"/>
                </a:lnTo>
                <a:lnTo>
                  <a:pt x="3026239" y="2213956"/>
                </a:lnTo>
                <a:lnTo>
                  <a:pt x="3025391" y="2210243"/>
                </a:lnTo>
                <a:lnTo>
                  <a:pt x="3021999" y="2199518"/>
                </a:lnTo>
                <a:lnTo>
                  <a:pt x="3017336" y="2189617"/>
                </a:lnTo>
                <a:lnTo>
                  <a:pt x="3015640" y="2186317"/>
                </a:lnTo>
                <a:lnTo>
                  <a:pt x="3015217" y="2185079"/>
                </a:lnTo>
                <a:lnTo>
                  <a:pt x="3014793" y="2185079"/>
                </a:lnTo>
                <a:lnTo>
                  <a:pt x="3019032" y="2156204"/>
                </a:lnTo>
                <a:lnTo>
                  <a:pt x="3017336" y="2149191"/>
                </a:lnTo>
                <a:lnTo>
                  <a:pt x="3013521" y="2136403"/>
                </a:lnTo>
                <a:lnTo>
                  <a:pt x="3010977" y="2129803"/>
                </a:lnTo>
                <a:lnTo>
                  <a:pt x="3008857" y="2124028"/>
                </a:lnTo>
                <a:lnTo>
                  <a:pt x="3005890" y="2119490"/>
                </a:lnTo>
                <a:lnTo>
                  <a:pt x="3005042" y="2118665"/>
                </a:lnTo>
                <a:close/>
                <a:moveTo>
                  <a:pt x="1195364" y="2111867"/>
                </a:moveTo>
                <a:lnTo>
                  <a:pt x="1194730" y="2114952"/>
                </a:lnTo>
                <a:lnTo>
                  <a:pt x="1192611" y="2119902"/>
                </a:lnTo>
                <a:lnTo>
                  <a:pt x="1188797" y="2126090"/>
                </a:lnTo>
                <a:lnTo>
                  <a:pt x="1185831" y="2129390"/>
                </a:lnTo>
                <a:lnTo>
                  <a:pt x="1182440" y="2132690"/>
                </a:lnTo>
                <a:lnTo>
                  <a:pt x="1176507" y="2138878"/>
                </a:lnTo>
                <a:lnTo>
                  <a:pt x="1173965" y="2142178"/>
                </a:lnTo>
                <a:lnTo>
                  <a:pt x="1171846" y="2145478"/>
                </a:lnTo>
                <a:lnTo>
                  <a:pt x="1170999" y="2149603"/>
                </a:lnTo>
                <a:lnTo>
                  <a:pt x="1170151" y="2154553"/>
                </a:lnTo>
                <a:lnTo>
                  <a:pt x="1170382" y="2155400"/>
                </a:lnTo>
                <a:lnTo>
                  <a:pt x="1170382" y="2154966"/>
                </a:lnTo>
                <a:lnTo>
                  <a:pt x="1171232" y="2150016"/>
                </a:lnTo>
                <a:lnTo>
                  <a:pt x="1172081" y="2145891"/>
                </a:lnTo>
                <a:lnTo>
                  <a:pt x="1174203" y="2142590"/>
                </a:lnTo>
                <a:lnTo>
                  <a:pt x="1176750" y="2139290"/>
                </a:lnTo>
                <a:lnTo>
                  <a:pt x="1182693" y="2133103"/>
                </a:lnTo>
                <a:lnTo>
                  <a:pt x="1186089" y="2129803"/>
                </a:lnTo>
                <a:lnTo>
                  <a:pt x="1189061" y="2126502"/>
                </a:lnTo>
                <a:lnTo>
                  <a:pt x="1192457" y="2120315"/>
                </a:lnTo>
                <a:lnTo>
                  <a:pt x="1195004" y="2115365"/>
                </a:lnTo>
                <a:close/>
                <a:moveTo>
                  <a:pt x="2981415" y="2110575"/>
                </a:moveTo>
                <a:lnTo>
                  <a:pt x="2978205" y="2113302"/>
                </a:lnTo>
                <a:lnTo>
                  <a:pt x="2975232" y="2115777"/>
                </a:lnTo>
                <a:lnTo>
                  <a:pt x="2973108" y="2119077"/>
                </a:lnTo>
                <a:lnTo>
                  <a:pt x="2970985" y="2122790"/>
                </a:lnTo>
                <a:lnTo>
                  <a:pt x="2969710" y="2126090"/>
                </a:lnTo>
                <a:lnTo>
                  <a:pt x="2968011" y="2130215"/>
                </a:lnTo>
                <a:lnTo>
                  <a:pt x="2967586" y="2134340"/>
                </a:lnTo>
                <a:lnTo>
                  <a:pt x="2967162" y="2139290"/>
                </a:lnTo>
                <a:lnTo>
                  <a:pt x="2967586" y="2143416"/>
                </a:lnTo>
                <a:lnTo>
                  <a:pt x="2968436" y="2147953"/>
                </a:lnTo>
                <a:lnTo>
                  <a:pt x="2969710" y="2152079"/>
                </a:lnTo>
                <a:lnTo>
                  <a:pt x="2969768" y="2152205"/>
                </a:lnTo>
                <a:lnTo>
                  <a:pt x="2968585" y="2148366"/>
                </a:lnTo>
                <a:lnTo>
                  <a:pt x="2967737" y="2143828"/>
                </a:lnTo>
                <a:lnTo>
                  <a:pt x="2967313" y="2139703"/>
                </a:lnTo>
                <a:lnTo>
                  <a:pt x="2967737" y="2134753"/>
                </a:lnTo>
                <a:lnTo>
                  <a:pt x="2968160" y="2130628"/>
                </a:lnTo>
                <a:lnTo>
                  <a:pt x="2969856" y="2126503"/>
                </a:lnTo>
                <a:lnTo>
                  <a:pt x="2971128" y="2123203"/>
                </a:lnTo>
                <a:lnTo>
                  <a:pt x="2973248" y="2119490"/>
                </a:lnTo>
                <a:lnTo>
                  <a:pt x="2975367" y="2116190"/>
                </a:lnTo>
                <a:lnTo>
                  <a:pt x="2978335" y="2113715"/>
                </a:lnTo>
                <a:lnTo>
                  <a:pt x="2981726" y="2110827"/>
                </a:lnTo>
                <a:close/>
                <a:moveTo>
                  <a:pt x="371726" y="2109177"/>
                </a:moveTo>
                <a:lnTo>
                  <a:pt x="371316" y="2109221"/>
                </a:lnTo>
                <a:lnTo>
                  <a:pt x="373597" y="2109590"/>
                </a:lnTo>
                <a:lnTo>
                  <a:pt x="375298" y="2110002"/>
                </a:lnTo>
                <a:lnTo>
                  <a:pt x="379127" y="2112477"/>
                </a:lnTo>
                <a:lnTo>
                  <a:pt x="382529" y="2114540"/>
                </a:lnTo>
                <a:lnTo>
                  <a:pt x="384230" y="2114953"/>
                </a:lnTo>
                <a:lnTo>
                  <a:pt x="386782" y="2115365"/>
                </a:lnTo>
                <a:lnTo>
                  <a:pt x="387066" y="2115310"/>
                </a:lnTo>
                <a:lnTo>
                  <a:pt x="384862" y="2114952"/>
                </a:lnTo>
                <a:lnTo>
                  <a:pt x="383166" y="2114539"/>
                </a:lnTo>
                <a:lnTo>
                  <a:pt x="379776" y="2112477"/>
                </a:lnTo>
                <a:lnTo>
                  <a:pt x="375963" y="2110002"/>
                </a:lnTo>
                <a:lnTo>
                  <a:pt x="374268" y="2109590"/>
                </a:lnTo>
                <a:close/>
                <a:moveTo>
                  <a:pt x="1645770" y="2107873"/>
                </a:moveTo>
                <a:lnTo>
                  <a:pt x="1645294" y="2108336"/>
                </a:lnTo>
                <a:lnTo>
                  <a:pt x="1644445" y="2110399"/>
                </a:lnTo>
                <a:lnTo>
                  <a:pt x="1644021" y="2114526"/>
                </a:lnTo>
                <a:lnTo>
                  <a:pt x="1644021" y="2119891"/>
                </a:lnTo>
                <a:lnTo>
                  <a:pt x="1643661" y="2125148"/>
                </a:lnTo>
                <a:lnTo>
                  <a:pt x="1644134" y="2121762"/>
                </a:lnTo>
                <a:lnTo>
                  <a:pt x="1644560" y="2113915"/>
                </a:lnTo>
                <a:lnTo>
                  <a:pt x="1644985" y="2109784"/>
                </a:lnTo>
                <a:close/>
                <a:moveTo>
                  <a:pt x="499489" y="2106290"/>
                </a:moveTo>
                <a:lnTo>
                  <a:pt x="497363" y="2108352"/>
                </a:lnTo>
                <a:lnTo>
                  <a:pt x="496512" y="2109590"/>
                </a:lnTo>
                <a:lnTo>
                  <a:pt x="494811" y="2110827"/>
                </a:lnTo>
                <a:lnTo>
                  <a:pt x="495037" y="2110827"/>
                </a:lnTo>
                <a:lnTo>
                  <a:pt x="496732" y="2109590"/>
                </a:lnTo>
                <a:lnTo>
                  <a:pt x="497579" y="2108352"/>
                </a:lnTo>
                <a:lnTo>
                  <a:pt x="499697" y="2106290"/>
                </a:lnTo>
                <a:close/>
                <a:moveTo>
                  <a:pt x="396727" y="2102989"/>
                </a:moveTo>
                <a:lnTo>
                  <a:pt x="396727" y="2102990"/>
                </a:lnTo>
                <a:lnTo>
                  <a:pt x="402518" y="2102990"/>
                </a:lnTo>
                <a:lnTo>
                  <a:pt x="402518" y="2106290"/>
                </a:lnTo>
                <a:lnTo>
                  <a:pt x="403369" y="2109590"/>
                </a:lnTo>
                <a:lnTo>
                  <a:pt x="403794" y="2112477"/>
                </a:lnTo>
                <a:lnTo>
                  <a:pt x="405496" y="2115365"/>
                </a:lnTo>
                <a:lnTo>
                  <a:pt x="408898" y="2120315"/>
                </a:lnTo>
                <a:lnTo>
                  <a:pt x="412300" y="2124440"/>
                </a:lnTo>
                <a:lnTo>
                  <a:pt x="419956" y="2132690"/>
                </a:lnTo>
                <a:lnTo>
                  <a:pt x="423358" y="2136816"/>
                </a:lnTo>
                <a:lnTo>
                  <a:pt x="424634" y="2139291"/>
                </a:lnTo>
                <a:lnTo>
                  <a:pt x="425485" y="2140941"/>
                </a:lnTo>
                <a:lnTo>
                  <a:pt x="426336" y="2144241"/>
                </a:lnTo>
                <a:lnTo>
                  <a:pt x="427186" y="2147541"/>
                </a:lnTo>
                <a:lnTo>
                  <a:pt x="428462" y="2153729"/>
                </a:lnTo>
                <a:lnTo>
                  <a:pt x="429313" y="2156204"/>
                </a:lnTo>
                <a:lnTo>
                  <a:pt x="430589" y="2157854"/>
                </a:lnTo>
                <a:lnTo>
                  <a:pt x="433141" y="2159091"/>
                </a:lnTo>
                <a:lnTo>
                  <a:pt x="436543" y="2159504"/>
                </a:lnTo>
                <a:lnTo>
                  <a:pt x="438669" y="2159504"/>
                </a:lnTo>
                <a:lnTo>
                  <a:pt x="440796" y="2159916"/>
                </a:lnTo>
                <a:lnTo>
                  <a:pt x="444624" y="2161567"/>
                </a:lnTo>
                <a:lnTo>
                  <a:pt x="447601" y="2163217"/>
                </a:lnTo>
                <a:lnTo>
                  <a:pt x="448877" y="2164041"/>
                </a:lnTo>
                <a:lnTo>
                  <a:pt x="450578" y="2164041"/>
                </a:lnTo>
                <a:lnTo>
                  <a:pt x="452705" y="2164041"/>
                </a:lnTo>
                <a:lnTo>
                  <a:pt x="452706" y="2164041"/>
                </a:lnTo>
                <a:lnTo>
                  <a:pt x="450967" y="2164041"/>
                </a:lnTo>
                <a:lnTo>
                  <a:pt x="449272" y="2164041"/>
                </a:lnTo>
                <a:lnTo>
                  <a:pt x="448001" y="2163216"/>
                </a:lnTo>
                <a:lnTo>
                  <a:pt x="445034" y="2161566"/>
                </a:lnTo>
                <a:lnTo>
                  <a:pt x="441221" y="2159916"/>
                </a:lnTo>
                <a:lnTo>
                  <a:pt x="439102" y="2159503"/>
                </a:lnTo>
                <a:lnTo>
                  <a:pt x="436983" y="2159503"/>
                </a:lnTo>
                <a:lnTo>
                  <a:pt x="433593" y="2159091"/>
                </a:lnTo>
                <a:lnTo>
                  <a:pt x="431051" y="2157853"/>
                </a:lnTo>
                <a:lnTo>
                  <a:pt x="429779" y="2156204"/>
                </a:lnTo>
                <a:lnTo>
                  <a:pt x="428932" y="2153728"/>
                </a:lnTo>
                <a:lnTo>
                  <a:pt x="427660" y="2147541"/>
                </a:lnTo>
                <a:lnTo>
                  <a:pt x="426813" y="2144241"/>
                </a:lnTo>
                <a:lnTo>
                  <a:pt x="425965" y="2140940"/>
                </a:lnTo>
                <a:lnTo>
                  <a:pt x="425118" y="2139290"/>
                </a:lnTo>
                <a:lnTo>
                  <a:pt x="423847" y="2136815"/>
                </a:lnTo>
                <a:lnTo>
                  <a:pt x="420457" y="2132690"/>
                </a:lnTo>
                <a:lnTo>
                  <a:pt x="412829" y="2124440"/>
                </a:lnTo>
                <a:lnTo>
                  <a:pt x="409439" y="2120315"/>
                </a:lnTo>
                <a:lnTo>
                  <a:pt x="406049" y="2115365"/>
                </a:lnTo>
                <a:lnTo>
                  <a:pt x="404354" y="2112477"/>
                </a:lnTo>
                <a:lnTo>
                  <a:pt x="403930" y="2109590"/>
                </a:lnTo>
                <a:lnTo>
                  <a:pt x="403083" y="2106289"/>
                </a:lnTo>
                <a:lnTo>
                  <a:pt x="403083" y="2102989"/>
                </a:lnTo>
                <a:close/>
                <a:moveTo>
                  <a:pt x="1197819" y="2098626"/>
                </a:moveTo>
                <a:lnTo>
                  <a:pt x="1197696" y="2098864"/>
                </a:lnTo>
                <a:lnTo>
                  <a:pt x="1197672" y="2098982"/>
                </a:lnTo>
                <a:close/>
                <a:moveTo>
                  <a:pt x="551523" y="2097664"/>
                </a:moveTo>
                <a:lnTo>
                  <a:pt x="549898" y="2098453"/>
                </a:lnTo>
                <a:lnTo>
                  <a:pt x="547885" y="2098843"/>
                </a:lnTo>
                <a:lnTo>
                  <a:pt x="547974" y="2098865"/>
                </a:lnTo>
                <a:lnTo>
                  <a:pt x="550101" y="2098452"/>
                </a:lnTo>
                <a:close/>
                <a:moveTo>
                  <a:pt x="591683" y="2092529"/>
                </a:moveTo>
                <a:lnTo>
                  <a:pt x="594092" y="2092676"/>
                </a:lnTo>
                <a:lnTo>
                  <a:pt x="594096" y="2092676"/>
                </a:lnTo>
                <a:close/>
                <a:moveTo>
                  <a:pt x="561731" y="2091303"/>
                </a:moveTo>
                <a:lnTo>
                  <a:pt x="559252" y="2092677"/>
                </a:lnTo>
                <a:lnTo>
                  <a:pt x="556701" y="2093915"/>
                </a:lnTo>
                <a:lnTo>
                  <a:pt x="552737" y="2096991"/>
                </a:lnTo>
                <a:lnTo>
                  <a:pt x="553078" y="2096802"/>
                </a:lnTo>
                <a:lnTo>
                  <a:pt x="558563" y="2094756"/>
                </a:lnTo>
                <a:lnTo>
                  <a:pt x="558560" y="2094739"/>
                </a:lnTo>
                <a:lnTo>
                  <a:pt x="560252" y="2092264"/>
                </a:lnTo>
                <a:close/>
                <a:moveTo>
                  <a:pt x="499727" y="2091027"/>
                </a:moveTo>
                <a:lnTo>
                  <a:pt x="497176" y="2091852"/>
                </a:lnTo>
                <a:lnTo>
                  <a:pt x="492924" y="2093502"/>
                </a:lnTo>
                <a:lnTo>
                  <a:pt x="488247" y="2095152"/>
                </a:lnTo>
                <a:lnTo>
                  <a:pt x="486121" y="2095565"/>
                </a:lnTo>
                <a:lnTo>
                  <a:pt x="483842" y="2095934"/>
                </a:lnTo>
                <a:lnTo>
                  <a:pt x="483914" y="2095951"/>
                </a:lnTo>
                <a:lnTo>
                  <a:pt x="486304" y="2095564"/>
                </a:lnTo>
                <a:lnTo>
                  <a:pt x="488431" y="2095152"/>
                </a:lnTo>
                <a:lnTo>
                  <a:pt x="493109" y="2093502"/>
                </a:lnTo>
                <a:lnTo>
                  <a:pt x="497363" y="2091852"/>
                </a:lnTo>
                <a:lnTo>
                  <a:pt x="499913" y="2091027"/>
                </a:lnTo>
                <a:close/>
                <a:moveTo>
                  <a:pt x="1203927" y="2088739"/>
                </a:moveTo>
                <a:lnTo>
                  <a:pt x="1203206" y="2089377"/>
                </a:lnTo>
                <a:lnTo>
                  <a:pt x="1200767" y="2093234"/>
                </a:lnTo>
                <a:lnTo>
                  <a:pt x="1203494" y="2089789"/>
                </a:lnTo>
                <a:close/>
                <a:moveTo>
                  <a:pt x="3859513" y="2084294"/>
                </a:moveTo>
                <a:lnTo>
                  <a:pt x="3859563" y="2084427"/>
                </a:lnTo>
                <a:lnTo>
                  <a:pt x="3861264" y="2086077"/>
                </a:lnTo>
                <a:lnTo>
                  <a:pt x="3862539" y="2087314"/>
                </a:lnTo>
                <a:lnTo>
                  <a:pt x="3863815" y="2087727"/>
                </a:lnTo>
                <a:lnTo>
                  <a:pt x="3866365" y="2088552"/>
                </a:lnTo>
                <a:lnTo>
                  <a:pt x="3875717" y="2088552"/>
                </a:lnTo>
                <a:lnTo>
                  <a:pt x="3879543" y="2088965"/>
                </a:lnTo>
                <a:lnTo>
                  <a:pt x="3882259" y="2089550"/>
                </a:lnTo>
                <a:lnTo>
                  <a:pt x="3879175" y="2088551"/>
                </a:lnTo>
                <a:lnTo>
                  <a:pt x="3875355" y="2088139"/>
                </a:lnTo>
                <a:lnTo>
                  <a:pt x="3866016" y="2088139"/>
                </a:lnTo>
                <a:lnTo>
                  <a:pt x="3863469" y="2087314"/>
                </a:lnTo>
                <a:lnTo>
                  <a:pt x="3862195" y="2086901"/>
                </a:lnTo>
                <a:lnTo>
                  <a:pt x="3860922" y="2085664"/>
                </a:lnTo>
                <a:close/>
                <a:moveTo>
                  <a:pt x="3258155" y="2081176"/>
                </a:moveTo>
                <a:lnTo>
                  <a:pt x="3259821" y="2084014"/>
                </a:lnTo>
                <a:lnTo>
                  <a:pt x="3261941" y="2086902"/>
                </a:lnTo>
                <a:lnTo>
                  <a:pt x="3263213" y="2090202"/>
                </a:lnTo>
                <a:lnTo>
                  <a:pt x="3264061" y="2094740"/>
                </a:lnTo>
                <a:lnTo>
                  <a:pt x="3263213" y="2097215"/>
                </a:lnTo>
                <a:lnTo>
                  <a:pt x="3262789" y="2100102"/>
                </a:lnTo>
                <a:lnTo>
                  <a:pt x="3262365" y="2102990"/>
                </a:lnTo>
                <a:lnTo>
                  <a:pt x="3261517" y="2105052"/>
                </a:lnTo>
                <a:lnTo>
                  <a:pt x="3259397" y="2108765"/>
                </a:lnTo>
                <a:lnTo>
                  <a:pt x="3256006" y="2111652"/>
                </a:lnTo>
                <a:lnTo>
                  <a:pt x="3252615" y="2114127"/>
                </a:lnTo>
                <a:lnTo>
                  <a:pt x="3249223" y="2115777"/>
                </a:lnTo>
                <a:lnTo>
                  <a:pt x="3245408" y="2117840"/>
                </a:lnTo>
                <a:lnTo>
                  <a:pt x="3242016" y="2120315"/>
                </a:lnTo>
                <a:lnTo>
                  <a:pt x="3238625" y="2121965"/>
                </a:lnTo>
                <a:lnTo>
                  <a:pt x="3235234" y="2124853"/>
                </a:lnTo>
                <a:lnTo>
                  <a:pt x="3232266" y="2128153"/>
                </a:lnTo>
                <a:lnTo>
                  <a:pt x="3229299" y="2131453"/>
                </a:lnTo>
                <a:lnTo>
                  <a:pt x="3224212" y="2139703"/>
                </a:lnTo>
                <a:lnTo>
                  <a:pt x="3219549" y="2148366"/>
                </a:lnTo>
                <a:lnTo>
                  <a:pt x="3215733" y="2157854"/>
                </a:lnTo>
                <a:lnTo>
                  <a:pt x="3211494" y="2166516"/>
                </a:lnTo>
                <a:lnTo>
                  <a:pt x="3207679" y="2175592"/>
                </a:lnTo>
                <a:lnTo>
                  <a:pt x="3204287" y="2183842"/>
                </a:lnTo>
                <a:lnTo>
                  <a:pt x="3202591" y="2186317"/>
                </a:lnTo>
                <a:lnTo>
                  <a:pt x="3199624" y="2187967"/>
                </a:lnTo>
                <a:lnTo>
                  <a:pt x="3193265" y="2191267"/>
                </a:lnTo>
                <a:lnTo>
                  <a:pt x="3190297" y="2193330"/>
                </a:lnTo>
                <a:lnTo>
                  <a:pt x="3187754" y="2195805"/>
                </a:lnTo>
                <a:lnTo>
                  <a:pt x="3186906" y="2196630"/>
                </a:lnTo>
                <a:lnTo>
                  <a:pt x="3186482" y="2197868"/>
                </a:lnTo>
                <a:lnTo>
                  <a:pt x="3185635" y="2199930"/>
                </a:lnTo>
                <a:lnTo>
                  <a:pt x="3185635" y="2201993"/>
                </a:lnTo>
                <a:lnTo>
                  <a:pt x="3185635" y="2205293"/>
                </a:lnTo>
                <a:lnTo>
                  <a:pt x="3186906" y="2208180"/>
                </a:lnTo>
                <a:lnTo>
                  <a:pt x="3188178" y="2210243"/>
                </a:lnTo>
                <a:lnTo>
                  <a:pt x="3188272" y="2210353"/>
                </a:lnTo>
                <a:lnTo>
                  <a:pt x="3187068" y="2208400"/>
                </a:lnTo>
                <a:lnTo>
                  <a:pt x="3185796" y="2205511"/>
                </a:lnTo>
                <a:lnTo>
                  <a:pt x="3185796" y="2202209"/>
                </a:lnTo>
                <a:lnTo>
                  <a:pt x="3185796" y="2200145"/>
                </a:lnTo>
                <a:lnTo>
                  <a:pt x="3186644" y="2198081"/>
                </a:lnTo>
                <a:lnTo>
                  <a:pt x="3187068" y="2196842"/>
                </a:lnTo>
                <a:lnTo>
                  <a:pt x="3187917" y="2196017"/>
                </a:lnTo>
                <a:lnTo>
                  <a:pt x="3190461" y="2193541"/>
                </a:lnTo>
                <a:lnTo>
                  <a:pt x="3193430" y="2191477"/>
                </a:lnTo>
                <a:lnTo>
                  <a:pt x="3199792" y="2188175"/>
                </a:lnTo>
                <a:lnTo>
                  <a:pt x="3202760" y="2186523"/>
                </a:lnTo>
                <a:lnTo>
                  <a:pt x="3204457" y="2184047"/>
                </a:lnTo>
                <a:lnTo>
                  <a:pt x="3207849" y="2175791"/>
                </a:lnTo>
                <a:lnTo>
                  <a:pt x="3211667" y="2166711"/>
                </a:lnTo>
                <a:lnTo>
                  <a:pt x="3215907" y="2158042"/>
                </a:lnTo>
                <a:lnTo>
                  <a:pt x="3219725" y="2148548"/>
                </a:lnTo>
                <a:lnTo>
                  <a:pt x="3224389" y="2139880"/>
                </a:lnTo>
                <a:lnTo>
                  <a:pt x="3229479" y="2131625"/>
                </a:lnTo>
                <a:lnTo>
                  <a:pt x="3232447" y="2128323"/>
                </a:lnTo>
                <a:lnTo>
                  <a:pt x="3235416" y="2125021"/>
                </a:lnTo>
                <a:lnTo>
                  <a:pt x="3238809" y="2122131"/>
                </a:lnTo>
                <a:lnTo>
                  <a:pt x="3242202" y="2120480"/>
                </a:lnTo>
                <a:lnTo>
                  <a:pt x="3245594" y="2118003"/>
                </a:lnTo>
                <a:lnTo>
                  <a:pt x="3249411" y="2115939"/>
                </a:lnTo>
                <a:lnTo>
                  <a:pt x="3252804" y="2114288"/>
                </a:lnTo>
                <a:lnTo>
                  <a:pt x="3256197" y="2111812"/>
                </a:lnTo>
                <a:lnTo>
                  <a:pt x="3259590" y="2108923"/>
                </a:lnTo>
                <a:lnTo>
                  <a:pt x="3261710" y="2105208"/>
                </a:lnTo>
                <a:lnTo>
                  <a:pt x="3262559" y="2103144"/>
                </a:lnTo>
                <a:lnTo>
                  <a:pt x="3262983" y="2100254"/>
                </a:lnTo>
                <a:lnTo>
                  <a:pt x="3263407" y="2097365"/>
                </a:lnTo>
                <a:lnTo>
                  <a:pt x="3264255" y="2094888"/>
                </a:lnTo>
                <a:lnTo>
                  <a:pt x="3263407" y="2090348"/>
                </a:lnTo>
                <a:lnTo>
                  <a:pt x="3262135" y="2087046"/>
                </a:lnTo>
                <a:lnTo>
                  <a:pt x="3260014" y="2084156"/>
                </a:lnTo>
                <a:lnTo>
                  <a:pt x="3258318" y="2081267"/>
                </a:lnTo>
                <a:close/>
                <a:moveTo>
                  <a:pt x="1349128" y="2080301"/>
                </a:moveTo>
                <a:lnTo>
                  <a:pt x="1346151" y="2081126"/>
                </a:lnTo>
                <a:lnTo>
                  <a:pt x="1342954" y="2081514"/>
                </a:lnTo>
                <a:lnTo>
                  <a:pt x="1343159" y="2081539"/>
                </a:lnTo>
                <a:lnTo>
                  <a:pt x="1346555" y="2081126"/>
                </a:lnTo>
                <a:lnTo>
                  <a:pt x="1349139" y="2080409"/>
                </a:lnTo>
                <a:close/>
                <a:moveTo>
                  <a:pt x="535017" y="2079064"/>
                </a:moveTo>
                <a:lnTo>
                  <a:pt x="533742" y="2080302"/>
                </a:lnTo>
                <a:lnTo>
                  <a:pt x="532891" y="2082777"/>
                </a:lnTo>
                <a:lnTo>
                  <a:pt x="530340" y="2088965"/>
                </a:lnTo>
                <a:lnTo>
                  <a:pt x="529489" y="2091852"/>
                </a:lnTo>
                <a:lnTo>
                  <a:pt x="527789" y="2094740"/>
                </a:lnTo>
                <a:lnTo>
                  <a:pt x="526088" y="2096390"/>
                </a:lnTo>
                <a:lnTo>
                  <a:pt x="525238" y="2096802"/>
                </a:lnTo>
                <a:lnTo>
                  <a:pt x="524021" y="2097195"/>
                </a:lnTo>
                <a:lnTo>
                  <a:pt x="524157" y="2097215"/>
                </a:lnTo>
                <a:lnTo>
                  <a:pt x="525433" y="2096802"/>
                </a:lnTo>
                <a:lnTo>
                  <a:pt x="526284" y="2096389"/>
                </a:lnTo>
                <a:lnTo>
                  <a:pt x="527985" y="2094740"/>
                </a:lnTo>
                <a:lnTo>
                  <a:pt x="529686" y="2091852"/>
                </a:lnTo>
                <a:lnTo>
                  <a:pt x="530537" y="2088964"/>
                </a:lnTo>
                <a:lnTo>
                  <a:pt x="533089" y="2082777"/>
                </a:lnTo>
                <a:lnTo>
                  <a:pt x="533939" y="2080301"/>
                </a:lnTo>
                <a:lnTo>
                  <a:pt x="535073" y="2079201"/>
                </a:lnTo>
                <a:close/>
                <a:moveTo>
                  <a:pt x="1662813" y="2078810"/>
                </a:moveTo>
                <a:lnTo>
                  <a:pt x="1662265" y="2079449"/>
                </a:lnTo>
                <a:lnTo>
                  <a:pt x="1661416" y="2081513"/>
                </a:lnTo>
                <a:lnTo>
                  <a:pt x="1660992" y="2084401"/>
                </a:lnTo>
                <a:lnTo>
                  <a:pt x="1660992" y="2091417"/>
                </a:lnTo>
                <a:lnTo>
                  <a:pt x="1660568" y="2095543"/>
                </a:lnTo>
                <a:lnTo>
                  <a:pt x="1660144" y="2098844"/>
                </a:lnTo>
                <a:lnTo>
                  <a:pt x="1658871" y="2101733"/>
                </a:lnTo>
                <a:lnTo>
                  <a:pt x="1658244" y="2102952"/>
                </a:lnTo>
                <a:lnTo>
                  <a:pt x="1658568" y="2102762"/>
                </a:lnTo>
                <a:lnTo>
                  <a:pt x="1659417" y="2101110"/>
                </a:lnTo>
                <a:lnTo>
                  <a:pt x="1660691" y="2098219"/>
                </a:lnTo>
                <a:lnTo>
                  <a:pt x="1661115" y="2094915"/>
                </a:lnTo>
                <a:lnTo>
                  <a:pt x="1661540" y="2090784"/>
                </a:lnTo>
                <a:lnTo>
                  <a:pt x="1661540" y="2083763"/>
                </a:lnTo>
                <a:lnTo>
                  <a:pt x="1661964" y="2080872"/>
                </a:lnTo>
                <a:close/>
                <a:moveTo>
                  <a:pt x="3251955" y="2077139"/>
                </a:moveTo>
                <a:lnTo>
                  <a:pt x="3254147" y="2078739"/>
                </a:lnTo>
                <a:lnTo>
                  <a:pt x="3251956" y="2077139"/>
                </a:lnTo>
                <a:close/>
                <a:moveTo>
                  <a:pt x="3841211" y="2073522"/>
                </a:moveTo>
                <a:lnTo>
                  <a:pt x="3841285" y="2073701"/>
                </a:lnTo>
                <a:lnTo>
                  <a:pt x="3842985" y="2075351"/>
                </a:lnTo>
                <a:lnTo>
                  <a:pt x="3844260" y="2076589"/>
                </a:lnTo>
                <a:lnTo>
                  <a:pt x="3846385" y="2077414"/>
                </a:lnTo>
                <a:lnTo>
                  <a:pt x="3848936" y="2078239"/>
                </a:lnTo>
                <a:lnTo>
                  <a:pt x="3851487" y="2078239"/>
                </a:lnTo>
                <a:lnTo>
                  <a:pt x="3853612" y="2078239"/>
                </a:lnTo>
                <a:lnTo>
                  <a:pt x="3856833" y="2077458"/>
                </a:lnTo>
                <a:lnTo>
                  <a:pt x="3856676" y="2077001"/>
                </a:lnTo>
                <a:lnTo>
                  <a:pt x="3853281" y="2077826"/>
                </a:lnTo>
                <a:lnTo>
                  <a:pt x="3851158" y="2077826"/>
                </a:lnTo>
                <a:lnTo>
                  <a:pt x="3848611" y="2077826"/>
                </a:lnTo>
                <a:lnTo>
                  <a:pt x="3846064" y="2077001"/>
                </a:lnTo>
                <a:lnTo>
                  <a:pt x="3843941" y="2076176"/>
                </a:lnTo>
                <a:lnTo>
                  <a:pt x="3842668" y="2074938"/>
                </a:lnTo>
                <a:close/>
                <a:moveTo>
                  <a:pt x="1847474" y="2067474"/>
                </a:moveTo>
                <a:lnTo>
                  <a:pt x="1850024" y="2071372"/>
                </a:lnTo>
                <a:lnTo>
                  <a:pt x="1850872" y="2074263"/>
                </a:lnTo>
                <a:lnTo>
                  <a:pt x="1852146" y="2077154"/>
                </a:lnTo>
                <a:lnTo>
                  <a:pt x="1852259" y="2077538"/>
                </a:lnTo>
                <a:lnTo>
                  <a:pt x="1851884" y="2075354"/>
                </a:lnTo>
                <a:lnTo>
                  <a:pt x="1851033" y="2073288"/>
                </a:lnTo>
                <a:lnTo>
                  <a:pt x="1866351" y="2077420"/>
                </a:lnTo>
                <a:lnTo>
                  <a:pt x="1867202" y="2079073"/>
                </a:lnTo>
                <a:lnTo>
                  <a:pt x="1868479" y="2079898"/>
                </a:lnTo>
                <a:lnTo>
                  <a:pt x="1873160" y="2081551"/>
                </a:lnTo>
                <a:lnTo>
                  <a:pt x="1879543" y="2083617"/>
                </a:lnTo>
                <a:lnTo>
                  <a:pt x="1887628" y="2085683"/>
                </a:lnTo>
                <a:lnTo>
                  <a:pt x="1902096" y="2087748"/>
                </a:lnTo>
                <a:lnTo>
                  <a:pt x="1911882" y="2089814"/>
                </a:lnTo>
                <a:lnTo>
                  <a:pt x="1919541" y="2091054"/>
                </a:lnTo>
                <a:lnTo>
                  <a:pt x="1926775" y="2093120"/>
                </a:lnTo>
                <a:lnTo>
                  <a:pt x="1933583" y="2095598"/>
                </a:lnTo>
                <a:lnTo>
                  <a:pt x="1939966" y="2098490"/>
                </a:lnTo>
                <a:lnTo>
                  <a:pt x="1952307" y="2105101"/>
                </a:lnTo>
                <a:lnTo>
                  <a:pt x="1963370" y="2110885"/>
                </a:lnTo>
                <a:lnTo>
                  <a:pt x="1965497" y="2112124"/>
                </a:lnTo>
                <a:lnTo>
                  <a:pt x="1967199" y="2114190"/>
                </a:lnTo>
                <a:lnTo>
                  <a:pt x="1968901" y="2115843"/>
                </a:lnTo>
                <a:lnTo>
                  <a:pt x="1969752" y="2117909"/>
                </a:lnTo>
                <a:lnTo>
                  <a:pt x="1971880" y="2121627"/>
                </a:lnTo>
                <a:lnTo>
                  <a:pt x="1973157" y="2126585"/>
                </a:lnTo>
                <a:lnTo>
                  <a:pt x="1974433" y="2130716"/>
                </a:lnTo>
                <a:lnTo>
                  <a:pt x="1975709" y="2134848"/>
                </a:lnTo>
                <a:lnTo>
                  <a:pt x="1977837" y="2139392"/>
                </a:lnTo>
                <a:lnTo>
                  <a:pt x="1979113" y="2141045"/>
                </a:lnTo>
                <a:lnTo>
                  <a:pt x="1980390" y="2142698"/>
                </a:lnTo>
                <a:lnTo>
                  <a:pt x="1982944" y="2143524"/>
                </a:lnTo>
                <a:lnTo>
                  <a:pt x="1985922" y="2144350"/>
                </a:lnTo>
                <a:lnTo>
                  <a:pt x="1993156" y="2144763"/>
                </a:lnTo>
                <a:lnTo>
                  <a:pt x="2008475" y="2144350"/>
                </a:lnTo>
                <a:lnTo>
                  <a:pt x="2011028" y="2144763"/>
                </a:lnTo>
                <a:lnTo>
                  <a:pt x="2013581" y="2145590"/>
                </a:lnTo>
                <a:lnTo>
                  <a:pt x="2017836" y="2147656"/>
                </a:lnTo>
                <a:lnTo>
                  <a:pt x="2026772" y="2153026"/>
                </a:lnTo>
                <a:lnTo>
                  <a:pt x="2031453" y="2155919"/>
                </a:lnTo>
                <a:lnTo>
                  <a:pt x="2036984" y="2158811"/>
                </a:lnTo>
                <a:lnTo>
                  <a:pt x="2042942" y="2160050"/>
                </a:lnTo>
                <a:lnTo>
                  <a:pt x="2045920" y="2160463"/>
                </a:lnTo>
                <a:lnTo>
                  <a:pt x="2049325" y="2161289"/>
                </a:lnTo>
                <a:lnTo>
                  <a:pt x="2053154" y="2160463"/>
                </a:lnTo>
                <a:lnTo>
                  <a:pt x="2056558" y="2159637"/>
                </a:lnTo>
                <a:lnTo>
                  <a:pt x="2063367" y="2157158"/>
                </a:lnTo>
                <a:lnTo>
                  <a:pt x="2070175" y="2154679"/>
                </a:lnTo>
                <a:lnTo>
                  <a:pt x="2073579" y="2153440"/>
                </a:lnTo>
                <a:lnTo>
                  <a:pt x="2077409" y="2153440"/>
                </a:lnTo>
                <a:lnTo>
                  <a:pt x="2079537" y="2153440"/>
                </a:lnTo>
                <a:lnTo>
                  <a:pt x="2081664" y="2153853"/>
                </a:lnTo>
                <a:lnTo>
                  <a:pt x="2082941" y="2155092"/>
                </a:lnTo>
                <a:lnTo>
                  <a:pt x="2083526" y="2155943"/>
                </a:lnTo>
                <a:lnTo>
                  <a:pt x="2083502" y="2155853"/>
                </a:lnTo>
                <a:lnTo>
                  <a:pt x="2082653" y="2154617"/>
                </a:lnTo>
                <a:lnTo>
                  <a:pt x="2081379" y="2153381"/>
                </a:lnTo>
                <a:lnTo>
                  <a:pt x="2079257" y="2152969"/>
                </a:lnTo>
                <a:lnTo>
                  <a:pt x="2077134" y="2152969"/>
                </a:lnTo>
                <a:lnTo>
                  <a:pt x="2073313" y="2152969"/>
                </a:lnTo>
                <a:lnTo>
                  <a:pt x="2069918" y="2154205"/>
                </a:lnTo>
                <a:lnTo>
                  <a:pt x="2063125" y="2156677"/>
                </a:lnTo>
                <a:lnTo>
                  <a:pt x="2056333" y="2159149"/>
                </a:lnTo>
                <a:lnTo>
                  <a:pt x="2052937" y="2159973"/>
                </a:lnTo>
                <a:lnTo>
                  <a:pt x="2049116" y="2160797"/>
                </a:lnTo>
                <a:lnTo>
                  <a:pt x="2045720" y="2159973"/>
                </a:lnTo>
                <a:lnTo>
                  <a:pt x="2042749" y="2159561"/>
                </a:lnTo>
                <a:lnTo>
                  <a:pt x="2036805" y="2158325"/>
                </a:lnTo>
                <a:lnTo>
                  <a:pt x="2031288" y="2155441"/>
                </a:lnTo>
                <a:lnTo>
                  <a:pt x="2026618" y="2152557"/>
                </a:lnTo>
                <a:lnTo>
                  <a:pt x="2017703" y="2147200"/>
                </a:lnTo>
                <a:lnTo>
                  <a:pt x="2013458" y="2145140"/>
                </a:lnTo>
                <a:lnTo>
                  <a:pt x="2010911" y="2144316"/>
                </a:lnTo>
                <a:lnTo>
                  <a:pt x="2008363" y="2143904"/>
                </a:lnTo>
                <a:lnTo>
                  <a:pt x="1993081" y="2144316"/>
                </a:lnTo>
                <a:lnTo>
                  <a:pt x="1985864" y="2143904"/>
                </a:lnTo>
                <a:lnTo>
                  <a:pt x="1982893" y="2143080"/>
                </a:lnTo>
                <a:lnTo>
                  <a:pt x="1980346" y="2142256"/>
                </a:lnTo>
                <a:lnTo>
                  <a:pt x="1979072" y="2140608"/>
                </a:lnTo>
                <a:lnTo>
                  <a:pt x="1977799" y="2138960"/>
                </a:lnTo>
                <a:lnTo>
                  <a:pt x="1975676" y="2134428"/>
                </a:lnTo>
                <a:lnTo>
                  <a:pt x="1974402" y="2130308"/>
                </a:lnTo>
                <a:lnTo>
                  <a:pt x="1973129" y="2126187"/>
                </a:lnTo>
                <a:lnTo>
                  <a:pt x="1971856" y="2121243"/>
                </a:lnTo>
                <a:lnTo>
                  <a:pt x="1969733" y="2117535"/>
                </a:lnTo>
                <a:lnTo>
                  <a:pt x="1968884" y="2115475"/>
                </a:lnTo>
                <a:lnTo>
                  <a:pt x="1967186" y="2113827"/>
                </a:lnTo>
                <a:lnTo>
                  <a:pt x="1965487" y="2111767"/>
                </a:lnTo>
                <a:lnTo>
                  <a:pt x="1963365" y="2110530"/>
                </a:lnTo>
                <a:lnTo>
                  <a:pt x="1952328" y="2104762"/>
                </a:lnTo>
                <a:lnTo>
                  <a:pt x="1940018" y="2098170"/>
                </a:lnTo>
                <a:lnTo>
                  <a:pt x="1933650" y="2095286"/>
                </a:lnTo>
                <a:lnTo>
                  <a:pt x="1926857" y="2092813"/>
                </a:lnTo>
                <a:lnTo>
                  <a:pt x="1919641" y="2090753"/>
                </a:lnTo>
                <a:lnTo>
                  <a:pt x="1912000" y="2089517"/>
                </a:lnTo>
                <a:lnTo>
                  <a:pt x="1902236" y="2087457"/>
                </a:lnTo>
                <a:lnTo>
                  <a:pt x="1887803" y="2085397"/>
                </a:lnTo>
                <a:lnTo>
                  <a:pt x="1879737" y="2083337"/>
                </a:lnTo>
                <a:lnTo>
                  <a:pt x="1873369" y="2081277"/>
                </a:lnTo>
                <a:lnTo>
                  <a:pt x="1868700" y="2079629"/>
                </a:lnTo>
                <a:lnTo>
                  <a:pt x="1867426" y="2078805"/>
                </a:lnTo>
                <a:lnTo>
                  <a:pt x="1866577" y="2077157"/>
                </a:lnTo>
                <a:lnTo>
                  <a:pt x="1851295" y="2073036"/>
                </a:lnTo>
                <a:close/>
                <a:moveTo>
                  <a:pt x="4203926" y="2058869"/>
                </a:moveTo>
                <a:lnTo>
                  <a:pt x="4203926" y="2083189"/>
                </a:lnTo>
                <a:lnTo>
                  <a:pt x="4202227" y="2086489"/>
                </a:lnTo>
                <a:lnTo>
                  <a:pt x="4198832" y="2088964"/>
                </a:lnTo>
                <a:lnTo>
                  <a:pt x="4195435" y="2091439"/>
                </a:lnTo>
                <a:lnTo>
                  <a:pt x="4192040" y="2093502"/>
                </a:lnTo>
                <a:lnTo>
                  <a:pt x="4187795" y="2095564"/>
                </a:lnTo>
                <a:lnTo>
                  <a:pt x="4185672" y="2097627"/>
                </a:lnTo>
                <a:lnTo>
                  <a:pt x="4183549" y="2099277"/>
                </a:lnTo>
                <a:lnTo>
                  <a:pt x="4182700" y="2100102"/>
                </a:lnTo>
                <a:lnTo>
                  <a:pt x="4182700" y="2101339"/>
                </a:lnTo>
                <a:lnTo>
                  <a:pt x="4183125" y="2104227"/>
                </a:lnTo>
                <a:lnTo>
                  <a:pt x="4183974" y="2107114"/>
                </a:lnTo>
                <a:lnTo>
                  <a:pt x="4185223" y="2108328"/>
                </a:lnTo>
                <a:lnTo>
                  <a:pt x="4184139" y="2107270"/>
                </a:lnTo>
                <a:lnTo>
                  <a:pt x="4183291" y="2104378"/>
                </a:lnTo>
                <a:lnTo>
                  <a:pt x="4182867" y="2101486"/>
                </a:lnTo>
                <a:lnTo>
                  <a:pt x="4182867" y="2100246"/>
                </a:lnTo>
                <a:lnTo>
                  <a:pt x="4183715" y="2099420"/>
                </a:lnTo>
                <a:lnTo>
                  <a:pt x="4185833" y="2097767"/>
                </a:lnTo>
                <a:lnTo>
                  <a:pt x="4187951" y="2095702"/>
                </a:lnTo>
                <a:lnTo>
                  <a:pt x="4192187" y="2093636"/>
                </a:lnTo>
                <a:lnTo>
                  <a:pt x="4195576" y="2091570"/>
                </a:lnTo>
                <a:lnTo>
                  <a:pt x="4198965" y="2089091"/>
                </a:lnTo>
                <a:lnTo>
                  <a:pt x="4202354" y="2086612"/>
                </a:lnTo>
                <a:lnTo>
                  <a:pt x="4204048" y="2083306"/>
                </a:lnTo>
                <a:lnTo>
                  <a:pt x="4204048" y="2058929"/>
                </a:lnTo>
                <a:close/>
                <a:moveTo>
                  <a:pt x="2656672" y="2051023"/>
                </a:moveTo>
                <a:lnTo>
                  <a:pt x="2658788" y="2053900"/>
                </a:lnTo>
                <a:lnTo>
                  <a:pt x="2660063" y="2057201"/>
                </a:lnTo>
                <a:lnTo>
                  <a:pt x="2662611" y="2063801"/>
                </a:lnTo>
                <a:lnTo>
                  <a:pt x="2665159" y="2070401"/>
                </a:lnTo>
                <a:lnTo>
                  <a:pt x="2666858" y="2073289"/>
                </a:lnTo>
                <a:lnTo>
                  <a:pt x="2668558" y="2076176"/>
                </a:lnTo>
                <a:lnTo>
                  <a:pt x="2668719" y="2076332"/>
                </a:lnTo>
                <a:lnTo>
                  <a:pt x="2667115" y="2073607"/>
                </a:lnTo>
                <a:lnTo>
                  <a:pt x="2665416" y="2070718"/>
                </a:lnTo>
                <a:lnTo>
                  <a:pt x="2662868" y="2064117"/>
                </a:lnTo>
                <a:lnTo>
                  <a:pt x="2660319" y="2057515"/>
                </a:lnTo>
                <a:lnTo>
                  <a:pt x="2659045" y="2054214"/>
                </a:lnTo>
                <a:lnTo>
                  <a:pt x="2656921" y="2051326"/>
                </a:lnTo>
                <a:close/>
                <a:moveTo>
                  <a:pt x="721668" y="2049030"/>
                </a:moveTo>
                <a:lnTo>
                  <a:pt x="721668" y="2049363"/>
                </a:lnTo>
                <a:lnTo>
                  <a:pt x="721737" y="2049397"/>
                </a:lnTo>
                <a:lnTo>
                  <a:pt x="721737" y="2049030"/>
                </a:lnTo>
                <a:close/>
                <a:moveTo>
                  <a:pt x="4220955" y="2047736"/>
                </a:moveTo>
                <a:lnTo>
                  <a:pt x="4220993" y="2047773"/>
                </a:lnTo>
                <a:lnTo>
                  <a:pt x="4221840" y="2048186"/>
                </a:lnTo>
                <a:lnTo>
                  <a:pt x="4223111" y="2048599"/>
                </a:lnTo>
                <a:lnTo>
                  <a:pt x="4223695" y="2048457"/>
                </a:lnTo>
                <a:lnTo>
                  <a:pt x="4223029" y="2048538"/>
                </a:lnTo>
                <a:lnTo>
                  <a:pt x="4221755" y="2048125"/>
                </a:lnTo>
                <a:close/>
                <a:moveTo>
                  <a:pt x="880101" y="2044222"/>
                </a:moveTo>
                <a:lnTo>
                  <a:pt x="879601" y="2044500"/>
                </a:lnTo>
                <a:lnTo>
                  <a:pt x="877485" y="2046147"/>
                </a:lnTo>
                <a:lnTo>
                  <a:pt x="877139" y="2046820"/>
                </a:lnTo>
                <a:lnTo>
                  <a:pt x="879177" y="2045238"/>
                </a:lnTo>
                <a:lnTo>
                  <a:pt x="880040" y="2044400"/>
                </a:lnTo>
                <a:lnTo>
                  <a:pt x="880016" y="2044413"/>
                </a:lnTo>
                <a:close/>
                <a:moveTo>
                  <a:pt x="879041" y="2037883"/>
                </a:moveTo>
                <a:lnTo>
                  <a:pt x="880024" y="2039557"/>
                </a:lnTo>
                <a:lnTo>
                  <a:pt x="880279" y="2039888"/>
                </a:lnTo>
                <a:close/>
                <a:moveTo>
                  <a:pt x="1266289" y="2033687"/>
                </a:moveTo>
                <a:lnTo>
                  <a:pt x="1265925" y="2036162"/>
                </a:lnTo>
                <a:lnTo>
                  <a:pt x="1263807" y="2041937"/>
                </a:lnTo>
                <a:lnTo>
                  <a:pt x="1257449" y="2055963"/>
                </a:lnTo>
                <a:lnTo>
                  <a:pt x="1253636" y="2063388"/>
                </a:lnTo>
                <a:lnTo>
                  <a:pt x="1250246" y="2069988"/>
                </a:lnTo>
                <a:lnTo>
                  <a:pt x="1246855" y="2074113"/>
                </a:lnTo>
                <a:lnTo>
                  <a:pt x="1246008" y="2074939"/>
                </a:lnTo>
                <a:lnTo>
                  <a:pt x="1245160" y="2075764"/>
                </a:lnTo>
                <a:lnTo>
                  <a:pt x="1243041" y="2075764"/>
                </a:lnTo>
                <a:lnTo>
                  <a:pt x="1241346" y="2074939"/>
                </a:lnTo>
                <a:lnTo>
                  <a:pt x="1238804" y="2073289"/>
                </a:lnTo>
                <a:lnTo>
                  <a:pt x="1235837" y="2071639"/>
                </a:lnTo>
                <a:lnTo>
                  <a:pt x="1234142" y="2071226"/>
                </a:lnTo>
                <a:lnTo>
                  <a:pt x="1232447" y="2071226"/>
                </a:lnTo>
                <a:lnTo>
                  <a:pt x="1229480" y="2071639"/>
                </a:lnTo>
                <a:lnTo>
                  <a:pt x="1228926" y="2071939"/>
                </a:lnTo>
                <a:lnTo>
                  <a:pt x="1231088" y="2071639"/>
                </a:lnTo>
                <a:lnTo>
                  <a:pt x="1232785" y="2071639"/>
                </a:lnTo>
                <a:lnTo>
                  <a:pt x="1234483" y="2072051"/>
                </a:lnTo>
                <a:lnTo>
                  <a:pt x="1237880" y="2073701"/>
                </a:lnTo>
                <a:lnTo>
                  <a:pt x="1241700" y="2075351"/>
                </a:lnTo>
                <a:lnTo>
                  <a:pt x="1243398" y="2076176"/>
                </a:lnTo>
                <a:lnTo>
                  <a:pt x="1245521" y="2076176"/>
                </a:lnTo>
                <a:lnTo>
                  <a:pt x="1246370" y="2075351"/>
                </a:lnTo>
                <a:lnTo>
                  <a:pt x="1247219" y="2074526"/>
                </a:lnTo>
                <a:lnTo>
                  <a:pt x="1250615" y="2070401"/>
                </a:lnTo>
                <a:lnTo>
                  <a:pt x="1254011" y="2063801"/>
                </a:lnTo>
                <a:lnTo>
                  <a:pt x="1257832" y="2056375"/>
                </a:lnTo>
                <a:lnTo>
                  <a:pt x="1264199" y="2042350"/>
                </a:lnTo>
                <a:lnTo>
                  <a:pt x="1266322" y="2036575"/>
                </a:lnTo>
                <a:lnTo>
                  <a:pt x="1266746" y="2033687"/>
                </a:lnTo>
                <a:close/>
                <a:moveTo>
                  <a:pt x="1676316" y="2029322"/>
                </a:moveTo>
                <a:lnTo>
                  <a:pt x="1675124" y="2030482"/>
                </a:lnTo>
                <a:lnTo>
                  <a:pt x="1675050" y="2030699"/>
                </a:lnTo>
                <a:lnTo>
                  <a:pt x="1676266" y="2029517"/>
                </a:lnTo>
                <a:close/>
                <a:moveTo>
                  <a:pt x="1190305" y="2026646"/>
                </a:moveTo>
                <a:lnTo>
                  <a:pt x="1191340" y="2028325"/>
                </a:lnTo>
                <a:lnTo>
                  <a:pt x="1191361" y="2028337"/>
                </a:lnTo>
                <a:lnTo>
                  <a:pt x="1190334" y="2026675"/>
                </a:lnTo>
                <a:close/>
                <a:moveTo>
                  <a:pt x="1681492" y="2025525"/>
                </a:moveTo>
                <a:lnTo>
                  <a:pt x="1679794" y="2025938"/>
                </a:lnTo>
                <a:lnTo>
                  <a:pt x="1678096" y="2026351"/>
                </a:lnTo>
                <a:lnTo>
                  <a:pt x="1677247" y="2027177"/>
                </a:lnTo>
                <a:lnTo>
                  <a:pt x="1677197" y="2027373"/>
                </a:lnTo>
                <a:lnTo>
                  <a:pt x="1677539" y="2027041"/>
                </a:lnTo>
                <a:lnTo>
                  <a:pt x="1679235" y="2026628"/>
                </a:lnTo>
                <a:lnTo>
                  <a:pt x="1680933" y="2026215"/>
                </a:lnTo>
                <a:lnTo>
                  <a:pt x="1683054" y="2026628"/>
                </a:lnTo>
                <a:lnTo>
                  <a:pt x="1684327" y="2027041"/>
                </a:lnTo>
                <a:lnTo>
                  <a:pt x="1686448" y="2027866"/>
                </a:lnTo>
                <a:lnTo>
                  <a:pt x="1687298" y="2029104"/>
                </a:lnTo>
                <a:lnTo>
                  <a:pt x="1689843" y="2031580"/>
                </a:lnTo>
                <a:lnTo>
                  <a:pt x="1691115" y="2035707"/>
                </a:lnTo>
                <a:lnTo>
                  <a:pt x="1694510" y="2043960"/>
                </a:lnTo>
                <a:lnTo>
                  <a:pt x="1696207" y="2048912"/>
                </a:lnTo>
                <a:lnTo>
                  <a:pt x="1697904" y="2053451"/>
                </a:lnTo>
                <a:lnTo>
                  <a:pt x="1699601" y="2056340"/>
                </a:lnTo>
                <a:lnTo>
                  <a:pt x="1699601" y="2059229"/>
                </a:lnTo>
                <a:lnTo>
                  <a:pt x="1699204" y="2061161"/>
                </a:lnTo>
                <a:lnTo>
                  <a:pt x="1699747" y="2060633"/>
                </a:lnTo>
                <a:lnTo>
                  <a:pt x="1700172" y="2058568"/>
                </a:lnTo>
                <a:lnTo>
                  <a:pt x="1700172" y="2055677"/>
                </a:lnTo>
                <a:lnTo>
                  <a:pt x="1698473" y="2052785"/>
                </a:lnTo>
                <a:lnTo>
                  <a:pt x="1696775" y="2048242"/>
                </a:lnTo>
                <a:lnTo>
                  <a:pt x="1695077" y="2043285"/>
                </a:lnTo>
                <a:lnTo>
                  <a:pt x="1691681" y="2035024"/>
                </a:lnTo>
                <a:lnTo>
                  <a:pt x="1690407" y="2030894"/>
                </a:lnTo>
                <a:lnTo>
                  <a:pt x="1687860" y="2028416"/>
                </a:lnTo>
                <a:lnTo>
                  <a:pt x="1687011" y="2027177"/>
                </a:lnTo>
                <a:lnTo>
                  <a:pt x="1684889" y="2026351"/>
                </a:lnTo>
                <a:lnTo>
                  <a:pt x="1683615" y="2025938"/>
                </a:lnTo>
                <a:close/>
                <a:moveTo>
                  <a:pt x="872314" y="2022456"/>
                </a:moveTo>
                <a:lnTo>
                  <a:pt x="874522" y="2029261"/>
                </a:lnTo>
                <a:lnTo>
                  <a:pt x="876852" y="2033796"/>
                </a:lnTo>
                <a:lnTo>
                  <a:pt x="874497" y="2027913"/>
                </a:lnTo>
                <a:close/>
                <a:moveTo>
                  <a:pt x="3836922" y="2018981"/>
                </a:moveTo>
                <a:lnTo>
                  <a:pt x="3837033" y="2019250"/>
                </a:lnTo>
                <a:lnTo>
                  <a:pt x="3838734" y="2020487"/>
                </a:lnTo>
                <a:lnTo>
                  <a:pt x="3840434" y="2021725"/>
                </a:lnTo>
                <a:lnTo>
                  <a:pt x="3842560" y="2022962"/>
                </a:lnTo>
                <a:lnTo>
                  <a:pt x="3845527" y="2024042"/>
                </a:lnTo>
                <a:lnTo>
                  <a:pt x="3845639" y="2023787"/>
                </a:lnTo>
                <a:lnTo>
                  <a:pt x="3842243" y="2022549"/>
                </a:lnTo>
                <a:lnTo>
                  <a:pt x="3840121" y="2021312"/>
                </a:lnTo>
                <a:lnTo>
                  <a:pt x="3838423" y="2020074"/>
                </a:lnTo>
                <a:close/>
                <a:moveTo>
                  <a:pt x="317164" y="2017541"/>
                </a:moveTo>
                <a:lnTo>
                  <a:pt x="323487" y="2019994"/>
                </a:lnTo>
                <a:lnTo>
                  <a:pt x="329430" y="2023288"/>
                </a:lnTo>
                <a:lnTo>
                  <a:pt x="332401" y="2024524"/>
                </a:lnTo>
                <a:lnTo>
                  <a:pt x="334524" y="2026583"/>
                </a:lnTo>
                <a:lnTo>
                  <a:pt x="336222" y="2028641"/>
                </a:lnTo>
                <a:lnTo>
                  <a:pt x="337920" y="2030701"/>
                </a:lnTo>
                <a:lnTo>
                  <a:pt x="338345" y="2032760"/>
                </a:lnTo>
                <a:lnTo>
                  <a:pt x="338769" y="2035231"/>
                </a:lnTo>
                <a:lnTo>
                  <a:pt x="338345" y="2038113"/>
                </a:lnTo>
                <a:lnTo>
                  <a:pt x="337496" y="2040584"/>
                </a:lnTo>
                <a:lnTo>
                  <a:pt x="335373" y="2043467"/>
                </a:lnTo>
                <a:lnTo>
                  <a:pt x="333251" y="2045937"/>
                </a:lnTo>
                <a:lnTo>
                  <a:pt x="331553" y="2048820"/>
                </a:lnTo>
                <a:lnTo>
                  <a:pt x="329430" y="2052114"/>
                </a:lnTo>
                <a:lnTo>
                  <a:pt x="328581" y="2055820"/>
                </a:lnTo>
                <a:lnTo>
                  <a:pt x="328157" y="2060762"/>
                </a:lnTo>
                <a:lnTo>
                  <a:pt x="328157" y="2063233"/>
                </a:lnTo>
                <a:lnTo>
                  <a:pt x="328581" y="2065292"/>
                </a:lnTo>
                <a:lnTo>
                  <a:pt x="329430" y="2067351"/>
                </a:lnTo>
                <a:lnTo>
                  <a:pt x="330279" y="2069410"/>
                </a:lnTo>
                <a:lnTo>
                  <a:pt x="333251" y="2072704"/>
                </a:lnTo>
                <a:lnTo>
                  <a:pt x="336222" y="2075175"/>
                </a:lnTo>
                <a:lnTo>
                  <a:pt x="339619" y="2078058"/>
                </a:lnTo>
                <a:lnTo>
                  <a:pt x="342166" y="2080940"/>
                </a:lnTo>
                <a:lnTo>
                  <a:pt x="344288" y="2084235"/>
                </a:lnTo>
                <a:lnTo>
                  <a:pt x="344713" y="2086293"/>
                </a:lnTo>
                <a:lnTo>
                  <a:pt x="345137" y="2088353"/>
                </a:lnTo>
                <a:lnTo>
                  <a:pt x="344713" y="2093294"/>
                </a:lnTo>
                <a:lnTo>
                  <a:pt x="343864" y="2098648"/>
                </a:lnTo>
                <a:lnTo>
                  <a:pt x="342166" y="2104001"/>
                </a:lnTo>
                <a:lnTo>
                  <a:pt x="341741" y="2108942"/>
                </a:lnTo>
                <a:lnTo>
                  <a:pt x="338769" y="2111825"/>
                </a:lnTo>
                <a:lnTo>
                  <a:pt x="338345" y="2114296"/>
                </a:lnTo>
                <a:lnTo>
                  <a:pt x="337496" y="2115943"/>
                </a:lnTo>
                <a:lnTo>
                  <a:pt x="335373" y="2117591"/>
                </a:lnTo>
                <a:lnTo>
                  <a:pt x="334524" y="2118002"/>
                </a:lnTo>
                <a:lnTo>
                  <a:pt x="332401" y="2118002"/>
                </a:lnTo>
                <a:lnTo>
                  <a:pt x="330279" y="2117591"/>
                </a:lnTo>
                <a:lnTo>
                  <a:pt x="328581" y="2117178"/>
                </a:lnTo>
                <a:lnTo>
                  <a:pt x="326883" y="2115531"/>
                </a:lnTo>
                <a:lnTo>
                  <a:pt x="325609" y="2114296"/>
                </a:lnTo>
                <a:lnTo>
                  <a:pt x="323062" y="2111825"/>
                </a:lnTo>
                <a:lnTo>
                  <a:pt x="321789" y="2111002"/>
                </a:lnTo>
                <a:lnTo>
                  <a:pt x="320091" y="2110590"/>
                </a:lnTo>
                <a:lnTo>
                  <a:pt x="319242" y="2111413"/>
                </a:lnTo>
                <a:lnTo>
                  <a:pt x="317120" y="2113884"/>
                </a:lnTo>
                <a:lnTo>
                  <a:pt x="313299" y="2121708"/>
                </a:lnTo>
                <a:lnTo>
                  <a:pt x="309478" y="2129944"/>
                </a:lnTo>
                <a:lnTo>
                  <a:pt x="308205" y="2132827"/>
                </a:lnTo>
                <a:lnTo>
                  <a:pt x="307356" y="2134474"/>
                </a:lnTo>
                <a:lnTo>
                  <a:pt x="307513" y="2134856"/>
                </a:lnTo>
                <a:lnTo>
                  <a:pt x="308230" y="2133470"/>
                </a:lnTo>
                <a:lnTo>
                  <a:pt x="309506" y="2130588"/>
                </a:lnTo>
                <a:lnTo>
                  <a:pt x="313337" y="2122354"/>
                </a:lnTo>
                <a:lnTo>
                  <a:pt x="317167" y="2114531"/>
                </a:lnTo>
                <a:lnTo>
                  <a:pt x="319295" y="2112060"/>
                </a:lnTo>
                <a:lnTo>
                  <a:pt x="320146" y="2111237"/>
                </a:lnTo>
                <a:lnTo>
                  <a:pt x="321848" y="2111648"/>
                </a:lnTo>
                <a:lnTo>
                  <a:pt x="323125" y="2112472"/>
                </a:lnTo>
                <a:lnTo>
                  <a:pt x="325679" y="2114942"/>
                </a:lnTo>
                <a:lnTo>
                  <a:pt x="326955" y="2116177"/>
                </a:lnTo>
                <a:lnTo>
                  <a:pt x="328658" y="2117824"/>
                </a:lnTo>
                <a:lnTo>
                  <a:pt x="330361" y="2118236"/>
                </a:lnTo>
                <a:lnTo>
                  <a:pt x="332488" y="2118648"/>
                </a:lnTo>
                <a:lnTo>
                  <a:pt x="335467" y="2118236"/>
                </a:lnTo>
                <a:lnTo>
                  <a:pt x="337595" y="2117413"/>
                </a:lnTo>
                <a:lnTo>
                  <a:pt x="338872" y="2115766"/>
                </a:lnTo>
                <a:lnTo>
                  <a:pt x="339298" y="2114531"/>
                </a:lnTo>
                <a:lnTo>
                  <a:pt x="340149" y="2112472"/>
                </a:lnTo>
                <a:lnTo>
                  <a:pt x="341851" y="2111237"/>
                </a:lnTo>
                <a:lnTo>
                  <a:pt x="343979" y="2110001"/>
                </a:lnTo>
                <a:lnTo>
                  <a:pt x="346533" y="2109590"/>
                </a:lnTo>
                <a:lnTo>
                  <a:pt x="348661" y="2110001"/>
                </a:lnTo>
                <a:lnTo>
                  <a:pt x="350788" y="2110001"/>
                </a:lnTo>
                <a:lnTo>
                  <a:pt x="352491" y="2111237"/>
                </a:lnTo>
                <a:lnTo>
                  <a:pt x="354193" y="2112060"/>
                </a:lnTo>
                <a:lnTo>
                  <a:pt x="357598" y="2114942"/>
                </a:lnTo>
                <a:lnTo>
                  <a:pt x="360413" y="2118005"/>
                </a:lnTo>
                <a:lnTo>
                  <a:pt x="360413" y="2117465"/>
                </a:lnTo>
                <a:lnTo>
                  <a:pt x="357742" y="2114539"/>
                </a:lnTo>
                <a:lnTo>
                  <a:pt x="354352" y="2111652"/>
                </a:lnTo>
                <a:lnTo>
                  <a:pt x="352657" y="2110827"/>
                </a:lnTo>
                <a:lnTo>
                  <a:pt x="350962" y="2109590"/>
                </a:lnTo>
                <a:lnTo>
                  <a:pt x="348843" y="2109590"/>
                </a:lnTo>
                <a:lnTo>
                  <a:pt x="346724" y="2109177"/>
                </a:lnTo>
                <a:lnTo>
                  <a:pt x="345029" y="2109177"/>
                </a:lnTo>
                <a:lnTo>
                  <a:pt x="343334" y="2108764"/>
                </a:lnTo>
                <a:lnTo>
                  <a:pt x="342486" y="2108764"/>
                </a:lnTo>
                <a:lnTo>
                  <a:pt x="342063" y="2109177"/>
                </a:lnTo>
                <a:lnTo>
                  <a:pt x="342486" y="2104227"/>
                </a:lnTo>
                <a:lnTo>
                  <a:pt x="344182" y="2098864"/>
                </a:lnTo>
                <a:lnTo>
                  <a:pt x="345029" y="2093502"/>
                </a:lnTo>
                <a:lnTo>
                  <a:pt x="345453" y="2088551"/>
                </a:lnTo>
                <a:lnTo>
                  <a:pt x="345029" y="2086489"/>
                </a:lnTo>
                <a:lnTo>
                  <a:pt x="344605" y="2084426"/>
                </a:lnTo>
                <a:lnTo>
                  <a:pt x="342486" y="2081126"/>
                </a:lnTo>
                <a:lnTo>
                  <a:pt x="339944" y="2078238"/>
                </a:lnTo>
                <a:lnTo>
                  <a:pt x="336554" y="2075351"/>
                </a:lnTo>
                <a:lnTo>
                  <a:pt x="333588" y="2072876"/>
                </a:lnTo>
                <a:lnTo>
                  <a:pt x="330622" y="2069576"/>
                </a:lnTo>
                <a:lnTo>
                  <a:pt x="329774" y="2067513"/>
                </a:lnTo>
                <a:lnTo>
                  <a:pt x="328927" y="2065451"/>
                </a:lnTo>
                <a:lnTo>
                  <a:pt x="328503" y="2063388"/>
                </a:lnTo>
                <a:lnTo>
                  <a:pt x="328503" y="2060913"/>
                </a:lnTo>
                <a:lnTo>
                  <a:pt x="328927" y="2055963"/>
                </a:lnTo>
                <a:lnTo>
                  <a:pt x="329774" y="2052250"/>
                </a:lnTo>
                <a:lnTo>
                  <a:pt x="331893" y="2048950"/>
                </a:lnTo>
                <a:lnTo>
                  <a:pt x="333588" y="2046062"/>
                </a:lnTo>
                <a:lnTo>
                  <a:pt x="335706" y="2043588"/>
                </a:lnTo>
                <a:lnTo>
                  <a:pt x="337825" y="2040700"/>
                </a:lnTo>
                <a:lnTo>
                  <a:pt x="338673" y="2038225"/>
                </a:lnTo>
                <a:lnTo>
                  <a:pt x="339096" y="2035337"/>
                </a:lnTo>
                <a:lnTo>
                  <a:pt x="338673" y="2032862"/>
                </a:lnTo>
                <a:lnTo>
                  <a:pt x="338249" y="2030800"/>
                </a:lnTo>
                <a:lnTo>
                  <a:pt x="336554" y="2028737"/>
                </a:lnTo>
                <a:lnTo>
                  <a:pt x="334859" y="2026675"/>
                </a:lnTo>
                <a:lnTo>
                  <a:pt x="332740" y="2024612"/>
                </a:lnTo>
                <a:lnTo>
                  <a:pt x="329774" y="2023374"/>
                </a:lnTo>
                <a:lnTo>
                  <a:pt x="323842" y="2020074"/>
                </a:lnTo>
                <a:lnTo>
                  <a:pt x="317486" y="2017599"/>
                </a:lnTo>
                <a:close/>
                <a:moveTo>
                  <a:pt x="3038096" y="2016774"/>
                </a:moveTo>
                <a:lnTo>
                  <a:pt x="3036397" y="2017187"/>
                </a:lnTo>
                <a:lnTo>
                  <a:pt x="3035972" y="2018012"/>
                </a:lnTo>
                <a:lnTo>
                  <a:pt x="3034698" y="2020900"/>
                </a:lnTo>
                <a:lnTo>
                  <a:pt x="3033424" y="2025025"/>
                </a:lnTo>
                <a:lnTo>
                  <a:pt x="3032999" y="2028737"/>
                </a:lnTo>
                <a:lnTo>
                  <a:pt x="3032149" y="2035337"/>
                </a:lnTo>
                <a:lnTo>
                  <a:pt x="3032149" y="2038225"/>
                </a:lnTo>
                <a:lnTo>
                  <a:pt x="3031725" y="2039463"/>
                </a:lnTo>
                <a:lnTo>
                  <a:pt x="3026203" y="2040287"/>
                </a:lnTo>
                <a:lnTo>
                  <a:pt x="3020256" y="2041113"/>
                </a:lnTo>
                <a:lnTo>
                  <a:pt x="3015159" y="2041113"/>
                </a:lnTo>
                <a:lnTo>
                  <a:pt x="3009637" y="2040287"/>
                </a:lnTo>
                <a:lnTo>
                  <a:pt x="3004965" y="2040287"/>
                </a:lnTo>
                <a:lnTo>
                  <a:pt x="3000717" y="2040287"/>
                </a:lnTo>
                <a:lnTo>
                  <a:pt x="2996895" y="2041113"/>
                </a:lnTo>
                <a:lnTo>
                  <a:pt x="2995620" y="2041525"/>
                </a:lnTo>
                <a:lnTo>
                  <a:pt x="2993921" y="2042350"/>
                </a:lnTo>
                <a:lnTo>
                  <a:pt x="2990948" y="2044825"/>
                </a:lnTo>
                <a:lnTo>
                  <a:pt x="2989674" y="2047300"/>
                </a:lnTo>
                <a:lnTo>
                  <a:pt x="2989249" y="2049363"/>
                </a:lnTo>
                <a:lnTo>
                  <a:pt x="2989249" y="2051838"/>
                </a:lnTo>
                <a:lnTo>
                  <a:pt x="2988824" y="2054725"/>
                </a:lnTo>
                <a:lnTo>
                  <a:pt x="2988824" y="2057201"/>
                </a:lnTo>
                <a:lnTo>
                  <a:pt x="2987550" y="2059676"/>
                </a:lnTo>
                <a:lnTo>
                  <a:pt x="2986276" y="2061738"/>
                </a:lnTo>
                <a:lnTo>
                  <a:pt x="2984152" y="2063388"/>
                </a:lnTo>
                <a:lnTo>
                  <a:pt x="2982453" y="2064626"/>
                </a:lnTo>
                <a:lnTo>
                  <a:pt x="2977356" y="2067101"/>
                </a:lnTo>
                <a:lnTo>
                  <a:pt x="2967162" y="2070813"/>
                </a:lnTo>
                <a:lnTo>
                  <a:pt x="2962914" y="2072876"/>
                </a:lnTo>
                <a:lnTo>
                  <a:pt x="2960366" y="2074113"/>
                </a:lnTo>
                <a:lnTo>
                  <a:pt x="2958667" y="2076176"/>
                </a:lnTo>
                <a:lnTo>
                  <a:pt x="2957392" y="2077826"/>
                </a:lnTo>
                <a:lnTo>
                  <a:pt x="2955693" y="2080301"/>
                </a:lnTo>
                <a:lnTo>
                  <a:pt x="2955268" y="2083189"/>
                </a:lnTo>
                <a:lnTo>
                  <a:pt x="2955268" y="2086076"/>
                </a:lnTo>
                <a:lnTo>
                  <a:pt x="2955268" y="2088551"/>
                </a:lnTo>
                <a:lnTo>
                  <a:pt x="2955693" y="2090201"/>
                </a:lnTo>
                <a:lnTo>
                  <a:pt x="2955828" y="2090464"/>
                </a:lnTo>
                <a:lnTo>
                  <a:pt x="2955443" y="2088964"/>
                </a:lnTo>
                <a:lnTo>
                  <a:pt x="2955443" y="2086489"/>
                </a:lnTo>
                <a:lnTo>
                  <a:pt x="2955443" y="2083601"/>
                </a:lnTo>
                <a:lnTo>
                  <a:pt x="2955867" y="2080714"/>
                </a:lnTo>
                <a:lnTo>
                  <a:pt x="2957563" y="2078239"/>
                </a:lnTo>
                <a:lnTo>
                  <a:pt x="2958834" y="2076589"/>
                </a:lnTo>
                <a:lnTo>
                  <a:pt x="2960530" y="2074526"/>
                </a:lnTo>
                <a:lnTo>
                  <a:pt x="2963074" y="2073289"/>
                </a:lnTo>
                <a:lnTo>
                  <a:pt x="2967313" y="2071226"/>
                </a:lnTo>
                <a:lnTo>
                  <a:pt x="2977487" y="2067513"/>
                </a:lnTo>
                <a:lnTo>
                  <a:pt x="2982574" y="2065039"/>
                </a:lnTo>
                <a:lnTo>
                  <a:pt x="2984270" y="2063801"/>
                </a:lnTo>
                <a:lnTo>
                  <a:pt x="2986389" y="2062151"/>
                </a:lnTo>
                <a:lnTo>
                  <a:pt x="2987661" y="2060088"/>
                </a:lnTo>
                <a:lnTo>
                  <a:pt x="2988933" y="2057613"/>
                </a:lnTo>
                <a:lnTo>
                  <a:pt x="2988933" y="2055138"/>
                </a:lnTo>
                <a:lnTo>
                  <a:pt x="2989357" y="2052251"/>
                </a:lnTo>
                <a:lnTo>
                  <a:pt x="2989357" y="2049775"/>
                </a:lnTo>
                <a:lnTo>
                  <a:pt x="2989781" y="2047713"/>
                </a:lnTo>
                <a:lnTo>
                  <a:pt x="2991052" y="2045238"/>
                </a:lnTo>
                <a:lnTo>
                  <a:pt x="2994020" y="2042763"/>
                </a:lnTo>
                <a:lnTo>
                  <a:pt x="2995716" y="2041938"/>
                </a:lnTo>
                <a:lnTo>
                  <a:pt x="2996987" y="2041525"/>
                </a:lnTo>
                <a:lnTo>
                  <a:pt x="3000803" y="2040700"/>
                </a:lnTo>
                <a:lnTo>
                  <a:pt x="3005042" y="2040700"/>
                </a:lnTo>
                <a:lnTo>
                  <a:pt x="3009705" y="2040700"/>
                </a:lnTo>
                <a:lnTo>
                  <a:pt x="3015217" y="2041525"/>
                </a:lnTo>
                <a:lnTo>
                  <a:pt x="3020303" y="2041525"/>
                </a:lnTo>
                <a:lnTo>
                  <a:pt x="3026239" y="2040700"/>
                </a:lnTo>
                <a:lnTo>
                  <a:pt x="3031749" y="2039875"/>
                </a:lnTo>
                <a:lnTo>
                  <a:pt x="3032173" y="2038638"/>
                </a:lnTo>
                <a:lnTo>
                  <a:pt x="3032173" y="2035750"/>
                </a:lnTo>
                <a:lnTo>
                  <a:pt x="3033021" y="2029150"/>
                </a:lnTo>
                <a:lnTo>
                  <a:pt x="3033445" y="2025437"/>
                </a:lnTo>
                <a:lnTo>
                  <a:pt x="3034717" y="2021312"/>
                </a:lnTo>
                <a:lnTo>
                  <a:pt x="3035989" y="2018425"/>
                </a:lnTo>
                <a:lnTo>
                  <a:pt x="3036413" y="2017599"/>
                </a:lnTo>
                <a:lnTo>
                  <a:pt x="3038109" y="2017187"/>
                </a:lnTo>
                <a:lnTo>
                  <a:pt x="3040652" y="2018425"/>
                </a:lnTo>
                <a:lnTo>
                  <a:pt x="3044467" y="2021312"/>
                </a:lnTo>
                <a:lnTo>
                  <a:pt x="3049131" y="2024612"/>
                </a:lnTo>
                <a:lnTo>
                  <a:pt x="3051250" y="2025850"/>
                </a:lnTo>
                <a:lnTo>
                  <a:pt x="3052945" y="2025850"/>
                </a:lnTo>
                <a:lnTo>
                  <a:pt x="3060577" y="2025437"/>
                </a:lnTo>
                <a:lnTo>
                  <a:pt x="3063544" y="2024612"/>
                </a:lnTo>
                <a:lnTo>
                  <a:pt x="3066935" y="2023787"/>
                </a:lnTo>
                <a:lnTo>
                  <a:pt x="3069903" y="2022550"/>
                </a:lnTo>
                <a:lnTo>
                  <a:pt x="3072023" y="2020900"/>
                </a:lnTo>
                <a:lnTo>
                  <a:pt x="3074566" y="2019249"/>
                </a:lnTo>
                <a:lnTo>
                  <a:pt x="3076686" y="2017187"/>
                </a:lnTo>
                <a:lnTo>
                  <a:pt x="3078381" y="2018012"/>
                </a:lnTo>
                <a:lnTo>
                  <a:pt x="3079653" y="2020075"/>
                </a:lnTo>
                <a:lnTo>
                  <a:pt x="3082197" y="2024200"/>
                </a:lnTo>
                <a:lnTo>
                  <a:pt x="3083893" y="2026263"/>
                </a:lnTo>
                <a:lnTo>
                  <a:pt x="3086012" y="2027500"/>
                </a:lnTo>
                <a:lnTo>
                  <a:pt x="3088555" y="2028738"/>
                </a:lnTo>
                <a:lnTo>
                  <a:pt x="3091947" y="2029150"/>
                </a:lnTo>
                <a:lnTo>
                  <a:pt x="3094490" y="2029150"/>
                </a:lnTo>
                <a:lnTo>
                  <a:pt x="3096610" y="2028738"/>
                </a:lnTo>
                <a:lnTo>
                  <a:pt x="3100001" y="2026675"/>
                </a:lnTo>
                <a:lnTo>
                  <a:pt x="3103817" y="2025437"/>
                </a:lnTo>
                <a:lnTo>
                  <a:pt x="3105936" y="2024612"/>
                </a:lnTo>
                <a:lnTo>
                  <a:pt x="3107632" y="2024200"/>
                </a:lnTo>
                <a:lnTo>
                  <a:pt x="3109752" y="2025437"/>
                </a:lnTo>
                <a:lnTo>
                  <a:pt x="3112719" y="2026675"/>
                </a:lnTo>
                <a:lnTo>
                  <a:pt x="3116535" y="2028738"/>
                </a:lnTo>
                <a:lnTo>
                  <a:pt x="3118654" y="2029150"/>
                </a:lnTo>
                <a:lnTo>
                  <a:pt x="3120350" y="2029150"/>
                </a:lnTo>
                <a:lnTo>
                  <a:pt x="3122470" y="2029150"/>
                </a:lnTo>
                <a:lnTo>
                  <a:pt x="3123741" y="2028738"/>
                </a:lnTo>
                <a:lnTo>
                  <a:pt x="3125437" y="2027500"/>
                </a:lnTo>
                <a:lnTo>
                  <a:pt x="3126285" y="2027087"/>
                </a:lnTo>
                <a:lnTo>
                  <a:pt x="3128405" y="2024612"/>
                </a:lnTo>
                <a:lnTo>
                  <a:pt x="3128503" y="2024277"/>
                </a:lnTo>
                <a:lnTo>
                  <a:pt x="3126446" y="2026675"/>
                </a:lnTo>
                <a:lnTo>
                  <a:pt x="3125596" y="2027087"/>
                </a:lnTo>
                <a:lnTo>
                  <a:pt x="3123897" y="2028325"/>
                </a:lnTo>
                <a:lnTo>
                  <a:pt x="3122623" y="2028737"/>
                </a:lnTo>
                <a:lnTo>
                  <a:pt x="3120499" y="2028737"/>
                </a:lnTo>
                <a:lnTo>
                  <a:pt x="3118800" y="2028737"/>
                </a:lnTo>
                <a:lnTo>
                  <a:pt x="3116676" y="2028325"/>
                </a:lnTo>
                <a:lnTo>
                  <a:pt x="3112853" y="2026262"/>
                </a:lnTo>
                <a:lnTo>
                  <a:pt x="3109880" y="2025025"/>
                </a:lnTo>
                <a:lnTo>
                  <a:pt x="3107756" y="2023787"/>
                </a:lnTo>
                <a:lnTo>
                  <a:pt x="3106057" y="2024199"/>
                </a:lnTo>
                <a:lnTo>
                  <a:pt x="3103933" y="2025025"/>
                </a:lnTo>
                <a:lnTo>
                  <a:pt x="3100111" y="2026262"/>
                </a:lnTo>
                <a:lnTo>
                  <a:pt x="3096713" y="2028325"/>
                </a:lnTo>
                <a:lnTo>
                  <a:pt x="3094589" y="2028737"/>
                </a:lnTo>
                <a:lnTo>
                  <a:pt x="3092040" y="2028737"/>
                </a:lnTo>
                <a:lnTo>
                  <a:pt x="3088642" y="2028325"/>
                </a:lnTo>
                <a:lnTo>
                  <a:pt x="3086094" y="2027087"/>
                </a:lnTo>
                <a:lnTo>
                  <a:pt x="3083970" y="2025849"/>
                </a:lnTo>
                <a:lnTo>
                  <a:pt x="3082271" y="2023787"/>
                </a:lnTo>
                <a:lnTo>
                  <a:pt x="3079722" y="2019662"/>
                </a:lnTo>
                <a:lnTo>
                  <a:pt x="3078448" y="2017599"/>
                </a:lnTo>
                <a:lnTo>
                  <a:pt x="3076749" y="2016774"/>
                </a:lnTo>
                <a:lnTo>
                  <a:pt x="3074625" y="2018837"/>
                </a:lnTo>
                <a:lnTo>
                  <a:pt x="3072076" y="2020487"/>
                </a:lnTo>
                <a:lnTo>
                  <a:pt x="3069953" y="2022137"/>
                </a:lnTo>
                <a:lnTo>
                  <a:pt x="3066980" y="2023374"/>
                </a:lnTo>
                <a:lnTo>
                  <a:pt x="3063581" y="2024199"/>
                </a:lnTo>
                <a:lnTo>
                  <a:pt x="3060608" y="2025025"/>
                </a:lnTo>
                <a:lnTo>
                  <a:pt x="3052963" y="2025437"/>
                </a:lnTo>
                <a:lnTo>
                  <a:pt x="3051263" y="2025437"/>
                </a:lnTo>
                <a:lnTo>
                  <a:pt x="3049140" y="2024199"/>
                </a:lnTo>
                <a:lnTo>
                  <a:pt x="3044467" y="2020900"/>
                </a:lnTo>
                <a:lnTo>
                  <a:pt x="3040645" y="2018012"/>
                </a:lnTo>
                <a:close/>
                <a:moveTo>
                  <a:pt x="3131378" y="2016746"/>
                </a:moveTo>
                <a:lnTo>
                  <a:pt x="3129419" y="2021312"/>
                </a:lnTo>
                <a:lnTo>
                  <a:pt x="3129397" y="2021388"/>
                </a:lnTo>
                <a:lnTo>
                  <a:pt x="3131372" y="2016775"/>
                </a:lnTo>
                <a:close/>
                <a:moveTo>
                  <a:pt x="304349" y="2015124"/>
                </a:moveTo>
                <a:lnTo>
                  <a:pt x="304335" y="2015125"/>
                </a:lnTo>
                <a:lnTo>
                  <a:pt x="309506" y="2016128"/>
                </a:lnTo>
                <a:close/>
                <a:moveTo>
                  <a:pt x="1668236" y="2015006"/>
                </a:moveTo>
                <a:lnTo>
                  <a:pt x="1667780" y="2015486"/>
                </a:lnTo>
                <a:lnTo>
                  <a:pt x="1666507" y="2018374"/>
                </a:lnTo>
                <a:lnTo>
                  <a:pt x="1665659" y="2020025"/>
                </a:lnTo>
                <a:lnTo>
                  <a:pt x="1665235" y="2021676"/>
                </a:lnTo>
                <a:lnTo>
                  <a:pt x="1665659" y="2024565"/>
                </a:lnTo>
                <a:lnTo>
                  <a:pt x="1667356" y="2028279"/>
                </a:lnTo>
                <a:lnTo>
                  <a:pt x="1668205" y="2029929"/>
                </a:lnTo>
                <a:lnTo>
                  <a:pt x="1669903" y="2031167"/>
                </a:lnTo>
                <a:lnTo>
                  <a:pt x="1671174" y="2032405"/>
                </a:lnTo>
                <a:lnTo>
                  <a:pt x="1673297" y="2032405"/>
                </a:lnTo>
                <a:lnTo>
                  <a:pt x="1674144" y="2032405"/>
                </a:lnTo>
                <a:lnTo>
                  <a:pt x="1674380" y="2031721"/>
                </a:lnTo>
                <a:lnTo>
                  <a:pt x="1673851" y="2031721"/>
                </a:lnTo>
                <a:lnTo>
                  <a:pt x="1671729" y="2031721"/>
                </a:lnTo>
                <a:lnTo>
                  <a:pt x="1670455" y="2030482"/>
                </a:lnTo>
                <a:lnTo>
                  <a:pt x="1668757" y="2029242"/>
                </a:lnTo>
                <a:lnTo>
                  <a:pt x="1667908" y="2027590"/>
                </a:lnTo>
                <a:lnTo>
                  <a:pt x="1666209" y="2023873"/>
                </a:lnTo>
                <a:lnTo>
                  <a:pt x="1665785" y="2020982"/>
                </a:lnTo>
                <a:lnTo>
                  <a:pt x="1666209" y="2019329"/>
                </a:lnTo>
                <a:lnTo>
                  <a:pt x="1667059" y="2017677"/>
                </a:lnTo>
                <a:close/>
                <a:moveTo>
                  <a:pt x="700494" y="2014023"/>
                </a:moveTo>
                <a:lnTo>
                  <a:pt x="710189" y="2029563"/>
                </a:lnTo>
                <a:lnTo>
                  <a:pt x="716991" y="2041526"/>
                </a:lnTo>
                <a:lnTo>
                  <a:pt x="720818" y="2048951"/>
                </a:lnTo>
                <a:lnTo>
                  <a:pt x="720850" y="2048951"/>
                </a:lnTo>
                <a:lnTo>
                  <a:pt x="717082" y="2041617"/>
                </a:lnTo>
                <a:lnTo>
                  <a:pt x="710310" y="2029673"/>
                </a:lnTo>
                <a:lnTo>
                  <a:pt x="700575" y="2014023"/>
                </a:lnTo>
                <a:close/>
                <a:moveTo>
                  <a:pt x="475968" y="2012236"/>
                </a:moveTo>
                <a:lnTo>
                  <a:pt x="475965" y="2012237"/>
                </a:lnTo>
                <a:lnTo>
                  <a:pt x="478043" y="2012237"/>
                </a:lnTo>
                <a:lnTo>
                  <a:pt x="481019" y="2013062"/>
                </a:lnTo>
                <a:lnTo>
                  <a:pt x="486121" y="2014712"/>
                </a:lnTo>
                <a:lnTo>
                  <a:pt x="490373" y="2016362"/>
                </a:lnTo>
                <a:lnTo>
                  <a:pt x="493349" y="2016775"/>
                </a:lnTo>
                <a:lnTo>
                  <a:pt x="496325" y="2017187"/>
                </a:lnTo>
                <a:lnTo>
                  <a:pt x="496556" y="2017162"/>
                </a:lnTo>
                <a:lnTo>
                  <a:pt x="493765" y="2016774"/>
                </a:lnTo>
                <a:lnTo>
                  <a:pt x="490799" y="2016362"/>
                </a:lnTo>
                <a:lnTo>
                  <a:pt x="486562" y="2014712"/>
                </a:lnTo>
                <a:lnTo>
                  <a:pt x="481476" y="2013062"/>
                </a:lnTo>
                <a:lnTo>
                  <a:pt x="478511" y="2012236"/>
                </a:lnTo>
                <a:close/>
                <a:moveTo>
                  <a:pt x="4183974" y="2010587"/>
                </a:moveTo>
                <a:lnTo>
                  <a:pt x="4157654" y="2046475"/>
                </a:lnTo>
                <a:lnTo>
                  <a:pt x="4170389" y="2052663"/>
                </a:lnTo>
                <a:lnTo>
                  <a:pt x="4180153" y="2057201"/>
                </a:lnTo>
                <a:lnTo>
                  <a:pt x="4180202" y="2057218"/>
                </a:lnTo>
                <a:lnTo>
                  <a:pt x="4170583" y="2052731"/>
                </a:lnTo>
                <a:lnTo>
                  <a:pt x="4157874" y="2046533"/>
                </a:lnTo>
                <a:lnTo>
                  <a:pt x="4184121" y="2010611"/>
                </a:lnTo>
                <a:close/>
                <a:moveTo>
                  <a:pt x="950061" y="2006049"/>
                </a:moveTo>
                <a:lnTo>
                  <a:pt x="947514" y="2006874"/>
                </a:lnTo>
                <a:lnTo>
                  <a:pt x="944542" y="2007287"/>
                </a:lnTo>
                <a:lnTo>
                  <a:pt x="941570" y="2008112"/>
                </a:lnTo>
                <a:lnTo>
                  <a:pt x="939023" y="2009762"/>
                </a:lnTo>
                <a:lnTo>
                  <a:pt x="934354" y="2013474"/>
                </a:lnTo>
                <a:lnTo>
                  <a:pt x="929684" y="2017600"/>
                </a:lnTo>
                <a:lnTo>
                  <a:pt x="922043" y="2026675"/>
                </a:lnTo>
                <a:lnTo>
                  <a:pt x="918647" y="2030800"/>
                </a:lnTo>
                <a:lnTo>
                  <a:pt x="915675" y="2033688"/>
                </a:lnTo>
                <a:lnTo>
                  <a:pt x="911855" y="2035750"/>
                </a:lnTo>
                <a:lnTo>
                  <a:pt x="907185" y="2036988"/>
                </a:lnTo>
                <a:lnTo>
                  <a:pt x="902515" y="2038225"/>
                </a:lnTo>
                <a:lnTo>
                  <a:pt x="897421" y="2039050"/>
                </a:lnTo>
                <a:lnTo>
                  <a:pt x="892751" y="2039875"/>
                </a:lnTo>
                <a:lnTo>
                  <a:pt x="888506" y="2040700"/>
                </a:lnTo>
                <a:lnTo>
                  <a:pt x="883837" y="2042351"/>
                </a:lnTo>
                <a:lnTo>
                  <a:pt x="882545" y="2043048"/>
                </a:lnTo>
                <a:lnTo>
                  <a:pt x="883427" y="2042762"/>
                </a:lnTo>
                <a:lnTo>
                  <a:pt x="885977" y="2041937"/>
                </a:lnTo>
                <a:lnTo>
                  <a:pt x="891928" y="2040287"/>
                </a:lnTo>
                <a:lnTo>
                  <a:pt x="904677" y="2038225"/>
                </a:lnTo>
                <a:lnTo>
                  <a:pt x="910202" y="2036575"/>
                </a:lnTo>
                <a:lnTo>
                  <a:pt x="913178" y="2035337"/>
                </a:lnTo>
                <a:lnTo>
                  <a:pt x="915728" y="2033687"/>
                </a:lnTo>
                <a:lnTo>
                  <a:pt x="918703" y="2030800"/>
                </a:lnTo>
                <a:lnTo>
                  <a:pt x="922103" y="2026675"/>
                </a:lnTo>
                <a:lnTo>
                  <a:pt x="929753" y="2017599"/>
                </a:lnTo>
                <a:lnTo>
                  <a:pt x="934428" y="2013474"/>
                </a:lnTo>
                <a:lnTo>
                  <a:pt x="939103" y="2009761"/>
                </a:lnTo>
                <a:lnTo>
                  <a:pt x="941653" y="2008111"/>
                </a:lnTo>
                <a:lnTo>
                  <a:pt x="944628" y="2007286"/>
                </a:lnTo>
                <a:lnTo>
                  <a:pt x="947603" y="2006874"/>
                </a:lnTo>
                <a:lnTo>
                  <a:pt x="950152" y="2006049"/>
                </a:lnTo>
                <a:close/>
                <a:moveTo>
                  <a:pt x="1223123" y="1999861"/>
                </a:moveTo>
                <a:lnTo>
                  <a:pt x="1219309" y="2000274"/>
                </a:lnTo>
                <a:lnTo>
                  <a:pt x="1216343" y="2001099"/>
                </a:lnTo>
                <a:lnTo>
                  <a:pt x="1214648" y="2001099"/>
                </a:lnTo>
                <a:lnTo>
                  <a:pt x="1212953" y="2001099"/>
                </a:lnTo>
                <a:lnTo>
                  <a:pt x="1211258" y="2000687"/>
                </a:lnTo>
                <a:lnTo>
                  <a:pt x="1209190" y="2000015"/>
                </a:lnTo>
                <a:lnTo>
                  <a:pt x="1209013" y="2000274"/>
                </a:lnTo>
                <a:lnTo>
                  <a:pt x="1211560" y="2001099"/>
                </a:lnTo>
                <a:lnTo>
                  <a:pt x="1213258" y="2001511"/>
                </a:lnTo>
                <a:lnTo>
                  <a:pt x="1214956" y="2001511"/>
                </a:lnTo>
                <a:lnTo>
                  <a:pt x="1216654" y="2001511"/>
                </a:lnTo>
                <a:lnTo>
                  <a:pt x="1219625" y="2000686"/>
                </a:lnTo>
                <a:lnTo>
                  <a:pt x="1223235" y="2000297"/>
                </a:lnTo>
                <a:close/>
                <a:moveTo>
                  <a:pt x="3151764" y="1992347"/>
                </a:moveTo>
                <a:lnTo>
                  <a:pt x="3149807" y="1996149"/>
                </a:lnTo>
                <a:lnTo>
                  <a:pt x="3146834" y="2001099"/>
                </a:lnTo>
                <a:lnTo>
                  <a:pt x="3144710" y="2004812"/>
                </a:lnTo>
                <a:lnTo>
                  <a:pt x="3141312" y="2008111"/>
                </a:lnTo>
                <a:lnTo>
                  <a:pt x="3137064" y="2010999"/>
                </a:lnTo>
                <a:lnTo>
                  <a:pt x="3132817" y="2013474"/>
                </a:lnTo>
                <a:lnTo>
                  <a:pt x="3131967" y="2014299"/>
                </a:lnTo>
                <a:lnTo>
                  <a:pt x="3131904" y="2014606"/>
                </a:lnTo>
                <a:lnTo>
                  <a:pt x="3132644" y="2013887"/>
                </a:lnTo>
                <a:lnTo>
                  <a:pt x="3136883" y="2011412"/>
                </a:lnTo>
                <a:lnTo>
                  <a:pt x="3141123" y="2008524"/>
                </a:lnTo>
                <a:lnTo>
                  <a:pt x="3144513" y="2005224"/>
                </a:lnTo>
                <a:lnTo>
                  <a:pt x="3146633" y="2001511"/>
                </a:lnTo>
                <a:lnTo>
                  <a:pt x="3149601" y="1996561"/>
                </a:lnTo>
                <a:lnTo>
                  <a:pt x="3151720" y="1992436"/>
                </a:lnTo>
                <a:close/>
                <a:moveTo>
                  <a:pt x="680880" y="1992121"/>
                </a:moveTo>
                <a:lnTo>
                  <a:pt x="681702" y="1994912"/>
                </a:lnTo>
                <a:lnTo>
                  <a:pt x="682552" y="2002337"/>
                </a:lnTo>
                <a:lnTo>
                  <a:pt x="683403" y="2006874"/>
                </a:lnTo>
                <a:lnTo>
                  <a:pt x="685104" y="2010175"/>
                </a:lnTo>
                <a:lnTo>
                  <a:pt x="685954" y="2011825"/>
                </a:lnTo>
                <a:lnTo>
                  <a:pt x="687654" y="2013062"/>
                </a:lnTo>
                <a:lnTo>
                  <a:pt x="687721" y="2013084"/>
                </a:lnTo>
                <a:lnTo>
                  <a:pt x="686186" y="2011963"/>
                </a:lnTo>
                <a:lnTo>
                  <a:pt x="685340" y="2010316"/>
                </a:lnTo>
                <a:lnTo>
                  <a:pt x="683646" y="2007021"/>
                </a:lnTo>
                <a:lnTo>
                  <a:pt x="682800" y="2002491"/>
                </a:lnTo>
                <a:lnTo>
                  <a:pt x="681954" y="1995077"/>
                </a:lnTo>
                <a:lnTo>
                  <a:pt x="681107" y="1992195"/>
                </a:lnTo>
                <a:close/>
                <a:moveTo>
                  <a:pt x="1828949" y="1992018"/>
                </a:moveTo>
                <a:lnTo>
                  <a:pt x="1827308" y="1993615"/>
                </a:lnTo>
                <a:lnTo>
                  <a:pt x="1823914" y="1996503"/>
                </a:lnTo>
                <a:lnTo>
                  <a:pt x="1819671" y="1998979"/>
                </a:lnTo>
                <a:lnTo>
                  <a:pt x="1814580" y="2001455"/>
                </a:lnTo>
                <a:lnTo>
                  <a:pt x="1813636" y="2001879"/>
                </a:lnTo>
                <a:lnTo>
                  <a:pt x="1818185" y="2000330"/>
                </a:lnTo>
                <a:lnTo>
                  <a:pt x="1821157" y="1998678"/>
                </a:lnTo>
                <a:lnTo>
                  <a:pt x="1823704" y="1997439"/>
                </a:lnTo>
                <a:lnTo>
                  <a:pt x="1826251" y="1995373"/>
                </a:lnTo>
                <a:lnTo>
                  <a:pt x="1827949" y="1993721"/>
                </a:lnTo>
                <a:close/>
                <a:moveTo>
                  <a:pt x="1487040" y="1989315"/>
                </a:moveTo>
                <a:lnTo>
                  <a:pt x="1486643" y="1991624"/>
                </a:lnTo>
                <a:lnTo>
                  <a:pt x="1485794" y="1993684"/>
                </a:lnTo>
                <a:lnTo>
                  <a:pt x="1484946" y="1995332"/>
                </a:lnTo>
                <a:lnTo>
                  <a:pt x="1483247" y="1996980"/>
                </a:lnTo>
                <a:lnTo>
                  <a:pt x="1480701" y="1996980"/>
                </a:lnTo>
                <a:lnTo>
                  <a:pt x="1479261" y="1996282"/>
                </a:lnTo>
                <a:lnTo>
                  <a:pt x="1479261" y="1996365"/>
                </a:lnTo>
                <a:lnTo>
                  <a:pt x="1479827" y="1996916"/>
                </a:lnTo>
                <a:lnTo>
                  <a:pt x="1480676" y="1997741"/>
                </a:lnTo>
                <a:lnTo>
                  <a:pt x="1483221" y="1997741"/>
                </a:lnTo>
                <a:lnTo>
                  <a:pt x="1484918" y="1996091"/>
                </a:lnTo>
                <a:lnTo>
                  <a:pt x="1485767" y="1994440"/>
                </a:lnTo>
                <a:lnTo>
                  <a:pt x="1486615" y="1992377"/>
                </a:lnTo>
                <a:lnTo>
                  <a:pt x="1487040" y="1989900"/>
                </a:lnTo>
                <a:close/>
                <a:moveTo>
                  <a:pt x="1368648" y="1988393"/>
                </a:moveTo>
                <a:lnTo>
                  <a:pt x="1370327" y="1995736"/>
                </a:lnTo>
                <a:lnTo>
                  <a:pt x="1372025" y="2003986"/>
                </a:lnTo>
                <a:lnTo>
                  <a:pt x="1372160" y="2005286"/>
                </a:lnTo>
                <a:lnTo>
                  <a:pt x="1372092" y="2003986"/>
                </a:lnTo>
                <a:lnTo>
                  <a:pt x="1370391" y="1995736"/>
                </a:lnTo>
                <a:lnTo>
                  <a:pt x="1369591" y="1988753"/>
                </a:lnTo>
                <a:lnTo>
                  <a:pt x="1369479" y="1988739"/>
                </a:lnTo>
                <a:close/>
                <a:moveTo>
                  <a:pt x="1842260" y="1986511"/>
                </a:moveTo>
                <a:lnTo>
                  <a:pt x="1842382" y="1987939"/>
                </a:lnTo>
                <a:lnTo>
                  <a:pt x="1842382" y="1988972"/>
                </a:lnTo>
                <a:lnTo>
                  <a:pt x="1842804" y="1986923"/>
                </a:lnTo>
                <a:lnTo>
                  <a:pt x="1843229" y="1986511"/>
                </a:lnTo>
                <a:close/>
                <a:moveTo>
                  <a:pt x="3175066" y="1986047"/>
                </a:moveTo>
                <a:lnTo>
                  <a:pt x="3175036" y="1986249"/>
                </a:lnTo>
                <a:lnTo>
                  <a:pt x="3174612" y="1989136"/>
                </a:lnTo>
                <a:lnTo>
                  <a:pt x="3174612" y="1994499"/>
                </a:lnTo>
                <a:lnTo>
                  <a:pt x="3175036" y="1996561"/>
                </a:lnTo>
                <a:lnTo>
                  <a:pt x="3175460" y="1998624"/>
                </a:lnTo>
                <a:lnTo>
                  <a:pt x="3176732" y="2000687"/>
                </a:lnTo>
                <a:lnTo>
                  <a:pt x="3178004" y="2001924"/>
                </a:lnTo>
                <a:lnTo>
                  <a:pt x="3180547" y="2004399"/>
                </a:lnTo>
                <a:lnTo>
                  <a:pt x="3183091" y="2006049"/>
                </a:lnTo>
                <a:lnTo>
                  <a:pt x="3193265" y="2022550"/>
                </a:lnTo>
                <a:lnTo>
                  <a:pt x="3197504" y="2029562"/>
                </a:lnTo>
                <a:lnTo>
                  <a:pt x="3201320" y="2038225"/>
                </a:lnTo>
                <a:lnTo>
                  <a:pt x="3203863" y="2044413"/>
                </a:lnTo>
                <a:lnTo>
                  <a:pt x="3208103" y="2053901"/>
                </a:lnTo>
                <a:lnTo>
                  <a:pt x="3213613" y="2065451"/>
                </a:lnTo>
                <a:lnTo>
                  <a:pt x="3213745" y="2065494"/>
                </a:lnTo>
                <a:lnTo>
                  <a:pt x="3208273" y="2054024"/>
                </a:lnTo>
                <a:lnTo>
                  <a:pt x="3204033" y="2044530"/>
                </a:lnTo>
                <a:lnTo>
                  <a:pt x="3201488" y="2038339"/>
                </a:lnTo>
                <a:lnTo>
                  <a:pt x="3197671" y="2029670"/>
                </a:lnTo>
                <a:lnTo>
                  <a:pt x="3193430" y="2022654"/>
                </a:lnTo>
                <a:lnTo>
                  <a:pt x="3183251" y="2006142"/>
                </a:lnTo>
                <a:lnTo>
                  <a:pt x="3180707" y="2004491"/>
                </a:lnTo>
                <a:lnTo>
                  <a:pt x="3178162" y="2002015"/>
                </a:lnTo>
                <a:lnTo>
                  <a:pt x="3176890" y="2000776"/>
                </a:lnTo>
                <a:lnTo>
                  <a:pt x="3175617" y="1998713"/>
                </a:lnTo>
                <a:lnTo>
                  <a:pt x="3175193" y="1996649"/>
                </a:lnTo>
                <a:lnTo>
                  <a:pt x="3174769" y="1994585"/>
                </a:lnTo>
                <a:lnTo>
                  <a:pt x="3174769" y="1989219"/>
                </a:lnTo>
                <a:close/>
                <a:moveTo>
                  <a:pt x="3175467" y="1983348"/>
                </a:moveTo>
                <a:lnTo>
                  <a:pt x="3175460" y="1983361"/>
                </a:lnTo>
                <a:lnTo>
                  <a:pt x="3175450" y="1983432"/>
                </a:lnTo>
                <a:close/>
                <a:moveTo>
                  <a:pt x="2719242" y="1980540"/>
                </a:moveTo>
                <a:lnTo>
                  <a:pt x="2719360" y="1980769"/>
                </a:lnTo>
                <a:lnTo>
                  <a:pt x="2721909" y="1982007"/>
                </a:lnTo>
                <a:lnTo>
                  <a:pt x="2723375" y="1983432"/>
                </a:lnTo>
                <a:lnTo>
                  <a:pt x="2723351" y="1983361"/>
                </a:lnTo>
                <a:lnTo>
                  <a:pt x="2721652" y="1981711"/>
                </a:lnTo>
                <a:close/>
                <a:moveTo>
                  <a:pt x="2718086" y="1979072"/>
                </a:moveTo>
                <a:lnTo>
                  <a:pt x="2718086" y="1979118"/>
                </a:lnTo>
                <a:lnTo>
                  <a:pt x="2718727" y="1979742"/>
                </a:lnTo>
                <a:lnTo>
                  <a:pt x="2718679" y="1979648"/>
                </a:lnTo>
                <a:close/>
                <a:moveTo>
                  <a:pt x="1394526" y="1978850"/>
                </a:moveTo>
                <a:lnTo>
                  <a:pt x="1391554" y="1979262"/>
                </a:lnTo>
                <a:lnTo>
                  <a:pt x="1389007" y="1980086"/>
                </a:lnTo>
                <a:lnTo>
                  <a:pt x="1386460" y="1982146"/>
                </a:lnTo>
                <a:lnTo>
                  <a:pt x="1384762" y="1984207"/>
                </a:lnTo>
                <a:lnTo>
                  <a:pt x="1382640" y="1985855"/>
                </a:lnTo>
                <a:lnTo>
                  <a:pt x="1380092" y="1987503"/>
                </a:lnTo>
                <a:lnTo>
                  <a:pt x="1376696" y="1988739"/>
                </a:lnTo>
                <a:lnTo>
                  <a:pt x="1372875" y="1989151"/>
                </a:lnTo>
                <a:lnTo>
                  <a:pt x="1371337" y="1988965"/>
                </a:lnTo>
                <a:lnTo>
                  <a:pt x="1372942" y="1989548"/>
                </a:lnTo>
                <a:lnTo>
                  <a:pt x="1376770" y="1989136"/>
                </a:lnTo>
                <a:lnTo>
                  <a:pt x="1380172" y="1987898"/>
                </a:lnTo>
                <a:lnTo>
                  <a:pt x="1382725" y="1986248"/>
                </a:lnTo>
                <a:lnTo>
                  <a:pt x="1384851" y="1984599"/>
                </a:lnTo>
                <a:lnTo>
                  <a:pt x="1386551" y="1982536"/>
                </a:lnTo>
                <a:lnTo>
                  <a:pt x="1389103" y="1980473"/>
                </a:lnTo>
                <a:lnTo>
                  <a:pt x="1391655" y="1979648"/>
                </a:lnTo>
                <a:lnTo>
                  <a:pt x="1394631" y="1979236"/>
                </a:lnTo>
                <a:lnTo>
                  <a:pt x="1398034" y="1979236"/>
                </a:lnTo>
                <a:lnTo>
                  <a:pt x="1401435" y="1980061"/>
                </a:lnTo>
                <a:lnTo>
                  <a:pt x="1404838" y="1981711"/>
                </a:lnTo>
                <a:lnTo>
                  <a:pt x="1408665" y="1982948"/>
                </a:lnTo>
                <a:lnTo>
                  <a:pt x="1415895" y="1986661"/>
                </a:lnTo>
                <a:lnTo>
                  <a:pt x="1423549" y="1991198"/>
                </a:lnTo>
                <a:lnTo>
                  <a:pt x="1430780" y="1995736"/>
                </a:lnTo>
                <a:lnTo>
                  <a:pt x="1437158" y="1999449"/>
                </a:lnTo>
                <a:lnTo>
                  <a:pt x="1443113" y="2002336"/>
                </a:lnTo>
                <a:lnTo>
                  <a:pt x="1445239" y="2002749"/>
                </a:lnTo>
                <a:lnTo>
                  <a:pt x="1447791" y="2003574"/>
                </a:lnTo>
                <a:lnTo>
                  <a:pt x="1450342" y="2002749"/>
                </a:lnTo>
                <a:lnTo>
                  <a:pt x="1452894" y="2001511"/>
                </a:lnTo>
                <a:lnTo>
                  <a:pt x="1455021" y="2000274"/>
                </a:lnTo>
                <a:lnTo>
                  <a:pt x="1457147" y="1998211"/>
                </a:lnTo>
                <a:lnTo>
                  <a:pt x="1459273" y="1996149"/>
                </a:lnTo>
                <a:lnTo>
                  <a:pt x="1461399" y="1994499"/>
                </a:lnTo>
                <a:lnTo>
                  <a:pt x="1463952" y="1992849"/>
                </a:lnTo>
                <a:lnTo>
                  <a:pt x="1466503" y="1992436"/>
                </a:lnTo>
                <a:lnTo>
                  <a:pt x="1469905" y="1992849"/>
                </a:lnTo>
                <a:lnTo>
                  <a:pt x="1470761" y="1992967"/>
                </a:lnTo>
                <a:lnTo>
                  <a:pt x="1470512" y="1992860"/>
                </a:lnTo>
                <a:lnTo>
                  <a:pt x="1468815" y="1992448"/>
                </a:lnTo>
                <a:lnTo>
                  <a:pt x="1466267" y="1992036"/>
                </a:lnTo>
                <a:lnTo>
                  <a:pt x="1463720" y="1992448"/>
                </a:lnTo>
                <a:lnTo>
                  <a:pt x="1461173" y="1994096"/>
                </a:lnTo>
                <a:lnTo>
                  <a:pt x="1459051" y="1995744"/>
                </a:lnTo>
                <a:lnTo>
                  <a:pt x="1456928" y="1997805"/>
                </a:lnTo>
                <a:lnTo>
                  <a:pt x="1454806" y="1999865"/>
                </a:lnTo>
                <a:lnTo>
                  <a:pt x="1452683" y="2001101"/>
                </a:lnTo>
                <a:lnTo>
                  <a:pt x="1450136" y="2002338"/>
                </a:lnTo>
                <a:lnTo>
                  <a:pt x="1447589" y="2003161"/>
                </a:lnTo>
                <a:lnTo>
                  <a:pt x="1445042" y="2002338"/>
                </a:lnTo>
                <a:lnTo>
                  <a:pt x="1442920" y="2001926"/>
                </a:lnTo>
                <a:lnTo>
                  <a:pt x="1436976" y="1999041"/>
                </a:lnTo>
                <a:lnTo>
                  <a:pt x="1430608" y="1995332"/>
                </a:lnTo>
                <a:lnTo>
                  <a:pt x="1423392" y="1990800"/>
                </a:lnTo>
                <a:lnTo>
                  <a:pt x="1415751" y="1986267"/>
                </a:lnTo>
                <a:lnTo>
                  <a:pt x="1408534" y="1982558"/>
                </a:lnTo>
                <a:lnTo>
                  <a:pt x="1404713" y="1981322"/>
                </a:lnTo>
                <a:lnTo>
                  <a:pt x="1401317" y="1979674"/>
                </a:lnTo>
                <a:lnTo>
                  <a:pt x="1397921" y="1978850"/>
                </a:lnTo>
                <a:close/>
                <a:moveTo>
                  <a:pt x="1838027" y="1978250"/>
                </a:moveTo>
                <a:lnTo>
                  <a:pt x="1837732" y="1978938"/>
                </a:lnTo>
                <a:lnTo>
                  <a:pt x="1838418" y="1979072"/>
                </a:lnTo>
                <a:close/>
                <a:moveTo>
                  <a:pt x="1034808" y="1977873"/>
                </a:moveTo>
                <a:lnTo>
                  <a:pt x="1035153" y="1980886"/>
                </a:lnTo>
                <a:lnTo>
                  <a:pt x="1036003" y="1985011"/>
                </a:lnTo>
                <a:lnTo>
                  <a:pt x="1036854" y="1989136"/>
                </a:lnTo>
                <a:lnTo>
                  <a:pt x="1037703" y="1992436"/>
                </a:lnTo>
                <a:lnTo>
                  <a:pt x="1038128" y="2000274"/>
                </a:lnTo>
                <a:lnTo>
                  <a:pt x="1038978" y="2006874"/>
                </a:lnTo>
                <a:lnTo>
                  <a:pt x="1039828" y="2013062"/>
                </a:lnTo>
                <a:lnTo>
                  <a:pt x="1041528" y="2018011"/>
                </a:lnTo>
                <a:lnTo>
                  <a:pt x="1043229" y="2023374"/>
                </a:lnTo>
                <a:lnTo>
                  <a:pt x="1045353" y="2027912"/>
                </a:lnTo>
                <a:lnTo>
                  <a:pt x="1050029" y="2036987"/>
                </a:lnTo>
                <a:lnTo>
                  <a:pt x="1054703" y="2046062"/>
                </a:lnTo>
                <a:lnTo>
                  <a:pt x="1057255" y="2050187"/>
                </a:lnTo>
                <a:lnTo>
                  <a:pt x="1058530" y="2055138"/>
                </a:lnTo>
                <a:lnTo>
                  <a:pt x="1060654" y="2060500"/>
                </a:lnTo>
                <a:lnTo>
                  <a:pt x="1061505" y="2065863"/>
                </a:lnTo>
                <a:lnTo>
                  <a:pt x="1062354" y="2072051"/>
                </a:lnTo>
                <a:lnTo>
                  <a:pt x="1062354" y="2079064"/>
                </a:lnTo>
                <a:lnTo>
                  <a:pt x="1062354" y="2092676"/>
                </a:lnTo>
                <a:lnTo>
                  <a:pt x="1062779" y="2096801"/>
                </a:lnTo>
                <a:lnTo>
                  <a:pt x="1063205" y="2101339"/>
                </a:lnTo>
                <a:lnTo>
                  <a:pt x="1064054" y="2102577"/>
                </a:lnTo>
                <a:lnTo>
                  <a:pt x="1064479" y="2103402"/>
                </a:lnTo>
                <a:lnTo>
                  <a:pt x="1065755" y="2104639"/>
                </a:lnTo>
                <a:lnTo>
                  <a:pt x="1067455" y="2105052"/>
                </a:lnTo>
                <a:lnTo>
                  <a:pt x="1069155" y="2104639"/>
                </a:lnTo>
                <a:lnTo>
                  <a:pt x="1071279" y="2104227"/>
                </a:lnTo>
                <a:lnTo>
                  <a:pt x="1074255" y="2101752"/>
                </a:lnTo>
                <a:lnTo>
                  <a:pt x="1076804" y="2099689"/>
                </a:lnTo>
                <a:lnTo>
                  <a:pt x="1078080" y="2098864"/>
                </a:lnTo>
                <a:lnTo>
                  <a:pt x="1079355" y="2098864"/>
                </a:lnTo>
                <a:lnTo>
                  <a:pt x="1081054" y="2099277"/>
                </a:lnTo>
                <a:lnTo>
                  <a:pt x="1083179" y="2100102"/>
                </a:lnTo>
                <a:lnTo>
                  <a:pt x="1084879" y="2102164"/>
                </a:lnTo>
                <a:lnTo>
                  <a:pt x="1087004" y="2104227"/>
                </a:lnTo>
                <a:lnTo>
                  <a:pt x="1088704" y="2106289"/>
                </a:lnTo>
                <a:lnTo>
                  <a:pt x="1090830" y="2109177"/>
                </a:lnTo>
                <a:lnTo>
                  <a:pt x="1091680" y="2111652"/>
                </a:lnTo>
                <a:lnTo>
                  <a:pt x="1092081" y="2113989"/>
                </a:lnTo>
                <a:lnTo>
                  <a:pt x="1092175" y="2113715"/>
                </a:lnTo>
                <a:lnTo>
                  <a:pt x="1091751" y="2111240"/>
                </a:lnTo>
                <a:lnTo>
                  <a:pt x="1090904" y="2108765"/>
                </a:lnTo>
                <a:lnTo>
                  <a:pt x="1088785" y="2105877"/>
                </a:lnTo>
                <a:lnTo>
                  <a:pt x="1087090" y="2103814"/>
                </a:lnTo>
                <a:lnTo>
                  <a:pt x="1084971" y="2101752"/>
                </a:lnTo>
                <a:lnTo>
                  <a:pt x="1083276" y="2099689"/>
                </a:lnTo>
                <a:lnTo>
                  <a:pt x="1081157" y="2098864"/>
                </a:lnTo>
                <a:lnTo>
                  <a:pt x="1079462" y="2098452"/>
                </a:lnTo>
                <a:lnTo>
                  <a:pt x="1078190" y="2098452"/>
                </a:lnTo>
                <a:lnTo>
                  <a:pt x="1076919" y="2099277"/>
                </a:lnTo>
                <a:lnTo>
                  <a:pt x="1074376" y="2101340"/>
                </a:lnTo>
                <a:lnTo>
                  <a:pt x="1071410" y="2103814"/>
                </a:lnTo>
                <a:lnTo>
                  <a:pt x="1069291" y="2104227"/>
                </a:lnTo>
                <a:lnTo>
                  <a:pt x="1067596" y="2104639"/>
                </a:lnTo>
                <a:lnTo>
                  <a:pt x="1065901" y="2104227"/>
                </a:lnTo>
                <a:lnTo>
                  <a:pt x="1064629" y="2102989"/>
                </a:lnTo>
                <a:lnTo>
                  <a:pt x="1064205" y="2102164"/>
                </a:lnTo>
                <a:lnTo>
                  <a:pt x="1063358" y="2100927"/>
                </a:lnTo>
                <a:lnTo>
                  <a:pt x="1062934" y="2096389"/>
                </a:lnTo>
                <a:lnTo>
                  <a:pt x="1062511" y="2092264"/>
                </a:lnTo>
                <a:lnTo>
                  <a:pt x="1062511" y="2078651"/>
                </a:lnTo>
                <a:lnTo>
                  <a:pt x="1062511" y="2071639"/>
                </a:lnTo>
                <a:lnTo>
                  <a:pt x="1061663" y="2065451"/>
                </a:lnTo>
                <a:lnTo>
                  <a:pt x="1060815" y="2060088"/>
                </a:lnTo>
                <a:lnTo>
                  <a:pt x="1058696" y="2054726"/>
                </a:lnTo>
                <a:lnTo>
                  <a:pt x="1057425" y="2049775"/>
                </a:lnTo>
                <a:lnTo>
                  <a:pt x="1054882" y="2045650"/>
                </a:lnTo>
                <a:lnTo>
                  <a:pt x="1050221" y="2036575"/>
                </a:lnTo>
                <a:lnTo>
                  <a:pt x="1045559" y="2027500"/>
                </a:lnTo>
                <a:lnTo>
                  <a:pt x="1043440" y="2022962"/>
                </a:lnTo>
                <a:lnTo>
                  <a:pt x="1041745" y="2017599"/>
                </a:lnTo>
                <a:lnTo>
                  <a:pt x="1040050" y="2012649"/>
                </a:lnTo>
                <a:lnTo>
                  <a:pt x="1039202" y="2006462"/>
                </a:lnTo>
                <a:lnTo>
                  <a:pt x="1038355" y="1999861"/>
                </a:lnTo>
                <a:lnTo>
                  <a:pt x="1037931" y="1992024"/>
                </a:lnTo>
                <a:lnTo>
                  <a:pt x="1037083" y="1983361"/>
                </a:lnTo>
                <a:lnTo>
                  <a:pt x="1037083" y="1979165"/>
                </a:lnTo>
                <a:close/>
                <a:moveTo>
                  <a:pt x="1356829" y="1976871"/>
                </a:moveTo>
                <a:lnTo>
                  <a:pt x="1358017" y="1978411"/>
                </a:lnTo>
                <a:lnTo>
                  <a:pt x="1360989" y="1981710"/>
                </a:lnTo>
                <a:lnTo>
                  <a:pt x="1362633" y="1983507"/>
                </a:lnTo>
                <a:lnTo>
                  <a:pt x="1362264" y="1982970"/>
                </a:lnTo>
                <a:lnTo>
                  <a:pt x="1358443" y="1978438"/>
                </a:lnTo>
                <a:close/>
                <a:moveTo>
                  <a:pt x="1203206" y="1976761"/>
                </a:moveTo>
                <a:lnTo>
                  <a:pt x="1198120" y="1977173"/>
                </a:lnTo>
                <a:lnTo>
                  <a:pt x="1193883" y="1978411"/>
                </a:lnTo>
                <a:lnTo>
                  <a:pt x="1190492" y="1979648"/>
                </a:lnTo>
                <a:lnTo>
                  <a:pt x="1187526" y="1981711"/>
                </a:lnTo>
                <a:lnTo>
                  <a:pt x="1185407" y="1984599"/>
                </a:lnTo>
                <a:lnTo>
                  <a:pt x="1184136" y="1987899"/>
                </a:lnTo>
                <a:lnTo>
                  <a:pt x="1182864" y="1992024"/>
                </a:lnTo>
                <a:lnTo>
                  <a:pt x="1182440" y="1996974"/>
                </a:lnTo>
                <a:lnTo>
                  <a:pt x="1182864" y="2005224"/>
                </a:lnTo>
                <a:lnTo>
                  <a:pt x="1184136" y="2013062"/>
                </a:lnTo>
                <a:lnTo>
                  <a:pt x="1185407" y="2019249"/>
                </a:lnTo>
                <a:lnTo>
                  <a:pt x="1187102" y="2022137"/>
                </a:lnTo>
                <a:lnTo>
                  <a:pt x="1187949" y="2024200"/>
                </a:lnTo>
                <a:lnTo>
                  <a:pt x="1188104" y="2024350"/>
                </a:lnTo>
                <a:lnTo>
                  <a:pt x="1187363" y="2022549"/>
                </a:lnTo>
                <a:lnTo>
                  <a:pt x="1185665" y="2019662"/>
                </a:lnTo>
                <a:lnTo>
                  <a:pt x="1184392" y="2013474"/>
                </a:lnTo>
                <a:lnTo>
                  <a:pt x="1183118" y="2005636"/>
                </a:lnTo>
                <a:lnTo>
                  <a:pt x="1182693" y="1997386"/>
                </a:lnTo>
                <a:lnTo>
                  <a:pt x="1183118" y="1992436"/>
                </a:lnTo>
                <a:lnTo>
                  <a:pt x="1184392" y="1988311"/>
                </a:lnTo>
                <a:lnTo>
                  <a:pt x="1185665" y="1985011"/>
                </a:lnTo>
                <a:lnTo>
                  <a:pt x="1187787" y="1982123"/>
                </a:lnTo>
                <a:lnTo>
                  <a:pt x="1190759" y="1980061"/>
                </a:lnTo>
                <a:lnTo>
                  <a:pt x="1194155" y="1978823"/>
                </a:lnTo>
                <a:lnTo>
                  <a:pt x="1198400" y="1977585"/>
                </a:lnTo>
                <a:lnTo>
                  <a:pt x="1203494" y="1977173"/>
                </a:lnTo>
                <a:lnTo>
                  <a:pt x="1208164" y="1977585"/>
                </a:lnTo>
                <a:lnTo>
                  <a:pt x="1210711" y="1977585"/>
                </a:lnTo>
                <a:lnTo>
                  <a:pt x="1213258" y="1978411"/>
                </a:lnTo>
                <a:lnTo>
                  <a:pt x="1215381" y="1979236"/>
                </a:lnTo>
                <a:lnTo>
                  <a:pt x="1216875" y="1980325"/>
                </a:lnTo>
                <a:lnTo>
                  <a:pt x="1216767" y="1980061"/>
                </a:lnTo>
                <a:lnTo>
                  <a:pt x="1215072" y="1978823"/>
                </a:lnTo>
                <a:lnTo>
                  <a:pt x="1212953" y="1977998"/>
                </a:lnTo>
                <a:lnTo>
                  <a:pt x="1210410" y="1977173"/>
                </a:lnTo>
                <a:lnTo>
                  <a:pt x="1207868" y="1977173"/>
                </a:lnTo>
                <a:close/>
                <a:moveTo>
                  <a:pt x="1705299" y="1976341"/>
                </a:moveTo>
                <a:lnTo>
                  <a:pt x="1704841" y="1976787"/>
                </a:lnTo>
                <a:lnTo>
                  <a:pt x="1704902" y="1976904"/>
                </a:lnTo>
                <a:lnTo>
                  <a:pt x="1705117" y="1976695"/>
                </a:lnTo>
                <a:close/>
                <a:moveTo>
                  <a:pt x="1709198" y="1972059"/>
                </a:moveTo>
                <a:lnTo>
                  <a:pt x="1707813" y="1973069"/>
                </a:lnTo>
                <a:lnTo>
                  <a:pt x="1706115" y="1975135"/>
                </a:lnTo>
                <a:lnTo>
                  <a:pt x="1706062" y="1975236"/>
                </a:lnTo>
                <a:lnTo>
                  <a:pt x="1707238" y="1973807"/>
                </a:lnTo>
                <a:lnTo>
                  <a:pt x="1708936" y="1972569"/>
                </a:lnTo>
                <a:close/>
                <a:moveTo>
                  <a:pt x="1686286" y="1969761"/>
                </a:moveTo>
                <a:lnTo>
                  <a:pt x="1686024" y="1970093"/>
                </a:lnTo>
                <a:lnTo>
                  <a:pt x="1681781" y="1975870"/>
                </a:lnTo>
                <a:lnTo>
                  <a:pt x="1677963" y="1981234"/>
                </a:lnTo>
                <a:lnTo>
                  <a:pt x="1674993" y="1987012"/>
                </a:lnTo>
                <a:lnTo>
                  <a:pt x="1673297" y="1991551"/>
                </a:lnTo>
                <a:lnTo>
                  <a:pt x="1674568" y="1995265"/>
                </a:lnTo>
                <a:lnTo>
                  <a:pt x="1675418" y="1998154"/>
                </a:lnTo>
                <a:lnTo>
                  <a:pt x="1676266" y="2001043"/>
                </a:lnTo>
                <a:lnTo>
                  <a:pt x="1676266" y="2003106"/>
                </a:lnTo>
                <a:lnTo>
                  <a:pt x="1675418" y="2005169"/>
                </a:lnTo>
                <a:lnTo>
                  <a:pt x="1674568" y="2007233"/>
                </a:lnTo>
                <a:lnTo>
                  <a:pt x="1673056" y="2009807"/>
                </a:lnTo>
                <a:lnTo>
                  <a:pt x="1673427" y="2009417"/>
                </a:lnTo>
                <a:lnTo>
                  <a:pt x="1675124" y="2006526"/>
                </a:lnTo>
                <a:lnTo>
                  <a:pt x="1675974" y="2004460"/>
                </a:lnTo>
                <a:lnTo>
                  <a:pt x="1676823" y="2002395"/>
                </a:lnTo>
                <a:lnTo>
                  <a:pt x="1676823" y="2000330"/>
                </a:lnTo>
                <a:lnTo>
                  <a:pt x="1675974" y="1997439"/>
                </a:lnTo>
                <a:lnTo>
                  <a:pt x="1675124" y="1994548"/>
                </a:lnTo>
                <a:lnTo>
                  <a:pt x="1673851" y="1990830"/>
                </a:lnTo>
                <a:lnTo>
                  <a:pt x="1675549" y="1986287"/>
                </a:lnTo>
                <a:lnTo>
                  <a:pt x="1678521" y="1980504"/>
                </a:lnTo>
                <a:lnTo>
                  <a:pt x="1682342" y="1975135"/>
                </a:lnTo>
                <a:close/>
                <a:moveTo>
                  <a:pt x="1321196" y="1969444"/>
                </a:moveTo>
                <a:lnTo>
                  <a:pt x="1321508" y="1969748"/>
                </a:lnTo>
                <a:lnTo>
                  <a:pt x="1325329" y="1972223"/>
                </a:lnTo>
                <a:lnTo>
                  <a:pt x="1328725" y="1973460"/>
                </a:lnTo>
                <a:lnTo>
                  <a:pt x="1332970" y="1973873"/>
                </a:lnTo>
                <a:lnTo>
                  <a:pt x="1336791" y="1973873"/>
                </a:lnTo>
                <a:lnTo>
                  <a:pt x="1345282" y="1973873"/>
                </a:lnTo>
                <a:lnTo>
                  <a:pt x="1349951" y="1975110"/>
                </a:lnTo>
                <a:lnTo>
                  <a:pt x="1354197" y="1975935"/>
                </a:lnTo>
                <a:lnTo>
                  <a:pt x="1356701" y="1976747"/>
                </a:lnTo>
                <a:lnTo>
                  <a:pt x="1356321" y="1976378"/>
                </a:lnTo>
                <a:lnTo>
                  <a:pt x="1353774" y="1975553"/>
                </a:lnTo>
                <a:lnTo>
                  <a:pt x="1349528" y="1974729"/>
                </a:lnTo>
                <a:lnTo>
                  <a:pt x="1344859" y="1973493"/>
                </a:lnTo>
                <a:lnTo>
                  <a:pt x="1336368" y="1973493"/>
                </a:lnTo>
                <a:lnTo>
                  <a:pt x="1332547" y="1973493"/>
                </a:lnTo>
                <a:lnTo>
                  <a:pt x="1328302" y="1973081"/>
                </a:lnTo>
                <a:lnTo>
                  <a:pt x="1324906" y="1971844"/>
                </a:lnTo>
                <a:close/>
                <a:moveTo>
                  <a:pt x="2719389" y="1966719"/>
                </a:moveTo>
                <a:lnTo>
                  <a:pt x="2719360" y="1966740"/>
                </a:lnTo>
                <a:lnTo>
                  <a:pt x="2719287" y="1966916"/>
                </a:lnTo>
                <a:close/>
                <a:moveTo>
                  <a:pt x="4644143" y="1964385"/>
                </a:moveTo>
                <a:lnTo>
                  <a:pt x="4645841" y="1964385"/>
                </a:lnTo>
                <a:lnTo>
                  <a:pt x="4646266" y="1964385"/>
                </a:lnTo>
                <a:lnTo>
                  <a:pt x="4646690" y="1964779"/>
                </a:lnTo>
                <a:lnTo>
                  <a:pt x="4647115" y="1966748"/>
                </a:lnTo>
                <a:lnTo>
                  <a:pt x="4648813" y="1967929"/>
                </a:lnTo>
                <a:lnTo>
                  <a:pt x="4649237" y="1968323"/>
                </a:lnTo>
                <a:lnTo>
                  <a:pt x="4650511" y="1968323"/>
                </a:lnTo>
                <a:lnTo>
                  <a:pt x="4650511" y="1969110"/>
                </a:lnTo>
                <a:lnTo>
                  <a:pt x="4650087" y="1970291"/>
                </a:lnTo>
                <a:lnTo>
                  <a:pt x="4647964" y="1973835"/>
                </a:lnTo>
                <a:lnTo>
                  <a:pt x="4644143" y="1981710"/>
                </a:lnTo>
                <a:lnTo>
                  <a:pt x="4642870" y="1980529"/>
                </a:lnTo>
                <a:lnTo>
                  <a:pt x="4641171" y="1979742"/>
                </a:lnTo>
                <a:lnTo>
                  <a:pt x="4639898" y="1978954"/>
                </a:lnTo>
                <a:lnTo>
                  <a:pt x="4639473" y="1978167"/>
                </a:lnTo>
                <a:lnTo>
                  <a:pt x="4639473" y="1976985"/>
                </a:lnTo>
                <a:lnTo>
                  <a:pt x="4639898" y="1972654"/>
                </a:lnTo>
                <a:lnTo>
                  <a:pt x="4640747" y="1968323"/>
                </a:lnTo>
                <a:lnTo>
                  <a:pt x="4641596" y="1966748"/>
                </a:lnTo>
                <a:lnTo>
                  <a:pt x="4642870" y="1965172"/>
                </a:lnTo>
                <a:close/>
                <a:moveTo>
                  <a:pt x="3371975" y="1963148"/>
                </a:moveTo>
                <a:lnTo>
                  <a:pt x="3368575" y="1963561"/>
                </a:lnTo>
                <a:lnTo>
                  <a:pt x="3365599" y="1965623"/>
                </a:lnTo>
                <a:lnTo>
                  <a:pt x="3361773" y="1968923"/>
                </a:lnTo>
                <a:lnTo>
                  <a:pt x="3357097" y="1973048"/>
                </a:lnTo>
                <a:lnTo>
                  <a:pt x="3354122" y="1975524"/>
                </a:lnTo>
                <a:lnTo>
                  <a:pt x="3351996" y="1977174"/>
                </a:lnTo>
                <a:lnTo>
                  <a:pt x="3349445" y="1978411"/>
                </a:lnTo>
                <a:lnTo>
                  <a:pt x="3346895" y="1979236"/>
                </a:lnTo>
                <a:lnTo>
                  <a:pt x="3344345" y="1979236"/>
                </a:lnTo>
                <a:lnTo>
                  <a:pt x="3342644" y="1979236"/>
                </a:lnTo>
                <a:lnTo>
                  <a:pt x="3340519" y="1978823"/>
                </a:lnTo>
                <a:lnTo>
                  <a:pt x="3339243" y="1978411"/>
                </a:lnTo>
                <a:lnTo>
                  <a:pt x="3339321" y="1978487"/>
                </a:lnTo>
                <a:lnTo>
                  <a:pt x="3340593" y="1978900"/>
                </a:lnTo>
                <a:lnTo>
                  <a:pt x="3342714" y="1979312"/>
                </a:lnTo>
                <a:lnTo>
                  <a:pt x="3344410" y="1979312"/>
                </a:lnTo>
                <a:lnTo>
                  <a:pt x="3346955" y="1979312"/>
                </a:lnTo>
                <a:lnTo>
                  <a:pt x="3349499" y="1978487"/>
                </a:lnTo>
                <a:lnTo>
                  <a:pt x="3352044" y="1977249"/>
                </a:lnTo>
                <a:lnTo>
                  <a:pt x="3354164" y="1975597"/>
                </a:lnTo>
                <a:lnTo>
                  <a:pt x="3357133" y="1973121"/>
                </a:lnTo>
                <a:lnTo>
                  <a:pt x="3361798" y="1968993"/>
                </a:lnTo>
                <a:lnTo>
                  <a:pt x="3365615" y="1965691"/>
                </a:lnTo>
                <a:lnTo>
                  <a:pt x="3368584" y="1963627"/>
                </a:lnTo>
                <a:lnTo>
                  <a:pt x="3371977" y="1963214"/>
                </a:lnTo>
                <a:lnTo>
                  <a:pt x="3372825" y="1963214"/>
                </a:lnTo>
                <a:lnTo>
                  <a:pt x="3374521" y="1963627"/>
                </a:lnTo>
                <a:lnTo>
                  <a:pt x="3376642" y="1965691"/>
                </a:lnTo>
                <a:lnTo>
                  <a:pt x="3378763" y="1967755"/>
                </a:lnTo>
                <a:lnTo>
                  <a:pt x="3380883" y="1971057"/>
                </a:lnTo>
                <a:lnTo>
                  <a:pt x="3385124" y="1978487"/>
                </a:lnTo>
                <a:lnTo>
                  <a:pt x="3386821" y="1980551"/>
                </a:lnTo>
                <a:lnTo>
                  <a:pt x="3388941" y="1982202"/>
                </a:lnTo>
                <a:lnTo>
                  <a:pt x="3391485" y="1983027"/>
                </a:lnTo>
                <a:lnTo>
                  <a:pt x="3393182" y="1982615"/>
                </a:lnTo>
                <a:lnTo>
                  <a:pt x="3395303" y="1981789"/>
                </a:lnTo>
                <a:lnTo>
                  <a:pt x="3397847" y="1979312"/>
                </a:lnTo>
                <a:lnTo>
                  <a:pt x="3400391" y="1977249"/>
                </a:lnTo>
                <a:lnTo>
                  <a:pt x="3402088" y="1976423"/>
                </a:lnTo>
                <a:lnTo>
                  <a:pt x="3404208" y="1976423"/>
                </a:lnTo>
                <a:lnTo>
                  <a:pt x="3406753" y="1976836"/>
                </a:lnTo>
                <a:lnTo>
                  <a:pt x="3408449" y="1978900"/>
                </a:lnTo>
                <a:lnTo>
                  <a:pt x="3410570" y="1981789"/>
                </a:lnTo>
                <a:lnTo>
                  <a:pt x="3412690" y="1985091"/>
                </a:lnTo>
                <a:lnTo>
                  <a:pt x="3414811" y="1989632"/>
                </a:lnTo>
                <a:lnTo>
                  <a:pt x="3419900" y="1997887"/>
                </a:lnTo>
                <a:lnTo>
                  <a:pt x="3421597" y="2001602"/>
                </a:lnTo>
                <a:lnTo>
                  <a:pt x="3422445" y="2004904"/>
                </a:lnTo>
                <a:lnTo>
                  <a:pt x="3423717" y="2007794"/>
                </a:lnTo>
                <a:lnTo>
                  <a:pt x="3423717" y="2010683"/>
                </a:lnTo>
                <a:lnTo>
                  <a:pt x="3423717" y="2013572"/>
                </a:lnTo>
                <a:lnTo>
                  <a:pt x="3422445" y="2015636"/>
                </a:lnTo>
                <a:lnTo>
                  <a:pt x="3421597" y="2017287"/>
                </a:lnTo>
                <a:lnTo>
                  <a:pt x="3421597" y="2018526"/>
                </a:lnTo>
                <a:lnTo>
                  <a:pt x="3422445" y="2019764"/>
                </a:lnTo>
                <a:lnTo>
                  <a:pt x="3424141" y="2021002"/>
                </a:lnTo>
                <a:lnTo>
                  <a:pt x="3427958" y="2023891"/>
                </a:lnTo>
                <a:lnTo>
                  <a:pt x="3433895" y="2027606"/>
                </a:lnTo>
                <a:lnTo>
                  <a:pt x="3438561" y="2032147"/>
                </a:lnTo>
                <a:lnTo>
                  <a:pt x="3440681" y="2033798"/>
                </a:lnTo>
                <a:lnTo>
                  <a:pt x="3441529" y="2035862"/>
                </a:lnTo>
                <a:lnTo>
                  <a:pt x="3441529" y="2037100"/>
                </a:lnTo>
                <a:lnTo>
                  <a:pt x="3441105" y="2038751"/>
                </a:lnTo>
                <a:lnTo>
                  <a:pt x="3439896" y="2039928"/>
                </a:lnTo>
                <a:lnTo>
                  <a:pt x="3439991" y="2039876"/>
                </a:lnTo>
                <a:lnTo>
                  <a:pt x="3441267" y="2038638"/>
                </a:lnTo>
                <a:lnTo>
                  <a:pt x="3441692" y="2036988"/>
                </a:lnTo>
                <a:lnTo>
                  <a:pt x="3441692" y="2035750"/>
                </a:lnTo>
                <a:lnTo>
                  <a:pt x="3440841" y="2033688"/>
                </a:lnTo>
                <a:lnTo>
                  <a:pt x="3438716" y="2032038"/>
                </a:lnTo>
                <a:lnTo>
                  <a:pt x="3434040" y="2027500"/>
                </a:lnTo>
                <a:lnTo>
                  <a:pt x="3428089" y="2023788"/>
                </a:lnTo>
                <a:lnTo>
                  <a:pt x="3424263" y="2020900"/>
                </a:lnTo>
                <a:lnTo>
                  <a:pt x="3422563" y="2019663"/>
                </a:lnTo>
                <a:lnTo>
                  <a:pt x="3421712" y="2018425"/>
                </a:lnTo>
                <a:lnTo>
                  <a:pt x="3421712" y="2017187"/>
                </a:lnTo>
                <a:lnTo>
                  <a:pt x="3422563" y="2015537"/>
                </a:lnTo>
                <a:lnTo>
                  <a:pt x="3423838" y="2013475"/>
                </a:lnTo>
                <a:lnTo>
                  <a:pt x="3423838" y="2010587"/>
                </a:lnTo>
                <a:lnTo>
                  <a:pt x="3423838" y="2007700"/>
                </a:lnTo>
                <a:lnTo>
                  <a:pt x="3422563" y="2004812"/>
                </a:lnTo>
                <a:lnTo>
                  <a:pt x="3421712" y="2001512"/>
                </a:lnTo>
                <a:lnTo>
                  <a:pt x="3420012" y="1997799"/>
                </a:lnTo>
                <a:lnTo>
                  <a:pt x="3414911" y="1989549"/>
                </a:lnTo>
                <a:lnTo>
                  <a:pt x="3412785" y="1985011"/>
                </a:lnTo>
                <a:lnTo>
                  <a:pt x="3410660" y="1981711"/>
                </a:lnTo>
                <a:lnTo>
                  <a:pt x="3408534" y="1978823"/>
                </a:lnTo>
                <a:lnTo>
                  <a:pt x="3406834" y="1976761"/>
                </a:lnTo>
                <a:lnTo>
                  <a:pt x="3404283" y="1976348"/>
                </a:lnTo>
                <a:lnTo>
                  <a:pt x="3402158" y="1976348"/>
                </a:lnTo>
                <a:lnTo>
                  <a:pt x="3400457" y="1977174"/>
                </a:lnTo>
                <a:lnTo>
                  <a:pt x="3397907" y="1979236"/>
                </a:lnTo>
                <a:lnTo>
                  <a:pt x="3395356" y="1981711"/>
                </a:lnTo>
                <a:lnTo>
                  <a:pt x="3393231" y="1982536"/>
                </a:lnTo>
                <a:lnTo>
                  <a:pt x="3391530" y="1982949"/>
                </a:lnTo>
                <a:lnTo>
                  <a:pt x="3388980" y="1982124"/>
                </a:lnTo>
                <a:lnTo>
                  <a:pt x="3386854" y="1980473"/>
                </a:lnTo>
                <a:lnTo>
                  <a:pt x="3385154" y="1978411"/>
                </a:lnTo>
                <a:lnTo>
                  <a:pt x="3380903" y="1970986"/>
                </a:lnTo>
                <a:lnTo>
                  <a:pt x="3378777" y="1967686"/>
                </a:lnTo>
                <a:lnTo>
                  <a:pt x="3376652" y="1965623"/>
                </a:lnTo>
                <a:lnTo>
                  <a:pt x="3374526" y="1963561"/>
                </a:lnTo>
                <a:lnTo>
                  <a:pt x="3372826" y="1963148"/>
                </a:lnTo>
                <a:close/>
                <a:moveTo>
                  <a:pt x="3232730" y="1960737"/>
                </a:moveTo>
                <a:lnTo>
                  <a:pt x="3230936" y="1961085"/>
                </a:lnTo>
                <a:lnTo>
                  <a:pt x="3229237" y="1962735"/>
                </a:lnTo>
                <a:lnTo>
                  <a:pt x="3225839" y="1965623"/>
                </a:lnTo>
                <a:lnTo>
                  <a:pt x="3222441" y="1969335"/>
                </a:lnTo>
                <a:lnTo>
                  <a:pt x="3219043" y="1973460"/>
                </a:lnTo>
                <a:lnTo>
                  <a:pt x="3214795" y="1977998"/>
                </a:lnTo>
                <a:lnTo>
                  <a:pt x="3210547" y="1981711"/>
                </a:lnTo>
                <a:lnTo>
                  <a:pt x="3208424" y="1982536"/>
                </a:lnTo>
                <a:lnTo>
                  <a:pt x="3205451" y="1984186"/>
                </a:lnTo>
                <a:lnTo>
                  <a:pt x="3203327" y="1984599"/>
                </a:lnTo>
                <a:lnTo>
                  <a:pt x="3199929" y="1985011"/>
                </a:lnTo>
                <a:lnTo>
                  <a:pt x="3196955" y="1984599"/>
                </a:lnTo>
                <a:lnTo>
                  <a:pt x="3194407" y="1984186"/>
                </a:lnTo>
                <a:lnTo>
                  <a:pt x="3191858" y="1982948"/>
                </a:lnTo>
                <a:lnTo>
                  <a:pt x="3190159" y="1981711"/>
                </a:lnTo>
                <a:lnTo>
                  <a:pt x="3185911" y="1979648"/>
                </a:lnTo>
                <a:lnTo>
                  <a:pt x="3183788" y="1978823"/>
                </a:lnTo>
                <a:lnTo>
                  <a:pt x="3181239" y="1978823"/>
                </a:lnTo>
                <a:lnTo>
                  <a:pt x="3181859" y="1977345"/>
                </a:lnTo>
                <a:lnTo>
                  <a:pt x="3180123" y="1977586"/>
                </a:lnTo>
                <a:lnTo>
                  <a:pt x="3178004" y="1979236"/>
                </a:lnTo>
                <a:lnTo>
                  <a:pt x="3177051" y="1980472"/>
                </a:lnTo>
                <a:lnTo>
                  <a:pt x="3178586" y="1979725"/>
                </a:lnTo>
                <a:lnTo>
                  <a:pt x="3181131" y="1979312"/>
                </a:lnTo>
                <a:lnTo>
                  <a:pt x="3183676" y="1979312"/>
                </a:lnTo>
                <a:lnTo>
                  <a:pt x="3185796" y="1980138"/>
                </a:lnTo>
                <a:lnTo>
                  <a:pt x="3190037" y="1982202"/>
                </a:lnTo>
                <a:lnTo>
                  <a:pt x="3191734" y="1983440"/>
                </a:lnTo>
                <a:lnTo>
                  <a:pt x="3194278" y="1984678"/>
                </a:lnTo>
                <a:lnTo>
                  <a:pt x="3196823" y="1985091"/>
                </a:lnTo>
                <a:lnTo>
                  <a:pt x="3199792" y="1985504"/>
                </a:lnTo>
                <a:lnTo>
                  <a:pt x="3203184" y="1985091"/>
                </a:lnTo>
                <a:lnTo>
                  <a:pt x="3205305" y="1984678"/>
                </a:lnTo>
                <a:lnTo>
                  <a:pt x="3208273" y="1983027"/>
                </a:lnTo>
                <a:lnTo>
                  <a:pt x="3210394" y="1982202"/>
                </a:lnTo>
                <a:lnTo>
                  <a:pt x="3214635" y="1978487"/>
                </a:lnTo>
                <a:lnTo>
                  <a:pt x="3218876" y="1973946"/>
                </a:lnTo>
                <a:lnTo>
                  <a:pt x="3222269" y="1969819"/>
                </a:lnTo>
                <a:lnTo>
                  <a:pt x="3225661" y="1966104"/>
                </a:lnTo>
                <a:lnTo>
                  <a:pt x="3229055" y="1963214"/>
                </a:lnTo>
                <a:lnTo>
                  <a:pt x="3230751" y="1961563"/>
                </a:lnTo>
                <a:lnTo>
                  <a:pt x="3232871" y="1961151"/>
                </a:lnTo>
                <a:close/>
                <a:moveTo>
                  <a:pt x="3180389" y="1960673"/>
                </a:moveTo>
                <a:lnTo>
                  <a:pt x="3175293" y="1961497"/>
                </a:lnTo>
                <a:lnTo>
                  <a:pt x="3171045" y="1963560"/>
                </a:lnTo>
                <a:lnTo>
                  <a:pt x="3167647" y="1966448"/>
                </a:lnTo>
                <a:lnTo>
                  <a:pt x="3164249" y="1969748"/>
                </a:lnTo>
                <a:lnTo>
                  <a:pt x="3161276" y="1973460"/>
                </a:lnTo>
                <a:lnTo>
                  <a:pt x="3158727" y="1977998"/>
                </a:lnTo>
                <a:lnTo>
                  <a:pt x="3158689" y="1978081"/>
                </a:lnTo>
                <a:lnTo>
                  <a:pt x="3161047" y="1973873"/>
                </a:lnTo>
                <a:lnTo>
                  <a:pt x="3164014" y="1970161"/>
                </a:lnTo>
                <a:lnTo>
                  <a:pt x="3167405" y="1966860"/>
                </a:lnTo>
                <a:lnTo>
                  <a:pt x="3170797" y="1963973"/>
                </a:lnTo>
                <a:lnTo>
                  <a:pt x="3175036" y="1961911"/>
                </a:lnTo>
                <a:lnTo>
                  <a:pt x="3180123" y="1961085"/>
                </a:lnTo>
                <a:lnTo>
                  <a:pt x="3185635" y="1961085"/>
                </a:lnTo>
                <a:lnTo>
                  <a:pt x="3185635" y="1968098"/>
                </a:lnTo>
                <a:lnTo>
                  <a:pt x="3185425" y="1968844"/>
                </a:lnTo>
                <a:lnTo>
                  <a:pt x="3185911" y="1967685"/>
                </a:lnTo>
                <a:lnTo>
                  <a:pt x="3185911" y="1960673"/>
                </a:lnTo>
                <a:close/>
                <a:moveTo>
                  <a:pt x="2741012" y="1957319"/>
                </a:moveTo>
                <a:lnTo>
                  <a:pt x="2741616" y="1958198"/>
                </a:lnTo>
                <a:lnTo>
                  <a:pt x="2742890" y="1960260"/>
                </a:lnTo>
                <a:lnTo>
                  <a:pt x="2744164" y="1963973"/>
                </a:lnTo>
                <a:lnTo>
                  <a:pt x="2745863" y="1967685"/>
                </a:lnTo>
                <a:lnTo>
                  <a:pt x="2746029" y="1967780"/>
                </a:lnTo>
                <a:lnTo>
                  <a:pt x="2744420" y="1964265"/>
                </a:lnTo>
                <a:lnTo>
                  <a:pt x="2743146" y="1960551"/>
                </a:lnTo>
                <a:lnTo>
                  <a:pt x="2741872" y="1958488"/>
                </a:lnTo>
                <a:lnTo>
                  <a:pt x="2741097" y="1957360"/>
                </a:lnTo>
                <a:close/>
                <a:moveTo>
                  <a:pt x="3329516" y="1951132"/>
                </a:moveTo>
                <a:lnTo>
                  <a:pt x="3330415" y="1951657"/>
                </a:lnTo>
                <a:lnTo>
                  <a:pt x="3334231" y="1953721"/>
                </a:lnTo>
                <a:lnTo>
                  <a:pt x="3337201" y="1954546"/>
                </a:lnTo>
                <a:lnTo>
                  <a:pt x="3341441" y="1956197"/>
                </a:lnTo>
                <a:lnTo>
                  <a:pt x="3342644" y="1956977"/>
                </a:lnTo>
                <a:lnTo>
                  <a:pt x="3342644" y="1956960"/>
                </a:lnTo>
                <a:lnTo>
                  <a:pt x="3341369" y="1956135"/>
                </a:lnTo>
                <a:lnTo>
                  <a:pt x="3337117" y="1954485"/>
                </a:lnTo>
                <a:lnTo>
                  <a:pt x="3334142" y="1953660"/>
                </a:lnTo>
                <a:lnTo>
                  <a:pt x="3330316" y="1951598"/>
                </a:lnTo>
                <a:close/>
                <a:moveTo>
                  <a:pt x="1859692" y="1949258"/>
                </a:moveTo>
                <a:lnTo>
                  <a:pt x="1859546" y="1949513"/>
                </a:lnTo>
                <a:lnTo>
                  <a:pt x="1858274" y="1952816"/>
                </a:lnTo>
                <a:lnTo>
                  <a:pt x="1855304" y="1961072"/>
                </a:lnTo>
                <a:lnTo>
                  <a:pt x="1852428" y="1969065"/>
                </a:lnTo>
                <a:lnTo>
                  <a:pt x="1852569" y="1968794"/>
                </a:lnTo>
                <a:lnTo>
                  <a:pt x="1855540" y="1960554"/>
                </a:lnTo>
                <a:lnTo>
                  <a:pt x="1858511" y="1952313"/>
                </a:lnTo>
                <a:close/>
                <a:moveTo>
                  <a:pt x="4614798" y="1948710"/>
                </a:moveTo>
                <a:lnTo>
                  <a:pt x="4614798" y="1959435"/>
                </a:lnTo>
                <a:lnTo>
                  <a:pt x="4610917" y="1967685"/>
                </a:lnTo>
                <a:lnTo>
                  <a:pt x="4609191" y="1973048"/>
                </a:lnTo>
                <a:lnTo>
                  <a:pt x="4608329" y="1977173"/>
                </a:lnTo>
                <a:lnTo>
                  <a:pt x="4608329" y="1998624"/>
                </a:lnTo>
                <a:lnTo>
                  <a:pt x="4608761" y="2001099"/>
                </a:lnTo>
                <a:lnTo>
                  <a:pt x="4609191" y="2003986"/>
                </a:lnTo>
                <a:lnTo>
                  <a:pt x="4611779" y="2008937"/>
                </a:lnTo>
                <a:lnTo>
                  <a:pt x="4615229" y="2013886"/>
                </a:lnTo>
                <a:lnTo>
                  <a:pt x="4618248" y="2017187"/>
                </a:lnTo>
                <a:lnTo>
                  <a:pt x="4618248" y="2021312"/>
                </a:lnTo>
                <a:lnTo>
                  <a:pt x="4614367" y="2021312"/>
                </a:lnTo>
                <a:lnTo>
                  <a:pt x="4611348" y="2020487"/>
                </a:lnTo>
                <a:lnTo>
                  <a:pt x="4608761" y="2019662"/>
                </a:lnTo>
                <a:lnTo>
                  <a:pt x="4606173" y="2018012"/>
                </a:lnTo>
                <a:lnTo>
                  <a:pt x="4604448" y="2016774"/>
                </a:lnTo>
                <a:lnTo>
                  <a:pt x="4602723" y="2014299"/>
                </a:lnTo>
                <a:lnTo>
                  <a:pt x="4601429" y="2012236"/>
                </a:lnTo>
                <a:lnTo>
                  <a:pt x="4600567" y="2009761"/>
                </a:lnTo>
                <a:lnTo>
                  <a:pt x="4598411" y="2004399"/>
                </a:lnTo>
                <a:lnTo>
                  <a:pt x="4597117" y="1998624"/>
                </a:lnTo>
                <a:lnTo>
                  <a:pt x="4595823" y="1992436"/>
                </a:lnTo>
                <a:lnTo>
                  <a:pt x="4594529" y="1986661"/>
                </a:lnTo>
                <a:lnTo>
                  <a:pt x="4591942" y="1982536"/>
                </a:lnTo>
                <a:lnTo>
                  <a:pt x="4591511" y="1979648"/>
                </a:lnTo>
                <a:lnTo>
                  <a:pt x="4591079" y="1975935"/>
                </a:lnTo>
                <a:lnTo>
                  <a:pt x="4591511" y="1970573"/>
                </a:lnTo>
                <a:lnTo>
                  <a:pt x="4592804" y="1966035"/>
                </a:lnTo>
                <a:lnTo>
                  <a:pt x="4595391" y="1961497"/>
                </a:lnTo>
                <a:lnTo>
                  <a:pt x="4598411" y="1957785"/>
                </a:lnTo>
                <a:lnTo>
                  <a:pt x="4601861" y="1954485"/>
                </a:lnTo>
                <a:lnTo>
                  <a:pt x="4605742" y="1952010"/>
                </a:lnTo>
                <a:lnTo>
                  <a:pt x="4610485" y="1950360"/>
                </a:lnTo>
                <a:close/>
                <a:moveTo>
                  <a:pt x="3318016" y="1947480"/>
                </a:moveTo>
                <a:lnTo>
                  <a:pt x="3318116" y="1947529"/>
                </a:lnTo>
                <a:lnTo>
                  <a:pt x="3321085" y="1948355"/>
                </a:lnTo>
                <a:lnTo>
                  <a:pt x="3324053" y="1948767"/>
                </a:lnTo>
                <a:lnTo>
                  <a:pt x="3324901" y="1948767"/>
                </a:lnTo>
                <a:lnTo>
                  <a:pt x="3326152" y="1949173"/>
                </a:lnTo>
                <a:lnTo>
                  <a:pt x="3326065" y="1949123"/>
                </a:lnTo>
                <a:lnTo>
                  <a:pt x="3324790" y="1948710"/>
                </a:lnTo>
                <a:lnTo>
                  <a:pt x="3323939" y="1948710"/>
                </a:lnTo>
                <a:lnTo>
                  <a:pt x="3320964" y="1948297"/>
                </a:lnTo>
                <a:close/>
                <a:moveTo>
                  <a:pt x="1284151" y="1946709"/>
                </a:moveTo>
                <a:lnTo>
                  <a:pt x="1283388" y="1946832"/>
                </a:lnTo>
                <a:lnTo>
                  <a:pt x="1282453" y="1947060"/>
                </a:lnTo>
                <a:lnTo>
                  <a:pt x="1280758" y="1948297"/>
                </a:lnTo>
                <a:lnTo>
                  <a:pt x="1279910" y="1953247"/>
                </a:lnTo>
                <a:lnTo>
                  <a:pt x="1279062" y="1956960"/>
                </a:lnTo>
                <a:lnTo>
                  <a:pt x="1278215" y="1960260"/>
                </a:lnTo>
                <a:lnTo>
                  <a:pt x="1276520" y="1963560"/>
                </a:lnTo>
                <a:lnTo>
                  <a:pt x="1275248" y="1966448"/>
                </a:lnTo>
                <a:lnTo>
                  <a:pt x="1274401" y="1970161"/>
                </a:lnTo>
                <a:lnTo>
                  <a:pt x="1273130" y="1973873"/>
                </a:lnTo>
                <a:lnTo>
                  <a:pt x="1272706" y="1978823"/>
                </a:lnTo>
                <a:lnTo>
                  <a:pt x="1273130" y="1984599"/>
                </a:lnTo>
                <a:lnTo>
                  <a:pt x="1273553" y="1988724"/>
                </a:lnTo>
                <a:lnTo>
                  <a:pt x="1275672" y="1992024"/>
                </a:lnTo>
                <a:lnTo>
                  <a:pt x="1277791" y="1995324"/>
                </a:lnTo>
                <a:lnTo>
                  <a:pt x="1276096" y="1996149"/>
                </a:lnTo>
                <a:lnTo>
                  <a:pt x="1274825" y="1997799"/>
                </a:lnTo>
                <a:lnTo>
                  <a:pt x="1271011" y="1999036"/>
                </a:lnTo>
                <a:lnTo>
                  <a:pt x="1265925" y="2000274"/>
                </a:lnTo>
                <a:lnTo>
                  <a:pt x="1261264" y="2000687"/>
                </a:lnTo>
                <a:lnTo>
                  <a:pt x="1250669" y="2000274"/>
                </a:lnTo>
                <a:lnTo>
                  <a:pt x="1243041" y="1999861"/>
                </a:lnTo>
                <a:lnTo>
                  <a:pt x="1242194" y="2004812"/>
                </a:lnTo>
                <a:lnTo>
                  <a:pt x="1240922" y="2006874"/>
                </a:lnTo>
                <a:lnTo>
                  <a:pt x="1240498" y="2008524"/>
                </a:lnTo>
                <a:lnTo>
                  <a:pt x="1239227" y="2010174"/>
                </a:lnTo>
                <a:lnTo>
                  <a:pt x="1237532" y="2010999"/>
                </a:lnTo>
                <a:lnTo>
                  <a:pt x="1236261" y="2011412"/>
                </a:lnTo>
                <a:lnTo>
                  <a:pt x="1233718" y="2011824"/>
                </a:lnTo>
                <a:lnTo>
                  <a:pt x="1231175" y="2011412"/>
                </a:lnTo>
                <a:lnTo>
                  <a:pt x="1229480" y="2010587"/>
                </a:lnTo>
                <a:lnTo>
                  <a:pt x="1227479" y="2009418"/>
                </a:lnTo>
                <a:lnTo>
                  <a:pt x="1227691" y="2009761"/>
                </a:lnTo>
                <a:lnTo>
                  <a:pt x="1229814" y="2010999"/>
                </a:lnTo>
                <a:lnTo>
                  <a:pt x="1231512" y="2011824"/>
                </a:lnTo>
                <a:lnTo>
                  <a:pt x="1234059" y="2012237"/>
                </a:lnTo>
                <a:lnTo>
                  <a:pt x="1236606" y="2011824"/>
                </a:lnTo>
                <a:lnTo>
                  <a:pt x="1237880" y="2011412"/>
                </a:lnTo>
                <a:lnTo>
                  <a:pt x="1239577" y="2010587"/>
                </a:lnTo>
                <a:lnTo>
                  <a:pt x="1240851" y="2008937"/>
                </a:lnTo>
                <a:lnTo>
                  <a:pt x="1241275" y="2007286"/>
                </a:lnTo>
                <a:lnTo>
                  <a:pt x="1242549" y="2005224"/>
                </a:lnTo>
                <a:lnTo>
                  <a:pt x="1243398" y="2000274"/>
                </a:lnTo>
                <a:lnTo>
                  <a:pt x="1251039" y="2000686"/>
                </a:lnTo>
                <a:lnTo>
                  <a:pt x="1261652" y="2001099"/>
                </a:lnTo>
                <a:lnTo>
                  <a:pt x="1266322" y="2000686"/>
                </a:lnTo>
                <a:lnTo>
                  <a:pt x="1271416" y="1999449"/>
                </a:lnTo>
                <a:lnTo>
                  <a:pt x="1275236" y="1998211"/>
                </a:lnTo>
                <a:lnTo>
                  <a:pt x="1276510" y="1996561"/>
                </a:lnTo>
                <a:lnTo>
                  <a:pt x="1278208" y="1995736"/>
                </a:lnTo>
                <a:lnTo>
                  <a:pt x="1276085" y="1992436"/>
                </a:lnTo>
                <a:lnTo>
                  <a:pt x="1273963" y="1989136"/>
                </a:lnTo>
                <a:lnTo>
                  <a:pt x="1273538" y="1985011"/>
                </a:lnTo>
                <a:lnTo>
                  <a:pt x="1273113" y="1979236"/>
                </a:lnTo>
                <a:lnTo>
                  <a:pt x="1273538" y="1974286"/>
                </a:lnTo>
                <a:lnTo>
                  <a:pt x="1274812" y="1970573"/>
                </a:lnTo>
                <a:lnTo>
                  <a:pt x="1275660" y="1966860"/>
                </a:lnTo>
                <a:lnTo>
                  <a:pt x="1276934" y="1963973"/>
                </a:lnTo>
                <a:lnTo>
                  <a:pt x="1278632" y="1960673"/>
                </a:lnTo>
                <a:lnTo>
                  <a:pt x="1279481" y="1957372"/>
                </a:lnTo>
                <a:lnTo>
                  <a:pt x="1280330" y="1953660"/>
                </a:lnTo>
                <a:lnTo>
                  <a:pt x="1281179" y="1948710"/>
                </a:lnTo>
                <a:lnTo>
                  <a:pt x="1282877" y="1947472"/>
                </a:lnTo>
                <a:lnTo>
                  <a:pt x="1284576" y="1947059"/>
                </a:lnTo>
                <a:lnTo>
                  <a:pt x="1287547" y="1947472"/>
                </a:lnTo>
                <a:lnTo>
                  <a:pt x="1289670" y="1947885"/>
                </a:lnTo>
                <a:lnTo>
                  <a:pt x="1295612" y="1949947"/>
                </a:lnTo>
                <a:lnTo>
                  <a:pt x="1300707" y="1952010"/>
                </a:lnTo>
                <a:lnTo>
                  <a:pt x="1305743" y="1955272"/>
                </a:lnTo>
                <a:lnTo>
                  <a:pt x="1305377" y="1954950"/>
                </a:lnTo>
                <a:lnTo>
                  <a:pt x="1300283" y="1951653"/>
                </a:lnTo>
                <a:lnTo>
                  <a:pt x="1295189" y="1949593"/>
                </a:lnTo>
                <a:lnTo>
                  <a:pt x="1289246" y="1947533"/>
                </a:lnTo>
                <a:lnTo>
                  <a:pt x="1287123" y="1947121"/>
                </a:lnTo>
                <a:close/>
                <a:moveTo>
                  <a:pt x="2199887" y="1945284"/>
                </a:moveTo>
                <a:lnTo>
                  <a:pt x="2195215" y="1945697"/>
                </a:lnTo>
                <a:lnTo>
                  <a:pt x="2190543" y="1946110"/>
                </a:lnTo>
                <a:lnTo>
                  <a:pt x="2182047" y="1947760"/>
                </a:lnTo>
                <a:lnTo>
                  <a:pt x="2173552" y="1949823"/>
                </a:lnTo>
                <a:lnTo>
                  <a:pt x="2169305" y="1950236"/>
                </a:lnTo>
                <a:lnTo>
                  <a:pt x="2164450" y="1950236"/>
                </a:lnTo>
                <a:lnTo>
                  <a:pt x="2164579" y="1950253"/>
                </a:lnTo>
                <a:lnTo>
                  <a:pt x="2169673" y="1950253"/>
                </a:lnTo>
                <a:lnTo>
                  <a:pt x="2173919" y="1949841"/>
                </a:lnTo>
                <a:lnTo>
                  <a:pt x="2182409" y="1947781"/>
                </a:lnTo>
                <a:lnTo>
                  <a:pt x="2190899" y="1946133"/>
                </a:lnTo>
                <a:lnTo>
                  <a:pt x="2195569" y="1945721"/>
                </a:lnTo>
                <a:lnTo>
                  <a:pt x="2200216" y="1945311"/>
                </a:lnTo>
                <a:close/>
                <a:moveTo>
                  <a:pt x="834887" y="1945157"/>
                </a:moveTo>
                <a:lnTo>
                  <a:pt x="834739" y="1945243"/>
                </a:lnTo>
                <a:lnTo>
                  <a:pt x="833046" y="1947303"/>
                </a:lnTo>
                <a:lnTo>
                  <a:pt x="831776" y="1948950"/>
                </a:lnTo>
                <a:lnTo>
                  <a:pt x="831353" y="1951833"/>
                </a:lnTo>
                <a:lnTo>
                  <a:pt x="831353" y="1954716"/>
                </a:lnTo>
                <a:lnTo>
                  <a:pt x="831776" y="1957599"/>
                </a:lnTo>
                <a:lnTo>
                  <a:pt x="833046" y="1960070"/>
                </a:lnTo>
                <a:lnTo>
                  <a:pt x="834316" y="1962130"/>
                </a:lnTo>
                <a:lnTo>
                  <a:pt x="837701" y="1966660"/>
                </a:lnTo>
                <a:lnTo>
                  <a:pt x="841087" y="1970778"/>
                </a:lnTo>
                <a:lnTo>
                  <a:pt x="849552" y="1977368"/>
                </a:lnTo>
                <a:lnTo>
                  <a:pt x="853361" y="1980663"/>
                </a:lnTo>
                <a:lnTo>
                  <a:pt x="856324" y="1983546"/>
                </a:lnTo>
                <a:lnTo>
                  <a:pt x="858016" y="1986429"/>
                </a:lnTo>
                <a:lnTo>
                  <a:pt x="860132" y="1989723"/>
                </a:lnTo>
                <a:lnTo>
                  <a:pt x="863095" y="1997549"/>
                </a:lnTo>
                <a:lnTo>
                  <a:pt x="866058" y="2004962"/>
                </a:lnTo>
                <a:lnTo>
                  <a:pt x="869020" y="2013611"/>
                </a:lnTo>
                <a:lnTo>
                  <a:pt x="871094" y="2019090"/>
                </a:lnTo>
                <a:lnTo>
                  <a:pt x="868979" y="2012237"/>
                </a:lnTo>
                <a:lnTo>
                  <a:pt x="866432" y="2004399"/>
                </a:lnTo>
                <a:lnTo>
                  <a:pt x="863460" y="1996561"/>
                </a:lnTo>
                <a:lnTo>
                  <a:pt x="860489" y="1989549"/>
                </a:lnTo>
                <a:lnTo>
                  <a:pt x="856668" y="1983361"/>
                </a:lnTo>
                <a:lnTo>
                  <a:pt x="853697" y="1980473"/>
                </a:lnTo>
                <a:lnTo>
                  <a:pt x="849876" y="1977173"/>
                </a:lnTo>
                <a:lnTo>
                  <a:pt x="841386" y="1970573"/>
                </a:lnTo>
                <a:lnTo>
                  <a:pt x="837990" y="1966448"/>
                </a:lnTo>
                <a:lnTo>
                  <a:pt x="834594" y="1961911"/>
                </a:lnTo>
                <a:lnTo>
                  <a:pt x="833320" y="1959848"/>
                </a:lnTo>
                <a:lnTo>
                  <a:pt x="832047" y="1957373"/>
                </a:lnTo>
                <a:lnTo>
                  <a:pt x="831622" y="1954485"/>
                </a:lnTo>
                <a:lnTo>
                  <a:pt x="831622" y="1951598"/>
                </a:lnTo>
                <a:lnTo>
                  <a:pt x="832047" y="1948710"/>
                </a:lnTo>
                <a:lnTo>
                  <a:pt x="833320" y="1947060"/>
                </a:lnTo>
                <a:close/>
                <a:moveTo>
                  <a:pt x="659664" y="1942995"/>
                </a:moveTo>
                <a:lnTo>
                  <a:pt x="662569" y="1945410"/>
                </a:lnTo>
                <a:lnTo>
                  <a:pt x="664695" y="1948297"/>
                </a:lnTo>
                <a:lnTo>
                  <a:pt x="666396" y="1951186"/>
                </a:lnTo>
                <a:lnTo>
                  <a:pt x="668096" y="1954485"/>
                </a:lnTo>
                <a:lnTo>
                  <a:pt x="668946" y="1958198"/>
                </a:lnTo>
                <a:lnTo>
                  <a:pt x="669372" y="1962736"/>
                </a:lnTo>
                <a:lnTo>
                  <a:pt x="668521" y="1965623"/>
                </a:lnTo>
                <a:lnTo>
                  <a:pt x="667246" y="1967686"/>
                </a:lnTo>
                <a:lnTo>
                  <a:pt x="665545" y="1970161"/>
                </a:lnTo>
                <a:lnTo>
                  <a:pt x="662994" y="1972223"/>
                </a:lnTo>
                <a:lnTo>
                  <a:pt x="660444" y="1974286"/>
                </a:lnTo>
                <a:lnTo>
                  <a:pt x="658743" y="1976348"/>
                </a:lnTo>
                <a:lnTo>
                  <a:pt x="657042" y="1979236"/>
                </a:lnTo>
                <a:lnTo>
                  <a:pt x="656617" y="1982124"/>
                </a:lnTo>
                <a:lnTo>
                  <a:pt x="657042" y="1983774"/>
                </a:lnTo>
                <a:lnTo>
                  <a:pt x="657467" y="1985836"/>
                </a:lnTo>
                <a:lnTo>
                  <a:pt x="659168" y="1987899"/>
                </a:lnTo>
                <a:lnTo>
                  <a:pt x="660444" y="1989137"/>
                </a:lnTo>
                <a:lnTo>
                  <a:pt x="660781" y="1989300"/>
                </a:lnTo>
                <a:lnTo>
                  <a:pt x="659523" y="1988076"/>
                </a:lnTo>
                <a:lnTo>
                  <a:pt x="657830" y="1986017"/>
                </a:lnTo>
                <a:lnTo>
                  <a:pt x="657407" y="1983957"/>
                </a:lnTo>
                <a:lnTo>
                  <a:pt x="656983" y="1982310"/>
                </a:lnTo>
                <a:lnTo>
                  <a:pt x="657407" y="1979427"/>
                </a:lnTo>
                <a:lnTo>
                  <a:pt x="659099" y="1976544"/>
                </a:lnTo>
                <a:lnTo>
                  <a:pt x="660792" y="1974485"/>
                </a:lnTo>
                <a:lnTo>
                  <a:pt x="663332" y="1972426"/>
                </a:lnTo>
                <a:lnTo>
                  <a:pt x="665871" y="1970366"/>
                </a:lnTo>
                <a:lnTo>
                  <a:pt x="667564" y="1967895"/>
                </a:lnTo>
                <a:lnTo>
                  <a:pt x="668834" y="1965836"/>
                </a:lnTo>
                <a:lnTo>
                  <a:pt x="669680" y="1962953"/>
                </a:lnTo>
                <a:lnTo>
                  <a:pt x="669257" y="1958423"/>
                </a:lnTo>
                <a:lnTo>
                  <a:pt x="668410" y="1954716"/>
                </a:lnTo>
                <a:lnTo>
                  <a:pt x="666718" y="1951421"/>
                </a:lnTo>
                <a:lnTo>
                  <a:pt x="665025" y="1948538"/>
                </a:lnTo>
                <a:lnTo>
                  <a:pt x="662909" y="1945655"/>
                </a:lnTo>
                <a:lnTo>
                  <a:pt x="659946" y="1943184"/>
                </a:lnTo>
                <a:close/>
                <a:moveTo>
                  <a:pt x="838713" y="1942232"/>
                </a:moveTo>
                <a:lnTo>
                  <a:pt x="838548" y="1942360"/>
                </a:lnTo>
                <a:lnTo>
                  <a:pt x="837064" y="1943804"/>
                </a:lnTo>
                <a:lnTo>
                  <a:pt x="837141" y="1943760"/>
                </a:lnTo>
                <a:close/>
                <a:moveTo>
                  <a:pt x="1010341" y="1939635"/>
                </a:moveTo>
                <a:lnTo>
                  <a:pt x="1008643" y="1940460"/>
                </a:lnTo>
                <a:lnTo>
                  <a:pt x="1006945" y="1941285"/>
                </a:lnTo>
                <a:lnTo>
                  <a:pt x="1006096" y="1942110"/>
                </a:lnTo>
                <a:lnTo>
                  <a:pt x="1005672" y="1943760"/>
                </a:lnTo>
                <a:lnTo>
                  <a:pt x="1004398" y="1944997"/>
                </a:lnTo>
                <a:lnTo>
                  <a:pt x="1003973" y="1948710"/>
                </a:lnTo>
                <a:lnTo>
                  <a:pt x="1003549" y="1956548"/>
                </a:lnTo>
                <a:lnTo>
                  <a:pt x="1002700" y="1959848"/>
                </a:lnTo>
                <a:lnTo>
                  <a:pt x="1002275" y="1961085"/>
                </a:lnTo>
                <a:lnTo>
                  <a:pt x="1001851" y="1962735"/>
                </a:lnTo>
                <a:lnTo>
                  <a:pt x="999304" y="1965623"/>
                </a:lnTo>
                <a:lnTo>
                  <a:pt x="996332" y="1967273"/>
                </a:lnTo>
                <a:lnTo>
                  <a:pt x="993360" y="1969336"/>
                </a:lnTo>
                <a:lnTo>
                  <a:pt x="990814" y="1970573"/>
                </a:lnTo>
                <a:lnTo>
                  <a:pt x="987842" y="1971398"/>
                </a:lnTo>
                <a:lnTo>
                  <a:pt x="985720" y="1973048"/>
                </a:lnTo>
                <a:lnTo>
                  <a:pt x="983173" y="1975111"/>
                </a:lnTo>
                <a:lnTo>
                  <a:pt x="981050" y="1977173"/>
                </a:lnTo>
                <a:lnTo>
                  <a:pt x="978078" y="1980886"/>
                </a:lnTo>
                <a:lnTo>
                  <a:pt x="975107" y="1985836"/>
                </a:lnTo>
                <a:lnTo>
                  <a:pt x="972135" y="1990786"/>
                </a:lnTo>
                <a:lnTo>
                  <a:pt x="968739" y="1995324"/>
                </a:lnTo>
                <a:lnTo>
                  <a:pt x="965343" y="1999449"/>
                </a:lnTo>
                <a:lnTo>
                  <a:pt x="963645" y="2001512"/>
                </a:lnTo>
                <a:lnTo>
                  <a:pt x="961522" y="2002749"/>
                </a:lnTo>
                <a:lnTo>
                  <a:pt x="958975" y="2004399"/>
                </a:lnTo>
                <a:lnTo>
                  <a:pt x="956003" y="2005224"/>
                </a:lnTo>
                <a:lnTo>
                  <a:pt x="953457" y="2006049"/>
                </a:lnTo>
                <a:lnTo>
                  <a:pt x="953553" y="2006049"/>
                </a:lnTo>
                <a:lnTo>
                  <a:pt x="956103" y="2005224"/>
                </a:lnTo>
                <a:lnTo>
                  <a:pt x="959078" y="2004399"/>
                </a:lnTo>
                <a:lnTo>
                  <a:pt x="961628" y="2002749"/>
                </a:lnTo>
                <a:lnTo>
                  <a:pt x="963753" y="2001511"/>
                </a:lnTo>
                <a:lnTo>
                  <a:pt x="965453" y="1999449"/>
                </a:lnTo>
                <a:lnTo>
                  <a:pt x="968853" y="1995324"/>
                </a:lnTo>
                <a:lnTo>
                  <a:pt x="972253" y="1990786"/>
                </a:lnTo>
                <a:lnTo>
                  <a:pt x="975228" y="1985836"/>
                </a:lnTo>
                <a:lnTo>
                  <a:pt x="978203" y="1980886"/>
                </a:lnTo>
                <a:lnTo>
                  <a:pt x="981178" y="1977173"/>
                </a:lnTo>
                <a:lnTo>
                  <a:pt x="983303" y="1975110"/>
                </a:lnTo>
                <a:lnTo>
                  <a:pt x="985853" y="1973048"/>
                </a:lnTo>
                <a:lnTo>
                  <a:pt x="987978" y="1971398"/>
                </a:lnTo>
                <a:lnTo>
                  <a:pt x="990953" y="1970573"/>
                </a:lnTo>
                <a:lnTo>
                  <a:pt x="993503" y="1969335"/>
                </a:lnTo>
                <a:lnTo>
                  <a:pt x="996478" y="1967273"/>
                </a:lnTo>
                <a:lnTo>
                  <a:pt x="999453" y="1965622"/>
                </a:lnTo>
                <a:lnTo>
                  <a:pt x="1002003" y="1962735"/>
                </a:lnTo>
                <a:lnTo>
                  <a:pt x="1002428" y="1961085"/>
                </a:lnTo>
                <a:lnTo>
                  <a:pt x="1002853" y="1959847"/>
                </a:lnTo>
                <a:lnTo>
                  <a:pt x="1003703" y="1956548"/>
                </a:lnTo>
                <a:lnTo>
                  <a:pt x="1004128" y="1948710"/>
                </a:lnTo>
                <a:lnTo>
                  <a:pt x="1004554" y="1944997"/>
                </a:lnTo>
                <a:lnTo>
                  <a:pt x="1005828" y="1943759"/>
                </a:lnTo>
                <a:lnTo>
                  <a:pt x="1006253" y="1942110"/>
                </a:lnTo>
                <a:lnTo>
                  <a:pt x="1007103" y="1941284"/>
                </a:lnTo>
                <a:lnTo>
                  <a:pt x="1008803" y="1940460"/>
                </a:lnTo>
                <a:lnTo>
                  <a:pt x="1010503" y="1939635"/>
                </a:lnTo>
                <a:close/>
                <a:moveTo>
                  <a:pt x="3307888" y="1939059"/>
                </a:moveTo>
                <a:lnTo>
                  <a:pt x="3307937" y="1939273"/>
                </a:lnTo>
                <a:lnTo>
                  <a:pt x="3308138" y="1939664"/>
                </a:lnTo>
                <a:close/>
                <a:moveTo>
                  <a:pt x="3232797" y="1935130"/>
                </a:moveTo>
                <a:lnTo>
                  <a:pt x="3231361" y="1937572"/>
                </a:lnTo>
                <a:lnTo>
                  <a:pt x="3230086" y="1939222"/>
                </a:lnTo>
                <a:lnTo>
                  <a:pt x="3228812" y="1941697"/>
                </a:lnTo>
                <a:lnTo>
                  <a:pt x="3227963" y="1943347"/>
                </a:lnTo>
                <a:lnTo>
                  <a:pt x="3227963" y="1943463"/>
                </a:lnTo>
                <a:lnTo>
                  <a:pt x="3228631" y="1942163"/>
                </a:lnTo>
                <a:lnTo>
                  <a:pt x="3229903" y="1939687"/>
                </a:lnTo>
                <a:lnTo>
                  <a:pt x="3231175" y="1938035"/>
                </a:lnTo>
                <a:lnTo>
                  <a:pt x="3232871" y="1935146"/>
                </a:lnTo>
                <a:close/>
                <a:moveTo>
                  <a:pt x="3855290" y="1927974"/>
                </a:moveTo>
                <a:lnTo>
                  <a:pt x="3855313" y="1928084"/>
                </a:lnTo>
                <a:lnTo>
                  <a:pt x="3856587" y="1929322"/>
                </a:lnTo>
                <a:lnTo>
                  <a:pt x="3858288" y="1930147"/>
                </a:lnTo>
                <a:lnTo>
                  <a:pt x="3859563" y="1931385"/>
                </a:lnTo>
                <a:lnTo>
                  <a:pt x="3862964" y="1932209"/>
                </a:lnTo>
                <a:lnTo>
                  <a:pt x="3866365" y="1933447"/>
                </a:lnTo>
                <a:lnTo>
                  <a:pt x="3869341" y="1935097"/>
                </a:lnTo>
                <a:lnTo>
                  <a:pt x="3870850" y="1935829"/>
                </a:lnTo>
                <a:lnTo>
                  <a:pt x="3870685" y="1935509"/>
                </a:lnTo>
                <a:lnTo>
                  <a:pt x="3868987" y="1934684"/>
                </a:lnTo>
                <a:lnTo>
                  <a:pt x="3866016" y="1933034"/>
                </a:lnTo>
                <a:lnTo>
                  <a:pt x="3862620" y="1931797"/>
                </a:lnTo>
                <a:lnTo>
                  <a:pt x="3859223" y="1930971"/>
                </a:lnTo>
                <a:lnTo>
                  <a:pt x="3857950" y="1929734"/>
                </a:lnTo>
                <a:lnTo>
                  <a:pt x="3856252" y="1928909"/>
                </a:lnTo>
                <a:close/>
                <a:moveTo>
                  <a:pt x="1544796" y="1926957"/>
                </a:moveTo>
                <a:lnTo>
                  <a:pt x="1543529" y="1932286"/>
                </a:lnTo>
                <a:lnTo>
                  <a:pt x="1540981" y="1937231"/>
                </a:lnTo>
                <a:lnTo>
                  <a:pt x="1538009" y="1942176"/>
                </a:lnTo>
                <a:lnTo>
                  <a:pt x="1501926" y="1942176"/>
                </a:lnTo>
                <a:lnTo>
                  <a:pt x="1498954" y="1944648"/>
                </a:lnTo>
                <a:lnTo>
                  <a:pt x="1496407" y="1947533"/>
                </a:lnTo>
                <a:lnTo>
                  <a:pt x="1493860" y="1950005"/>
                </a:lnTo>
                <a:lnTo>
                  <a:pt x="1492162" y="1953302"/>
                </a:lnTo>
                <a:lnTo>
                  <a:pt x="1488341" y="1959894"/>
                </a:lnTo>
                <a:lnTo>
                  <a:pt x="1483247" y="1967724"/>
                </a:lnTo>
                <a:lnTo>
                  <a:pt x="1483418" y="1968138"/>
                </a:lnTo>
                <a:lnTo>
                  <a:pt x="1488313" y="1960601"/>
                </a:lnTo>
                <a:lnTo>
                  <a:pt x="1492131" y="1953998"/>
                </a:lnTo>
                <a:lnTo>
                  <a:pt x="1493828" y="1950697"/>
                </a:lnTo>
                <a:lnTo>
                  <a:pt x="1496374" y="1948221"/>
                </a:lnTo>
                <a:lnTo>
                  <a:pt x="1498919" y="1945333"/>
                </a:lnTo>
                <a:lnTo>
                  <a:pt x="1501889" y="1942857"/>
                </a:lnTo>
                <a:lnTo>
                  <a:pt x="1537952" y="1942857"/>
                </a:lnTo>
                <a:lnTo>
                  <a:pt x="1540922" y="1937905"/>
                </a:lnTo>
                <a:lnTo>
                  <a:pt x="1543468" y="1932952"/>
                </a:lnTo>
                <a:lnTo>
                  <a:pt x="1544741" y="1927588"/>
                </a:lnTo>
                <a:close/>
                <a:moveTo>
                  <a:pt x="2783886" y="1924962"/>
                </a:moveTo>
                <a:lnTo>
                  <a:pt x="2783922" y="1925066"/>
                </a:lnTo>
                <a:lnTo>
                  <a:pt x="2786471" y="1927129"/>
                </a:lnTo>
                <a:lnTo>
                  <a:pt x="2789019" y="1929605"/>
                </a:lnTo>
                <a:lnTo>
                  <a:pt x="2792417" y="1932081"/>
                </a:lnTo>
                <a:lnTo>
                  <a:pt x="2796240" y="1934969"/>
                </a:lnTo>
                <a:lnTo>
                  <a:pt x="2799213" y="1937857"/>
                </a:lnTo>
                <a:lnTo>
                  <a:pt x="2801970" y="1940536"/>
                </a:lnTo>
                <a:lnTo>
                  <a:pt x="2801931" y="1940460"/>
                </a:lnTo>
                <a:lnTo>
                  <a:pt x="2798958" y="1937572"/>
                </a:lnTo>
                <a:lnTo>
                  <a:pt x="2795985" y="1934684"/>
                </a:lnTo>
                <a:lnTo>
                  <a:pt x="2792162" y="1931797"/>
                </a:lnTo>
                <a:lnTo>
                  <a:pt x="2788764" y="1929322"/>
                </a:lnTo>
                <a:lnTo>
                  <a:pt x="2786215" y="1926846"/>
                </a:lnTo>
                <a:close/>
                <a:moveTo>
                  <a:pt x="3314969" y="1924757"/>
                </a:moveTo>
                <a:lnTo>
                  <a:pt x="3315013" y="1924785"/>
                </a:lnTo>
                <a:lnTo>
                  <a:pt x="3315030" y="1924763"/>
                </a:lnTo>
                <a:close/>
                <a:moveTo>
                  <a:pt x="3304920" y="1923474"/>
                </a:moveTo>
                <a:lnTo>
                  <a:pt x="3310482" y="1924827"/>
                </a:lnTo>
                <a:lnTo>
                  <a:pt x="3309634" y="1926891"/>
                </a:lnTo>
                <a:lnTo>
                  <a:pt x="3308362" y="1929367"/>
                </a:lnTo>
                <a:lnTo>
                  <a:pt x="3307513" y="1932257"/>
                </a:lnTo>
                <a:lnTo>
                  <a:pt x="3307089" y="1935558"/>
                </a:lnTo>
                <a:lnTo>
                  <a:pt x="3307786" y="1938610"/>
                </a:lnTo>
                <a:lnTo>
                  <a:pt x="3307786" y="1936747"/>
                </a:lnTo>
                <a:lnTo>
                  <a:pt x="3307361" y="1935097"/>
                </a:lnTo>
                <a:lnTo>
                  <a:pt x="3307786" y="1931385"/>
                </a:lnTo>
                <a:lnTo>
                  <a:pt x="3309487" y="1928084"/>
                </a:lnTo>
                <a:lnTo>
                  <a:pt x="3310336" y="1925609"/>
                </a:lnTo>
                <a:lnTo>
                  <a:pt x="3310897" y="1924340"/>
                </a:lnTo>
                <a:lnTo>
                  <a:pt x="3307171" y="1923959"/>
                </a:lnTo>
                <a:close/>
                <a:moveTo>
                  <a:pt x="1894435" y="1922958"/>
                </a:moveTo>
                <a:lnTo>
                  <a:pt x="1894336" y="1923092"/>
                </a:lnTo>
                <a:lnTo>
                  <a:pt x="1893268" y="1925172"/>
                </a:lnTo>
                <a:lnTo>
                  <a:pt x="1893322" y="1925120"/>
                </a:lnTo>
                <a:close/>
                <a:moveTo>
                  <a:pt x="3290751" y="1918132"/>
                </a:moveTo>
                <a:lnTo>
                  <a:pt x="3291397" y="1918635"/>
                </a:lnTo>
                <a:lnTo>
                  <a:pt x="3297335" y="1921524"/>
                </a:lnTo>
                <a:lnTo>
                  <a:pt x="3297659" y="1921609"/>
                </a:lnTo>
                <a:lnTo>
                  <a:pt x="3294006" y="1919834"/>
                </a:lnTo>
                <a:close/>
                <a:moveTo>
                  <a:pt x="627134" y="1917989"/>
                </a:moveTo>
                <a:lnTo>
                  <a:pt x="628980" y="1919422"/>
                </a:lnTo>
                <a:lnTo>
                  <a:pt x="630256" y="1920659"/>
                </a:lnTo>
                <a:lnTo>
                  <a:pt x="631531" y="1922722"/>
                </a:lnTo>
                <a:lnTo>
                  <a:pt x="633657" y="1925609"/>
                </a:lnTo>
                <a:lnTo>
                  <a:pt x="636208" y="1928084"/>
                </a:lnTo>
                <a:lnTo>
                  <a:pt x="638759" y="1930147"/>
                </a:lnTo>
                <a:lnTo>
                  <a:pt x="641310" y="1932210"/>
                </a:lnTo>
                <a:lnTo>
                  <a:pt x="641610" y="1932365"/>
                </a:lnTo>
                <a:lnTo>
                  <a:pt x="639207" y="1930417"/>
                </a:lnTo>
                <a:lnTo>
                  <a:pt x="636668" y="1928357"/>
                </a:lnTo>
                <a:lnTo>
                  <a:pt x="634129" y="1925886"/>
                </a:lnTo>
                <a:lnTo>
                  <a:pt x="632013" y="1923003"/>
                </a:lnTo>
                <a:lnTo>
                  <a:pt x="630743" y="1920944"/>
                </a:lnTo>
                <a:lnTo>
                  <a:pt x="629473" y="1919709"/>
                </a:lnTo>
                <a:lnTo>
                  <a:pt x="627357" y="1918061"/>
                </a:lnTo>
                <a:close/>
                <a:moveTo>
                  <a:pt x="916948" y="1915709"/>
                </a:moveTo>
                <a:lnTo>
                  <a:pt x="919309" y="1916473"/>
                </a:lnTo>
                <a:lnTo>
                  <a:pt x="916949" y="1915709"/>
                </a:lnTo>
                <a:close/>
                <a:moveTo>
                  <a:pt x="1061788" y="1912409"/>
                </a:moveTo>
                <a:lnTo>
                  <a:pt x="1062212" y="1914471"/>
                </a:lnTo>
                <a:lnTo>
                  <a:pt x="1062636" y="1916534"/>
                </a:lnTo>
                <a:lnTo>
                  <a:pt x="1065179" y="1920246"/>
                </a:lnTo>
                <a:lnTo>
                  <a:pt x="1067297" y="1923959"/>
                </a:lnTo>
                <a:lnTo>
                  <a:pt x="1068145" y="1926434"/>
                </a:lnTo>
                <a:lnTo>
                  <a:pt x="1068145" y="1928909"/>
                </a:lnTo>
                <a:lnTo>
                  <a:pt x="1068145" y="1931797"/>
                </a:lnTo>
                <a:lnTo>
                  <a:pt x="1067297" y="1934684"/>
                </a:lnTo>
                <a:lnTo>
                  <a:pt x="1066450" y="1937572"/>
                </a:lnTo>
                <a:lnTo>
                  <a:pt x="1064755" y="1939634"/>
                </a:lnTo>
                <a:lnTo>
                  <a:pt x="1062636" y="1942110"/>
                </a:lnTo>
                <a:lnTo>
                  <a:pt x="1060517" y="1944172"/>
                </a:lnTo>
                <a:lnTo>
                  <a:pt x="1055855" y="1947885"/>
                </a:lnTo>
                <a:lnTo>
                  <a:pt x="1046955" y="1954897"/>
                </a:lnTo>
                <a:lnTo>
                  <a:pt x="1042717" y="1958610"/>
                </a:lnTo>
                <a:lnTo>
                  <a:pt x="1041445" y="1960673"/>
                </a:lnTo>
                <a:lnTo>
                  <a:pt x="1039750" y="1962735"/>
                </a:lnTo>
                <a:lnTo>
                  <a:pt x="1038479" y="1966035"/>
                </a:lnTo>
                <a:lnTo>
                  <a:pt x="1037704" y="1969805"/>
                </a:lnTo>
                <a:lnTo>
                  <a:pt x="1037931" y="1968923"/>
                </a:lnTo>
                <a:lnTo>
                  <a:pt x="1038778" y="1965623"/>
                </a:lnTo>
                <a:lnTo>
                  <a:pt x="1040474" y="1962323"/>
                </a:lnTo>
                <a:lnTo>
                  <a:pt x="1042168" y="1960260"/>
                </a:lnTo>
                <a:lnTo>
                  <a:pt x="1043440" y="1958198"/>
                </a:lnTo>
                <a:lnTo>
                  <a:pt x="1047678" y="1954485"/>
                </a:lnTo>
                <a:lnTo>
                  <a:pt x="1056577" y="1947472"/>
                </a:lnTo>
                <a:lnTo>
                  <a:pt x="1061239" y="1943760"/>
                </a:lnTo>
                <a:lnTo>
                  <a:pt x="1063358" y="1941697"/>
                </a:lnTo>
                <a:lnTo>
                  <a:pt x="1065477" y="1939222"/>
                </a:lnTo>
                <a:lnTo>
                  <a:pt x="1067172" y="1937159"/>
                </a:lnTo>
                <a:lnTo>
                  <a:pt x="1068019" y="1934272"/>
                </a:lnTo>
                <a:lnTo>
                  <a:pt x="1068867" y="1931384"/>
                </a:lnTo>
                <a:lnTo>
                  <a:pt x="1068867" y="1928497"/>
                </a:lnTo>
                <a:lnTo>
                  <a:pt x="1068867" y="1926022"/>
                </a:lnTo>
                <a:lnTo>
                  <a:pt x="1068019" y="1923547"/>
                </a:lnTo>
                <a:lnTo>
                  <a:pt x="1065901" y="1919834"/>
                </a:lnTo>
                <a:lnTo>
                  <a:pt x="1063358" y="1916121"/>
                </a:lnTo>
                <a:lnTo>
                  <a:pt x="1062934" y="1914059"/>
                </a:lnTo>
                <a:lnTo>
                  <a:pt x="1062595" y="1912409"/>
                </a:lnTo>
                <a:close/>
                <a:moveTo>
                  <a:pt x="1546456" y="1911242"/>
                </a:moveTo>
                <a:lnTo>
                  <a:pt x="1545226" y="1921985"/>
                </a:lnTo>
                <a:lnTo>
                  <a:pt x="1545186" y="1922454"/>
                </a:lnTo>
                <a:lnTo>
                  <a:pt x="1546438" y="1911494"/>
                </a:lnTo>
                <a:close/>
                <a:moveTo>
                  <a:pt x="905716" y="1910111"/>
                </a:moveTo>
                <a:lnTo>
                  <a:pt x="911429" y="1913233"/>
                </a:lnTo>
                <a:lnTo>
                  <a:pt x="911430" y="1913233"/>
                </a:lnTo>
                <a:lnTo>
                  <a:pt x="911430" y="1913234"/>
                </a:lnTo>
                <a:lnTo>
                  <a:pt x="916613" y="1915558"/>
                </a:lnTo>
                <a:lnTo>
                  <a:pt x="911430" y="1913233"/>
                </a:lnTo>
                <a:close/>
                <a:moveTo>
                  <a:pt x="1205242" y="1903974"/>
                </a:moveTo>
                <a:lnTo>
                  <a:pt x="1204901" y="1906633"/>
                </a:lnTo>
                <a:lnTo>
                  <a:pt x="1204901" y="1907182"/>
                </a:lnTo>
                <a:lnTo>
                  <a:pt x="1205290" y="1904159"/>
                </a:lnTo>
                <a:close/>
                <a:moveTo>
                  <a:pt x="846489" y="1902218"/>
                </a:moveTo>
                <a:lnTo>
                  <a:pt x="848177" y="1902921"/>
                </a:lnTo>
                <a:lnTo>
                  <a:pt x="848178" y="1902921"/>
                </a:lnTo>
                <a:close/>
                <a:moveTo>
                  <a:pt x="845206" y="1901683"/>
                </a:moveTo>
                <a:lnTo>
                  <a:pt x="843508" y="1904158"/>
                </a:lnTo>
                <a:lnTo>
                  <a:pt x="841385" y="1907458"/>
                </a:lnTo>
                <a:lnTo>
                  <a:pt x="840111" y="1911584"/>
                </a:lnTo>
                <a:lnTo>
                  <a:pt x="839263" y="1914059"/>
                </a:lnTo>
                <a:lnTo>
                  <a:pt x="839263" y="1916946"/>
                </a:lnTo>
                <a:lnTo>
                  <a:pt x="839263" y="1919421"/>
                </a:lnTo>
                <a:lnTo>
                  <a:pt x="840111" y="1921896"/>
                </a:lnTo>
                <a:lnTo>
                  <a:pt x="840961" y="1926022"/>
                </a:lnTo>
                <a:lnTo>
                  <a:pt x="841810" y="1929321"/>
                </a:lnTo>
                <a:lnTo>
                  <a:pt x="842234" y="1933447"/>
                </a:lnTo>
                <a:lnTo>
                  <a:pt x="842235" y="1933448"/>
                </a:lnTo>
                <a:lnTo>
                  <a:pt x="842235" y="1933447"/>
                </a:lnTo>
                <a:lnTo>
                  <a:pt x="841810" y="1929322"/>
                </a:lnTo>
                <a:lnTo>
                  <a:pt x="840961" y="1926022"/>
                </a:lnTo>
                <a:lnTo>
                  <a:pt x="840112" y="1921897"/>
                </a:lnTo>
                <a:lnTo>
                  <a:pt x="839263" y="1919422"/>
                </a:lnTo>
                <a:lnTo>
                  <a:pt x="839263" y="1916946"/>
                </a:lnTo>
                <a:lnTo>
                  <a:pt x="839263" y="1914059"/>
                </a:lnTo>
                <a:lnTo>
                  <a:pt x="840112" y="1911584"/>
                </a:lnTo>
                <a:lnTo>
                  <a:pt x="841386" y="1907459"/>
                </a:lnTo>
                <a:lnTo>
                  <a:pt x="843508" y="1904158"/>
                </a:lnTo>
                <a:lnTo>
                  <a:pt x="845207" y="1901684"/>
                </a:lnTo>
                <a:close/>
                <a:moveTo>
                  <a:pt x="3443065" y="1897146"/>
                </a:moveTo>
                <a:lnTo>
                  <a:pt x="3443003" y="1897151"/>
                </a:lnTo>
                <a:lnTo>
                  <a:pt x="3445943" y="1897559"/>
                </a:lnTo>
                <a:lnTo>
                  <a:pt x="3448494" y="1897971"/>
                </a:lnTo>
                <a:lnTo>
                  <a:pt x="3450619" y="1898384"/>
                </a:lnTo>
                <a:lnTo>
                  <a:pt x="3453169" y="1900034"/>
                </a:lnTo>
                <a:lnTo>
                  <a:pt x="3457421" y="1902096"/>
                </a:lnTo>
                <a:lnTo>
                  <a:pt x="3461246" y="1905809"/>
                </a:lnTo>
                <a:lnTo>
                  <a:pt x="3465923" y="1908284"/>
                </a:lnTo>
                <a:lnTo>
                  <a:pt x="3470173" y="1911172"/>
                </a:lnTo>
                <a:lnTo>
                  <a:pt x="3472724" y="1912409"/>
                </a:lnTo>
                <a:lnTo>
                  <a:pt x="3475699" y="1913234"/>
                </a:lnTo>
                <a:lnTo>
                  <a:pt x="3478675" y="1913647"/>
                </a:lnTo>
                <a:lnTo>
                  <a:pt x="3478737" y="1913647"/>
                </a:lnTo>
                <a:lnTo>
                  <a:pt x="3475765" y="1913234"/>
                </a:lnTo>
                <a:lnTo>
                  <a:pt x="3472792" y="1912409"/>
                </a:lnTo>
                <a:lnTo>
                  <a:pt x="3470244" y="1911171"/>
                </a:lnTo>
                <a:lnTo>
                  <a:pt x="3465997" y="1908284"/>
                </a:lnTo>
                <a:lnTo>
                  <a:pt x="3461325" y="1905809"/>
                </a:lnTo>
                <a:lnTo>
                  <a:pt x="3457503" y="1902096"/>
                </a:lnTo>
                <a:lnTo>
                  <a:pt x="3453257" y="1900033"/>
                </a:lnTo>
                <a:lnTo>
                  <a:pt x="3450709" y="1898383"/>
                </a:lnTo>
                <a:lnTo>
                  <a:pt x="3448585" y="1897971"/>
                </a:lnTo>
                <a:lnTo>
                  <a:pt x="3446037" y="1897559"/>
                </a:lnTo>
                <a:close/>
                <a:moveTo>
                  <a:pt x="868071" y="1894354"/>
                </a:moveTo>
                <a:lnTo>
                  <a:pt x="870677" y="1894671"/>
                </a:lnTo>
                <a:lnTo>
                  <a:pt x="873679" y="1895035"/>
                </a:lnTo>
                <a:lnTo>
                  <a:pt x="874073" y="1895083"/>
                </a:lnTo>
                <a:lnTo>
                  <a:pt x="875310" y="1895484"/>
                </a:lnTo>
                <a:lnTo>
                  <a:pt x="877893" y="1896321"/>
                </a:lnTo>
                <a:lnTo>
                  <a:pt x="881290" y="1897559"/>
                </a:lnTo>
                <a:lnTo>
                  <a:pt x="881289" y="1897558"/>
                </a:lnTo>
                <a:lnTo>
                  <a:pt x="877893" y="1896321"/>
                </a:lnTo>
                <a:lnTo>
                  <a:pt x="875310" y="1895484"/>
                </a:lnTo>
                <a:lnTo>
                  <a:pt x="874073" y="1895083"/>
                </a:lnTo>
                <a:lnTo>
                  <a:pt x="873679" y="1895035"/>
                </a:lnTo>
                <a:lnTo>
                  <a:pt x="870676" y="1894670"/>
                </a:lnTo>
                <a:close/>
                <a:moveTo>
                  <a:pt x="867281" y="1894258"/>
                </a:moveTo>
                <a:lnTo>
                  <a:pt x="866007" y="1894670"/>
                </a:lnTo>
                <a:lnTo>
                  <a:pt x="864309" y="1895083"/>
                </a:lnTo>
                <a:lnTo>
                  <a:pt x="863035" y="1896733"/>
                </a:lnTo>
                <a:lnTo>
                  <a:pt x="861337" y="1897971"/>
                </a:lnTo>
                <a:lnTo>
                  <a:pt x="860064" y="1901271"/>
                </a:lnTo>
                <a:lnTo>
                  <a:pt x="859639" y="1904983"/>
                </a:lnTo>
                <a:lnTo>
                  <a:pt x="854970" y="1904571"/>
                </a:lnTo>
                <a:lnTo>
                  <a:pt x="852772" y="1904096"/>
                </a:lnTo>
                <a:lnTo>
                  <a:pt x="854970" y="1904571"/>
                </a:lnTo>
                <a:lnTo>
                  <a:pt x="859640" y="1904984"/>
                </a:lnTo>
                <a:lnTo>
                  <a:pt x="860064" y="1901271"/>
                </a:lnTo>
                <a:lnTo>
                  <a:pt x="861338" y="1897971"/>
                </a:lnTo>
                <a:lnTo>
                  <a:pt x="863036" y="1896733"/>
                </a:lnTo>
                <a:lnTo>
                  <a:pt x="864309" y="1895083"/>
                </a:lnTo>
                <a:lnTo>
                  <a:pt x="866007" y="1894671"/>
                </a:lnTo>
                <a:close/>
                <a:moveTo>
                  <a:pt x="948849" y="1894037"/>
                </a:moveTo>
                <a:lnTo>
                  <a:pt x="949211" y="1894671"/>
                </a:lnTo>
                <a:lnTo>
                  <a:pt x="951758" y="1897971"/>
                </a:lnTo>
                <a:lnTo>
                  <a:pt x="954730" y="1900858"/>
                </a:lnTo>
                <a:lnTo>
                  <a:pt x="958126" y="1903334"/>
                </a:lnTo>
                <a:lnTo>
                  <a:pt x="961098" y="1904984"/>
                </a:lnTo>
                <a:lnTo>
                  <a:pt x="964069" y="1906634"/>
                </a:lnTo>
                <a:lnTo>
                  <a:pt x="967466" y="1907459"/>
                </a:lnTo>
                <a:lnTo>
                  <a:pt x="970437" y="1907871"/>
                </a:lnTo>
                <a:lnTo>
                  <a:pt x="981050" y="1907871"/>
                </a:lnTo>
                <a:lnTo>
                  <a:pt x="981474" y="1903746"/>
                </a:lnTo>
                <a:lnTo>
                  <a:pt x="981899" y="1902096"/>
                </a:lnTo>
                <a:lnTo>
                  <a:pt x="982748" y="1900858"/>
                </a:lnTo>
                <a:lnTo>
                  <a:pt x="984021" y="1899621"/>
                </a:lnTo>
                <a:lnTo>
                  <a:pt x="984870" y="1898383"/>
                </a:lnTo>
                <a:lnTo>
                  <a:pt x="988923" y="1897202"/>
                </a:lnTo>
                <a:lnTo>
                  <a:pt x="988895" y="1897146"/>
                </a:lnTo>
                <a:lnTo>
                  <a:pt x="984657" y="1898383"/>
                </a:lnTo>
                <a:lnTo>
                  <a:pt x="983809" y="1899621"/>
                </a:lnTo>
                <a:lnTo>
                  <a:pt x="982538" y="1900858"/>
                </a:lnTo>
                <a:lnTo>
                  <a:pt x="981690" y="1902096"/>
                </a:lnTo>
                <a:lnTo>
                  <a:pt x="981267" y="1903746"/>
                </a:lnTo>
                <a:lnTo>
                  <a:pt x="980842" y="1907871"/>
                </a:lnTo>
                <a:lnTo>
                  <a:pt x="974486" y="1907046"/>
                </a:lnTo>
                <a:lnTo>
                  <a:pt x="968552" y="1906633"/>
                </a:lnTo>
                <a:lnTo>
                  <a:pt x="966010" y="1906221"/>
                </a:lnTo>
                <a:lnTo>
                  <a:pt x="963043" y="1904983"/>
                </a:lnTo>
                <a:lnTo>
                  <a:pt x="960077" y="1904158"/>
                </a:lnTo>
                <a:lnTo>
                  <a:pt x="957534" y="1902096"/>
                </a:lnTo>
                <a:lnTo>
                  <a:pt x="954567" y="1900446"/>
                </a:lnTo>
                <a:lnTo>
                  <a:pt x="952024" y="1897971"/>
                </a:lnTo>
                <a:close/>
                <a:moveTo>
                  <a:pt x="946952" y="1891530"/>
                </a:moveTo>
                <a:lnTo>
                  <a:pt x="945815" y="1896321"/>
                </a:lnTo>
                <a:lnTo>
                  <a:pt x="944541" y="1900858"/>
                </a:lnTo>
                <a:lnTo>
                  <a:pt x="941994" y="1904983"/>
                </a:lnTo>
                <a:lnTo>
                  <a:pt x="939023" y="1909108"/>
                </a:lnTo>
                <a:lnTo>
                  <a:pt x="935626" y="1912409"/>
                </a:lnTo>
                <a:lnTo>
                  <a:pt x="931381" y="1914471"/>
                </a:lnTo>
                <a:lnTo>
                  <a:pt x="926712" y="1916121"/>
                </a:lnTo>
                <a:lnTo>
                  <a:pt x="922043" y="1916946"/>
                </a:lnTo>
                <a:lnTo>
                  <a:pt x="921592" y="1916874"/>
                </a:lnTo>
                <a:lnTo>
                  <a:pt x="919495" y="1916534"/>
                </a:lnTo>
                <a:lnTo>
                  <a:pt x="919496" y="1916534"/>
                </a:lnTo>
                <a:lnTo>
                  <a:pt x="921592" y="1916874"/>
                </a:lnTo>
                <a:lnTo>
                  <a:pt x="922042" y="1916946"/>
                </a:lnTo>
                <a:lnTo>
                  <a:pt x="922043" y="1916946"/>
                </a:lnTo>
                <a:lnTo>
                  <a:pt x="926712" y="1916121"/>
                </a:lnTo>
                <a:lnTo>
                  <a:pt x="931382" y="1914471"/>
                </a:lnTo>
                <a:lnTo>
                  <a:pt x="935627" y="1912409"/>
                </a:lnTo>
                <a:lnTo>
                  <a:pt x="939023" y="1909109"/>
                </a:lnTo>
                <a:lnTo>
                  <a:pt x="941995" y="1904984"/>
                </a:lnTo>
                <a:lnTo>
                  <a:pt x="944542" y="1900858"/>
                </a:lnTo>
                <a:lnTo>
                  <a:pt x="945816" y="1896321"/>
                </a:lnTo>
                <a:lnTo>
                  <a:pt x="946953" y="1891531"/>
                </a:lnTo>
                <a:close/>
                <a:moveTo>
                  <a:pt x="715303" y="1889066"/>
                </a:moveTo>
                <a:lnTo>
                  <a:pt x="715389" y="1889232"/>
                </a:lnTo>
                <a:lnTo>
                  <a:pt x="717082" y="1891291"/>
                </a:lnTo>
                <a:lnTo>
                  <a:pt x="720044" y="1894174"/>
                </a:lnTo>
                <a:lnTo>
                  <a:pt x="723854" y="1896645"/>
                </a:lnTo>
                <a:lnTo>
                  <a:pt x="728086" y="1897880"/>
                </a:lnTo>
                <a:lnTo>
                  <a:pt x="733164" y="1899116"/>
                </a:lnTo>
                <a:lnTo>
                  <a:pt x="743745" y="1900763"/>
                </a:lnTo>
                <a:lnTo>
                  <a:pt x="754325" y="1901999"/>
                </a:lnTo>
                <a:lnTo>
                  <a:pt x="759828" y="1903235"/>
                </a:lnTo>
                <a:lnTo>
                  <a:pt x="765329" y="1904470"/>
                </a:lnTo>
                <a:lnTo>
                  <a:pt x="769562" y="1906117"/>
                </a:lnTo>
                <a:lnTo>
                  <a:pt x="773794" y="1908177"/>
                </a:lnTo>
                <a:lnTo>
                  <a:pt x="777180" y="1911472"/>
                </a:lnTo>
                <a:lnTo>
                  <a:pt x="778820" y="1913467"/>
                </a:lnTo>
                <a:lnTo>
                  <a:pt x="778559" y="1912834"/>
                </a:lnTo>
                <a:lnTo>
                  <a:pt x="776861" y="1910777"/>
                </a:lnTo>
                <a:lnTo>
                  <a:pt x="773465" y="1907485"/>
                </a:lnTo>
                <a:lnTo>
                  <a:pt x="769220" y="1905427"/>
                </a:lnTo>
                <a:lnTo>
                  <a:pt x="764975" y="1903781"/>
                </a:lnTo>
                <a:lnTo>
                  <a:pt x="759456" y="1902547"/>
                </a:lnTo>
                <a:lnTo>
                  <a:pt x="753937" y="1901312"/>
                </a:lnTo>
                <a:lnTo>
                  <a:pt x="743325" y="1900078"/>
                </a:lnTo>
                <a:lnTo>
                  <a:pt x="732712" y="1898432"/>
                </a:lnTo>
                <a:lnTo>
                  <a:pt x="727618" y="1897197"/>
                </a:lnTo>
                <a:lnTo>
                  <a:pt x="723373" y="1895963"/>
                </a:lnTo>
                <a:lnTo>
                  <a:pt x="719552" y="1893494"/>
                </a:lnTo>
                <a:lnTo>
                  <a:pt x="716580" y="1890613"/>
                </a:lnTo>
                <a:close/>
                <a:moveTo>
                  <a:pt x="3039782" y="1886949"/>
                </a:moveTo>
                <a:lnTo>
                  <a:pt x="3039629" y="1887246"/>
                </a:lnTo>
                <a:lnTo>
                  <a:pt x="3039251" y="1890545"/>
                </a:lnTo>
                <a:lnTo>
                  <a:pt x="3039370" y="1890545"/>
                </a:lnTo>
                <a:close/>
                <a:moveTo>
                  <a:pt x="2094769" y="1885797"/>
                </a:moveTo>
                <a:lnTo>
                  <a:pt x="2094592" y="1885938"/>
                </a:lnTo>
                <a:lnTo>
                  <a:pt x="2090995" y="1890216"/>
                </a:lnTo>
                <a:lnTo>
                  <a:pt x="2091143" y="1890098"/>
                </a:lnTo>
                <a:close/>
                <a:moveTo>
                  <a:pt x="2145093" y="1882201"/>
                </a:moveTo>
                <a:lnTo>
                  <a:pt x="2145086" y="1882213"/>
                </a:lnTo>
                <a:lnTo>
                  <a:pt x="2144666" y="1884258"/>
                </a:lnTo>
                <a:lnTo>
                  <a:pt x="2144241" y="1885909"/>
                </a:lnTo>
                <a:lnTo>
                  <a:pt x="2144220" y="1886028"/>
                </a:lnTo>
                <a:lnTo>
                  <a:pt x="2144254" y="1885868"/>
                </a:lnTo>
                <a:lnTo>
                  <a:pt x="2144678" y="1884217"/>
                </a:lnTo>
                <a:close/>
                <a:moveTo>
                  <a:pt x="3042297" y="1879634"/>
                </a:moveTo>
                <a:lnTo>
                  <a:pt x="3042177" y="1879820"/>
                </a:lnTo>
                <a:lnTo>
                  <a:pt x="3041359" y="1883796"/>
                </a:lnTo>
                <a:lnTo>
                  <a:pt x="3041494" y="1883533"/>
                </a:lnTo>
                <a:close/>
                <a:moveTo>
                  <a:pt x="2766368" y="1878582"/>
                </a:moveTo>
                <a:lnTo>
                  <a:pt x="2766507" y="1878853"/>
                </a:lnTo>
                <a:lnTo>
                  <a:pt x="2794425" y="1878853"/>
                </a:lnTo>
                <a:lnTo>
                  <a:pt x="2794285" y="1878582"/>
                </a:lnTo>
                <a:close/>
                <a:moveTo>
                  <a:pt x="538877" y="1875845"/>
                </a:moveTo>
                <a:lnTo>
                  <a:pt x="537263" y="1878583"/>
                </a:lnTo>
                <a:lnTo>
                  <a:pt x="534284" y="1884358"/>
                </a:lnTo>
                <a:lnTo>
                  <a:pt x="530455" y="1890133"/>
                </a:lnTo>
                <a:lnTo>
                  <a:pt x="526199" y="1895908"/>
                </a:lnTo>
                <a:lnTo>
                  <a:pt x="521944" y="1900858"/>
                </a:lnTo>
                <a:lnTo>
                  <a:pt x="518113" y="1906221"/>
                </a:lnTo>
                <a:lnTo>
                  <a:pt x="516836" y="1908696"/>
                </a:lnTo>
                <a:lnTo>
                  <a:pt x="515985" y="1911171"/>
                </a:lnTo>
                <a:lnTo>
                  <a:pt x="514709" y="1913646"/>
                </a:lnTo>
                <a:lnTo>
                  <a:pt x="514709" y="1913864"/>
                </a:lnTo>
                <a:lnTo>
                  <a:pt x="515884" y="1911584"/>
                </a:lnTo>
                <a:lnTo>
                  <a:pt x="516734" y="1909109"/>
                </a:lnTo>
                <a:lnTo>
                  <a:pt x="518010" y="1906634"/>
                </a:lnTo>
                <a:lnTo>
                  <a:pt x="521836" y="1901271"/>
                </a:lnTo>
                <a:lnTo>
                  <a:pt x="526088" y="1896321"/>
                </a:lnTo>
                <a:lnTo>
                  <a:pt x="530340" y="1890546"/>
                </a:lnTo>
                <a:lnTo>
                  <a:pt x="534167" y="1884771"/>
                </a:lnTo>
                <a:lnTo>
                  <a:pt x="537142" y="1878996"/>
                </a:lnTo>
                <a:lnTo>
                  <a:pt x="538843" y="1876108"/>
                </a:lnTo>
                <a:close/>
                <a:moveTo>
                  <a:pt x="2152325" y="1875442"/>
                </a:moveTo>
                <a:lnTo>
                  <a:pt x="2149322" y="1877268"/>
                </a:lnTo>
                <a:lnTo>
                  <a:pt x="2146352" y="1880158"/>
                </a:lnTo>
                <a:lnTo>
                  <a:pt x="2145199" y="1882030"/>
                </a:lnTo>
                <a:lnTo>
                  <a:pt x="2146368" y="1880504"/>
                </a:lnTo>
                <a:lnTo>
                  <a:pt x="2149341" y="1877616"/>
                </a:lnTo>
                <a:close/>
                <a:moveTo>
                  <a:pt x="804239" y="1875178"/>
                </a:moveTo>
                <a:lnTo>
                  <a:pt x="805303" y="1876210"/>
                </a:lnTo>
                <a:lnTo>
                  <a:pt x="806152" y="1877857"/>
                </a:lnTo>
                <a:lnTo>
                  <a:pt x="807426" y="1879091"/>
                </a:lnTo>
                <a:lnTo>
                  <a:pt x="807850" y="1881971"/>
                </a:lnTo>
                <a:lnTo>
                  <a:pt x="807426" y="1884852"/>
                </a:lnTo>
                <a:lnTo>
                  <a:pt x="806152" y="1887733"/>
                </a:lnTo>
                <a:lnTo>
                  <a:pt x="804879" y="1890202"/>
                </a:lnTo>
                <a:lnTo>
                  <a:pt x="803181" y="1892259"/>
                </a:lnTo>
                <a:lnTo>
                  <a:pt x="798936" y="1897197"/>
                </a:lnTo>
                <a:lnTo>
                  <a:pt x="793417" y="1900901"/>
                </a:lnTo>
                <a:lnTo>
                  <a:pt x="788747" y="1905427"/>
                </a:lnTo>
                <a:lnTo>
                  <a:pt x="783653" y="1909131"/>
                </a:lnTo>
                <a:lnTo>
                  <a:pt x="782380" y="1910777"/>
                </a:lnTo>
                <a:lnTo>
                  <a:pt x="781106" y="1913246"/>
                </a:lnTo>
                <a:lnTo>
                  <a:pt x="779833" y="1915715"/>
                </a:lnTo>
                <a:lnTo>
                  <a:pt x="779719" y="1916374"/>
                </a:lnTo>
                <a:lnTo>
                  <a:pt x="779719" y="1918885"/>
                </a:lnTo>
                <a:lnTo>
                  <a:pt x="780565" y="1920532"/>
                </a:lnTo>
                <a:lnTo>
                  <a:pt x="782259" y="1922592"/>
                </a:lnTo>
                <a:lnTo>
                  <a:pt x="784798" y="1924239"/>
                </a:lnTo>
                <a:lnTo>
                  <a:pt x="788184" y="1926298"/>
                </a:lnTo>
                <a:lnTo>
                  <a:pt x="796225" y="1930005"/>
                </a:lnTo>
                <a:lnTo>
                  <a:pt x="806383" y="1933299"/>
                </a:lnTo>
                <a:lnTo>
                  <a:pt x="817387" y="1935771"/>
                </a:lnTo>
                <a:lnTo>
                  <a:pt x="827544" y="1938242"/>
                </a:lnTo>
                <a:lnTo>
                  <a:pt x="835585" y="1939477"/>
                </a:lnTo>
                <a:lnTo>
                  <a:pt x="840925" y="1939824"/>
                </a:lnTo>
                <a:lnTo>
                  <a:pt x="840673" y="1940684"/>
                </a:lnTo>
                <a:lnTo>
                  <a:pt x="840961" y="1940460"/>
                </a:lnTo>
                <a:lnTo>
                  <a:pt x="841144" y="1939838"/>
                </a:lnTo>
                <a:lnTo>
                  <a:pt x="840925" y="1939824"/>
                </a:lnTo>
                <a:lnTo>
                  <a:pt x="841004" y="1939555"/>
                </a:lnTo>
                <a:lnTo>
                  <a:pt x="835867" y="1939222"/>
                </a:lnTo>
                <a:lnTo>
                  <a:pt x="827801" y="1937984"/>
                </a:lnTo>
                <a:lnTo>
                  <a:pt x="817613" y="1935509"/>
                </a:lnTo>
                <a:lnTo>
                  <a:pt x="806575" y="1933034"/>
                </a:lnTo>
                <a:lnTo>
                  <a:pt x="796387" y="1929734"/>
                </a:lnTo>
                <a:lnTo>
                  <a:pt x="788321" y="1926022"/>
                </a:lnTo>
                <a:lnTo>
                  <a:pt x="784926" y="1923959"/>
                </a:lnTo>
                <a:lnTo>
                  <a:pt x="782379" y="1922309"/>
                </a:lnTo>
                <a:lnTo>
                  <a:pt x="780680" y="1920246"/>
                </a:lnTo>
                <a:lnTo>
                  <a:pt x="779832" y="1918596"/>
                </a:lnTo>
                <a:lnTo>
                  <a:pt x="780256" y="1916121"/>
                </a:lnTo>
                <a:lnTo>
                  <a:pt x="781529" y="1913646"/>
                </a:lnTo>
                <a:lnTo>
                  <a:pt x="782803" y="1911171"/>
                </a:lnTo>
                <a:lnTo>
                  <a:pt x="784076" y="1909521"/>
                </a:lnTo>
                <a:lnTo>
                  <a:pt x="789171" y="1905809"/>
                </a:lnTo>
                <a:lnTo>
                  <a:pt x="793840" y="1901271"/>
                </a:lnTo>
                <a:lnTo>
                  <a:pt x="799359" y="1897558"/>
                </a:lnTo>
                <a:lnTo>
                  <a:pt x="803604" y="1892608"/>
                </a:lnTo>
                <a:lnTo>
                  <a:pt x="805302" y="1890545"/>
                </a:lnTo>
                <a:lnTo>
                  <a:pt x="806575" y="1888070"/>
                </a:lnTo>
                <a:lnTo>
                  <a:pt x="807849" y="1885183"/>
                </a:lnTo>
                <a:lnTo>
                  <a:pt x="808274" y="1882295"/>
                </a:lnTo>
                <a:lnTo>
                  <a:pt x="807849" y="1879408"/>
                </a:lnTo>
                <a:lnTo>
                  <a:pt x="806575" y="1878170"/>
                </a:lnTo>
                <a:lnTo>
                  <a:pt x="805726" y="1876520"/>
                </a:lnTo>
                <a:lnTo>
                  <a:pt x="804453" y="1875283"/>
                </a:lnTo>
                <a:close/>
                <a:moveTo>
                  <a:pt x="1102881" y="1874873"/>
                </a:moveTo>
                <a:lnTo>
                  <a:pt x="1102473" y="1874986"/>
                </a:lnTo>
                <a:lnTo>
                  <a:pt x="1102473" y="1878582"/>
                </a:lnTo>
                <a:lnTo>
                  <a:pt x="1103320" y="1881883"/>
                </a:lnTo>
                <a:lnTo>
                  <a:pt x="1104592" y="1884770"/>
                </a:lnTo>
                <a:lnTo>
                  <a:pt x="1106286" y="1887245"/>
                </a:lnTo>
                <a:lnTo>
                  <a:pt x="1108406" y="1889308"/>
                </a:lnTo>
                <a:lnTo>
                  <a:pt x="1110101" y="1891371"/>
                </a:lnTo>
                <a:lnTo>
                  <a:pt x="1110948" y="1894258"/>
                </a:lnTo>
                <a:lnTo>
                  <a:pt x="1111796" y="1897146"/>
                </a:lnTo>
                <a:lnTo>
                  <a:pt x="1110948" y="1899621"/>
                </a:lnTo>
                <a:lnTo>
                  <a:pt x="1110101" y="1901271"/>
                </a:lnTo>
                <a:lnTo>
                  <a:pt x="1108490" y="1903230"/>
                </a:lnTo>
                <a:lnTo>
                  <a:pt x="1109126" y="1902921"/>
                </a:lnTo>
                <a:lnTo>
                  <a:pt x="1110821" y="1900858"/>
                </a:lnTo>
                <a:lnTo>
                  <a:pt x="1111669" y="1899208"/>
                </a:lnTo>
                <a:lnTo>
                  <a:pt x="1112517" y="1896733"/>
                </a:lnTo>
                <a:lnTo>
                  <a:pt x="1111669" y="1893846"/>
                </a:lnTo>
                <a:lnTo>
                  <a:pt x="1110821" y="1890958"/>
                </a:lnTo>
                <a:lnTo>
                  <a:pt x="1107855" y="1886833"/>
                </a:lnTo>
                <a:lnTo>
                  <a:pt x="1106584" y="1884358"/>
                </a:lnTo>
                <a:lnTo>
                  <a:pt x="1104888" y="1881470"/>
                </a:lnTo>
                <a:lnTo>
                  <a:pt x="1104465" y="1878170"/>
                </a:lnTo>
                <a:lnTo>
                  <a:pt x="1104465" y="1874911"/>
                </a:lnTo>
                <a:lnTo>
                  <a:pt x="1104154" y="1874873"/>
                </a:lnTo>
                <a:close/>
                <a:moveTo>
                  <a:pt x="539392" y="1872395"/>
                </a:moveTo>
                <a:lnTo>
                  <a:pt x="539338" y="1872808"/>
                </a:lnTo>
                <a:lnTo>
                  <a:pt x="572432" y="1872808"/>
                </a:lnTo>
                <a:lnTo>
                  <a:pt x="574133" y="1872808"/>
                </a:lnTo>
                <a:lnTo>
                  <a:pt x="575408" y="1873633"/>
                </a:lnTo>
                <a:lnTo>
                  <a:pt x="578385" y="1875695"/>
                </a:lnTo>
                <a:lnTo>
                  <a:pt x="580727" y="1877400"/>
                </a:lnTo>
                <a:lnTo>
                  <a:pt x="578543" y="1875283"/>
                </a:lnTo>
                <a:lnTo>
                  <a:pt x="575564" y="1873220"/>
                </a:lnTo>
                <a:lnTo>
                  <a:pt x="574287" y="1872395"/>
                </a:lnTo>
                <a:lnTo>
                  <a:pt x="572585" y="1872395"/>
                </a:lnTo>
                <a:close/>
                <a:moveTo>
                  <a:pt x="1917071" y="1872004"/>
                </a:moveTo>
                <a:lnTo>
                  <a:pt x="1916823" y="1872314"/>
                </a:lnTo>
                <a:lnTo>
                  <a:pt x="1913853" y="1876855"/>
                </a:lnTo>
                <a:lnTo>
                  <a:pt x="1911732" y="1881396"/>
                </a:lnTo>
                <a:lnTo>
                  <a:pt x="1909610" y="1886350"/>
                </a:lnTo>
                <a:lnTo>
                  <a:pt x="1905368" y="1897084"/>
                </a:lnTo>
                <a:lnTo>
                  <a:pt x="1901974" y="1906992"/>
                </a:lnTo>
                <a:lnTo>
                  <a:pt x="1898155" y="1916487"/>
                </a:lnTo>
                <a:lnTo>
                  <a:pt x="1896561" y="1919976"/>
                </a:lnTo>
                <a:lnTo>
                  <a:pt x="1896717" y="1919764"/>
                </a:lnTo>
                <a:lnTo>
                  <a:pt x="1898416" y="1916056"/>
                </a:lnTo>
                <a:lnTo>
                  <a:pt x="1902236" y="1906579"/>
                </a:lnTo>
                <a:lnTo>
                  <a:pt x="1905632" y="1896690"/>
                </a:lnTo>
                <a:lnTo>
                  <a:pt x="1909877" y="1885978"/>
                </a:lnTo>
                <a:lnTo>
                  <a:pt x="1912000" y="1881033"/>
                </a:lnTo>
                <a:lnTo>
                  <a:pt x="1914122" y="1876501"/>
                </a:lnTo>
                <a:close/>
                <a:moveTo>
                  <a:pt x="1919801" y="1868591"/>
                </a:moveTo>
                <a:lnTo>
                  <a:pt x="1919793" y="1868599"/>
                </a:lnTo>
                <a:lnTo>
                  <a:pt x="1919103" y="1869461"/>
                </a:lnTo>
                <a:close/>
                <a:moveTo>
                  <a:pt x="935757" y="1867381"/>
                </a:moveTo>
                <a:lnTo>
                  <a:pt x="936051" y="1869095"/>
                </a:lnTo>
                <a:lnTo>
                  <a:pt x="936476" y="1871982"/>
                </a:lnTo>
                <a:lnTo>
                  <a:pt x="939023" y="1878582"/>
                </a:lnTo>
                <a:lnTo>
                  <a:pt x="942418" y="1885183"/>
                </a:lnTo>
                <a:lnTo>
                  <a:pt x="945033" y="1888416"/>
                </a:lnTo>
                <a:lnTo>
                  <a:pt x="943548" y="1886008"/>
                </a:lnTo>
                <a:lnTo>
                  <a:pt x="940158" y="1879408"/>
                </a:lnTo>
                <a:lnTo>
                  <a:pt x="937615" y="1872807"/>
                </a:lnTo>
                <a:close/>
                <a:moveTo>
                  <a:pt x="2175137" y="1866280"/>
                </a:moveTo>
                <a:lnTo>
                  <a:pt x="2170536" y="1867773"/>
                </a:lnTo>
                <a:lnTo>
                  <a:pt x="2161968" y="1871035"/>
                </a:lnTo>
                <a:lnTo>
                  <a:pt x="2170579" y="1868126"/>
                </a:lnTo>
                <a:close/>
                <a:moveTo>
                  <a:pt x="679955" y="1865323"/>
                </a:moveTo>
                <a:lnTo>
                  <a:pt x="680261" y="1865756"/>
                </a:lnTo>
                <a:lnTo>
                  <a:pt x="681954" y="1866992"/>
                </a:lnTo>
                <a:lnTo>
                  <a:pt x="683646" y="1868639"/>
                </a:lnTo>
                <a:lnTo>
                  <a:pt x="686186" y="1869462"/>
                </a:lnTo>
                <a:lnTo>
                  <a:pt x="688725" y="1869875"/>
                </a:lnTo>
                <a:lnTo>
                  <a:pt x="693381" y="1870698"/>
                </a:lnTo>
                <a:lnTo>
                  <a:pt x="698883" y="1871934"/>
                </a:lnTo>
                <a:lnTo>
                  <a:pt x="704384" y="1872757"/>
                </a:lnTo>
                <a:lnTo>
                  <a:pt x="706078" y="1873581"/>
                </a:lnTo>
                <a:lnTo>
                  <a:pt x="708194" y="1874817"/>
                </a:lnTo>
                <a:lnTo>
                  <a:pt x="710138" y="1875952"/>
                </a:lnTo>
                <a:lnTo>
                  <a:pt x="709788" y="1875388"/>
                </a:lnTo>
                <a:lnTo>
                  <a:pt x="707665" y="1874153"/>
                </a:lnTo>
                <a:lnTo>
                  <a:pt x="705543" y="1872918"/>
                </a:lnTo>
                <a:lnTo>
                  <a:pt x="703845" y="1872096"/>
                </a:lnTo>
                <a:lnTo>
                  <a:pt x="698326" y="1871272"/>
                </a:lnTo>
                <a:lnTo>
                  <a:pt x="692808" y="1870038"/>
                </a:lnTo>
                <a:lnTo>
                  <a:pt x="688138" y="1869215"/>
                </a:lnTo>
                <a:lnTo>
                  <a:pt x="685591" y="1868804"/>
                </a:lnTo>
                <a:lnTo>
                  <a:pt x="683044" y="1867980"/>
                </a:lnTo>
                <a:lnTo>
                  <a:pt x="681346" y="1866334"/>
                </a:lnTo>
                <a:close/>
                <a:moveTo>
                  <a:pt x="3726431" y="1863435"/>
                </a:moveTo>
                <a:lnTo>
                  <a:pt x="3726508" y="1863732"/>
                </a:lnTo>
                <a:lnTo>
                  <a:pt x="3729058" y="1867445"/>
                </a:lnTo>
                <a:lnTo>
                  <a:pt x="3730759" y="1870333"/>
                </a:lnTo>
                <a:lnTo>
                  <a:pt x="3731871" y="1872131"/>
                </a:lnTo>
                <a:lnTo>
                  <a:pt x="3731871" y="1871982"/>
                </a:lnTo>
                <a:lnTo>
                  <a:pt x="3730597" y="1869920"/>
                </a:lnTo>
                <a:lnTo>
                  <a:pt x="3728899" y="1867032"/>
                </a:lnTo>
                <a:close/>
                <a:moveTo>
                  <a:pt x="3250957" y="1860789"/>
                </a:moveTo>
                <a:lnTo>
                  <a:pt x="3248351" y="1863320"/>
                </a:lnTo>
                <a:lnTo>
                  <a:pt x="3243254" y="1867032"/>
                </a:lnTo>
                <a:lnTo>
                  <a:pt x="3240705" y="1868682"/>
                </a:lnTo>
                <a:lnTo>
                  <a:pt x="3237732" y="1869920"/>
                </a:lnTo>
                <a:lnTo>
                  <a:pt x="3234759" y="1870745"/>
                </a:lnTo>
                <a:lnTo>
                  <a:pt x="3230936" y="1871157"/>
                </a:lnTo>
                <a:lnTo>
                  <a:pt x="3212671" y="1871157"/>
                </a:lnTo>
                <a:lnTo>
                  <a:pt x="3210123" y="1871157"/>
                </a:lnTo>
                <a:lnTo>
                  <a:pt x="3206724" y="1871982"/>
                </a:lnTo>
                <a:lnTo>
                  <a:pt x="3204601" y="1872395"/>
                </a:lnTo>
                <a:lnTo>
                  <a:pt x="3203327" y="1873220"/>
                </a:lnTo>
                <a:lnTo>
                  <a:pt x="3202052" y="1875283"/>
                </a:lnTo>
                <a:lnTo>
                  <a:pt x="3201991" y="1875579"/>
                </a:lnTo>
                <a:lnTo>
                  <a:pt x="3203184" y="1873643"/>
                </a:lnTo>
                <a:lnTo>
                  <a:pt x="3204457" y="1872818"/>
                </a:lnTo>
                <a:lnTo>
                  <a:pt x="3206577" y="1872405"/>
                </a:lnTo>
                <a:lnTo>
                  <a:pt x="3209970" y="1871579"/>
                </a:lnTo>
                <a:lnTo>
                  <a:pt x="3212515" y="1871579"/>
                </a:lnTo>
                <a:lnTo>
                  <a:pt x="3230751" y="1871579"/>
                </a:lnTo>
                <a:lnTo>
                  <a:pt x="3234568" y="1871166"/>
                </a:lnTo>
                <a:lnTo>
                  <a:pt x="3237536" y="1870341"/>
                </a:lnTo>
                <a:lnTo>
                  <a:pt x="3240505" y="1869103"/>
                </a:lnTo>
                <a:lnTo>
                  <a:pt x="3243050" y="1867451"/>
                </a:lnTo>
                <a:lnTo>
                  <a:pt x="3248139" y="1863737"/>
                </a:lnTo>
                <a:lnTo>
                  <a:pt x="3251047" y="1860906"/>
                </a:lnTo>
                <a:lnTo>
                  <a:pt x="3254501" y="1865388"/>
                </a:lnTo>
                <a:lnTo>
                  <a:pt x="3257893" y="1869928"/>
                </a:lnTo>
                <a:lnTo>
                  <a:pt x="3260438" y="1875294"/>
                </a:lnTo>
                <a:lnTo>
                  <a:pt x="3264906" y="1883371"/>
                </a:lnTo>
                <a:lnTo>
                  <a:pt x="3261307" y="1876108"/>
                </a:lnTo>
                <a:lnTo>
                  <a:pt x="3258334" y="1870332"/>
                </a:lnTo>
                <a:lnTo>
                  <a:pt x="3254937" y="1865382"/>
                </a:lnTo>
                <a:lnTo>
                  <a:pt x="3251074" y="1860880"/>
                </a:lnTo>
                <a:lnTo>
                  <a:pt x="3251047" y="1860906"/>
                </a:lnTo>
                <a:close/>
                <a:moveTo>
                  <a:pt x="1145005" y="1859464"/>
                </a:moveTo>
                <a:lnTo>
                  <a:pt x="1136417" y="1865409"/>
                </a:lnTo>
                <a:lnTo>
                  <a:pt x="1132172" y="1868701"/>
                </a:lnTo>
                <a:lnTo>
                  <a:pt x="1128522" y="1870765"/>
                </a:lnTo>
                <a:lnTo>
                  <a:pt x="1133282" y="1868270"/>
                </a:lnTo>
                <a:lnTo>
                  <a:pt x="1138367" y="1864970"/>
                </a:lnTo>
                <a:lnTo>
                  <a:pt x="1145712" y="1859607"/>
                </a:lnTo>
                <a:lnTo>
                  <a:pt x="1145350" y="1859607"/>
                </a:lnTo>
                <a:close/>
                <a:moveTo>
                  <a:pt x="1105439" y="1856357"/>
                </a:moveTo>
                <a:lnTo>
                  <a:pt x="1105439" y="1859195"/>
                </a:lnTo>
                <a:lnTo>
                  <a:pt x="1104167" y="1861670"/>
                </a:lnTo>
                <a:lnTo>
                  <a:pt x="1102896" y="1862907"/>
                </a:lnTo>
                <a:lnTo>
                  <a:pt x="1100777" y="1864970"/>
                </a:lnTo>
                <a:lnTo>
                  <a:pt x="1098234" y="1865795"/>
                </a:lnTo>
                <a:lnTo>
                  <a:pt x="1096539" y="1867032"/>
                </a:lnTo>
                <a:lnTo>
                  <a:pt x="1091453" y="1868682"/>
                </a:lnTo>
                <a:lnTo>
                  <a:pt x="1091453" y="1874870"/>
                </a:lnTo>
                <a:lnTo>
                  <a:pt x="1094844" y="1876107"/>
                </a:lnTo>
                <a:lnTo>
                  <a:pt x="1095239" y="1876107"/>
                </a:lnTo>
                <a:lnTo>
                  <a:pt x="1091844" y="1874873"/>
                </a:lnTo>
                <a:lnTo>
                  <a:pt x="1091844" y="1868701"/>
                </a:lnTo>
                <a:lnTo>
                  <a:pt x="1096937" y="1867055"/>
                </a:lnTo>
                <a:lnTo>
                  <a:pt x="1098636" y="1865821"/>
                </a:lnTo>
                <a:lnTo>
                  <a:pt x="1101183" y="1864998"/>
                </a:lnTo>
                <a:lnTo>
                  <a:pt x="1103305" y="1862940"/>
                </a:lnTo>
                <a:lnTo>
                  <a:pt x="1104579" y="1861706"/>
                </a:lnTo>
                <a:lnTo>
                  <a:pt x="1105852" y="1859237"/>
                </a:lnTo>
                <a:lnTo>
                  <a:pt x="1105852" y="1856357"/>
                </a:lnTo>
                <a:close/>
                <a:moveTo>
                  <a:pt x="1136566" y="1854866"/>
                </a:moveTo>
                <a:lnTo>
                  <a:pt x="1136842" y="1855534"/>
                </a:lnTo>
                <a:lnTo>
                  <a:pt x="1137147" y="1855711"/>
                </a:lnTo>
                <a:close/>
                <a:moveTo>
                  <a:pt x="929140" y="1852182"/>
                </a:moveTo>
                <a:lnTo>
                  <a:pt x="921511" y="1852594"/>
                </a:lnTo>
                <a:lnTo>
                  <a:pt x="916002" y="1853007"/>
                </a:lnTo>
                <a:lnTo>
                  <a:pt x="910559" y="1853414"/>
                </a:lnTo>
                <a:lnTo>
                  <a:pt x="910580" y="1853420"/>
                </a:lnTo>
                <a:lnTo>
                  <a:pt x="916099" y="1853007"/>
                </a:lnTo>
                <a:lnTo>
                  <a:pt x="921618" y="1852594"/>
                </a:lnTo>
                <a:lnTo>
                  <a:pt x="929259" y="1852182"/>
                </a:lnTo>
                <a:close/>
                <a:moveTo>
                  <a:pt x="2193408" y="1850184"/>
                </a:moveTo>
                <a:lnTo>
                  <a:pt x="2193030" y="1851657"/>
                </a:lnTo>
                <a:lnTo>
                  <a:pt x="2192521" y="1853141"/>
                </a:lnTo>
                <a:lnTo>
                  <a:pt x="2193091" y="1852034"/>
                </a:lnTo>
                <a:close/>
                <a:moveTo>
                  <a:pt x="1065514" y="1849442"/>
                </a:moveTo>
                <a:lnTo>
                  <a:pt x="1071112" y="1850532"/>
                </a:lnTo>
                <a:lnTo>
                  <a:pt x="1071135" y="1850532"/>
                </a:lnTo>
                <a:close/>
                <a:moveTo>
                  <a:pt x="1062038" y="1848539"/>
                </a:moveTo>
                <a:lnTo>
                  <a:pt x="1064755" y="1849294"/>
                </a:lnTo>
                <a:lnTo>
                  <a:pt x="1065095" y="1849361"/>
                </a:lnTo>
                <a:lnTo>
                  <a:pt x="1062128" y="1848539"/>
                </a:lnTo>
                <a:close/>
                <a:moveTo>
                  <a:pt x="3868563" y="1843931"/>
                </a:moveTo>
                <a:lnTo>
                  <a:pt x="3866865" y="1844344"/>
                </a:lnTo>
                <a:lnTo>
                  <a:pt x="3863469" y="1845994"/>
                </a:lnTo>
                <a:lnTo>
                  <a:pt x="3861347" y="1847644"/>
                </a:lnTo>
                <a:lnTo>
                  <a:pt x="3858799" y="1850531"/>
                </a:lnTo>
                <a:lnTo>
                  <a:pt x="3854979" y="1855894"/>
                </a:lnTo>
                <a:lnTo>
                  <a:pt x="3852431" y="1858369"/>
                </a:lnTo>
                <a:lnTo>
                  <a:pt x="3850309" y="1860019"/>
                </a:lnTo>
                <a:lnTo>
                  <a:pt x="3848187" y="1862494"/>
                </a:lnTo>
                <a:lnTo>
                  <a:pt x="3845639" y="1863732"/>
                </a:lnTo>
                <a:lnTo>
                  <a:pt x="3840545" y="1865795"/>
                </a:lnTo>
                <a:lnTo>
                  <a:pt x="3838423" y="1866619"/>
                </a:lnTo>
                <a:lnTo>
                  <a:pt x="3835876" y="1868270"/>
                </a:lnTo>
                <a:lnTo>
                  <a:pt x="3833329" y="1869920"/>
                </a:lnTo>
                <a:lnTo>
                  <a:pt x="3832055" y="1872395"/>
                </a:lnTo>
                <a:lnTo>
                  <a:pt x="3829508" y="1875695"/>
                </a:lnTo>
                <a:lnTo>
                  <a:pt x="3827810" y="1879408"/>
                </a:lnTo>
                <a:lnTo>
                  <a:pt x="3826112" y="1887658"/>
                </a:lnTo>
                <a:lnTo>
                  <a:pt x="3824413" y="1891783"/>
                </a:lnTo>
                <a:lnTo>
                  <a:pt x="3823140" y="1896321"/>
                </a:lnTo>
                <a:lnTo>
                  <a:pt x="3820593" y="1899621"/>
                </a:lnTo>
                <a:lnTo>
                  <a:pt x="3817621" y="1902920"/>
                </a:lnTo>
                <a:lnTo>
                  <a:pt x="3813801" y="1904571"/>
                </a:lnTo>
                <a:lnTo>
                  <a:pt x="3809981" y="1906221"/>
                </a:lnTo>
                <a:lnTo>
                  <a:pt x="3805311" y="1908696"/>
                </a:lnTo>
                <a:lnTo>
                  <a:pt x="3803613" y="1909934"/>
                </a:lnTo>
                <a:lnTo>
                  <a:pt x="3801915" y="1911996"/>
                </a:lnTo>
                <a:lnTo>
                  <a:pt x="3800217" y="1913233"/>
                </a:lnTo>
                <a:lnTo>
                  <a:pt x="3799367" y="1914883"/>
                </a:lnTo>
                <a:lnTo>
                  <a:pt x="3796821" y="1918596"/>
                </a:lnTo>
                <a:lnTo>
                  <a:pt x="3795547" y="1919834"/>
                </a:lnTo>
                <a:lnTo>
                  <a:pt x="3793849" y="1921484"/>
                </a:lnTo>
                <a:lnTo>
                  <a:pt x="3791726" y="1922309"/>
                </a:lnTo>
                <a:lnTo>
                  <a:pt x="3789604" y="1922309"/>
                </a:lnTo>
                <a:lnTo>
                  <a:pt x="3785783" y="1922309"/>
                </a:lnTo>
                <a:lnTo>
                  <a:pt x="3783661" y="1921896"/>
                </a:lnTo>
                <a:lnTo>
                  <a:pt x="3781114" y="1921071"/>
                </a:lnTo>
                <a:lnTo>
                  <a:pt x="3778567" y="1919421"/>
                </a:lnTo>
                <a:lnTo>
                  <a:pt x="3775171" y="1916534"/>
                </a:lnTo>
                <a:lnTo>
                  <a:pt x="3772199" y="1913233"/>
                </a:lnTo>
                <a:lnTo>
                  <a:pt x="3769227" y="1909934"/>
                </a:lnTo>
                <a:lnTo>
                  <a:pt x="3765831" y="1907046"/>
                </a:lnTo>
                <a:lnTo>
                  <a:pt x="3764134" y="1906221"/>
                </a:lnTo>
                <a:lnTo>
                  <a:pt x="3761587" y="1905396"/>
                </a:lnTo>
                <a:lnTo>
                  <a:pt x="3758615" y="1904571"/>
                </a:lnTo>
                <a:lnTo>
                  <a:pt x="3755219" y="1904571"/>
                </a:lnTo>
                <a:lnTo>
                  <a:pt x="3752671" y="1904571"/>
                </a:lnTo>
                <a:lnTo>
                  <a:pt x="3750125" y="1905808"/>
                </a:lnTo>
                <a:lnTo>
                  <a:pt x="3748427" y="1907046"/>
                </a:lnTo>
                <a:lnTo>
                  <a:pt x="3746304" y="1907871"/>
                </a:lnTo>
                <a:lnTo>
                  <a:pt x="3744606" y="1909521"/>
                </a:lnTo>
                <a:lnTo>
                  <a:pt x="3742483" y="1910758"/>
                </a:lnTo>
                <a:lnTo>
                  <a:pt x="3739511" y="1911996"/>
                </a:lnTo>
                <a:lnTo>
                  <a:pt x="3736541" y="1911996"/>
                </a:lnTo>
                <a:lnTo>
                  <a:pt x="3733569" y="1911996"/>
                </a:lnTo>
                <a:lnTo>
                  <a:pt x="3730597" y="1911171"/>
                </a:lnTo>
                <a:lnTo>
                  <a:pt x="3728050" y="1909934"/>
                </a:lnTo>
                <a:lnTo>
                  <a:pt x="3725927" y="1909108"/>
                </a:lnTo>
                <a:lnTo>
                  <a:pt x="3723805" y="1907046"/>
                </a:lnTo>
                <a:lnTo>
                  <a:pt x="3722107" y="1904571"/>
                </a:lnTo>
                <a:lnTo>
                  <a:pt x="3720981" y="1902748"/>
                </a:lnTo>
                <a:lnTo>
                  <a:pt x="3720981" y="1902922"/>
                </a:lnTo>
                <a:lnTo>
                  <a:pt x="3722257" y="1904984"/>
                </a:lnTo>
                <a:lnTo>
                  <a:pt x="3723957" y="1907459"/>
                </a:lnTo>
                <a:lnTo>
                  <a:pt x="3726083" y="1909521"/>
                </a:lnTo>
                <a:lnTo>
                  <a:pt x="3728208" y="1910346"/>
                </a:lnTo>
                <a:lnTo>
                  <a:pt x="3730759" y="1911584"/>
                </a:lnTo>
                <a:lnTo>
                  <a:pt x="3733735" y="1912409"/>
                </a:lnTo>
                <a:lnTo>
                  <a:pt x="3736710" y="1912409"/>
                </a:lnTo>
                <a:lnTo>
                  <a:pt x="3739685" y="1912409"/>
                </a:lnTo>
                <a:lnTo>
                  <a:pt x="3742661" y="1911172"/>
                </a:lnTo>
                <a:lnTo>
                  <a:pt x="3744787" y="1909934"/>
                </a:lnTo>
                <a:lnTo>
                  <a:pt x="3746487" y="1908284"/>
                </a:lnTo>
                <a:lnTo>
                  <a:pt x="3748613" y="1907459"/>
                </a:lnTo>
                <a:lnTo>
                  <a:pt x="3750313" y="1906221"/>
                </a:lnTo>
                <a:lnTo>
                  <a:pt x="3752863" y="1904984"/>
                </a:lnTo>
                <a:lnTo>
                  <a:pt x="3755414" y="1904984"/>
                </a:lnTo>
                <a:lnTo>
                  <a:pt x="3758815" y="1904984"/>
                </a:lnTo>
                <a:lnTo>
                  <a:pt x="3761791" y="1905809"/>
                </a:lnTo>
                <a:lnTo>
                  <a:pt x="3764341" y="1906634"/>
                </a:lnTo>
                <a:lnTo>
                  <a:pt x="3766042" y="1907459"/>
                </a:lnTo>
                <a:lnTo>
                  <a:pt x="3769443" y="1910346"/>
                </a:lnTo>
                <a:lnTo>
                  <a:pt x="3772419" y="1913647"/>
                </a:lnTo>
                <a:lnTo>
                  <a:pt x="3775394" y="1916947"/>
                </a:lnTo>
                <a:lnTo>
                  <a:pt x="3778795" y="1919834"/>
                </a:lnTo>
                <a:lnTo>
                  <a:pt x="3781345" y="1921484"/>
                </a:lnTo>
                <a:lnTo>
                  <a:pt x="3783896" y="1922309"/>
                </a:lnTo>
                <a:lnTo>
                  <a:pt x="3786021" y="1922722"/>
                </a:lnTo>
                <a:lnTo>
                  <a:pt x="3789847" y="1922722"/>
                </a:lnTo>
                <a:lnTo>
                  <a:pt x="3791973" y="1922722"/>
                </a:lnTo>
                <a:lnTo>
                  <a:pt x="3794099" y="1921897"/>
                </a:lnTo>
                <a:lnTo>
                  <a:pt x="3795799" y="1920247"/>
                </a:lnTo>
                <a:lnTo>
                  <a:pt x="3797074" y="1919010"/>
                </a:lnTo>
                <a:lnTo>
                  <a:pt x="3799625" y="1915297"/>
                </a:lnTo>
                <a:lnTo>
                  <a:pt x="3800475" y="1913647"/>
                </a:lnTo>
                <a:lnTo>
                  <a:pt x="3802175" y="1912409"/>
                </a:lnTo>
                <a:lnTo>
                  <a:pt x="3803875" y="1910346"/>
                </a:lnTo>
                <a:lnTo>
                  <a:pt x="3805576" y="1909109"/>
                </a:lnTo>
                <a:lnTo>
                  <a:pt x="3810252" y="1906634"/>
                </a:lnTo>
                <a:lnTo>
                  <a:pt x="3814078" y="1904984"/>
                </a:lnTo>
                <a:lnTo>
                  <a:pt x="3817904" y="1903334"/>
                </a:lnTo>
                <a:lnTo>
                  <a:pt x="3820879" y="1900034"/>
                </a:lnTo>
                <a:lnTo>
                  <a:pt x="3823430" y="1896734"/>
                </a:lnTo>
                <a:lnTo>
                  <a:pt x="3824705" y="1892196"/>
                </a:lnTo>
                <a:lnTo>
                  <a:pt x="3826406" y="1888071"/>
                </a:lnTo>
                <a:lnTo>
                  <a:pt x="3828106" y="1879820"/>
                </a:lnTo>
                <a:lnTo>
                  <a:pt x="3829807" y="1876108"/>
                </a:lnTo>
                <a:lnTo>
                  <a:pt x="3832357" y="1872808"/>
                </a:lnTo>
                <a:lnTo>
                  <a:pt x="3833632" y="1870333"/>
                </a:lnTo>
                <a:lnTo>
                  <a:pt x="3836183" y="1868683"/>
                </a:lnTo>
                <a:lnTo>
                  <a:pt x="3838734" y="1867033"/>
                </a:lnTo>
                <a:lnTo>
                  <a:pt x="3840859" y="1866208"/>
                </a:lnTo>
                <a:lnTo>
                  <a:pt x="3845960" y="1864145"/>
                </a:lnTo>
                <a:lnTo>
                  <a:pt x="3848511" y="1862908"/>
                </a:lnTo>
                <a:lnTo>
                  <a:pt x="3850637" y="1860433"/>
                </a:lnTo>
                <a:lnTo>
                  <a:pt x="3852762" y="1858783"/>
                </a:lnTo>
                <a:lnTo>
                  <a:pt x="3855313" y="1856307"/>
                </a:lnTo>
                <a:lnTo>
                  <a:pt x="3859138" y="1850945"/>
                </a:lnTo>
                <a:lnTo>
                  <a:pt x="3861689" y="1848057"/>
                </a:lnTo>
                <a:lnTo>
                  <a:pt x="3863815" y="1846407"/>
                </a:lnTo>
                <a:lnTo>
                  <a:pt x="3867215" y="1844757"/>
                </a:lnTo>
                <a:lnTo>
                  <a:pt x="3868915" y="1844345"/>
                </a:lnTo>
                <a:lnTo>
                  <a:pt x="3871041" y="1844345"/>
                </a:lnTo>
                <a:lnTo>
                  <a:pt x="3872741" y="1844757"/>
                </a:lnTo>
                <a:lnTo>
                  <a:pt x="3875292" y="1846407"/>
                </a:lnTo>
                <a:lnTo>
                  <a:pt x="3877725" y="1847981"/>
                </a:lnTo>
                <a:lnTo>
                  <a:pt x="3877477" y="1847644"/>
                </a:lnTo>
                <a:lnTo>
                  <a:pt x="3874931" y="1845994"/>
                </a:lnTo>
                <a:lnTo>
                  <a:pt x="3872383" y="1844344"/>
                </a:lnTo>
                <a:lnTo>
                  <a:pt x="3870685" y="1843931"/>
                </a:lnTo>
                <a:close/>
                <a:moveTo>
                  <a:pt x="652312" y="1840954"/>
                </a:moveTo>
                <a:lnTo>
                  <a:pt x="652173" y="1841116"/>
                </a:lnTo>
                <a:lnTo>
                  <a:pt x="650058" y="1841116"/>
                </a:lnTo>
                <a:lnTo>
                  <a:pt x="647942" y="1841527"/>
                </a:lnTo>
                <a:lnTo>
                  <a:pt x="644134" y="1843172"/>
                </a:lnTo>
                <a:lnTo>
                  <a:pt x="640750" y="1844406"/>
                </a:lnTo>
                <a:lnTo>
                  <a:pt x="636943" y="1846051"/>
                </a:lnTo>
                <a:lnTo>
                  <a:pt x="607329" y="1865382"/>
                </a:lnTo>
                <a:lnTo>
                  <a:pt x="607752" y="1862503"/>
                </a:lnTo>
                <a:lnTo>
                  <a:pt x="607752" y="1860035"/>
                </a:lnTo>
                <a:lnTo>
                  <a:pt x="607329" y="1857979"/>
                </a:lnTo>
                <a:lnTo>
                  <a:pt x="606906" y="1856745"/>
                </a:lnTo>
                <a:lnTo>
                  <a:pt x="606744" y="1856640"/>
                </a:lnTo>
                <a:lnTo>
                  <a:pt x="607055" y="1857545"/>
                </a:lnTo>
                <a:lnTo>
                  <a:pt x="607480" y="1859607"/>
                </a:lnTo>
                <a:lnTo>
                  <a:pt x="607480" y="1862082"/>
                </a:lnTo>
                <a:lnTo>
                  <a:pt x="607055" y="1864970"/>
                </a:lnTo>
                <a:lnTo>
                  <a:pt x="607055" y="1877345"/>
                </a:lnTo>
                <a:lnTo>
                  <a:pt x="606630" y="1879408"/>
                </a:lnTo>
                <a:lnTo>
                  <a:pt x="605778" y="1882295"/>
                </a:lnTo>
                <a:lnTo>
                  <a:pt x="604501" y="1887658"/>
                </a:lnTo>
                <a:lnTo>
                  <a:pt x="601949" y="1893846"/>
                </a:lnTo>
                <a:lnTo>
                  <a:pt x="600941" y="1893520"/>
                </a:lnTo>
                <a:lnTo>
                  <a:pt x="601344" y="1895084"/>
                </a:lnTo>
                <a:lnTo>
                  <a:pt x="601769" y="1896734"/>
                </a:lnTo>
                <a:lnTo>
                  <a:pt x="601769" y="1898796"/>
                </a:lnTo>
                <a:lnTo>
                  <a:pt x="602194" y="1902096"/>
                </a:lnTo>
                <a:lnTo>
                  <a:pt x="603044" y="1905809"/>
                </a:lnTo>
                <a:lnTo>
                  <a:pt x="604320" y="1907871"/>
                </a:lnTo>
                <a:lnTo>
                  <a:pt x="605596" y="1909934"/>
                </a:lnTo>
                <a:lnTo>
                  <a:pt x="607722" y="1911172"/>
                </a:lnTo>
                <a:lnTo>
                  <a:pt x="609847" y="1912822"/>
                </a:lnTo>
                <a:lnTo>
                  <a:pt x="610148" y="1912901"/>
                </a:lnTo>
                <a:lnTo>
                  <a:pt x="608312" y="1911472"/>
                </a:lnTo>
                <a:lnTo>
                  <a:pt x="606196" y="1910236"/>
                </a:lnTo>
                <a:lnTo>
                  <a:pt x="604927" y="1908177"/>
                </a:lnTo>
                <a:lnTo>
                  <a:pt x="603656" y="1906117"/>
                </a:lnTo>
                <a:lnTo>
                  <a:pt x="602810" y="1902411"/>
                </a:lnTo>
                <a:lnTo>
                  <a:pt x="602387" y="1899116"/>
                </a:lnTo>
                <a:lnTo>
                  <a:pt x="602810" y="1895821"/>
                </a:lnTo>
                <a:lnTo>
                  <a:pt x="603656" y="1892526"/>
                </a:lnTo>
                <a:lnTo>
                  <a:pt x="604927" y="1887584"/>
                </a:lnTo>
                <a:lnTo>
                  <a:pt x="606196" y="1882230"/>
                </a:lnTo>
                <a:lnTo>
                  <a:pt x="607042" y="1880171"/>
                </a:lnTo>
                <a:lnTo>
                  <a:pt x="607466" y="1878112"/>
                </a:lnTo>
                <a:lnTo>
                  <a:pt x="607466" y="1865756"/>
                </a:lnTo>
                <a:lnTo>
                  <a:pt x="637092" y="1846399"/>
                </a:lnTo>
                <a:lnTo>
                  <a:pt x="640901" y="1844752"/>
                </a:lnTo>
                <a:lnTo>
                  <a:pt x="644286" y="1843516"/>
                </a:lnTo>
                <a:lnTo>
                  <a:pt x="648095" y="1841869"/>
                </a:lnTo>
                <a:lnTo>
                  <a:pt x="650212" y="1841457"/>
                </a:lnTo>
                <a:lnTo>
                  <a:pt x="652327" y="1841457"/>
                </a:lnTo>
                <a:lnTo>
                  <a:pt x="654444" y="1841869"/>
                </a:lnTo>
                <a:lnTo>
                  <a:pt x="656560" y="1842280"/>
                </a:lnTo>
                <a:lnTo>
                  <a:pt x="660369" y="1844339"/>
                </a:lnTo>
                <a:lnTo>
                  <a:pt x="665025" y="1847222"/>
                </a:lnTo>
                <a:lnTo>
                  <a:pt x="668300" y="1850410"/>
                </a:lnTo>
                <a:lnTo>
                  <a:pt x="668187" y="1850286"/>
                </a:lnTo>
                <a:lnTo>
                  <a:pt x="664366" y="1846582"/>
                </a:lnTo>
                <a:lnTo>
                  <a:pt x="659696" y="1843702"/>
                </a:lnTo>
                <a:lnTo>
                  <a:pt x="655875" y="1841644"/>
                </a:lnTo>
                <a:lnTo>
                  <a:pt x="653753" y="1841233"/>
                </a:lnTo>
                <a:close/>
                <a:moveTo>
                  <a:pt x="1099082" y="1833726"/>
                </a:moveTo>
                <a:lnTo>
                  <a:pt x="1099082" y="1842281"/>
                </a:lnTo>
                <a:lnTo>
                  <a:pt x="1096116" y="1845994"/>
                </a:lnTo>
                <a:lnTo>
                  <a:pt x="1093573" y="1849294"/>
                </a:lnTo>
                <a:lnTo>
                  <a:pt x="1092301" y="1852594"/>
                </a:lnTo>
                <a:lnTo>
                  <a:pt x="1091453" y="1854244"/>
                </a:lnTo>
                <a:lnTo>
                  <a:pt x="1091453" y="1856307"/>
                </a:lnTo>
                <a:lnTo>
                  <a:pt x="1091844" y="1856307"/>
                </a:lnTo>
                <a:lnTo>
                  <a:pt x="1091844" y="1854299"/>
                </a:lnTo>
                <a:lnTo>
                  <a:pt x="1092692" y="1852653"/>
                </a:lnTo>
                <a:lnTo>
                  <a:pt x="1093966" y="1849362"/>
                </a:lnTo>
                <a:lnTo>
                  <a:pt x="1096513" y="1846070"/>
                </a:lnTo>
                <a:lnTo>
                  <a:pt x="1099484" y="1842367"/>
                </a:lnTo>
                <a:lnTo>
                  <a:pt x="1099484" y="1833726"/>
                </a:lnTo>
                <a:close/>
                <a:moveTo>
                  <a:pt x="4628667" y="1833206"/>
                </a:moveTo>
                <a:lnTo>
                  <a:pt x="4629980" y="1833622"/>
                </a:lnTo>
                <a:lnTo>
                  <a:pt x="4631292" y="1834038"/>
                </a:lnTo>
                <a:lnTo>
                  <a:pt x="4633479" y="1836532"/>
                </a:lnTo>
                <a:lnTo>
                  <a:pt x="4634791" y="1839857"/>
                </a:lnTo>
                <a:lnTo>
                  <a:pt x="4635228" y="1841935"/>
                </a:lnTo>
                <a:lnTo>
                  <a:pt x="4634791" y="1846091"/>
                </a:lnTo>
                <a:lnTo>
                  <a:pt x="4634353" y="1849001"/>
                </a:lnTo>
                <a:lnTo>
                  <a:pt x="4633479" y="1851079"/>
                </a:lnTo>
                <a:lnTo>
                  <a:pt x="4632167" y="1853573"/>
                </a:lnTo>
                <a:lnTo>
                  <a:pt x="4629980" y="1857729"/>
                </a:lnTo>
                <a:lnTo>
                  <a:pt x="4629542" y="1860639"/>
                </a:lnTo>
                <a:lnTo>
                  <a:pt x="4628667" y="1863548"/>
                </a:lnTo>
                <a:lnTo>
                  <a:pt x="4629542" y="1870198"/>
                </a:lnTo>
                <a:lnTo>
                  <a:pt x="4630417" y="1875602"/>
                </a:lnTo>
                <a:lnTo>
                  <a:pt x="4631292" y="1881005"/>
                </a:lnTo>
                <a:lnTo>
                  <a:pt x="4631729" y="1886824"/>
                </a:lnTo>
                <a:lnTo>
                  <a:pt x="4631292" y="1889318"/>
                </a:lnTo>
                <a:lnTo>
                  <a:pt x="4630417" y="1891396"/>
                </a:lnTo>
                <a:lnTo>
                  <a:pt x="4628667" y="1893474"/>
                </a:lnTo>
                <a:lnTo>
                  <a:pt x="4627355" y="1894721"/>
                </a:lnTo>
                <a:lnTo>
                  <a:pt x="4623857" y="1898046"/>
                </a:lnTo>
                <a:lnTo>
                  <a:pt x="4622981" y="1899708"/>
                </a:lnTo>
                <a:lnTo>
                  <a:pt x="4622107" y="1901787"/>
                </a:lnTo>
                <a:lnTo>
                  <a:pt x="4622981" y="1904696"/>
                </a:lnTo>
                <a:lnTo>
                  <a:pt x="4623419" y="1907190"/>
                </a:lnTo>
                <a:lnTo>
                  <a:pt x="4626043" y="1912593"/>
                </a:lnTo>
                <a:lnTo>
                  <a:pt x="4627793" y="1917581"/>
                </a:lnTo>
                <a:lnTo>
                  <a:pt x="4628667" y="1920075"/>
                </a:lnTo>
                <a:lnTo>
                  <a:pt x="4628667" y="1922985"/>
                </a:lnTo>
                <a:lnTo>
                  <a:pt x="4628667" y="1926310"/>
                </a:lnTo>
                <a:lnTo>
                  <a:pt x="4628230" y="1929219"/>
                </a:lnTo>
                <a:lnTo>
                  <a:pt x="4626481" y="1933375"/>
                </a:lnTo>
                <a:lnTo>
                  <a:pt x="4624731" y="1938363"/>
                </a:lnTo>
                <a:lnTo>
                  <a:pt x="4624294" y="1940857"/>
                </a:lnTo>
                <a:lnTo>
                  <a:pt x="4623857" y="1942935"/>
                </a:lnTo>
                <a:lnTo>
                  <a:pt x="4621669" y="1941688"/>
                </a:lnTo>
                <a:lnTo>
                  <a:pt x="4620357" y="1940026"/>
                </a:lnTo>
                <a:lnTo>
                  <a:pt x="4619921" y="1938363"/>
                </a:lnTo>
                <a:lnTo>
                  <a:pt x="4619483" y="1936285"/>
                </a:lnTo>
                <a:lnTo>
                  <a:pt x="4618608" y="1931713"/>
                </a:lnTo>
                <a:lnTo>
                  <a:pt x="4619483" y="1926310"/>
                </a:lnTo>
                <a:lnTo>
                  <a:pt x="4618608" y="1925062"/>
                </a:lnTo>
                <a:lnTo>
                  <a:pt x="4618171" y="1923816"/>
                </a:lnTo>
                <a:lnTo>
                  <a:pt x="4617296" y="1922985"/>
                </a:lnTo>
                <a:lnTo>
                  <a:pt x="4616421" y="1922985"/>
                </a:lnTo>
                <a:lnTo>
                  <a:pt x="4614235" y="1922569"/>
                </a:lnTo>
                <a:lnTo>
                  <a:pt x="4612922" y="1921738"/>
                </a:lnTo>
                <a:lnTo>
                  <a:pt x="4611173" y="1919659"/>
                </a:lnTo>
                <a:lnTo>
                  <a:pt x="4610298" y="1917165"/>
                </a:lnTo>
                <a:lnTo>
                  <a:pt x="4609861" y="1914672"/>
                </a:lnTo>
                <a:lnTo>
                  <a:pt x="4609861" y="1911762"/>
                </a:lnTo>
                <a:lnTo>
                  <a:pt x="4610298" y="1906775"/>
                </a:lnTo>
                <a:lnTo>
                  <a:pt x="4610298" y="1904696"/>
                </a:lnTo>
                <a:lnTo>
                  <a:pt x="4609861" y="1903449"/>
                </a:lnTo>
                <a:lnTo>
                  <a:pt x="4609861" y="1878927"/>
                </a:lnTo>
                <a:lnTo>
                  <a:pt x="4609423" y="1875602"/>
                </a:lnTo>
                <a:lnTo>
                  <a:pt x="4607674" y="1872692"/>
                </a:lnTo>
                <a:lnTo>
                  <a:pt x="4606799" y="1869367"/>
                </a:lnTo>
                <a:lnTo>
                  <a:pt x="4606361" y="1865211"/>
                </a:lnTo>
                <a:lnTo>
                  <a:pt x="4606361" y="1860223"/>
                </a:lnTo>
                <a:lnTo>
                  <a:pt x="4609861" y="1860223"/>
                </a:lnTo>
                <a:lnTo>
                  <a:pt x="4612047" y="1859392"/>
                </a:lnTo>
                <a:lnTo>
                  <a:pt x="4614235" y="1857729"/>
                </a:lnTo>
                <a:lnTo>
                  <a:pt x="4616421" y="1856483"/>
                </a:lnTo>
                <a:lnTo>
                  <a:pt x="4617296" y="1853988"/>
                </a:lnTo>
                <a:lnTo>
                  <a:pt x="4618171" y="1851910"/>
                </a:lnTo>
                <a:lnTo>
                  <a:pt x="4619921" y="1846923"/>
                </a:lnTo>
                <a:lnTo>
                  <a:pt x="4621233" y="1841519"/>
                </a:lnTo>
                <a:lnTo>
                  <a:pt x="4622981" y="1837363"/>
                </a:lnTo>
                <a:lnTo>
                  <a:pt x="4623857" y="1836116"/>
                </a:lnTo>
                <a:lnTo>
                  <a:pt x="4624731" y="1834453"/>
                </a:lnTo>
                <a:lnTo>
                  <a:pt x="4626918" y="1833622"/>
                </a:lnTo>
                <a:close/>
                <a:moveTo>
                  <a:pt x="103299" y="1833051"/>
                </a:moveTo>
                <a:lnTo>
                  <a:pt x="105098" y="1834255"/>
                </a:lnTo>
                <a:lnTo>
                  <a:pt x="107288" y="1835626"/>
                </a:lnTo>
                <a:lnTo>
                  <a:pt x="110806" y="1837139"/>
                </a:lnTo>
                <a:lnTo>
                  <a:pt x="114715" y="1838821"/>
                </a:lnTo>
                <a:lnTo>
                  <a:pt x="119641" y="1841370"/>
                </a:lnTo>
                <a:lnTo>
                  <a:pt x="121910" y="1843635"/>
                </a:lnTo>
                <a:lnTo>
                  <a:pt x="123396" y="1845564"/>
                </a:lnTo>
                <a:lnTo>
                  <a:pt x="124962" y="1848386"/>
                </a:lnTo>
                <a:lnTo>
                  <a:pt x="125746" y="1850872"/>
                </a:lnTo>
                <a:lnTo>
                  <a:pt x="128018" y="1857437"/>
                </a:lnTo>
                <a:lnTo>
                  <a:pt x="129192" y="1860091"/>
                </a:lnTo>
                <a:lnTo>
                  <a:pt x="131070" y="1862188"/>
                </a:lnTo>
                <a:lnTo>
                  <a:pt x="133573" y="1864984"/>
                </a:lnTo>
                <a:lnTo>
                  <a:pt x="134904" y="1867276"/>
                </a:lnTo>
                <a:lnTo>
                  <a:pt x="134515" y="1869257"/>
                </a:lnTo>
                <a:lnTo>
                  <a:pt x="133891" y="1870708"/>
                </a:lnTo>
                <a:lnTo>
                  <a:pt x="131628" y="1874892"/>
                </a:lnTo>
                <a:lnTo>
                  <a:pt x="130927" y="1877599"/>
                </a:lnTo>
                <a:lnTo>
                  <a:pt x="130070" y="1880669"/>
                </a:lnTo>
                <a:lnTo>
                  <a:pt x="130777" y="1884412"/>
                </a:lnTo>
                <a:lnTo>
                  <a:pt x="131718" y="1888685"/>
                </a:lnTo>
                <a:lnTo>
                  <a:pt x="133597" y="1892931"/>
                </a:lnTo>
                <a:lnTo>
                  <a:pt x="136024" y="1896983"/>
                </a:lnTo>
                <a:lnTo>
                  <a:pt x="138841" y="1901204"/>
                </a:lnTo>
                <a:lnTo>
                  <a:pt x="141970" y="1904699"/>
                </a:lnTo>
                <a:lnTo>
                  <a:pt x="146193" y="1907804"/>
                </a:lnTo>
                <a:lnTo>
                  <a:pt x="149556" y="1909681"/>
                </a:lnTo>
                <a:lnTo>
                  <a:pt x="152382" y="1924650"/>
                </a:lnTo>
                <a:lnTo>
                  <a:pt x="154113" y="1937858"/>
                </a:lnTo>
                <a:lnTo>
                  <a:pt x="154900" y="1944644"/>
                </a:lnTo>
                <a:lnTo>
                  <a:pt x="155141" y="1951624"/>
                </a:lnTo>
                <a:lnTo>
                  <a:pt x="154834" y="1958799"/>
                </a:lnTo>
                <a:lnTo>
                  <a:pt x="154060" y="1967062"/>
                </a:lnTo>
                <a:lnTo>
                  <a:pt x="154609" y="1969017"/>
                </a:lnTo>
                <a:lnTo>
                  <a:pt x="154923" y="1970441"/>
                </a:lnTo>
                <a:lnTo>
                  <a:pt x="156330" y="1971477"/>
                </a:lnTo>
                <a:lnTo>
                  <a:pt x="157347" y="1972344"/>
                </a:lnTo>
                <a:lnTo>
                  <a:pt x="160318" y="1974052"/>
                </a:lnTo>
                <a:lnTo>
                  <a:pt x="163055" y="1975229"/>
                </a:lnTo>
                <a:lnTo>
                  <a:pt x="165479" y="1977131"/>
                </a:lnTo>
                <a:lnTo>
                  <a:pt x="166496" y="1977999"/>
                </a:lnTo>
                <a:lnTo>
                  <a:pt x="167357" y="1979228"/>
                </a:lnTo>
                <a:lnTo>
                  <a:pt x="167280" y="1980484"/>
                </a:lnTo>
                <a:lnTo>
                  <a:pt x="166891" y="1982466"/>
                </a:lnTo>
                <a:lnTo>
                  <a:pt x="165955" y="1984643"/>
                </a:lnTo>
                <a:lnTo>
                  <a:pt x="164472" y="1987013"/>
                </a:lnTo>
                <a:lnTo>
                  <a:pt x="159792" y="1997894"/>
                </a:lnTo>
                <a:lnTo>
                  <a:pt x="158621" y="1999539"/>
                </a:lnTo>
                <a:lnTo>
                  <a:pt x="156747" y="2001742"/>
                </a:lnTo>
                <a:lnTo>
                  <a:pt x="153546" y="2005952"/>
                </a:lnTo>
                <a:lnTo>
                  <a:pt x="148860" y="2010384"/>
                </a:lnTo>
                <a:lnTo>
                  <a:pt x="146827" y="2008650"/>
                </a:lnTo>
                <a:lnTo>
                  <a:pt x="145731" y="2006889"/>
                </a:lnTo>
                <a:lnTo>
                  <a:pt x="142914" y="2002669"/>
                </a:lnTo>
                <a:lnTo>
                  <a:pt x="140253" y="1998086"/>
                </a:lnTo>
                <a:lnTo>
                  <a:pt x="138138" y="1993308"/>
                </a:lnTo>
                <a:lnTo>
                  <a:pt x="136259" y="1989061"/>
                </a:lnTo>
                <a:lnTo>
                  <a:pt x="134379" y="1984815"/>
                </a:lnTo>
                <a:lnTo>
                  <a:pt x="132423" y="1981824"/>
                </a:lnTo>
                <a:lnTo>
                  <a:pt x="131562" y="1980594"/>
                </a:lnTo>
                <a:lnTo>
                  <a:pt x="129998" y="1979922"/>
                </a:lnTo>
                <a:lnTo>
                  <a:pt x="99506" y="1966806"/>
                </a:lnTo>
                <a:lnTo>
                  <a:pt x="97867" y="1969540"/>
                </a:lnTo>
                <a:lnTo>
                  <a:pt x="95211" y="1971406"/>
                </a:lnTo>
                <a:lnTo>
                  <a:pt x="90291" y="1975307"/>
                </a:lnTo>
                <a:lnTo>
                  <a:pt x="84588" y="1978872"/>
                </a:lnTo>
                <a:lnTo>
                  <a:pt x="78495" y="1982268"/>
                </a:lnTo>
                <a:lnTo>
                  <a:pt x="72713" y="1984939"/>
                </a:lnTo>
                <a:lnTo>
                  <a:pt x="67167" y="1988141"/>
                </a:lnTo>
                <a:lnTo>
                  <a:pt x="65058" y="1989812"/>
                </a:lnTo>
                <a:lnTo>
                  <a:pt x="63341" y="1991652"/>
                </a:lnTo>
                <a:lnTo>
                  <a:pt x="61232" y="1993324"/>
                </a:lnTo>
                <a:lnTo>
                  <a:pt x="60140" y="1995863"/>
                </a:lnTo>
                <a:lnTo>
                  <a:pt x="58418" y="1993403"/>
                </a:lnTo>
                <a:lnTo>
                  <a:pt x="56540" y="1991306"/>
                </a:lnTo>
                <a:lnTo>
                  <a:pt x="53960" y="1989766"/>
                </a:lnTo>
                <a:lnTo>
                  <a:pt x="51458" y="1989120"/>
                </a:lnTo>
                <a:lnTo>
                  <a:pt x="48566" y="1988306"/>
                </a:lnTo>
                <a:lnTo>
                  <a:pt x="43641" y="1987907"/>
                </a:lnTo>
                <a:lnTo>
                  <a:pt x="38326" y="1987340"/>
                </a:lnTo>
                <a:lnTo>
                  <a:pt x="35278" y="1986889"/>
                </a:lnTo>
                <a:lnTo>
                  <a:pt x="32150" y="1985543"/>
                </a:lnTo>
                <a:lnTo>
                  <a:pt x="29414" y="1984366"/>
                </a:lnTo>
                <a:lnTo>
                  <a:pt x="26989" y="1982464"/>
                </a:lnTo>
                <a:lnTo>
                  <a:pt x="25347" y="1980898"/>
                </a:lnTo>
                <a:lnTo>
                  <a:pt x="23704" y="1979332"/>
                </a:lnTo>
                <a:lnTo>
                  <a:pt x="21122" y="1975642"/>
                </a:lnTo>
                <a:lnTo>
                  <a:pt x="19086" y="1971758"/>
                </a:lnTo>
                <a:lnTo>
                  <a:pt x="17051" y="1967874"/>
                </a:lnTo>
                <a:lnTo>
                  <a:pt x="14313" y="1964547"/>
                </a:lnTo>
                <a:lnTo>
                  <a:pt x="12826" y="1962619"/>
                </a:lnTo>
                <a:lnTo>
                  <a:pt x="10792" y="1960884"/>
                </a:lnTo>
                <a:lnTo>
                  <a:pt x="8603" y="1959512"/>
                </a:lnTo>
                <a:lnTo>
                  <a:pt x="6257" y="1958503"/>
                </a:lnTo>
                <a:lnTo>
                  <a:pt x="3756" y="1957857"/>
                </a:lnTo>
                <a:lnTo>
                  <a:pt x="2036" y="1957548"/>
                </a:lnTo>
                <a:lnTo>
                  <a:pt x="865" y="1959193"/>
                </a:lnTo>
                <a:lnTo>
                  <a:pt x="241" y="1960644"/>
                </a:lnTo>
                <a:lnTo>
                  <a:pt x="160" y="1957600"/>
                </a:lnTo>
                <a:lnTo>
                  <a:pt x="0" y="1953664"/>
                </a:lnTo>
                <a:lnTo>
                  <a:pt x="773" y="1943251"/>
                </a:lnTo>
                <a:lnTo>
                  <a:pt x="1390" y="1933201"/>
                </a:lnTo>
                <a:lnTo>
                  <a:pt x="2559" y="1929406"/>
                </a:lnTo>
                <a:lnTo>
                  <a:pt x="2948" y="1927424"/>
                </a:lnTo>
                <a:lnTo>
                  <a:pt x="5211" y="1923240"/>
                </a:lnTo>
                <a:lnTo>
                  <a:pt x="7553" y="1919949"/>
                </a:lnTo>
                <a:lnTo>
                  <a:pt x="10521" y="1917357"/>
                </a:lnTo>
                <a:lnTo>
                  <a:pt x="13333" y="1915128"/>
                </a:lnTo>
                <a:lnTo>
                  <a:pt x="16926" y="1913236"/>
                </a:lnTo>
                <a:lnTo>
                  <a:pt x="20755" y="1911874"/>
                </a:lnTo>
                <a:lnTo>
                  <a:pt x="28411" y="1909150"/>
                </a:lnTo>
                <a:lnTo>
                  <a:pt x="36303" y="1906957"/>
                </a:lnTo>
                <a:lnTo>
                  <a:pt x="39741" y="1905427"/>
                </a:lnTo>
                <a:lnTo>
                  <a:pt x="42788" y="1903729"/>
                </a:lnTo>
                <a:lnTo>
                  <a:pt x="46382" y="1901836"/>
                </a:lnTo>
                <a:lnTo>
                  <a:pt x="48802" y="1899439"/>
                </a:lnTo>
                <a:lnTo>
                  <a:pt x="51379" y="1896679"/>
                </a:lnTo>
                <a:lnTo>
                  <a:pt x="53174" y="1893583"/>
                </a:lnTo>
                <a:lnTo>
                  <a:pt x="53875" y="1890876"/>
                </a:lnTo>
                <a:lnTo>
                  <a:pt x="53638" y="1888196"/>
                </a:lnTo>
                <a:lnTo>
                  <a:pt x="53480" y="1886408"/>
                </a:lnTo>
                <a:lnTo>
                  <a:pt x="54025" y="1884064"/>
                </a:lnTo>
                <a:lnTo>
                  <a:pt x="54337" y="1883339"/>
                </a:lnTo>
                <a:lnTo>
                  <a:pt x="55978" y="1882755"/>
                </a:lnTo>
                <a:lnTo>
                  <a:pt x="59807" y="1881393"/>
                </a:lnTo>
                <a:lnTo>
                  <a:pt x="64964" y="1880173"/>
                </a:lnTo>
                <a:lnTo>
                  <a:pt x="66761" y="1879227"/>
                </a:lnTo>
                <a:lnTo>
                  <a:pt x="68323" y="1877749"/>
                </a:lnTo>
                <a:lnTo>
                  <a:pt x="67697" y="1877051"/>
                </a:lnTo>
                <a:lnTo>
                  <a:pt x="66837" y="1875820"/>
                </a:lnTo>
                <a:lnTo>
                  <a:pt x="64175" y="1871238"/>
                </a:lnTo>
                <a:lnTo>
                  <a:pt x="61982" y="1865566"/>
                </a:lnTo>
                <a:lnTo>
                  <a:pt x="62450" y="1864478"/>
                </a:lnTo>
                <a:lnTo>
                  <a:pt x="63465" y="1863196"/>
                </a:lnTo>
                <a:lnTo>
                  <a:pt x="65496" y="1862780"/>
                </a:lnTo>
                <a:lnTo>
                  <a:pt x="67684" y="1862002"/>
                </a:lnTo>
                <a:lnTo>
                  <a:pt x="70263" y="1861392"/>
                </a:lnTo>
                <a:lnTo>
                  <a:pt x="71043" y="1859578"/>
                </a:lnTo>
                <a:lnTo>
                  <a:pt x="71276" y="1857959"/>
                </a:lnTo>
                <a:lnTo>
                  <a:pt x="70883" y="1855642"/>
                </a:lnTo>
                <a:lnTo>
                  <a:pt x="71663" y="1853828"/>
                </a:lnTo>
                <a:lnTo>
                  <a:pt x="73069" y="1852714"/>
                </a:lnTo>
                <a:lnTo>
                  <a:pt x="76272" y="1850653"/>
                </a:lnTo>
                <a:lnTo>
                  <a:pt x="85412" y="1845558"/>
                </a:lnTo>
                <a:lnTo>
                  <a:pt x="90958" y="1842357"/>
                </a:lnTo>
                <a:lnTo>
                  <a:pt x="96349" y="1839517"/>
                </a:lnTo>
                <a:lnTo>
                  <a:pt x="100175" y="1836006"/>
                </a:lnTo>
                <a:close/>
                <a:moveTo>
                  <a:pt x="802101" y="1829449"/>
                </a:moveTo>
                <a:lnTo>
                  <a:pt x="804030" y="1830945"/>
                </a:lnTo>
                <a:lnTo>
                  <a:pt x="804879" y="1832180"/>
                </a:lnTo>
                <a:lnTo>
                  <a:pt x="806152" y="1834237"/>
                </a:lnTo>
                <a:lnTo>
                  <a:pt x="807002" y="1836706"/>
                </a:lnTo>
                <a:lnTo>
                  <a:pt x="807426" y="1839587"/>
                </a:lnTo>
                <a:lnTo>
                  <a:pt x="807850" y="1845759"/>
                </a:lnTo>
                <a:lnTo>
                  <a:pt x="807426" y="1849463"/>
                </a:lnTo>
                <a:lnTo>
                  <a:pt x="806152" y="1852755"/>
                </a:lnTo>
                <a:lnTo>
                  <a:pt x="805303" y="1855635"/>
                </a:lnTo>
                <a:lnTo>
                  <a:pt x="804030" y="1857693"/>
                </a:lnTo>
                <a:lnTo>
                  <a:pt x="801058" y="1862631"/>
                </a:lnTo>
                <a:lnTo>
                  <a:pt x="800634" y="1865100"/>
                </a:lnTo>
                <a:lnTo>
                  <a:pt x="799785" y="1868392"/>
                </a:lnTo>
                <a:lnTo>
                  <a:pt x="800634" y="1870861"/>
                </a:lnTo>
                <a:lnTo>
                  <a:pt x="801058" y="1872507"/>
                </a:lnTo>
                <a:lnTo>
                  <a:pt x="802332" y="1874153"/>
                </a:lnTo>
                <a:lnTo>
                  <a:pt x="802633" y="1874299"/>
                </a:lnTo>
                <a:lnTo>
                  <a:pt x="801481" y="1872807"/>
                </a:lnTo>
                <a:lnTo>
                  <a:pt x="801057" y="1871157"/>
                </a:lnTo>
                <a:lnTo>
                  <a:pt x="800208" y="1868682"/>
                </a:lnTo>
                <a:lnTo>
                  <a:pt x="801057" y="1865382"/>
                </a:lnTo>
                <a:lnTo>
                  <a:pt x="801481" y="1862907"/>
                </a:lnTo>
                <a:lnTo>
                  <a:pt x="804453" y="1857957"/>
                </a:lnTo>
                <a:lnTo>
                  <a:pt x="805726" y="1855894"/>
                </a:lnTo>
                <a:lnTo>
                  <a:pt x="806575" y="1853007"/>
                </a:lnTo>
                <a:lnTo>
                  <a:pt x="807849" y="1849707"/>
                </a:lnTo>
                <a:lnTo>
                  <a:pt x="808274" y="1845994"/>
                </a:lnTo>
                <a:lnTo>
                  <a:pt x="807849" y="1839806"/>
                </a:lnTo>
                <a:lnTo>
                  <a:pt x="807425" y="1836919"/>
                </a:lnTo>
                <a:lnTo>
                  <a:pt x="806575" y="1834444"/>
                </a:lnTo>
                <a:lnTo>
                  <a:pt x="805302" y="1832381"/>
                </a:lnTo>
                <a:lnTo>
                  <a:pt x="804453" y="1831144"/>
                </a:lnTo>
                <a:lnTo>
                  <a:pt x="802331" y="1829494"/>
                </a:lnTo>
                <a:close/>
                <a:moveTo>
                  <a:pt x="799785" y="1821265"/>
                </a:moveTo>
                <a:lnTo>
                  <a:pt x="799785" y="1828888"/>
                </a:lnTo>
                <a:lnTo>
                  <a:pt x="800208" y="1828970"/>
                </a:lnTo>
                <a:lnTo>
                  <a:pt x="800208" y="1821265"/>
                </a:lnTo>
                <a:close/>
                <a:moveTo>
                  <a:pt x="806031" y="1819621"/>
                </a:moveTo>
                <a:lnTo>
                  <a:pt x="806031" y="1820006"/>
                </a:lnTo>
                <a:lnTo>
                  <a:pt x="808274" y="1820006"/>
                </a:lnTo>
                <a:lnTo>
                  <a:pt x="811246" y="1820006"/>
                </a:lnTo>
                <a:lnTo>
                  <a:pt x="814217" y="1821243"/>
                </a:lnTo>
                <a:lnTo>
                  <a:pt x="819311" y="1824131"/>
                </a:lnTo>
                <a:lnTo>
                  <a:pt x="821858" y="1825369"/>
                </a:lnTo>
                <a:lnTo>
                  <a:pt x="824405" y="1826193"/>
                </a:lnTo>
                <a:lnTo>
                  <a:pt x="827801" y="1827431"/>
                </a:lnTo>
                <a:lnTo>
                  <a:pt x="831622" y="1827843"/>
                </a:lnTo>
                <a:lnTo>
                  <a:pt x="833744" y="1827431"/>
                </a:lnTo>
                <a:lnTo>
                  <a:pt x="835018" y="1827019"/>
                </a:lnTo>
                <a:lnTo>
                  <a:pt x="836716" y="1825781"/>
                </a:lnTo>
                <a:lnTo>
                  <a:pt x="837989" y="1824956"/>
                </a:lnTo>
                <a:lnTo>
                  <a:pt x="838202" y="1824666"/>
                </a:lnTo>
                <a:lnTo>
                  <a:pt x="837101" y="1825376"/>
                </a:lnTo>
                <a:lnTo>
                  <a:pt x="835398" y="1826609"/>
                </a:lnTo>
                <a:lnTo>
                  <a:pt x="834121" y="1827020"/>
                </a:lnTo>
                <a:lnTo>
                  <a:pt x="831993" y="1827431"/>
                </a:lnTo>
                <a:lnTo>
                  <a:pt x="828163" y="1827020"/>
                </a:lnTo>
                <a:lnTo>
                  <a:pt x="824758" y="1825787"/>
                </a:lnTo>
                <a:lnTo>
                  <a:pt x="822205" y="1824965"/>
                </a:lnTo>
                <a:lnTo>
                  <a:pt x="819651" y="1823731"/>
                </a:lnTo>
                <a:lnTo>
                  <a:pt x="814544" y="1820854"/>
                </a:lnTo>
                <a:lnTo>
                  <a:pt x="811565" y="1819621"/>
                </a:lnTo>
                <a:lnTo>
                  <a:pt x="808585" y="1819621"/>
                </a:lnTo>
                <a:close/>
                <a:moveTo>
                  <a:pt x="2764267" y="1818423"/>
                </a:moveTo>
                <a:lnTo>
                  <a:pt x="2764383" y="1818612"/>
                </a:lnTo>
                <a:lnTo>
                  <a:pt x="2766083" y="1819437"/>
                </a:lnTo>
                <a:lnTo>
                  <a:pt x="2767506" y="1819783"/>
                </a:lnTo>
                <a:lnTo>
                  <a:pt x="2767526" y="1819593"/>
                </a:lnTo>
                <a:lnTo>
                  <a:pt x="2765827" y="1819181"/>
                </a:lnTo>
                <a:close/>
                <a:moveTo>
                  <a:pt x="1508251" y="1813902"/>
                </a:moveTo>
                <a:lnTo>
                  <a:pt x="1507869" y="1816496"/>
                </a:lnTo>
                <a:lnTo>
                  <a:pt x="1506171" y="1819792"/>
                </a:lnTo>
                <a:lnTo>
                  <a:pt x="1505322" y="1824325"/>
                </a:lnTo>
                <a:lnTo>
                  <a:pt x="1504897" y="1826798"/>
                </a:lnTo>
                <a:lnTo>
                  <a:pt x="1504923" y="1826924"/>
                </a:lnTo>
                <a:lnTo>
                  <a:pt x="1505280" y="1824839"/>
                </a:lnTo>
                <a:lnTo>
                  <a:pt x="1506129" y="1820298"/>
                </a:lnTo>
                <a:lnTo>
                  <a:pt x="1507826" y="1816995"/>
                </a:lnTo>
                <a:lnTo>
                  <a:pt x="1508251" y="1814105"/>
                </a:lnTo>
                <a:close/>
                <a:moveTo>
                  <a:pt x="1351273" y="1811200"/>
                </a:moveTo>
                <a:lnTo>
                  <a:pt x="1351528" y="1811756"/>
                </a:lnTo>
                <a:lnTo>
                  <a:pt x="1352500" y="1813013"/>
                </a:lnTo>
                <a:lnTo>
                  <a:pt x="1352500" y="1812787"/>
                </a:lnTo>
                <a:close/>
                <a:moveTo>
                  <a:pt x="2930554" y="1805738"/>
                </a:moveTo>
                <a:lnTo>
                  <a:pt x="2928933" y="1809281"/>
                </a:lnTo>
                <a:lnTo>
                  <a:pt x="2928888" y="1809480"/>
                </a:lnTo>
                <a:lnTo>
                  <a:pt x="2930489" y="1805981"/>
                </a:lnTo>
                <a:close/>
                <a:moveTo>
                  <a:pt x="1347166" y="1805138"/>
                </a:moveTo>
                <a:lnTo>
                  <a:pt x="1347277" y="1805568"/>
                </a:lnTo>
                <a:lnTo>
                  <a:pt x="1349793" y="1808010"/>
                </a:lnTo>
                <a:lnTo>
                  <a:pt x="1349528" y="1807431"/>
                </a:lnTo>
                <a:close/>
                <a:moveTo>
                  <a:pt x="766025" y="1801534"/>
                </a:moveTo>
                <a:lnTo>
                  <a:pt x="763471" y="1801946"/>
                </a:lnTo>
                <a:lnTo>
                  <a:pt x="763178" y="1802087"/>
                </a:lnTo>
                <a:lnTo>
                  <a:pt x="765399" y="1801729"/>
                </a:lnTo>
                <a:lnTo>
                  <a:pt x="768370" y="1802140"/>
                </a:lnTo>
                <a:lnTo>
                  <a:pt x="770493" y="1802551"/>
                </a:lnTo>
                <a:lnTo>
                  <a:pt x="772616" y="1803375"/>
                </a:lnTo>
                <a:lnTo>
                  <a:pt x="775163" y="1804197"/>
                </a:lnTo>
                <a:lnTo>
                  <a:pt x="778895" y="1807011"/>
                </a:lnTo>
                <a:lnTo>
                  <a:pt x="775388" y="1804001"/>
                </a:lnTo>
                <a:lnTo>
                  <a:pt x="773261" y="1803179"/>
                </a:lnTo>
                <a:lnTo>
                  <a:pt x="770707" y="1802357"/>
                </a:lnTo>
                <a:lnTo>
                  <a:pt x="769004" y="1801946"/>
                </a:lnTo>
                <a:close/>
                <a:moveTo>
                  <a:pt x="1165521" y="1800967"/>
                </a:moveTo>
                <a:lnTo>
                  <a:pt x="1165284" y="1802042"/>
                </a:lnTo>
                <a:lnTo>
                  <a:pt x="1161888" y="1816444"/>
                </a:lnTo>
                <a:lnTo>
                  <a:pt x="1159765" y="1824262"/>
                </a:lnTo>
                <a:lnTo>
                  <a:pt x="1158492" y="1827142"/>
                </a:lnTo>
                <a:lnTo>
                  <a:pt x="1157642" y="1829200"/>
                </a:lnTo>
                <a:lnTo>
                  <a:pt x="1154247" y="1830846"/>
                </a:lnTo>
                <a:lnTo>
                  <a:pt x="1150426" y="1832080"/>
                </a:lnTo>
                <a:lnTo>
                  <a:pt x="1142785" y="1834960"/>
                </a:lnTo>
                <a:lnTo>
                  <a:pt x="1139389" y="1837017"/>
                </a:lnTo>
                <a:lnTo>
                  <a:pt x="1136417" y="1839075"/>
                </a:lnTo>
                <a:lnTo>
                  <a:pt x="1135568" y="1840721"/>
                </a:lnTo>
                <a:lnTo>
                  <a:pt x="1134295" y="1841955"/>
                </a:lnTo>
                <a:lnTo>
                  <a:pt x="1133870" y="1844012"/>
                </a:lnTo>
                <a:lnTo>
                  <a:pt x="1133870" y="1846070"/>
                </a:lnTo>
                <a:lnTo>
                  <a:pt x="1133870" y="1848539"/>
                </a:lnTo>
                <a:lnTo>
                  <a:pt x="1134202" y="1849290"/>
                </a:lnTo>
                <a:lnTo>
                  <a:pt x="1133872" y="1846407"/>
                </a:lnTo>
                <a:lnTo>
                  <a:pt x="1133872" y="1844345"/>
                </a:lnTo>
                <a:lnTo>
                  <a:pt x="1134297" y="1842282"/>
                </a:lnTo>
                <a:lnTo>
                  <a:pt x="1135573" y="1841044"/>
                </a:lnTo>
                <a:lnTo>
                  <a:pt x="1136423" y="1839394"/>
                </a:lnTo>
                <a:lnTo>
                  <a:pt x="1139398" y="1837332"/>
                </a:lnTo>
                <a:lnTo>
                  <a:pt x="1142799" y="1835269"/>
                </a:lnTo>
                <a:lnTo>
                  <a:pt x="1150451" y="1832382"/>
                </a:lnTo>
                <a:lnTo>
                  <a:pt x="1154277" y="1831144"/>
                </a:lnTo>
                <a:lnTo>
                  <a:pt x="1157678" y="1829494"/>
                </a:lnTo>
                <a:lnTo>
                  <a:pt x="1158528" y="1827431"/>
                </a:lnTo>
                <a:lnTo>
                  <a:pt x="1159804" y="1824544"/>
                </a:lnTo>
                <a:lnTo>
                  <a:pt x="1161929" y="1816706"/>
                </a:lnTo>
                <a:lnTo>
                  <a:pt x="1165330" y="1802268"/>
                </a:lnTo>
                <a:close/>
                <a:moveTo>
                  <a:pt x="3184441" y="1798968"/>
                </a:moveTo>
                <a:lnTo>
                  <a:pt x="3183181" y="1804271"/>
                </a:lnTo>
                <a:lnTo>
                  <a:pt x="3183363" y="1803918"/>
                </a:lnTo>
                <a:lnTo>
                  <a:pt x="3184539" y="1798968"/>
                </a:lnTo>
                <a:close/>
                <a:moveTo>
                  <a:pt x="563440" y="1797687"/>
                </a:moveTo>
                <a:lnTo>
                  <a:pt x="563308" y="1797698"/>
                </a:lnTo>
                <a:lnTo>
                  <a:pt x="571308" y="1810106"/>
                </a:lnTo>
                <a:lnTo>
                  <a:pt x="578117" y="1822068"/>
                </a:lnTo>
                <a:lnTo>
                  <a:pt x="581522" y="1828256"/>
                </a:lnTo>
                <a:lnTo>
                  <a:pt x="584500" y="1834857"/>
                </a:lnTo>
                <a:lnTo>
                  <a:pt x="587054" y="1841869"/>
                </a:lnTo>
                <a:lnTo>
                  <a:pt x="589607" y="1850119"/>
                </a:lnTo>
                <a:lnTo>
                  <a:pt x="590884" y="1851769"/>
                </a:lnTo>
                <a:lnTo>
                  <a:pt x="591735" y="1853007"/>
                </a:lnTo>
                <a:lnTo>
                  <a:pt x="591804" y="1853024"/>
                </a:lnTo>
                <a:lnTo>
                  <a:pt x="591253" y="1852220"/>
                </a:lnTo>
                <a:lnTo>
                  <a:pt x="589984" y="1850576"/>
                </a:lnTo>
                <a:lnTo>
                  <a:pt x="587446" y="1842349"/>
                </a:lnTo>
                <a:lnTo>
                  <a:pt x="584907" y="1835357"/>
                </a:lnTo>
                <a:lnTo>
                  <a:pt x="581946" y="1828777"/>
                </a:lnTo>
                <a:lnTo>
                  <a:pt x="578562" y="1822608"/>
                </a:lnTo>
                <a:lnTo>
                  <a:pt x="571793" y="1810680"/>
                </a:lnTo>
                <a:close/>
                <a:moveTo>
                  <a:pt x="2154571" y="1796042"/>
                </a:moveTo>
                <a:lnTo>
                  <a:pt x="2154564" y="1796044"/>
                </a:lnTo>
                <a:lnTo>
                  <a:pt x="2154586" y="1796300"/>
                </a:lnTo>
                <a:lnTo>
                  <a:pt x="2154592" y="1796297"/>
                </a:lnTo>
                <a:lnTo>
                  <a:pt x="2154845" y="1799248"/>
                </a:lnTo>
                <a:lnTo>
                  <a:pt x="2155693" y="1803788"/>
                </a:lnTo>
                <a:lnTo>
                  <a:pt x="2156118" y="1807914"/>
                </a:lnTo>
                <a:lnTo>
                  <a:pt x="2157391" y="1812866"/>
                </a:lnTo>
                <a:lnTo>
                  <a:pt x="2159088" y="1816580"/>
                </a:lnTo>
                <a:lnTo>
                  <a:pt x="2160361" y="1820294"/>
                </a:lnTo>
                <a:lnTo>
                  <a:pt x="2162482" y="1824421"/>
                </a:lnTo>
                <a:lnTo>
                  <a:pt x="2164603" y="1827723"/>
                </a:lnTo>
                <a:lnTo>
                  <a:pt x="2167573" y="1830611"/>
                </a:lnTo>
                <a:lnTo>
                  <a:pt x="2170543" y="1833087"/>
                </a:lnTo>
                <a:lnTo>
                  <a:pt x="2173513" y="1835563"/>
                </a:lnTo>
                <a:lnTo>
                  <a:pt x="2176907" y="1837626"/>
                </a:lnTo>
                <a:lnTo>
                  <a:pt x="2180726" y="1839277"/>
                </a:lnTo>
                <a:lnTo>
                  <a:pt x="2184968" y="1840515"/>
                </a:lnTo>
                <a:lnTo>
                  <a:pt x="2189211" y="1841340"/>
                </a:lnTo>
                <a:lnTo>
                  <a:pt x="2194303" y="1841340"/>
                </a:lnTo>
                <a:lnTo>
                  <a:pt x="2194303" y="1844229"/>
                </a:lnTo>
                <a:lnTo>
                  <a:pt x="2194303" y="1846883"/>
                </a:lnTo>
                <a:lnTo>
                  <a:pt x="2194365" y="1846670"/>
                </a:lnTo>
                <a:lnTo>
                  <a:pt x="2194365" y="1843781"/>
                </a:lnTo>
                <a:lnTo>
                  <a:pt x="2194365" y="1840893"/>
                </a:lnTo>
                <a:lnTo>
                  <a:pt x="2189268" y="1840893"/>
                </a:lnTo>
                <a:lnTo>
                  <a:pt x="2185021" y="1840068"/>
                </a:lnTo>
                <a:lnTo>
                  <a:pt x="2180773" y="1838830"/>
                </a:lnTo>
                <a:lnTo>
                  <a:pt x="2176950" y="1837179"/>
                </a:lnTo>
                <a:lnTo>
                  <a:pt x="2173552" y="1835117"/>
                </a:lnTo>
                <a:lnTo>
                  <a:pt x="2170579" y="1832641"/>
                </a:lnTo>
                <a:lnTo>
                  <a:pt x="2167606" y="1830165"/>
                </a:lnTo>
                <a:lnTo>
                  <a:pt x="2164633" y="1827277"/>
                </a:lnTo>
                <a:lnTo>
                  <a:pt x="2162509" y="1823976"/>
                </a:lnTo>
                <a:lnTo>
                  <a:pt x="2160385" y="1819850"/>
                </a:lnTo>
                <a:lnTo>
                  <a:pt x="2159111" y="1816136"/>
                </a:lnTo>
                <a:lnTo>
                  <a:pt x="2157412" y="1812423"/>
                </a:lnTo>
                <a:lnTo>
                  <a:pt x="2156138" y="1807472"/>
                </a:lnTo>
                <a:lnTo>
                  <a:pt x="2155712" y="1803345"/>
                </a:lnTo>
                <a:lnTo>
                  <a:pt x="2154863" y="1798807"/>
                </a:lnTo>
                <a:lnTo>
                  <a:pt x="2154646" y="1796277"/>
                </a:lnTo>
                <a:lnTo>
                  <a:pt x="2154592" y="1796297"/>
                </a:lnTo>
                <a:close/>
                <a:moveTo>
                  <a:pt x="2154421" y="1794297"/>
                </a:moveTo>
                <a:lnTo>
                  <a:pt x="2154421" y="1794375"/>
                </a:lnTo>
                <a:lnTo>
                  <a:pt x="2154465" y="1794887"/>
                </a:lnTo>
                <a:lnTo>
                  <a:pt x="2154465" y="1794808"/>
                </a:lnTo>
                <a:close/>
                <a:moveTo>
                  <a:pt x="851887" y="1791272"/>
                </a:moveTo>
                <a:lnTo>
                  <a:pt x="851571" y="1792491"/>
                </a:lnTo>
                <a:lnTo>
                  <a:pt x="850720" y="1793725"/>
                </a:lnTo>
                <a:lnTo>
                  <a:pt x="847741" y="1796191"/>
                </a:lnTo>
                <a:lnTo>
                  <a:pt x="844336" y="1798657"/>
                </a:lnTo>
                <a:lnTo>
                  <a:pt x="843485" y="1799890"/>
                </a:lnTo>
                <a:lnTo>
                  <a:pt x="842634" y="1801534"/>
                </a:lnTo>
                <a:lnTo>
                  <a:pt x="842634" y="1802437"/>
                </a:lnTo>
                <a:lnTo>
                  <a:pt x="843083" y="1803093"/>
                </a:lnTo>
                <a:lnTo>
                  <a:pt x="843932" y="1805568"/>
                </a:lnTo>
                <a:lnTo>
                  <a:pt x="848177" y="1810518"/>
                </a:lnTo>
                <a:lnTo>
                  <a:pt x="853696" y="1816706"/>
                </a:lnTo>
                <a:lnTo>
                  <a:pt x="853787" y="1816801"/>
                </a:lnTo>
                <a:lnTo>
                  <a:pt x="848574" y="1810931"/>
                </a:lnTo>
                <a:lnTo>
                  <a:pt x="844347" y="1805981"/>
                </a:lnTo>
                <a:lnTo>
                  <a:pt x="843502" y="1803506"/>
                </a:lnTo>
                <a:lnTo>
                  <a:pt x="842656" y="1802268"/>
                </a:lnTo>
                <a:lnTo>
                  <a:pt x="843502" y="1800618"/>
                </a:lnTo>
                <a:lnTo>
                  <a:pt x="844347" y="1799381"/>
                </a:lnTo>
                <a:lnTo>
                  <a:pt x="847729" y="1796905"/>
                </a:lnTo>
                <a:lnTo>
                  <a:pt x="850688" y="1794430"/>
                </a:lnTo>
                <a:lnTo>
                  <a:pt x="851533" y="1793193"/>
                </a:lnTo>
                <a:lnTo>
                  <a:pt x="851956" y="1791543"/>
                </a:lnTo>
                <a:close/>
                <a:moveTo>
                  <a:pt x="3077552" y="1788407"/>
                </a:moveTo>
                <a:lnTo>
                  <a:pt x="3077424" y="1788655"/>
                </a:lnTo>
                <a:lnTo>
                  <a:pt x="3076151" y="1793193"/>
                </a:lnTo>
                <a:lnTo>
                  <a:pt x="3074877" y="1797730"/>
                </a:lnTo>
                <a:lnTo>
                  <a:pt x="3073603" y="1809281"/>
                </a:lnTo>
                <a:lnTo>
                  <a:pt x="3071904" y="1822069"/>
                </a:lnTo>
                <a:lnTo>
                  <a:pt x="3070630" y="1829081"/>
                </a:lnTo>
                <a:lnTo>
                  <a:pt x="3068931" y="1836507"/>
                </a:lnTo>
                <a:lnTo>
                  <a:pt x="3067693" y="1840517"/>
                </a:lnTo>
                <a:lnTo>
                  <a:pt x="3067829" y="1840219"/>
                </a:lnTo>
                <a:lnTo>
                  <a:pt x="3069103" y="1836094"/>
                </a:lnTo>
                <a:lnTo>
                  <a:pt x="3070803" y="1828669"/>
                </a:lnTo>
                <a:lnTo>
                  <a:pt x="3072076" y="1821656"/>
                </a:lnTo>
                <a:lnTo>
                  <a:pt x="3073776" y="1808868"/>
                </a:lnTo>
                <a:lnTo>
                  <a:pt x="3075050" y="1797318"/>
                </a:lnTo>
                <a:lnTo>
                  <a:pt x="3076325" y="1792780"/>
                </a:lnTo>
                <a:close/>
                <a:moveTo>
                  <a:pt x="3723381" y="1783292"/>
                </a:moveTo>
                <a:lnTo>
                  <a:pt x="3719984" y="1783704"/>
                </a:lnTo>
                <a:lnTo>
                  <a:pt x="3716589" y="1784530"/>
                </a:lnTo>
                <a:lnTo>
                  <a:pt x="3713617" y="1785767"/>
                </a:lnTo>
                <a:lnTo>
                  <a:pt x="3708523" y="1787829"/>
                </a:lnTo>
                <a:lnTo>
                  <a:pt x="3703429" y="1791955"/>
                </a:lnTo>
                <a:lnTo>
                  <a:pt x="3699183" y="1795667"/>
                </a:lnTo>
                <a:lnTo>
                  <a:pt x="3694513" y="1799792"/>
                </a:lnTo>
                <a:lnTo>
                  <a:pt x="3686872" y="1808868"/>
                </a:lnTo>
                <a:lnTo>
                  <a:pt x="3675411" y="1808868"/>
                </a:lnTo>
                <a:lnTo>
                  <a:pt x="3675095" y="1806722"/>
                </a:lnTo>
                <a:lnTo>
                  <a:pt x="3675359" y="1809281"/>
                </a:lnTo>
                <a:lnTo>
                  <a:pt x="3670263" y="1811756"/>
                </a:lnTo>
                <a:lnTo>
                  <a:pt x="3665591" y="1813818"/>
                </a:lnTo>
                <a:lnTo>
                  <a:pt x="3661345" y="1816706"/>
                </a:lnTo>
                <a:lnTo>
                  <a:pt x="3657523" y="1819593"/>
                </a:lnTo>
                <a:lnTo>
                  <a:pt x="3654125" y="1822481"/>
                </a:lnTo>
                <a:lnTo>
                  <a:pt x="3650728" y="1825781"/>
                </a:lnTo>
                <a:lnTo>
                  <a:pt x="3644783" y="1832794"/>
                </a:lnTo>
                <a:lnTo>
                  <a:pt x="3638837" y="1840219"/>
                </a:lnTo>
                <a:lnTo>
                  <a:pt x="3632467" y="1847232"/>
                </a:lnTo>
                <a:lnTo>
                  <a:pt x="3629070" y="1850945"/>
                </a:lnTo>
                <a:lnTo>
                  <a:pt x="3625248" y="1854245"/>
                </a:lnTo>
                <a:lnTo>
                  <a:pt x="3621426" y="1857545"/>
                </a:lnTo>
                <a:lnTo>
                  <a:pt x="3616330" y="1860432"/>
                </a:lnTo>
                <a:lnTo>
                  <a:pt x="3614631" y="1862082"/>
                </a:lnTo>
                <a:lnTo>
                  <a:pt x="3612508" y="1863320"/>
                </a:lnTo>
                <a:lnTo>
                  <a:pt x="3608261" y="1864970"/>
                </a:lnTo>
                <a:lnTo>
                  <a:pt x="3602741" y="1866207"/>
                </a:lnTo>
                <a:lnTo>
                  <a:pt x="3597645" y="1866620"/>
                </a:lnTo>
                <a:lnTo>
                  <a:pt x="3592973" y="1867445"/>
                </a:lnTo>
                <a:lnTo>
                  <a:pt x="3587877" y="1869095"/>
                </a:lnTo>
                <a:lnTo>
                  <a:pt x="3583630" y="1870332"/>
                </a:lnTo>
                <a:lnTo>
                  <a:pt x="3582356" y="1871570"/>
                </a:lnTo>
                <a:lnTo>
                  <a:pt x="3580233" y="1872808"/>
                </a:lnTo>
                <a:lnTo>
                  <a:pt x="3571740" y="1881883"/>
                </a:lnTo>
                <a:lnTo>
                  <a:pt x="3567493" y="1886008"/>
                </a:lnTo>
                <a:lnTo>
                  <a:pt x="3562822" y="1890546"/>
                </a:lnTo>
                <a:lnTo>
                  <a:pt x="3557301" y="1894258"/>
                </a:lnTo>
                <a:lnTo>
                  <a:pt x="3554328" y="1896321"/>
                </a:lnTo>
                <a:lnTo>
                  <a:pt x="3551355" y="1897559"/>
                </a:lnTo>
                <a:lnTo>
                  <a:pt x="3547958" y="1898383"/>
                </a:lnTo>
                <a:lnTo>
                  <a:pt x="3544561" y="1899621"/>
                </a:lnTo>
                <a:lnTo>
                  <a:pt x="3540739" y="1900033"/>
                </a:lnTo>
                <a:lnTo>
                  <a:pt x="3538631" y="1900261"/>
                </a:lnTo>
                <a:lnTo>
                  <a:pt x="3540740" y="1900034"/>
                </a:lnTo>
                <a:lnTo>
                  <a:pt x="3544565" y="1899621"/>
                </a:lnTo>
                <a:lnTo>
                  <a:pt x="3547967" y="1898384"/>
                </a:lnTo>
                <a:lnTo>
                  <a:pt x="3551367" y="1897559"/>
                </a:lnTo>
                <a:lnTo>
                  <a:pt x="3554343" y="1896321"/>
                </a:lnTo>
                <a:lnTo>
                  <a:pt x="3557319" y="1894258"/>
                </a:lnTo>
                <a:lnTo>
                  <a:pt x="3562845" y="1890546"/>
                </a:lnTo>
                <a:lnTo>
                  <a:pt x="3567521" y="1886008"/>
                </a:lnTo>
                <a:lnTo>
                  <a:pt x="3571772" y="1881883"/>
                </a:lnTo>
                <a:lnTo>
                  <a:pt x="3580274" y="1872808"/>
                </a:lnTo>
                <a:lnTo>
                  <a:pt x="3582399" y="1871570"/>
                </a:lnTo>
                <a:lnTo>
                  <a:pt x="3583675" y="1870333"/>
                </a:lnTo>
                <a:lnTo>
                  <a:pt x="3587926" y="1869095"/>
                </a:lnTo>
                <a:lnTo>
                  <a:pt x="3593027" y="1867445"/>
                </a:lnTo>
                <a:lnTo>
                  <a:pt x="3597703" y="1866620"/>
                </a:lnTo>
                <a:lnTo>
                  <a:pt x="3602804" y="1866208"/>
                </a:lnTo>
                <a:lnTo>
                  <a:pt x="3608331" y="1864970"/>
                </a:lnTo>
                <a:lnTo>
                  <a:pt x="3612581" y="1863320"/>
                </a:lnTo>
                <a:lnTo>
                  <a:pt x="3614707" y="1862083"/>
                </a:lnTo>
                <a:lnTo>
                  <a:pt x="3616407" y="1860433"/>
                </a:lnTo>
                <a:lnTo>
                  <a:pt x="3621509" y="1857545"/>
                </a:lnTo>
                <a:lnTo>
                  <a:pt x="3625334" y="1854245"/>
                </a:lnTo>
                <a:lnTo>
                  <a:pt x="3629160" y="1850945"/>
                </a:lnTo>
                <a:lnTo>
                  <a:pt x="3632561" y="1847232"/>
                </a:lnTo>
                <a:lnTo>
                  <a:pt x="3638937" y="1840220"/>
                </a:lnTo>
                <a:lnTo>
                  <a:pt x="3644889" y="1832794"/>
                </a:lnTo>
                <a:lnTo>
                  <a:pt x="3650840" y="1825781"/>
                </a:lnTo>
                <a:lnTo>
                  <a:pt x="3654241" y="1822481"/>
                </a:lnTo>
                <a:lnTo>
                  <a:pt x="3657642" y="1819594"/>
                </a:lnTo>
                <a:lnTo>
                  <a:pt x="3661467" y="1816706"/>
                </a:lnTo>
                <a:lnTo>
                  <a:pt x="3665719" y="1813819"/>
                </a:lnTo>
                <a:lnTo>
                  <a:pt x="3670395" y="1811756"/>
                </a:lnTo>
                <a:lnTo>
                  <a:pt x="3675496" y="1809281"/>
                </a:lnTo>
                <a:lnTo>
                  <a:pt x="3686973" y="1809281"/>
                </a:lnTo>
                <a:lnTo>
                  <a:pt x="3694625" y="1800206"/>
                </a:lnTo>
                <a:lnTo>
                  <a:pt x="3699301" y="1796081"/>
                </a:lnTo>
                <a:lnTo>
                  <a:pt x="3703553" y="1792368"/>
                </a:lnTo>
                <a:lnTo>
                  <a:pt x="3708653" y="1788243"/>
                </a:lnTo>
                <a:lnTo>
                  <a:pt x="3713755" y="1786180"/>
                </a:lnTo>
                <a:lnTo>
                  <a:pt x="3716730" y="1784942"/>
                </a:lnTo>
                <a:lnTo>
                  <a:pt x="3720131" y="1784118"/>
                </a:lnTo>
                <a:lnTo>
                  <a:pt x="3723532" y="1783705"/>
                </a:lnTo>
                <a:lnTo>
                  <a:pt x="3726933" y="1783705"/>
                </a:lnTo>
                <a:lnTo>
                  <a:pt x="3732034" y="1784118"/>
                </a:lnTo>
                <a:lnTo>
                  <a:pt x="3735860" y="1784530"/>
                </a:lnTo>
                <a:lnTo>
                  <a:pt x="3738836" y="1785355"/>
                </a:lnTo>
                <a:lnTo>
                  <a:pt x="3741386" y="1787418"/>
                </a:lnTo>
                <a:lnTo>
                  <a:pt x="3742529" y="1789637"/>
                </a:lnTo>
                <a:lnTo>
                  <a:pt x="3742483" y="1789480"/>
                </a:lnTo>
                <a:lnTo>
                  <a:pt x="3741210" y="1787005"/>
                </a:lnTo>
                <a:lnTo>
                  <a:pt x="3738663" y="1784942"/>
                </a:lnTo>
                <a:lnTo>
                  <a:pt x="3735691" y="1784117"/>
                </a:lnTo>
                <a:lnTo>
                  <a:pt x="3731871" y="1783704"/>
                </a:lnTo>
                <a:lnTo>
                  <a:pt x="3726776" y="1783292"/>
                </a:lnTo>
                <a:close/>
                <a:moveTo>
                  <a:pt x="1002233" y="1772761"/>
                </a:moveTo>
                <a:lnTo>
                  <a:pt x="1004151" y="1774630"/>
                </a:lnTo>
                <a:lnTo>
                  <a:pt x="1006694" y="1777517"/>
                </a:lnTo>
                <a:lnTo>
                  <a:pt x="1007061" y="1777696"/>
                </a:lnTo>
                <a:lnTo>
                  <a:pt x="1004707" y="1775042"/>
                </a:lnTo>
                <a:lnTo>
                  <a:pt x="1002571" y="1772979"/>
                </a:lnTo>
                <a:close/>
                <a:moveTo>
                  <a:pt x="1349142" y="1768761"/>
                </a:moveTo>
                <a:lnTo>
                  <a:pt x="1349403" y="1769267"/>
                </a:lnTo>
                <a:lnTo>
                  <a:pt x="1351103" y="1772155"/>
                </a:lnTo>
                <a:lnTo>
                  <a:pt x="1352666" y="1774430"/>
                </a:lnTo>
                <a:lnTo>
                  <a:pt x="1352500" y="1774053"/>
                </a:lnTo>
                <a:lnTo>
                  <a:pt x="1350802" y="1771581"/>
                </a:lnTo>
                <a:close/>
                <a:moveTo>
                  <a:pt x="722188" y="1767006"/>
                </a:moveTo>
                <a:lnTo>
                  <a:pt x="721703" y="1767162"/>
                </a:lnTo>
                <a:lnTo>
                  <a:pt x="723798" y="1767162"/>
                </a:lnTo>
                <a:lnTo>
                  <a:pt x="727193" y="1767573"/>
                </a:lnTo>
                <a:lnTo>
                  <a:pt x="730590" y="1768808"/>
                </a:lnTo>
                <a:lnTo>
                  <a:pt x="733136" y="1771277"/>
                </a:lnTo>
                <a:lnTo>
                  <a:pt x="734410" y="1774158"/>
                </a:lnTo>
                <a:lnTo>
                  <a:pt x="736108" y="1777450"/>
                </a:lnTo>
                <a:lnTo>
                  <a:pt x="736957" y="1781153"/>
                </a:lnTo>
                <a:lnTo>
                  <a:pt x="737806" y="1789795"/>
                </a:lnTo>
                <a:lnTo>
                  <a:pt x="739079" y="1797613"/>
                </a:lnTo>
                <a:lnTo>
                  <a:pt x="739504" y="1801729"/>
                </a:lnTo>
                <a:lnTo>
                  <a:pt x="740353" y="1805021"/>
                </a:lnTo>
                <a:lnTo>
                  <a:pt x="741627" y="1807489"/>
                </a:lnTo>
                <a:lnTo>
                  <a:pt x="743749" y="1809958"/>
                </a:lnTo>
                <a:lnTo>
                  <a:pt x="746721" y="1811604"/>
                </a:lnTo>
                <a:lnTo>
                  <a:pt x="750117" y="1812016"/>
                </a:lnTo>
                <a:lnTo>
                  <a:pt x="752239" y="1811604"/>
                </a:lnTo>
                <a:lnTo>
                  <a:pt x="752409" y="1811481"/>
                </a:lnTo>
                <a:lnTo>
                  <a:pt x="750703" y="1811811"/>
                </a:lnTo>
                <a:lnTo>
                  <a:pt x="747299" y="1811400"/>
                </a:lnTo>
                <a:lnTo>
                  <a:pt x="744319" y="1809755"/>
                </a:lnTo>
                <a:lnTo>
                  <a:pt x="742191" y="1807289"/>
                </a:lnTo>
                <a:lnTo>
                  <a:pt x="740915" y="1804823"/>
                </a:lnTo>
                <a:lnTo>
                  <a:pt x="740064" y="1801534"/>
                </a:lnTo>
                <a:lnTo>
                  <a:pt x="739638" y="1797424"/>
                </a:lnTo>
                <a:lnTo>
                  <a:pt x="738361" y="1789614"/>
                </a:lnTo>
                <a:lnTo>
                  <a:pt x="737510" y="1780982"/>
                </a:lnTo>
                <a:lnTo>
                  <a:pt x="736658" y="1777282"/>
                </a:lnTo>
                <a:lnTo>
                  <a:pt x="734956" y="1773994"/>
                </a:lnTo>
                <a:lnTo>
                  <a:pt x="733680" y="1771117"/>
                </a:lnTo>
                <a:lnTo>
                  <a:pt x="731126" y="1768650"/>
                </a:lnTo>
                <a:lnTo>
                  <a:pt x="727721" y="1767417"/>
                </a:lnTo>
                <a:lnTo>
                  <a:pt x="724316" y="1767006"/>
                </a:lnTo>
                <a:close/>
                <a:moveTo>
                  <a:pt x="532719" y="1762919"/>
                </a:moveTo>
                <a:lnTo>
                  <a:pt x="533008" y="1764317"/>
                </a:lnTo>
                <a:lnTo>
                  <a:pt x="533008" y="1765967"/>
                </a:lnTo>
                <a:lnTo>
                  <a:pt x="532582" y="1770917"/>
                </a:lnTo>
                <a:lnTo>
                  <a:pt x="533008" y="1773805"/>
                </a:lnTo>
                <a:lnTo>
                  <a:pt x="533434" y="1777105"/>
                </a:lnTo>
                <a:lnTo>
                  <a:pt x="533540" y="1777270"/>
                </a:lnTo>
                <a:lnTo>
                  <a:pt x="533191" y="1774548"/>
                </a:lnTo>
                <a:lnTo>
                  <a:pt x="532767" y="1771650"/>
                </a:lnTo>
                <a:lnTo>
                  <a:pt x="533191" y="1766682"/>
                </a:lnTo>
                <a:lnTo>
                  <a:pt x="533191" y="1765026"/>
                </a:lnTo>
                <a:lnTo>
                  <a:pt x="532767" y="1762956"/>
                </a:lnTo>
                <a:close/>
                <a:moveTo>
                  <a:pt x="478912" y="1759902"/>
                </a:moveTo>
                <a:lnTo>
                  <a:pt x="475871" y="1765411"/>
                </a:lnTo>
                <a:lnTo>
                  <a:pt x="475712" y="1765674"/>
                </a:lnTo>
                <a:lnTo>
                  <a:pt x="478536" y="1761842"/>
                </a:lnTo>
                <a:lnTo>
                  <a:pt x="479685" y="1760233"/>
                </a:lnTo>
                <a:close/>
                <a:moveTo>
                  <a:pt x="1078901" y="1749879"/>
                </a:moveTo>
                <a:lnTo>
                  <a:pt x="1076782" y="1750704"/>
                </a:lnTo>
                <a:lnTo>
                  <a:pt x="1072119" y="1752766"/>
                </a:lnTo>
                <a:lnTo>
                  <a:pt x="1068304" y="1754829"/>
                </a:lnTo>
                <a:lnTo>
                  <a:pt x="1067456" y="1755654"/>
                </a:lnTo>
                <a:lnTo>
                  <a:pt x="1067032" y="1756066"/>
                </a:lnTo>
                <a:lnTo>
                  <a:pt x="1065761" y="1758954"/>
                </a:lnTo>
                <a:lnTo>
                  <a:pt x="1064913" y="1761841"/>
                </a:lnTo>
                <a:lnTo>
                  <a:pt x="1064489" y="1768854"/>
                </a:lnTo>
                <a:lnTo>
                  <a:pt x="1064065" y="1776692"/>
                </a:lnTo>
                <a:lnTo>
                  <a:pt x="1062793" y="1780405"/>
                </a:lnTo>
                <a:lnTo>
                  <a:pt x="1061945" y="1783704"/>
                </a:lnTo>
                <a:lnTo>
                  <a:pt x="1061521" y="1786180"/>
                </a:lnTo>
                <a:lnTo>
                  <a:pt x="1060674" y="1787417"/>
                </a:lnTo>
                <a:lnTo>
                  <a:pt x="1057707" y="1790718"/>
                </a:lnTo>
                <a:lnTo>
                  <a:pt x="1054315" y="1793193"/>
                </a:lnTo>
                <a:lnTo>
                  <a:pt x="1050923" y="1795667"/>
                </a:lnTo>
                <a:lnTo>
                  <a:pt x="1047532" y="1798143"/>
                </a:lnTo>
                <a:lnTo>
                  <a:pt x="1045837" y="1799792"/>
                </a:lnTo>
                <a:lnTo>
                  <a:pt x="1044565" y="1801855"/>
                </a:lnTo>
                <a:lnTo>
                  <a:pt x="1043293" y="1803918"/>
                </a:lnTo>
                <a:lnTo>
                  <a:pt x="1042445" y="1806393"/>
                </a:lnTo>
                <a:lnTo>
                  <a:pt x="1042021" y="1809281"/>
                </a:lnTo>
                <a:lnTo>
                  <a:pt x="1041597" y="1812168"/>
                </a:lnTo>
                <a:lnTo>
                  <a:pt x="1042021" y="1816293"/>
                </a:lnTo>
                <a:lnTo>
                  <a:pt x="1042445" y="1820831"/>
                </a:lnTo>
                <a:lnTo>
                  <a:pt x="1042445" y="1825369"/>
                </a:lnTo>
                <a:lnTo>
                  <a:pt x="1041597" y="1830731"/>
                </a:lnTo>
                <a:lnTo>
                  <a:pt x="1039478" y="1829494"/>
                </a:lnTo>
                <a:lnTo>
                  <a:pt x="1037783" y="1827843"/>
                </a:lnTo>
                <a:lnTo>
                  <a:pt x="1035239" y="1825781"/>
                </a:lnTo>
                <a:lnTo>
                  <a:pt x="1033119" y="1822894"/>
                </a:lnTo>
                <a:lnTo>
                  <a:pt x="1028880" y="1816293"/>
                </a:lnTo>
                <a:lnTo>
                  <a:pt x="1024641" y="1808868"/>
                </a:lnTo>
                <a:lnTo>
                  <a:pt x="1021250" y="1800618"/>
                </a:lnTo>
                <a:lnTo>
                  <a:pt x="1018283" y="1793193"/>
                </a:lnTo>
                <a:lnTo>
                  <a:pt x="1016164" y="1786592"/>
                </a:lnTo>
                <a:lnTo>
                  <a:pt x="1015316" y="1781642"/>
                </a:lnTo>
                <a:lnTo>
                  <a:pt x="1015739" y="1779167"/>
                </a:lnTo>
                <a:lnTo>
                  <a:pt x="1015170" y="1779167"/>
                </a:lnTo>
                <a:lnTo>
                  <a:pt x="1015170" y="1781642"/>
                </a:lnTo>
                <a:lnTo>
                  <a:pt x="1016018" y="1786593"/>
                </a:lnTo>
                <a:lnTo>
                  <a:pt x="1018136" y="1793193"/>
                </a:lnTo>
                <a:lnTo>
                  <a:pt x="1021103" y="1800618"/>
                </a:lnTo>
                <a:lnTo>
                  <a:pt x="1024494" y="1808868"/>
                </a:lnTo>
                <a:lnTo>
                  <a:pt x="1028732" y="1816293"/>
                </a:lnTo>
                <a:lnTo>
                  <a:pt x="1032969" y="1822894"/>
                </a:lnTo>
                <a:lnTo>
                  <a:pt x="1035088" y="1825781"/>
                </a:lnTo>
                <a:lnTo>
                  <a:pt x="1037631" y="1827843"/>
                </a:lnTo>
                <a:lnTo>
                  <a:pt x="1039326" y="1829494"/>
                </a:lnTo>
                <a:lnTo>
                  <a:pt x="1041445" y="1830731"/>
                </a:lnTo>
                <a:lnTo>
                  <a:pt x="1041022" y="1831556"/>
                </a:lnTo>
                <a:lnTo>
                  <a:pt x="1039750" y="1832794"/>
                </a:lnTo>
                <a:lnTo>
                  <a:pt x="1038903" y="1834031"/>
                </a:lnTo>
                <a:lnTo>
                  <a:pt x="1038479" y="1834856"/>
                </a:lnTo>
                <a:lnTo>
                  <a:pt x="1038903" y="1836919"/>
                </a:lnTo>
                <a:lnTo>
                  <a:pt x="1038903" y="1838569"/>
                </a:lnTo>
                <a:lnTo>
                  <a:pt x="1041022" y="1841457"/>
                </a:lnTo>
                <a:lnTo>
                  <a:pt x="1042717" y="1843931"/>
                </a:lnTo>
                <a:lnTo>
                  <a:pt x="1045683" y="1845994"/>
                </a:lnTo>
                <a:lnTo>
                  <a:pt x="1049074" y="1847232"/>
                </a:lnTo>
                <a:lnTo>
                  <a:pt x="1052464" y="1848057"/>
                </a:lnTo>
                <a:lnTo>
                  <a:pt x="1052539" y="1848067"/>
                </a:lnTo>
                <a:lnTo>
                  <a:pt x="1049392" y="1847304"/>
                </a:lnTo>
                <a:lnTo>
                  <a:pt x="1045996" y="1846070"/>
                </a:lnTo>
                <a:lnTo>
                  <a:pt x="1043025" y="1844012"/>
                </a:lnTo>
                <a:lnTo>
                  <a:pt x="1041327" y="1841544"/>
                </a:lnTo>
                <a:lnTo>
                  <a:pt x="1039204" y="1838663"/>
                </a:lnTo>
                <a:lnTo>
                  <a:pt x="1039204" y="1837017"/>
                </a:lnTo>
                <a:lnTo>
                  <a:pt x="1038780" y="1834960"/>
                </a:lnTo>
                <a:lnTo>
                  <a:pt x="1039204" y="1834137"/>
                </a:lnTo>
                <a:lnTo>
                  <a:pt x="1040053" y="1832903"/>
                </a:lnTo>
                <a:lnTo>
                  <a:pt x="1041327" y="1831668"/>
                </a:lnTo>
                <a:lnTo>
                  <a:pt x="1041751" y="1830846"/>
                </a:lnTo>
                <a:lnTo>
                  <a:pt x="1042600" y="1825496"/>
                </a:lnTo>
                <a:lnTo>
                  <a:pt x="1042600" y="1820970"/>
                </a:lnTo>
                <a:lnTo>
                  <a:pt x="1042176" y="1816444"/>
                </a:lnTo>
                <a:lnTo>
                  <a:pt x="1041751" y="1812329"/>
                </a:lnTo>
                <a:lnTo>
                  <a:pt x="1042176" y="1809449"/>
                </a:lnTo>
                <a:lnTo>
                  <a:pt x="1042600" y="1806568"/>
                </a:lnTo>
                <a:lnTo>
                  <a:pt x="1043449" y="1804100"/>
                </a:lnTo>
                <a:lnTo>
                  <a:pt x="1044723" y="1802042"/>
                </a:lnTo>
                <a:lnTo>
                  <a:pt x="1045996" y="1799985"/>
                </a:lnTo>
                <a:lnTo>
                  <a:pt x="1047694" y="1798339"/>
                </a:lnTo>
                <a:lnTo>
                  <a:pt x="1051091" y="1795870"/>
                </a:lnTo>
                <a:lnTo>
                  <a:pt x="1054487" y="1793401"/>
                </a:lnTo>
                <a:lnTo>
                  <a:pt x="1057883" y="1790932"/>
                </a:lnTo>
                <a:lnTo>
                  <a:pt x="1060854" y="1787641"/>
                </a:lnTo>
                <a:lnTo>
                  <a:pt x="1061703" y="1786406"/>
                </a:lnTo>
                <a:lnTo>
                  <a:pt x="1062128" y="1783938"/>
                </a:lnTo>
                <a:lnTo>
                  <a:pt x="1062977" y="1780646"/>
                </a:lnTo>
                <a:lnTo>
                  <a:pt x="1064250" y="1776943"/>
                </a:lnTo>
                <a:lnTo>
                  <a:pt x="1064675" y="1769124"/>
                </a:lnTo>
                <a:lnTo>
                  <a:pt x="1065099" y="1762129"/>
                </a:lnTo>
                <a:lnTo>
                  <a:pt x="1065948" y="1759249"/>
                </a:lnTo>
                <a:lnTo>
                  <a:pt x="1067222" y="1756369"/>
                </a:lnTo>
                <a:lnTo>
                  <a:pt x="1067646" y="1755957"/>
                </a:lnTo>
                <a:lnTo>
                  <a:pt x="1068495" y="1755134"/>
                </a:lnTo>
                <a:lnTo>
                  <a:pt x="1072316" y="1753077"/>
                </a:lnTo>
                <a:lnTo>
                  <a:pt x="1076986" y="1751020"/>
                </a:lnTo>
                <a:lnTo>
                  <a:pt x="1079108" y="1750197"/>
                </a:lnTo>
                <a:lnTo>
                  <a:pt x="1081231" y="1750608"/>
                </a:lnTo>
                <a:lnTo>
                  <a:pt x="1082872" y="1751006"/>
                </a:lnTo>
                <a:lnTo>
                  <a:pt x="1082716" y="1750704"/>
                </a:lnTo>
                <a:lnTo>
                  <a:pt x="1081021" y="1750291"/>
                </a:lnTo>
                <a:close/>
                <a:moveTo>
                  <a:pt x="4637900" y="1746578"/>
                </a:moveTo>
                <a:lnTo>
                  <a:pt x="4639639" y="1746578"/>
                </a:lnTo>
                <a:lnTo>
                  <a:pt x="4642683" y="1747409"/>
                </a:lnTo>
                <a:lnTo>
                  <a:pt x="4645727" y="1749486"/>
                </a:lnTo>
                <a:lnTo>
                  <a:pt x="4647901" y="1752393"/>
                </a:lnTo>
                <a:lnTo>
                  <a:pt x="4649641" y="1755716"/>
                </a:lnTo>
                <a:lnTo>
                  <a:pt x="4650076" y="1757793"/>
                </a:lnTo>
                <a:lnTo>
                  <a:pt x="4650511" y="1759454"/>
                </a:lnTo>
                <a:lnTo>
                  <a:pt x="4650511" y="1786868"/>
                </a:lnTo>
                <a:lnTo>
                  <a:pt x="4649641" y="1790606"/>
                </a:lnTo>
                <a:lnTo>
                  <a:pt x="4647467" y="1797252"/>
                </a:lnTo>
                <a:lnTo>
                  <a:pt x="4645727" y="1803483"/>
                </a:lnTo>
                <a:lnTo>
                  <a:pt x="4644423" y="1805975"/>
                </a:lnTo>
                <a:lnTo>
                  <a:pt x="4643988" y="1806805"/>
                </a:lnTo>
                <a:lnTo>
                  <a:pt x="4640074" y="1800159"/>
                </a:lnTo>
                <a:lnTo>
                  <a:pt x="4636595" y="1793099"/>
                </a:lnTo>
                <a:lnTo>
                  <a:pt x="4635291" y="1789775"/>
                </a:lnTo>
                <a:lnTo>
                  <a:pt x="4633551" y="1785207"/>
                </a:lnTo>
                <a:lnTo>
                  <a:pt x="4633117" y="1781053"/>
                </a:lnTo>
                <a:lnTo>
                  <a:pt x="4632681" y="1776068"/>
                </a:lnTo>
                <a:lnTo>
                  <a:pt x="4633117" y="1769423"/>
                </a:lnTo>
                <a:lnTo>
                  <a:pt x="4633551" y="1763608"/>
                </a:lnTo>
                <a:lnTo>
                  <a:pt x="4633986" y="1758208"/>
                </a:lnTo>
                <a:lnTo>
                  <a:pt x="4634421" y="1751978"/>
                </a:lnTo>
                <a:lnTo>
                  <a:pt x="4634421" y="1749901"/>
                </a:lnTo>
                <a:lnTo>
                  <a:pt x="4635291" y="1748655"/>
                </a:lnTo>
                <a:lnTo>
                  <a:pt x="4636161" y="1747409"/>
                </a:lnTo>
                <a:lnTo>
                  <a:pt x="4637031" y="1746993"/>
                </a:lnTo>
                <a:close/>
                <a:moveTo>
                  <a:pt x="1013675" y="1742454"/>
                </a:moveTo>
                <a:lnTo>
                  <a:pt x="1014102" y="1742866"/>
                </a:lnTo>
                <a:lnTo>
                  <a:pt x="1015811" y="1742866"/>
                </a:lnTo>
                <a:lnTo>
                  <a:pt x="1016588" y="1743116"/>
                </a:lnTo>
                <a:lnTo>
                  <a:pt x="1016588" y="1742866"/>
                </a:lnTo>
                <a:lnTo>
                  <a:pt x="1015316" y="1742454"/>
                </a:lnTo>
                <a:close/>
                <a:moveTo>
                  <a:pt x="488607" y="1740098"/>
                </a:moveTo>
                <a:lnTo>
                  <a:pt x="488616" y="1740115"/>
                </a:lnTo>
                <a:lnTo>
                  <a:pt x="489041" y="1740935"/>
                </a:lnTo>
                <a:lnTo>
                  <a:pt x="489890" y="1741754"/>
                </a:lnTo>
                <a:lnTo>
                  <a:pt x="490277" y="1742502"/>
                </a:lnTo>
                <a:lnTo>
                  <a:pt x="492154" y="1742866"/>
                </a:lnTo>
                <a:lnTo>
                  <a:pt x="493062" y="1743013"/>
                </a:lnTo>
                <a:lnTo>
                  <a:pt x="492013" y="1742672"/>
                </a:lnTo>
                <a:lnTo>
                  <a:pt x="490315" y="1741430"/>
                </a:lnTo>
                <a:close/>
                <a:moveTo>
                  <a:pt x="416138" y="1739350"/>
                </a:moveTo>
                <a:lnTo>
                  <a:pt x="416245" y="1739487"/>
                </a:lnTo>
                <a:lnTo>
                  <a:pt x="417948" y="1740310"/>
                </a:lnTo>
                <a:lnTo>
                  <a:pt x="420077" y="1741133"/>
                </a:lnTo>
                <a:lnTo>
                  <a:pt x="427744" y="1744014"/>
                </a:lnTo>
                <a:lnTo>
                  <a:pt x="435836" y="1746483"/>
                </a:lnTo>
                <a:lnTo>
                  <a:pt x="441275" y="1747796"/>
                </a:lnTo>
                <a:lnTo>
                  <a:pt x="435553" y="1746262"/>
                </a:lnTo>
                <a:lnTo>
                  <a:pt x="427487" y="1743804"/>
                </a:lnTo>
                <a:lnTo>
                  <a:pt x="419846" y="1740935"/>
                </a:lnTo>
                <a:lnTo>
                  <a:pt x="417723" y="1740115"/>
                </a:lnTo>
                <a:close/>
                <a:moveTo>
                  <a:pt x="611315" y="1730081"/>
                </a:moveTo>
                <a:lnTo>
                  <a:pt x="611560" y="1730477"/>
                </a:lnTo>
                <a:lnTo>
                  <a:pt x="611979" y="1730722"/>
                </a:lnTo>
                <a:close/>
                <a:moveTo>
                  <a:pt x="884687" y="1729133"/>
                </a:moveTo>
                <a:lnTo>
                  <a:pt x="881291" y="1729960"/>
                </a:lnTo>
                <a:lnTo>
                  <a:pt x="878744" y="1730787"/>
                </a:lnTo>
                <a:lnTo>
                  <a:pt x="876197" y="1731614"/>
                </a:lnTo>
                <a:lnTo>
                  <a:pt x="874498" y="1733268"/>
                </a:lnTo>
                <a:lnTo>
                  <a:pt x="873225" y="1734508"/>
                </a:lnTo>
                <a:lnTo>
                  <a:pt x="872800" y="1736162"/>
                </a:lnTo>
                <a:lnTo>
                  <a:pt x="871527" y="1737816"/>
                </a:lnTo>
                <a:lnTo>
                  <a:pt x="871102" y="1742364"/>
                </a:lnTo>
                <a:lnTo>
                  <a:pt x="870678" y="1747325"/>
                </a:lnTo>
                <a:lnTo>
                  <a:pt x="869829" y="1752700"/>
                </a:lnTo>
                <a:lnTo>
                  <a:pt x="868980" y="1755181"/>
                </a:lnTo>
                <a:lnTo>
                  <a:pt x="867282" y="1758075"/>
                </a:lnTo>
                <a:lnTo>
                  <a:pt x="866858" y="1759315"/>
                </a:lnTo>
                <a:lnTo>
                  <a:pt x="865159" y="1760556"/>
                </a:lnTo>
                <a:lnTo>
                  <a:pt x="862612" y="1763036"/>
                </a:lnTo>
                <a:lnTo>
                  <a:pt x="857943" y="1765517"/>
                </a:lnTo>
                <a:lnTo>
                  <a:pt x="853698" y="1767584"/>
                </a:lnTo>
                <a:lnTo>
                  <a:pt x="849877" y="1769651"/>
                </a:lnTo>
                <a:lnTo>
                  <a:pt x="845632" y="1772132"/>
                </a:lnTo>
                <a:lnTo>
                  <a:pt x="844358" y="1773372"/>
                </a:lnTo>
                <a:lnTo>
                  <a:pt x="843509" y="1775026"/>
                </a:lnTo>
                <a:lnTo>
                  <a:pt x="843085" y="1776267"/>
                </a:lnTo>
                <a:lnTo>
                  <a:pt x="842236" y="1777920"/>
                </a:lnTo>
                <a:lnTo>
                  <a:pt x="842236" y="1778131"/>
                </a:lnTo>
                <a:lnTo>
                  <a:pt x="842966" y="1778837"/>
                </a:lnTo>
                <a:lnTo>
                  <a:pt x="842656" y="1777930"/>
                </a:lnTo>
                <a:lnTo>
                  <a:pt x="843502" y="1776280"/>
                </a:lnTo>
                <a:lnTo>
                  <a:pt x="843925" y="1775042"/>
                </a:lnTo>
                <a:lnTo>
                  <a:pt x="844770" y="1773392"/>
                </a:lnTo>
                <a:lnTo>
                  <a:pt x="846038" y="1772155"/>
                </a:lnTo>
                <a:lnTo>
                  <a:pt x="850265" y="1769680"/>
                </a:lnTo>
                <a:lnTo>
                  <a:pt x="854069" y="1767617"/>
                </a:lnTo>
                <a:lnTo>
                  <a:pt x="858297" y="1765555"/>
                </a:lnTo>
                <a:lnTo>
                  <a:pt x="862946" y="1763079"/>
                </a:lnTo>
                <a:lnTo>
                  <a:pt x="865483" y="1760604"/>
                </a:lnTo>
                <a:lnTo>
                  <a:pt x="867173" y="1759367"/>
                </a:lnTo>
                <a:lnTo>
                  <a:pt x="867596" y="1758129"/>
                </a:lnTo>
                <a:lnTo>
                  <a:pt x="869287" y="1755242"/>
                </a:lnTo>
                <a:lnTo>
                  <a:pt x="870132" y="1752766"/>
                </a:lnTo>
                <a:lnTo>
                  <a:pt x="870977" y="1747404"/>
                </a:lnTo>
                <a:lnTo>
                  <a:pt x="871400" y="1742454"/>
                </a:lnTo>
                <a:lnTo>
                  <a:pt x="871823" y="1737916"/>
                </a:lnTo>
                <a:lnTo>
                  <a:pt x="873091" y="1736266"/>
                </a:lnTo>
                <a:lnTo>
                  <a:pt x="873514" y="1734616"/>
                </a:lnTo>
                <a:lnTo>
                  <a:pt x="874782" y="1733378"/>
                </a:lnTo>
                <a:lnTo>
                  <a:pt x="876473" y="1731729"/>
                </a:lnTo>
                <a:lnTo>
                  <a:pt x="879009" y="1730903"/>
                </a:lnTo>
                <a:lnTo>
                  <a:pt x="881545" y="1730078"/>
                </a:lnTo>
                <a:lnTo>
                  <a:pt x="884927" y="1729253"/>
                </a:lnTo>
                <a:lnTo>
                  <a:pt x="888967" y="1729253"/>
                </a:lnTo>
                <a:lnTo>
                  <a:pt x="888936" y="1729133"/>
                </a:lnTo>
                <a:close/>
                <a:moveTo>
                  <a:pt x="625429" y="1727678"/>
                </a:moveTo>
                <a:lnTo>
                  <a:pt x="624152" y="1728089"/>
                </a:lnTo>
                <a:lnTo>
                  <a:pt x="621598" y="1730145"/>
                </a:lnTo>
                <a:lnTo>
                  <a:pt x="619469" y="1731378"/>
                </a:lnTo>
                <a:lnTo>
                  <a:pt x="617767" y="1731789"/>
                </a:lnTo>
                <a:lnTo>
                  <a:pt x="616490" y="1731789"/>
                </a:lnTo>
                <a:lnTo>
                  <a:pt x="613936" y="1731789"/>
                </a:lnTo>
                <a:lnTo>
                  <a:pt x="613202" y="1731435"/>
                </a:lnTo>
                <a:lnTo>
                  <a:pt x="613675" y="1731711"/>
                </a:lnTo>
                <a:lnTo>
                  <a:pt x="614944" y="1732123"/>
                </a:lnTo>
                <a:lnTo>
                  <a:pt x="616636" y="1732123"/>
                </a:lnTo>
                <a:lnTo>
                  <a:pt x="617905" y="1732123"/>
                </a:lnTo>
                <a:lnTo>
                  <a:pt x="619598" y="1731711"/>
                </a:lnTo>
                <a:lnTo>
                  <a:pt x="621713" y="1730477"/>
                </a:lnTo>
                <a:lnTo>
                  <a:pt x="624251" y="1728421"/>
                </a:lnTo>
                <a:lnTo>
                  <a:pt x="625520" y="1728009"/>
                </a:lnTo>
                <a:lnTo>
                  <a:pt x="627213" y="1728009"/>
                </a:lnTo>
                <a:lnTo>
                  <a:pt x="628482" y="1728009"/>
                </a:lnTo>
                <a:lnTo>
                  <a:pt x="630174" y="1728832"/>
                </a:lnTo>
                <a:lnTo>
                  <a:pt x="632712" y="1730889"/>
                </a:lnTo>
                <a:lnTo>
                  <a:pt x="634405" y="1733767"/>
                </a:lnTo>
                <a:lnTo>
                  <a:pt x="636520" y="1737058"/>
                </a:lnTo>
                <a:lnTo>
                  <a:pt x="638212" y="1740348"/>
                </a:lnTo>
                <a:lnTo>
                  <a:pt x="640750" y="1743227"/>
                </a:lnTo>
                <a:lnTo>
                  <a:pt x="642442" y="1744050"/>
                </a:lnTo>
                <a:lnTo>
                  <a:pt x="644134" y="1744872"/>
                </a:lnTo>
                <a:lnTo>
                  <a:pt x="645827" y="1745695"/>
                </a:lnTo>
                <a:lnTo>
                  <a:pt x="647519" y="1746106"/>
                </a:lnTo>
                <a:lnTo>
                  <a:pt x="651327" y="1745695"/>
                </a:lnTo>
                <a:lnTo>
                  <a:pt x="653865" y="1744461"/>
                </a:lnTo>
                <a:lnTo>
                  <a:pt x="655980" y="1743227"/>
                </a:lnTo>
                <a:lnTo>
                  <a:pt x="656826" y="1741171"/>
                </a:lnTo>
                <a:lnTo>
                  <a:pt x="657672" y="1739937"/>
                </a:lnTo>
                <a:lnTo>
                  <a:pt x="659364" y="1738292"/>
                </a:lnTo>
                <a:lnTo>
                  <a:pt x="661057" y="1737469"/>
                </a:lnTo>
                <a:lnTo>
                  <a:pt x="664865" y="1737058"/>
                </a:lnTo>
                <a:lnTo>
                  <a:pt x="668249" y="1737469"/>
                </a:lnTo>
                <a:lnTo>
                  <a:pt x="671633" y="1738292"/>
                </a:lnTo>
                <a:lnTo>
                  <a:pt x="673748" y="1739937"/>
                </a:lnTo>
                <a:lnTo>
                  <a:pt x="675864" y="1742405"/>
                </a:lnTo>
                <a:lnTo>
                  <a:pt x="680094" y="1746518"/>
                </a:lnTo>
                <a:lnTo>
                  <a:pt x="682209" y="1748163"/>
                </a:lnTo>
                <a:lnTo>
                  <a:pt x="685170" y="1750219"/>
                </a:lnTo>
                <a:lnTo>
                  <a:pt x="685401" y="1750219"/>
                </a:lnTo>
                <a:lnTo>
                  <a:pt x="686016" y="1749879"/>
                </a:lnTo>
                <a:lnTo>
                  <a:pt x="686133" y="1750219"/>
                </a:lnTo>
                <a:lnTo>
                  <a:pt x="686440" y="1750219"/>
                </a:lnTo>
                <a:lnTo>
                  <a:pt x="686182" y="1750363"/>
                </a:lnTo>
                <a:lnTo>
                  <a:pt x="687289" y="1753582"/>
                </a:lnTo>
                <a:lnTo>
                  <a:pt x="688987" y="1757698"/>
                </a:lnTo>
                <a:lnTo>
                  <a:pt x="691959" y="1760990"/>
                </a:lnTo>
                <a:lnTo>
                  <a:pt x="695355" y="1764281"/>
                </a:lnTo>
                <a:lnTo>
                  <a:pt x="698751" y="1767162"/>
                </a:lnTo>
                <a:lnTo>
                  <a:pt x="702571" y="1769220"/>
                </a:lnTo>
                <a:lnTo>
                  <a:pt x="705967" y="1770866"/>
                </a:lnTo>
                <a:lnTo>
                  <a:pt x="709788" y="1771689"/>
                </a:lnTo>
                <a:lnTo>
                  <a:pt x="711486" y="1771277"/>
                </a:lnTo>
                <a:lnTo>
                  <a:pt x="713609" y="1770866"/>
                </a:lnTo>
                <a:lnTo>
                  <a:pt x="713832" y="1770757"/>
                </a:lnTo>
                <a:lnTo>
                  <a:pt x="711974" y="1771117"/>
                </a:lnTo>
                <a:lnTo>
                  <a:pt x="710272" y="1771528"/>
                </a:lnTo>
                <a:lnTo>
                  <a:pt x="706441" y="1770705"/>
                </a:lnTo>
                <a:lnTo>
                  <a:pt x="703036" y="1769061"/>
                </a:lnTo>
                <a:lnTo>
                  <a:pt x="699206" y="1767006"/>
                </a:lnTo>
                <a:lnTo>
                  <a:pt x="695801" y="1764128"/>
                </a:lnTo>
                <a:lnTo>
                  <a:pt x="692396" y="1760840"/>
                </a:lnTo>
                <a:lnTo>
                  <a:pt x="689417" y="1757552"/>
                </a:lnTo>
                <a:lnTo>
                  <a:pt x="687714" y="1753441"/>
                </a:lnTo>
                <a:lnTo>
                  <a:pt x="686438" y="1749742"/>
                </a:lnTo>
                <a:lnTo>
                  <a:pt x="692822" y="1747275"/>
                </a:lnTo>
                <a:lnTo>
                  <a:pt x="699631" y="1743987"/>
                </a:lnTo>
                <a:lnTo>
                  <a:pt x="702717" y="1742497"/>
                </a:lnTo>
                <a:lnTo>
                  <a:pt x="699920" y="1743712"/>
                </a:lnTo>
                <a:lnTo>
                  <a:pt x="685448" y="1749879"/>
                </a:lnTo>
                <a:lnTo>
                  <a:pt x="682468" y="1747823"/>
                </a:lnTo>
                <a:lnTo>
                  <a:pt x="680340" y="1746179"/>
                </a:lnTo>
                <a:lnTo>
                  <a:pt x="676083" y="1742067"/>
                </a:lnTo>
                <a:lnTo>
                  <a:pt x="673955" y="1739601"/>
                </a:lnTo>
                <a:lnTo>
                  <a:pt x="671826" y="1737956"/>
                </a:lnTo>
                <a:lnTo>
                  <a:pt x="668421" y="1737134"/>
                </a:lnTo>
                <a:lnTo>
                  <a:pt x="665016" y="1736723"/>
                </a:lnTo>
                <a:lnTo>
                  <a:pt x="661185" y="1737134"/>
                </a:lnTo>
                <a:lnTo>
                  <a:pt x="659482" y="1737956"/>
                </a:lnTo>
                <a:lnTo>
                  <a:pt x="657780" y="1739601"/>
                </a:lnTo>
                <a:lnTo>
                  <a:pt x="656928" y="1740834"/>
                </a:lnTo>
                <a:lnTo>
                  <a:pt x="656077" y="1742890"/>
                </a:lnTo>
                <a:lnTo>
                  <a:pt x="653948" y="1744123"/>
                </a:lnTo>
                <a:lnTo>
                  <a:pt x="651395" y="1745357"/>
                </a:lnTo>
                <a:lnTo>
                  <a:pt x="647563" y="1745768"/>
                </a:lnTo>
                <a:lnTo>
                  <a:pt x="645861" y="1745357"/>
                </a:lnTo>
                <a:lnTo>
                  <a:pt x="644158" y="1744535"/>
                </a:lnTo>
                <a:lnTo>
                  <a:pt x="642455" y="1743712"/>
                </a:lnTo>
                <a:lnTo>
                  <a:pt x="640753" y="1742890"/>
                </a:lnTo>
                <a:lnTo>
                  <a:pt x="638198" y="1740012"/>
                </a:lnTo>
                <a:lnTo>
                  <a:pt x="636496" y="1736723"/>
                </a:lnTo>
                <a:lnTo>
                  <a:pt x="634368" y="1733434"/>
                </a:lnTo>
                <a:lnTo>
                  <a:pt x="632665" y="1730556"/>
                </a:lnTo>
                <a:lnTo>
                  <a:pt x="630111" y="1728500"/>
                </a:lnTo>
                <a:lnTo>
                  <a:pt x="628408" y="1727678"/>
                </a:lnTo>
                <a:lnTo>
                  <a:pt x="627131" y="1727678"/>
                </a:lnTo>
                <a:close/>
                <a:moveTo>
                  <a:pt x="997744" y="1725767"/>
                </a:moveTo>
                <a:lnTo>
                  <a:pt x="997873" y="1725953"/>
                </a:lnTo>
                <a:lnTo>
                  <a:pt x="999154" y="1727191"/>
                </a:lnTo>
                <a:lnTo>
                  <a:pt x="1000009" y="1727603"/>
                </a:lnTo>
                <a:lnTo>
                  <a:pt x="1002144" y="1728016"/>
                </a:lnTo>
                <a:lnTo>
                  <a:pt x="1007696" y="1728016"/>
                </a:lnTo>
                <a:lnTo>
                  <a:pt x="1008699" y="1728339"/>
                </a:lnTo>
                <a:lnTo>
                  <a:pt x="1008533" y="1728016"/>
                </a:lnTo>
                <a:lnTo>
                  <a:pt x="1007261" y="1727603"/>
                </a:lnTo>
                <a:lnTo>
                  <a:pt x="1001751" y="1727603"/>
                </a:lnTo>
                <a:lnTo>
                  <a:pt x="999631" y="1727190"/>
                </a:lnTo>
                <a:lnTo>
                  <a:pt x="998784" y="1726778"/>
                </a:lnTo>
                <a:close/>
                <a:moveTo>
                  <a:pt x="488875" y="1722191"/>
                </a:moveTo>
                <a:lnTo>
                  <a:pt x="488617" y="1722241"/>
                </a:lnTo>
                <a:lnTo>
                  <a:pt x="487344" y="1723891"/>
                </a:lnTo>
                <a:lnTo>
                  <a:pt x="486070" y="1725128"/>
                </a:lnTo>
                <a:lnTo>
                  <a:pt x="485222" y="1727191"/>
                </a:lnTo>
                <a:lnTo>
                  <a:pt x="484943" y="1728541"/>
                </a:lnTo>
                <a:lnTo>
                  <a:pt x="485221" y="1728642"/>
                </a:lnTo>
                <a:lnTo>
                  <a:pt x="485221" y="1732739"/>
                </a:lnTo>
                <a:lnTo>
                  <a:pt x="485221" y="1732742"/>
                </a:lnTo>
                <a:lnTo>
                  <a:pt x="485221" y="1729011"/>
                </a:lnTo>
                <a:lnTo>
                  <a:pt x="485646" y="1726941"/>
                </a:lnTo>
                <a:lnTo>
                  <a:pt x="486494" y="1724871"/>
                </a:lnTo>
                <a:lnTo>
                  <a:pt x="487768" y="1723630"/>
                </a:lnTo>
                <a:close/>
                <a:moveTo>
                  <a:pt x="1507867" y="1721726"/>
                </a:moveTo>
                <a:lnTo>
                  <a:pt x="1505747" y="1727490"/>
                </a:lnTo>
                <a:lnTo>
                  <a:pt x="1504473" y="1733259"/>
                </a:lnTo>
                <a:lnTo>
                  <a:pt x="1503624" y="1736143"/>
                </a:lnTo>
                <a:lnTo>
                  <a:pt x="1503624" y="1736357"/>
                </a:lnTo>
                <a:lnTo>
                  <a:pt x="1504432" y="1733604"/>
                </a:lnTo>
                <a:lnTo>
                  <a:pt x="1505705" y="1727824"/>
                </a:lnTo>
                <a:lnTo>
                  <a:pt x="1507826" y="1722045"/>
                </a:lnTo>
                <a:close/>
                <a:moveTo>
                  <a:pt x="3633384" y="1719222"/>
                </a:moveTo>
                <a:lnTo>
                  <a:pt x="3633317" y="1719353"/>
                </a:lnTo>
                <a:lnTo>
                  <a:pt x="3633317" y="1721416"/>
                </a:lnTo>
                <a:lnTo>
                  <a:pt x="3634166" y="1723891"/>
                </a:lnTo>
                <a:lnTo>
                  <a:pt x="3635015" y="1725541"/>
                </a:lnTo>
                <a:lnTo>
                  <a:pt x="3637139" y="1727191"/>
                </a:lnTo>
                <a:lnTo>
                  <a:pt x="3639262" y="1728428"/>
                </a:lnTo>
                <a:lnTo>
                  <a:pt x="3645207" y="1730491"/>
                </a:lnTo>
                <a:lnTo>
                  <a:pt x="3652002" y="1732553"/>
                </a:lnTo>
                <a:lnTo>
                  <a:pt x="3658797" y="1734203"/>
                </a:lnTo>
                <a:lnTo>
                  <a:pt x="3662194" y="1735854"/>
                </a:lnTo>
                <a:lnTo>
                  <a:pt x="3664742" y="1737504"/>
                </a:lnTo>
                <a:lnTo>
                  <a:pt x="3667290" y="1739566"/>
                </a:lnTo>
                <a:lnTo>
                  <a:pt x="3668989" y="1742041"/>
                </a:lnTo>
                <a:lnTo>
                  <a:pt x="3670688" y="1745341"/>
                </a:lnTo>
                <a:lnTo>
                  <a:pt x="3670688" y="1748641"/>
                </a:lnTo>
                <a:lnTo>
                  <a:pt x="3671112" y="1762254"/>
                </a:lnTo>
                <a:lnTo>
                  <a:pt x="3671243" y="1764537"/>
                </a:lnTo>
                <a:lnTo>
                  <a:pt x="3671166" y="1761841"/>
                </a:lnTo>
                <a:lnTo>
                  <a:pt x="3670741" y="1748229"/>
                </a:lnTo>
                <a:lnTo>
                  <a:pt x="3670741" y="1744928"/>
                </a:lnTo>
                <a:lnTo>
                  <a:pt x="3669043" y="1741628"/>
                </a:lnTo>
                <a:lnTo>
                  <a:pt x="3667345" y="1739153"/>
                </a:lnTo>
                <a:lnTo>
                  <a:pt x="3664798" y="1737091"/>
                </a:lnTo>
                <a:lnTo>
                  <a:pt x="3662251" y="1735440"/>
                </a:lnTo>
                <a:lnTo>
                  <a:pt x="3658855" y="1733791"/>
                </a:lnTo>
                <a:lnTo>
                  <a:pt x="3652063" y="1732141"/>
                </a:lnTo>
                <a:lnTo>
                  <a:pt x="3645271" y="1730078"/>
                </a:lnTo>
                <a:lnTo>
                  <a:pt x="3639328" y="1728016"/>
                </a:lnTo>
                <a:lnTo>
                  <a:pt x="3637205" y="1726778"/>
                </a:lnTo>
                <a:lnTo>
                  <a:pt x="3635082" y="1725128"/>
                </a:lnTo>
                <a:lnTo>
                  <a:pt x="3634233" y="1723478"/>
                </a:lnTo>
                <a:lnTo>
                  <a:pt x="3633384" y="1721003"/>
                </a:lnTo>
                <a:close/>
                <a:moveTo>
                  <a:pt x="382605" y="1717928"/>
                </a:moveTo>
                <a:lnTo>
                  <a:pt x="383024" y="1718090"/>
                </a:lnTo>
                <a:lnTo>
                  <a:pt x="385580" y="1718501"/>
                </a:lnTo>
                <a:lnTo>
                  <a:pt x="396653" y="1718501"/>
                </a:lnTo>
                <a:lnTo>
                  <a:pt x="399208" y="1718501"/>
                </a:lnTo>
                <a:lnTo>
                  <a:pt x="400878" y="1718904"/>
                </a:lnTo>
                <a:lnTo>
                  <a:pt x="400743" y="1718807"/>
                </a:lnTo>
                <a:lnTo>
                  <a:pt x="399045" y="1718397"/>
                </a:lnTo>
                <a:lnTo>
                  <a:pt x="396498" y="1718397"/>
                </a:lnTo>
                <a:lnTo>
                  <a:pt x="385461" y="1718397"/>
                </a:lnTo>
                <a:lnTo>
                  <a:pt x="382914" y="1717987"/>
                </a:lnTo>
                <a:close/>
                <a:moveTo>
                  <a:pt x="607905" y="1712945"/>
                </a:moveTo>
                <a:lnTo>
                  <a:pt x="607905" y="1718662"/>
                </a:lnTo>
                <a:lnTo>
                  <a:pt x="607905" y="1722387"/>
                </a:lnTo>
                <a:lnTo>
                  <a:pt x="608330" y="1725699"/>
                </a:lnTo>
                <a:lnTo>
                  <a:pt x="598991" y="1731909"/>
                </a:lnTo>
                <a:lnTo>
                  <a:pt x="593896" y="1735220"/>
                </a:lnTo>
                <a:lnTo>
                  <a:pt x="588802" y="1739774"/>
                </a:lnTo>
                <a:lnTo>
                  <a:pt x="584133" y="1743914"/>
                </a:lnTo>
                <a:lnTo>
                  <a:pt x="580736" y="1748053"/>
                </a:lnTo>
                <a:lnTo>
                  <a:pt x="579039" y="1750123"/>
                </a:lnTo>
                <a:lnTo>
                  <a:pt x="578189" y="1752607"/>
                </a:lnTo>
                <a:lnTo>
                  <a:pt x="577340" y="1754263"/>
                </a:lnTo>
                <a:lnTo>
                  <a:pt x="577340" y="1756333"/>
                </a:lnTo>
                <a:lnTo>
                  <a:pt x="577340" y="1777859"/>
                </a:lnTo>
                <a:lnTo>
                  <a:pt x="577340" y="1786553"/>
                </a:lnTo>
                <a:lnTo>
                  <a:pt x="576067" y="1789864"/>
                </a:lnTo>
                <a:lnTo>
                  <a:pt x="575218" y="1792762"/>
                </a:lnTo>
                <a:lnTo>
                  <a:pt x="573944" y="1794418"/>
                </a:lnTo>
                <a:lnTo>
                  <a:pt x="571586" y="1796335"/>
                </a:lnTo>
                <a:lnTo>
                  <a:pt x="571793" y="1796285"/>
                </a:lnTo>
                <a:lnTo>
                  <a:pt x="574331" y="1794228"/>
                </a:lnTo>
                <a:lnTo>
                  <a:pt x="575600" y="1792583"/>
                </a:lnTo>
                <a:lnTo>
                  <a:pt x="576446" y="1789704"/>
                </a:lnTo>
                <a:lnTo>
                  <a:pt x="577715" y="1786413"/>
                </a:lnTo>
                <a:lnTo>
                  <a:pt x="577715" y="1777776"/>
                </a:lnTo>
                <a:lnTo>
                  <a:pt x="577715" y="1756389"/>
                </a:lnTo>
                <a:lnTo>
                  <a:pt x="577715" y="1754332"/>
                </a:lnTo>
                <a:lnTo>
                  <a:pt x="578562" y="1752687"/>
                </a:lnTo>
                <a:lnTo>
                  <a:pt x="579408" y="1750219"/>
                </a:lnTo>
                <a:lnTo>
                  <a:pt x="581100" y="1748163"/>
                </a:lnTo>
                <a:lnTo>
                  <a:pt x="584485" y="1744050"/>
                </a:lnTo>
                <a:lnTo>
                  <a:pt x="589138" y="1739937"/>
                </a:lnTo>
                <a:lnTo>
                  <a:pt x="594215" y="1735413"/>
                </a:lnTo>
                <a:lnTo>
                  <a:pt x="599291" y="1732123"/>
                </a:lnTo>
                <a:lnTo>
                  <a:pt x="608598" y="1725953"/>
                </a:lnTo>
                <a:lnTo>
                  <a:pt x="610291" y="1728421"/>
                </a:lnTo>
                <a:lnTo>
                  <a:pt x="610660" y="1729020"/>
                </a:lnTo>
                <a:lnTo>
                  <a:pt x="610105" y="1727678"/>
                </a:lnTo>
                <a:lnTo>
                  <a:pt x="608828" y="1725623"/>
                </a:lnTo>
                <a:lnTo>
                  <a:pt x="608402" y="1723567"/>
                </a:lnTo>
                <a:lnTo>
                  <a:pt x="607976" y="1718634"/>
                </a:lnTo>
                <a:lnTo>
                  <a:pt x="607976" y="1713289"/>
                </a:lnTo>
                <a:close/>
                <a:moveTo>
                  <a:pt x="2179892" y="1712521"/>
                </a:moveTo>
                <a:lnTo>
                  <a:pt x="2179880" y="1712575"/>
                </a:lnTo>
                <a:lnTo>
                  <a:pt x="2179476" y="1717290"/>
                </a:lnTo>
                <a:lnTo>
                  <a:pt x="2179900" y="1720178"/>
                </a:lnTo>
                <a:lnTo>
                  <a:pt x="2181596" y="1723478"/>
                </a:lnTo>
                <a:lnTo>
                  <a:pt x="2185411" y="1729666"/>
                </a:lnTo>
                <a:lnTo>
                  <a:pt x="2187107" y="1732966"/>
                </a:lnTo>
                <a:lnTo>
                  <a:pt x="2188803" y="1736678"/>
                </a:lnTo>
                <a:lnTo>
                  <a:pt x="2190074" y="1740803"/>
                </a:lnTo>
                <a:lnTo>
                  <a:pt x="2190498" y="1745754"/>
                </a:lnTo>
                <a:lnTo>
                  <a:pt x="2190472" y="1745879"/>
                </a:lnTo>
                <a:lnTo>
                  <a:pt x="2190475" y="1745908"/>
                </a:lnTo>
                <a:lnTo>
                  <a:pt x="2190543" y="1745579"/>
                </a:lnTo>
                <a:lnTo>
                  <a:pt x="2190118" y="1740629"/>
                </a:lnTo>
                <a:lnTo>
                  <a:pt x="2188844" y="1736502"/>
                </a:lnTo>
                <a:lnTo>
                  <a:pt x="2187144" y="1732789"/>
                </a:lnTo>
                <a:lnTo>
                  <a:pt x="2185445" y="1729488"/>
                </a:lnTo>
                <a:lnTo>
                  <a:pt x="2181623" y="1723298"/>
                </a:lnTo>
                <a:lnTo>
                  <a:pt x="2179923" y="1719998"/>
                </a:lnTo>
                <a:lnTo>
                  <a:pt x="2179499" y="1717110"/>
                </a:lnTo>
                <a:close/>
                <a:moveTo>
                  <a:pt x="1127226" y="1712340"/>
                </a:moveTo>
                <a:lnTo>
                  <a:pt x="1123835" y="1712752"/>
                </a:lnTo>
                <a:lnTo>
                  <a:pt x="1120867" y="1714403"/>
                </a:lnTo>
                <a:lnTo>
                  <a:pt x="1118748" y="1716053"/>
                </a:lnTo>
                <a:lnTo>
                  <a:pt x="1116205" y="1718940"/>
                </a:lnTo>
                <a:lnTo>
                  <a:pt x="1114085" y="1722241"/>
                </a:lnTo>
                <a:lnTo>
                  <a:pt x="1112814" y="1726366"/>
                </a:lnTo>
                <a:lnTo>
                  <a:pt x="1109422" y="1734203"/>
                </a:lnTo>
                <a:lnTo>
                  <a:pt x="1106031" y="1742454"/>
                </a:lnTo>
                <a:lnTo>
                  <a:pt x="1104336" y="1746166"/>
                </a:lnTo>
                <a:lnTo>
                  <a:pt x="1102216" y="1749466"/>
                </a:lnTo>
                <a:lnTo>
                  <a:pt x="1100096" y="1752354"/>
                </a:lnTo>
                <a:lnTo>
                  <a:pt x="1097129" y="1754004"/>
                </a:lnTo>
                <a:lnTo>
                  <a:pt x="1093738" y="1755654"/>
                </a:lnTo>
                <a:lnTo>
                  <a:pt x="1090347" y="1756066"/>
                </a:lnTo>
                <a:lnTo>
                  <a:pt x="1087803" y="1756066"/>
                </a:lnTo>
                <a:lnTo>
                  <a:pt x="1086532" y="1755241"/>
                </a:lnTo>
                <a:lnTo>
                  <a:pt x="1085260" y="1754004"/>
                </a:lnTo>
                <a:lnTo>
                  <a:pt x="1084412" y="1753179"/>
                </a:lnTo>
                <a:lnTo>
                  <a:pt x="1083670" y="1752457"/>
                </a:lnTo>
                <a:lnTo>
                  <a:pt x="1083778" y="1752666"/>
                </a:lnTo>
                <a:lnTo>
                  <a:pt x="1084627" y="1753488"/>
                </a:lnTo>
                <a:lnTo>
                  <a:pt x="1085476" y="1754311"/>
                </a:lnTo>
                <a:lnTo>
                  <a:pt x="1086750" y="1755546"/>
                </a:lnTo>
                <a:lnTo>
                  <a:pt x="1088023" y="1756369"/>
                </a:lnTo>
                <a:lnTo>
                  <a:pt x="1090570" y="1756369"/>
                </a:lnTo>
                <a:lnTo>
                  <a:pt x="1093966" y="1755957"/>
                </a:lnTo>
                <a:lnTo>
                  <a:pt x="1097362" y="1754311"/>
                </a:lnTo>
                <a:lnTo>
                  <a:pt x="1100334" y="1752666"/>
                </a:lnTo>
                <a:lnTo>
                  <a:pt x="1102456" y="1749785"/>
                </a:lnTo>
                <a:lnTo>
                  <a:pt x="1104579" y="1746493"/>
                </a:lnTo>
                <a:lnTo>
                  <a:pt x="1106277" y="1742790"/>
                </a:lnTo>
                <a:lnTo>
                  <a:pt x="1109673" y="1734561"/>
                </a:lnTo>
                <a:lnTo>
                  <a:pt x="1113069" y="1726743"/>
                </a:lnTo>
                <a:lnTo>
                  <a:pt x="1114342" y="1722628"/>
                </a:lnTo>
                <a:lnTo>
                  <a:pt x="1116465" y="1719336"/>
                </a:lnTo>
                <a:lnTo>
                  <a:pt x="1119012" y="1716456"/>
                </a:lnTo>
                <a:lnTo>
                  <a:pt x="1121135" y="1714810"/>
                </a:lnTo>
                <a:lnTo>
                  <a:pt x="1124106" y="1713164"/>
                </a:lnTo>
                <a:lnTo>
                  <a:pt x="1127502" y="1712752"/>
                </a:lnTo>
                <a:lnTo>
                  <a:pt x="1130049" y="1712752"/>
                </a:lnTo>
                <a:lnTo>
                  <a:pt x="1133021" y="1713576"/>
                </a:lnTo>
                <a:lnTo>
                  <a:pt x="1139389" y="1716456"/>
                </a:lnTo>
                <a:lnTo>
                  <a:pt x="1146181" y="1720982"/>
                </a:lnTo>
                <a:lnTo>
                  <a:pt x="1153397" y="1725508"/>
                </a:lnTo>
                <a:lnTo>
                  <a:pt x="1167831" y="1735384"/>
                </a:lnTo>
                <a:lnTo>
                  <a:pt x="1174198" y="1739910"/>
                </a:lnTo>
                <a:lnTo>
                  <a:pt x="1178010" y="1742596"/>
                </a:lnTo>
                <a:lnTo>
                  <a:pt x="1178044" y="1742530"/>
                </a:lnTo>
                <a:lnTo>
                  <a:pt x="1173855" y="1739566"/>
                </a:lnTo>
                <a:lnTo>
                  <a:pt x="1167497" y="1735028"/>
                </a:lnTo>
                <a:lnTo>
                  <a:pt x="1153084" y="1725128"/>
                </a:lnTo>
                <a:lnTo>
                  <a:pt x="1145878" y="1720590"/>
                </a:lnTo>
                <a:lnTo>
                  <a:pt x="1139096" y="1716053"/>
                </a:lnTo>
                <a:lnTo>
                  <a:pt x="1132737" y="1713165"/>
                </a:lnTo>
                <a:lnTo>
                  <a:pt x="1129769" y="1712340"/>
                </a:lnTo>
                <a:close/>
                <a:moveTo>
                  <a:pt x="2783422" y="1712064"/>
                </a:moveTo>
                <a:lnTo>
                  <a:pt x="2783498" y="1712158"/>
                </a:lnTo>
                <a:lnTo>
                  <a:pt x="2787320" y="1715046"/>
                </a:lnTo>
                <a:lnTo>
                  <a:pt x="2791067" y="1717877"/>
                </a:lnTo>
                <a:lnTo>
                  <a:pt x="2790888" y="1717703"/>
                </a:lnTo>
                <a:lnTo>
                  <a:pt x="2787065" y="1714815"/>
                </a:lnTo>
                <a:close/>
                <a:moveTo>
                  <a:pt x="3877902" y="1711102"/>
                </a:moveTo>
                <a:lnTo>
                  <a:pt x="3877902" y="1727602"/>
                </a:lnTo>
                <a:lnTo>
                  <a:pt x="3876272" y="1726778"/>
                </a:lnTo>
                <a:lnTo>
                  <a:pt x="3873827" y="1725540"/>
                </a:lnTo>
                <a:lnTo>
                  <a:pt x="3870974" y="1725128"/>
                </a:lnTo>
                <a:lnTo>
                  <a:pt x="3867714" y="1725540"/>
                </a:lnTo>
                <a:lnTo>
                  <a:pt x="3869751" y="1721415"/>
                </a:lnTo>
                <a:lnTo>
                  <a:pt x="3872197" y="1717702"/>
                </a:lnTo>
                <a:lnTo>
                  <a:pt x="3875049" y="1714403"/>
                </a:lnTo>
                <a:close/>
                <a:moveTo>
                  <a:pt x="519409" y="1692642"/>
                </a:moveTo>
                <a:lnTo>
                  <a:pt x="518758" y="1693365"/>
                </a:lnTo>
                <a:lnTo>
                  <a:pt x="516211" y="1697077"/>
                </a:lnTo>
                <a:lnTo>
                  <a:pt x="514089" y="1700790"/>
                </a:lnTo>
                <a:lnTo>
                  <a:pt x="512815" y="1705740"/>
                </a:lnTo>
                <a:lnTo>
                  <a:pt x="511116" y="1711515"/>
                </a:lnTo>
                <a:lnTo>
                  <a:pt x="510692" y="1714403"/>
                </a:lnTo>
                <a:lnTo>
                  <a:pt x="509843" y="1716053"/>
                </a:lnTo>
                <a:lnTo>
                  <a:pt x="508248" y="1717990"/>
                </a:lnTo>
                <a:lnTo>
                  <a:pt x="508569" y="1717834"/>
                </a:lnTo>
                <a:lnTo>
                  <a:pt x="510267" y="1715764"/>
                </a:lnTo>
                <a:lnTo>
                  <a:pt x="511116" y="1714108"/>
                </a:lnTo>
                <a:lnTo>
                  <a:pt x="511540" y="1711210"/>
                </a:lnTo>
                <a:lnTo>
                  <a:pt x="513239" y="1705415"/>
                </a:lnTo>
                <a:lnTo>
                  <a:pt x="514513" y="1700447"/>
                </a:lnTo>
                <a:lnTo>
                  <a:pt x="516635" y="1696722"/>
                </a:lnTo>
                <a:lnTo>
                  <a:pt x="519182" y="1692996"/>
                </a:lnTo>
                <a:close/>
                <a:moveTo>
                  <a:pt x="582011" y="1692579"/>
                </a:moveTo>
                <a:lnTo>
                  <a:pt x="582010" y="1692581"/>
                </a:lnTo>
                <a:lnTo>
                  <a:pt x="582010" y="1695894"/>
                </a:lnTo>
                <a:lnTo>
                  <a:pt x="582010" y="1697963"/>
                </a:lnTo>
                <a:lnTo>
                  <a:pt x="582011" y="1697966"/>
                </a:lnTo>
                <a:lnTo>
                  <a:pt x="582011" y="1696022"/>
                </a:lnTo>
                <a:close/>
                <a:moveTo>
                  <a:pt x="932677" y="1690976"/>
                </a:moveTo>
                <a:lnTo>
                  <a:pt x="932656" y="1691095"/>
                </a:lnTo>
                <a:lnTo>
                  <a:pt x="932656" y="1691794"/>
                </a:lnTo>
                <a:lnTo>
                  <a:pt x="932956" y="1692952"/>
                </a:lnTo>
                <a:lnTo>
                  <a:pt x="934238" y="1694190"/>
                </a:lnTo>
                <a:lnTo>
                  <a:pt x="937227" y="1698315"/>
                </a:lnTo>
                <a:lnTo>
                  <a:pt x="940644" y="1700790"/>
                </a:lnTo>
                <a:lnTo>
                  <a:pt x="942352" y="1702027"/>
                </a:lnTo>
                <a:lnTo>
                  <a:pt x="944061" y="1702027"/>
                </a:lnTo>
                <a:lnTo>
                  <a:pt x="947477" y="1703678"/>
                </a:lnTo>
                <a:lnTo>
                  <a:pt x="950467" y="1705328"/>
                </a:lnTo>
                <a:lnTo>
                  <a:pt x="954311" y="1708627"/>
                </a:lnTo>
                <a:lnTo>
                  <a:pt x="956019" y="1709865"/>
                </a:lnTo>
                <a:lnTo>
                  <a:pt x="958154" y="1711103"/>
                </a:lnTo>
                <a:lnTo>
                  <a:pt x="961144" y="1711928"/>
                </a:lnTo>
                <a:lnTo>
                  <a:pt x="964134" y="1712753"/>
                </a:lnTo>
                <a:lnTo>
                  <a:pt x="967977" y="1714403"/>
                </a:lnTo>
                <a:lnTo>
                  <a:pt x="972248" y="1714815"/>
                </a:lnTo>
                <a:lnTo>
                  <a:pt x="979936" y="1715228"/>
                </a:lnTo>
                <a:lnTo>
                  <a:pt x="983352" y="1715228"/>
                </a:lnTo>
                <a:lnTo>
                  <a:pt x="986769" y="1716053"/>
                </a:lnTo>
                <a:lnTo>
                  <a:pt x="989758" y="1717290"/>
                </a:lnTo>
                <a:lnTo>
                  <a:pt x="991894" y="1718940"/>
                </a:lnTo>
                <a:lnTo>
                  <a:pt x="993584" y="1719757"/>
                </a:lnTo>
                <a:lnTo>
                  <a:pt x="993273" y="1719353"/>
                </a:lnTo>
                <a:lnTo>
                  <a:pt x="991577" y="1718528"/>
                </a:lnTo>
                <a:lnTo>
                  <a:pt x="989458" y="1716878"/>
                </a:lnTo>
                <a:lnTo>
                  <a:pt x="986490" y="1715640"/>
                </a:lnTo>
                <a:lnTo>
                  <a:pt x="983099" y="1714815"/>
                </a:lnTo>
                <a:lnTo>
                  <a:pt x="979708" y="1714815"/>
                </a:lnTo>
                <a:lnTo>
                  <a:pt x="972077" y="1714403"/>
                </a:lnTo>
                <a:lnTo>
                  <a:pt x="967839" y="1713990"/>
                </a:lnTo>
                <a:lnTo>
                  <a:pt x="964024" y="1712340"/>
                </a:lnTo>
                <a:lnTo>
                  <a:pt x="961056" y="1711515"/>
                </a:lnTo>
                <a:lnTo>
                  <a:pt x="958089" y="1710690"/>
                </a:lnTo>
                <a:lnTo>
                  <a:pt x="955969" y="1709452"/>
                </a:lnTo>
                <a:lnTo>
                  <a:pt x="954274" y="1708215"/>
                </a:lnTo>
                <a:lnTo>
                  <a:pt x="950459" y="1704915"/>
                </a:lnTo>
                <a:lnTo>
                  <a:pt x="947491" y="1703265"/>
                </a:lnTo>
                <a:lnTo>
                  <a:pt x="944100" y="1701615"/>
                </a:lnTo>
                <a:lnTo>
                  <a:pt x="942404" y="1701615"/>
                </a:lnTo>
                <a:lnTo>
                  <a:pt x="940709" y="1700377"/>
                </a:lnTo>
                <a:lnTo>
                  <a:pt x="937317" y="1697902"/>
                </a:lnTo>
                <a:lnTo>
                  <a:pt x="934350" y="1693777"/>
                </a:lnTo>
                <a:lnTo>
                  <a:pt x="933079" y="1692539"/>
                </a:lnTo>
                <a:close/>
                <a:moveTo>
                  <a:pt x="3909741" y="1688002"/>
                </a:moveTo>
                <a:lnTo>
                  <a:pt x="3920353" y="1721828"/>
                </a:lnTo>
                <a:lnTo>
                  <a:pt x="3892336" y="1721828"/>
                </a:lnTo>
                <a:lnTo>
                  <a:pt x="3893610" y="1718868"/>
                </a:lnTo>
                <a:lnTo>
                  <a:pt x="3894458" y="1715908"/>
                </a:lnTo>
                <a:lnTo>
                  <a:pt x="3894034" y="1712949"/>
                </a:lnTo>
                <a:lnTo>
                  <a:pt x="3893610" y="1711680"/>
                </a:lnTo>
                <a:lnTo>
                  <a:pt x="3892336" y="1711258"/>
                </a:lnTo>
                <a:close/>
                <a:moveTo>
                  <a:pt x="914403" y="1683653"/>
                </a:moveTo>
                <a:lnTo>
                  <a:pt x="908459" y="1684067"/>
                </a:lnTo>
                <a:lnTo>
                  <a:pt x="902941" y="1685720"/>
                </a:lnTo>
                <a:lnTo>
                  <a:pt x="897422" y="1687374"/>
                </a:lnTo>
                <a:lnTo>
                  <a:pt x="896294" y="1688073"/>
                </a:lnTo>
                <a:lnTo>
                  <a:pt x="897081" y="1687589"/>
                </a:lnTo>
                <a:lnTo>
                  <a:pt x="902633" y="1685939"/>
                </a:lnTo>
                <a:lnTo>
                  <a:pt x="908185" y="1684289"/>
                </a:lnTo>
                <a:lnTo>
                  <a:pt x="914164" y="1683877"/>
                </a:lnTo>
                <a:lnTo>
                  <a:pt x="916728" y="1684289"/>
                </a:lnTo>
                <a:lnTo>
                  <a:pt x="919290" y="1684701"/>
                </a:lnTo>
                <a:lnTo>
                  <a:pt x="921852" y="1685939"/>
                </a:lnTo>
                <a:lnTo>
                  <a:pt x="923987" y="1687176"/>
                </a:lnTo>
                <a:lnTo>
                  <a:pt x="928259" y="1690477"/>
                </a:lnTo>
                <a:lnTo>
                  <a:pt x="932529" y="1692952"/>
                </a:lnTo>
                <a:lnTo>
                  <a:pt x="932529" y="1692675"/>
                </a:lnTo>
                <a:lnTo>
                  <a:pt x="928411" y="1690268"/>
                </a:lnTo>
                <a:lnTo>
                  <a:pt x="924167" y="1686960"/>
                </a:lnTo>
                <a:lnTo>
                  <a:pt x="922044" y="1685720"/>
                </a:lnTo>
                <a:lnTo>
                  <a:pt x="919497" y="1684480"/>
                </a:lnTo>
                <a:lnTo>
                  <a:pt x="916950" y="1684067"/>
                </a:lnTo>
                <a:close/>
                <a:moveTo>
                  <a:pt x="575790" y="1683408"/>
                </a:moveTo>
                <a:lnTo>
                  <a:pt x="571562" y="1683823"/>
                </a:lnTo>
                <a:lnTo>
                  <a:pt x="566911" y="1684651"/>
                </a:lnTo>
                <a:lnTo>
                  <a:pt x="566841" y="1684696"/>
                </a:lnTo>
                <a:lnTo>
                  <a:pt x="571397" y="1683888"/>
                </a:lnTo>
                <a:lnTo>
                  <a:pt x="575642" y="1683474"/>
                </a:lnTo>
                <a:lnTo>
                  <a:pt x="583662" y="1683474"/>
                </a:lnTo>
                <a:lnTo>
                  <a:pt x="583679" y="1683408"/>
                </a:lnTo>
                <a:close/>
                <a:moveTo>
                  <a:pt x="533928" y="1682995"/>
                </a:moveTo>
                <a:lnTo>
                  <a:pt x="534465" y="1684302"/>
                </a:lnTo>
                <a:lnTo>
                  <a:pt x="535738" y="1686786"/>
                </a:lnTo>
                <a:lnTo>
                  <a:pt x="539134" y="1692168"/>
                </a:lnTo>
                <a:lnTo>
                  <a:pt x="540833" y="1694238"/>
                </a:lnTo>
                <a:lnTo>
                  <a:pt x="542955" y="1696307"/>
                </a:lnTo>
                <a:lnTo>
                  <a:pt x="545502" y="1697963"/>
                </a:lnTo>
                <a:lnTo>
                  <a:pt x="548049" y="1698791"/>
                </a:lnTo>
                <a:lnTo>
                  <a:pt x="558662" y="1698791"/>
                </a:lnTo>
                <a:lnTo>
                  <a:pt x="558662" y="1698727"/>
                </a:lnTo>
                <a:lnTo>
                  <a:pt x="548305" y="1698727"/>
                </a:lnTo>
                <a:lnTo>
                  <a:pt x="544500" y="1696657"/>
                </a:lnTo>
                <a:lnTo>
                  <a:pt x="541117" y="1693759"/>
                </a:lnTo>
                <a:lnTo>
                  <a:pt x="538580" y="1690447"/>
                </a:lnTo>
                <a:lnTo>
                  <a:pt x="536043" y="1686721"/>
                </a:lnTo>
                <a:close/>
                <a:moveTo>
                  <a:pt x="3608940" y="1670891"/>
                </a:moveTo>
                <a:lnTo>
                  <a:pt x="3608686" y="1671089"/>
                </a:lnTo>
                <a:lnTo>
                  <a:pt x="3612083" y="1675214"/>
                </a:lnTo>
                <a:lnTo>
                  <a:pt x="3615056" y="1678102"/>
                </a:lnTo>
                <a:lnTo>
                  <a:pt x="3618029" y="1680164"/>
                </a:lnTo>
                <a:lnTo>
                  <a:pt x="3621426" y="1681402"/>
                </a:lnTo>
                <a:lnTo>
                  <a:pt x="3625248" y="1682639"/>
                </a:lnTo>
                <a:lnTo>
                  <a:pt x="3629495" y="1683464"/>
                </a:lnTo>
                <a:lnTo>
                  <a:pt x="3641385" y="1685527"/>
                </a:lnTo>
                <a:lnTo>
                  <a:pt x="3641385" y="1707474"/>
                </a:lnTo>
                <a:lnTo>
                  <a:pt x="3641450" y="1707390"/>
                </a:lnTo>
                <a:lnTo>
                  <a:pt x="3641450" y="1685114"/>
                </a:lnTo>
                <a:lnTo>
                  <a:pt x="3629563" y="1683051"/>
                </a:lnTo>
                <a:lnTo>
                  <a:pt x="3625319" y="1682227"/>
                </a:lnTo>
                <a:lnTo>
                  <a:pt x="3621498" y="1680989"/>
                </a:lnTo>
                <a:lnTo>
                  <a:pt x="3618102" y="1679751"/>
                </a:lnTo>
                <a:lnTo>
                  <a:pt x="3615130" y="1677689"/>
                </a:lnTo>
                <a:lnTo>
                  <a:pt x="3612159" y="1674801"/>
                </a:lnTo>
                <a:close/>
                <a:moveTo>
                  <a:pt x="4644017" y="1650051"/>
                </a:moveTo>
                <a:lnTo>
                  <a:pt x="4647321" y="1655479"/>
                </a:lnTo>
                <a:lnTo>
                  <a:pt x="4651039" y="1660908"/>
                </a:lnTo>
                <a:lnTo>
                  <a:pt x="4652691" y="1664249"/>
                </a:lnTo>
                <a:lnTo>
                  <a:pt x="4653517" y="1667590"/>
                </a:lnTo>
                <a:lnTo>
                  <a:pt x="4654756" y="1671348"/>
                </a:lnTo>
                <a:lnTo>
                  <a:pt x="4654756" y="1676360"/>
                </a:lnTo>
                <a:lnTo>
                  <a:pt x="4654756" y="1679700"/>
                </a:lnTo>
                <a:lnTo>
                  <a:pt x="4653930" y="1681788"/>
                </a:lnTo>
                <a:lnTo>
                  <a:pt x="4653930" y="1683041"/>
                </a:lnTo>
                <a:lnTo>
                  <a:pt x="4653104" y="1683459"/>
                </a:lnTo>
                <a:lnTo>
                  <a:pt x="4652691" y="1683877"/>
                </a:lnTo>
                <a:lnTo>
                  <a:pt x="4651865" y="1683877"/>
                </a:lnTo>
                <a:lnTo>
                  <a:pt x="4650213" y="1683459"/>
                </a:lnTo>
                <a:lnTo>
                  <a:pt x="4648973" y="1682624"/>
                </a:lnTo>
                <a:lnTo>
                  <a:pt x="4646908" y="1680953"/>
                </a:lnTo>
                <a:lnTo>
                  <a:pt x="4646908" y="1671348"/>
                </a:lnTo>
                <a:lnTo>
                  <a:pt x="4646495" y="1670095"/>
                </a:lnTo>
                <a:lnTo>
                  <a:pt x="4645669" y="1668425"/>
                </a:lnTo>
                <a:lnTo>
                  <a:pt x="4643191" y="1665084"/>
                </a:lnTo>
                <a:lnTo>
                  <a:pt x="4641539" y="1663414"/>
                </a:lnTo>
                <a:lnTo>
                  <a:pt x="4640299" y="1661326"/>
                </a:lnTo>
                <a:lnTo>
                  <a:pt x="4639887" y="1658820"/>
                </a:lnTo>
                <a:lnTo>
                  <a:pt x="4639473" y="1656315"/>
                </a:lnTo>
                <a:lnTo>
                  <a:pt x="4639887" y="1654226"/>
                </a:lnTo>
                <a:lnTo>
                  <a:pt x="4641126" y="1652138"/>
                </a:lnTo>
                <a:lnTo>
                  <a:pt x="4642778" y="1650886"/>
                </a:lnTo>
                <a:close/>
                <a:moveTo>
                  <a:pt x="2782518" y="1643741"/>
                </a:moveTo>
                <a:lnTo>
                  <a:pt x="2782267" y="1643863"/>
                </a:lnTo>
                <a:lnTo>
                  <a:pt x="2781648" y="1644586"/>
                </a:lnTo>
                <a:close/>
                <a:moveTo>
                  <a:pt x="1434386" y="1641836"/>
                </a:moveTo>
                <a:lnTo>
                  <a:pt x="1426987" y="1643037"/>
                </a:lnTo>
                <a:lnTo>
                  <a:pt x="1420199" y="1643451"/>
                </a:lnTo>
                <a:lnTo>
                  <a:pt x="1420820" y="1643451"/>
                </a:lnTo>
                <a:lnTo>
                  <a:pt x="1427622" y="1643038"/>
                </a:lnTo>
                <a:lnTo>
                  <a:pt x="1434335" y="1641953"/>
                </a:lnTo>
                <a:close/>
                <a:moveTo>
                  <a:pt x="604042" y="1641290"/>
                </a:moveTo>
                <a:lnTo>
                  <a:pt x="595664" y="1654842"/>
                </a:lnTo>
                <a:lnTo>
                  <a:pt x="594818" y="1656084"/>
                </a:lnTo>
                <a:lnTo>
                  <a:pt x="592281" y="1661466"/>
                </a:lnTo>
                <a:lnTo>
                  <a:pt x="591852" y="1662621"/>
                </a:lnTo>
                <a:lnTo>
                  <a:pt x="593929" y="1658609"/>
                </a:lnTo>
                <a:lnTo>
                  <a:pt x="598186" y="1651209"/>
                </a:lnTo>
                <a:lnTo>
                  <a:pt x="601592" y="1645453"/>
                </a:lnTo>
                <a:lnTo>
                  <a:pt x="604151" y="1641608"/>
                </a:lnTo>
                <a:close/>
                <a:moveTo>
                  <a:pt x="1224062" y="1640744"/>
                </a:moveTo>
                <a:lnTo>
                  <a:pt x="1225995" y="1642625"/>
                </a:lnTo>
                <a:lnTo>
                  <a:pt x="1227267" y="1645513"/>
                </a:lnTo>
                <a:lnTo>
                  <a:pt x="1228538" y="1648400"/>
                </a:lnTo>
                <a:lnTo>
                  <a:pt x="1228962" y="1651701"/>
                </a:lnTo>
                <a:lnTo>
                  <a:pt x="1228538" y="1655413"/>
                </a:lnTo>
                <a:lnTo>
                  <a:pt x="1227267" y="1658713"/>
                </a:lnTo>
                <a:lnTo>
                  <a:pt x="1225995" y="1661601"/>
                </a:lnTo>
                <a:lnTo>
                  <a:pt x="1223452" y="1664076"/>
                </a:lnTo>
                <a:lnTo>
                  <a:pt x="1220909" y="1666551"/>
                </a:lnTo>
                <a:lnTo>
                  <a:pt x="1218789" y="1668201"/>
                </a:lnTo>
                <a:lnTo>
                  <a:pt x="1212430" y="1671914"/>
                </a:lnTo>
                <a:lnTo>
                  <a:pt x="1206496" y="1676039"/>
                </a:lnTo>
                <a:lnTo>
                  <a:pt x="1203528" y="1678101"/>
                </a:lnTo>
                <a:lnTo>
                  <a:pt x="1200985" y="1680164"/>
                </a:lnTo>
                <a:lnTo>
                  <a:pt x="1199289" y="1683051"/>
                </a:lnTo>
                <a:lnTo>
                  <a:pt x="1197594" y="1685939"/>
                </a:lnTo>
                <a:lnTo>
                  <a:pt x="1196746" y="1689239"/>
                </a:lnTo>
                <a:lnTo>
                  <a:pt x="1196322" y="1692539"/>
                </a:lnTo>
                <a:lnTo>
                  <a:pt x="1196322" y="1723065"/>
                </a:lnTo>
                <a:lnTo>
                  <a:pt x="1195666" y="1724022"/>
                </a:lnTo>
                <a:lnTo>
                  <a:pt x="1196765" y="1723490"/>
                </a:lnTo>
                <a:lnTo>
                  <a:pt x="1196689" y="1722756"/>
                </a:lnTo>
                <a:lnTo>
                  <a:pt x="1196689" y="1692388"/>
                </a:lnTo>
                <a:lnTo>
                  <a:pt x="1197111" y="1689105"/>
                </a:lnTo>
                <a:lnTo>
                  <a:pt x="1197957" y="1685822"/>
                </a:lnTo>
                <a:lnTo>
                  <a:pt x="1199647" y="1682949"/>
                </a:lnTo>
                <a:lnTo>
                  <a:pt x="1201337" y="1680077"/>
                </a:lnTo>
                <a:lnTo>
                  <a:pt x="1203872" y="1678025"/>
                </a:lnTo>
                <a:lnTo>
                  <a:pt x="1206830" y="1675973"/>
                </a:lnTo>
                <a:lnTo>
                  <a:pt x="1212746" y="1671869"/>
                </a:lnTo>
                <a:lnTo>
                  <a:pt x="1219085" y="1668175"/>
                </a:lnTo>
                <a:lnTo>
                  <a:pt x="1221197" y="1666534"/>
                </a:lnTo>
                <a:lnTo>
                  <a:pt x="1223732" y="1664072"/>
                </a:lnTo>
                <a:lnTo>
                  <a:pt x="1226268" y="1661610"/>
                </a:lnTo>
                <a:lnTo>
                  <a:pt x="1227536" y="1658737"/>
                </a:lnTo>
                <a:lnTo>
                  <a:pt x="1228803" y="1655454"/>
                </a:lnTo>
                <a:lnTo>
                  <a:pt x="1229226" y="1651760"/>
                </a:lnTo>
                <a:lnTo>
                  <a:pt x="1228803" y="1648478"/>
                </a:lnTo>
                <a:lnTo>
                  <a:pt x="1227536" y="1645605"/>
                </a:lnTo>
                <a:lnTo>
                  <a:pt x="1226296" y="1642796"/>
                </a:lnTo>
                <a:lnTo>
                  <a:pt x="1224420" y="1640976"/>
                </a:lnTo>
                <a:close/>
                <a:moveTo>
                  <a:pt x="1219513" y="1637142"/>
                </a:moveTo>
                <a:lnTo>
                  <a:pt x="1221332" y="1638912"/>
                </a:lnTo>
                <a:lnTo>
                  <a:pt x="1221669" y="1639131"/>
                </a:lnTo>
                <a:lnTo>
                  <a:pt x="1219743" y="1637263"/>
                </a:lnTo>
                <a:close/>
                <a:moveTo>
                  <a:pt x="4087186" y="1636850"/>
                </a:moveTo>
                <a:lnTo>
                  <a:pt x="4096950" y="1640975"/>
                </a:lnTo>
                <a:lnTo>
                  <a:pt x="4105864" y="1645100"/>
                </a:lnTo>
                <a:lnTo>
                  <a:pt x="4113930" y="1648813"/>
                </a:lnTo>
                <a:lnTo>
                  <a:pt x="4120722" y="1652938"/>
                </a:lnTo>
                <a:lnTo>
                  <a:pt x="4127090" y="1657476"/>
                </a:lnTo>
                <a:lnTo>
                  <a:pt x="4132184" y="1661601"/>
                </a:lnTo>
                <a:lnTo>
                  <a:pt x="4137702" y="1666139"/>
                </a:lnTo>
                <a:lnTo>
                  <a:pt x="4141948" y="1671088"/>
                </a:lnTo>
                <a:lnTo>
                  <a:pt x="4151287" y="1680989"/>
                </a:lnTo>
                <a:lnTo>
                  <a:pt x="4161051" y="1692952"/>
                </a:lnTo>
                <a:lnTo>
                  <a:pt x="4172088" y="1706565"/>
                </a:lnTo>
                <a:lnTo>
                  <a:pt x="4185672" y="1721828"/>
                </a:lnTo>
                <a:lnTo>
                  <a:pt x="4190766" y="1727190"/>
                </a:lnTo>
                <a:lnTo>
                  <a:pt x="4196709" y="1732141"/>
                </a:lnTo>
                <a:lnTo>
                  <a:pt x="4203077" y="1737503"/>
                </a:lnTo>
                <a:lnTo>
                  <a:pt x="4209869" y="1742454"/>
                </a:lnTo>
                <a:lnTo>
                  <a:pt x="4224303" y="1751941"/>
                </a:lnTo>
                <a:lnTo>
                  <a:pt x="4238736" y="1760192"/>
                </a:lnTo>
                <a:lnTo>
                  <a:pt x="4254443" y="1768854"/>
                </a:lnTo>
                <a:lnTo>
                  <a:pt x="4270574" y="1776280"/>
                </a:lnTo>
                <a:lnTo>
                  <a:pt x="4286705" y="1783705"/>
                </a:lnTo>
                <a:lnTo>
                  <a:pt x="4302837" y="1790305"/>
                </a:lnTo>
                <a:lnTo>
                  <a:pt x="4311751" y="1794018"/>
                </a:lnTo>
                <a:lnTo>
                  <a:pt x="4318543" y="1798143"/>
                </a:lnTo>
                <a:lnTo>
                  <a:pt x="4324911" y="1802268"/>
                </a:lnTo>
                <a:lnTo>
                  <a:pt x="4330430" y="1806806"/>
                </a:lnTo>
                <a:lnTo>
                  <a:pt x="4337647" y="1811755"/>
                </a:lnTo>
                <a:lnTo>
                  <a:pt x="4345287" y="1816293"/>
                </a:lnTo>
                <a:lnTo>
                  <a:pt x="4355052" y="1822068"/>
                </a:lnTo>
                <a:lnTo>
                  <a:pt x="4368211" y="1828256"/>
                </a:lnTo>
                <a:lnTo>
                  <a:pt x="4362693" y="1829081"/>
                </a:lnTo>
                <a:lnTo>
                  <a:pt x="4357599" y="1829494"/>
                </a:lnTo>
                <a:lnTo>
                  <a:pt x="4351655" y="1829081"/>
                </a:lnTo>
                <a:lnTo>
                  <a:pt x="4346137" y="1827843"/>
                </a:lnTo>
                <a:lnTo>
                  <a:pt x="4340618" y="1826193"/>
                </a:lnTo>
                <a:lnTo>
                  <a:pt x="4335099" y="1824544"/>
                </a:lnTo>
                <a:lnTo>
                  <a:pt x="4324911" y="1821243"/>
                </a:lnTo>
                <a:lnTo>
                  <a:pt x="4319817" y="1819181"/>
                </a:lnTo>
                <a:lnTo>
                  <a:pt x="4315148" y="1817943"/>
                </a:lnTo>
                <a:lnTo>
                  <a:pt x="4310479" y="1817118"/>
                </a:lnTo>
                <a:lnTo>
                  <a:pt x="4307082" y="1817118"/>
                </a:lnTo>
                <a:lnTo>
                  <a:pt x="4303261" y="1817943"/>
                </a:lnTo>
                <a:lnTo>
                  <a:pt x="4301988" y="1818769"/>
                </a:lnTo>
                <a:lnTo>
                  <a:pt x="4300290" y="1819593"/>
                </a:lnTo>
                <a:lnTo>
                  <a:pt x="4299441" y="1820418"/>
                </a:lnTo>
                <a:lnTo>
                  <a:pt x="4298592" y="1822481"/>
                </a:lnTo>
                <a:lnTo>
                  <a:pt x="4296469" y="1826193"/>
                </a:lnTo>
                <a:lnTo>
                  <a:pt x="4294347" y="1859607"/>
                </a:lnTo>
                <a:lnTo>
                  <a:pt x="4297319" y="1862495"/>
                </a:lnTo>
                <a:lnTo>
                  <a:pt x="4299865" y="1865382"/>
                </a:lnTo>
                <a:lnTo>
                  <a:pt x="4301988" y="1867857"/>
                </a:lnTo>
                <a:lnTo>
                  <a:pt x="4303261" y="1870745"/>
                </a:lnTo>
                <a:lnTo>
                  <a:pt x="4306233" y="1877345"/>
                </a:lnTo>
                <a:lnTo>
                  <a:pt x="4308780" y="1883533"/>
                </a:lnTo>
                <a:lnTo>
                  <a:pt x="4310479" y="1890545"/>
                </a:lnTo>
                <a:lnTo>
                  <a:pt x="4313449" y="1895908"/>
                </a:lnTo>
                <a:lnTo>
                  <a:pt x="4315148" y="1898796"/>
                </a:lnTo>
                <a:lnTo>
                  <a:pt x="4316846" y="1901684"/>
                </a:lnTo>
                <a:lnTo>
                  <a:pt x="4318969" y="1904571"/>
                </a:lnTo>
                <a:lnTo>
                  <a:pt x="4321515" y="1907046"/>
                </a:lnTo>
                <a:lnTo>
                  <a:pt x="4323638" y="1911171"/>
                </a:lnTo>
                <a:lnTo>
                  <a:pt x="4326609" y="1915709"/>
                </a:lnTo>
                <a:lnTo>
                  <a:pt x="4329581" y="1919422"/>
                </a:lnTo>
                <a:lnTo>
                  <a:pt x="4332977" y="1922721"/>
                </a:lnTo>
                <a:lnTo>
                  <a:pt x="4336373" y="1925609"/>
                </a:lnTo>
                <a:lnTo>
                  <a:pt x="4340618" y="1927672"/>
                </a:lnTo>
                <a:lnTo>
                  <a:pt x="4344439" y="1930147"/>
                </a:lnTo>
                <a:lnTo>
                  <a:pt x="4348259" y="1932209"/>
                </a:lnTo>
                <a:lnTo>
                  <a:pt x="4357175" y="1935510"/>
                </a:lnTo>
                <a:lnTo>
                  <a:pt x="4365665" y="1937985"/>
                </a:lnTo>
                <a:lnTo>
                  <a:pt x="4375004" y="1939635"/>
                </a:lnTo>
                <a:lnTo>
                  <a:pt x="4384343" y="1941697"/>
                </a:lnTo>
                <a:lnTo>
                  <a:pt x="4393682" y="1942934"/>
                </a:lnTo>
                <a:lnTo>
                  <a:pt x="4402597" y="1944997"/>
                </a:lnTo>
                <a:lnTo>
                  <a:pt x="4411087" y="1947472"/>
                </a:lnTo>
                <a:lnTo>
                  <a:pt x="4419153" y="1950772"/>
                </a:lnTo>
                <a:lnTo>
                  <a:pt x="4422549" y="1952422"/>
                </a:lnTo>
                <a:lnTo>
                  <a:pt x="4425945" y="1954485"/>
                </a:lnTo>
                <a:lnTo>
                  <a:pt x="4429341" y="1956960"/>
                </a:lnTo>
                <a:lnTo>
                  <a:pt x="4432313" y="1959848"/>
                </a:lnTo>
                <a:lnTo>
                  <a:pt x="4435285" y="1963148"/>
                </a:lnTo>
                <a:lnTo>
                  <a:pt x="4437407" y="1966448"/>
                </a:lnTo>
                <a:lnTo>
                  <a:pt x="4439529" y="1970573"/>
                </a:lnTo>
                <a:lnTo>
                  <a:pt x="4441652" y="1974698"/>
                </a:lnTo>
                <a:lnTo>
                  <a:pt x="4435709" y="1973048"/>
                </a:lnTo>
                <a:lnTo>
                  <a:pt x="4430615" y="1970985"/>
                </a:lnTo>
                <a:lnTo>
                  <a:pt x="4422549" y="1967273"/>
                </a:lnTo>
                <a:lnTo>
                  <a:pt x="4419153" y="1965210"/>
                </a:lnTo>
                <a:lnTo>
                  <a:pt x="4416181" y="1963973"/>
                </a:lnTo>
                <a:lnTo>
                  <a:pt x="4412785" y="1963148"/>
                </a:lnTo>
                <a:lnTo>
                  <a:pt x="4408965" y="1963148"/>
                </a:lnTo>
                <a:lnTo>
                  <a:pt x="4404719" y="1963148"/>
                </a:lnTo>
                <a:lnTo>
                  <a:pt x="4401323" y="1963973"/>
                </a:lnTo>
                <a:lnTo>
                  <a:pt x="4397927" y="1964798"/>
                </a:lnTo>
                <a:lnTo>
                  <a:pt x="4394956" y="1966860"/>
                </a:lnTo>
                <a:lnTo>
                  <a:pt x="4391984" y="1968511"/>
                </a:lnTo>
                <a:lnTo>
                  <a:pt x="4389437" y="1970985"/>
                </a:lnTo>
                <a:lnTo>
                  <a:pt x="4383919" y="1976348"/>
                </a:lnTo>
                <a:lnTo>
                  <a:pt x="4383069" y="1977998"/>
                </a:lnTo>
                <a:lnTo>
                  <a:pt x="4383069" y="1980061"/>
                </a:lnTo>
                <a:lnTo>
                  <a:pt x="4383069" y="1982536"/>
                </a:lnTo>
                <a:lnTo>
                  <a:pt x="4383919" y="1985423"/>
                </a:lnTo>
                <a:lnTo>
                  <a:pt x="4386465" y="1991611"/>
                </a:lnTo>
                <a:lnTo>
                  <a:pt x="4390286" y="1998624"/>
                </a:lnTo>
                <a:lnTo>
                  <a:pt x="4394107" y="2006049"/>
                </a:lnTo>
                <a:lnTo>
                  <a:pt x="4397927" y="2013887"/>
                </a:lnTo>
                <a:lnTo>
                  <a:pt x="4400899" y="2021312"/>
                </a:lnTo>
                <a:lnTo>
                  <a:pt x="4401748" y="2024612"/>
                </a:lnTo>
                <a:lnTo>
                  <a:pt x="4402597" y="2027912"/>
                </a:lnTo>
                <a:lnTo>
                  <a:pt x="4397079" y="2025025"/>
                </a:lnTo>
                <a:lnTo>
                  <a:pt x="4391559" y="2021724"/>
                </a:lnTo>
                <a:lnTo>
                  <a:pt x="4386465" y="2018012"/>
                </a:lnTo>
                <a:lnTo>
                  <a:pt x="4381371" y="2014300"/>
                </a:lnTo>
                <a:lnTo>
                  <a:pt x="4372457" y="2006462"/>
                </a:lnTo>
                <a:lnTo>
                  <a:pt x="4364815" y="1998212"/>
                </a:lnTo>
                <a:lnTo>
                  <a:pt x="4357599" y="1989136"/>
                </a:lnTo>
                <a:lnTo>
                  <a:pt x="4351231" y="1980061"/>
                </a:lnTo>
                <a:lnTo>
                  <a:pt x="4338495" y="1961498"/>
                </a:lnTo>
                <a:lnTo>
                  <a:pt x="4332129" y="1952010"/>
                </a:lnTo>
                <a:lnTo>
                  <a:pt x="4325761" y="1942934"/>
                </a:lnTo>
                <a:lnTo>
                  <a:pt x="4318969" y="1934684"/>
                </a:lnTo>
                <a:lnTo>
                  <a:pt x="4311751" y="1926434"/>
                </a:lnTo>
                <a:lnTo>
                  <a:pt x="4303261" y="1919009"/>
                </a:lnTo>
                <a:lnTo>
                  <a:pt x="4299017" y="1914884"/>
                </a:lnTo>
                <a:lnTo>
                  <a:pt x="4294347" y="1911584"/>
                </a:lnTo>
                <a:lnTo>
                  <a:pt x="4289677" y="1908696"/>
                </a:lnTo>
                <a:lnTo>
                  <a:pt x="4284159" y="1906221"/>
                </a:lnTo>
                <a:lnTo>
                  <a:pt x="4279065" y="1903334"/>
                </a:lnTo>
                <a:lnTo>
                  <a:pt x="4273121" y="1900858"/>
                </a:lnTo>
                <a:lnTo>
                  <a:pt x="4268027" y="1889721"/>
                </a:lnTo>
                <a:lnTo>
                  <a:pt x="4262084" y="1878995"/>
                </a:lnTo>
                <a:lnTo>
                  <a:pt x="4255716" y="1867032"/>
                </a:lnTo>
                <a:lnTo>
                  <a:pt x="4248924" y="1855894"/>
                </a:lnTo>
                <a:lnTo>
                  <a:pt x="4241283" y="1844344"/>
                </a:lnTo>
                <a:lnTo>
                  <a:pt x="4232793" y="1832381"/>
                </a:lnTo>
                <a:lnTo>
                  <a:pt x="4224727" y="1821656"/>
                </a:lnTo>
                <a:lnTo>
                  <a:pt x="4215387" y="1810931"/>
                </a:lnTo>
                <a:lnTo>
                  <a:pt x="4206473" y="1800618"/>
                </a:lnTo>
                <a:lnTo>
                  <a:pt x="4197134" y="1791542"/>
                </a:lnTo>
                <a:lnTo>
                  <a:pt x="4187371" y="1782880"/>
                </a:lnTo>
                <a:lnTo>
                  <a:pt x="4178031" y="1775867"/>
                </a:lnTo>
                <a:lnTo>
                  <a:pt x="4169116" y="1769679"/>
                </a:lnTo>
                <a:lnTo>
                  <a:pt x="4164022" y="1766792"/>
                </a:lnTo>
                <a:lnTo>
                  <a:pt x="4159777" y="1764729"/>
                </a:lnTo>
                <a:lnTo>
                  <a:pt x="4154683" y="1763079"/>
                </a:lnTo>
                <a:lnTo>
                  <a:pt x="4150437" y="1761429"/>
                </a:lnTo>
                <a:lnTo>
                  <a:pt x="4146193" y="1760192"/>
                </a:lnTo>
                <a:lnTo>
                  <a:pt x="4141948" y="1759779"/>
                </a:lnTo>
                <a:lnTo>
                  <a:pt x="4134307" y="1759779"/>
                </a:lnTo>
                <a:lnTo>
                  <a:pt x="4130910" y="1755654"/>
                </a:lnTo>
                <a:lnTo>
                  <a:pt x="4128363" y="1751941"/>
                </a:lnTo>
                <a:lnTo>
                  <a:pt x="4124543" y="1744516"/>
                </a:lnTo>
                <a:lnTo>
                  <a:pt x="4121147" y="1737503"/>
                </a:lnTo>
                <a:lnTo>
                  <a:pt x="4118599" y="1733791"/>
                </a:lnTo>
                <a:lnTo>
                  <a:pt x="4115628" y="1729253"/>
                </a:lnTo>
                <a:lnTo>
                  <a:pt x="4113930" y="1723891"/>
                </a:lnTo>
                <a:lnTo>
                  <a:pt x="4110958" y="1718528"/>
                </a:lnTo>
                <a:lnTo>
                  <a:pt x="4107563" y="1712752"/>
                </a:lnTo>
                <a:lnTo>
                  <a:pt x="4103317" y="1707803"/>
                </a:lnTo>
                <a:lnTo>
                  <a:pt x="4099072" y="1702852"/>
                </a:lnTo>
                <a:lnTo>
                  <a:pt x="4094403" y="1698315"/>
                </a:lnTo>
                <a:lnTo>
                  <a:pt x="4085063" y="1689239"/>
                </a:lnTo>
                <a:lnTo>
                  <a:pt x="4076998" y="1681814"/>
                </a:lnTo>
                <a:lnTo>
                  <a:pt x="4073601" y="1678926"/>
                </a:lnTo>
                <a:lnTo>
                  <a:pt x="4071903" y="1676451"/>
                </a:lnTo>
                <a:lnTo>
                  <a:pt x="4070630" y="1674389"/>
                </a:lnTo>
                <a:lnTo>
                  <a:pt x="4070630" y="1673564"/>
                </a:lnTo>
                <a:lnTo>
                  <a:pt x="4071054" y="1673151"/>
                </a:lnTo>
                <a:lnTo>
                  <a:pt x="4071903" y="1672326"/>
                </a:lnTo>
                <a:lnTo>
                  <a:pt x="4073177" y="1671914"/>
                </a:lnTo>
                <a:lnTo>
                  <a:pt x="4076573" y="1671501"/>
                </a:lnTo>
                <a:lnTo>
                  <a:pt x="4082517" y="1671914"/>
                </a:lnTo>
                <a:lnTo>
                  <a:pt x="4086761" y="1671501"/>
                </a:lnTo>
                <a:lnTo>
                  <a:pt x="4089733" y="1670676"/>
                </a:lnTo>
                <a:lnTo>
                  <a:pt x="4092280" y="1669026"/>
                </a:lnTo>
                <a:lnTo>
                  <a:pt x="4093553" y="1667789"/>
                </a:lnTo>
                <a:lnTo>
                  <a:pt x="4094403" y="1665726"/>
                </a:lnTo>
                <a:lnTo>
                  <a:pt x="4094403" y="1663663"/>
                </a:lnTo>
                <a:lnTo>
                  <a:pt x="4093553" y="1661188"/>
                </a:lnTo>
                <a:lnTo>
                  <a:pt x="4091855" y="1655826"/>
                </a:lnTo>
                <a:lnTo>
                  <a:pt x="4089309" y="1649638"/>
                </a:lnTo>
                <a:lnTo>
                  <a:pt x="4088035" y="1646338"/>
                </a:lnTo>
                <a:lnTo>
                  <a:pt x="4087186" y="1643450"/>
                </a:lnTo>
                <a:lnTo>
                  <a:pt x="4086761" y="1640150"/>
                </a:lnTo>
                <a:close/>
                <a:moveTo>
                  <a:pt x="2829857" y="1633453"/>
                </a:moveTo>
                <a:lnTo>
                  <a:pt x="2829115" y="1635613"/>
                </a:lnTo>
                <a:lnTo>
                  <a:pt x="2828266" y="1638088"/>
                </a:lnTo>
                <a:lnTo>
                  <a:pt x="2826992" y="1639738"/>
                </a:lnTo>
                <a:lnTo>
                  <a:pt x="2824443" y="1643450"/>
                </a:lnTo>
                <a:lnTo>
                  <a:pt x="2822744" y="1645513"/>
                </a:lnTo>
                <a:lnTo>
                  <a:pt x="2822697" y="1645836"/>
                </a:lnTo>
                <a:lnTo>
                  <a:pt x="2824322" y="1643863"/>
                </a:lnTo>
                <a:lnTo>
                  <a:pt x="2826870" y="1640150"/>
                </a:lnTo>
                <a:lnTo>
                  <a:pt x="2828144" y="1638500"/>
                </a:lnTo>
                <a:lnTo>
                  <a:pt x="2828993" y="1636025"/>
                </a:lnTo>
                <a:lnTo>
                  <a:pt x="2829843" y="1633550"/>
                </a:lnTo>
                <a:close/>
                <a:moveTo>
                  <a:pt x="967460" y="1631962"/>
                </a:moveTo>
                <a:lnTo>
                  <a:pt x="967466" y="1631971"/>
                </a:lnTo>
                <a:lnTo>
                  <a:pt x="975108" y="1642308"/>
                </a:lnTo>
                <a:lnTo>
                  <a:pt x="984447" y="1652644"/>
                </a:lnTo>
                <a:lnTo>
                  <a:pt x="990306" y="1659165"/>
                </a:lnTo>
                <a:lnTo>
                  <a:pt x="990306" y="1659125"/>
                </a:lnTo>
                <a:lnTo>
                  <a:pt x="984371" y="1652525"/>
                </a:lnTo>
                <a:lnTo>
                  <a:pt x="975045" y="1642213"/>
                </a:lnTo>
                <a:close/>
                <a:moveTo>
                  <a:pt x="4639586" y="1628600"/>
                </a:moveTo>
                <a:lnTo>
                  <a:pt x="4644567" y="1631900"/>
                </a:lnTo>
                <a:lnTo>
                  <a:pt x="4644567" y="1638913"/>
                </a:lnTo>
                <a:lnTo>
                  <a:pt x="4643209" y="1640976"/>
                </a:lnTo>
                <a:lnTo>
                  <a:pt x="4640492" y="1640150"/>
                </a:lnTo>
                <a:lnTo>
                  <a:pt x="4639133" y="1639326"/>
                </a:lnTo>
                <a:lnTo>
                  <a:pt x="4638228" y="1638088"/>
                </a:lnTo>
                <a:lnTo>
                  <a:pt x="4637775" y="1636025"/>
                </a:lnTo>
                <a:lnTo>
                  <a:pt x="4637775" y="1631900"/>
                </a:lnTo>
                <a:close/>
                <a:moveTo>
                  <a:pt x="697477" y="1627371"/>
                </a:moveTo>
                <a:lnTo>
                  <a:pt x="694945" y="1630662"/>
                </a:lnTo>
                <a:lnTo>
                  <a:pt x="691558" y="1633550"/>
                </a:lnTo>
                <a:lnTo>
                  <a:pt x="687748" y="1636025"/>
                </a:lnTo>
                <a:lnTo>
                  <a:pt x="682669" y="1637675"/>
                </a:lnTo>
                <a:lnTo>
                  <a:pt x="676319" y="1637675"/>
                </a:lnTo>
                <a:lnTo>
                  <a:pt x="673356" y="1637675"/>
                </a:lnTo>
                <a:lnTo>
                  <a:pt x="670393" y="1636850"/>
                </a:lnTo>
                <a:lnTo>
                  <a:pt x="666160" y="1635612"/>
                </a:lnTo>
                <a:lnTo>
                  <a:pt x="661927" y="1633550"/>
                </a:lnTo>
                <a:lnTo>
                  <a:pt x="659387" y="1633137"/>
                </a:lnTo>
                <a:lnTo>
                  <a:pt x="656424" y="1633137"/>
                </a:lnTo>
                <a:lnTo>
                  <a:pt x="653038" y="1633137"/>
                </a:lnTo>
                <a:lnTo>
                  <a:pt x="650074" y="1633550"/>
                </a:lnTo>
                <a:lnTo>
                  <a:pt x="644994" y="1635612"/>
                </a:lnTo>
                <a:lnTo>
                  <a:pt x="639491" y="1636850"/>
                </a:lnTo>
                <a:lnTo>
                  <a:pt x="636952" y="1637675"/>
                </a:lnTo>
                <a:lnTo>
                  <a:pt x="634835" y="1637675"/>
                </a:lnTo>
                <a:lnTo>
                  <a:pt x="620443" y="1637675"/>
                </a:lnTo>
                <a:lnTo>
                  <a:pt x="619172" y="1638088"/>
                </a:lnTo>
                <a:lnTo>
                  <a:pt x="617480" y="1638912"/>
                </a:lnTo>
                <a:lnTo>
                  <a:pt x="614939" y="1641387"/>
                </a:lnTo>
                <a:lnTo>
                  <a:pt x="613246" y="1644275"/>
                </a:lnTo>
                <a:lnTo>
                  <a:pt x="611553" y="1645100"/>
                </a:lnTo>
                <a:lnTo>
                  <a:pt x="610283" y="1645100"/>
                </a:lnTo>
                <a:lnTo>
                  <a:pt x="607744" y="1645100"/>
                </a:lnTo>
                <a:lnTo>
                  <a:pt x="605982" y="1644413"/>
                </a:lnTo>
                <a:lnTo>
                  <a:pt x="606700" y="1645453"/>
                </a:lnTo>
                <a:lnTo>
                  <a:pt x="607976" y="1645864"/>
                </a:lnTo>
                <a:lnTo>
                  <a:pt x="610530" y="1645864"/>
                </a:lnTo>
                <a:lnTo>
                  <a:pt x="611807" y="1645864"/>
                </a:lnTo>
                <a:lnTo>
                  <a:pt x="613510" y="1645042"/>
                </a:lnTo>
                <a:lnTo>
                  <a:pt x="615213" y="1642164"/>
                </a:lnTo>
                <a:lnTo>
                  <a:pt x="617767" y="1639697"/>
                </a:lnTo>
                <a:lnTo>
                  <a:pt x="619469" y="1638875"/>
                </a:lnTo>
                <a:lnTo>
                  <a:pt x="620746" y="1638464"/>
                </a:lnTo>
                <a:lnTo>
                  <a:pt x="635219" y="1638464"/>
                </a:lnTo>
                <a:lnTo>
                  <a:pt x="637347" y="1638464"/>
                </a:lnTo>
                <a:lnTo>
                  <a:pt x="639901" y="1637642"/>
                </a:lnTo>
                <a:lnTo>
                  <a:pt x="645435" y="1636408"/>
                </a:lnTo>
                <a:lnTo>
                  <a:pt x="650543" y="1634352"/>
                </a:lnTo>
                <a:lnTo>
                  <a:pt x="653523" y="1633941"/>
                </a:lnTo>
                <a:lnTo>
                  <a:pt x="656928" y="1633941"/>
                </a:lnTo>
                <a:lnTo>
                  <a:pt x="659908" y="1633941"/>
                </a:lnTo>
                <a:lnTo>
                  <a:pt x="662462" y="1634352"/>
                </a:lnTo>
                <a:lnTo>
                  <a:pt x="666719" y="1636408"/>
                </a:lnTo>
                <a:lnTo>
                  <a:pt x="670976" y="1637642"/>
                </a:lnTo>
                <a:lnTo>
                  <a:pt x="673955" y="1638464"/>
                </a:lnTo>
                <a:lnTo>
                  <a:pt x="676934" y="1638464"/>
                </a:lnTo>
                <a:lnTo>
                  <a:pt x="681191" y="1638464"/>
                </a:lnTo>
                <a:lnTo>
                  <a:pt x="685022" y="1637642"/>
                </a:lnTo>
                <a:lnTo>
                  <a:pt x="688001" y="1636819"/>
                </a:lnTo>
                <a:lnTo>
                  <a:pt x="690130" y="1635586"/>
                </a:lnTo>
                <a:lnTo>
                  <a:pt x="692684" y="1633941"/>
                </a:lnTo>
                <a:lnTo>
                  <a:pt x="694813" y="1632297"/>
                </a:lnTo>
                <a:lnTo>
                  <a:pt x="696515" y="1630241"/>
                </a:lnTo>
                <a:lnTo>
                  <a:pt x="697477" y="1628383"/>
                </a:lnTo>
                <a:close/>
                <a:moveTo>
                  <a:pt x="2165911" y="1623040"/>
                </a:moveTo>
                <a:lnTo>
                  <a:pt x="2165911" y="1623237"/>
                </a:lnTo>
                <a:lnTo>
                  <a:pt x="2166758" y="1624887"/>
                </a:lnTo>
                <a:lnTo>
                  <a:pt x="2168454" y="1626950"/>
                </a:lnTo>
                <a:lnTo>
                  <a:pt x="2170150" y="1629012"/>
                </a:lnTo>
                <a:lnTo>
                  <a:pt x="2175237" y="1631900"/>
                </a:lnTo>
                <a:lnTo>
                  <a:pt x="2180748" y="1634375"/>
                </a:lnTo>
                <a:lnTo>
                  <a:pt x="2187955" y="1636437"/>
                </a:lnTo>
                <a:lnTo>
                  <a:pt x="2194314" y="1638500"/>
                </a:lnTo>
                <a:lnTo>
                  <a:pt x="2199824" y="1639325"/>
                </a:lnTo>
                <a:lnTo>
                  <a:pt x="2204488" y="1639325"/>
                </a:lnTo>
                <a:lnTo>
                  <a:pt x="2205336" y="1646338"/>
                </a:lnTo>
                <a:lnTo>
                  <a:pt x="2206184" y="1653763"/>
                </a:lnTo>
                <a:lnTo>
                  <a:pt x="2207455" y="1661188"/>
                </a:lnTo>
                <a:lnTo>
                  <a:pt x="2207879" y="1669851"/>
                </a:lnTo>
                <a:lnTo>
                  <a:pt x="2207879" y="1670083"/>
                </a:lnTo>
                <a:lnTo>
                  <a:pt x="2207879" y="1674389"/>
                </a:lnTo>
                <a:lnTo>
                  <a:pt x="2207879" y="1674450"/>
                </a:lnTo>
                <a:lnTo>
                  <a:pt x="2207957" y="1674198"/>
                </a:lnTo>
                <a:lnTo>
                  <a:pt x="2207957" y="1669659"/>
                </a:lnTo>
                <a:lnTo>
                  <a:pt x="2207533" y="1660994"/>
                </a:lnTo>
                <a:lnTo>
                  <a:pt x="2206258" y="1653567"/>
                </a:lnTo>
                <a:lnTo>
                  <a:pt x="2205409" y="1646140"/>
                </a:lnTo>
                <a:lnTo>
                  <a:pt x="2204559" y="1639125"/>
                </a:lnTo>
                <a:lnTo>
                  <a:pt x="2199887" y="1639125"/>
                </a:lnTo>
                <a:lnTo>
                  <a:pt x="2194365" y="1638300"/>
                </a:lnTo>
                <a:lnTo>
                  <a:pt x="2187994" y="1636237"/>
                </a:lnTo>
                <a:lnTo>
                  <a:pt x="2180773" y="1634174"/>
                </a:lnTo>
                <a:lnTo>
                  <a:pt x="2175251" y="1631698"/>
                </a:lnTo>
                <a:lnTo>
                  <a:pt x="2170155" y="1628810"/>
                </a:lnTo>
                <a:lnTo>
                  <a:pt x="2168455" y="1626747"/>
                </a:lnTo>
                <a:lnTo>
                  <a:pt x="2166756" y="1624684"/>
                </a:lnTo>
                <a:close/>
                <a:moveTo>
                  <a:pt x="2823740" y="1621562"/>
                </a:moveTo>
                <a:lnTo>
                  <a:pt x="2823967" y="1621621"/>
                </a:lnTo>
                <a:lnTo>
                  <a:pt x="2823897" y="1621587"/>
                </a:lnTo>
                <a:close/>
                <a:moveTo>
                  <a:pt x="820423" y="1621121"/>
                </a:moveTo>
                <a:lnTo>
                  <a:pt x="818294" y="1621535"/>
                </a:lnTo>
                <a:lnTo>
                  <a:pt x="816165" y="1623192"/>
                </a:lnTo>
                <a:lnTo>
                  <a:pt x="812334" y="1627335"/>
                </a:lnTo>
                <a:lnTo>
                  <a:pt x="809779" y="1629821"/>
                </a:lnTo>
                <a:lnTo>
                  <a:pt x="807651" y="1631892"/>
                </a:lnTo>
                <a:lnTo>
                  <a:pt x="805096" y="1633136"/>
                </a:lnTo>
                <a:lnTo>
                  <a:pt x="801690" y="1633550"/>
                </a:lnTo>
                <a:lnTo>
                  <a:pt x="797858" y="1631892"/>
                </a:lnTo>
                <a:lnTo>
                  <a:pt x="793175" y="1629407"/>
                </a:lnTo>
                <a:lnTo>
                  <a:pt x="790195" y="1627750"/>
                </a:lnTo>
                <a:lnTo>
                  <a:pt x="788066" y="1626921"/>
                </a:lnTo>
                <a:lnTo>
                  <a:pt x="784660" y="1626092"/>
                </a:lnTo>
                <a:lnTo>
                  <a:pt x="781934" y="1626092"/>
                </a:lnTo>
                <a:lnTo>
                  <a:pt x="781955" y="1626250"/>
                </a:lnTo>
                <a:lnTo>
                  <a:pt x="784926" y="1626250"/>
                </a:lnTo>
                <a:lnTo>
                  <a:pt x="788322" y="1627079"/>
                </a:lnTo>
                <a:lnTo>
                  <a:pt x="790445" y="1627909"/>
                </a:lnTo>
                <a:lnTo>
                  <a:pt x="793416" y="1629567"/>
                </a:lnTo>
                <a:lnTo>
                  <a:pt x="798086" y="1632054"/>
                </a:lnTo>
                <a:lnTo>
                  <a:pt x="801897" y="1633708"/>
                </a:lnTo>
                <a:lnTo>
                  <a:pt x="801907" y="1633625"/>
                </a:lnTo>
                <a:lnTo>
                  <a:pt x="805303" y="1633212"/>
                </a:lnTo>
                <a:lnTo>
                  <a:pt x="807850" y="1631971"/>
                </a:lnTo>
                <a:lnTo>
                  <a:pt x="809973" y="1629904"/>
                </a:lnTo>
                <a:lnTo>
                  <a:pt x="812520" y="1627423"/>
                </a:lnTo>
                <a:lnTo>
                  <a:pt x="816341" y="1623289"/>
                </a:lnTo>
                <a:lnTo>
                  <a:pt x="818463" y="1621635"/>
                </a:lnTo>
                <a:lnTo>
                  <a:pt x="820586" y="1621221"/>
                </a:lnTo>
                <a:lnTo>
                  <a:pt x="822641" y="1621622"/>
                </a:lnTo>
                <a:lnTo>
                  <a:pt x="822551" y="1621535"/>
                </a:lnTo>
                <a:close/>
                <a:moveTo>
                  <a:pt x="2815404" y="1620762"/>
                </a:moveTo>
                <a:lnTo>
                  <a:pt x="2814929" y="1620777"/>
                </a:lnTo>
                <a:lnTo>
                  <a:pt x="2814929" y="1623813"/>
                </a:lnTo>
                <a:lnTo>
                  <a:pt x="2815099" y="1623237"/>
                </a:lnTo>
                <a:lnTo>
                  <a:pt x="2815661" y="1620780"/>
                </a:lnTo>
                <a:close/>
                <a:moveTo>
                  <a:pt x="2794105" y="1620762"/>
                </a:moveTo>
                <a:lnTo>
                  <a:pt x="2795391" y="1620970"/>
                </a:lnTo>
                <a:lnTo>
                  <a:pt x="2797105" y="1620842"/>
                </a:lnTo>
                <a:lnTo>
                  <a:pt x="2795869" y="1620762"/>
                </a:lnTo>
                <a:close/>
                <a:moveTo>
                  <a:pt x="439466" y="1620519"/>
                </a:moveTo>
                <a:lnTo>
                  <a:pt x="437491" y="1622958"/>
                </a:lnTo>
                <a:lnTo>
                  <a:pt x="434930" y="1626238"/>
                </a:lnTo>
                <a:lnTo>
                  <a:pt x="431991" y="1628119"/>
                </a:lnTo>
                <a:lnTo>
                  <a:pt x="434705" y="1626537"/>
                </a:lnTo>
                <a:lnTo>
                  <a:pt x="437676" y="1623650"/>
                </a:lnTo>
                <a:close/>
                <a:moveTo>
                  <a:pt x="1348927" y="1618648"/>
                </a:moveTo>
                <a:lnTo>
                  <a:pt x="1346382" y="1619475"/>
                </a:lnTo>
                <a:lnTo>
                  <a:pt x="1344261" y="1619889"/>
                </a:lnTo>
                <a:lnTo>
                  <a:pt x="1340442" y="1621542"/>
                </a:lnTo>
                <a:lnTo>
                  <a:pt x="1338321" y="1623195"/>
                </a:lnTo>
                <a:lnTo>
                  <a:pt x="1336200" y="1624022"/>
                </a:lnTo>
                <a:lnTo>
                  <a:pt x="1333654" y="1624436"/>
                </a:lnTo>
                <a:lnTo>
                  <a:pt x="1330260" y="1624849"/>
                </a:lnTo>
                <a:lnTo>
                  <a:pt x="1329581" y="1624849"/>
                </a:lnTo>
                <a:lnTo>
                  <a:pt x="1330697" y="1624888"/>
                </a:lnTo>
                <a:lnTo>
                  <a:pt x="1334098" y="1624475"/>
                </a:lnTo>
                <a:lnTo>
                  <a:pt x="1336649" y="1624062"/>
                </a:lnTo>
                <a:lnTo>
                  <a:pt x="1338775" y="1623238"/>
                </a:lnTo>
                <a:lnTo>
                  <a:pt x="1340900" y="1621587"/>
                </a:lnTo>
                <a:lnTo>
                  <a:pt x="1344726" y="1619937"/>
                </a:lnTo>
                <a:lnTo>
                  <a:pt x="1346852" y="1619525"/>
                </a:lnTo>
                <a:lnTo>
                  <a:pt x="1349360" y="1618713"/>
                </a:lnTo>
                <a:close/>
                <a:moveTo>
                  <a:pt x="1197723" y="1615237"/>
                </a:moveTo>
                <a:lnTo>
                  <a:pt x="1197624" y="1615279"/>
                </a:lnTo>
                <a:lnTo>
                  <a:pt x="1197636" y="1615400"/>
                </a:lnTo>
                <a:lnTo>
                  <a:pt x="1198018" y="1619112"/>
                </a:lnTo>
                <a:lnTo>
                  <a:pt x="1199289" y="1622412"/>
                </a:lnTo>
                <a:lnTo>
                  <a:pt x="1200985" y="1624887"/>
                </a:lnTo>
                <a:lnTo>
                  <a:pt x="1203105" y="1627362"/>
                </a:lnTo>
                <a:lnTo>
                  <a:pt x="1205224" y="1629425"/>
                </a:lnTo>
                <a:lnTo>
                  <a:pt x="1205422" y="1629554"/>
                </a:lnTo>
                <a:lnTo>
                  <a:pt x="1203590" y="1627775"/>
                </a:lnTo>
                <a:lnTo>
                  <a:pt x="1201464" y="1625300"/>
                </a:lnTo>
                <a:lnTo>
                  <a:pt x="1199764" y="1622825"/>
                </a:lnTo>
                <a:lnTo>
                  <a:pt x="1199736" y="1622754"/>
                </a:lnTo>
                <a:lnTo>
                  <a:pt x="1199647" y="1622624"/>
                </a:lnTo>
                <a:lnTo>
                  <a:pt x="1198379" y="1619341"/>
                </a:lnTo>
                <a:lnTo>
                  <a:pt x="1197974" y="1615400"/>
                </a:lnTo>
                <a:lnTo>
                  <a:pt x="1197638" y="1615400"/>
                </a:lnTo>
                <a:lnTo>
                  <a:pt x="1197960" y="1615266"/>
                </a:lnTo>
                <a:lnTo>
                  <a:pt x="1197957" y="1615237"/>
                </a:lnTo>
                <a:close/>
                <a:moveTo>
                  <a:pt x="4065601" y="1612099"/>
                </a:moveTo>
                <a:lnTo>
                  <a:pt x="4067256" y="1615041"/>
                </a:lnTo>
                <a:lnTo>
                  <a:pt x="4069737" y="1617143"/>
                </a:lnTo>
                <a:lnTo>
                  <a:pt x="4073874" y="1620505"/>
                </a:lnTo>
                <a:lnTo>
                  <a:pt x="4079251" y="1623868"/>
                </a:lnTo>
                <a:lnTo>
                  <a:pt x="4081733" y="1625969"/>
                </a:lnTo>
                <a:lnTo>
                  <a:pt x="4084214" y="1627650"/>
                </a:lnTo>
                <a:lnTo>
                  <a:pt x="4080078" y="1631013"/>
                </a:lnTo>
                <a:lnTo>
                  <a:pt x="4076769" y="1633114"/>
                </a:lnTo>
                <a:lnTo>
                  <a:pt x="4073874" y="1634375"/>
                </a:lnTo>
                <a:lnTo>
                  <a:pt x="4070565" y="1634375"/>
                </a:lnTo>
                <a:lnTo>
                  <a:pt x="4067256" y="1633955"/>
                </a:lnTo>
                <a:lnTo>
                  <a:pt x="4063119" y="1633114"/>
                </a:lnTo>
                <a:lnTo>
                  <a:pt x="4051951" y="1631013"/>
                </a:lnTo>
                <a:lnTo>
                  <a:pt x="4051951" y="1626389"/>
                </a:lnTo>
                <a:lnTo>
                  <a:pt x="4052779" y="1623027"/>
                </a:lnTo>
                <a:lnTo>
                  <a:pt x="4053193" y="1620085"/>
                </a:lnTo>
                <a:lnTo>
                  <a:pt x="4054020" y="1617984"/>
                </a:lnTo>
                <a:lnTo>
                  <a:pt x="4056088" y="1616723"/>
                </a:lnTo>
                <a:lnTo>
                  <a:pt x="4058156" y="1615041"/>
                </a:lnTo>
                <a:close/>
                <a:moveTo>
                  <a:pt x="1086638" y="1611551"/>
                </a:moveTo>
                <a:lnTo>
                  <a:pt x="1087803" y="1614574"/>
                </a:lnTo>
                <a:lnTo>
                  <a:pt x="1089499" y="1617875"/>
                </a:lnTo>
                <a:lnTo>
                  <a:pt x="1090347" y="1621587"/>
                </a:lnTo>
                <a:lnTo>
                  <a:pt x="1091618" y="1624887"/>
                </a:lnTo>
                <a:lnTo>
                  <a:pt x="1091776" y="1625102"/>
                </a:lnTo>
                <a:lnTo>
                  <a:pt x="1090565" y="1621955"/>
                </a:lnTo>
                <a:lnTo>
                  <a:pt x="1089717" y="1618235"/>
                </a:lnTo>
                <a:lnTo>
                  <a:pt x="1088020" y="1614928"/>
                </a:lnTo>
                <a:lnTo>
                  <a:pt x="1086747" y="1611621"/>
                </a:lnTo>
                <a:close/>
                <a:moveTo>
                  <a:pt x="876620" y="1611288"/>
                </a:moveTo>
                <a:lnTo>
                  <a:pt x="876620" y="1613663"/>
                </a:lnTo>
                <a:lnTo>
                  <a:pt x="874917" y="1613249"/>
                </a:lnTo>
                <a:lnTo>
                  <a:pt x="873640" y="1612835"/>
                </a:lnTo>
                <a:lnTo>
                  <a:pt x="870234" y="1612006"/>
                </a:lnTo>
                <a:lnTo>
                  <a:pt x="853204" y="1612006"/>
                </a:lnTo>
                <a:lnTo>
                  <a:pt x="853204" y="1616978"/>
                </a:lnTo>
                <a:lnTo>
                  <a:pt x="851928" y="1621121"/>
                </a:lnTo>
                <a:lnTo>
                  <a:pt x="850650" y="1624435"/>
                </a:lnTo>
                <a:lnTo>
                  <a:pt x="848521" y="1627335"/>
                </a:lnTo>
                <a:lnTo>
                  <a:pt x="845541" y="1629407"/>
                </a:lnTo>
                <a:lnTo>
                  <a:pt x="842987" y="1630650"/>
                </a:lnTo>
                <a:lnTo>
                  <a:pt x="838729" y="1631892"/>
                </a:lnTo>
                <a:lnTo>
                  <a:pt x="834472" y="1632307"/>
                </a:lnTo>
                <a:lnTo>
                  <a:pt x="831997" y="1631905"/>
                </a:lnTo>
                <a:lnTo>
                  <a:pt x="832047" y="1631971"/>
                </a:lnTo>
                <a:lnTo>
                  <a:pt x="834595" y="1632385"/>
                </a:lnTo>
                <a:lnTo>
                  <a:pt x="838840" y="1631971"/>
                </a:lnTo>
                <a:lnTo>
                  <a:pt x="843085" y="1630731"/>
                </a:lnTo>
                <a:lnTo>
                  <a:pt x="845632" y="1629491"/>
                </a:lnTo>
                <a:lnTo>
                  <a:pt x="848603" y="1627423"/>
                </a:lnTo>
                <a:lnTo>
                  <a:pt x="850726" y="1624529"/>
                </a:lnTo>
                <a:lnTo>
                  <a:pt x="852000" y="1621221"/>
                </a:lnTo>
                <a:lnTo>
                  <a:pt x="853273" y="1617087"/>
                </a:lnTo>
                <a:lnTo>
                  <a:pt x="853273" y="1612126"/>
                </a:lnTo>
                <a:lnTo>
                  <a:pt x="870253" y="1612126"/>
                </a:lnTo>
                <a:lnTo>
                  <a:pt x="876197" y="1613780"/>
                </a:lnTo>
                <a:lnTo>
                  <a:pt x="882989" y="1614193"/>
                </a:lnTo>
                <a:lnTo>
                  <a:pt x="890205" y="1615020"/>
                </a:lnTo>
                <a:lnTo>
                  <a:pt x="896997" y="1615020"/>
                </a:lnTo>
                <a:lnTo>
                  <a:pt x="899544" y="1615020"/>
                </a:lnTo>
                <a:lnTo>
                  <a:pt x="899554" y="1615018"/>
                </a:lnTo>
                <a:lnTo>
                  <a:pt x="897041" y="1615018"/>
                </a:lnTo>
                <a:lnTo>
                  <a:pt x="892387" y="1615018"/>
                </a:lnTo>
                <a:lnTo>
                  <a:pt x="886886" y="1614195"/>
                </a:lnTo>
                <a:lnTo>
                  <a:pt x="876730" y="1612138"/>
                </a:lnTo>
                <a:close/>
                <a:moveTo>
                  <a:pt x="1161837" y="1611208"/>
                </a:moveTo>
                <a:lnTo>
                  <a:pt x="1161601" y="1611284"/>
                </a:lnTo>
                <a:lnTo>
                  <a:pt x="1161986" y="1615399"/>
                </a:lnTo>
                <a:lnTo>
                  <a:pt x="1162410" y="1617875"/>
                </a:lnTo>
                <a:lnTo>
                  <a:pt x="1163682" y="1619937"/>
                </a:lnTo>
                <a:lnTo>
                  <a:pt x="1164529" y="1621587"/>
                </a:lnTo>
                <a:lnTo>
                  <a:pt x="1164794" y="1621931"/>
                </a:lnTo>
                <a:lnTo>
                  <a:pt x="1163958" y="1620302"/>
                </a:lnTo>
                <a:lnTo>
                  <a:pt x="1162686" y="1618235"/>
                </a:lnTo>
                <a:lnTo>
                  <a:pt x="1162262" y="1615755"/>
                </a:lnTo>
                <a:close/>
                <a:moveTo>
                  <a:pt x="1266290" y="1610240"/>
                </a:moveTo>
                <a:lnTo>
                  <a:pt x="1266931" y="1610862"/>
                </a:lnTo>
                <a:lnTo>
                  <a:pt x="1269482" y="1613749"/>
                </a:lnTo>
                <a:lnTo>
                  <a:pt x="1272032" y="1616637"/>
                </a:lnTo>
                <a:lnTo>
                  <a:pt x="1275008" y="1619937"/>
                </a:lnTo>
                <a:lnTo>
                  <a:pt x="1277983" y="1622000"/>
                </a:lnTo>
                <a:lnTo>
                  <a:pt x="1279569" y="1623539"/>
                </a:lnTo>
                <a:lnTo>
                  <a:pt x="1281199" y="1623855"/>
                </a:lnTo>
                <a:lnTo>
                  <a:pt x="1283735" y="1624265"/>
                </a:lnTo>
                <a:lnTo>
                  <a:pt x="1286693" y="1624676"/>
                </a:lnTo>
                <a:lnTo>
                  <a:pt x="1286669" y="1624795"/>
                </a:lnTo>
                <a:lnTo>
                  <a:pt x="1287336" y="1624888"/>
                </a:lnTo>
                <a:lnTo>
                  <a:pt x="1287336" y="1624720"/>
                </a:lnTo>
                <a:lnTo>
                  <a:pt x="1285291" y="1624436"/>
                </a:lnTo>
                <a:lnTo>
                  <a:pt x="1282745" y="1624022"/>
                </a:lnTo>
                <a:lnTo>
                  <a:pt x="1281048" y="1623609"/>
                </a:lnTo>
                <a:lnTo>
                  <a:pt x="1278927" y="1621955"/>
                </a:lnTo>
                <a:lnTo>
                  <a:pt x="1275533" y="1619889"/>
                </a:lnTo>
                <a:lnTo>
                  <a:pt x="1272564" y="1616582"/>
                </a:lnTo>
                <a:lnTo>
                  <a:pt x="1269594" y="1613688"/>
                </a:lnTo>
                <a:lnTo>
                  <a:pt x="1267049" y="1610794"/>
                </a:lnTo>
                <a:close/>
                <a:moveTo>
                  <a:pt x="443468" y="1609016"/>
                </a:moveTo>
                <a:lnTo>
                  <a:pt x="443354" y="1609786"/>
                </a:lnTo>
                <a:lnTo>
                  <a:pt x="445742" y="1610449"/>
                </a:lnTo>
                <a:lnTo>
                  <a:pt x="449138" y="1611274"/>
                </a:lnTo>
                <a:lnTo>
                  <a:pt x="452534" y="1612099"/>
                </a:lnTo>
                <a:lnTo>
                  <a:pt x="456355" y="1612512"/>
                </a:lnTo>
                <a:lnTo>
                  <a:pt x="458477" y="1612099"/>
                </a:lnTo>
                <a:lnTo>
                  <a:pt x="460600" y="1611274"/>
                </a:lnTo>
                <a:lnTo>
                  <a:pt x="460851" y="1610868"/>
                </a:lnTo>
                <a:lnTo>
                  <a:pt x="459266" y="1611476"/>
                </a:lnTo>
                <a:lnTo>
                  <a:pt x="457131" y="1611887"/>
                </a:lnTo>
                <a:lnTo>
                  <a:pt x="453288" y="1611476"/>
                </a:lnTo>
                <a:lnTo>
                  <a:pt x="449872" y="1610656"/>
                </a:lnTo>
                <a:lnTo>
                  <a:pt x="446457" y="1609836"/>
                </a:lnTo>
                <a:close/>
                <a:moveTo>
                  <a:pt x="980537" y="1608410"/>
                </a:moveTo>
                <a:lnTo>
                  <a:pt x="980406" y="1608436"/>
                </a:lnTo>
                <a:lnTo>
                  <a:pt x="979136" y="1610082"/>
                </a:lnTo>
                <a:lnTo>
                  <a:pt x="977444" y="1611316"/>
                </a:lnTo>
                <a:lnTo>
                  <a:pt x="976597" y="1613373"/>
                </a:lnTo>
                <a:lnTo>
                  <a:pt x="974481" y="1617075"/>
                </a:lnTo>
                <a:lnTo>
                  <a:pt x="973212" y="1618308"/>
                </a:lnTo>
                <a:lnTo>
                  <a:pt x="971519" y="1619954"/>
                </a:lnTo>
                <a:lnTo>
                  <a:pt x="966864" y="1623245"/>
                </a:lnTo>
                <a:lnTo>
                  <a:pt x="964748" y="1624479"/>
                </a:lnTo>
                <a:lnTo>
                  <a:pt x="963902" y="1626125"/>
                </a:lnTo>
                <a:lnTo>
                  <a:pt x="957977" y="1625713"/>
                </a:lnTo>
                <a:lnTo>
                  <a:pt x="950784" y="1624068"/>
                </a:lnTo>
                <a:lnTo>
                  <a:pt x="944073" y="1622437"/>
                </a:lnTo>
                <a:lnTo>
                  <a:pt x="944118" y="1622462"/>
                </a:lnTo>
                <a:lnTo>
                  <a:pt x="950910" y="1624116"/>
                </a:lnTo>
                <a:lnTo>
                  <a:pt x="958127" y="1625770"/>
                </a:lnTo>
                <a:lnTo>
                  <a:pt x="964053" y="1626182"/>
                </a:lnTo>
                <a:lnTo>
                  <a:pt x="964024" y="1626125"/>
                </a:lnTo>
                <a:lnTo>
                  <a:pt x="964871" y="1624474"/>
                </a:lnTo>
                <a:lnTo>
                  <a:pt x="966991" y="1623237"/>
                </a:lnTo>
                <a:lnTo>
                  <a:pt x="971654" y="1619937"/>
                </a:lnTo>
                <a:lnTo>
                  <a:pt x="973349" y="1618287"/>
                </a:lnTo>
                <a:lnTo>
                  <a:pt x="974621" y="1617049"/>
                </a:lnTo>
                <a:lnTo>
                  <a:pt x="976741" y="1613337"/>
                </a:lnTo>
                <a:lnTo>
                  <a:pt x="977588" y="1611274"/>
                </a:lnTo>
                <a:lnTo>
                  <a:pt x="979284" y="1610037"/>
                </a:lnTo>
                <a:close/>
                <a:moveTo>
                  <a:pt x="1262349" y="1608314"/>
                </a:moveTo>
                <a:lnTo>
                  <a:pt x="1262574" y="1608387"/>
                </a:lnTo>
                <a:lnTo>
                  <a:pt x="1262607" y="1608387"/>
                </a:lnTo>
                <a:lnTo>
                  <a:pt x="1262382" y="1608314"/>
                </a:lnTo>
                <a:close/>
                <a:moveTo>
                  <a:pt x="3616805" y="1599560"/>
                </a:moveTo>
                <a:lnTo>
                  <a:pt x="3616755" y="1599724"/>
                </a:lnTo>
                <a:lnTo>
                  <a:pt x="3616330" y="1604262"/>
                </a:lnTo>
                <a:lnTo>
                  <a:pt x="3616330" y="1609212"/>
                </a:lnTo>
                <a:lnTo>
                  <a:pt x="3616755" y="1614987"/>
                </a:lnTo>
                <a:lnTo>
                  <a:pt x="3618029" y="1621175"/>
                </a:lnTo>
                <a:lnTo>
                  <a:pt x="3620152" y="1631900"/>
                </a:lnTo>
                <a:lnTo>
                  <a:pt x="3622700" y="1642213"/>
                </a:lnTo>
                <a:lnTo>
                  <a:pt x="3623549" y="1647576"/>
                </a:lnTo>
                <a:lnTo>
                  <a:pt x="3624385" y="1652853"/>
                </a:lnTo>
                <a:lnTo>
                  <a:pt x="3624469" y="1652525"/>
                </a:lnTo>
                <a:lnTo>
                  <a:pt x="3623621" y="1647163"/>
                </a:lnTo>
                <a:lnTo>
                  <a:pt x="3622771" y="1641800"/>
                </a:lnTo>
                <a:lnTo>
                  <a:pt x="3620225" y="1631487"/>
                </a:lnTo>
                <a:lnTo>
                  <a:pt x="3618102" y="1620762"/>
                </a:lnTo>
                <a:lnTo>
                  <a:pt x="3616829" y="1614574"/>
                </a:lnTo>
                <a:lnTo>
                  <a:pt x="3616404" y="1608799"/>
                </a:lnTo>
                <a:lnTo>
                  <a:pt x="3616404" y="1603849"/>
                </a:lnTo>
                <a:close/>
                <a:moveTo>
                  <a:pt x="866911" y="1599534"/>
                </a:moveTo>
                <a:lnTo>
                  <a:pt x="868105" y="1600406"/>
                </a:lnTo>
                <a:lnTo>
                  <a:pt x="870234" y="1601649"/>
                </a:lnTo>
                <a:lnTo>
                  <a:pt x="871512" y="1603306"/>
                </a:lnTo>
                <a:lnTo>
                  <a:pt x="873640" y="1604963"/>
                </a:lnTo>
                <a:lnTo>
                  <a:pt x="874917" y="1607449"/>
                </a:lnTo>
                <a:lnTo>
                  <a:pt x="876530" y="1610588"/>
                </a:lnTo>
                <a:lnTo>
                  <a:pt x="876306" y="1608847"/>
                </a:lnTo>
                <a:lnTo>
                  <a:pt x="875037" y="1605968"/>
                </a:lnTo>
                <a:lnTo>
                  <a:pt x="873767" y="1604323"/>
                </a:lnTo>
                <a:lnTo>
                  <a:pt x="872498" y="1602266"/>
                </a:lnTo>
                <a:lnTo>
                  <a:pt x="870382" y="1601032"/>
                </a:lnTo>
                <a:lnTo>
                  <a:pt x="868266" y="1599797"/>
                </a:lnTo>
                <a:close/>
                <a:moveTo>
                  <a:pt x="513783" y="1598759"/>
                </a:moveTo>
                <a:lnTo>
                  <a:pt x="513072" y="1599370"/>
                </a:lnTo>
                <a:lnTo>
                  <a:pt x="509644" y="1602351"/>
                </a:lnTo>
                <a:lnTo>
                  <a:pt x="509826" y="1602262"/>
                </a:lnTo>
                <a:lnTo>
                  <a:pt x="513209" y="1599364"/>
                </a:lnTo>
                <a:close/>
                <a:moveTo>
                  <a:pt x="854304" y="1596371"/>
                </a:moveTo>
                <a:lnTo>
                  <a:pt x="857888" y="1597920"/>
                </a:lnTo>
                <a:lnTo>
                  <a:pt x="859538" y="1598066"/>
                </a:lnTo>
                <a:lnTo>
                  <a:pt x="854725" y="1596507"/>
                </a:lnTo>
                <a:close/>
                <a:moveTo>
                  <a:pt x="4635228" y="1595599"/>
                </a:moveTo>
                <a:lnTo>
                  <a:pt x="4636501" y="1595599"/>
                </a:lnTo>
                <a:lnTo>
                  <a:pt x="4637351" y="1596393"/>
                </a:lnTo>
                <a:lnTo>
                  <a:pt x="4639473" y="1597982"/>
                </a:lnTo>
                <a:lnTo>
                  <a:pt x="4640747" y="1599174"/>
                </a:lnTo>
                <a:lnTo>
                  <a:pt x="4641595" y="1599571"/>
                </a:lnTo>
                <a:lnTo>
                  <a:pt x="4643294" y="1600365"/>
                </a:lnTo>
                <a:lnTo>
                  <a:pt x="4644567" y="1601557"/>
                </a:lnTo>
                <a:lnTo>
                  <a:pt x="4641171" y="1604338"/>
                </a:lnTo>
                <a:lnTo>
                  <a:pt x="4639897" y="1605132"/>
                </a:lnTo>
                <a:lnTo>
                  <a:pt x="4638200" y="1606324"/>
                </a:lnTo>
                <a:lnTo>
                  <a:pt x="4637351" y="1605132"/>
                </a:lnTo>
                <a:lnTo>
                  <a:pt x="4636501" y="1604338"/>
                </a:lnTo>
                <a:lnTo>
                  <a:pt x="4635228" y="1603146"/>
                </a:lnTo>
                <a:lnTo>
                  <a:pt x="4635228" y="1601557"/>
                </a:lnTo>
                <a:close/>
                <a:moveTo>
                  <a:pt x="851334" y="1595353"/>
                </a:moveTo>
                <a:lnTo>
                  <a:pt x="851502" y="1595434"/>
                </a:lnTo>
                <a:lnTo>
                  <a:pt x="851756" y="1595517"/>
                </a:lnTo>
                <a:close/>
                <a:moveTo>
                  <a:pt x="520164" y="1592141"/>
                </a:moveTo>
                <a:lnTo>
                  <a:pt x="519844" y="1592415"/>
                </a:lnTo>
                <a:lnTo>
                  <a:pt x="519698" y="1592596"/>
                </a:lnTo>
                <a:close/>
                <a:moveTo>
                  <a:pt x="1091542" y="1591243"/>
                </a:moveTo>
                <a:lnTo>
                  <a:pt x="1083989" y="1609212"/>
                </a:lnTo>
                <a:lnTo>
                  <a:pt x="1084242" y="1609458"/>
                </a:lnTo>
                <a:lnTo>
                  <a:pt x="1091837" y="1591366"/>
                </a:lnTo>
                <a:close/>
                <a:moveTo>
                  <a:pt x="464875" y="1590865"/>
                </a:moveTo>
                <a:lnTo>
                  <a:pt x="466524" y="1594665"/>
                </a:lnTo>
                <a:lnTo>
                  <a:pt x="468231" y="1596305"/>
                </a:lnTo>
                <a:lnTo>
                  <a:pt x="469939" y="1598355"/>
                </a:lnTo>
                <a:lnTo>
                  <a:pt x="469135" y="1598935"/>
                </a:lnTo>
                <a:lnTo>
                  <a:pt x="471637" y="1600961"/>
                </a:lnTo>
                <a:lnTo>
                  <a:pt x="474609" y="1602611"/>
                </a:lnTo>
                <a:lnTo>
                  <a:pt x="477580" y="1604261"/>
                </a:lnTo>
                <a:lnTo>
                  <a:pt x="480976" y="1605087"/>
                </a:lnTo>
                <a:lnTo>
                  <a:pt x="484372" y="1605912"/>
                </a:lnTo>
                <a:lnTo>
                  <a:pt x="488617" y="1606324"/>
                </a:lnTo>
                <a:lnTo>
                  <a:pt x="497532" y="1607149"/>
                </a:lnTo>
                <a:lnTo>
                  <a:pt x="500928" y="1606324"/>
                </a:lnTo>
                <a:lnTo>
                  <a:pt x="503051" y="1605912"/>
                </a:lnTo>
                <a:lnTo>
                  <a:pt x="504749" y="1605087"/>
                </a:lnTo>
                <a:lnTo>
                  <a:pt x="504749" y="1607149"/>
                </a:lnTo>
                <a:lnTo>
                  <a:pt x="506447" y="1610862"/>
                </a:lnTo>
                <a:lnTo>
                  <a:pt x="507296" y="1614987"/>
                </a:lnTo>
                <a:lnTo>
                  <a:pt x="508145" y="1623237"/>
                </a:lnTo>
                <a:lnTo>
                  <a:pt x="508994" y="1631488"/>
                </a:lnTo>
                <a:lnTo>
                  <a:pt x="509843" y="1636025"/>
                </a:lnTo>
                <a:lnTo>
                  <a:pt x="511116" y="1639738"/>
                </a:lnTo>
                <a:lnTo>
                  <a:pt x="513664" y="1643038"/>
                </a:lnTo>
                <a:lnTo>
                  <a:pt x="516211" y="1645926"/>
                </a:lnTo>
                <a:lnTo>
                  <a:pt x="522579" y="1651288"/>
                </a:lnTo>
                <a:lnTo>
                  <a:pt x="525551" y="1654176"/>
                </a:lnTo>
                <a:lnTo>
                  <a:pt x="527673" y="1657476"/>
                </a:lnTo>
                <a:lnTo>
                  <a:pt x="529371" y="1661188"/>
                </a:lnTo>
                <a:lnTo>
                  <a:pt x="529796" y="1663664"/>
                </a:lnTo>
                <a:lnTo>
                  <a:pt x="529796" y="1665726"/>
                </a:lnTo>
                <a:lnTo>
                  <a:pt x="529796" y="1671501"/>
                </a:lnTo>
                <a:lnTo>
                  <a:pt x="530220" y="1676451"/>
                </a:lnTo>
                <a:lnTo>
                  <a:pt x="530645" y="1678514"/>
                </a:lnTo>
                <a:lnTo>
                  <a:pt x="531918" y="1680989"/>
                </a:lnTo>
                <a:lnTo>
                  <a:pt x="531562" y="1681231"/>
                </a:lnTo>
                <a:lnTo>
                  <a:pt x="533615" y="1682232"/>
                </a:lnTo>
                <a:lnTo>
                  <a:pt x="533928" y="1682994"/>
                </a:lnTo>
                <a:lnTo>
                  <a:pt x="532237" y="1678440"/>
                </a:lnTo>
                <a:lnTo>
                  <a:pt x="530969" y="1674715"/>
                </a:lnTo>
                <a:lnTo>
                  <a:pt x="530546" y="1670988"/>
                </a:lnTo>
                <a:lnTo>
                  <a:pt x="530546" y="1665192"/>
                </a:lnTo>
                <a:lnTo>
                  <a:pt x="530546" y="1663122"/>
                </a:lnTo>
                <a:lnTo>
                  <a:pt x="530123" y="1660638"/>
                </a:lnTo>
                <a:lnTo>
                  <a:pt x="528431" y="1656912"/>
                </a:lnTo>
                <a:lnTo>
                  <a:pt x="526317" y="1653600"/>
                </a:lnTo>
                <a:lnTo>
                  <a:pt x="523358" y="1650701"/>
                </a:lnTo>
                <a:lnTo>
                  <a:pt x="517015" y="1645319"/>
                </a:lnTo>
                <a:lnTo>
                  <a:pt x="514478" y="1642421"/>
                </a:lnTo>
                <a:lnTo>
                  <a:pt x="511940" y="1639109"/>
                </a:lnTo>
                <a:lnTo>
                  <a:pt x="510672" y="1635383"/>
                </a:lnTo>
                <a:lnTo>
                  <a:pt x="509826" y="1630829"/>
                </a:lnTo>
                <a:lnTo>
                  <a:pt x="508980" y="1622549"/>
                </a:lnTo>
                <a:lnTo>
                  <a:pt x="508134" y="1614269"/>
                </a:lnTo>
                <a:lnTo>
                  <a:pt x="507289" y="1610128"/>
                </a:lnTo>
                <a:lnTo>
                  <a:pt x="505598" y="1606402"/>
                </a:lnTo>
                <a:lnTo>
                  <a:pt x="505598" y="1604706"/>
                </a:lnTo>
                <a:lnTo>
                  <a:pt x="504184" y="1605097"/>
                </a:lnTo>
                <a:lnTo>
                  <a:pt x="501221" y="1605506"/>
                </a:lnTo>
                <a:lnTo>
                  <a:pt x="498258" y="1606324"/>
                </a:lnTo>
                <a:lnTo>
                  <a:pt x="490217" y="1605506"/>
                </a:lnTo>
                <a:lnTo>
                  <a:pt x="483021" y="1604279"/>
                </a:lnTo>
                <a:lnTo>
                  <a:pt x="480482" y="1603461"/>
                </a:lnTo>
                <a:lnTo>
                  <a:pt x="477096" y="1602233"/>
                </a:lnTo>
                <a:lnTo>
                  <a:pt x="474556" y="1601006"/>
                </a:lnTo>
                <a:lnTo>
                  <a:pt x="472017" y="1599370"/>
                </a:lnTo>
                <a:lnTo>
                  <a:pt x="469478" y="1597734"/>
                </a:lnTo>
                <a:lnTo>
                  <a:pt x="467784" y="1595279"/>
                </a:lnTo>
                <a:lnTo>
                  <a:pt x="466092" y="1592825"/>
                </a:lnTo>
                <a:close/>
                <a:moveTo>
                  <a:pt x="564188" y="1590222"/>
                </a:moveTo>
                <a:lnTo>
                  <a:pt x="563438" y="1591188"/>
                </a:lnTo>
                <a:lnTo>
                  <a:pt x="562592" y="1592825"/>
                </a:lnTo>
                <a:lnTo>
                  <a:pt x="561322" y="1594870"/>
                </a:lnTo>
                <a:lnTo>
                  <a:pt x="559629" y="1596916"/>
                </a:lnTo>
                <a:lnTo>
                  <a:pt x="558380" y="1597720"/>
                </a:lnTo>
                <a:lnTo>
                  <a:pt x="558454" y="1597708"/>
                </a:lnTo>
                <a:lnTo>
                  <a:pt x="559722" y="1596880"/>
                </a:lnTo>
                <a:lnTo>
                  <a:pt x="561414" y="1594810"/>
                </a:lnTo>
                <a:lnTo>
                  <a:pt x="562682" y="1592740"/>
                </a:lnTo>
                <a:lnTo>
                  <a:pt x="563528" y="1591084"/>
                </a:lnTo>
                <a:close/>
                <a:moveTo>
                  <a:pt x="523923" y="1589013"/>
                </a:moveTo>
                <a:lnTo>
                  <a:pt x="523653" y="1589143"/>
                </a:lnTo>
                <a:lnTo>
                  <a:pt x="523111" y="1589609"/>
                </a:lnTo>
                <a:close/>
                <a:moveTo>
                  <a:pt x="529854" y="1586417"/>
                </a:moveTo>
                <a:lnTo>
                  <a:pt x="527885" y="1586688"/>
                </a:lnTo>
                <a:lnTo>
                  <a:pt x="526727" y="1587528"/>
                </a:lnTo>
                <a:lnTo>
                  <a:pt x="527163" y="1587357"/>
                </a:lnTo>
                <a:lnTo>
                  <a:pt x="529277" y="1586530"/>
                </a:lnTo>
                <a:close/>
                <a:moveTo>
                  <a:pt x="1202140" y="1583926"/>
                </a:moveTo>
                <a:lnTo>
                  <a:pt x="1201291" y="1584752"/>
                </a:lnTo>
                <a:lnTo>
                  <a:pt x="1201291" y="1585579"/>
                </a:lnTo>
                <a:lnTo>
                  <a:pt x="1201291" y="1591366"/>
                </a:lnTo>
                <a:lnTo>
                  <a:pt x="1202988" y="1595913"/>
                </a:lnTo>
                <a:lnTo>
                  <a:pt x="1203837" y="1601287"/>
                </a:lnTo>
                <a:lnTo>
                  <a:pt x="1204261" y="1608314"/>
                </a:lnTo>
                <a:lnTo>
                  <a:pt x="1203837" y="1610381"/>
                </a:lnTo>
                <a:lnTo>
                  <a:pt x="1203434" y="1611560"/>
                </a:lnTo>
                <a:lnTo>
                  <a:pt x="1203450" y="1611544"/>
                </a:lnTo>
                <a:lnTo>
                  <a:pt x="1203872" y="1610313"/>
                </a:lnTo>
                <a:lnTo>
                  <a:pt x="1204295" y="1608261"/>
                </a:lnTo>
                <a:lnTo>
                  <a:pt x="1203872" y="1601285"/>
                </a:lnTo>
                <a:lnTo>
                  <a:pt x="1203027" y="1595950"/>
                </a:lnTo>
                <a:lnTo>
                  <a:pt x="1201337" y="1591436"/>
                </a:lnTo>
                <a:lnTo>
                  <a:pt x="1201337" y="1585690"/>
                </a:lnTo>
                <a:lnTo>
                  <a:pt x="1201337" y="1584870"/>
                </a:lnTo>
                <a:lnTo>
                  <a:pt x="1202182" y="1584049"/>
                </a:lnTo>
                <a:lnTo>
                  <a:pt x="1202314" y="1584049"/>
                </a:lnTo>
                <a:lnTo>
                  <a:pt x="1205140" y="1584049"/>
                </a:lnTo>
                <a:lnTo>
                  <a:pt x="1205290" y="1584049"/>
                </a:lnTo>
                <a:lnTo>
                  <a:pt x="1208691" y="1585286"/>
                </a:lnTo>
                <a:lnTo>
                  <a:pt x="1211605" y="1585690"/>
                </a:lnTo>
                <a:lnTo>
                  <a:pt x="1219930" y="1585690"/>
                </a:lnTo>
                <a:lnTo>
                  <a:pt x="1224577" y="1585280"/>
                </a:lnTo>
                <a:lnTo>
                  <a:pt x="1230071" y="1584870"/>
                </a:lnTo>
                <a:lnTo>
                  <a:pt x="1235141" y="1584870"/>
                </a:lnTo>
                <a:lnTo>
                  <a:pt x="1239789" y="1584870"/>
                </a:lnTo>
                <a:lnTo>
                  <a:pt x="1239817" y="1584874"/>
                </a:lnTo>
                <a:lnTo>
                  <a:pt x="1240149" y="1584874"/>
                </a:lnTo>
                <a:lnTo>
                  <a:pt x="1242700" y="1585286"/>
                </a:lnTo>
                <a:lnTo>
                  <a:pt x="1244400" y="1585699"/>
                </a:lnTo>
                <a:lnTo>
                  <a:pt x="1246278" y="1586428"/>
                </a:lnTo>
                <a:lnTo>
                  <a:pt x="1246260" y="1586406"/>
                </a:lnTo>
                <a:lnTo>
                  <a:pt x="1244140" y="1585579"/>
                </a:lnTo>
                <a:lnTo>
                  <a:pt x="1242443" y="1585166"/>
                </a:lnTo>
                <a:lnTo>
                  <a:pt x="1239897" y="1584752"/>
                </a:lnTo>
                <a:lnTo>
                  <a:pt x="1235231" y="1584752"/>
                </a:lnTo>
                <a:lnTo>
                  <a:pt x="1230140" y="1584752"/>
                </a:lnTo>
                <a:lnTo>
                  <a:pt x="1224625" y="1585166"/>
                </a:lnTo>
                <a:lnTo>
                  <a:pt x="1219958" y="1585579"/>
                </a:lnTo>
                <a:lnTo>
                  <a:pt x="1211473" y="1585579"/>
                </a:lnTo>
                <a:lnTo>
                  <a:pt x="1208503" y="1585166"/>
                </a:lnTo>
                <a:lnTo>
                  <a:pt x="1205110" y="1583926"/>
                </a:lnTo>
                <a:close/>
                <a:moveTo>
                  <a:pt x="754895" y="1582863"/>
                </a:moveTo>
                <a:lnTo>
                  <a:pt x="755285" y="1583006"/>
                </a:lnTo>
                <a:lnTo>
                  <a:pt x="755284" y="1583006"/>
                </a:lnTo>
                <a:close/>
                <a:moveTo>
                  <a:pt x="845116" y="1581762"/>
                </a:moveTo>
                <a:lnTo>
                  <a:pt x="845116" y="1590877"/>
                </a:lnTo>
                <a:lnTo>
                  <a:pt x="845415" y="1591120"/>
                </a:lnTo>
                <a:lnTo>
                  <a:pt x="845415" y="1582109"/>
                </a:lnTo>
                <a:lnTo>
                  <a:pt x="847955" y="1583343"/>
                </a:lnTo>
                <a:lnTo>
                  <a:pt x="849224" y="1583755"/>
                </a:lnTo>
                <a:lnTo>
                  <a:pt x="851339" y="1583343"/>
                </a:lnTo>
                <a:lnTo>
                  <a:pt x="853456" y="1582109"/>
                </a:lnTo>
                <a:lnTo>
                  <a:pt x="853202" y="1581764"/>
                </a:lnTo>
                <a:lnTo>
                  <a:pt x="851076" y="1583006"/>
                </a:lnTo>
                <a:lnTo>
                  <a:pt x="848947" y="1583420"/>
                </a:lnTo>
                <a:lnTo>
                  <a:pt x="847670" y="1583006"/>
                </a:lnTo>
                <a:close/>
                <a:moveTo>
                  <a:pt x="736429" y="1579319"/>
                </a:moveTo>
                <a:lnTo>
                  <a:pt x="736532" y="1579403"/>
                </a:lnTo>
                <a:lnTo>
                  <a:pt x="739504" y="1579818"/>
                </a:lnTo>
                <a:lnTo>
                  <a:pt x="746296" y="1580647"/>
                </a:lnTo>
                <a:lnTo>
                  <a:pt x="749268" y="1581476"/>
                </a:lnTo>
                <a:lnTo>
                  <a:pt x="752224" y="1581889"/>
                </a:lnTo>
                <a:lnTo>
                  <a:pt x="751879" y="1581762"/>
                </a:lnTo>
                <a:lnTo>
                  <a:pt x="748898" y="1581348"/>
                </a:lnTo>
                <a:lnTo>
                  <a:pt x="745918" y="1580520"/>
                </a:lnTo>
                <a:lnTo>
                  <a:pt x="739106" y="1579691"/>
                </a:lnTo>
                <a:close/>
                <a:moveTo>
                  <a:pt x="4623342" y="1575798"/>
                </a:moveTo>
                <a:lnTo>
                  <a:pt x="4626738" y="1576210"/>
                </a:lnTo>
                <a:lnTo>
                  <a:pt x="4629285" y="1577860"/>
                </a:lnTo>
                <a:lnTo>
                  <a:pt x="4630983" y="1579510"/>
                </a:lnTo>
                <a:lnTo>
                  <a:pt x="4632681" y="1581573"/>
                </a:lnTo>
                <a:lnTo>
                  <a:pt x="4631408" y="1581986"/>
                </a:lnTo>
                <a:lnTo>
                  <a:pt x="4630559" y="1582810"/>
                </a:lnTo>
                <a:lnTo>
                  <a:pt x="4629285" y="1584461"/>
                </a:lnTo>
                <a:lnTo>
                  <a:pt x="4628011" y="1584873"/>
                </a:lnTo>
                <a:lnTo>
                  <a:pt x="4626738" y="1584461"/>
                </a:lnTo>
                <a:lnTo>
                  <a:pt x="4625889" y="1582810"/>
                </a:lnTo>
                <a:lnTo>
                  <a:pt x="4624615" y="1581986"/>
                </a:lnTo>
                <a:lnTo>
                  <a:pt x="4623342" y="1581573"/>
                </a:lnTo>
                <a:close/>
                <a:moveTo>
                  <a:pt x="462686" y="1574548"/>
                </a:moveTo>
                <a:lnTo>
                  <a:pt x="462681" y="1574573"/>
                </a:lnTo>
                <a:lnTo>
                  <a:pt x="462254" y="1577443"/>
                </a:lnTo>
                <a:lnTo>
                  <a:pt x="462254" y="1580723"/>
                </a:lnTo>
                <a:lnTo>
                  <a:pt x="462282" y="1580914"/>
                </a:lnTo>
                <a:lnTo>
                  <a:pt x="462282" y="1577280"/>
                </a:lnTo>
                <a:close/>
                <a:moveTo>
                  <a:pt x="1095657" y="1557743"/>
                </a:moveTo>
                <a:lnTo>
                  <a:pt x="1093738" y="1562598"/>
                </a:lnTo>
                <a:lnTo>
                  <a:pt x="1091618" y="1566723"/>
                </a:lnTo>
                <a:lnTo>
                  <a:pt x="1090347" y="1568785"/>
                </a:lnTo>
                <a:lnTo>
                  <a:pt x="1088651" y="1570435"/>
                </a:lnTo>
                <a:lnTo>
                  <a:pt x="1084836" y="1573323"/>
                </a:lnTo>
                <a:lnTo>
                  <a:pt x="1083565" y="1574560"/>
                </a:lnTo>
                <a:lnTo>
                  <a:pt x="1081869" y="1576623"/>
                </a:lnTo>
                <a:lnTo>
                  <a:pt x="1081021" y="1579098"/>
                </a:lnTo>
                <a:lnTo>
                  <a:pt x="1081021" y="1581986"/>
                </a:lnTo>
                <a:lnTo>
                  <a:pt x="1081021" y="1584461"/>
                </a:lnTo>
                <a:lnTo>
                  <a:pt x="1081869" y="1585699"/>
                </a:lnTo>
                <a:lnTo>
                  <a:pt x="1081890" y="1585714"/>
                </a:lnTo>
                <a:lnTo>
                  <a:pt x="1081232" y="1584752"/>
                </a:lnTo>
                <a:lnTo>
                  <a:pt x="1081232" y="1582272"/>
                </a:lnTo>
                <a:lnTo>
                  <a:pt x="1081232" y="1579379"/>
                </a:lnTo>
                <a:lnTo>
                  <a:pt x="1082080" y="1576898"/>
                </a:lnTo>
                <a:lnTo>
                  <a:pt x="1083777" y="1574832"/>
                </a:lnTo>
                <a:lnTo>
                  <a:pt x="1085050" y="1573592"/>
                </a:lnTo>
                <a:lnTo>
                  <a:pt x="1088868" y="1570698"/>
                </a:lnTo>
                <a:lnTo>
                  <a:pt x="1090565" y="1569045"/>
                </a:lnTo>
                <a:lnTo>
                  <a:pt x="1091837" y="1566978"/>
                </a:lnTo>
                <a:lnTo>
                  <a:pt x="1093535" y="1564084"/>
                </a:lnTo>
                <a:lnTo>
                  <a:pt x="1094808" y="1560364"/>
                </a:lnTo>
                <a:close/>
                <a:moveTo>
                  <a:pt x="2142994" y="1554587"/>
                </a:moveTo>
                <a:lnTo>
                  <a:pt x="2143019" y="1554760"/>
                </a:lnTo>
                <a:lnTo>
                  <a:pt x="2143867" y="1557648"/>
                </a:lnTo>
                <a:lnTo>
                  <a:pt x="2144715" y="1560123"/>
                </a:lnTo>
                <a:lnTo>
                  <a:pt x="2146410" y="1562598"/>
                </a:lnTo>
                <a:lnTo>
                  <a:pt x="2147682" y="1564660"/>
                </a:lnTo>
                <a:lnTo>
                  <a:pt x="2151497" y="1568786"/>
                </a:lnTo>
                <a:lnTo>
                  <a:pt x="2156160" y="1572085"/>
                </a:lnTo>
                <a:lnTo>
                  <a:pt x="2160824" y="1574561"/>
                </a:lnTo>
                <a:lnTo>
                  <a:pt x="2170574" y="1580336"/>
                </a:lnTo>
                <a:lnTo>
                  <a:pt x="2172259" y="1609024"/>
                </a:lnTo>
                <a:lnTo>
                  <a:pt x="2172278" y="1609005"/>
                </a:lnTo>
                <a:lnTo>
                  <a:pt x="2170579" y="1580122"/>
                </a:lnTo>
                <a:lnTo>
                  <a:pt x="2160810" y="1574345"/>
                </a:lnTo>
                <a:lnTo>
                  <a:pt x="2156138" y="1571869"/>
                </a:lnTo>
                <a:lnTo>
                  <a:pt x="2151465" y="1568569"/>
                </a:lnTo>
                <a:lnTo>
                  <a:pt x="2147643" y="1564443"/>
                </a:lnTo>
                <a:lnTo>
                  <a:pt x="2146368" y="1562379"/>
                </a:lnTo>
                <a:lnTo>
                  <a:pt x="2144678" y="1559904"/>
                </a:lnTo>
                <a:lnTo>
                  <a:pt x="2143829" y="1557428"/>
                </a:lnTo>
                <a:close/>
                <a:moveTo>
                  <a:pt x="963077" y="1545935"/>
                </a:moveTo>
                <a:lnTo>
                  <a:pt x="965171" y="1548378"/>
                </a:lnTo>
                <a:lnTo>
                  <a:pt x="965225" y="1548416"/>
                </a:lnTo>
                <a:lnTo>
                  <a:pt x="963222" y="1546075"/>
                </a:lnTo>
                <a:close/>
                <a:moveTo>
                  <a:pt x="824257" y="1545910"/>
                </a:moveTo>
                <a:lnTo>
                  <a:pt x="824101" y="1546100"/>
                </a:lnTo>
                <a:lnTo>
                  <a:pt x="825531" y="1550276"/>
                </a:lnTo>
                <a:lnTo>
                  <a:pt x="826809" y="1556076"/>
                </a:lnTo>
                <a:lnTo>
                  <a:pt x="828086" y="1560633"/>
                </a:lnTo>
                <a:lnTo>
                  <a:pt x="828511" y="1563119"/>
                </a:lnTo>
                <a:lnTo>
                  <a:pt x="828893" y="1563491"/>
                </a:lnTo>
                <a:lnTo>
                  <a:pt x="828488" y="1561130"/>
                </a:lnTo>
                <a:lnTo>
                  <a:pt x="827219" y="1556605"/>
                </a:lnTo>
                <a:lnTo>
                  <a:pt x="825950" y="1550846"/>
                </a:lnTo>
                <a:close/>
                <a:moveTo>
                  <a:pt x="731427" y="1542092"/>
                </a:moveTo>
                <a:lnTo>
                  <a:pt x="731112" y="1542354"/>
                </a:lnTo>
                <a:lnTo>
                  <a:pt x="728132" y="1544837"/>
                </a:lnTo>
                <a:lnTo>
                  <a:pt x="725578" y="1547734"/>
                </a:lnTo>
                <a:lnTo>
                  <a:pt x="722171" y="1549803"/>
                </a:lnTo>
                <a:lnTo>
                  <a:pt x="719013" y="1550954"/>
                </a:lnTo>
                <a:lnTo>
                  <a:pt x="719977" y="1550797"/>
                </a:lnTo>
                <a:lnTo>
                  <a:pt x="721675" y="1550383"/>
                </a:lnTo>
                <a:lnTo>
                  <a:pt x="723797" y="1549554"/>
                </a:lnTo>
                <a:lnTo>
                  <a:pt x="726769" y="1547066"/>
                </a:lnTo>
                <a:lnTo>
                  <a:pt x="729922" y="1544372"/>
                </a:lnTo>
                <a:lnTo>
                  <a:pt x="729740" y="1544061"/>
                </a:lnTo>
                <a:close/>
                <a:moveTo>
                  <a:pt x="459284" y="1536884"/>
                </a:moveTo>
                <a:lnTo>
                  <a:pt x="458838" y="1537669"/>
                </a:lnTo>
                <a:lnTo>
                  <a:pt x="457984" y="1539309"/>
                </a:lnTo>
                <a:lnTo>
                  <a:pt x="457131" y="1541359"/>
                </a:lnTo>
                <a:lnTo>
                  <a:pt x="457984" y="1543820"/>
                </a:lnTo>
                <a:lnTo>
                  <a:pt x="459266" y="1545870"/>
                </a:lnTo>
                <a:lnTo>
                  <a:pt x="461400" y="1547920"/>
                </a:lnTo>
                <a:lnTo>
                  <a:pt x="463535" y="1549970"/>
                </a:lnTo>
                <a:lnTo>
                  <a:pt x="466096" y="1551200"/>
                </a:lnTo>
                <a:lnTo>
                  <a:pt x="468231" y="1553250"/>
                </a:lnTo>
                <a:lnTo>
                  <a:pt x="469491" y="1555267"/>
                </a:lnTo>
                <a:lnTo>
                  <a:pt x="469478" y="1555190"/>
                </a:lnTo>
                <a:lnTo>
                  <a:pt x="468208" y="1553144"/>
                </a:lnTo>
                <a:lnTo>
                  <a:pt x="466092" y="1551099"/>
                </a:lnTo>
                <a:lnTo>
                  <a:pt x="463552" y="1549872"/>
                </a:lnTo>
                <a:lnTo>
                  <a:pt x="461436" y="1547826"/>
                </a:lnTo>
                <a:lnTo>
                  <a:pt x="459320" y="1545781"/>
                </a:lnTo>
                <a:lnTo>
                  <a:pt x="458050" y="1543735"/>
                </a:lnTo>
                <a:lnTo>
                  <a:pt x="457204" y="1541281"/>
                </a:lnTo>
                <a:lnTo>
                  <a:pt x="458050" y="1539236"/>
                </a:lnTo>
                <a:lnTo>
                  <a:pt x="458896" y="1538009"/>
                </a:lnTo>
                <a:close/>
                <a:moveTo>
                  <a:pt x="1044606" y="1534211"/>
                </a:moveTo>
                <a:lnTo>
                  <a:pt x="1044338" y="1534508"/>
                </a:lnTo>
                <a:lnTo>
                  <a:pt x="1043034" y="1541796"/>
                </a:lnTo>
                <a:lnTo>
                  <a:pt x="1041341" y="1550435"/>
                </a:lnTo>
                <a:lnTo>
                  <a:pt x="1036263" y="1565244"/>
                </a:lnTo>
                <a:lnTo>
                  <a:pt x="1034571" y="1573060"/>
                </a:lnTo>
                <a:lnTo>
                  <a:pt x="1032455" y="1580464"/>
                </a:lnTo>
                <a:lnTo>
                  <a:pt x="1031185" y="1589103"/>
                </a:lnTo>
                <a:lnTo>
                  <a:pt x="1031185" y="1598564"/>
                </a:lnTo>
                <a:lnTo>
                  <a:pt x="1030762" y="1601855"/>
                </a:lnTo>
                <a:lnTo>
                  <a:pt x="1029070" y="1604323"/>
                </a:lnTo>
                <a:lnTo>
                  <a:pt x="1026954" y="1605968"/>
                </a:lnTo>
                <a:lnTo>
                  <a:pt x="1024838" y="1607614"/>
                </a:lnTo>
                <a:lnTo>
                  <a:pt x="1021639" y="1608391"/>
                </a:lnTo>
                <a:lnTo>
                  <a:pt x="1021674" y="1608386"/>
                </a:lnTo>
                <a:lnTo>
                  <a:pt x="1025066" y="1607562"/>
                </a:lnTo>
                <a:lnTo>
                  <a:pt x="1027185" y="1605912"/>
                </a:lnTo>
                <a:lnTo>
                  <a:pt x="1029304" y="1604261"/>
                </a:lnTo>
                <a:lnTo>
                  <a:pt x="1031000" y="1601787"/>
                </a:lnTo>
                <a:lnTo>
                  <a:pt x="1031424" y="1598486"/>
                </a:lnTo>
                <a:lnTo>
                  <a:pt x="1031424" y="1588999"/>
                </a:lnTo>
                <a:lnTo>
                  <a:pt x="1032695" y="1580335"/>
                </a:lnTo>
                <a:lnTo>
                  <a:pt x="1034815" y="1572911"/>
                </a:lnTo>
                <a:lnTo>
                  <a:pt x="1036510" y="1565073"/>
                </a:lnTo>
                <a:lnTo>
                  <a:pt x="1041597" y="1550222"/>
                </a:lnTo>
                <a:lnTo>
                  <a:pt x="1043293" y="1541560"/>
                </a:lnTo>
                <a:close/>
                <a:moveTo>
                  <a:pt x="951242" y="1532778"/>
                </a:moveTo>
                <a:lnTo>
                  <a:pt x="957471" y="1538430"/>
                </a:lnTo>
                <a:lnTo>
                  <a:pt x="957554" y="1538506"/>
                </a:lnTo>
                <a:lnTo>
                  <a:pt x="958824" y="1540973"/>
                </a:lnTo>
                <a:lnTo>
                  <a:pt x="960940" y="1543853"/>
                </a:lnTo>
                <a:lnTo>
                  <a:pt x="961093" y="1544002"/>
                </a:lnTo>
                <a:lnTo>
                  <a:pt x="958977" y="1541118"/>
                </a:lnTo>
                <a:lnTo>
                  <a:pt x="957703" y="1538640"/>
                </a:lnTo>
                <a:lnTo>
                  <a:pt x="957554" y="1538506"/>
                </a:lnTo>
                <a:lnTo>
                  <a:pt x="957554" y="1538505"/>
                </a:lnTo>
                <a:lnTo>
                  <a:pt x="957471" y="1538430"/>
                </a:lnTo>
                <a:lnTo>
                  <a:pt x="951335" y="1532857"/>
                </a:lnTo>
                <a:close/>
                <a:moveTo>
                  <a:pt x="3667769" y="1531700"/>
                </a:moveTo>
                <a:lnTo>
                  <a:pt x="3667715" y="1532072"/>
                </a:lnTo>
                <a:lnTo>
                  <a:pt x="3667715" y="1536197"/>
                </a:lnTo>
                <a:lnTo>
                  <a:pt x="3667290" y="1539497"/>
                </a:lnTo>
                <a:lnTo>
                  <a:pt x="3666905" y="1543240"/>
                </a:lnTo>
                <a:lnTo>
                  <a:pt x="3666920" y="1543210"/>
                </a:lnTo>
                <a:lnTo>
                  <a:pt x="3667345" y="1539085"/>
                </a:lnTo>
                <a:lnTo>
                  <a:pt x="3667769" y="1535784"/>
                </a:lnTo>
                <a:close/>
                <a:moveTo>
                  <a:pt x="697759" y="1529776"/>
                </a:moveTo>
                <a:lnTo>
                  <a:pt x="697902" y="1531313"/>
                </a:lnTo>
                <a:lnTo>
                  <a:pt x="698751" y="1535458"/>
                </a:lnTo>
                <a:lnTo>
                  <a:pt x="700449" y="1539604"/>
                </a:lnTo>
                <a:lnTo>
                  <a:pt x="702571" y="1543335"/>
                </a:lnTo>
                <a:lnTo>
                  <a:pt x="705118" y="1546652"/>
                </a:lnTo>
                <a:lnTo>
                  <a:pt x="708090" y="1549554"/>
                </a:lnTo>
                <a:lnTo>
                  <a:pt x="710266" y="1550465"/>
                </a:lnTo>
                <a:lnTo>
                  <a:pt x="708121" y="1548975"/>
                </a:lnTo>
                <a:lnTo>
                  <a:pt x="705141" y="1546079"/>
                </a:lnTo>
                <a:lnTo>
                  <a:pt x="702587" y="1542767"/>
                </a:lnTo>
                <a:lnTo>
                  <a:pt x="700458" y="1539043"/>
                </a:lnTo>
                <a:lnTo>
                  <a:pt x="698755" y="1534905"/>
                </a:lnTo>
                <a:lnTo>
                  <a:pt x="697903" y="1531180"/>
                </a:lnTo>
                <a:close/>
                <a:moveTo>
                  <a:pt x="944950" y="1527476"/>
                </a:moveTo>
                <a:lnTo>
                  <a:pt x="948717" y="1530649"/>
                </a:lnTo>
                <a:lnTo>
                  <a:pt x="944968" y="1527487"/>
                </a:lnTo>
                <a:close/>
                <a:moveTo>
                  <a:pt x="498678" y="1526139"/>
                </a:moveTo>
                <a:lnTo>
                  <a:pt x="498682" y="1526145"/>
                </a:lnTo>
                <a:lnTo>
                  <a:pt x="499886" y="1526728"/>
                </a:lnTo>
                <a:close/>
                <a:moveTo>
                  <a:pt x="1108501" y="1525293"/>
                </a:moveTo>
                <a:lnTo>
                  <a:pt x="1106455" y="1527946"/>
                </a:lnTo>
                <a:lnTo>
                  <a:pt x="1103487" y="1533309"/>
                </a:lnTo>
                <a:lnTo>
                  <a:pt x="1100944" y="1539085"/>
                </a:lnTo>
                <a:lnTo>
                  <a:pt x="1099249" y="1545272"/>
                </a:lnTo>
                <a:lnTo>
                  <a:pt x="1096109" y="1556346"/>
                </a:lnTo>
                <a:lnTo>
                  <a:pt x="1097353" y="1552510"/>
                </a:lnTo>
                <a:lnTo>
                  <a:pt x="1099898" y="1544243"/>
                </a:lnTo>
                <a:lnTo>
                  <a:pt x="1102868" y="1535562"/>
                </a:lnTo>
                <a:lnTo>
                  <a:pt x="1104565" y="1531842"/>
                </a:lnTo>
                <a:lnTo>
                  <a:pt x="1106686" y="1528121"/>
                </a:lnTo>
                <a:close/>
                <a:moveTo>
                  <a:pt x="697791" y="1523685"/>
                </a:moveTo>
                <a:lnTo>
                  <a:pt x="697477" y="1526752"/>
                </a:lnTo>
                <a:lnTo>
                  <a:pt x="697491" y="1526898"/>
                </a:lnTo>
                <a:close/>
                <a:moveTo>
                  <a:pt x="506624" y="1522996"/>
                </a:moveTo>
                <a:lnTo>
                  <a:pt x="504083" y="1525471"/>
                </a:lnTo>
                <a:lnTo>
                  <a:pt x="502812" y="1526296"/>
                </a:lnTo>
                <a:lnTo>
                  <a:pt x="500698" y="1527120"/>
                </a:lnTo>
                <a:lnTo>
                  <a:pt x="501221" y="1527372"/>
                </a:lnTo>
                <a:lnTo>
                  <a:pt x="503337" y="1526554"/>
                </a:lnTo>
                <a:lnTo>
                  <a:pt x="504607" y="1525736"/>
                </a:lnTo>
                <a:lnTo>
                  <a:pt x="507146" y="1523282"/>
                </a:lnTo>
                <a:lnTo>
                  <a:pt x="509290" y="1523972"/>
                </a:lnTo>
                <a:lnTo>
                  <a:pt x="509166" y="1523821"/>
                </a:lnTo>
                <a:close/>
                <a:moveTo>
                  <a:pt x="4613219" y="1518046"/>
                </a:moveTo>
                <a:lnTo>
                  <a:pt x="4614133" y="1518458"/>
                </a:lnTo>
                <a:lnTo>
                  <a:pt x="4615505" y="1518871"/>
                </a:lnTo>
                <a:lnTo>
                  <a:pt x="4618248" y="1521346"/>
                </a:lnTo>
                <a:lnTo>
                  <a:pt x="4618248" y="1526708"/>
                </a:lnTo>
                <a:lnTo>
                  <a:pt x="4617791" y="1528771"/>
                </a:lnTo>
                <a:lnTo>
                  <a:pt x="4616877" y="1531659"/>
                </a:lnTo>
                <a:lnTo>
                  <a:pt x="4615048" y="1533721"/>
                </a:lnTo>
                <a:lnTo>
                  <a:pt x="4614133" y="1534546"/>
                </a:lnTo>
                <a:lnTo>
                  <a:pt x="4613219" y="1534546"/>
                </a:lnTo>
                <a:lnTo>
                  <a:pt x="4610477" y="1534546"/>
                </a:lnTo>
                <a:lnTo>
                  <a:pt x="4608191" y="1532896"/>
                </a:lnTo>
                <a:lnTo>
                  <a:pt x="4607733" y="1532071"/>
                </a:lnTo>
                <a:lnTo>
                  <a:pt x="4606819" y="1530833"/>
                </a:lnTo>
                <a:lnTo>
                  <a:pt x="4606361" y="1529184"/>
                </a:lnTo>
                <a:lnTo>
                  <a:pt x="4606361" y="1526708"/>
                </a:lnTo>
                <a:lnTo>
                  <a:pt x="4606361" y="1524646"/>
                </a:lnTo>
                <a:lnTo>
                  <a:pt x="4607275" y="1521346"/>
                </a:lnTo>
                <a:lnTo>
                  <a:pt x="4607733" y="1519696"/>
                </a:lnTo>
                <a:lnTo>
                  <a:pt x="4608647" y="1518871"/>
                </a:lnTo>
                <a:lnTo>
                  <a:pt x="4610933" y="1518458"/>
                </a:lnTo>
                <a:close/>
                <a:moveTo>
                  <a:pt x="1118437" y="1517029"/>
                </a:moveTo>
                <a:lnTo>
                  <a:pt x="1117623" y="1517227"/>
                </a:lnTo>
                <a:lnTo>
                  <a:pt x="1116326" y="1518172"/>
                </a:lnTo>
                <a:close/>
                <a:moveTo>
                  <a:pt x="1152835" y="1510634"/>
                </a:moveTo>
                <a:lnTo>
                  <a:pt x="1144779" y="1513106"/>
                </a:lnTo>
                <a:lnTo>
                  <a:pt x="1135868" y="1515166"/>
                </a:lnTo>
                <a:lnTo>
                  <a:pt x="1127806" y="1515579"/>
                </a:lnTo>
                <a:lnTo>
                  <a:pt x="1122715" y="1515991"/>
                </a:lnTo>
                <a:lnTo>
                  <a:pt x="1119359" y="1516806"/>
                </a:lnTo>
                <a:lnTo>
                  <a:pt x="1122807" y="1516133"/>
                </a:lnTo>
                <a:lnTo>
                  <a:pt x="1127474" y="1515720"/>
                </a:lnTo>
                <a:lnTo>
                  <a:pt x="1135534" y="1515307"/>
                </a:lnTo>
                <a:lnTo>
                  <a:pt x="1144444" y="1513240"/>
                </a:lnTo>
                <a:lnTo>
                  <a:pt x="1152504" y="1510760"/>
                </a:lnTo>
                <a:close/>
                <a:moveTo>
                  <a:pt x="487988" y="1507733"/>
                </a:moveTo>
                <a:lnTo>
                  <a:pt x="481635" y="1510208"/>
                </a:lnTo>
                <a:lnTo>
                  <a:pt x="474858" y="1513096"/>
                </a:lnTo>
                <a:lnTo>
                  <a:pt x="459611" y="1520521"/>
                </a:lnTo>
                <a:lnTo>
                  <a:pt x="451140" y="1524646"/>
                </a:lnTo>
                <a:lnTo>
                  <a:pt x="442245" y="1527121"/>
                </a:lnTo>
                <a:lnTo>
                  <a:pt x="437163" y="1528771"/>
                </a:lnTo>
                <a:lnTo>
                  <a:pt x="432504" y="1529596"/>
                </a:lnTo>
                <a:lnTo>
                  <a:pt x="427421" y="1530009"/>
                </a:lnTo>
                <a:lnTo>
                  <a:pt x="422762" y="1530421"/>
                </a:lnTo>
                <a:lnTo>
                  <a:pt x="417256" y="1530421"/>
                </a:lnTo>
                <a:lnTo>
                  <a:pt x="414291" y="1530421"/>
                </a:lnTo>
                <a:lnTo>
                  <a:pt x="412174" y="1530009"/>
                </a:lnTo>
                <a:lnTo>
                  <a:pt x="410056" y="1529184"/>
                </a:lnTo>
                <a:lnTo>
                  <a:pt x="408785" y="1527946"/>
                </a:lnTo>
                <a:lnTo>
                  <a:pt x="407574" y="1525980"/>
                </a:lnTo>
                <a:lnTo>
                  <a:pt x="407605" y="1526188"/>
                </a:lnTo>
                <a:lnTo>
                  <a:pt x="408885" y="1528238"/>
                </a:lnTo>
                <a:lnTo>
                  <a:pt x="410166" y="1529468"/>
                </a:lnTo>
                <a:lnTo>
                  <a:pt x="412301" y="1530288"/>
                </a:lnTo>
                <a:lnTo>
                  <a:pt x="414436" y="1530698"/>
                </a:lnTo>
                <a:lnTo>
                  <a:pt x="417424" y="1530698"/>
                </a:lnTo>
                <a:lnTo>
                  <a:pt x="422975" y="1530698"/>
                </a:lnTo>
                <a:lnTo>
                  <a:pt x="428525" y="1530288"/>
                </a:lnTo>
                <a:lnTo>
                  <a:pt x="433221" y="1529878"/>
                </a:lnTo>
                <a:lnTo>
                  <a:pt x="437491" y="1529058"/>
                </a:lnTo>
                <a:lnTo>
                  <a:pt x="442188" y="1528238"/>
                </a:lnTo>
                <a:lnTo>
                  <a:pt x="451154" y="1525368"/>
                </a:lnTo>
                <a:lnTo>
                  <a:pt x="459266" y="1522087"/>
                </a:lnTo>
                <a:lnTo>
                  <a:pt x="459332" y="1522177"/>
                </a:lnTo>
                <a:lnTo>
                  <a:pt x="474556" y="1514282"/>
                </a:lnTo>
                <a:lnTo>
                  <a:pt x="481752" y="1511009"/>
                </a:lnTo>
                <a:lnTo>
                  <a:pt x="488258" y="1508258"/>
                </a:lnTo>
                <a:close/>
                <a:moveTo>
                  <a:pt x="1162697" y="1507029"/>
                </a:moveTo>
                <a:lnTo>
                  <a:pt x="1160478" y="1507747"/>
                </a:lnTo>
                <a:lnTo>
                  <a:pt x="1160306" y="1507812"/>
                </a:lnTo>
                <a:lnTo>
                  <a:pt x="1162686" y="1507039"/>
                </a:lnTo>
                <a:close/>
                <a:moveTo>
                  <a:pt x="565351" y="1503375"/>
                </a:moveTo>
                <a:lnTo>
                  <a:pt x="562110" y="1507321"/>
                </a:lnTo>
                <a:lnTo>
                  <a:pt x="559568" y="1510208"/>
                </a:lnTo>
                <a:lnTo>
                  <a:pt x="556604" y="1513096"/>
                </a:lnTo>
                <a:lnTo>
                  <a:pt x="553215" y="1515571"/>
                </a:lnTo>
                <a:lnTo>
                  <a:pt x="549826" y="1517634"/>
                </a:lnTo>
                <a:lnTo>
                  <a:pt x="546014" y="1519696"/>
                </a:lnTo>
                <a:lnTo>
                  <a:pt x="541779" y="1521759"/>
                </a:lnTo>
                <a:lnTo>
                  <a:pt x="536273" y="1522996"/>
                </a:lnTo>
                <a:lnTo>
                  <a:pt x="529920" y="1524646"/>
                </a:lnTo>
                <a:lnTo>
                  <a:pt x="528649" y="1525471"/>
                </a:lnTo>
                <a:lnTo>
                  <a:pt x="526955" y="1526296"/>
                </a:lnTo>
                <a:lnTo>
                  <a:pt x="525685" y="1528771"/>
                </a:lnTo>
                <a:lnTo>
                  <a:pt x="524414" y="1530009"/>
                </a:lnTo>
                <a:lnTo>
                  <a:pt x="523567" y="1531246"/>
                </a:lnTo>
                <a:lnTo>
                  <a:pt x="521873" y="1532071"/>
                </a:lnTo>
                <a:lnTo>
                  <a:pt x="519332" y="1532071"/>
                </a:lnTo>
                <a:lnTo>
                  <a:pt x="517825" y="1532071"/>
                </a:lnTo>
                <a:lnTo>
                  <a:pt x="518151" y="1532281"/>
                </a:lnTo>
                <a:lnTo>
                  <a:pt x="519844" y="1532281"/>
                </a:lnTo>
                <a:lnTo>
                  <a:pt x="522384" y="1532281"/>
                </a:lnTo>
                <a:lnTo>
                  <a:pt x="524076" y="1531463"/>
                </a:lnTo>
                <a:lnTo>
                  <a:pt x="524923" y="1530236"/>
                </a:lnTo>
                <a:lnTo>
                  <a:pt x="526193" y="1529009"/>
                </a:lnTo>
                <a:lnTo>
                  <a:pt x="527462" y="1526554"/>
                </a:lnTo>
                <a:lnTo>
                  <a:pt x="529156" y="1525736"/>
                </a:lnTo>
                <a:lnTo>
                  <a:pt x="530425" y="1524918"/>
                </a:lnTo>
                <a:lnTo>
                  <a:pt x="536773" y="1523282"/>
                </a:lnTo>
                <a:lnTo>
                  <a:pt x="541852" y="1522463"/>
                </a:lnTo>
                <a:lnTo>
                  <a:pt x="546508" y="1520418"/>
                </a:lnTo>
                <a:lnTo>
                  <a:pt x="550740" y="1518782"/>
                </a:lnTo>
                <a:lnTo>
                  <a:pt x="556666" y="1520009"/>
                </a:lnTo>
                <a:lnTo>
                  <a:pt x="561322" y="1521236"/>
                </a:lnTo>
                <a:lnTo>
                  <a:pt x="564708" y="1523282"/>
                </a:lnTo>
                <a:lnTo>
                  <a:pt x="567670" y="1525736"/>
                </a:lnTo>
                <a:lnTo>
                  <a:pt x="569364" y="1528600"/>
                </a:lnTo>
                <a:lnTo>
                  <a:pt x="571903" y="1531463"/>
                </a:lnTo>
                <a:lnTo>
                  <a:pt x="575712" y="1538418"/>
                </a:lnTo>
                <a:lnTo>
                  <a:pt x="576558" y="1539645"/>
                </a:lnTo>
                <a:lnTo>
                  <a:pt x="578252" y="1541281"/>
                </a:lnTo>
                <a:lnTo>
                  <a:pt x="581638" y="1543735"/>
                </a:lnTo>
                <a:lnTo>
                  <a:pt x="585023" y="1545372"/>
                </a:lnTo>
                <a:lnTo>
                  <a:pt x="589256" y="1547417"/>
                </a:lnTo>
                <a:lnTo>
                  <a:pt x="592642" y="1550281"/>
                </a:lnTo>
                <a:lnTo>
                  <a:pt x="594758" y="1551917"/>
                </a:lnTo>
                <a:lnTo>
                  <a:pt x="596028" y="1553962"/>
                </a:lnTo>
                <a:lnTo>
                  <a:pt x="597254" y="1556728"/>
                </a:lnTo>
                <a:lnTo>
                  <a:pt x="597161" y="1556410"/>
                </a:lnTo>
                <a:lnTo>
                  <a:pt x="595891" y="1553522"/>
                </a:lnTo>
                <a:lnTo>
                  <a:pt x="594621" y="1551460"/>
                </a:lnTo>
                <a:lnTo>
                  <a:pt x="592504" y="1549810"/>
                </a:lnTo>
                <a:lnTo>
                  <a:pt x="589118" y="1546922"/>
                </a:lnTo>
                <a:lnTo>
                  <a:pt x="584885" y="1544860"/>
                </a:lnTo>
                <a:lnTo>
                  <a:pt x="581498" y="1543210"/>
                </a:lnTo>
                <a:lnTo>
                  <a:pt x="578112" y="1540735"/>
                </a:lnTo>
                <a:lnTo>
                  <a:pt x="576419" y="1539085"/>
                </a:lnTo>
                <a:lnTo>
                  <a:pt x="575572" y="1537847"/>
                </a:lnTo>
                <a:lnTo>
                  <a:pt x="571762" y="1530835"/>
                </a:lnTo>
                <a:lnTo>
                  <a:pt x="569222" y="1527947"/>
                </a:lnTo>
                <a:lnTo>
                  <a:pt x="567529" y="1525059"/>
                </a:lnTo>
                <a:lnTo>
                  <a:pt x="564566" y="1522584"/>
                </a:lnTo>
                <a:lnTo>
                  <a:pt x="561179" y="1520522"/>
                </a:lnTo>
                <a:lnTo>
                  <a:pt x="556523" y="1519284"/>
                </a:lnTo>
                <a:lnTo>
                  <a:pt x="550597" y="1518046"/>
                </a:lnTo>
                <a:lnTo>
                  <a:pt x="553560" y="1515984"/>
                </a:lnTo>
                <a:lnTo>
                  <a:pt x="556100" y="1513921"/>
                </a:lnTo>
                <a:lnTo>
                  <a:pt x="559910" y="1510209"/>
                </a:lnTo>
                <a:lnTo>
                  <a:pt x="563719" y="1505671"/>
                </a:lnTo>
                <a:close/>
                <a:moveTo>
                  <a:pt x="840906" y="1497733"/>
                </a:moveTo>
                <a:lnTo>
                  <a:pt x="837551" y="1502624"/>
                </a:lnTo>
                <a:lnTo>
                  <a:pt x="833719" y="1506763"/>
                </a:lnTo>
                <a:lnTo>
                  <a:pt x="828610" y="1510074"/>
                </a:lnTo>
                <a:lnTo>
                  <a:pt x="823076" y="1512971"/>
                </a:lnTo>
                <a:lnTo>
                  <a:pt x="816689" y="1515453"/>
                </a:lnTo>
                <a:lnTo>
                  <a:pt x="810303" y="1516281"/>
                </a:lnTo>
                <a:lnTo>
                  <a:pt x="803491" y="1516695"/>
                </a:lnTo>
                <a:lnTo>
                  <a:pt x="803065" y="1520420"/>
                </a:lnTo>
                <a:lnTo>
                  <a:pt x="802213" y="1523317"/>
                </a:lnTo>
                <a:lnTo>
                  <a:pt x="800510" y="1525800"/>
                </a:lnTo>
                <a:lnTo>
                  <a:pt x="798807" y="1527869"/>
                </a:lnTo>
                <a:lnTo>
                  <a:pt x="796678" y="1529111"/>
                </a:lnTo>
                <a:lnTo>
                  <a:pt x="794124" y="1530352"/>
                </a:lnTo>
                <a:lnTo>
                  <a:pt x="789866" y="1532008"/>
                </a:lnTo>
                <a:lnTo>
                  <a:pt x="785183" y="1533249"/>
                </a:lnTo>
                <a:lnTo>
                  <a:pt x="783054" y="1534491"/>
                </a:lnTo>
                <a:lnTo>
                  <a:pt x="780926" y="1535318"/>
                </a:lnTo>
                <a:lnTo>
                  <a:pt x="779648" y="1536146"/>
                </a:lnTo>
                <a:lnTo>
                  <a:pt x="777945" y="1538215"/>
                </a:lnTo>
                <a:lnTo>
                  <a:pt x="777093" y="1539870"/>
                </a:lnTo>
                <a:lnTo>
                  <a:pt x="777093" y="1542354"/>
                </a:lnTo>
                <a:lnTo>
                  <a:pt x="776571" y="1542354"/>
                </a:lnTo>
                <a:lnTo>
                  <a:pt x="776571" y="1543647"/>
                </a:lnTo>
                <a:lnTo>
                  <a:pt x="777423" y="1544476"/>
                </a:lnTo>
                <a:lnTo>
                  <a:pt x="779977" y="1547376"/>
                </a:lnTo>
                <a:lnTo>
                  <a:pt x="780380" y="1547637"/>
                </a:lnTo>
                <a:lnTo>
                  <a:pt x="778132" y="1545087"/>
                </a:lnTo>
                <a:lnTo>
                  <a:pt x="777285" y="1544264"/>
                </a:lnTo>
                <a:lnTo>
                  <a:pt x="777285" y="1542619"/>
                </a:lnTo>
                <a:lnTo>
                  <a:pt x="777285" y="1540151"/>
                </a:lnTo>
                <a:lnTo>
                  <a:pt x="778132" y="1538505"/>
                </a:lnTo>
                <a:lnTo>
                  <a:pt x="779824" y="1536449"/>
                </a:lnTo>
                <a:lnTo>
                  <a:pt x="781094" y="1535626"/>
                </a:lnTo>
                <a:lnTo>
                  <a:pt x="783210" y="1534803"/>
                </a:lnTo>
                <a:lnTo>
                  <a:pt x="785325" y="1533569"/>
                </a:lnTo>
                <a:lnTo>
                  <a:pt x="789980" y="1532335"/>
                </a:lnTo>
                <a:lnTo>
                  <a:pt x="794212" y="1530690"/>
                </a:lnTo>
                <a:lnTo>
                  <a:pt x="796751" y="1529456"/>
                </a:lnTo>
                <a:lnTo>
                  <a:pt x="798867" y="1528222"/>
                </a:lnTo>
                <a:lnTo>
                  <a:pt x="800559" y="1526165"/>
                </a:lnTo>
                <a:lnTo>
                  <a:pt x="802253" y="1523697"/>
                </a:lnTo>
                <a:lnTo>
                  <a:pt x="803099" y="1520817"/>
                </a:lnTo>
                <a:lnTo>
                  <a:pt x="803522" y="1517115"/>
                </a:lnTo>
                <a:lnTo>
                  <a:pt x="810293" y="1516703"/>
                </a:lnTo>
                <a:lnTo>
                  <a:pt x="816640" y="1515881"/>
                </a:lnTo>
                <a:lnTo>
                  <a:pt x="822987" y="1513412"/>
                </a:lnTo>
                <a:lnTo>
                  <a:pt x="828488" y="1510533"/>
                </a:lnTo>
                <a:lnTo>
                  <a:pt x="833567" y="1507242"/>
                </a:lnTo>
                <a:lnTo>
                  <a:pt x="837375" y="1503129"/>
                </a:lnTo>
                <a:lnTo>
                  <a:pt x="840760" y="1498192"/>
                </a:lnTo>
                <a:close/>
                <a:moveTo>
                  <a:pt x="4605365" y="1495770"/>
                </a:moveTo>
                <a:lnTo>
                  <a:pt x="4606989" y="1495770"/>
                </a:lnTo>
                <a:lnTo>
                  <a:pt x="4611456" y="1500308"/>
                </a:lnTo>
                <a:lnTo>
                  <a:pt x="4611050" y="1501958"/>
                </a:lnTo>
                <a:lnTo>
                  <a:pt x="4611050" y="1503196"/>
                </a:lnTo>
                <a:lnTo>
                  <a:pt x="4610237" y="1503196"/>
                </a:lnTo>
                <a:lnTo>
                  <a:pt x="4608207" y="1503196"/>
                </a:lnTo>
                <a:lnTo>
                  <a:pt x="4605365" y="1503196"/>
                </a:lnTo>
                <a:lnTo>
                  <a:pt x="4602929" y="1501958"/>
                </a:lnTo>
                <a:lnTo>
                  <a:pt x="4602523" y="1501133"/>
                </a:lnTo>
                <a:lnTo>
                  <a:pt x="4602117" y="1500308"/>
                </a:lnTo>
                <a:lnTo>
                  <a:pt x="4602523" y="1499483"/>
                </a:lnTo>
                <a:lnTo>
                  <a:pt x="4602523" y="1498245"/>
                </a:lnTo>
                <a:lnTo>
                  <a:pt x="4604147" y="1497008"/>
                </a:lnTo>
                <a:close/>
                <a:moveTo>
                  <a:pt x="1100624" y="1494558"/>
                </a:moveTo>
                <a:lnTo>
                  <a:pt x="1102216" y="1494946"/>
                </a:lnTo>
                <a:lnTo>
                  <a:pt x="1103064" y="1495770"/>
                </a:lnTo>
                <a:lnTo>
                  <a:pt x="1103912" y="1497421"/>
                </a:lnTo>
                <a:lnTo>
                  <a:pt x="1106455" y="1500721"/>
                </a:lnTo>
                <a:lnTo>
                  <a:pt x="1107303" y="1504021"/>
                </a:lnTo>
                <a:lnTo>
                  <a:pt x="1108575" y="1507733"/>
                </a:lnTo>
                <a:lnTo>
                  <a:pt x="1108575" y="1511034"/>
                </a:lnTo>
                <a:lnTo>
                  <a:pt x="1108575" y="1517634"/>
                </a:lnTo>
                <a:lnTo>
                  <a:pt x="1108998" y="1520522"/>
                </a:lnTo>
                <a:lnTo>
                  <a:pt x="1109532" y="1521560"/>
                </a:lnTo>
                <a:lnTo>
                  <a:pt x="1109137" y="1518876"/>
                </a:lnTo>
                <a:lnTo>
                  <a:pt x="1109137" y="1511457"/>
                </a:lnTo>
                <a:lnTo>
                  <a:pt x="1109137" y="1508160"/>
                </a:lnTo>
                <a:lnTo>
                  <a:pt x="1107864" y="1504450"/>
                </a:lnTo>
                <a:lnTo>
                  <a:pt x="1107016" y="1500740"/>
                </a:lnTo>
                <a:lnTo>
                  <a:pt x="1104470" y="1497443"/>
                </a:lnTo>
                <a:lnTo>
                  <a:pt x="1103621" y="1495795"/>
                </a:lnTo>
                <a:lnTo>
                  <a:pt x="1102773" y="1494971"/>
                </a:lnTo>
                <a:lnTo>
                  <a:pt x="1101075" y="1494558"/>
                </a:lnTo>
                <a:close/>
                <a:moveTo>
                  <a:pt x="905501" y="1492826"/>
                </a:moveTo>
                <a:lnTo>
                  <a:pt x="905505" y="1492845"/>
                </a:lnTo>
                <a:lnTo>
                  <a:pt x="906351" y="1495313"/>
                </a:lnTo>
                <a:lnTo>
                  <a:pt x="908044" y="1497781"/>
                </a:lnTo>
                <a:lnTo>
                  <a:pt x="913545" y="1504363"/>
                </a:lnTo>
                <a:lnTo>
                  <a:pt x="919470" y="1510122"/>
                </a:lnTo>
                <a:lnTo>
                  <a:pt x="925469" y="1514398"/>
                </a:lnTo>
                <a:lnTo>
                  <a:pt x="919497" y="1510137"/>
                </a:lnTo>
                <a:lnTo>
                  <a:pt x="913554" y="1504354"/>
                </a:lnTo>
                <a:lnTo>
                  <a:pt x="908035" y="1497744"/>
                </a:lnTo>
                <a:lnTo>
                  <a:pt x="906337" y="1495266"/>
                </a:lnTo>
                <a:close/>
                <a:moveTo>
                  <a:pt x="903799" y="1486200"/>
                </a:moveTo>
                <a:lnTo>
                  <a:pt x="903812" y="1486263"/>
                </a:lnTo>
                <a:lnTo>
                  <a:pt x="904649" y="1488297"/>
                </a:lnTo>
                <a:lnTo>
                  <a:pt x="904639" y="1488243"/>
                </a:lnTo>
                <a:close/>
                <a:moveTo>
                  <a:pt x="623612" y="1485589"/>
                </a:moveTo>
                <a:lnTo>
                  <a:pt x="623829" y="1485871"/>
                </a:lnTo>
                <a:lnTo>
                  <a:pt x="625099" y="1487108"/>
                </a:lnTo>
                <a:lnTo>
                  <a:pt x="626792" y="1487933"/>
                </a:lnTo>
                <a:lnTo>
                  <a:pt x="628062" y="1488346"/>
                </a:lnTo>
                <a:lnTo>
                  <a:pt x="632295" y="1489583"/>
                </a:lnTo>
                <a:lnTo>
                  <a:pt x="636528" y="1489996"/>
                </a:lnTo>
                <a:lnTo>
                  <a:pt x="641185" y="1491233"/>
                </a:lnTo>
                <a:lnTo>
                  <a:pt x="644147" y="1492058"/>
                </a:lnTo>
                <a:lnTo>
                  <a:pt x="647111" y="1493708"/>
                </a:lnTo>
                <a:lnTo>
                  <a:pt x="648804" y="1494946"/>
                </a:lnTo>
                <a:lnTo>
                  <a:pt x="650074" y="1496596"/>
                </a:lnTo>
                <a:lnTo>
                  <a:pt x="652190" y="1499483"/>
                </a:lnTo>
                <a:lnTo>
                  <a:pt x="653038" y="1500721"/>
                </a:lnTo>
                <a:lnTo>
                  <a:pt x="654731" y="1501546"/>
                </a:lnTo>
                <a:lnTo>
                  <a:pt x="656000" y="1502784"/>
                </a:lnTo>
                <a:lnTo>
                  <a:pt x="656143" y="1502784"/>
                </a:lnTo>
                <a:lnTo>
                  <a:pt x="654868" y="1501546"/>
                </a:lnTo>
                <a:lnTo>
                  <a:pt x="653167" y="1500721"/>
                </a:lnTo>
                <a:lnTo>
                  <a:pt x="652317" y="1499483"/>
                </a:lnTo>
                <a:lnTo>
                  <a:pt x="650190" y="1496596"/>
                </a:lnTo>
                <a:lnTo>
                  <a:pt x="648915" y="1494946"/>
                </a:lnTo>
                <a:lnTo>
                  <a:pt x="647214" y="1493708"/>
                </a:lnTo>
                <a:lnTo>
                  <a:pt x="644238" y="1492059"/>
                </a:lnTo>
                <a:lnTo>
                  <a:pt x="641262" y="1491233"/>
                </a:lnTo>
                <a:lnTo>
                  <a:pt x="636585" y="1489996"/>
                </a:lnTo>
                <a:lnTo>
                  <a:pt x="632333" y="1489583"/>
                </a:lnTo>
                <a:lnTo>
                  <a:pt x="628082" y="1488346"/>
                </a:lnTo>
                <a:lnTo>
                  <a:pt x="626806" y="1487933"/>
                </a:lnTo>
                <a:lnTo>
                  <a:pt x="625105" y="1487108"/>
                </a:lnTo>
                <a:lnTo>
                  <a:pt x="623830" y="1485871"/>
                </a:lnTo>
                <a:close/>
                <a:moveTo>
                  <a:pt x="2126880" y="1482452"/>
                </a:moveTo>
                <a:lnTo>
                  <a:pt x="2126910" y="1482570"/>
                </a:lnTo>
                <a:lnTo>
                  <a:pt x="2128182" y="1486283"/>
                </a:lnTo>
                <a:lnTo>
                  <a:pt x="2131150" y="1489170"/>
                </a:lnTo>
                <a:lnTo>
                  <a:pt x="2133693" y="1491646"/>
                </a:lnTo>
                <a:lnTo>
                  <a:pt x="2137932" y="1494946"/>
                </a:lnTo>
                <a:lnTo>
                  <a:pt x="2140052" y="1497008"/>
                </a:lnTo>
                <a:lnTo>
                  <a:pt x="2140900" y="1499483"/>
                </a:lnTo>
                <a:lnTo>
                  <a:pt x="2141747" y="1503196"/>
                </a:lnTo>
                <a:lnTo>
                  <a:pt x="2142555" y="1507517"/>
                </a:lnTo>
                <a:lnTo>
                  <a:pt x="2142555" y="1507502"/>
                </a:lnTo>
                <a:lnTo>
                  <a:pt x="2141705" y="1502963"/>
                </a:lnTo>
                <a:lnTo>
                  <a:pt x="2140856" y="1499250"/>
                </a:lnTo>
                <a:lnTo>
                  <a:pt x="2140006" y="1496774"/>
                </a:lnTo>
                <a:lnTo>
                  <a:pt x="2137882" y="1494711"/>
                </a:lnTo>
                <a:lnTo>
                  <a:pt x="2133635" y="1491410"/>
                </a:lnTo>
                <a:lnTo>
                  <a:pt x="2131086" y="1488934"/>
                </a:lnTo>
                <a:lnTo>
                  <a:pt x="2128113" y="1486046"/>
                </a:lnTo>
                <a:close/>
                <a:moveTo>
                  <a:pt x="3710221" y="1480281"/>
                </a:moveTo>
                <a:lnTo>
                  <a:pt x="3710182" y="1480508"/>
                </a:lnTo>
                <a:lnTo>
                  <a:pt x="3710182" y="1492059"/>
                </a:lnTo>
                <a:lnTo>
                  <a:pt x="3710182" y="1497254"/>
                </a:lnTo>
                <a:lnTo>
                  <a:pt x="3710221" y="1497008"/>
                </a:lnTo>
                <a:lnTo>
                  <a:pt x="3710221" y="1491645"/>
                </a:lnTo>
                <a:close/>
                <a:moveTo>
                  <a:pt x="899969" y="1479156"/>
                </a:moveTo>
                <a:lnTo>
                  <a:pt x="898696" y="1480808"/>
                </a:lnTo>
                <a:lnTo>
                  <a:pt x="896998" y="1482460"/>
                </a:lnTo>
                <a:lnTo>
                  <a:pt x="895300" y="1486178"/>
                </a:lnTo>
                <a:lnTo>
                  <a:pt x="894026" y="1488243"/>
                </a:lnTo>
                <a:lnTo>
                  <a:pt x="892753" y="1490309"/>
                </a:lnTo>
                <a:lnTo>
                  <a:pt x="891055" y="1491135"/>
                </a:lnTo>
                <a:lnTo>
                  <a:pt x="889357" y="1491548"/>
                </a:lnTo>
                <a:lnTo>
                  <a:pt x="886385" y="1491135"/>
                </a:lnTo>
                <a:lnTo>
                  <a:pt x="883414" y="1490309"/>
                </a:lnTo>
                <a:lnTo>
                  <a:pt x="878744" y="1487830"/>
                </a:lnTo>
                <a:lnTo>
                  <a:pt x="873225" y="1484938"/>
                </a:lnTo>
                <a:lnTo>
                  <a:pt x="870254" y="1484525"/>
                </a:lnTo>
                <a:lnTo>
                  <a:pt x="867282" y="1484113"/>
                </a:lnTo>
                <a:lnTo>
                  <a:pt x="863886" y="1484525"/>
                </a:lnTo>
                <a:lnTo>
                  <a:pt x="860490" y="1485352"/>
                </a:lnTo>
                <a:lnTo>
                  <a:pt x="857943" y="1486591"/>
                </a:lnTo>
                <a:lnTo>
                  <a:pt x="855396" y="1488243"/>
                </a:lnTo>
                <a:lnTo>
                  <a:pt x="853274" y="1490309"/>
                </a:lnTo>
                <a:lnTo>
                  <a:pt x="850302" y="1491548"/>
                </a:lnTo>
                <a:lnTo>
                  <a:pt x="846906" y="1492374"/>
                </a:lnTo>
                <a:lnTo>
                  <a:pt x="842506" y="1492763"/>
                </a:lnTo>
                <a:lnTo>
                  <a:pt x="842482" y="1492842"/>
                </a:lnTo>
                <a:lnTo>
                  <a:pt x="847108" y="1492433"/>
                </a:lnTo>
                <a:lnTo>
                  <a:pt x="850493" y="1491611"/>
                </a:lnTo>
                <a:lnTo>
                  <a:pt x="853456" y="1490377"/>
                </a:lnTo>
                <a:lnTo>
                  <a:pt x="855571" y="1488320"/>
                </a:lnTo>
                <a:lnTo>
                  <a:pt x="858111" y="1486675"/>
                </a:lnTo>
                <a:lnTo>
                  <a:pt x="860649" y="1485440"/>
                </a:lnTo>
                <a:lnTo>
                  <a:pt x="864035" y="1484618"/>
                </a:lnTo>
                <a:lnTo>
                  <a:pt x="867420" y="1484207"/>
                </a:lnTo>
                <a:lnTo>
                  <a:pt x="870382" y="1484618"/>
                </a:lnTo>
                <a:lnTo>
                  <a:pt x="873344" y="1485029"/>
                </a:lnTo>
                <a:lnTo>
                  <a:pt x="878845" y="1487909"/>
                </a:lnTo>
                <a:lnTo>
                  <a:pt x="883500" y="1490377"/>
                </a:lnTo>
                <a:lnTo>
                  <a:pt x="886462" y="1491199"/>
                </a:lnTo>
                <a:lnTo>
                  <a:pt x="889425" y="1491611"/>
                </a:lnTo>
                <a:lnTo>
                  <a:pt x="891117" y="1491199"/>
                </a:lnTo>
                <a:lnTo>
                  <a:pt x="892810" y="1490377"/>
                </a:lnTo>
                <a:lnTo>
                  <a:pt x="894079" y="1488320"/>
                </a:lnTo>
                <a:lnTo>
                  <a:pt x="895349" y="1486263"/>
                </a:lnTo>
                <a:lnTo>
                  <a:pt x="897041" y="1482561"/>
                </a:lnTo>
                <a:lnTo>
                  <a:pt x="898734" y="1480916"/>
                </a:lnTo>
                <a:lnTo>
                  <a:pt x="900004" y="1479270"/>
                </a:lnTo>
                <a:lnTo>
                  <a:pt x="902119" y="1481738"/>
                </a:lnTo>
                <a:lnTo>
                  <a:pt x="903382" y="1484193"/>
                </a:lnTo>
                <a:lnTo>
                  <a:pt x="903366" y="1484113"/>
                </a:lnTo>
                <a:lnTo>
                  <a:pt x="902092" y="1481634"/>
                </a:lnTo>
                <a:close/>
                <a:moveTo>
                  <a:pt x="582821" y="1478012"/>
                </a:moveTo>
                <a:lnTo>
                  <a:pt x="582876" y="1478038"/>
                </a:lnTo>
                <a:lnTo>
                  <a:pt x="582879" y="1478035"/>
                </a:lnTo>
                <a:close/>
                <a:moveTo>
                  <a:pt x="577523" y="1473943"/>
                </a:moveTo>
                <a:lnTo>
                  <a:pt x="577781" y="1474320"/>
                </a:lnTo>
                <a:lnTo>
                  <a:pt x="579475" y="1475969"/>
                </a:lnTo>
                <a:lnTo>
                  <a:pt x="579889" y="1476238"/>
                </a:lnTo>
                <a:lnTo>
                  <a:pt x="578762" y="1475145"/>
                </a:lnTo>
                <a:close/>
                <a:moveTo>
                  <a:pt x="733098" y="1471172"/>
                </a:moveTo>
                <a:lnTo>
                  <a:pt x="733098" y="1478445"/>
                </a:lnTo>
                <a:lnTo>
                  <a:pt x="733098" y="1481746"/>
                </a:lnTo>
                <a:lnTo>
                  <a:pt x="731823" y="1484633"/>
                </a:lnTo>
                <a:lnTo>
                  <a:pt x="730547" y="1487521"/>
                </a:lnTo>
                <a:lnTo>
                  <a:pt x="728421" y="1489996"/>
                </a:lnTo>
                <a:lnTo>
                  <a:pt x="726721" y="1491646"/>
                </a:lnTo>
                <a:lnTo>
                  <a:pt x="724170" y="1493708"/>
                </a:lnTo>
                <a:lnTo>
                  <a:pt x="718218" y="1497421"/>
                </a:lnTo>
                <a:lnTo>
                  <a:pt x="712265" y="1501546"/>
                </a:lnTo>
                <a:lnTo>
                  <a:pt x="707163" y="1506084"/>
                </a:lnTo>
                <a:lnTo>
                  <a:pt x="704612" y="1508559"/>
                </a:lnTo>
                <a:lnTo>
                  <a:pt x="702061" y="1511034"/>
                </a:lnTo>
                <a:lnTo>
                  <a:pt x="700360" y="1514747"/>
                </a:lnTo>
                <a:lnTo>
                  <a:pt x="698660" y="1518047"/>
                </a:lnTo>
                <a:lnTo>
                  <a:pt x="695258" y="1510209"/>
                </a:lnTo>
                <a:lnTo>
                  <a:pt x="693132" y="1506496"/>
                </a:lnTo>
                <a:lnTo>
                  <a:pt x="691006" y="1503609"/>
                </a:lnTo>
                <a:lnTo>
                  <a:pt x="688031" y="1500721"/>
                </a:lnTo>
                <a:lnTo>
                  <a:pt x="684629" y="1498246"/>
                </a:lnTo>
                <a:lnTo>
                  <a:pt x="679527" y="1497421"/>
                </a:lnTo>
                <a:lnTo>
                  <a:pt x="673574" y="1497008"/>
                </a:lnTo>
                <a:lnTo>
                  <a:pt x="673360" y="1497008"/>
                </a:lnTo>
                <a:lnTo>
                  <a:pt x="679282" y="1497421"/>
                </a:lnTo>
                <a:lnTo>
                  <a:pt x="684362" y="1498246"/>
                </a:lnTo>
                <a:lnTo>
                  <a:pt x="687748" y="1500721"/>
                </a:lnTo>
                <a:lnTo>
                  <a:pt x="690712" y="1503608"/>
                </a:lnTo>
                <a:lnTo>
                  <a:pt x="692828" y="1506496"/>
                </a:lnTo>
                <a:lnTo>
                  <a:pt x="694945" y="1510209"/>
                </a:lnTo>
                <a:lnTo>
                  <a:pt x="698331" y="1518046"/>
                </a:lnTo>
                <a:lnTo>
                  <a:pt x="697061" y="1522584"/>
                </a:lnTo>
                <a:lnTo>
                  <a:pt x="694522" y="1527534"/>
                </a:lnTo>
                <a:lnTo>
                  <a:pt x="691135" y="1531247"/>
                </a:lnTo>
                <a:lnTo>
                  <a:pt x="683939" y="1538672"/>
                </a:lnTo>
                <a:lnTo>
                  <a:pt x="680552" y="1543210"/>
                </a:lnTo>
                <a:lnTo>
                  <a:pt x="678013" y="1547335"/>
                </a:lnTo>
                <a:lnTo>
                  <a:pt x="676319" y="1550222"/>
                </a:lnTo>
                <a:lnTo>
                  <a:pt x="675896" y="1552697"/>
                </a:lnTo>
                <a:lnTo>
                  <a:pt x="675473" y="1555997"/>
                </a:lnTo>
                <a:lnTo>
                  <a:pt x="675049" y="1558885"/>
                </a:lnTo>
                <a:lnTo>
                  <a:pt x="675473" y="1563010"/>
                </a:lnTo>
                <a:lnTo>
                  <a:pt x="676319" y="1566723"/>
                </a:lnTo>
                <a:lnTo>
                  <a:pt x="677589" y="1570435"/>
                </a:lnTo>
                <a:lnTo>
                  <a:pt x="678859" y="1573736"/>
                </a:lnTo>
                <a:lnTo>
                  <a:pt x="683092" y="1580335"/>
                </a:lnTo>
                <a:lnTo>
                  <a:pt x="687748" y="1586523"/>
                </a:lnTo>
                <a:lnTo>
                  <a:pt x="691982" y="1592298"/>
                </a:lnTo>
                <a:lnTo>
                  <a:pt x="695791" y="1598486"/>
                </a:lnTo>
                <a:lnTo>
                  <a:pt x="697908" y="1601787"/>
                </a:lnTo>
                <a:lnTo>
                  <a:pt x="698755" y="1604674"/>
                </a:lnTo>
                <a:lnTo>
                  <a:pt x="700024" y="1608386"/>
                </a:lnTo>
                <a:lnTo>
                  <a:pt x="700024" y="1611687"/>
                </a:lnTo>
                <a:lnTo>
                  <a:pt x="700024" y="1617875"/>
                </a:lnTo>
                <a:lnTo>
                  <a:pt x="698755" y="1622824"/>
                </a:lnTo>
                <a:lnTo>
                  <a:pt x="698356" y="1624248"/>
                </a:lnTo>
                <a:lnTo>
                  <a:pt x="698751" y="1623348"/>
                </a:lnTo>
                <a:lnTo>
                  <a:pt x="699600" y="1620446"/>
                </a:lnTo>
                <a:lnTo>
                  <a:pt x="700449" y="1616715"/>
                </a:lnTo>
                <a:lnTo>
                  <a:pt x="700449" y="1612154"/>
                </a:lnTo>
                <a:lnTo>
                  <a:pt x="700449" y="1608838"/>
                </a:lnTo>
                <a:lnTo>
                  <a:pt x="699175" y="1605107"/>
                </a:lnTo>
                <a:lnTo>
                  <a:pt x="698326" y="1602205"/>
                </a:lnTo>
                <a:lnTo>
                  <a:pt x="696204" y="1598888"/>
                </a:lnTo>
                <a:lnTo>
                  <a:pt x="692383" y="1592670"/>
                </a:lnTo>
                <a:lnTo>
                  <a:pt x="688138" y="1586865"/>
                </a:lnTo>
                <a:lnTo>
                  <a:pt x="683468" y="1580647"/>
                </a:lnTo>
                <a:lnTo>
                  <a:pt x="679224" y="1574014"/>
                </a:lnTo>
                <a:lnTo>
                  <a:pt x="677950" y="1570697"/>
                </a:lnTo>
                <a:lnTo>
                  <a:pt x="676676" y="1566966"/>
                </a:lnTo>
                <a:lnTo>
                  <a:pt x="675827" y="1563235"/>
                </a:lnTo>
                <a:lnTo>
                  <a:pt x="675403" y="1559089"/>
                </a:lnTo>
                <a:lnTo>
                  <a:pt x="675827" y="1556187"/>
                </a:lnTo>
                <a:lnTo>
                  <a:pt x="676252" y="1552871"/>
                </a:lnTo>
                <a:lnTo>
                  <a:pt x="676676" y="1550383"/>
                </a:lnTo>
                <a:lnTo>
                  <a:pt x="678374" y="1547481"/>
                </a:lnTo>
                <a:lnTo>
                  <a:pt x="680921" y="1543335"/>
                </a:lnTo>
                <a:lnTo>
                  <a:pt x="684318" y="1538775"/>
                </a:lnTo>
                <a:lnTo>
                  <a:pt x="691534" y="1531313"/>
                </a:lnTo>
                <a:lnTo>
                  <a:pt x="694931" y="1527582"/>
                </a:lnTo>
                <a:lnTo>
                  <a:pt x="697477" y="1522606"/>
                </a:lnTo>
                <a:lnTo>
                  <a:pt x="698751" y="1518046"/>
                </a:lnTo>
                <a:lnTo>
                  <a:pt x="698326" y="1519705"/>
                </a:lnTo>
                <a:lnTo>
                  <a:pt x="697933" y="1522392"/>
                </a:lnTo>
                <a:lnTo>
                  <a:pt x="699181" y="1518350"/>
                </a:lnTo>
                <a:lnTo>
                  <a:pt x="700884" y="1514212"/>
                </a:lnTo>
                <a:lnTo>
                  <a:pt x="703012" y="1510901"/>
                </a:lnTo>
                <a:lnTo>
                  <a:pt x="705567" y="1508004"/>
                </a:lnTo>
                <a:lnTo>
                  <a:pt x="708547" y="1505107"/>
                </a:lnTo>
                <a:lnTo>
                  <a:pt x="715359" y="1500555"/>
                </a:lnTo>
                <a:lnTo>
                  <a:pt x="721746" y="1496417"/>
                </a:lnTo>
                <a:lnTo>
                  <a:pt x="724726" y="1493933"/>
                </a:lnTo>
                <a:lnTo>
                  <a:pt x="727706" y="1491451"/>
                </a:lnTo>
                <a:lnTo>
                  <a:pt x="730260" y="1488554"/>
                </a:lnTo>
                <a:lnTo>
                  <a:pt x="731538" y="1485657"/>
                </a:lnTo>
                <a:lnTo>
                  <a:pt x="733241" y="1482346"/>
                </a:lnTo>
                <a:lnTo>
                  <a:pt x="733241" y="1478621"/>
                </a:lnTo>
                <a:lnTo>
                  <a:pt x="733241" y="1471172"/>
                </a:lnTo>
                <a:close/>
                <a:moveTo>
                  <a:pt x="617453" y="1471020"/>
                </a:moveTo>
                <a:lnTo>
                  <a:pt x="615327" y="1471845"/>
                </a:lnTo>
                <a:lnTo>
                  <a:pt x="613626" y="1473083"/>
                </a:lnTo>
                <a:lnTo>
                  <a:pt x="610650" y="1475971"/>
                </a:lnTo>
                <a:lnTo>
                  <a:pt x="608099" y="1478858"/>
                </a:lnTo>
                <a:lnTo>
                  <a:pt x="606824" y="1480095"/>
                </a:lnTo>
                <a:lnTo>
                  <a:pt x="606897" y="1480095"/>
                </a:lnTo>
                <a:lnTo>
                  <a:pt x="608167" y="1478858"/>
                </a:lnTo>
                <a:lnTo>
                  <a:pt x="610706" y="1475970"/>
                </a:lnTo>
                <a:lnTo>
                  <a:pt x="613670" y="1473082"/>
                </a:lnTo>
                <a:lnTo>
                  <a:pt x="615363" y="1471845"/>
                </a:lnTo>
                <a:lnTo>
                  <a:pt x="617455" y="1471030"/>
                </a:lnTo>
                <a:close/>
                <a:moveTo>
                  <a:pt x="4589851" y="1466895"/>
                </a:moveTo>
                <a:lnTo>
                  <a:pt x="4590719" y="1466895"/>
                </a:lnTo>
                <a:lnTo>
                  <a:pt x="4593319" y="1467299"/>
                </a:lnTo>
                <a:lnTo>
                  <a:pt x="4595487" y="1468512"/>
                </a:lnTo>
                <a:lnTo>
                  <a:pt x="4598089" y="1469726"/>
                </a:lnTo>
                <a:lnTo>
                  <a:pt x="4600690" y="1471747"/>
                </a:lnTo>
                <a:lnTo>
                  <a:pt x="4605025" y="1476196"/>
                </a:lnTo>
                <a:lnTo>
                  <a:pt x="4608060" y="1480240"/>
                </a:lnTo>
                <a:lnTo>
                  <a:pt x="4608060" y="1483476"/>
                </a:lnTo>
                <a:lnTo>
                  <a:pt x="4606759" y="1485498"/>
                </a:lnTo>
                <a:lnTo>
                  <a:pt x="4605893" y="1486711"/>
                </a:lnTo>
                <a:lnTo>
                  <a:pt x="4604591" y="1487116"/>
                </a:lnTo>
                <a:lnTo>
                  <a:pt x="4603725" y="1487520"/>
                </a:lnTo>
                <a:lnTo>
                  <a:pt x="4601557" y="1487520"/>
                </a:lnTo>
                <a:lnTo>
                  <a:pt x="4598522" y="1487520"/>
                </a:lnTo>
                <a:lnTo>
                  <a:pt x="4597221" y="1487116"/>
                </a:lnTo>
                <a:lnTo>
                  <a:pt x="4595921" y="1486711"/>
                </a:lnTo>
                <a:lnTo>
                  <a:pt x="4595053" y="1485498"/>
                </a:lnTo>
                <a:lnTo>
                  <a:pt x="4594621" y="1484285"/>
                </a:lnTo>
                <a:lnTo>
                  <a:pt x="4594187" y="1482667"/>
                </a:lnTo>
                <a:lnTo>
                  <a:pt x="4594187" y="1480240"/>
                </a:lnTo>
                <a:lnTo>
                  <a:pt x="4592019" y="1480240"/>
                </a:lnTo>
                <a:lnTo>
                  <a:pt x="4590719" y="1479027"/>
                </a:lnTo>
                <a:lnTo>
                  <a:pt x="4590285" y="1477814"/>
                </a:lnTo>
                <a:lnTo>
                  <a:pt x="4589851" y="1475792"/>
                </a:lnTo>
                <a:lnTo>
                  <a:pt x="4588985" y="1472152"/>
                </a:lnTo>
                <a:lnTo>
                  <a:pt x="4588551" y="1470130"/>
                </a:lnTo>
                <a:lnTo>
                  <a:pt x="4587683" y="1468512"/>
                </a:lnTo>
                <a:lnTo>
                  <a:pt x="4588551" y="1467299"/>
                </a:lnTo>
                <a:close/>
                <a:moveTo>
                  <a:pt x="1537713" y="1459503"/>
                </a:moveTo>
                <a:lnTo>
                  <a:pt x="1533471" y="1459916"/>
                </a:lnTo>
                <a:lnTo>
                  <a:pt x="1529229" y="1460329"/>
                </a:lnTo>
                <a:lnTo>
                  <a:pt x="1525835" y="1461983"/>
                </a:lnTo>
                <a:lnTo>
                  <a:pt x="1522865" y="1464050"/>
                </a:lnTo>
                <a:lnTo>
                  <a:pt x="1520319" y="1466530"/>
                </a:lnTo>
                <a:lnTo>
                  <a:pt x="1517774" y="1469010"/>
                </a:lnTo>
                <a:lnTo>
                  <a:pt x="1515229" y="1472317"/>
                </a:lnTo>
                <a:lnTo>
                  <a:pt x="1513107" y="1475624"/>
                </a:lnTo>
                <a:lnTo>
                  <a:pt x="1509714" y="1483064"/>
                </a:lnTo>
                <a:lnTo>
                  <a:pt x="1507593" y="1491331"/>
                </a:lnTo>
                <a:lnTo>
                  <a:pt x="1505047" y="1500012"/>
                </a:lnTo>
                <a:lnTo>
                  <a:pt x="1503350" y="1507866"/>
                </a:lnTo>
                <a:lnTo>
                  <a:pt x="1502926" y="1509519"/>
                </a:lnTo>
                <a:lnTo>
                  <a:pt x="1502502" y="1510760"/>
                </a:lnTo>
                <a:lnTo>
                  <a:pt x="1500805" y="1514067"/>
                </a:lnTo>
                <a:lnTo>
                  <a:pt x="1496986" y="1517374"/>
                </a:lnTo>
                <a:lnTo>
                  <a:pt x="1493168" y="1521921"/>
                </a:lnTo>
                <a:lnTo>
                  <a:pt x="1485532" y="1529361"/>
                </a:lnTo>
                <a:lnTo>
                  <a:pt x="1480017" y="1535148"/>
                </a:lnTo>
                <a:lnTo>
                  <a:pt x="1477047" y="1538869"/>
                </a:lnTo>
                <a:lnTo>
                  <a:pt x="1474926" y="1542176"/>
                </a:lnTo>
                <a:lnTo>
                  <a:pt x="1471108" y="1549203"/>
                </a:lnTo>
                <a:lnTo>
                  <a:pt x="1468563" y="1557057"/>
                </a:lnTo>
                <a:lnTo>
                  <a:pt x="1466018" y="1564498"/>
                </a:lnTo>
                <a:lnTo>
                  <a:pt x="1462199" y="1581032"/>
                </a:lnTo>
                <a:lnTo>
                  <a:pt x="1459654" y="1589713"/>
                </a:lnTo>
                <a:lnTo>
                  <a:pt x="1456684" y="1598807"/>
                </a:lnTo>
                <a:lnTo>
                  <a:pt x="1455411" y="1601700"/>
                </a:lnTo>
                <a:lnTo>
                  <a:pt x="1453290" y="1604594"/>
                </a:lnTo>
                <a:lnTo>
                  <a:pt x="1448199" y="1610794"/>
                </a:lnTo>
                <a:lnTo>
                  <a:pt x="1446502" y="1613688"/>
                </a:lnTo>
                <a:lnTo>
                  <a:pt x="1444381" y="1616995"/>
                </a:lnTo>
                <a:lnTo>
                  <a:pt x="1443108" y="1619889"/>
                </a:lnTo>
                <a:lnTo>
                  <a:pt x="1442684" y="1623195"/>
                </a:lnTo>
                <a:lnTo>
                  <a:pt x="1442448" y="1623740"/>
                </a:lnTo>
                <a:lnTo>
                  <a:pt x="1442920" y="1622825"/>
                </a:lnTo>
                <a:lnTo>
                  <a:pt x="1442928" y="1622850"/>
                </a:lnTo>
                <a:lnTo>
                  <a:pt x="1443337" y="1619663"/>
                </a:lnTo>
                <a:lnTo>
                  <a:pt x="1444610" y="1616774"/>
                </a:lnTo>
                <a:lnTo>
                  <a:pt x="1446732" y="1613471"/>
                </a:lnTo>
                <a:lnTo>
                  <a:pt x="1448428" y="1610581"/>
                </a:lnTo>
                <a:lnTo>
                  <a:pt x="1453520" y="1604389"/>
                </a:lnTo>
                <a:lnTo>
                  <a:pt x="1455641" y="1601499"/>
                </a:lnTo>
                <a:lnTo>
                  <a:pt x="1456914" y="1598609"/>
                </a:lnTo>
                <a:lnTo>
                  <a:pt x="1459884" y="1589527"/>
                </a:lnTo>
                <a:lnTo>
                  <a:pt x="1462429" y="1580857"/>
                </a:lnTo>
                <a:lnTo>
                  <a:pt x="1466248" y="1564344"/>
                </a:lnTo>
                <a:lnTo>
                  <a:pt x="1468794" y="1556913"/>
                </a:lnTo>
                <a:lnTo>
                  <a:pt x="1471339" y="1549069"/>
                </a:lnTo>
                <a:lnTo>
                  <a:pt x="1475157" y="1542052"/>
                </a:lnTo>
                <a:lnTo>
                  <a:pt x="1477279" y="1538749"/>
                </a:lnTo>
                <a:lnTo>
                  <a:pt x="1480249" y="1535033"/>
                </a:lnTo>
                <a:lnTo>
                  <a:pt x="1485764" y="1529254"/>
                </a:lnTo>
                <a:lnTo>
                  <a:pt x="1493401" y="1521823"/>
                </a:lnTo>
                <a:lnTo>
                  <a:pt x="1497219" y="1517282"/>
                </a:lnTo>
                <a:lnTo>
                  <a:pt x="1501038" y="1513979"/>
                </a:lnTo>
                <a:lnTo>
                  <a:pt x="1502735" y="1510676"/>
                </a:lnTo>
                <a:lnTo>
                  <a:pt x="1503159" y="1509438"/>
                </a:lnTo>
                <a:lnTo>
                  <a:pt x="1503584" y="1507787"/>
                </a:lnTo>
                <a:lnTo>
                  <a:pt x="1505280" y="1499943"/>
                </a:lnTo>
                <a:lnTo>
                  <a:pt x="1507826" y="1491274"/>
                </a:lnTo>
                <a:lnTo>
                  <a:pt x="1509947" y="1483017"/>
                </a:lnTo>
                <a:lnTo>
                  <a:pt x="1513342" y="1475586"/>
                </a:lnTo>
                <a:lnTo>
                  <a:pt x="1515463" y="1472284"/>
                </a:lnTo>
                <a:lnTo>
                  <a:pt x="1518009" y="1468981"/>
                </a:lnTo>
                <a:lnTo>
                  <a:pt x="1520555" y="1466504"/>
                </a:lnTo>
                <a:lnTo>
                  <a:pt x="1523100" y="1464027"/>
                </a:lnTo>
                <a:lnTo>
                  <a:pt x="1526070" y="1461963"/>
                </a:lnTo>
                <a:lnTo>
                  <a:pt x="1529464" y="1460311"/>
                </a:lnTo>
                <a:lnTo>
                  <a:pt x="1533707" y="1459899"/>
                </a:lnTo>
                <a:lnTo>
                  <a:pt x="1537780" y="1459503"/>
                </a:lnTo>
                <a:close/>
                <a:moveTo>
                  <a:pt x="1051856" y="1453342"/>
                </a:moveTo>
                <a:lnTo>
                  <a:pt x="1049310" y="1453754"/>
                </a:lnTo>
                <a:lnTo>
                  <a:pt x="1047612" y="1454579"/>
                </a:lnTo>
                <a:lnTo>
                  <a:pt x="1047529" y="1454659"/>
                </a:lnTo>
                <a:lnTo>
                  <a:pt x="1048972" y="1453957"/>
                </a:lnTo>
                <a:lnTo>
                  <a:pt x="1051519" y="1453544"/>
                </a:lnTo>
                <a:lnTo>
                  <a:pt x="1054066" y="1453957"/>
                </a:lnTo>
                <a:lnTo>
                  <a:pt x="1057464" y="1455610"/>
                </a:lnTo>
                <a:lnTo>
                  <a:pt x="1059586" y="1456849"/>
                </a:lnTo>
                <a:lnTo>
                  <a:pt x="1060435" y="1457262"/>
                </a:lnTo>
                <a:lnTo>
                  <a:pt x="1060860" y="1457675"/>
                </a:lnTo>
                <a:lnTo>
                  <a:pt x="1061709" y="1460153"/>
                </a:lnTo>
                <a:lnTo>
                  <a:pt x="1061709" y="1462219"/>
                </a:lnTo>
                <a:lnTo>
                  <a:pt x="1061709" y="1463871"/>
                </a:lnTo>
                <a:lnTo>
                  <a:pt x="1061285" y="1465523"/>
                </a:lnTo>
                <a:lnTo>
                  <a:pt x="1059586" y="1469241"/>
                </a:lnTo>
                <a:lnTo>
                  <a:pt x="1059162" y="1470894"/>
                </a:lnTo>
                <a:lnTo>
                  <a:pt x="1059162" y="1472959"/>
                </a:lnTo>
                <a:lnTo>
                  <a:pt x="1059586" y="1475024"/>
                </a:lnTo>
                <a:lnTo>
                  <a:pt x="1060435" y="1476677"/>
                </a:lnTo>
                <a:lnTo>
                  <a:pt x="1061285" y="1478329"/>
                </a:lnTo>
                <a:lnTo>
                  <a:pt x="1062558" y="1479568"/>
                </a:lnTo>
                <a:lnTo>
                  <a:pt x="1065530" y="1481634"/>
                </a:lnTo>
                <a:lnTo>
                  <a:pt x="1068926" y="1484113"/>
                </a:lnTo>
                <a:lnTo>
                  <a:pt x="1072322" y="1485352"/>
                </a:lnTo>
                <a:lnTo>
                  <a:pt x="1075718" y="1487830"/>
                </a:lnTo>
                <a:lnTo>
                  <a:pt x="1078689" y="1490309"/>
                </a:lnTo>
                <a:lnTo>
                  <a:pt x="1080387" y="1491548"/>
                </a:lnTo>
                <a:lnTo>
                  <a:pt x="1081020" y="1492472"/>
                </a:lnTo>
                <a:lnTo>
                  <a:pt x="1081021" y="1492471"/>
                </a:lnTo>
                <a:lnTo>
                  <a:pt x="1081022" y="1492474"/>
                </a:lnTo>
                <a:lnTo>
                  <a:pt x="1081236" y="1492787"/>
                </a:lnTo>
                <a:lnTo>
                  <a:pt x="1081129" y="1492892"/>
                </a:lnTo>
                <a:lnTo>
                  <a:pt x="1081445" y="1494121"/>
                </a:lnTo>
                <a:lnTo>
                  <a:pt x="1082716" y="1494946"/>
                </a:lnTo>
                <a:lnTo>
                  <a:pt x="1083989" y="1495770"/>
                </a:lnTo>
                <a:lnTo>
                  <a:pt x="1084490" y="1495770"/>
                </a:lnTo>
                <a:lnTo>
                  <a:pt x="1083255" y="1494971"/>
                </a:lnTo>
                <a:lnTo>
                  <a:pt x="1081981" y="1494146"/>
                </a:lnTo>
                <a:lnTo>
                  <a:pt x="1081557" y="1492497"/>
                </a:lnTo>
                <a:lnTo>
                  <a:pt x="1080709" y="1491261"/>
                </a:lnTo>
                <a:lnTo>
                  <a:pt x="1079011" y="1490024"/>
                </a:lnTo>
                <a:lnTo>
                  <a:pt x="1076042" y="1487551"/>
                </a:lnTo>
                <a:lnTo>
                  <a:pt x="1072647" y="1485079"/>
                </a:lnTo>
                <a:lnTo>
                  <a:pt x="1069252" y="1483842"/>
                </a:lnTo>
                <a:lnTo>
                  <a:pt x="1065858" y="1481369"/>
                </a:lnTo>
                <a:lnTo>
                  <a:pt x="1062888" y="1479308"/>
                </a:lnTo>
                <a:lnTo>
                  <a:pt x="1061615" y="1478072"/>
                </a:lnTo>
                <a:lnTo>
                  <a:pt x="1060767" y="1476423"/>
                </a:lnTo>
                <a:lnTo>
                  <a:pt x="1059918" y="1474775"/>
                </a:lnTo>
                <a:lnTo>
                  <a:pt x="1059493" y="1472713"/>
                </a:lnTo>
                <a:lnTo>
                  <a:pt x="1059493" y="1470653"/>
                </a:lnTo>
                <a:lnTo>
                  <a:pt x="1059918" y="1469004"/>
                </a:lnTo>
                <a:lnTo>
                  <a:pt x="1061615" y="1465295"/>
                </a:lnTo>
                <a:lnTo>
                  <a:pt x="1062039" y="1463646"/>
                </a:lnTo>
                <a:lnTo>
                  <a:pt x="1062039" y="1461997"/>
                </a:lnTo>
                <a:lnTo>
                  <a:pt x="1062039" y="1459936"/>
                </a:lnTo>
                <a:lnTo>
                  <a:pt x="1061191" y="1457464"/>
                </a:lnTo>
                <a:lnTo>
                  <a:pt x="1060767" y="1457052"/>
                </a:lnTo>
                <a:lnTo>
                  <a:pt x="1059918" y="1456639"/>
                </a:lnTo>
                <a:lnTo>
                  <a:pt x="1057796" y="1455403"/>
                </a:lnTo>
                <a:lnTo>
                  <a:pt x="1054401" y="1453754"/>
                </a:lnTo>
                <a:close/>
                <a:moveTo>
                  <a:pt x="519906" y="1441083"/>
                </a:moveTo>
                <a:lnTo>
                  <a:pt x="520179" y="1441319"/>
                </a:lnTo>
                <a:lnTo>
                  <a:pt x="523990" y="1444619"/>
                </a:lnTo>
                <a:lnTo>
                  <a:pt x="528649" y="1446682"/>
                </a:lnTo>
                <a:lnTo>
                  <a:pt x="532885" y="1447919"/>
                </a:lnTo>
                <a:lnTo>
                  <a:pt x="537967" y="1448332"/>
                </a:lnTo>
                <a:lnTo>
                  <a:pt x="550250" y="1448332"/>
                </a:lnTo>
                <a:lnTo>
                  <a:pt x="554486" y="1449156"/>
                </a:lnTo>
                <a:lnTo>
                  <a:pt x="557874" y="1449981"/>
                </a:lnTo>
                <a:lnTo>
                  <a:pt x="560839" y="1450807"/>
                </a:lnTo>
                <a:lnTo>
                  <a:pt x="563380" y="1452869"/>
                </a:lnTo>
                <a:lnTo>
                  <a:pt x="565498" y="1454519"/>
                </a:lnTo>
                <a:lnTo>
                  <a:pt x="565751" y="1454766"/>
                </a:lnTo>
                <a:lnTo>
                  <a:pt x="564731" y="1453282"/>
                </a:lnTo>
                <a:lnTo>
                  <a:pt x="562181" y="1451220"/>
                </a:lnTo>
                <a:lnTo>
                  <a:pt x="558779" y="1449570"/>
                </a:lnTo>
                <a:lnTo>
                  <a:pt x="554953" y="1448744"/>
                </a:lnTo>
                <a:lnTo>
                  <a:pt x="550276" y="1447920"/>
                </a:lnTo>
                <a:lnTo>
                  <a:pt x="537946" y="1447920"/>
                </a:lnTo>
                <a:lnTo>
                  <a:pt x="535395" y="1447920"/>
                </a:lnTo>
                <a:lnTo>
                  <a:pt x="532844" y="1447507"/>
                </a:lnTo>
                <a:lnTo>
                  <a:pt x="527742" y="1445857"/>
                </a:lnTo>
                <a:lnTo>
                  <a:pt x="523065" y="1443382"/>
                </a:lnTo>
                <a:close/>
                <a:moveTo>
                  <a:pt x="1185170" y="1427260"/>
                </a:moveTo>
                <a:lnTo>
                  <a:pt x="1183897" y="1427673"/>
                </a:lnTo>
                <a:lnTo>
                  <a:pt x="1182201" y="1428086"/>
                </a:lnTo>
                <a:lnTo>
                  <a:pt x="1180080" y="1430153"/>
                </a:lnTo>
                <a:lnTo>
                  <a:pt x="1177534" y="1432633"/>
                </a:lnTo>
                <a:lnTo>
                  <a:pt x="1175413" y="1435527"/>
                </a:lnTo>
                <a:lnTo>
                  <a:pt x="1173716" y="1438421"/>
                </a:lnTo>
                <a:lnTo>
                  <a:pt x="1171595" y="1441314"/>
                </a:lnTo>
                <a:lnTo>
                  <a:pt x="1169049" y="1443381"/>
                </a:lnTo>
                <a:lnTo>
                  <a:pt x="1168201" y="1443795"/>
                </a:lnTo>
                <a:lnTo>
                  <a:pt x="1166504" y="1444208"/>
                </a:lnTo>
                <a:lnTo>
                  <a:pt x="1162686" y="1443795"/>
                </a:lnTo>
                <a:lnTo>
                  <a:pt x="1158757" y="1443029"/>
                </a:lnTo>
                <a:lnTo>
                  <a:pt x="1158781" y="1443038"/>
                </a:lnTo>
                <a:lnTo>
                  <a:pt x="1163024" y="1443863"/>
                </a:lnTo>
                <a:lnTo>
                  <a:pt x="1166842" y="1444275"/>
                </a:lnTo>
                <a:lnTo>
                  <a:pt x="1168540" y="1443863"/>
                </a:lnTo>
                <a:lnTo>
                  <a:pt x="1169388" y="1443450"/>
                </a:lnTo>
                <a:lnTo>
                  <a:pt x="1171934" y="1441389"/>
                </a:lnTo>
                <a:lnTo>
                  <a:pt x="1174055" y="1438504"/>
                </a:lnTo>
                <a:lnTo>
                  <a:pt x="1175753" y="1435619"/>
                </a:lnTo>
                <a:lnTo>
                  <a:pt x="1177874" y="1432734"/>
                </a:lnTo>
                <a:lnTo>
                  <a:pt x="1180421" y="1430261"/>
                </a:lnTo>
                <a:lnTo>
                  <a:pt x="1182542" y="1428200"/>
                </a:lnTo>
                <a:lnTo>
                  <a:pt x="1184239" y="1427788"/>
                </a:lnTo>
                <a:lnTo>
                  <a:pt x="1185512" y="1427376"/>
                </a:lnTo>
                <a:lnTo>
                  <a:pt x="1189331" y="1427788"/>
                </a:lnTo>
                <a:lnTo>
                  <a:pt x="1193267" y="1428935"/>
                </a:lnTo>
                <a:lnTo>
                  <a:pt x="1193231" y="1428913"/>
                </a:lnTo>
                <a:lnTo>
                  <a:pt x="1188988" y="1427673"/>
                </a:lnTo>
                <a:close/>
                <a:moveTo>
                  <a:pt x="759664" y="1425041"/>
                </a:moveTo>
                <a:lnTo>
                  <a:pt x="760063" y="1425235"/>
                </a:lnTo>
                <a:lnTo>
                  <a:pt x="762618" y="1425235"/>
                </a:lnTo>
                <a:lnTo>
                  <a:pt x="763417" y="1425041"/>
                </a:lnTo>
                <a:lnTo>
                  <a:pt x="761155" y="1425041"/>
                </a:lnTo>
                <a:close/>
                <a:moveTo>
                  <a:pt x="757258" y="1424479"/>
                </a:moveTo>
                <a:lnTo>
                  <a:pt x="756058" y="1425644"/>
                </a:lnTo>
                <a:lnTo>
                  <a:pt x="753506" y="1427294"/>
                </a:lnTo>
                <a:lnTo>
                  <a:pt x="752231" y="1428119"/>
                </a:lnTo>
                <a:lnTo>
                  <a:pt x="750530" y="1428531"/>
                </a:lnTo>
                <a:lnTo>
                  <a:pt x="737775" y="1428531"/>
                </a:lnTo>
                <a:lnTo>
                  <a:pt x="737775" y="1432244"/>
                </a:lnTo>
                <a:lnTo>
                  <a:pt x="737350" y="1435132"/>
                </a:lnTo>
                <a:lnTo>
                  <a:pt x="736500" y="1438019"/>
                </a:lnTo>
                <a:lnTo>
                  <a:pt x="735224" y="1440494"/>
                </a:lnTo>
                <a:lnTo>
                  <a:pt x="733098" y="1443795"/>
                </a:lnTo>
                <a:lnTo>
                  <a:pt x="730122" y="1446682"/>
                </a:lnTo>
                <a:lnTo>
                  <a:pt x="727146" y="1449157"/>
                </a:lnTo>
                <a:lnTo>
                  <a:pt x="724595" y="1452045"/>
                </a:lnTo>
                <a:lnTo>
                  <a:pt x="723745" y="1453695"/>
                </a:lnTo>
                <a:lnTo>
                  <a:pt x="723319" y="1455757"/>
                </a:lnTo>
                <a:lnTo>
                  <a:pt x="722469" y="1457407"/>
                </a:lnTo>
                <a:lnTo>
                  <a:pt x="722044" y="1460295"/>
                </a:lnTo>
                <a:lnTo>
                  <a:pt x="722469" y="1462770"/>
                </a:lnTo>
                <a:lnTo>
                  <a:pt x="723319" y="1465245"/>
                </a:lnTo>
                <a:lnTo>
                  <a:pt x="724170" y="1466895"/>
                </a:lnTo>
                <a:lnTo>
                  <a:pt x="725446" y="1468545"/>
                </a:lnTo>
                <a:lnTo>
                  <a:pt x="725480" y="1468561"/>
                </a:lnTo>
                <a:lnTo>
                  <a:pt x="724300" y="1467034"/>
                </a:lnTo>
                <a:lnTo>
                  <a:pt x="723449" y="1465378"/>
                </a:lnTo>
                <a:lnTo>
                  <a:pt x="722597" y="1462895"/>
                </a:lnTo>
                <a:lnTo>
                  <a:pt x="722171" y="1460412"/>
                </a:lnTo>
                <a:lnTo>
                  <a:pt x="722597" y="1457515"/>
                </a:lnTo>
                <a:lnTo>
                  <a:pt x="723449" y="1455860"/>
                </a:lnTo>
                <a:lnTo>
                  <a:pt x="723875" y="1453791"/>
                </a:lnTo>
                <a:lnTo>
                  <a:pt x="724726" y="1452135"/>
                </a:lnTo>
                <a:lnTo>
                  <a:pt x="727280" y="1449238"/>
                </a:lnTo>
                <a:lnTo>
                  <a:pt x="730260" y="1446755"/>
                </a:lnTo>
                <a:lnTo>
                  <a:pt x="733241" y="1443858"/>
                </a:lnTo>
                <a:lnTo>
                  <a:pt x="735370" y="1440547"/>
                </a:lnTo>
                <a:lnTo>
                  <a:pt x="736647" y="1438065"/>
                </a:lnTo>
                <a:lnTo>
                  <a:pt x="737498" y="1435168"/>
                </a:lnTo>
                <a:lnTo>
                  <a:pt x="737924" y="1432271"/>
                </a:lnTo>
                <a:lnTo>
                  <a:pt x="737924" y="1428546"/>
                </a:lnTo>
                <a:lnTo>
                  <a:pt x="750697" y="1428546"/>
                </a:lnTo>
                <a:lnTo>
                  <a:pt x="752400" y="1428132"/>
                </a:lnTo>
                <a:lnTo>
                  <a:pt x="753677" y="1427304"/>
                </a:lnTo>
                <a:lnTo>
                  <a:pt x="756232" y="1425649"/>
                </a:lnTo>
                <a:lnTo>
                  <a:pt x="757317" y="1424594"/>
                </a:lnTo>
                <a:close/>
                <a:moveTo>
                  <a:pt x="754782" y="1415494"/>
                </a:moveTo>
                <a:lnTo>
                  <a:pt x="754782" y="1418218"/>
                </a:lnTo>
                <a:lnTo>
                  <a:pt x="754787" y="1418231"/>
                </a:lnTo>
                <a:lnTo>
                  <a:pt x="754787" y="1415540"/>
                </a:lnTo>
                <a:close/>
                <a:moveTo>
                  <a:pt x="754357" y="1403509"/>
                </a:moveTo>
                <a:lnTo>
                  <a:pt x="754357" y="1411206"/>
                </a:lnTo>
                <a:lnTo>
                  <a:pt x="754363" y="1411257"/>
                </a:lnTo>
                <a:lnTo>
                  <a:pt x="754363" y="1403560"/>
                </a:lnTo>
                <a:close/>
                <a:moveTo>
                  <a:pt x="2141000" y="1394855"/>
                </a:moveTo>
                <a:lnTo>
                  <a:pt x="2141324" y="1398005"/>
                </a:lnTo>
                <a:lnTo>
                  <a:pt x="2141747" y="1400480"/>
                </a:lnTo>
                <a:lnTo>
                  <a:pt x="2142596" y="1402955"/>
                </a:lnTo>
                <a:lnTo>
                  <a:pt x="2143478" y="1405246"/>
                </a:lnTo>
                <a:lnTo>
                  <a:pt x="2142548" y="1401628"/>
                </a:lnTo>
                <a:close/>
                <a:moveTo>
                  <a:pt x="725446" y="1394165"/>
                </a:moveTo>
                <a:lnTo>
                  <a:pt x="725446" y="1396768"/>
                </a:lnTo>
                <a:lnTo>
                  <a:pt x="725496" y="1396866"/>
                </a:lnTo>
                <a:lnTo>
                  <a:pt x="725496" y="1394280"/>
                </a:lnTo>
                <a:close/>
                <a:moveTo>
                  <a:pt x="2140935" y="1393967"/>
                </a:moveTo>
                <a:lnTo>
                  <a:pt x="2140910" y="1393978"/>
                </a:lnTo>
                <a:lnTo>
                  <a:pt x="2140928" y="1394157"/>
                </a:lnTo>
                <a:lnTo>
                  <a:pt x="2140973" y="1394134"/>
                </a:lnTo>
                <a:close/>
                <a:moveTo>
                  <a:pt x="4543959" y="1392643"/>
                </a:moveTo>
                <a:lnTo>
                  <a:pt x="4547355" y="1393468"/>
                </a:lnTo>
                <a:lnTo>
                  <a:pt x="4549902" y="1393880"/>
                </a:lnTo>
                <a:lnTo>
                  <a:pt x="4552025" y="1393880"/>
                </a:lnTo>
                <a:lnTo>
                  <a:pt x="4552025" y="1405019"/>
                </a:lnTo>
                <a:lnTo>
                  <a:pt x="4547355" y="1405019"/>
                </a:lnTo>
                <a:lnTo>
                  <a:pt x="4545232" y="1404193"/>
                </a:lnTo>
                <a:lnTo>
                  <a:pt x="4542261" y="1402956"/>
                </a:lnTo>
                <a:lnTo>
                  <a:pt x="4539289" y="1401306"/>
                </a:lnTo>
                <a:lnTo>
                  <a:pt x="4538440" y="1400481"/>
                </a:lnTo>
                <a:lnTo>
                  <a:pt x="4538440" y="1400068"/>
                </a:lnTo>
                <a:lnTo>
                  <a:pt x="4538440" y="1399243"/>
                </a:lnTo>
                <a:lnTo>
                  <a:pt x="4538865" y="1397593"/>
                </a:lnTo>
                <a:lnTo>
                  <a:pt x="4540563" y="1395530"/>
                </a:lnTo>
                <a:lnTo>
                  <a:pt x="4542685" y="1393468"/>
                </a:lnTo>
                <a:close/>
                <a:moveTo>
                  <a:pt x="3671113" y="1387684"/>
                </a:moveTo>
                <a:lnTo>
                  <a:pt x="3671090" y="1387867"/>
                </a:lnTo>
                <a:lnTo>
                  <a:pt x="3670741" y="1390580"/>
                </a:lnTo>
                <a:lnTo>
                  <a:pt x="3670741" y="1390580"/>
                </a:lnTo>
                <a:lnTo>
                  <a:pt x="3670688" y="1390993"/>
                </a:lnTo>
                <a:lnTo>
                  <a:pt x="3671112" y="1393880"/>
                </a:lnTo>
                <a:lnTo>
                  <a:pt x="3671537" y="1397181"/>
                </a:lnTo>
                <a:lnTo>
                  <a:pt x="3673235" y="1402956"/>
                </a:lnTo>
                <a:lnTo>
                  <a:pt x="3675359" y="1407493"/>
                </a:lnTo>
                <a:lnTo>
                  <a:pt x="3678331" y="1412443"/>
                </a:lnTo>
                <a:lnTo>
                  <a:pt x="3682578" y="1416568"/>
                </a:lnTo>
                <a:lnTo>
                  <a:pt x="3686825" y="1420694"/>
                </a:lnTo>
                <a:lnTo>
                  <a:pt x="3696168" y="1428531"/>
                </a:lnTo>
                <a:lnTo>
                  <a:pt x="3704661" y="1435957"/>
                </a:lnTo>
                <a:lnTo>
                  <a:pt x="3709333" y="1440082"/>
                </a:lnTo>
                <a:lnTo>
                  <a:pt x="3713154" y="1444619"/>
                </a:lnTo>
                <a:lnTo>
                  <a:pt x="3716127" y="1449570"/>
                </a:lnTo>
                <a:lnTo>
                  <a:pt x="3718675" y="1454520"/>
                </a:lnTo>
                <a:lnTo>
                  <a:pt x="3719949" y="1460295"/>
                </a:lnTo>
                <a:lnTo>
                  <a:pt x="3720374" y="1463595"/>
                </a:lnTo>
                <a:lnTo>
                  <a:pt x="3720779" y="1466745"/>
                </a:lnTo>
                <a:lnTo>
                  <a:pt x="3720833" y="1466482"/>
                </a:lnTo>
                <a:lnTo>
                  <a:pt x="3720409" y="1463182"/>
                </a:lnTo>
                <a:lnTo>
                  <a:pt x="3719984" y="1459882"/>
                </a:lnTo>
                <a:lnTo>
                  <a:pt x="3718711" y="1454107"/>
                </a:lnTo>
                <a:lnTo>
                  <a:pt x="3716164" y="1449157"/>
                </a:lnTo>
                <a:lnTo>
                  <a:pt x="3713192" y="1444207"/>
                </a:lnTo>
                <a:lnTo>
                  <a:pt x="3709371" y="1439669"/>
                </a:lnTo>
                <a:lnTo>
                  <a:pt x="3704702" y="1435544"/>
                </a:lnTo>
                <a:lnTo>
                  <a:pt x="3696212" y="1428119"/>
                </a:lnTo>
                <a:lnTo>
                  <a:pt x="3686872" y="1420281"/>
                </a:lnTo>
                <a:lnTo>
                  <a:pt x="3682627" y="1416156"/>
                </a:lnTo>
                <a:lnTo>
                  <a:pt x="3678383" y="1412031"/>
                </a:lnTo>
                <a:lnTo>
                  <a:pt x="3675411" y="1407080"/>
                </a:lnTo>
                <a:lnTo>
                  <a:pt x="3673288" y="1402543"/>
                </a:lnTo>
                <a:lnTo>
                  <a:pt x="3671591" y="1396768"/>
                </a:lnTo>
                <a:lnTo>
                  <a:pt x="3671166" y="1393468"/>
                </a:lnTo>
                <a:lnTo>
                  <a:pt x="3670741" y="1390580"/>
                </a:lnTo>
                <a:lnTo>
                  <a:pt x="3671090" y="1387867"/>
                </a:lnTo>
                <a:lnTo>
                  <a:pt x="3671112" y="1387693"/>
                </a:lnTo>
                <a:close/>
                <a:moveTo>
                  <a:pt x="4564760" y="1386867"/>
                </a:moveTo>
                <a:lnTo>
                  <a:pt x="4566497" y="1387280"/>
                </a:lnTo>
                <a:lnTo>
                  <a:pt x="4569973" y="1388105"/>
                </a:lnTo>
                <a:lnTo>
                  <a:pt x="4574317" y="1389755"/>
                </a:lnTo>
                <a:lnTo>
                  <a:pt x="4575620" y="1389755"/>
                </a:lnTo>
                <a:lnTo>
                  <a:pt x="4576923" y="1390167"/>
                </a:lnTo>
                <a:lnTo>
                  <a:pt x="4578226" y="1390580"/>
                </a:lnTo>
                <a:lnTo>
                  <a:pt x="4578661" y="1391405"/>
                </a:lnTo>
                <a:lnTo>
                  <a:pt x="4579529" y="1393880"/>
                </a:lnTo>
                <a:lnTo>
                  <a:pt x="4579963" y="1396767"/>
                </a:lnTo>
                <a:lnTo>
                  <a:pt x="4580398" y="1403368"/>
                </a:lnTo>
                <a:lnTo>
                  <a:pt x="4581701" y="1407080"/>
                </a:lnTo>
                <a:lnTo>
                  <a:pt x="4583439" y="1410793"/>
                </a:lnTo>
                <a:lnTo>
                  <a:pt x="4583439" y="1435131"/>
                </a:lnTo>
                <a:lnTo>
                  <a:pt x="4583004" y="1436781"/>
                </a:lnTo>
                <a:lnTo>
                  <a:pt x="4582135" y="1438431"/>
                </a:lnTo>
                <a:lnTo>
                  <a:pt x="4581701" y="1439669"/>
                </a:lnTo>
                <a:lnTo>
                  <a:pt x="4579963" y="1440494"/>
                </a:lnTo>
                <a:lnTo>
                  <a:pt x="4579095" y="1440906"/>
                </a:lnTo>
                <a:lnTo>
                  <a:pt x="4576923" y="1441319"/>
                </a:lnTo>
                <a:lnTo>
                  <a:pt x="4575620" y="1440906"/>
                </a:lnTo>
                <a:lnTo>
                  <a:pt x="4574317" y="1439669"/>
                </a:lnTo>
                <a:lnTo>
                  <a:pt x="4569538" y="1435957"/>
                </a:lnTo>
                <a:lnTo>
                  <a:pt x="4567801" y="1433894"/>
                </a:lnTo>
                <a:lnTo>
                  <a:pt x="4566063" y="1431419"/>
                </a:lnTo>
                <a:lnTo>
                  <a:pt x="4565195" y="1428943"/>
                </a:lnTo>
                <a:lnTo>
                  <a:pt x="4564760" y="1427293"/>
                </a:lnTo>
                <a:lnTo>
                  <a:pt x="4564760" y="1424818"/>
                </a:lnTo>
                <a:lnTo>
                  <a:pt x="4565195" y="1422756"/>
                </a:lnTo>
                <a:lnTo>
                  <a:pt x="4566931" y="1419043"/>
                </a:lnTo>
                <a:lnTo>
                  <a:pt x="4568669" y="1416156"/>
                </a:lnTo>
                <a:lnTo>
                  <a:pt x="4569104" y="1414506"/>
                </a:lnTo>
                <a:lnTo>
                  <a:pt x="4569104" y="1412443"/>
                </a:lnTo>
                <a:lnTo>
                  <a:pt x="4569104" y="1409143"/>
                </a:lnTo>
                <a:lnTo>
                  <a:pt x="4568669" y="1407080"/>
                </a:lnTo>
                <a:lnTo>
                  <a:pt x="4567801" y="1405430"/>
                </a:lnTo>
                <a:lnTo>
                  <a:pt x="4566931" y="1403780"/>
                </a:lnTo>
                <a:lnTo>
                  <a:pt x="4565195" y="1401305"/>
                </a:lnTo>
                <a:lnTo>
                  <a:pt x="4564760" y="1399655"/>
                </a:lnTo>
                <a:lnTo>
                  <a:pt x="4564760" y="1396767"/>
                </a:lnTo>
                <a:close/>
                <a:moveTo>
                  <a:pt x="3670797" y="1380431"/>
                </a:moveTo>
                <a:lnTo>
                  <a:pt x="3670688" y="1380680"/>
                </a:lnTo>
                <a:lnTo>
                  <a:pt x="3671537" y="1383155"/>
                </a:lnTo>
                <a:lnTo>
                  <a:pt x="3671537" y="1385116"/>
                </a:lnTo>
                <a:lnTo>
                  <a:pt x="3671591" y="1384805"/>
                </a:lnTo>
                <a:lnTo>
                  <a:pt x="3671591" y="1382742"/>
                </a:lnTo>
                <a:close/>
                <a:moveTo>
                  <a:pt x="4563061" y="1367067"/>
                </a:moveTo>
                <a:lnTo>
                  <a:pt x="4565184" y="1368271"/>
                </a:lnTo>
                <a:lnTo>
                  <a:pt x="4566457" y="1369074"/>
                </a:lnTo>
                <a:lnTo>
                  <a:pt x="4568155" y="1369877"/>
                </a:lnTo>
                <a:lnTo>
                  <a:pt x="4570278" y="1369877"/>
                </a:lnTo>
                <a:lnTo>
                  <a:pt x="4580042" y="1375897"/>
                </a:lnTo>
                <a:lnTo>
                  <a:pt x="4578769" y="1378706"/>
                </a:lnTo>
                <a:lnTo>
                  <a:pt x="4578344" y="1379911"/>
                </a:lnTo>
                <a:lnTo>
                  <a:pt x="4577495" y="1380713"/>
                </a:lnTo>
                <a:lnTo>
                  <a:pt x="4574523" y="1381516"/>
                </a:lnTo>
                <a:lnTo>
                  <a:pt x="4570278" y="1381917"/>
                </a:lnTo>
                <a:lnTo>
                  <a:pt x="4569005" y="1381917"/>
                </a:lnTo>
                <a:lnTo>
                  <a:pt x="4567731" y="1381516"/>
                </a:lnTo>
                <a:lnTo>
                  <a:pt x="4565184" y="1380312"/>
                </a:lnTo>
                <a:lnTo>
                  <a:pt x="4563486" y="1378305"/>
                </a:lnTo>
                <a:lnTo>
                  <a:pt x="4563061" y="1375897"/>
                </a:lnTo>
                <a:close/>
                <a:moveTo>
                  <a:pt x="662141" y="1365665"/>
                </a:moveTo>
                <a:lnTo>
                  <a:pt x="662946" y="1369954"/>
                </a:lnTo>
                <a:lnTo>
                  <a:pt x="663207" y="1370525"/>
                </a:lnTo>
                <a:lnTo>
                  <a:pt x="662383" y="1366090"/>
                </a:lnTo>
                <a:close/>
                <a:moveTo>
                  <a:pt x="659361" y="1360228"/>
                </a:moveTo>
                <a:lnTo>
                  <a:pt x="659970" y="1361704"/>
                </a:lnTo>
                <a:lnTo>
                  <a:pt x="660070" y="1361880"/>
                </a:lnTo>
                <a:lnTo>
                  <a:pt x="659418" y="1360284"/>
                </a:lnTo>
                <a:close/>
                <a:moveTo>
                  <a:pt x="710646" y="1358127"/>
                </a:moveTo>
                <a:lnTo>
                  <a:pt x="710675" y="1358210"/>
                </a:lnTo>
                <a:lnTo>
                  <a:pt x="712370" y="1359455"/>
                </a:lnTo>
                <a:lnTo>
                  <a:pt x="714911" y="1360284"/>
                </a:lnTo>
                <a:lnTo>
                  <a:pt x="717876" y="1361528"/>
                </a:lnTo>
                <a:lnTo>
                  <a:pt x="723384" y="1362773"/>
                </a:lnTo>
                <a:lnTo>
                  <a:pt x="724654" y="1363187"/>
                </a:lnTo>
                <a:lnTo>
                  <a:pt x="725502" y="1364432"/>
                </a:lnTo>
                <a:lnTo>
                  <a:pt x="726773" y="1365676"/>
                </a:lnTo>
                <a:lnTo>
                  <a:pt x="727196" y="1367749"/>
                </a:lnTo>
                <a:lnTo>
                  <a:pt x="728043" y="1371480"/>
                </a:lnTo>
                <a:lnTo>
                  <a:pt x="728043" y="1371339"/>
                </a:lnTo>
                <a:lnTo>
                  <a:pt x="727194" y="1367622"/>
                </a:lnTo>
                <a:lnTo>
                  <a:pt x="726769" y="1365556"/>
                </a:lnTo>
                <a:lnTo>
                  <a:pt x="725496" y="1364317"/>
                </a:lnTo>
                <a:lnTo>
                  <a:pt x="724647" y="1363078"/>
                </a:lnTo>
                <a:lnTo>
                  <a:pt x="723373" y="1362665"/>
                </a:lnTo>
                <a:lnTo>
                  <a:pt x="717855" y="1361425"/>
                </a:lnTo>
                <a:lnTo>
                  <a:pt x="714883" y="1360186"/>
                </a:lnTo>
                <a:lnTo>
                  <a:pt x="712336" y="1359360"/>
                </a:lnTo>
                <a:close/>
                <a:moveTo>
                  <a:pt x="1739718" y="1343030"/>
                </a:moveTo>
                <a:lnTo>
                  <a:pt x="1741349" y="1345413"/>
                </a:lnTo>
                <a:lnTo>
                  <a:pt x="1742622" y="1348307"/>
                </a:lnTo>
                <a:lnTo>
                  <a:pt x="1743046" y="1351614"/>
                </a:lnTo>
                <a:lnTo>
                  <a:pt x="1742622" y="1356161"/>
                </a:lnTo>
                <a:lnTo>
                  <a:pt x="1741349" y="1361121"/>
                </a:lnTo>
                <a:lnTo>
                  <a:pt x="1738804" y="1365668"/>
                </a:lnTo>
                <a:lnTo>
                  <a:pt x="1735834" y="1369389"/>
                </a:lnTo>
                <a:lnTo>
                  <a:pt x="1732016" y="1373522"/>
                </a:lnTo>
                <a:lnTo>
                  <a:pt x="1727774" y="1377243"/>
                </a:lnTo>
                <a:lnTo>
                  <a:pt x="1723107" y="1380549"/>
                </a:lnTo>
                <a:lnTo>
                  <a:pt x="1718440" y="1383856"/>
                </a:lnTo>
                <a:lnTo>
                  <a:pt x="1707409" y="1389230"/>
                </a:lnTo>
                <a:lnTo>
                  <a:pt x="1697227" y="1393777"/>
                </a:lnTo>
                <a:lnTo>
                  <a:pt x="1687470" y="1397084"/>
                </a:lnTo>
                <a:lnTo>
                  <a:pt x="1679409" y="1399977"/>
                </a:lnTo>
                <a:lnTo>
                  <a:pt x="1667956" y="1404111"/>
                </a:lnTo>
                <a:lnTo>
                  <a:pt x="1657773" y="1409071"/>
                </a:lnTo>
                <a:lnTo>
                  <a:pt x="1648440" y="1413618"/>
                </a:lnTo>
                <a:lnTo>
                  <a:pt x="1639531" y="1418992"/>
                </a:lnTo>
                <a:lnTo>
                  <a:pt x="1622137" y="1428913"/>
                </a:lnTo>
                <a:lnTo>
                  <a:pt x="1613228" y="1433874"/>
                </a:lnTo>
                <a:lnTo>
                  <a:pt x="1603047" y="1438007"/>
                </a:lnTo>
                <a:lnTo>
                  <a:pt x="1599228" y="1439661"/>
                </a:lnTo>
                <a:lnTo>
                  <a:pt x="1595410" y="1440901"/>
                </a:lnTo>
                <a:lnTo>
                  <a:pt x="1591592" y="1442968"/>
                </a:lnTo>
                <a:lnTo>
                  <a:pt x="1587774" y="1445035"/>
                </a:lnTo>
                <a:lnTo>
                  <a:pt x="1581835" y="1449995"/>
                </a:lnTo>
                <a:lnTo>
                  <a:pt x="1575895" y="1454542"/>
                </a:lnTo>
                <a:lnTo>
                  <a:pt x="1569956" y="1459503"/>
                </a:lnTo>
                <a:lnTo>
                  <a:pt x="1566986" y="1461156"/>
                </a:lnTo>
                <a:lnTo>
                  <a:pt x="1563592" y="1463223"/>
                </a:lnTo>
                <a:lnTo>
                  <a:pt x="1560198" y="1464876"/>
                </a:lnTo>
                <a:lnTo>
                  <a:pt x="1556804" y="1466116"/>
                </a:lnTo>
                <a:lnTo>
                  <a:pt x="1553346" y="1466491"/>
                </a:lnTo>
                <a:lnTo>
                  <a:pt x="1557041" y="1466091"/>
                </a:lnTo>
                <a:lnTo>
                  <a:pt x="1560436" y="1464853"/>
                </a:lnTo>
                <a:lnTo>
                  <a:pt x="1563830" y="1463201"/>
                </a:lnTo>
                <a:lnTo>
                  <a:pt x="1567224" y="1461137"/>
                </a:lnTo>
                <a:lnTo>
                  <a:pt x="1570194" y="1459486"/>
                </a:lnTo>
                <a:lnTo>
                  <a:pt x="1576134" y="1454532"/>
                </a:lnTo>
                <a:lnTo>
                  <a:pt x="1582074" y="1449991"/>
                </a:lnTo>
                <a:lnTo>
                  <a:pt x="1588013" y="1445037"/>
                </a:lnTo>
                <a:lnTo>
                  <a:pt x="1591832" y="1442973"/>
                </a:lnTo>
                <a:lnTo>
                  <a:pt x="1595650" y="1440908"/>
                </a:lnTo>
                <a:lnTo>
                  <a:pt x="1599469" y="1439670"/>
                </a:lnTo>
                <a:lnTo>
                  <a:pt x="1603287" y="1438019"/>
                </a:lnTo>
                <a:lnTo>
                  <a:pt x="1603326" y="1438150"/>
                </a:lnTo>
                <a:lnTo>
                  <a:pt x="1613473" y="1434038"/>
                </a:lnTo>
                <a:lnTo>
                  <a:pt x="1622382" y="1429086"/>
                </a:lnTo>
                <a:lnTo>
                  <a:pt x="1639778" y="1419182"/>
                </a:lnTo>
                <a:lnTo>
                  <a:pt x="1648688" y="1413817"/>
                </a:lnTo>
                <a:lnTo>
                  <a:pt x="1658022" y="1409278"/>
                </a:lnTo>
                <a:lnTo>
                  <a:pt x="1668205" y="1404326"/>
                </a:lnTo>
                <a:lnTo>
                  <a:pt x="1679660" y="1400199"/>
                </a:lnTo>
                <a:lnTo>
                  <a:pt x="1687721" y="1397310"/>
                </a:lnTo>
                <a:lnTo>
                  <a:pt x="1697480" y="1394009"/>
                </a:lnTo>
                <a:lnTo>
                  <a:pt x="1707663" y="1389470"/>
                </a:lnTo>
                <a:lnTo>
                  <a:pt x="1718694" y="1384105"/>
                </a:lnTo>
                <a:lnTo>
                  <a:pt x="1723361" y="1380804"/>
                </a:lnTo>
                <a:lnTo>
                  <a:pt x="1728028" y="1377502"/>
                </a:lnTo>
                <a:lnTo>
                  <a:pt x="1732271" y="1373788"/>
                </a:lnTo>
                <a:lnTo>
                  <a:pt x="1736089" y="1369662"/>
                </a:lnTo>
                <a:lnTo>
                  <a:pt x="1739060" y="1365948"/>
                </a:lnTo>
                <a:lnTo>
                  <a:pt x="1741605" y="1361408"/>
                </a:lnTo>
                <a:lnTo>
                  <a:pt x="1742877" y="1356457"/>
                </a:lnTo>
                <a:lnTo>
                  <a:pt x="1743302" y="1351917"/>
                </a:lnTo>
                <a:lnTo>
                  <a:pt x="1742877" y="1348616"/>
                </a:lnTo>
                <a:lnTo>
                  <a:pt x="1741605" y="1345727"/>
                </a:lnTo>
                <a:lnTo>
                  <a:pt x="1739908" y="1343251"/>
                </a:lnTo>
                <a:close/>
                <a:moveTo>
                  <a:pt x="1272919" y="1342882"/>
                </a:moveTo>
                <a:lnTo>
                  <a:pt x="1272902" y="1342915"/>
                </a:lnTo>
                <a:lnTo>
                  <a:pt x="1274685" y="1345000"/>
                </a:lnTo>
                <a:lnTo>
                  <a:pt x="1276381" y="1347480"/>
                </a:lnTo>
                <a:lnTo>
                  <a:pt x="1279351" y="1352854"/>
                </a:lnTo>
                <a:lnTo>
                  <a:pt x="1281473" y="1355334"/>
                </a:lnTo>
                <a:lnTo>
                  <a:pt x="1281647" y="1355447"/>
                </a:lnTo>
                <a:lnTo>
                  <a:pt x="1279708" y="1353186"/>
                </a:lnTo>
                <a:lnTo>
                  <a:pt x="1276738" y="1347829"/>
                </a:lnTo>
                <a:lnTo>
                  <a:pt x="1275040" y="1345355"/>
                </a:lnTo>
                <a:close/>
                <a:moveTo>
                  <a:pt x="1259042" y="1340822"/>
                </a:moveTo>
                <a:lnTo>
                  <a:pt x="1259412" y="1343346"/>
                </a:lnTo>
                <a:lnTo>
                  <a:pt x="1260261" y="1345827"/>
                </a:lnTo>
                <a:lnTo>
                  <a:pt x="1260577" y="1346074"/>
                </a:lnTo>
                <a:lnTo>
                  <a:pt x="1259766" y="1343707"/>
                </a:lnTo>
                <a:lnTo>
                  <a:pt x="1259341" y="1340822"/>
                </a:lnTo>
                <a:close/>
                <a:moveTo>
                  <a:pt x="1225607" y="1328661"/>
                </a:moveTo>
                <a:lnTo>
                  <a:pt x="1227170" y="1330945"/>
                </a:lnTo>
                <a:lnTo>
                  <a:pt x="1230140" y="1336319"/>
                </a:lnTo>
                <a:lnTo>
                  <a:pt x="1231412" y="1337973"/>
                </a:lnTo>
                <a:lnTo>
                  <a:pt x="1231515" y="1338030"/>
                </a:lnTo>
                <a:lnTo>
                  <a:pt x="1230489" y="1336700"/>
                </a:lnTo>
                <a:lnTo>
                  <a:pt x="1227518" y="1331342"/>
                </a:lnTo>
                <a:lnTo>
                  <a:pt x="1225821" y="1328869"/>
                </a:lnTo>
                <a:close/>
                <a:moveTo>
                  <a:pt x="759080" y="1326670"/>
                </a:moveTo>
                <a:lnTo>
                  <a:pt x="751084" y="1330766"/>
                </a:lnTo>
                <a:lnTo>
                  <a:pt x="743032" y="1334891"/>
                </a:lnTo>
                <a:lnTo>
                  <a:pt x="740065" y="1336128"/>
                </a:lnTo>
                <a:lnTo>
                  <a:pt x="737946" y="1336541"/>
                </a:lnTo>
                <a:lnTo>
                  <a:pt x="730741" y="1336541"/>
                </a:lnTo>
                <a:lnTo>
                  <a:pt x="730241" y="1336508"/>
                </a:lnTo>
                <a:lnTo>
                  <a:pt x="731863" y="1336640"/>
                </a:lnTo>
                <a:lnTo>
                  <a:pt x="737807" y="1336640"/>
                </a:lnTo>
                <a:lnTo>
                  <a:pt x="739929" y="1336227"/>
                </a:lnTo>
                <a:lnTo>
                  <a:pt x="742901" y="1334988"/>
                </a:lnTo>
                <a:lnTo>
                  <a:pt x="750967" y="1330857"/>
                </a:lnTo>
                <a:lnTo>
                  <a:pt x="759032" y="1326726"/>
                </a:lnTo>
                <a:close/>
                <a:moveTo>
                  <a:pt x="1733336" y="1325892"/>
                </a:moveTo>
                <a:lnTo>
                  <a:pt x="1732439" y="1327638"/>
                </a:lnTo>
                <a:lnTo>
                  <a:pt x="1732016" y="1331772"/>
                </a:lnTo>
                <a:lnTo>
                  <a:pt x="1732439" y="1333839"/>
                </a:lnTo>
                <a:lnTo>
                  <a:pt x="1734137" y="1336319"/>
                </a:lnTo>
                <a:lnTo>
                  <a:pt x="1734317" y="1336538"/>
                </a:lnTo>
                <a:lnTo>
                  <a:pt x="1732695" y="1334172"/>
                </a:lnTo>
                <a:lnTo>
                  <a:pt x="1732271" y="1332109"/>
                </a:lnTo>
                <a:lnTo>
                  <a:pt x="1732695" y="1329633"/>
                </a:lnTo>
                <a:lnTo>
                  <a:pt x="1733119" y="1327157"/>
                </a:lnTo>
                <a:close/>
                <a:moveTo>
                  <a:pt x="879014" y="1309933"/>
                </a:moveTo>
                <a:lnTo>
                  <a:pt x="878744" y="1310616"/>
                </a:lnTo>
                <a:lnTo>
                  <a:pt x="876621" y="1315573"/>
                </a:lnTo>
                <a:lnTo>
                  <a:pt x="874923" y="1321356"/>
                </a:lnTo>
                <a:lnTo>
                  <a:pt x="874074" y="1327965"/>
                </a:lnTo>
                <a:lnTo>
                  <a:pt x="873650" y="1334988"/>
                </a:lnTo>
                <a:lnTo>
                  <a:pt x="874074" y="1339532"/>
                </a:lnTo>
                <a:lnTo>
                  <a:pt x="874499" y="1343249"/>
                </a:lnTo>
                <a:lnTo>
                  <a:pt x="876197" y="1346554"/>
                </a:lnTo>
                <a:lnTo>
                  <a:pt x="877895" y="1349033"/>
                </a:lnTo>
                <a:lnTo>
                  <a:pt x="880017" y="1350685"/>
                </a:lnTo>
                <a:lnTo>
                  <a:pt x="882140" y="1352750"/>
                </a:lnTo>
                <a:lnTo>
                  <a:pt x="886809" y="1355642"/>
                </a:lnTo>
                <a:lnTo>
                  <a:pt x="891904" y="1358534"/>
                </a:lnTo>
                <a:lnTo>
                  <a:pt x="894026" y="1359773"/>
                </a:lnTo>
                <a:lnTo>
                  <a:pt x="896149" y="1361838"/>
                </a:lnTo>
                <a:lnTo>
                  <a:pt x="897422" y="1363491"/>
                </a:lnTo>
                <a:lnTo>
                  <a:pt x="899120" y="1365970"/>
                </a:lnTo>
                <a:lnTo>
                  <a:pt x="899969" y="1369274"/>
                </a:lnTo>
                <a:lnTo>
                  <a:pt x="899969" y="1372579"/>
                </a:lnTo>
                <a:lnTo>
                  <a:pt x="900394" y="1374644"/>
                </a:lnTo>
                <a:lnTo>
                  <a:pt x="900394" y="1375883"/>
                </a:lnTo>
                <a:lnTo>
                  <a:pt x="901667" y="1377536"/>
                </a:lnTo>
                <a:lnTo>
                  <a:pt x="902092" y="1378362"/>
                </a:lnTo>
                <a:lnTo>
                  <a:pt x="904639" y="1379188"/>
                </a:lnTo>
                <a:lnTo>
                  <a:pt x="907186" y="1380014"/>
                </a:lnTo>
                <a:lnTo>
                  <a:pt x="913129" y="1380014"/>
                </a:lnTo>
                <a:lnTo>
                  <a:pt x="916101" y="1380014"/>
                </a:lnTo>
                <a:lnTo>
                  <a:pt x="919073" y="1380840"/>
                </a:lnTo>
                <a:lnTo>
                  <a:pt x="919922" y="1381253"/>
                </a:lnTo>
                <a:lnTo>
                  <a:pt x="921195" y="1382080"/>
                </a:lnTo>
                <a:lnTo>
                  <a:pt x="922894" y="1384971"/>
                </a:lnTo>
                <a:lnTo>
                  <a:pt x="923318" y="1388276"/>
                </a:lnTo>
                <a:lnTo>
                  <a:pt x="924591" y="1391581"/>
                </a:lnTo>
                <a:lnTo>
                  <a:pt x="925441" y="1394885"/>
                </a:lnTo>
                <a:lnTo>
                  <a:pt x="926289" y="1397777"/>
                </a:lnTo>
                <a:lnTo>
                  <a:pt x="927563" y="1399017"/>
                </a:lnTo>
                <a:lnTo>
                  <a:pt x="928412" y="1399842"/>
                </a:lnTo>
                <a:lnTo>
                  <a:pt x="929686" y="1400256"/>
                </a:lnTo>
                <a:lnTo>
                  <a:pt x="931383" y="1400256"/>
                </a:lnTo>
                <a:lnTo>
                  <a:pt x="944119" y="1400256"/>
                </a:lnTo>
                <a:lnTo>
                  <a:pt x="945817" y="1400669"/>
                </a:lnTo>
                <a:lnTo>
                  <a:pt x="947939" y="1401082"/>
                </a:lnTo>
                <a:lnTo>
                  <a:pt x="951335" y="1403147"/>
                </a:lnTo>
                <a:lnTo>
                  <a:pt x="954731" y="1406039"/>
                </a:lnTo>
                <a:lnTo>
                  <a:pt x="958127" y="1408930"/>
                </a:lnTo>
                <a:lnTo>
                  <a:pt x="961948" y="1412235"/>
                </a:lnTo>
                <a:lnTo>
                  <a:pt x="966617" y="1415127"/>
                </a:lnTo>
                <a:lnTo>
                  <a:pt x="970863" y="1417192"/>
                </a:lnTo>
                <a:lnTo>
                  <a:pt x="973834" y="1418431"/>
                </a:lnTo>
                <a:lnTo>
                  <a:pt x="976806" y="1418844"/>
                </a:lnTo>
                <a:lnTo>
                  <a:pt x="976806" y="1424628"/>
                </a:lnTo>
                <a:lnTo>
                  <a:pt x="977655" y="1428759"/>
                </a:lnTo>
                <a:lnTo>
                  <a:pt x="979353" y="1432064"/>
                </a:lnTo>
                <a:lnTo>
                  <a:pt x="981051" y="1435368"/>
                </a:lnTo>
                <a:lnTo>
                  <a:pt x="1007370" y="1435368"/>
                </a:lnTo>
                <a:lnTo>
                  <a:pt x="1013738" y="1439912"/>
                </a:lnTo>
                <a:lnTo>
                  <a:pt x="1018408" y="1443630"/>
                </a:lnTo>
                <a:lnTo>
                  <a:pt x="1026474" y="1451478"/>
                </a:lnTo>
                <a:lnTo>
                  <a:pt x="1027322" y="1456022"/>
                </a:lnTo>
                <a:lnTo>
                  <a:pt x="1028596" y="1459740"/>
                </a:lnTo>
                <a:lnTo>
                  <a:pt x="1029445" y="1460567"/>
                </a:lnTo>
                <a:lnTo>
                  <a:pt x="1030294" y="1461392"/>
                </a:lnTo>
                <a:lnTo>
                  <a:pt x="1031992" y="1462632"/>
                </a:lnTo>
                <a:lnTo>
                  <a:pt x="1034539" y="1462632"/>
                </a:lnTo>
                <a:lnTo>
                  <a:pt x="1037935" y="1462219"/>
                </a:lnTo>
                <a:lnTo>
                  <a:pt x="1040058" y="1460979"/>
                </a:lnTo>
                <a:lnTo>
                  <a:pt x="1042605" y="1459740"/>
                </a:lnTo>
                <a:lnTo>
                  <a:pt x="1042709" y="1459639"/>
                </a:lnTo>
                <a:lnTo>
                  <a:pt x="1040399" y="1460761"/>
                </a:lnTo>
                <a:lnTo>
                  <a:pt x="1038278" y="1461997"/>
                </a:lnTo>
                <a:lnTo>
                  <a:pt x="1034883" y="1462409"/>
                </a:lnTo>
                <a:lnTo>
                  <a:pt x="1032338" y="1462409"/>
                </a:lnTo>
                <a:lnTo>
                  <a:pt x="1030640" y="1461173"/>
                </a:lnTo>
                <a:lnTo>
                  <a:pt x="1029792" y="1460349"/>
                </a:lnTo>
                <a:lnTo>
                  <a:pt x="1028943" y="1459524"/>
                </a:lnTo>
                <a:lnTo>
                  <a:pt x="1027670" y="1455815"/>
                </a:lnTo>
                <a:lnTo>
                  <a:pt x="1026822" y="1451281"/>
                </a:lnTo>
                <a:lnTo>
                  <a:pt x="1018760" y="1443450"/>
                </a:lnTo>
                <a:lnTo>
                  <a:pt x="1014092" y="1439741"/>
                </a:lnTo>
                <a:lnTo>
                  <a:pt x="1007728" y="1435207"/>
                </a:lnTo>
                <a:lnTo>
                  <a:pt x="981421" y="1435207"/>
                </a:lnTo>
                <a:lnTo>
                  <a:pt x="979724" y="1431909"/>
                </a:lnTo>
                <a:lnTo>
                  <a:pt x="978026" y="1428612"/>
                </a:lnTo>
                <a:lnTo>
                  <a:pt x="977178" y="1424491"/>
                </a:lnTo>
                <a:lnTo>
                  <a:pt x="977178" y="1418720"/>
                </a:lnTo>
                <a:lnTo>
                  <a:pt x="974208" y="1418308"/>
                </a:lnTo>
                <a:lnTo>
                  <a:pt x="971238" y="1417072"/>
                </a:lnTo>
                <a:lnTo>
                  <a:pt x="966995" y="1415011"/>
                </a:lnTo>
                <a:lnTo>
                  <a:pt x="962327" y="1412126"/>
                </a:lnTo>
                <a:lnTo>
                  <a:pt x="958508" y="1408828"/>
                </a:lnTo>
                <a:lnTo>
                  <a:pt x="955114" y="1405944"/>
                </a:lnTo>
                <a:lnTo>
                  <a:pt x="951720" y="1403058"/>
                </a:lnTo>
                <a:lnTo>
                  <a:pt x="948325" y="1400997"/>
                </a:lnTo>
                <a:lnTo>
                  <a:pt x="946203" y="1400585"/>
                </a:lnTo>
                <a:lnTo>
                  <a:pt x="944507" y="1400173"/>
                </a:lnTo>
                <a:lnTo>
                  <a:pt x="931777" y="1400173"/>
                </a:lnTo>
                <a:lnTo>
                  <a:pt x="930080" y="1400173"/>
                </a:lnTo>
                <a:lnTo>
                  <a:pt x="928807" y="1399761"/>
                </a:lnTo>
                <a:lnTo>
                  <a:pt x="927959" y="1398937"/>
                </a:lnTo>
                <a:lnTo>
                  <a:pt x="926686" y="1397700"/>
                </a:lnTo>
                <a:lnTo>
                  <a:pt x="925837" y="1394815"/>
                </a:lnTo>
                <a:lnTo>
                  <a:pt x="924988" y="1391518"/>
                </a:lnTo>
                <a:lnTo>
                  <a:pt x="923715" y="1388220"/>
                </a:lnTo>
                <a:lnTo>
                  <a:pt x="923291" y="1384923"/>
                </a:lnTo>
                <a:lnTo>
                  <a:pt x="921594" y="1382038"/>
                </a:lnTo>
                <a:lnTo>
                  <a:pt x="920321" y="1381214"/>
                </a:lnTo>
                <a:lnTo>
                  <a:pt x="919472" y="1380801"/>
                </a:lnTo>
                <a:lnTo>
                  <a:pt x="916502" y="1379977"/>
                </a:lnTo>
                <a:lnTo>
                  <a:pt x="913532" y="1379977"/>
                </a:lnTo>
                <a:lnTo>
                  <a:pt x="907592" y="1379977"/>
                </a:lnTo>
                <a:lnTo>
                  <a:pt x="905046" y="1379153"/>
                </a:lnTo>
                <a:lnTo>
                  <a:pt x="902500" y="1378329"/>
                </a:lnTo>
                <a:lnTo>
                  <a:pt x="902076" y="1377504"/>
                </a:lnTo>
                <a:lnTo>
                  <a:pt x="900803" y="1375856"/>
                </a:lnTo>
                <a:lnTo>
                  <a:pt x="900803" y="1374619"/>
                </a:lnTo>
                <a:lnTo>
                  <a:pt x="900378" y="1372558"/>
                </a:lnTo>
                <a:lnTo>
                  <a:pt x="900378" y="1369261"/>
                </a:lnTo>
                <a:lnTo>
                  <a:pt x="899530" y="1365964"/>
                </a:lnTo>
                <a:lnTo>
                  <a:pt x="897832" y="1363490"/>
                </a:lnTo>
                <a:lnTo>
                  <a:pt x="896560" y="1361842"/>
                </a:lnTo>
                <a:lnTo>
                  <a:pt x="894438" y="1359781"/>
                </a:lnTo>
                <a:lnTo>
                  <a:pt x="892317" y="1358545"/>
                </a:lnTo>
                <a:lnTo>
                  <a:pt x="887225" y="1355659"/>
                </a:lnTo>
                <a:lnTo>
                  <a:pt x="882558" y="1352774"/>
                </a:lnTo>
                <a:lnTo>
                  <a:pt x="880436" y="1350714"/>
                </a:lnTo>
                <a:lnTo>
                  <a:pt x="878314" y="1349065"/>
                </a:lnTo>
                <a:lnTo>
                  <a:pt x="876618" y="1346592"/>
                </a:lnTo>
                <a:lnTo>
                  <a:pt x="874920" y="1343295"/>
                </a:lnTo>
                <a:lnTo>
                  <a:pt x="874496" y="1339585"/>
                </a:lnTo>
                <a:lnTo>
                  <a:pt x="874072" y="1335051"/>
                </a:lnTo>
                <a:lnTo>
                  <a:pt x="874496" y="1327633"/>
                </a:lnTo>
                <a:lnTo>
                  <a:pt x="875344" y="1320626"/>
                </a:lnTo>
                <a:lnTo>
                  <a:pt x="877466" y="1314443"/>
                </a:lnTo>
                <a:close/>
                <a:moveTo>
                  <a:pt x="1747718" y="1307024"/>
                </a:moveTo>
                <a:lnTo>
                  <a:pt x="1746444" y="1309497"/>
                </a:lnTo>
                <a:lnTo>
                  <a:pt x="1747717" y="1307024"/>
                </a:lnTo>
                <a:close/>
                <a:moveTo>
                  <a:pt x="1747711" y="1306907"/>
                </a:moveTo>
                <a:lnTo>
                  <a:pt x="1746437" y="1309380"/>
                </a:lnTo>
                <a:lnTo>
                  <a:pt x="1747710" y="1306908"/>
                </a:lnTo>
                <a:close/>
                <a:moveTo>
                  <a:pt x="1748362" y="1305980"/>
                </a:moveTo>
                <a:lnTo>
                  <a:pt x="1747718" y="1307024"/>
                </a:lnTo>
                <a:lnTo>
                  <a:pt x="1748108" y="1306266"/>
                </a:lnTo>
                <a:lnTo>
                  <a:pt x="1747711" y="1306907"/>
                </a:lnTo>
                <a:lnTo>
                  <a:pt x="1748072" y="1306206"/>
                </a:lnTo>
                <a:lnTo>
                  <a:pt x="1747442" y="1306256"/>
                </a:lnTo>
                <a:lnTo>
                  <a:pt x="1746016" y="1309037"/>
                </a:lnTo>
                <a:lnTo>
                  <a:pt x="1744743" y="1311930"/>
                </a:lnTo>
                <a:lnTo>
                  <a:pt x="1742622" y="1314824"/>
                </a:lnTo>
                <a:lnTo>
                  <a:pt x="1737955" y="1318957"/>
                </a:lnTo>
                <a:lnTo>
                  <a:pt x="1735834" y="1321438"/>
                </a:lnTo>
                <a:lnTo>
                  <a:pt x="1734896" y="1323036"/>
                </a:lnTo>
                <a:lnTo>
                  <a:pt x="1735241" y="1322618"/>
                </a:lnTo>
                <a:lnTo>
                  <a:pt x="1737786" y="1319316"/>
                </a:lnTo>
                <a:lnTo>
                  <a:pt x="1741181" y="1316840"/>
                </a:lnTo>
                <a:lnTo>
                  <a:pt x="1744150" y="1313126"/>
                </a:lnTo>
                <a:lnTo>
                  <a:pt x="1746696" y="1309412"/>
                </a:lnTo>
                <a:lnTo>
                  <a:pt x="1747969" y="1306936"/>
                </a:lnTo>
                <a:close/>
                <a:moveTo>
                  <a:pt x="1287085" y="1304585"/>
                </a:moveTo>
                <a:lnTo>
                  <a:pt x="1287345" y="1304963"/>
                </a:lnTo>
                <a:lnTo>
                  <a:pt x="1288618" y="1306200"/>
                </a:lnTo>
                <a:lnTo>
                  <a:pt x="1290739" y="1307024"/>
                </a:lnTo>
                <a:lnTo>
                  <a:pt x="1292013" y="1308261"/>
                </a:lnTo>
                <a:lnTo>
                  <a:pt x="1294134" y="1308673"/>
                </a:lnTo>
                <a:lnTo>
                  <a:pt x="1295105" y="1309616"/>
                </a:lnTo>
                <a:lnTo>
                  <a:pt x="1295048" y="1309450"/>
                </a:lnTo>
                <a:lnTo>
                  <a:pt x="1293775" y="1308210"/>
                </a:lnTo>
                <a:lnTo>
                  <a:pt x="1291655" y="1307797"/>
                </a:lnTo>
                <a:lnTo>
                  <a:pt x="1290382" y="1306557"/>
                </a:lnTo>
                <a:lnTo>
                  <a:pt x="1288260" y="1305730"/>
                </a:lnTo>
                <a:close/>
                <a:moveTo>
                  <a:pt x="885020" y="1297719"/>
                </a:moveTo>
                <a:lnTo>
                  <a:pt x="883414" y="1300288"/>
                </a:lnTo>
                <a:lnTo>
                  <a:pt x="880866" y="1305245"/>
                </a:lnTo>
                <a:lnTo>
                  <a:pt x="879891" y="1307713"/>
                </a:lnTo>
                <a:lnTo>
                  <a:pt x="882558" y="1302903"/>
                </a:lnTo>
                <a:close/>
                <a:moveTo>
                  <a:pt x="3663525" y="1285941"/>
                </a:moveTo>
                <a:lnTo>
                  <a:pt x="3663468" y="1286215"/>
                </a:lnTo>
                <a:lnTo>
                  <a:pt x="3663468" y="1287865"/>
                </a:lnTo>
                <a:lnTo>
                  <a:pt x="3663468" y="1290340"/>
                </a:lnTo>
                <a:lnTo>
                  <a:pt x="3663893" y="1293227"/>
                </a:lnTo>
                <a:lnTo>
                  <a:pt x="3666441" y="1299827"/>
                </a:lnTo>
                <a:lnTo>
                  <a:pt x="3672811" y="1315090"/>
                </a:lnTo>
                <a:lnTo>
                  <a:pt x="3676208" y="1323753"/>
                </a:lnTo>
                <a:lnTo>
                  <a:pt x="3678756" y="1331591"/>
                </a:lnTo>
                <a:lnTo>
                  <a:pt x="3680880" y="1339841"/>
                </a:lnTo>
                <a:lnTo>
                  <a:pt x="3681729" y="1343554"/>
                </a:lnTo>
                <a:lnTo>
                  <a:pt x="3681729" y="1346854"/>
                </a:lnTo>
                <a:lnTo>
                  <a:pt x="3681304" y="1352217"/>
                </a:lnTo>
                <a:lnTo>
                  <a:pt x="3680917" y="1355970"/>
                </a:lnTo>
                <a:lnTo>
                  <a:pt x="3680929" y="1355929"/>
                </a:lnTo>
                <a:lnTo>
                  <a:pt x="3681354" y="1351804"/>
                </a:lnTo>
                <a:lnTo>
                  <a:pt x="3681779" y="1346441"/>
                </a:lnTo>
                <a:lnTo>
                  <a:pt x="3681779" y="1343141"/>
                </a:lnTo>
                <a:lnTo>
                  <a:pt x="3680929" y="1339429"/>
                </a:lnTo>
                <a:lnTo>
                  <a:pt x="3678807" y="1331178"/>
                </a:lnTo>
                <a:lnTo>
                  <a:pt x="3676260" y="1323341"/>
                </a:lnTo>
                <a:lnTo>
                  <a:pt x="3672864" y="1314678"/>
                </a:lnTo>
                <a:lnTo>
                  <a:pt x="3666496" y="1299415"/>
                </a:lnTo>
                <a:lnTo>
                  <a:pt x="3663949" y="1292815"/>
                </a:lnTo>
                <a:lnTo>
                  <a:pt x="3663525" y="1289927"/>
                </a:lnTo>
                <a:lnTo>
                  <a:pt x="3663525" y="1287452"/>
                </a:lnTo>
                <a:close/>
                <a:moveTo>
                  <a:pt x="782537" y="1284590"/>
                </a:moveTo>
                <a:lnTo>
                  <a:pt x="777362" y="1287864"/>
                </a:lnTo>
                <a:lnTo>
                  <a:pt x="770581" y="1293227"/>
                </a:lnTo>
                <a:lnTo>
                  <a:pt x="768981" y="1294576"/>
                </a:lnTo>
                <a:lnTo>
                  <a:pt x="773041" y="1291613"/>
                </a:lnTo>
                <a:close/>
                <a:moveTo>
                  <a:pt x="690226" y="1283205"/>
                </a:moveTo>
                <a:lnTo>
                  <a:pt x="690765" y="1283556"/>
                </a:lnTo>
                <a:lnTo>
                  <a:pt x="691613" y="1284386"/>
                </a:lnTo>
                <a:lnTo>
                  <a:pt x="693307" y="1287704"/>
                </a:lnTo>
                <a:lnTo>
                  <a:pt x="694578" y="1291852"/>
                </a:lnTo>
                <a:lnTo>
                  <a:pt x="696272" y="1300976"/>
                </a:lnTo>
                <a:lnTo>
                  <a:pt x="697543" y="1305953"/>
                </a:lnTo>
                <a:lnTo>
                  <a:pt x="698814" y="1310930"/>
                </a:lnTo>
                <a:lnTo>
                  <a:pt x="699066" y="1311459"/>
                </a:lnTo>
                <a:lnTo>
                  <a:pt x="698953" y="1310965"/>
                </a:lnTo>
                <a:lnTo>
                  <a:pt x="696834" y="1301065"/>
                </a:lnTo>
                <a:lnTo>
                  <a:pt x="695139" y="1291989"/>
                </a:lnTo>
                <a:lnTo>
                  <a:pt x="693443" y="1287864"/>
                </a:lnTo>
                <a:lnTo>
                  <a:pt x="692172" y="1284564"/>
                </a:lnTo>
                <a:lnTo>
                  <a:pt x="691325" y="1283739"/>
                </a:lnTo>
                <a:close/>
                <a:moveTo>
                  <a:pt x="3932702" y="1276825"/>
                </a:moveTo>
                <a:lnTo>
                  <a:pt x="3933938" y="1280027"/>
                </a:lnTo>
                <a:lnTo>
                  <a:pt x="3934141" y="1280342"/>
                </a:lnTo>
                <a:lnTo>
                  <a:pt x="3932906" y="1277143"/>
                </a:lnTo>
                <a:close/>
                <a:moveTo>
                  <a:pt x="2708469" y="1272836"/>
                </a:moveTo>
                <a:lnTo>
                  <a:pt x="2706208" y="1275254"/>
                </a:lnTo>
                <a:lnTo>
                  <a:pt x="2701961" y="1280210"/>
                </a:lnTo>
                <a:lnTo>
                  <a:pt x="2697288" y="1285579"/>
                </a:lnTo>
                <a:lnTo>
                  <a:pt x="2692191" y="1290122"/>
                </a:lnTo>
                <a:lnTo>
                  <a:pt x="2687519" y="1294251"/>
                </a:lnTo>
                <a:lnTo>
                  <a:pt x="2684970" y="1295904"/>
                </a:lnTo>
                <a:lnTo>
                  <a:pt x="2682228" y="1297046"/>
                </a:lnTo>
                <a:lnTo>
                  <a:pt x="2682782" y="1297952"/>
                </a:lnTo>
                <a:lnTo>
                  <a:pt x="2684606" y="1296940"/>
                </a:lnTo>
                <a:lnTo>
                  <a:pt x="2687154" y="1295702"/>
                </a:lnTo>
                <a:lnTo>
                  <a:pt x="2691825" y="1291577"/>
                </a:lnTo>
                <a:lnTo>
                  <a:pt x="2696921" y="1286215"/>
                </a:lnTo>
                <a:lnTo>
                  <a:pt x="2701592" y="1280852"/>
                </a:lnTo>
                <a:lnTo>
                  <a:pt x="2705839" y="1275902"/>
                </a:lnTo>
                <a:close/>
                <a:moveTo>
                  <a:pt x="3929424" y="1270892"/>
                </a:moveTo>
                <a:lnTo>
                  <a:pt x="3930541" y="1273426"/>
                </a:lnTo>
                <a:lnTo>
                  <a:pt x="3930732" y="1273723"/>
                </a:lnTo>
                <a:lnTo>
                  <a:pt x="3929513" y="1270957"/>
                </a:lnTo>
                <a:close/>
                <a:moveTo>
                  <a:pt x="666580" y="1261894"/>
                </a:moveTo>
                <a:lnTo>
                  <a:pt x="666619" y="1261990"/>
                </a:lnTo>
                <a:lnTo>
                  <a:pt x="668314" y="1267382"/>
                </a:lnTo>
                <a:lnTo>
                  <a:pt x="669161" y="1272773"/>
                </a:lnTo>
                <a:lnTo>
                  <a:pt x="670008" y="1274847"/>
                </a:lnTo>
                <a:lnTo>
                  <a:pt x="670432" y="1277335"/>
                </a:lnTo>
                <a:lnTo>
                  <a:pt x="670543" y="1277471"/>
                </a:lnTo>
                <a:lnTo>
                  <a:pt x="670133" y="1275076"/>
                </a:lnTo>
                <a:lnTo>
                  <a:pt x="669285" y="1273014"/>
                </a:lnTo>
                <a:lnTo>
                  <a:pt x="668438" y="1267651"/>
                </a:lnTo>
                <a:lnTo>
                  <a:pt x="666742" y="1262289"/>
                </a:lnTo>
                <a:close/>
                <a:moveTo>
                  <a:pt x="665029" y="1257734"/>
                </a:moveTo>
                <a:lnTo>
                  <a:pt x="665772" y="1259916"/>
                </a:lnTo>
                <a:lnTo>
                  <a:pt x="665873" y="1260163"/>
                </a:lnTo>
                <a:lnTo>
                  <a:pt x="665047" y="1257751"/>
                </a:lnTo>
                <a:close/>
                <a:moveTo>
                  <a:pt x="559178" y="1251227"/>
                </a:moveTo>
                <a:lnTo>
                  <a:pt x="559089" y="1251300"/>
                </a:lnTo>
                <a:lnTo>
                  <a:pt x="557815" y="1253366"/>
                </a:lnTo>
                <a:lnTo>
                  <a:pt x="556117" y="1257086"/>
                </a:lnTo>
                <a:lnTo>
                  <a:pt x="555692" y="1260806"/>
                </a:lnTo>
                <a:lnTo>
                  <a:pt x="555692" y="1265352"/>
                </a:lnTo>
                <a:lnTo>
                  <a:pt x="555692" y="1268244"/>
                </a:lnTo>
                <a:lnTo>
                  <a:pt x="556542" y="1270311"/>
                </a:lnTo>
                <a:lnTo>
                  <a:pt x="558664" y="1274444"/>
                </a:lnTo>
                <a:lnTo>
                  <a:pt x="560362" y="1278163"/>
                </a:lnTo>
                <a:lnTo>
                  <a:pt x="561635" y="1280229"/>
                </a:lnTo>
                <a:lnTo>
                  <a:pt x="561635" y="1282296"/>
                </a:lnTo>
                <a:lnTo>
                  <a:pt x="561635" y="1284775"/>
                </a:lnTo>
                <a:lnTo>
                  <a:pt x="559937" y="1287668"/>
                </a:lnTo>
                <a:lnTo>
                  <a:pt x="558664" y="1290561"/>
                </a:lnTo>
                <a:lnTo>
                  <a:pt x="556117" y="1293454"/>
                </a:lnTo>
                <a:lnTo>
                  <a:pt x="550598" y="1299240"/>
                </a:lnTo>
                <a:lnTo>
                  <a:pt x="544230" y="1305026"/>
                </a:lnTo>
                <a:lnTo>
                  <a:pt x="538712" y="1309985"/>
                </a:lnTo>
                <a:lnTo>
                  <a:pt x="532769" y="1315771"/>
                </a:lnTo>
                <a:lnTo>
                  <a:pt x="530646" y="1318251"/>
                </a:lnTo>
                <a:lnTo>
                  <a:pt x="528948" y="1321143"/>
                </a:lnTo>
                <a:lnTo>
                  <a:pt x="527675" y="1323623"/>
                </a:lnTo>
                <a:lnTo>
                  <a:pt x="527250" y="1326516"/>
                </a:lnTo>
                <a:lnTo>
                  <a:pt x="527250" y="1336259"/>
                </a:lnTo>
                <a:lnTo>
                  <a:pt x="530293" y="1337366"/>
                </a:lnTo>
                <a:lnTo>
                  <a:pt x="532419" y="1339429"/>
                </a:lnTo>
                <a:lnTo>
                  <a:pt x="533694" y="1341079"/>
                </a:lnTo>
                <a:lnTo>
                  <a:pt x="535395" y="1343554"/>
                </a:lnTo>
                <a:lnTo>
                  <a:pt x="537946" y="1347266"/>
                </a:lnTo>
                <a:lnTo>
                  <a:pt x="539221" y="1348917"/>
                </a:lnTo>
                <a:lnTo>
                  <a:pt x="539720" y="1349110"/>
                </a:lnTo>
                <a:lnTo>
                  <a:pt x="538688" y="1347427"/>
                </a:lnTo>
                <a:lnTo>
                  <a:pt x="536146" y="1342865"/>
                </a:lnTo>
                <a:lnTo>
                  <a:pt x="534452" y="1340376"/>
                </a:lnTo>
                <a:lnTo>
                  <a:pt x="533181" y="1337888"/>
                </a:lnTo>
                <a:lnTo>
                  <a:pt x="531063" y="1336229"/>
                </a:lnTo>
                <a:lnTo>
                  <a:pt x="529792" y="1335814"/>
                </a:lnTo>
                <a:lnTo>
                  <a:pt x="527674" y="1334985"/>
                </a:lnTo>
                <a:lnTo>
                  <a:pt x="527674" y="1326275"/>
                </a:lnTo>
                <a:lnTo>
                  <a:pt x="528098" y="1323372"/>
                </a:lnTo>
                <a:lnTo>
                  <a:pt x="529369" y="1320883"/>
                </a:lnTo>
                <a:lnTo>
                  <a:pt x="531063" y="1317980"/>
                </a:lnTo>
                <a:lnTo>
                  <a:pt x="533181" y="1315492"/>
                </a:lnTo>
                <a:lnTo>
                  <a:pt x="539112" y="1309685"/>
                </a:lnTo>
                <a:lnTo>
                  <a:pt x="544619" y="1304709"/>
                </a:lnTo>
                <a:lnTo>
                  <a:pt x="550973" y="1298902"/>
                </a:lnTo>
                <a:lnTo>
                  <a:pt x="556480" y="1293096"/>
                </a:lnTo>
                <a:lnTo>
                  <a:pt x="559022" y="1290192"/>
                </a:lnTo>
                <a:lnTo>
                  <a:pt x="560292" y="1287289"/>
                </a:lnTo>
                <a:lnTo>
                  <a:pt x="561987" y="1284386"/>
                </a:lnTo>
                <a:lnTo>
                  <a:pt x="561987" y="1281898"/>
                </a:lnTo>
                <a:lnTo>
                  <a:pt x="561987" y="1279824"/>
                </a:lnTo>
                <a:lnTo>
                  <a:pt x="560716" y="1277750"/>
                </a:lnTo>
                <a:lnTo>
                  <a:pt x="559022" y="1274018"/>
                </a:lnTo>
                <a:lnTo>
                  <a:pt x="556903" y="1269870"/>
                </a:lnTo>
                <a:lnTo>
                  <a:pt x="556056" y="1267797"/>
                </a:lnTo>
                <a:lnTo>
                  <a:pt x="556056" y="1264893"/>
                </a:lnTo>
                <a:lnTo>
                  <a:pt x="556056" y="1260331"/>
                </a:lnTo>
                <a:lnTo>
                  <a:pt x="556480" y="1256598"/>
                </a:lnTo>
                <a:lnTo>
                  <a:pt x="558175" y="1252866"/>
                </a:lnTo>
                <a:close/>
                <a:moveTo>
                  <a:pt x="584435" y="1244989"/>
                </a:moveTo>
                <a:lnTo>
                  <a:pt x="584095" y="1245375"/>
                </a:lnTo>
                <a:lnTo>
                  <a:pt x="581976" y="1247438"/>
                </a:lnTo>
                <a:lnTo>
                  <a:pt x="580281" y="1248676"/>
                </a:lnTo>
                <a:lnTo>
                  <a:pt x="578685" y="1249297"/>
                </a:lnTo>
                <a:lnTo>
                  <a:pt x="579355" y="1249133"/>
                </a:lnTo>
                <a:lnTo>
                  <a:pt x="581473" y="1248303"/>
                </a:lnTo>
                <a:lnTo>
                  <a:pt x="582744" y="1247059"/>
                </a:lnTo>
                <a:close/>
                <a:moveTo>
                  <a:pt x="3781562" y="1242866"/>
                </a:moveTo>
                <a:lnTo>
                  <a:pt x="3781526" y="1242901"/>
                </a:lnTo>
                <a:lnTo>
                  <a:pt x="3781515" y="1242908"/>
                </a:lnTo>
                <a:lnTo>
                  <a:pt x="3781539" y="1242900"/>
                </a:lnTo>
                <a:close/>
                <a:moveTo>
                  <a:pt x="587336" y="1242148"/>
                </a:moveTo>
                <a:lnTo>
                  <a:pt x="586638" y="1242488"/>
                </a:lnTo>
                <a:lnTo>
                  <a:pt x="584440" y="1244984"/>
                </a:lnTo>
                <a:close/>
                <a:moveTo>
                  <a:pt x="3784002" y="1234665"/>
                </a:moveTo>
                <a:lnTo>
                  <a:pt x="3783649" y="1238775"/>
                </a:lnTo>
                <a:lnTo>
                  <a:pt x="3783225" y="1240426"/>
                </a:lnTo>
                <a:lnTo>
                  <a:pt x="3782789" y="1241273"/>
                </a:lnTo>
                <a:lnTo>
                  <a:pt x="3783237" y="1240838"/>
                </a:lnTo>
                <a:lnTo>
                  <a:pt x="3783661" y="1238775"/>
                </a:lnTo>
                <a:lnTo>
                  <a:pt x="3784085" y="1235475"/>
                </a:lnTo>
                <a:close/>
                <a:moveTo>
                  <a:pt x="3859757" y="1223276"/>
                </a:moveTo>
                <a:lnTo>
                  <a:pt x="3862195" y="1227225"/>
                </a:lnTo>
                <a:lnTo>
                  <a:pt x="3864317" y="1231763"/>
                </a:lnTo>
                <a:lnTo>
                  <a:pt x="3865591" y="1235888"/>
                </a:lnTo>
                <a:lnTo>
                  <a:pt x="3866016" y="1240838"/>
                </a:lnTo>
                <a:lnTo>
                  <a:pt x="3865591" y="1242488"/>
                </a:lnTo>
                <a:lnTo>
                  <a:pt x="3865167" y="1244963"/>
                </a:lnTo>
                <a:lnTo>
                  <a:pt x="3862620" y="1248263"/>
                </a:lnTo>
                <a:lnTo>
                  <a:pt x="3860922" y="1252389"/>
                </a:lnTo>
                <a:lnTo>
                  <a:pt x="3859648" y="1254863"/>
                </a:lnTo>
                <a:lnTo>
                  <a:pt x="3859648" y="1257338"/>
                </a:lnTo>
                <a:lnTo>
                  <a:pt x="3859648" y="1261463"/>
                </a:lnTo>
                <a:lnTo>
                  <a:pt x="3860922" y="1265176"/>
                </a:lnTo>
                <a:lnTo>
                  <a:pt x="3861771" y="1268477"/>
                </a:lnTo>
                <a:lnTo>
                  <a:pt x="3863044" y="1270951"/>
                </a:lnTo>
                <a:lnTo>
                  <a:pt x="3863175" y="1271057"/>
                </a:lnTo>
                <a:lnTo>
                  <a:pt x="3862063" y="1268895"/>
                </a:lnTo>
                <a:lnTo>
                  <a:pt x="3861215" y="1265596"/>
                </a:lnTo>
                <a:lnTo>
                  <a:pt x="3859942" y="1261885"/>
                </a:lnTo>
                <a:lnTo>
                  <a:pt x="3859942" y="1257761"/>
                </a:lnTo>
                <a:lnTo>
                  <a:pt x="3859942" y="1255286"/>
                </a:lnTo>
                <a:lnTo>
                  <a:pt x="3861215" y="1252813"/>
                </a:lnTo>
                <a:lnTo>
                  <a:pt x="3862911" y="1248689"/>
                </a:lnTo>
                <a:lnTo>
                  <a:pt x="3865457" y="1245389"/>
                </a:lnTo>
                <a:lnTo>
                  <a:pt x="3865881" y="1242916"/>
                </a:lnTo>
                <a:lnTo>
                  <a:pt x="3866305" y="1241266"/>
                </a:lnTo>
                <a:lnTo>
                  <a:pt x="3865881" y="1236317"/>
                </a:lnTo>
                <a:lnTo>
                  <a:pt x="3864608" y="1232194"/>
                </a:lnTo>
                <a:lnTo>
                  <a:pt x="3862487" y="1227657"/>
                </a:lnTo>
                <a:lnTo>
                  <a:pt x="3859942" y="1223533"/>
                </a:lnTo>
                <a:close/>
                <a:moveTo>
                  <a:pt x="3783181" y="1215064"/>
                </a:moveTo>
                <a:lnTo>
                  <a:pt x="3780646" y="1216912"/>
                </a:lnTo>
                <a:lnTo>
                  <a:pt x="3782705" y="1216912"/>
                </a:lnTo>
                <a:close/>
                <a:moveTo>
                  <a:pt x="782908" y="1214025"/>
                </a:moveTo>
                <a:lnTo>
                  <a:pt x="782058" y="1218975"/>
                </a:lnTo>
                <a:lnTo>
                  <a:pt x="781208" y="1224750"/>
                </a:lnTo>
                <a:lnTo>
                  <a:pt x="779943" y="1229251"/>
                </a:lnTo>
                <a:lnTo>
                  <a:pt x="780329" y="1228875"/>
                </a:lnTo>
                <a:lnTo>
                  <a:pt x="781600" y="1224338"/>
                </a:lnTo>
                <a:lnTo>
                  <a:pt x="782448" y="1218562"/>
                </a:lnTo>
                <a:lnTo>
                  <a:pt x="783192" y="1214216"/>
                </a:lnTo>
                <a:close/>
                <a:moveTo>
                  <a:pt x="3789189" y="1209425"/>
                </a:moveTo>
                <a:lnTo>
                  <a:pt x="3787403" y="1211162"/>
                </a:lnTo>
                <a:lnTo>
                  <a:pt x="3785467" y="1213043"/>
                </a:lnTo>
                <a:lnTo>
                  <a:pt x="3785783" y="1212787"/>
                </a:lnTo>
                <a:lnTo>
                  <a:pt x="3788755" y="1209900"/>
                </a:lnTo>
                <a:close/>
                <a:moveTo>
                  <a:pt x="3798862" y="1199611"/>
                </a:moveTo>
                <a:lnTo>
                  <a:pt x="3798856" y="1199615"/>
                </a:lnTo>
                <a:lnTo>
                  <a:pt x="3798853" y="1199619"/>
                </a:lnTo>
                <a:close/>
                <a:moveTo>
                  <a:pt x="874722" y="1164111"/>
                </a:moveTo>
                <a:lnTo>
                  <a:pt x="873872" y="1164523"/>
                </a:lnTo>
                <a:lnTo>
                  <a:pt x="872597" y="1165348"/>
                </a:lnTo>
                <a:lnTo>
                  <a:pt x="870047" y="1168648"/>
                </a:lnTo>
                <a:lnTo>
                  <a:pt x="867922" y="1173186"/>
                </a:lnTo>
                <a:lnTo>
                  <a:pt x="867071" y="1176486"/>
                </a:lnTo>
                <a:lnTo>
                  <a:pt x="867497" y="1177724"/>
                </a:lnTo>
                <a:lnTo>
                  <a:pt x="867922" y="1179373"/>
                </a:lnTo>
                <a:lnTo>
                  <a:pt x="870472" y="1183086"/>
                </a:lnTo>
                <a:lnTo>
                  <a:pt x="871322" y="1185149"/>
                </a:lnTo>
                <a:lnTo>
                  <a:pt x="872597" y="1187211"/>
                </a:lnTo>
                <a:lnTo>
                  <a:pt x="873447" y="1189686"/>
                </a:lnTo>
                <a:lnTo>
                  <a:pt x="873447" y="1192986"/>
                </a:lnTo>
                <a:lnTo>
                  <a:pt x="873023" y="1199174"/>
                </a:lnTo>
                <a:lnTo>
                  <a:pt x="872597" y="1201649"/>
                </a:lnTo>
                <a:lnTo>
                  <a:pt x="871322" y="1204124"/>
                </a:lnTo>
                <a:lnTo>
                  <a:pt x="870472" y="1205362"/>
                </a:lnTo>
                <a:lnTo>
                  <a:pt x="868772" y="1207012"/>
                </a:lnTo>
                <a:lnTo>
                  <a:pt x="866646" y="1207837"/>
                </a:lnTo>
                <a:lnTo>
                  <a:pt x="864096" y="1207837"/>
                </a:lnTo>
                <a:lnTo>
                  <a:pt x="861120" y="1207837"/>
                </a:lnTo>
                <a:lnTo>
                  <a:pt x="860270" y="1207424"/>
                </a:lnTo>
                <a:lnTo>
                  <a:pt x="859845" y="1207012"/>
                </a:lnTo>
                <a:lnTo>
                  <a:pt x="859420" y="1204949"/>
                </a:lnTo>
                <a:lnTo>
                  <a:pt x="859420" y="1202062"/>
                </a:lnTo>
                <a:lnTo>
                  <a:pt x="854319" y="1202886"/>
                </a:lnTo>
                <a:lnTo>
                  <a:pt x="851769" y="1204124"/>
                </a:lnTo>
                <a:lnTo>
                  <a:pt x="850918" y="1203299"/>
                </a:lnTo>
                <a:lnTo>
                  <a:pt x="848368" y="1202062"/>
                </a:lnTo>
                <a:lnTo>
                  <a:pt x="850069" y="1196287"/>
                </a:lnTo>
                <a:lnTo>
                  <a:pt x="852619" y="1191336"/>
                </a:lnTo>
                <a:lnTo>
                  <a:pt x="856444" y="1183911"/>
                </a:lnTo>
                <a:lnTo>
                  <a:pt x="856444" y="1177724"/>
                </a:lnTo>
                <a:lnTo>
                  <a:pt x="853469" y="1179373"/>
                </a:lnTo>
                <a:lnTo>
                  <a:pt x="850918" y="1181023"/>
                </a:lnTo>
                <a:lnTo>
                  <a:pt x="848793" y="1183086"/>
                </a:lnTo>
                <a:lnTo>
                  <a:pt x="847943" y="1185561"/>
                </a:lnTo>
                <a:lnTo>
                  <a:pt x="846668" y="1188036"/>
                </a:lnTo>
                <a:lnTo>
                  <a:pt x="844968" y="1189686"/>
                </a:lnTo>
                <a:lnTo>
                  <a:pt x="843267" y="1191749"/>
                </a:lnTo>
                <a:lnTo>
                  <a:pt x="840717" y="1192986"/>
                </a:lnTo>
                <a:lnTo>
                  <a:pt x="840717" y="1183911"/>
                </a:lnTo>
                <a:lnTo>
                  <a:pt x="842842" y="1182261"/>
                </a:lnTo>
                <a:lnTo>
                  <a:pt x="843693" y="1180611"/>
                </a:lnTo>
                <a:lnTo>
                  <a:pt x="844543" y="1178961"/>
                </a:lnTo>
                <a:lnTo>
                  <a:pt x="844543" y="1177311"/>
                </a:lnTo>
                <a:lnTo>
                  <a:pt x="844543" y="1175661"/>
                </a:lnTo>
                <a:lnTo>
                  <a:pt x="844118" y="1173186"/>
                </a:lnTo>
                <a:lnTo>
                  <a:pt x="841992" y="1167411"/>
                </a:lnTo>
                <a:lnTo>
                  <a:pt x="840717" y="1170710"/>
                </a:lnTo>
                <a:lnTo>
                  <a:pt x="839017" y="1174836"/>
                </a:lnTo>
                <a:lnTo>
                  <a:pt x="837741" y="1179786"/>
                </a:lnTo>
                <a:lnTo>
                  <a:pt x="836467" y="1185149"/>
                </a:lnTo>
                <a:lnTo>
                  <a:pt x="834766" y="1195874"/>
                </a:lnTo>
                <a:lnTo>
                  <a:pt x="834341" y="1204949"/>
                </a:lnTo>
                <a:lnTo>
                  <a:pt x="830941" y="1204949"/>
                </a:lnTo>
                <a:lnTo>
                  <a:pt x="828390" y="1204949"/>
                </a:lnTo>
                <a:lnTo>
                  <a:pt x="826690" y="1204124"/>
                </a:lnTo>
                <a:lnTo>
                  <a:pt x="825415" y="1202886"/>
                </a:lnTo>
                <a:lnTo>
                  <a:pt x="824989" y="1202062"/>
                </a:lnTo>
                <a:lnTo>
                  <a:pt x="822439" y="1206187"/>
                </a:lnTo>
                <a:lnTo>
                  <a:pt x="822014" y="1208662"/>
                </a:lnTo>
                <a:lnTo>
                  <a:pt x="821589" y="1211137"/>
                </a:lnTo>
                <a:lnTo>
                  <a:pt x="822014" y="1220212"/>
                </a:lnTo>
                <a:lnTo>
                  <a:pt x="823715" y="1227637"/>
                </a:lnTo>
                <a:lnTo>
                  <a:pt x="824564" y="1235475"/>
                </a:lnTo>
                <a:lnTo>
                  <a:pt x="824989" y="1244138"/>
                </a:lnTo>
                <a:lnTo>
                  <a:pt x="824564" y="1247851"/>
                </a:lnTo>
                <a:lnTo>
                  <a:pt x="824139" y="1251151"/>
                </a:lnTo>
                <a:lnTo>
                  <a:pt x="823289" y="1253213"/>
                </a:lnTo>
                <a:lnTo>
                  <a:pt x="821907" y="1255225"/>
                </a:lnTo>
                <a:lnTo>
                  <a:pt x="822288" y="1255688"/>
                </a:lnTo>
                <a:lnTo>
                  <a:pt x="828222" y="1260639"/>
                </a:lnTo>
                <a:lnTo>
                  <a:pt x="821016" y="1263939"/>
                </a:lnTo>
                <a:lnTo>
                  <a:pt x="812116" y="1267651"/>
                </a:lnTo>
                <a:lnTo>
                  <a:pt x="803216" y="1272189"/>
                </a:lnTo>
                <a:lnTo>
                  <a:pt x="794739" y="1277139"/>
                </a:lnTo>
                <a:lnTo>
                  <a:pt x="785839" y="1282502"/>
                </a:lnTo>
                <a:lnTo>
                  <a:pt x="785572" y="1282670"/>
                </a:lnTo>
                <a:lnTo>
                  <a:pt x="795965" y="1276742"/>
                </a:lnTo>
                <a:lnTo>
                  <a:pt x="808275" y="1270133"/>
                </a:lnTo>
                <a:lnTo>
                  <a:pt x="808275" y="1271372"/>
                </a:lnTo>
                <a:lnTo>
                  <a:pt x="808275" y="1272198"/>
                </a:lnTo>
                <a:lnTo>
                  <a:pt x="808700" y="1273438"/>
                </a:lnTo>
                <a:lnTo>
                  <a:pt x="811247" y="1275090"/>
                </a:lnTo>
                <a:lnTo>
                  <a:pt x="814219" y="1276329"/>
                </a:lnTo>
                <a:lnTo>
                  <a:pt x="818039" y="1277569"/>
                </a:lnTo>
                <a:lnTo>
                  <a:pt x="825680" y="1278394"/>
                </a:lnTo>
                <a:lnTo>
                  <a:pt x="831623" y="1279221"/>
                </a:lnTo>
                <a:lnTo>
                  <a:pt x="834595" y="1278394"/>
                </a:lnTo>
                <a:lnTo>
                  <a:pt x="837566" y="1277569"/>
                </a:lnTo>
                <a:lnTo>
                  <a:pt x="840114" y="1276742"/>
                </a:lnTo>
                <a:lnTo>
                  <a:pt x="841812" y="1274677"/>
                </a:lnTo>
                <a:lnTo>
                  <a:pt x="843510" y="1273025"/>
                </a:lnTo>
                <a:lnTo>
                  <a:pt x="844783" y="1270959"/>
                </a:lnTo>
                <a:lnTo>
                  <a:pt x="846351" y="1266001"/>
                </a:lnTo>
                <a:lnTo>
                  <a:pt x="846243" y="1266001"/>
                </a:lnTo>
                <a:lnTo>
                  <a:pt x="847518" y="1257751"/>
                </a:lnTo>
                <a:lnTo>
                  <a:pt x="848793" y="1249500"/>
                </a:lnTo>
                <a:lnTo>
                  <a:pt x="850069" y="1246201"/>
                </a:lnTo>
                <a:lnTo>
                  <a:pt x="851344" y="1243725"/>
                </a:lnTo>
                <a:lnTo>
                  <a:pt x="852619" y="1242900"/>
                </a:lnTo>
                <a:lnTo>
                  <a:pt x="853469" y="1242075"/>
                </a:lnTo>
                <a:lnTo>
                  <a:pt x="854745" y="1241663"/>
                </a:lnTo>
                <a:lnTo>
                  <a:pt x="856444" y="1241663"/>
                </a:lnTo>
                <a:lnTo>
                  <a:pt x="856870" y="1241663"/>
                </a:lnTo>
                <a:lnTo>
                  <a:pt x="857295" y="1240426"/>
                </a:lnTo>
                <a:lnTo>
                  <a:pt x="858145" y="1238775"/>
                </a:lnTo>
                <a:lnTo>
                  <a:pt x="860695" y="1233000"/>
                </a:lnTo>
                <a:lnTo>
                  <a:pt x="862821" y="1224750"/>
                </a:lnTo>
                <a:lnTo>
                  <a:pt x="863671" y="1222687"/>
                </a:lnTo>
                <a:lnTo>
                  <a:pt x="864946" y="1220212"/>
                </a:lnTo>
                <a:lnTo>
                  <a:pt x="868772" y="1216500"/>
                </a:lnTo>
                <a:lnTo>
                  <a:pt x="873023" y="1212375"/>
                </a:lnTo>
                <a:lnTo>
                  <a:pt x="877273" y="1209074"/>
                </a:lnTo>
                <a:lnTo>
                  <a:pt x="881949" y="1205362"/>
                </a:lnTo>
                <a:lnTo>
                  <a:pt x="883649" y="1203299"/>
                </a:lnTo>
                <a:lnTo>
                  <a:pt x="885774" y="1201236"/>
                </a:lnTo>
                <a:lnTo>
                  <a:pt x="887049" y="1198761"/>
                </a:lnTo>
                <a:lnTo>
                  <a:pt x="888325" y="1195874"/>
                </a:lnTo>
                <a:lnTo>
                  <a:pt x="888750" y="1192986"/>
                </a:lnTo>
                <a:lnTo>
                  <a:pt x="889175" y="1190099"/>
                </a:lnTo>
                <a:lnTo>
                  <a:pt x="888750" y="1186798"/>
                </a:lnTo>
                <a:lnTo>
                  <a:pt x="888325" y="1182673"/>
                </a:lnTo>
                <a:lnTo>
                  <a:pt x="886625" y="1178548"/>
                </a:lnTo>
                <a:lnTo>
                  <a:pt x="884499" y="1174011"/>
                </a:lnTo>
                <a:lnTo>
                  <a:pt x="882799" y="1170298"/>
                </a:lnTo>
                <a:lnTo>
                  <a:pt x="880248" y="1166998"/>
                </a:lnTo>
                <a:lnTo>
                  <a:pt x="877698" y="1164935"/>
                </a:lnTo>
                <a:lnTo>
                  <a:pt x="876423" y="1164111"/>
                </a:lnTo>
                <a:close/>
                <a:moveTo>
                  <a:pt x="955084" y="1163607"/>
                </a:moveTo>
                <a:lnTo>
                  <a:pt x="954060" y="1164004"/>
                </a:lnTo>
                <a:lnTo>
                  <a:pt x="954265" y="1164004"/>
                </a:lnTo>
                <a:close/>
                <a:moveTo>
                  <a:pt x="935507" y="1156685"/>
                </a:moveTo>
                <a:lnTo>
                  <a:pt x="935507" y="1161636"/>
                </a:lnTo>
                <a:lnTo>
                  <a:pt x="935082" y="1166585"/>
                </a:lnTo>
                <a:lnTo>
                  <a:pt x="934232" y="1170710"/>
                </a:lnTo>
                <a:lnTo>
                  <a:pt x="932532" y="1174423"/>
                </a:lnTo>
                <a:lnTo>
                  <a:pt x="929556" y="1181023"/>
                </a:lnTo>
                <a:lnTo>
                  <a:pt x="926156" y="1187211"/>
                </a:lnTo>
                <a:lnTo>
                  <a:pt x="922756" y="1193399"/>
                </a:lnTo>
                <a:lnTo>
                  <a:pt x="919780" y="1199999"/>
                </a:lnTo>
                <a:lnTo>
                  <a:pt x="918504" y="1204124"/>
                </a:lnTo>
                <a:lnTo>
                  <a:pt x="918080" y="1207837"/>
                </a:lnTo>
                <a:lnTo>
                  <a:pt x="916804" y="1212375"/>
                </a:lnTo>
                <a:lnTo>
                  <a:pt x="916804" y="1217324"/>
                </a:lnTo>
                <a:lnTo>
                  <a:pt x="917655" y="1220212"/>
                </a:lnTo>
                <a:lnTo>
                  <a:pt x="918504" y="1221862"/>
                </a:lnTo>
                <a:lnTo>
                  <a:pt x="919780" y="1223512"/>
                </a:lnTo>
                <a:lnTo>
                  <a:pt x="921905" y="1224338"/>
                </a:lnTo>
                <a:lnTo>
                  <a:pt x="923181" y="1225162"/>
                </a:lnTo>
                <a:lnTo>
                  <a:pt x="924881" y="1226812"/>
                </a:lnTo>
                <a:lnTo>
                  <a:pt x="926156" y="1228050"/>
                </a:lnTo>
                <a:lnTo>
                  <a:pt x="926156" y="1230525"/>
                </a:lnTo>
                <a:lnTo>
                  <a:pt x="925731" y="1234238"/>
                </a:lnTo>
                <a:lnTo>
                  <a:pt x="924881" y="1236713"/>
                </a:lnTo>
                <a:lnTo>
                  <a:pt x="922756" y="1237950"/>
                </a:lnTo>
                <a:lnTo>
                  <a:pt x="921055" y="1239600"/>
                </a:lnTo>
                <a:lnTo>
                  <a:pt x="918504" y="1240838"/>
                </a:lnTo>
                <a:lnTo>
                  <a:pt x="916379" y="1242488"/>
                </a:lnTo>
                <a:lnTo>
                  <a:pt x="915104" y="1244963"/>
                </a:lnTo>
                <a:lnTo>
                  <a:pt x="914254" y="1247851"/>
                </a:lnTo>
                <a:lnTo>
                  <a:pt x="912554" y="1254451"/>
                </a:lnTo>
                <a:lnTo>
                  <a:pt x="910003" y="1261051"/>
                </a:lnTo>
                <a:lnTo>
                  <a:pt x="907028" y="1266826"/>
                </a:lnTo>
                <a:lnTo>
                  <a:pt x="903627" y="1271776"/>
                </a:lnTo>
                <a:lnTo>
                  <a:pt x="896401" y="1281676"/>
                </a:lnTo>
                <a:lnTo>
                  <a:pt x="889175" y="1291164"/>
                </a:lnTo>
                <a:lnTo>
                  <a:pt x="889138" y="1291137"/>
                </a:lnTo>
                <a:lnTo>
                  <a:pt x="885251" y="1297350"/>
                </a:lnTo>
                <a:lnTo>
                  <a:pt x="892317" y="1288065"/>
                </a:lnTo>
                <a:lnTo>
                  <a:pt x="899106" y="1279410"/>
                </a:lnTo>
                <a:lnTo>
                  <a:pt x="902500" y="1274463"/>
                </a:lnTo>
                <a:lnTo>
                  <a:pt x="905895" y="1269930"/>
                </a:lnTo>
                <a:lnTo>
                  <a:pt x="908440" y="1264984"/>
                </a:lnTo>
                <a:lnTo>
                  <a:pt x="910986" y="1259214"/>
                </a:lnTo>
                <a:lnTo>
                  <a:pt x="913108" y="1253443"/>
                </a:lnTo>
                <a:lnTo>
                  <a:pt x="914805" y="1247673"/>
                </a:lnTo>
                <a:lnTo>
                  <a:pt x="915654" y="1244788"/>
                </a:lnTo>
                <a:lnTo>
                  <a:pt x="916926" y="1242315"/>
                </a:lnTo>
                <a:lnTo>
                  <a:pt x="919048" y="1240666"/>
                </a:lnTo>
                <a:lnTo>
                  <a:pt x="921594" y="1239430"/>
                </a:lnTo>
                <a:lnTo>
                  <a:pt x="923291" y="1237781"/>
                </a:lnTo>
                <a:lnTo>
                  <a:pt x="925413" y="1236544"/>
                </a:lnTo>
                <a:lnTo>
                  <a:pt x="926261" y="1234072"/>
                </a:lnTo>
                <a:lnTo>
                  <a:pt x="926686" y="1230362"/>
                </a:lnTo>
                <a:lnTo>
                  <a:pt x="926686" y="1227889"/>
                </a:lnTo>
                <a:lnTo>
                  <a:pt x="925413" y="1226653"/>
                </a:lnTo>
                <a:lnTo>
                  <a:pt x="923715" y="1225004"/>
                </a:lnTo>
                <a:lnTo>
                  <a:pt x="922443" y="1224180"/>
                </a:lnTo>
                <a:lnTo>
                  <a:pt x="920321" y="1223355"/>
                </a:lnTo>
                <a:lnTo>
                  <a:pt x="919048" y="1221707"/>
                </a:lnTo>
                <a:lnTo>
                  <a:pt x="918200" y="1220058"/>
                </a:lnTo>
                <a:lnTo>
                  <a:pt x="917351" y="1217173"/>
                </a:lnTo>
                <a:lnTo>
                  <a:pt x="917351" y="1212227"/>
                </a:lnTo>
                <a:lnTo>
                  <a:pt x="918624" y="1207693"/>
                </a:lnTo>
                <a:lnTo>
                  <a:pt x="919048" y="1203984"/>
                </a:lnTo>
                <a:lnTo>
                  <a:pt x="920321" y="1199862"/>
                </a:lnTo>
                <a:lnTo>
                  <a:pt x="923291" y="1193268"/>
                </a:lnTo>
                <a:lnTo>
                  <a:pt x="926686" y="1187085"/>
                </a:lnTo>
                <a:lnTo>
                  <a:pt x="930080" y="1180902"/>
                </a:lnTo>
                <a:lnTo>
                  <a:pt x="933050" y="1174308"/>
                </a:lnTo>
                <a:lnTo>
                  <a:pt x="934748" y="1170598"/>
                </a:lnTo>
                <a:lnTo>
                  <a:pt x="935596" y="1166477"/>
                </a:lnTo>
                <a:lnTo>
                  <a:pt x="936020" y="1161531"/>
                </a:lnTo>
                <a:lnTo>
                  <a:pt x="936020" y="1156685"/>
                </a:lnTo>
                <a:close/>
                <a:moveTo>
                  <a:pt x="1650328" y="1128634"/>
                </a:moveTo>
                <a:lnTo>
                  <a:pt x="1653686" y="1131149"/>
                </a:lnTo>
                <a:lnTo>
                  <a:pt x="1657465" y="1133245"/>
                </a:lnTo>
                <a:lnTo>
                  <a:pt x="1659145" y="1134922"/>
                </a:lnTo>
                <a:lnTo>
                  <a:pt x="1660824" y="1135760"/>
                </a:lnTo>
                <a:lnTo>
                  <a:pt x="1661664" y="1137856"/>
                </a:lnTo>
                <a:lnTo>
                  <a:pt x="1662083" y="1139113"/>
                </a:lnTo>
                <a:lnTo>
                  <a:pt x="1661664" y="1140790"/>
                </a:lnTo>
                <a:lnTo>
                  <a:pt x="1661243" y="1144562"/>
                </a:lnTo>
                <a:lnTo>
                  <a:pt x="1660824" y="1148335"/>
                </a:lnTo>
                <a:lnTo>
                  <a:pt x="1661243" y="1149173"/>
                </a:lnTo>
                <a:lnTo>
                  <a:pt x="1662083" y="1150012"/>
                </a:lnTo>
                <a:lnTo>
                  <a:pt x="1664183" y="1150431"/>
                </a:lnTo>
                <a:lnTo>
                  <a:pt x="1666283" y="1151689"/>
                </a:lnTo>
                <a:lnTo>
                  <a:pt x="1667542" y="1154204"/>
                </a:lnTo>
                <a:lnTo>
                  <a:pt x="1669641" y="1156718"/>
                </a:lnTo>
                <a:lnTo>
                  <a:pt x="1671740" y="1161749"/>
                </a:lnTo>
                <a:lnTo>
                  <a:pt x="1672999" y="1163844"/>
                </a:lnTo>
                <a:lnTo>
                  <a:pt x="1672999" y="1165940"/>
                </a:lnTo>
                <a:lnTo>
                  <a:pt x="1672999" y="1168455"/>
                </a:lnTo>
                <a:lnTo>
                  <a:pt x="1671740" y="1170970"/>
                </a:lnTo>
                <a:lnTo>
                  <a:pt x="1670481" y="1173904"/>
                </a:lnTo>
                <a:lnTo>
                  <a:pt x="1669221" y="1176000"/>
                </a:lnTo>
                <a:lnTo>
                  <a:pt x="1667121" y="1177677"/>
                </a:lnTo>
                <a:lnTo>
                  <a:pt x="1664603" y="1179773"/>
                </a:lnTo>
                <a:lnTo>
                  <a:pt x="1662083" y="1180611"/>
                </a:lnTo>
                <a:lnTo>
                  <a:pt x="1659145" y="1180611"/>
                </a:lnTo>
                <a:lnTo>
                  <a:pt x="1657885" y="1179353"/>
                </a:lnTo>
                <a:lnTo>
                  <a:pt x="1654527" y="1176000"/>
                </a:lnTo>
                <a:lnTo>
                  <a:pt x="1646130" y="1165102"/>
                </a:lnTo>
                <a:lnTo>
                  <a:pt x="1638573" y="1153784"/>
                </a:lnTo>
                <a:lnTo>
                  <a:pt x="1635634" y="1149173"/>
                </a:lnTo>
                <a:lnTo>
                  <a:pt x="1634793" y="1147078"/>
                </a:lnTo>
                <a:lnTo>
                  <a:pt x="1634793" y="1145401"/>
                </a:lnTo>
                <a:lnTo>
                  <a:pt x="1635213" y="1144144"/>
                </a:lnTo>
                <a:lnTo>
                  <a:pt x="1637312" y="1141629"/>
                </a:lnTo>
                <a:lnTo>
                  <a:pt x="1638992" y="1139113"/>
                </a:lnTo>
                <a:lnTo>
                  <a:pt x="1641930" y="1137437"/>
                </a:lnTo>
                <a:lnTo>
                  <a:pt x="1646969" y="1132826"/>
                </a:lnTo>
                <a:lnTo>
                  <a:pt x="1648649" y="1131149"/>
                </a:lnTo>
                <a:close/>
                <a:moveTo>
                  <a:pt x="723823" y="1126159"/>
                </a:moveTo>
                <a:lnTo>
                  <a:pt x="721273" y="1127397"/>
                </a:lnTo>
                <a:lnTo>
                  <a:pt x="718297" y="1128634"/>
                </a:lnTo>
                <a:lnTo>
                  <a:pt x="711497" y="1129872"/>
                </a:lnTo>
                <a:lnTo>
                  <a:pt x="703894" y="1130649"/>
                </a:lnTo>
                <a:lnTo>
                  <a:pt x="704039" y="1131110"/>
                </a:lnTo>
                <a:lnTo>
                  <a:pt x="702344" y="1134409"/>
                </a:lnTo>
                <a:lnTo>
                  <a:pt x="701920" y="1137710"/>
                </a:lnTo>
                <a:lnTo>
                  <a:pt x="701920" y="1141423"/>
                </a:lnTo>
                <a:lnTo>
                  <a:pt x="701920" y="1144722"/>
                </a:lnTo>
                <a:lnTo>
                  <a:pt x="701920" y="1151323"/>
                </a:lnTo>
                <a:lnTo>
                  <a:pt x="701496" y="1154623"/>
                </a:lnTo>
                <a:lnTo>
                  <a:pt x="700649" y="1157511"/>
                </a:lnTo>
                <a:lnTo>
                  <a:pt x="698953" y="1161223"/>
                </a:lnTo>
                <a:lnTo>
                  <a:pt x="696834" y="1164523"/>
                </a:lnTo>
                <a:lnTo>
                  <a:pt x="693020" y="1171123"/>
                </a:lnTo>
                <a:lnTo>
                  <a:pt x="683695" y="1183911"/>
                </a:lnTo>
                <a:lnTo>
                  <a:pt x="679457" y="1190924"/>
                </a:lnTo>
                <a:lnTo>
                  <a:pt x="676067" y="1197524"/>
                </a:lnTo>
                <a:lnTo>
                  <a:pt x="674795" y="1201237"/>
                </a:lnTo>
                <a:lnTo>
                  <a:pt x="673524" y="1204949"/>
                </a:lnTo>
                <a:lnTo>
                  <a:pt x="673100" y="1209074"/>
                </a:lnTo>
                <a:lnTo>
                  <a:pt x="672676" y="1213612"/>
                </a:lnTo>
                <a:lnTo>
                  <a:pt x="673100" y="1214437"/>
                </a:lnTo>
                <a:lnTo>
                  <a:pt x="673947" y="1215262"/>
                </a:lnTo>
                <a:lnTo>
                  <a:pt x="678186" y="1217737"/>
                </a:lnTo>
                <a:lnTo>
                  <a:pt x="690053" y="1223925"/>
                </a:lnTo>
                <a:lnTo>
                  <a:pt x="702344" y="1230113"/>
                </a:lnTo>
                <a:lnTo>
                  <a:pt x="706159" y="1232588"/>
                </a:lnTo>
                <a:lnTo>
                  <a:pt x="708278" y="1233413"/>
                </a:lnTo>
                <a:lnTo>
                  <a:pt x="718026" y="1233413"/>
                </a:lnTo>
                <a:lnTo>
                  <a:pt x="718450" y="1229700"/>
                </a:lnTo>
                <a:lnTo>
                  <a:pt x="720145" y="1227225"/>
                </a:lnTo>
                <a:lnTo>
                  <a:pt x="721840" y="1225988"/>
                </a:lnTo>
                <a:lnTo>
                  <a:pt x="724383" y="1225575"/>
                </a:lnTo>
                <a:lnTo>
                  <a:pt x="729893" y="1224750"/>
                </a:lnTo>
                <a:lnTo>
                  <a:pt x="733283" y="1223925"/>
                </a:lnTo>
                <a:lnTo>
                  <a:pt x="736675" y="1223100"/>
                </a:lnTo>
                <a:lnTo>
                  <a:pt x="738370" y="1221037"/>
                </a:lnTo>
                <a:lnTo>
                  <a:pt x="740013" y="1219758"/>
                </a:lnTo>
                <a:lnTo>
                  <a:pt x="742527" y="1216912"/>
                </a:lnTo>
                <a:lnTo>
                  <a:pt x="744226" y="1213199"/>
                </a:lnTo>
                <a:lnTo>
                  <a:pt x="746352" y="1209074"/>
                </a:lnTo>
                <a:lnTo>
                  <a:pt x="748052" y="1204949"/>
                </a:lnTo>
                <a:lnTo>
                  <a:pt x="749753" y="1199999"/>
                </a:lnTo>
                <a:lnTo>
                  <a:pt x="750603" y="1195874"/>
                </a:lnTo>
                <a:lnTo>
                  <a:pt x="751028" y="1191336"/>
                </a:lnTo>
                <a:lnTo>
                  <a:pt x="751878" y="1186798"/>
                </a:lnTo>
                <a:lnTo>
                  <a:pt x="751028" y="1183086"/>
                </a:lnTo>
                <a:lnTo>
                  <a:pt x="750603" y="1179373"/>
                </a:lnTo>
                <a:lnTo>
                  <a:pt x="749327" y="1171536"/>
                </a:lnTo>
                <a:lnTo>
                  <a:pt x="747202" y="1164111"/>
                </a:lnTo>
                <a:lnTo>
                  <a:pt x="746777" y="1160398"/>
                </a:lnTo>
                <a:lnTo>
                  <a:pt x="746777" y="1156685"/>
                </a:lnTo>
                <a:lnTo>
                  <a:pt x="746777" y="1153798"/>
                </a:lnTo>
                <a:lnTo>
                  <a:pt x="747202" y="1151323"/>
                </a:lnTo>
                <a:lnTo>
                  <a:pt x="749327" y="1146372"/>
                </a:lnTo>
                <a:lnTo>
                  <a:pt x="750603" y="1142247"/>
                </a:lnTo>
                <a:lnTo>
                  <a:pt x="751028" y="1139360"/>
                </a:lnTo>
                <a:lnTo>
                  <a:pt x="751878" y="1136885"/>
                </a:lnTo>
                <a:lnTo>
                  <a:pt x="751028" y="1133585"/>
                </a:lnTo>
                <a:lnTo>
                  <a:pt x="750603" y="1131934"/>
                </a:lnTo>
                <a:lnTo>
                  <a:pt x="751878" y="1129460"/>
                </a:lnTo>
                <a:lnTo>
                  <a:pt x="739126" y="1129460"/>
                </a:lnTo>
                <a:lnTo>
                  <a:pt x="737851" y="1129460"/>
                </a:lnTo>
                <a:lnTo>
                  <a:pt x="737001" y="1129872"/>
                </a:lnTo>
                <a:lnTo>
                  <a:pt x="734875" y="1131934"/>
                </a:lnTo>
                <a:lnTo>
                  <a:pt x="733600" y="1133172"/>
                </a:lnTo>
                <a:lnTo>
                  <a:pt x="732750" y="1133585"/>
                </a:lnTo>
                <a:lnTo>
                  <a:pt x="731049" y="1133585"/>
                </a:lnTo>
                <a:lnTo>
                  <a:pt x="729774" y="1133585"/>
                </a:lnTo>
                <a:lnTo>
                  <a:pt x="728074" y="1133172"/>
                </a:lnTo>
                <a:lnTo>
                  <a:pt x="727224" y="1132347"/>
                </a:lnTo>
                <a:lnTo>
                  <a:pt x="726374" y="1131522"/>
                </a:lnTo>
                <a:lnTo>
                  <a:pt x="724674" y="1129047"/>
                </a:lnTo>
                <a:close/>
                <a:moveTo>
                  <a:pt x="2066329" y="1112134"/>
                </a:moveTo>
                <a:lnTo>
                  <a:pt x="2070632" y="1112555"/>
                </a:lnTo>
                <a:lnTo>
                  <a:pt x="2075366" y="1113819"/>
                </a:lnTo>
                <a:lnTo>
                  <a:pt x="2077517" y="1114240"/>
                </a:lnTo>
                <a:lnTo>
                  <a:pt x="2079239" y="1115925"/>
                </a:lnTo>
                <a:lnTo>
                  <a:pt x="2080100" y="1116768"/>
                </a:lnTo>
                <a:lnTo>
                  <a:pt x="2080530" y="1118032"/>
                </a:lnTo>
                <a:lnTo>
                  <a:pt x="2080530" y="1118875"/>
                </a:lnTo>
                <a:lnTo>
                  <a:pt x="2079669" y="1119717"/>
                </a:lnTo>
                <a:lnTo>
                  <a:pt x="2077517" y="1122245"/>
                </a:lnTo>
                <a:lnTo>
                  <a:pt x="2074075" y="1124772"/>
                </a:lnTo>
                <a:lnTo>
                  <a:pt x="2070632" y="1126458"/>
                </a:lnTo>
                <a:lnTo>
                  <a:pt x="2062887" y="1130249"/>
                </a:lnTo>
                <a:lnTo>
                  <a:pt x="2059443" y="1131513"/>
                </a:lnTo>
                <a:lnTo>
                  <a:pt x="2057292" y="1131934"/>
                </a:lnTo>
                <a:lnTo>
                  <a:pt x="2054280" y="1131513"/>
                </a:lnTo>
                <a:lnTo>
                  <a:pt x="2052129" y="1130249"/>
                </a:lnTo>
                <a:lnTo>
                  <a:pt x="2050838" y="1129828"/>
                </a:lnTo>
                <a:lnTo>
                  <a:pt x="2049977" y="1128564"/>
                </a:lnTo>
                <a:lnTo>
                  <a:pt x="2049546" y="1127722"/>
                </a:lnTo>
                <a:lnTo>
                  <a:pt x="2049116" y="1125615"/>
                </a:lnTo>
                <a:lnTo>
                  <a:pt x="2049116" y="1124772"/>
                </a:lnTo>
                <a:lnTo>
                  <a:pt x="2049977" y="1123087"/>
                </a:lnTo>
                <a:lnTo>
                  <a:pt x="2051268" y="1121402"/>
                </a:lnTo>
                <a:lnTo>
                  <a:pt x="2053849" y="1119717"/>
                </a:lnTo>
                <a:lnTo>
                  <a:pt x="2057292" y="1118875"/>
                </a:lnTo>
                <a:lnTo>
                  <a:pt x="2060304" y="1117189"/>
                </a:lnTo>
                <a:lnTo>
                  <a:pt x="2063317" y="1116347"/>
                </a:lnTo>
                <a:lnTo>
                  <a:pt x="2065468" y="1114240"/>
                </a:lnTo>
                <a:lnTo>
                  <a:pt x="2065899" y="1112977"/>
                </a:lnTo>
                <a:close/>
                <a:moveTo>
                  <a:pt x="194975" y="1108834"/>
                </a:moveTo>
                <a:lnTo>
                  <a:pt x="196682" y="1109248"/>
                </a:lnTo>
                <a:lnTo>
                  <a:pt x="198389" y="1109662"/>
                </a:lnTo>
                <a:lnTo>
                  <a:pt x="202230" y="1111734"/>
                </a:lnTo>
                <a:lnTo>
                  <a:pt x="206072" y="1113392"/>
                </a:lnTo>
                <a:lnTo>
                  <a:pt x="212047" y="1115878"/>
                </a:lnTo>
                <a:lnTo>
                  <a:pt x="215462" y="1116707"/>
                </a:lnTo>
                <a:lnTo>
                  <a:pt x="219303" y="1117121"/>
                </a:lnTo>
                <a:lnTo>
                  <a:pt x="224424" y="1117950"/>
                </a:lnTo>
                <a:lnTo>
                  <a:pt x="229546" y="1117950"/>
                </a:lnTo>
                <a:lnTo>
                  <a:pt x="241070" y="1136183"/>
                </a:lnTo>
                <a:lnTo>
                  <a:pt x="244484" y="1143642"/>
                </a:lnTo>
                <a:lnTo>
                  <a:pt x="247472" y="1151101"/>
                </a:lnTo>
                <a:lnTo>
                  <a:pt x="250459" y="1159802"/>
                </a:lnTo>
                <a:lnTo>
                  <a:pt x="251740" y="1169748"/>
                </a:lnTo>
                <a:lnTo>
                  <a:pt x="251740" y="1173062"/>
                </a:lnTo>
                <a:lnTo>
                  <a:pt x="250886" y="1176378"/>
                </a:lnTo>
                <a:lnTo>
                  <a:pt x="249606" y="1178864"/>
                </a:lnTo>
                <a:lnTo>
                  <a:pt x="248325" y="1181350"/>
                </a:lnTo>
                <a:lnTo>
                  <a:pt x="247045" y="1183422"/>
                </a:lnTo>
                <a:lnTo>
                  <a:pt x="244911" y="1185079"/>
                </a:lnTo>
                <a:lnTo>
                  <a:pt x="240643" y="1187980"/>
                </a:lnTo>
                <a:lnTo>
                  <a:pt x="235948" y="1190052"/>
                </a:lnTo>
                <a:lnTo>
                  <a:pt x="231253" y="1192538"/>
                </a:lnTo>
                <a:lnTo>
                  <a:pt x="226559" y="1194610"/>
                </a:lnTo>
                <a:lnTo>
                  <a:pt x="223144" y="1197511"/>
                </a:lnTo>
                <a:lnTo>
                  <a:pt x="220157" y="1200412"/>
                </a:lnTo>
                <a:lnTo>
                  <a:pt x="215462" y="1192124"/>
                </a:lnTo>
                <a:lnTo>
                  <a:pt x="209487" y="1183836"/>
                </a:lnTo>
                <a:lnTo>
                  <a:pt x="197109" y="1167261"/>
                </a:lnTo>
                <a:lnTo>
                  <a:pt x="190707" y="1158559"/>
                </a:lnTo>
                <a:lnTo>
                  <a:pt x="185158" y="1149857"/>
                </a:lnTo>
                <a:lnTo>
                  <a:pt x="179610" y="1140327"/>
                </a:lnTo>
                <a:lnTo>
                  <a:pt x="174488" y="1129967"/>
                </a:lnTo>
                <a:lnTo>
                  <a:pt x="173208" y="1124995"/>
                </a:lnTo>
                <a:lnTo>
                  <a:pt x="172781" y="1121680"/>
                </a:lnTo>
                <a:lnTo>
                  <a:pt x="173208" y="1120022"/>
                </a:lnTo>
                <a:lnTo>
                  <a:pt x="173635" y="1118779"/>
                </a:lnTo>
                <a:lnTo>
                  <a:pt x="175342" y="1116707"/>
                </a:lnTo>
                <a:lnTo>
                  <a:pt x="177049" y="1115878"/>
                </a:lnTo>
                <a:lnTo>
                  <a:pt x="180037" y="1114221"/>
                </a:lnTo>
                <a:lnTo>
                  <a:pt x="183024" y="1113392"/>
                </a:lnTo>
                <a:lnTo>
                  <a:pt x="186012" y="1112149"/>
                </a:lnTo>
                <a:lnTo>
                  <a:pt x="188573" y="1110491"/>
                </a:lnTo>
                <a:lnTo>
                  <a:pt x="190707" y="1109662"/>
                </a:lnTo>
                <a:lnTo>
                  <a:pt x="193268" y="1109248"/>
                </a:lnTo>
                <a:close/>
                <a:moveTo>
                  <a:pt x="2107469" y="1084908"/>
                </a:moveTo>
                <a:lnTo>
                  <a:pt x="2106587" y="1088153"/>
                </a:lnTo>
                <a:lnTo>
                  <a:pt x="2106587" y="1091802"/>
                </a:lnTo>
                <a:lnTo>
                  <a:pt x="2107469" y="1093424"/>
                </a:lnTo>
                <a:lnTo>
                  <a:pt x="2107910" y="1094236"/>
                </a:lnTo>
                <a:lnTo>
                  <a:pt x="2108792" y="1095046"/>
                </a:lnTo>
                <a:lnTo>
                  <a:pt x="2110114" y="1095046"/>
                </a:lnTo>
                <a:lnTo>
                  <a:pt x="2110996" y="1095452"/>
                </a:lnTo>
                <a:lnTo>
                  <a:pt x="2111437" y="1096263"/>
                </a:lnTo>
                <a:lnTo>
                  <a:pt x="2111878" y="1097480"/>
                </a:lnTo>
                <a:lnTo>
                  <a:pt x="2112318" y="1099507"/>
                </a:lnTo>
                <a:lnTo>
                  <a:pt x="2112760" y="1099913"/>
                </a:lnTo>
                <a:lnTo>
                  <a:pt x="2113641" y="1099913"/>
                </a:lnTo>
                <a:lnTo>
                  <a:pt x="2113641" y="1108834"/>
                </a:lnTo>
                <a:lnTo>
                  <a:pt x="2105706" y="1108023"/>
                </a:lnTo>
                <a:lnTo>
                  <a:pt x="2102179" y="1107618"/>
                </a:lnTo>
                <a:lnTo>
                  <a:pt x="2098652" y="1106807"/>
                </a:lnTo>
                <a:lnTo>
                  <a:pt x="2095567" y="1105590"/>
                </a:lnTo>
                <a:lnTo>
                  <a:pt x="2092922" y="1103563"/>
                </a:lnTo>
                <a:lnTo>
                  <a:pt x="2091599" y="1101129"/>
                </a:lnTo>
                <a:lnTo>
                  <a:pt x="2091158" y="1099913"/>
                </a:lnTo>
                <a:lnTo>
                  <a:pt x="2090717" y="1098291"/>
                </a:lnTo>
                <a:lnTo>
                  <a:pt x="2091158" y="1096263"/>
                </a:lnTo>
                <a:lnTo>
                  <a:pt x="2092481" y="1094236"/>
                </a:lnTo>
                <a:lnTo>
                  <a:pt x="2094685" y="1091802"/>
                </a:lnTo>
                <a:lnTo>
                  <a:pt x="2097330" y="1090180"/>
                </a:lnTo>
                <a:lnTo>
                  <a:pt x="2102620" y="1086936"/>
                </a:lnTo>
                <a:close/>
                <a:moveTo>
                  <a:pt x="1430606" y="1068407"/>
                </a:moveTo>
                <a:lnTo>
                  <a:pt x="1435700" y="1080667"/>
                </a:lnTo>
                <a:lnTo>
                  <a:pt x="1439944" y="1087614"/>
                </a:lnTo>
                <a:lnTo>
                  <a:pt x="1441219" y="1090066"/>
                </a:lnTo>
                <a:lnTo>
                  <a:pt x="1442067" y="1090475"/>
                </a:lnTo>
                <a:lnTo>
                  <a:pt x="1442916" y="1090883"/>
                </a:lnTo>
                <a:lnTo>
                  <a:pt x="1444190" y="1090883"/>
                </a:lnTo>
                <a:lnTo>
                  <a:pt x="1445039" y="1091700"/>
                </a:lnTo>
                <a:lnTo>
                  <a:pt x="1448011" y="1094153"/>
                </a:lnTo>
                <a:lnTo>
                  <a:pt x="1449709" y="1097831"/>
                </a:lnTo>
                <a:lnTo>
                  <a:pt x="1450558" y="1099465"/>
                </a:lnTo>
                <a:lnTo>
                  <a:pt x="1450558" y="1101100"/>
                </a:lnTo>
                <a:lnTo>
                  <a:pt x="1450134" y="1103143"/>
                </a:lnTo>
                <a:lnTo>
                  <a:pt x="1449709" y="1104778"/>
                </a:lnTo>
                <a:lnTo>
                  <a:pt x="1448435" y="1106004"/>
                </a:lnTo>
                <a:lnTo>
                  <a:pt x="1447161" y="1106412"/>
                </a:lnTo>
                <a:lnTo>
                  <a:pt x="1444614" y="1107229"/>
                </a:lnTo>
                <a:lnTo>
                  <a:pt x="1442916" y="1107229"/>
                </a:lnTo>
                <a:lnTo>
                  <a:pt x="1425511" y="1107229"/>
                </a:lnTo>
                <a:lnTo>
                  <a:pt x="1423389" y="1107229"/>
                </a:lnTo>
                <a:lnTo>
                  <a:pt x="1421266" y="1107638"/>
                </a:lnTo>
                <a:lnTo>
                  <a:pt x="1417021" y="1109682"/>
                </a:lnTo>
                <a:lnTo>
                  <a:pt x="1411502" y="1110908"/>
                </a:lnTo>
                <a:lnTo>
                  <a:pt x="1408531" y="1111725"/>
                </a:lnTo>
                <a:lnTo>
                  <a:pt x="1405134" y="1112134"/>
                </a:lnTo>
                <a:lnTo>
                  <a:pt x="1402587" y="1111725"/>
                </a:lnTo>
                <a:lnTo>
                  <a:pt x="1400889" y="1110908"/>
                </a:lnTo>
                <a:lnTo>
                  <a:pt x="1399192" y="1110090"/>
                </a:lnTo>
                <a:lnTo>
                  <a:pt x="1398767" y="1108047"/>
                </a:lnTo>
                <a:lnTo>
                  <a:pt x="1397918" y="1106412"/>
                </a:lnTo>
                <a:lnTo>
                  <a:pt x="1397918" y="1103960"/>
                </a:lnTo>
                <a:lnTo>
                  <a:pt x="1397918" y="1098239"/>
                </a:lnTo>
                <a:lnTo>
                  <a:pt x="1397918" y="1094561"/>
                </a:lnTo>
                <a:lnTo>
                  <a:pt x="1398343" y="1091292"/>
                </a:lnTo>
                <a:lnTo>
                  <a:pt x="1399192" y="1088431"/>
                </a:lnTo>
                <a:lnTo>
                  <a:pt x="1400889" y="1085571"/>
                </a:lnTo>
                <a:lnTo>
                  <a:pt x="1402163" y="1082710"/>
                </a:lnTo>
                <a:lnTo>
                  <a:pt x="1404286" y="1080667"/>
                </a:lnTo>
                <a:lnTo>
                  <a:pt x="1406408" y="1078624"/>
                </a:lnTo>
                <a:lnTo>
                  <a:pt x="1408531" y="1076581"/>
                </a:lnTo>
                <a:lnTo>
                  <a:pt x="1414049" y="1073311"/>
                </a:lnTo>
                <a:lnTo>
                  <a:pt x="1419144" y="1071268"/>
                </a:lnTo>
                <a:lnTo>
                  <a:pt x="1424662" y="1069224"/>
                </a:lnTo>
                <a:close/>
                <a:moveTo>
                  <a:pt x="2006666" y="1063457"/>
                </a:moveTo>
                <a:lnTo>
                  <a:pt x="2010698" y="1065108"/>
                </a:lnTo>
                <a:lnTo>
                  <a:pt x="2014283" y="1066345"/>
                </a:lnTo>
                <a:lnTo>
                  <a:pt x="2017868" y="1067995"/>
                </a:lnTo>
                <a:lnTo>
                  <a:pt x="2020556" y="1068407"/>
                </a:lnTo>
                <a:lnTo>
                  <a:pt x="2022797" y="1068407"/>
                </a:lnTo>
                <a:lnTo>
                  <a:pt x="2021453" y="1070470"/>
                </a:lnTo>
                <a:lnTo>
                  <a:pt x="2019212" y="1072533"/>
                </a:lnTo>
                <a:lnTo>
                  <a:pt x="2017420" y="1073770"/>
                </a:lnTo>
                <a:lnTo>
                  <a:pt x="2014731" y="1074595"/>
                </a:lnTo>
                <a:lnTo>
                  <a:pt x="2012043" y="1075008"/>
                </a:lnTo>
                <a:lnTo>
                  <a:pt x="2010250" y="1074595"/>
                </a:lnTo>
                <a:lnTo>
                  <a:pt x="2008009" y="1073770"/>
                </a:lnTo>
                <a:lnTo>
                  <a:pt x="2006666" y="1072533"/>
                </a:lnTo>
                <a:close/>
                <a:moveTo>
                  <a:pt x="1949183" y="1023857"/>
                </a:moveTo>
                <a:lnTo>
                  <a:pt x="1958638" y="1023857"/>
                </a:lnTo>
                <a:lnTo>
                  <a:pt x="1958638" y="1031964"/>
                </a:lnTo>
                <a:lnTo>
                  <a:pt x="1958638" y="1033245"/>
                </a:lnTo>
                <a:lnTo>
                  <a:pt x="1957348" y="1034952"/>
                </a:lnTo>
                <a:lnTo>
                  <a:pt x="1956059" y="1036659"/>
                </a:lnTo>
                <a:lnTo>
                  <a:pt x="1953481" y="1037939"/>
                </a:lnTo>
                <a:lnTo>
                  <a:pt x="1955630" y="1038366"/>
                </a:lnTo>
                <a:lnTo>
                  <a:pt x="1957348" y="1039219"/>
                </a:lnTo>
                <a:lnTo>
                  <a:pt x="1959927" y="1040500"/>
                </a:lnTo>
                <a:lnTo>
                  <a:pt x="1963365" y="1040926"/>
                </a:lnTo>
                <a:lnTo>
                  <a:pt x="1963365" y="1048608"/>
                </a:lnTo>
                <a:lnTo>
                  <a:pt x="1959927" y="1047755"/>
                </a:lnTo>
                <a:lnTo>
                  <a:pt x="1956919" y="1047755"/>
                </a:lnTo>
                <a:lnTo>
                  <a:pt x="1951761" y="1047755"/>
                </a:lnTo>
                <a:lnTo>
                  <a:pt x="1946175" y="1048181"/>
                </a:lnTo>
                <a:lnTo>
                  <a:pt x="1939729" y="1048608"/>
                </a:lnTo>
                <a:lnTo>
                  <a:pt x="1936721" y="1048181"/>
                </a:lnTo>
                <a:lnTo>
                  <a:pt x="1932852" y="1046901"/>
                </a:lnTo>
                <a:lnTo>
                  <a:pt x="1931133" y="1045621"/>
                </a:lnTo>
                <a:lnTo>
                  <a:pt x="1929844" y="1044340"/>
                </a:lnTo>
                <a:lnTo>
                  <a:pt x="1928985" y="1043060"/>
                </a:lnTo>
                <a:lnTo>
                  <a:pt x="1928555" y="1040926"/>
                </a:lnTo>
                <a:lnTo>
                  <a:pt x="1928985" y="1037086"/>
                </a:lnTo>
                <a:lnTo>
                  <a:pt x="1930704" y="1033672"/>
                </a:lnTo>
                <a:lnTo>
                  <a:pt x="1932852" y="1030684"/>
                </a:lnTo>
                <a:lnTo>
                  <a:pt x="1935861" y="1028124"/>
                </a:lnTo>
                <a:lnTo>
                  <a:pt x="1939299" y="1025991"/>
                </a:lnTo>
                <a:lnTo>
                  <a:pt x="1942737" y="1024710"/>
                </a:lnTo>
                <a:lnTo>
                  <a:pt x="1946175" y="1024283"/>
                </a:lnTo>
                <a:close/>
                <a:moveTo>
                  <a:pt x="1555239" y="1005706"/>
                </a:moveTo>
                <a:lnTo>
                  <a:pt x="1557717" y="1006124"/>
                </a:lnTo>
                <a:lnTo>
                  <a:pt x="1560195" y="1006959"/>
                </a:lnTo>
                <a:lnTo>
                  <a:pt x="1561434" y="1008213"/>
                </a:lnTo>
                <a:lnTo>
                  <a:pt x="1562674" y="1009884"/>
                </a:lnTo>
                <a:lnTo>
                  <a:pt x="1563500" y="1011974"/>
                </a:lnTo>
                <a:lnTo>
                  <a:pt x="1563913" y="1014481"/>
                </a:lnTo>
                <a:lnTo>
                  <a:pt x="1564326" y="1019495"/>
                </a:lnTo>
                <a:lnTo>
                  <a:pt x="1564326" y="1034957"/>
                </a:lnTo>
                <a:lnTo>
                  <a:pt x="1563913" y="1035793"/>
                </a:lnTo>
                <a:lnTo>
                  <a:pt x="1563500" y="1036628"/>
                </a:lnTo>
                <a:lnTo>
                  <a:pt x="1561847" y="1037464"/>
                </a:lnTo>
                <a:lnTo>
                  <a:pt x="1560195" y="1037882"/>
                </a:lnTo>
                <a:lnTo>
                  <a:pt x="1558130" y="1037882"/>
                </a:lnTo>
                <a:lnTo>
                  <a:pt x="1556478" y="1037882"/>
                </a:lnTo>
                <a:lnTo>
                  <a:pt x="1555239" y="1037464"/>
                </a:lnTo>
                <a:lnTo>
                  <a:pt x="1554826" y="1037046"/>
                </a:lnTo>
                <a:lnTo>
                  <a:pt x="1554413" y="1035793"/>
                </a:lnTo>
                <a:lnTo>
                  <a:pt x="1554826" y="1033703"/>
                </a:lnTo>
                <a:lnTo>
                  <a:pt x="1555239" y="1030360"/>
                </a:lnTo>
                <a:lnTo>
                  <a:pt x="1554826" y="1027853"/>
                </a:lnTo>
                <a:lnTo>
                  <a:pt x="1554413" y="1025764"/>
                </a:lnTo>
                <a:lnTo>
                  <a:pt x="1552348" y="1021585"/>
                </a:lnTo>
                <a:lnTo>
                  <a:pt x="1550283" y="1017406"/>
                </a:lnTo>
                <a:lnTo>
                  <a:pt x="1549456" y="1014481"/>
                </a:lnTo>
                <a:lnTo>
                  <a:pt x="1549044" y="1011974"/>
                </a:lnTo>
                <a:lnTo>
                  <a:pt x="1549044" y="1008631"/>
                </a:lnTo>
                <a:lnTo>
                  <a:pt x="1549456" y="1006959"/>
                </a:lnTo>
                <a:lnTo>
                  <a:pt x="1550283" y="1006542"/>
                </a:lnTo>
                <a:lnTo>
                  <a:pt x="1550696" y="1006124"/>
                </a:lnTo>
                <a:lnTo>
                  <a:pt x="1551934" y="1006124"/>
                </a:lnTo>
                <a:close/>
                <a:moveTo>
                  <a:pt x="3758169" y="1001993"/>
                </a:moveTo>
                <a:lnTo>
                  <a:pt x="3756471" y="1002406"/>
                </a:lnTo>
                <a:lnTo>
                  <a:pt x="3755621" y="1003231"/>
                </a:lnTo>
                <a:lnTo>
                  <a:pt x="3754772" y="1005294"/>
                </a:lnTo>
                <a:lnTo>
                  <a:pt x="3753923" y="1006943"/>
                </a:lnTo>
                <a:lnTo>
                  <a:pt x="3752649" y="1011894"/>
                </a:lnTo>
                <a:lnTo>
                  <a:pt x="3752224" y="1015194"/>
                </a:lnTo>
                <a:lnTo>
                  <a:pt x="3750950" y="1017669"/>
                </a:lnTo>
                <a:lnTo>
                  <a:pt x="3749676" y="1019319"/>
                </a:lnTo>
                <a:lnTo>
                  <a:pt x="3746279" y="1022619"/>
                </a:lnTo>
                <a:lnTo>
                  <a:pt x="3742457" y="1025507"/>
                </a:lnTo>
                <a:lnTo>
                  <a:pt x="3738635" y="1027982"/>
                </a:lnTo>
                <a:lnTo>
                  <a:pt x="3734813" y="1030869"/>
                </a:lnTo>
                <a:lnTo>
                  <a:pt x="3731840" y="1033757"/>
                </a:lnTo>
                <a:lnTo>
                  <a:pt x="3730141" y="1034994"/>
                </a:lnTo>
                <a:lnTo>
                  <a:pt x="3729292" y="1037057"/>
                </a:lnTo>
                <a:lnTo>
                  <a:pt x="3728867" y="1038707"/>
                </a:lnTo>
                <a:lnTo>
                  <a:pt x="3728443" y="1040769"/>
                </a:lnTo>
                <a:lnTo>
                  <a:pt x="3728867" y="1042007"/>
                </a:lnTo>
                <a:lnTo>
                  <a:pt x="3729292" y="1043657"/>
                </a:lnTo>
                <a:lnTo>
                  <a:pt x="3730566" y="1045307"/>
                </a:lnTo>
                <a:lnTo>
                  <a:pt x="3733539" y="1047370"/>
                </a:lnTo>
                <a:lnTo>
                  <a:pt x="3736511" y="1049020"/>
                </a:lnTo>
                <a:lnTo>
                  <a:pt x="3739059" y="1051082"/>
                </a:lnTo>
                <a:lnTo>
                  <a:pt x="3742032" y="1053557"/>
                </a:lnTo>
                <a:lnTo>
                  <a:pt x="3742881" y="1054795"/>
                </a:lnTo>
                <a:lnTo>
                  <a:pt x="3743306" y="1056445"/>
                </a:lnTo>
                <a:lnTo>
                  <a:pt x="3744155" y="1058508"/>
                </a:lnTo>
                <a:lnTo>
                  <a:pt x="3744580" y="1060570"/>
                </a:lnTo>
                <a:lnTo>
                  <a:pt x="3744155" y="1063870"/>
                </a:lnTo>
                <a:lnTo>
                  <a:pt x="3743306" y="1065933"/>
                </a:lnTo>
                <a:lnTo>
                  <a:pt x="3742881" y="1067170"/>
                </a:lnTo>
                <a:lnTo>
                  <a:pt x="3741607" y="1067996"/>
                </a:lnTo>
                <a:lnTo>
                  <a:pt x="3737785" y="1068820"/>
                </a:lnTo>
                <a:lnTo>
                  <a:pt x="3735237" y="1068820"/>
                </a:lnTo>
                <a:lnTo>
                  <a:pt x="3731840" y="1069645"/>
                </a:lnTo>
                <a:lnTo>
                  <a:pt x="3728018" y="1072121"/>
                </a:lnTo>
                <a:lnTo>
                  <a:pt x="3723771" y="1075420"/>
                </a:lnTo>
                <a:lnTo>
                  <a:pt x="3720374" y="1079133"/>
                </a:lnTo>
                <a:lnTo>
                  <a:pt x="3717401" y="1084083"/>
                </a:lnTo>
                <a:lnTo>
                  <a:pt x="3715278" y="1088621"/>
                </a:lnTo>
                <a:lnTo>
                  <a:pt x="3713154" y="1093984"/>
                </a:lnTo>
                <a:lnTo>
                  <a:pt x="3712305" y="1099759"/>
                </a:lnTo>
                <a:lnTo>
                  <a:pt x="3711881" y="1104709"/>
                </a:lnTo>
                <a:lnTo>
                  <a:pt x="3711881" y="1110484"/>
                </a:lnTo>
                <a:lnTo>
                  <a:pt x="3712305" y="1115847"/>
                </a:lnTo>
                <a:lnTo>
                  <a:pt x="3713154" y="1120385"/>
                </a:lnTo>
                <a:lnTo>
                  <a:pt x="3714429" y="1124922"/>
                </a:lnTo>
                <a:lnTo>
                  <a:pt x="3716127" y="1128635"/>
                </a:lnTo>
                <a:lnTo>
                  <a:pt x="3717401" y="1132347"/>
                </a:lnTo>
                <a:lnTo>
                  <a:pt x="3721648" y="1138535"/>
                </a:lnTo>
                <a:lnTo>
                  <a:pt x="3725894" y="1144723"/>
                </a:lnTo>
                <a:lnTo>
                  <a:pt x="3730566" y="1150911"/>
                </a:lnTo>
                <a:lnTo>
                  <a:pt x="3735237" y="1156686"/>
                </a:lnTo>
                <a:lnTo>
                  <a:pt x="3739484" y="1163698"/>
                </a:lnTo>
                <a:lnTo>
                  <a:pt x="3740333" y="1164936"/>
                </a:lnTo>
                <a:lnTo>
                  <a:pt x="3742032" y="1166586"/>
                </a:lnTo>
                <a:lnTo>
                  <a:pt x="3745429" y="1169061"/>
                </a:lnTo>
                <a:lnTo>
                  <a:pt x="3748827" y="1170711"/>
                </a:lnTo>
                <a:lnTo>
                  <a:pt x="3753073" y="1172774"/>
                </a:lnTo>
                <a:lnTo>
                  <a:pt x="3756471" y="1174423"/>
                </a:lnTo>
                <a:lnTo>
                  <a:pt x="3759868" y="1176486"/>
                </a:lnTo>
                <a:lnTo>
                  <a:pt x="3761142" y="1178136"/>
                </a:lnTo>
                <a:lnTo>
                  <a:pt x="3761991" y="1179786"/>
                </a:lnTo>
                <a:lnTo>
                  <a:pt x="3762841" y="1181437"/>
                </a:lnTo>
                <a:lnTo>
                  <a:pt x="3762841" y="1183499"/>
                </a:lnTo>
                <a:lnTo>
                  <a:pt x="3762841" y="1194224"/>
                </a:lnTo>
                <a:lnTo>
                  <a:pt x="3763690" y="1196287"/>
                </a:lnTo>
                <a:lnTo>
                  <a:pt x="3764539" y="1198762"/>
                </a:lnTo>
                <a:lnTo>
                  <a:pt x="3767512" y="1203712"/>
                </a:lnTo>
                <a:lnTo>
                  <a:pt x="3769211" y="1206599"/>
                </a:lnTo>
                <a:lnTo>
                  <a:pt x="3770909" y="1209075"/>
                </a:lnTo>
                <a:lnTo>
                  <a:pt x="3771759" y="1212787"/>
                </a:lnTo>
                <a:lnTo>
                  <a:pt x="3772183" y="1216912"/>
                </a:lnTo>
                <a:lnTo>
                  <a:pt x="3772553" y="1216912"/>
                </a:lnTo>
                <a:lnTo>
                  <a:pt x="3772131" y="1212812"/>
                </a:lnTo>
                <a:lnTo>
                  <a:pt x="3771282" y="1209100"/>
                </a:lnTo>
                <a:lnTo>
                  <a:pt x="3769585" y="1206626"/>
                </a:lnTo>
                <a:lnTo>
                  <a:pt x="3767889" y="1203739"/>
                </a:lnTo>
                <a:lnTo>
                  <a:pt x="3764919" y="1198791"/>
                </a:lnTo>
                <a:lnTo>
                  <a:pt x="3764071" y="1196316"/>
                </a:lnTo>
                <a:lnTo>
                  <a:pt x="3763222" y="1194254"/>
                </a:lnTo>
                <a:lnTo>
                  <a:pt x="3763222" y="1183533"/>
                </a:lnTo>
                <a:lnTo>
                  <a:pt x="3763222" y="1181471"/>
                </a:lnTo>
                <a:lnTo>
                  <a:pt x="3762374" y="1179821"/>
                </a:lnTo>
                <a:lnTo>
                  <a:pt x="3761525" y="1178172"/>
                </a:lnTo>
                <a:lnTo>
                  <a:pt x="3760253" y="1176522"/>
                </a:lnTo>
                <a:lnTo>
                  <a:pt x="3756859" y="1174460"/>
                </a:lnTo>
                <a:lnTo>
                  <a:pt x="3753466" y="1172811"/>
                </a:lnTo>
                <a:lnTo>
                  <a:pt x="3749223" y="1170749"/>
                </a:lnTo>
                <a:lnTo>
                  <a:pt x="3745830" y="1169099"/>
                </a:lnTo>
                <a:lnTo>
                  <a:pt x="3742436" y="1166625"/>
                </a:lnTo>
                <a:lnTo>
                  <a:pt x="3740739" y="1164975"/>
                </a:lnTo>
                <a:lnTo>
                  <a:pt x="3739891" y="1163738"/>
                </a:lnTo>
                <a:lnTo>
                  <a:pt x="3735649" y="1156728"/>
                </a:lnTo>
                <a:lnTo>
                  <a:pt x="3730982" y="1150954"/>
                </a:lnTo>
                <a:lnTo>
                  <a:pt x="3726316" y="1144768"/>
                </a:lnTo>
                <a:lnTo>
                  <a:pt x="3722074" y="1138583"/>
                </a:lnTo>
                <a:lnTo>
                  <a:pt x="3717832" y="1132398"/>
                </a:lnTo>
                <a:lnTo>
                  <a:pt x="3716559" y="1128686"/>
                </a:lnTo>
                <a:lnTo>
                  <a:pt x="3714863" y="1124974"/>
                </a:lnTo>
                <a:lnTo>
                  <a:pt x="3713590" y="1120438"/>
                </a:lnTo>
                <a:lnTo>
                  <a:pt x="3712742" y="1115902"/>
                </a:lnTo>
                <a:lnTo>
                  <a:pt x="3712317" y="1110541"/>
                </a:lnTo>
                <a:lnTo>
                  <a:pt x="3712317" y="1104768"/>
                </a:lnTo>
                <a:lnTo>
                  <a:pt x="3712742" y="1099819"/>
                </a:lnTo>
                <a:lnTo>
                  <a:pt x="3713590" y="1094046"/>
                </a:lnTo>
                <a:lnTo>
                  <a:pt x="3715711" y="1088685"/>
                </a:lnTo>
                <a:lnTo>
                  <a:pt x="3717832" y="1084149"/>
                </a:lnTo>
                <a:lnTo>
                  <a:pt x="3720801" y="1079200"/>
                </a:lnTo>
                <a:lnTo>
                  <a:pt x="3724195" y="1075489"/>
                </a:lnTo>
                <a:lnTo>
                  <a:pt x="3728437" y="1072190"/>
                </a:lnTo>
                <a:lnTo>
                  <a:pt x="3732255" y="1069715"/>
                </a:lnTo>
                <a:lnTo>
                  <a:pt x="3735649" y="1068891"/>
                </a:lnTo>
                <a:lnTo>
                  <a:pt x="3738194" y="1068891"/>
                </a:lnTo>
                <a:lnTo>
                  <a:pt x="3742012" y="1068066"/>
                </a:lnTo>
                <a:lnTo>
                  <a:pt x="3743285" y="1067241"/>
                </a:lnTo>
                <a:lnTo>
                  <a:pt x="3743709" y="1066004"/>
                </a:lnTo>
                <a:lnTo>
                  <a:pt x="3744557" y="1063942"/>
                </a:lnTo>
                <a:lnTo>
                  <a:pt x="3744981" y="1060643"/>
                </a:lnTo>
                <a:lnTo>
                  <a:pt x="3744557" y="1058581"/>
                </a:lnTo>
                <a:lnTo>
                  <a:pt x="3743709" y="1056519"/>
                </a:lnTo>
                <a:lnTo>
                  <a:pt x="3743285" y="1054870"/>
                </a:lnTo>
                <a:lnTo>
                  <a:pt x="3742436" y="1053632"/>
                </a:lnTo>
                <a:lnTo>
                  <a:pt x="3739467" y="1051158"/>
                </a:lnTo>
                <a:lnTo>
                  <a:pt x="3736921" y="1049096"/>
                </a:lnTo>
                <a:lnTo>
                  <a:pt x="3733952" y="1047447"/>
                </a:lnTo>
                <a:lnTo>
                  <a:pt x="3730982" y="1045385"/>
                </a:lnTo>
                <a:lnTo>
                  <a:pt x="3729710" y="1043735"/>
                </a:lnTo>
                <a:lnTo>
                  <a:pt x="3729285" y="1042086"/>
                </a:lnTo>
                <a:lnTo>
                  <a:pt x="3728861" y="1040849"/>
                </a:lnTo>
                <a:lnTo>
                  <a:pt x="3729285" y="1038787"/>
                </a:lnTo>
                <a:lnTo>
                  <a:pt x="3729710" y="1037137"/>
                </a:lnTo>
                <a:lnTo>
                  <a:pt x="3730558" y="1035075"/>
                </a:lnTo>
                <a:lnTo>
                  <a:pt x="3732255" y="1033838"/>
                </a:lnTo>
                <a:lnTo>
                  <a:pt x="3735225" y="1030952"/>
                </a:lnTo>
                <a:lnTo>
                  <a:pt x="3739043" y="1028065"/>
                </a:lnTo>
                <a:lnTo>
                  <a:pt x="3742860" y="1025591"/>
                </a:lnTo>
                <a:lnTo>
                  <a:pt x="3746679" y="1022704"/>
                </a:lnTo>
                <a:lnTo>
                  <a:pt x="3750072" y="1019405"/>
                </a:lnTo>
                <a:lnTo>
                  <a:pt x="3751344" y="1017755"/>
                </a:lnTo>
                <a:lnTo>
                  <a:pt x="3752617" y="1015281"/>
                </a:lnTo>
                <a:lnTo>
                  <a:pt x="3753041" y="1011982"/>
                </a:lnTo>
                <a:lnTo>
                  <a:pt x="3754314" y="1007034"/>
                </a:lnTo>
                <a:lnTo>
                  <a:pt x="3755163" y="1005384"/>
                </a:lnTo>
                <a:lnTo>
                  <a:pt x="3756011" y="1003322"/>
                </a:lnTo>
                <a:lnTo>
                  <a:pt x="3756859" y="1002497"/>
                </a:lnTo>
                <a:lnTo>
                  <a:pt x="3758556" y="1002085"/>
                </a:lnTo>
                <a:lnTo>
                  <a:pt x="3761519" y="1002085"/>
                </a:lnTo>
                <a:lnTo>
                  <a:pt x="3761142" y="1001993"/>
                </a:lnTo>
                <a:close/>
                <a:moveTo>
                  <a:pt x="998623" y="960187"/>
                </a:moveTo>
                <a:lnTo>
                  <a:pt x="998843" y="960329"/>
                </a:lnTo>
                <a:lnTo>
                  <a:pt x="999280" y="960471"/>
                </a:lnTo>
                <a:close/>
                <a:moveTo>
                  <a:pt x="994047" y="956268"/>
                </a:moveTo>
                <a:lnTo>
                  <a:pt x="994167" y="956616"/>
                </a:lnTo>
                <a:lnTo>
                  <a:pt x="994465" y="956810"/>
                </a:lnTo>
                <a:close/>
                <a:moveTo>
                  <a:pt x="1635802" y="907528"/>
                </a:moveTo>
                <a:lnTo>
                  <a:pt x="1641304" y="909182"/>
                </a:lnTo>
                <a:lnTo>
                  <a:pt x="1643844" y="910836"/>
                </a:lnTo>
                <a:lnTo>
                  <a:pt x="1647229" y="912076"/>
                </a:lnTo>
                <a:lnTo>
                  <a:pt x="1647651" y="912903"/>
                </a:lnTo>
                <a:lnTo>
                  <a:pt x="1648922" y="913729"/>
                </a:lnTo>
                <a:lnTo>
                  <a:pt x="1653999" y="915796"/>
                </a:lnTo>
                <a:lnTo>
                  <a:pt x="1660770" y="917450"/>
                </a:lnTo>
                <a:lnTo>
                  <a:pt x="1664156" y="917863"/>
                </a:lnTo>
                <a:lnTo>
                  <a:pt x="1667118" y="918277"/>
                </a:lnTo>
                <a:lnTo>
                  <a:pt x="1668387" y="923238"/>
                </a:lnTo>
                <a:lnTo>
                  <a:pt x="1670080" y="926959"/>
                </a:lnTo>
                <a:lnTo>
                  <a:pt x="1671773" y="930266"/>
                </a:lnTo>
                <a:lnTo>
                  <a:pt x="1674313" y="933160"/>
                </a:lnTo>
                <a:lnTo>
                  <a:pt x="1679814" y="938948"/>
                </a:lnTo>
                <a:lnTo>
                  <a:pt x="1682776" y="942255"/>
                </a:lnTo>
                <a:lnTo>
                  <a:pt x="1685738" y="945976"/>
                </a:lnTo>
                <a:lnTo>
                  <a:pt x="1682776" y="946803"/>
                </a:lnTo>
                <a:lnTo>
                  <a:pt x="1678967" y="948870"/>
                </a:lnTo>
                <a:lnTo>
                  <a:pt x="1668387" y="951764"/>
                </a:lnTo>
                <a:lnTo>
                  <a:pt x="1669234" y="953004"/>
                </a:lnTo>
                <a:lnTo>
                  <a:pt x="1669657" y="953831"/>
                </a:lnTo>
                <a:lnTo>
                  <a:pt x="1670926" y="955071"/>
                </a:lnTo>
                <a:lnTo>
                  <a:pt x="1673043" y="956312"/>
                </a:lnTo>
                <a:lnTo>
                  <a:pt x="1663733" y="964580"/>
                </a:lnTo>
                <a:lnTo>
                  <a:pt x="1654846" y="972021"/>
                </a:lnTo>
                <a:lnTo>
                  <a:pt x="1647229" y="979050"/>
                </a:lnTo>
                <a:lnTo>
                  <a:pt x="1643420" y="983184"/>
                </a:lnTo>
                <a:lnTo>
                  <a:pt x="1639611" y="987318"/>
                </a:lnTo>
                <a:lnTo>
                  <a:pt x="1636226" y="991452"/>
                </a:lnTo>
                <a:lnTo>
                  <a:pt x="1633687" y="996827"/>
                </a:lnTo>
                <a:lnTo>
                  <a:pt x="1631147" y="1002201"/>
                </a:lnTo>
                <a:lnTo>
                  <a:pt x="1629033" y="1008402"/>
                </a:lnTo>
                <a:lnTo>
                  <a:pt x="1627340" y="1015431"/>
                </a:lnTo>
                <a:lnTo>
                  <a:pt x="1626070" y="1022872"/>
                </a:lnTo>
                <a:lnTo>
                  <a:pt x="1625224" y="1031554"/>
                </a:lnTo>
                <a:lnTo>
                  <a:pt x="1625224" y="1041063"/>
                </a:lnTo>
                <a:lnTo>
                  <a:pt x="1625224" y="1049744"/>
                </a:lnTo>
                <a:lnTo>
                  <a:pt x="1625647" y="1057186"/>
                </a:lnTo>
                <a:lnTo>
                  <a:pt x="1626493" y="1063801"/>
                </a:lnTo>
                <a:lnTo>
                  <a:pt x="1627762" y="1070416"/>
                </a:lnTo>
                <a:lnTo>
                  <a:pt x="1629879" y="1082404"/>
                </a:lnTo>
                <a:lnTo>
                  <a:pt x="1632416" y="1095634"/>
                </a:lnTo>
                <a:lnTo>
                  <a:pt x="1623531" y="1095634"/>
                </a:lnTo>
                <a:lnTo>
                  <a:pt x="1616337" y="1091913"/>
                </a:lnTo>
                <a:lnTo>
                  <a:pt x="1607874" y="1087779"/>
                </a:lnTo>
                <a:lnTo>
                  <a:pt x="1598987" y="1082404"/>
                </a:lnTo>
                <a:lnTo>
                  <a:pt x="1589678" y="1077030"/>
                </a:lnTo>
                <a:lnTo>
                  <a:pt x="1585869" y="1074136"/>
                </a:lnTo>
                <a:lnTo>
                  <a:pt x="1582062" y="1070829"/>
                </a:lnTo>
                <a:lnTo>
                  <a:pt x="1577830" y="1067521"/>
                </a:lnTo>
                <a:lnTo>
                  <a:pt x="1574867" y="1064214"/>
                </a:lnTo>
                <a:lnTo>
                  <a:pt x="1572752" y="1060493"/>
                </a:lnTo>
                <a:lnTo>
                  <a:pt x="1570636" y="1056359"/>
                </a:lnTo>
                <a:lnTo>
                  <a:pt x="1569789" y="1051812"/>
                </a:lnTo>
                <a:lnTo>
                  <a:pt x="1569366" y="1047264"/>
                </a:lnTo>
                <a:lnTo>
                  <a:pt x="1569366" y="1045610"/>
                </a:lnTo>
                <a:lnTo>
                  <a:pt x="1569789" y="1044370"/>
                </a:lnTo>
                <a:lnTo>
                  <a:pt x="1571058" y="1041890"/>
                </a:lnTo>
                <a:lnTo>
                  <a:pt x="1573175" y="1040236"/>
                </a:lnTo>
                <a:lnTo>
                  <a:pt x="1574867" y="1038168"/>
                </a:lnTo>
                <a:lnTo>
                  <a:pt x="1577406" y="1036928"/>
                </a:lnTo>
                <a:lnTo>
                  <a:pt x="1579522" y="1034448"/>
                </a:lnTo>
                <a:lnTo>
                  <a:pt x="1580791" y="1031967"/>
                </a:lnTo>
                <a:lnTo>
                  <a:pt x="1581214" y="1030727"/>
                </a:lnTo>
                <a:lnTo>
                  <a:pt x="1581214" y="1029073"/>
                </a:lnTo>
                <a:lnTo>
                  <a:pt x="1581214" y="1025353"/>
                </a:lnTo>
                <a:lnTo>
                  <a:pt x="1580791" y="1022872"/>
                </a:lnTo>
                <a:lnTo>
                  <a:pt x="1580368" y="1020391"/>
                </a:lnTo>
                <a:lnTo>
                  <a:pt x="1580368" y="1019151"/>
                </a:lnTo>
                <a:lnTo>
                  <a:pt x="1580368" y="1017911"/>
                </a:lnTo>
                <a:lnTo>
                  <a:pt x="1581214" y="1010883"/>
                </a:lnTo>
                <a:lnTo>
                  <a:pt x="1577830" y="1010056"/>
                </a:lnTo>
                <a:lnTo>
                  <a:pt x="1573598" y="1008402"/>
                </a:lnTo>
                <a:lnTo>
                  <a:pt x="1568520" y="1005922"/>
                </a:lnTo>
                <a:lnTo>
                  <a:pt x="1563865" y="1003028"/>
                </a:lnTo>
                <a:lnTo>
                  <a:pt x="1558787" y="999307"/>
                </a:lnTo>
                <a:lnTo>
                  <a:pt x="1557094" y="997240"/>
                </a:lnTo>
                <a:lnTo>
                  <a:pt x="1555402" y="994760"/>
                </a:lnTo>
                <a:lnTo>
                  <a:pt x="1554133" y="991865"/>
                </a:lnTo>
                <a:lnTo>
                  <a:pt x="1552439" y="989798"/>
                </a:lnTo>
                <a:lnTo>
                  <a:pt x="1552016" y="986905"/>
                </a:lnTo>
                <a:lnTo>
                  <a:pt x="1551593" y="983597"/>
                </a:lnTo>
                <a:lnTo>
                  <a:pt x="1552016" y="979050"/>
                </a:lnTo>
                <a:lnTo>
                  <a:pt x="1553287" y="974502"/>
                </a:lnTo>
                <a:lnTo>
                  <a:pt x="1554556" y="969541"/>
                </a:lnTo>
                <a:lnTo>
                  <a:pt x="1556671" y="965407"/>
                </a:lnTo>
                <a:lnTo>
                  <a:pt x="1558787" y="961686"/>
                </a:lnTo>
                <a:lnTo>
                  <a:pt x="1562595" y="958792"/>
                </a:lnTo>
                <a:lnTo>
                  <a:pt x="1564288" y="957965"/>
                </a:lnTo>
                <a:lnTo>
                  <a:pt x="1566404" y="956725"/>
                </a:lnTo>
                <a:lnTo>
                  <a:pt x="1568097" y="956312"/>
                </a:lnTo>
                <a:lnTo>
                  <a:pt x="1570636" y="956312"/>
                </a:lnTo>
                <a:lnTo>
                  <a:pt x="1572329" y="956312"/>
                </a:lnTo>
                <a:lnTo>
                  <a:pt x="1573598" y="957965"/>
                </a:lnTo>
                <a:lnTo>
                  <a:pt x="1576137" y="960446"/>
                </a:lnTo>
                <a:lnTo>
                  <a:pt x="1577406" y="962513"/>
                </a:lnTo>
                <a:lnTo>
                  <a:pt x="1579099" y="964166"/>
                </a:lnTo>
                <a:lnTo>
                  <a:pt x="1580791" y="964993"/>
                </a:lnTo>
                <a:lnTo>
                  <a:pt x="1582907" y="965407"/>
                </a:lnTo>
                <a:lnTo>
                  <a:pt x="1585869" y="964993"/>
                </a:lnTo>
                <a:lnTo>
                  <a:pt x="1587985" y="964166"/>
                </a:lnTo>
                <a:lnTo>
                  <a:pt x="1589254" y="962099"/>
                </a:lnTo>
                <a:lnTo>
                  <a:pt x="1590101" y="960032"/>
                </a:lnTo>
                <a:lnTo>
                  <a:pt x="1591794" y="955071"/>
                </a:lnTo>
                <a:lnTo>
                  <a:pt x="1592640" y="952591"/>
                </a:lnTo>
                <a:lnTo>
                  <a:pt x="1593910" y="950110"/>
                </a:lnTo>
                <a:lnTo>
                  <a:pt x="1595179" y="948870"/>
                </a:lnTo>
                <a:lnTo>
                  <a:pt x="1596872" y="947216"/>
                </a:lnTo>
                <a:lnTo>
                  <a:pt x="1599834" y="946389"/>
                </a:lnTo>
                <a:lnTo>
                  <a:pt x="1602796" y="945563"/>
                </a:lnTo>
                <a:lnTo>
                  <a:pt x="1608720" y="944322"/>
                </a:lnTo>
                <a:lnTo>
                  <a:pt x="1612529" y="943909"/>
                </a:lnTo>
                <a:lnTo>
                  <a:pt x="1609143" y="940602"/>
                </a:lnTo>
                <a:lnTo>
                  <a:pt x="1606605" y="937708"/>
                </a:lnTo>
                <a:lnTo>
                  <a:pt x="1604066" y="934400"/>
                </a:lnTo>
                <a:lnTo>
                  <a:pt x="1601949" y="930266"/>
                </a:lnTo>
                <a:lnTo>
                  <a:pt x="1601949" y="923238"/>
                </a:lnTo>
                <a:lnTo>
                  <a:pt x="1612529" y="923238"/>
                </a:lnTo>
                <a:lnTo>
                  <a:pt x="1615068" y="923238"/>
                </a:lnTo>
                <a:lnTo>
                  <a:pt x="1616760" y="923651"/>
                </a:lnTo>
                <a:lnTo>
                  <a:pt x="1620146" y="925305"/>
                </a:lnTo>
                <a:lnTo>
                  <a:pt x="1624377" y="927372"/>
                </a:lnTo>
                <a:lnTo>
                  <a:pt x="1626070" y="928199"/>
                </a:lnTo>
                <a:lnTo>
                  <a:pt x="1628186" y="928613"/>
                </a:lnTo>
                <a:lnTo>
                  <a:pt x="1629879" y="924065"/>
                </a:lnTo>
                <a:lnTo>
                  <a:pt x="1631994" y="918690"/>
                </a:lnTo>
                <a:lnTo>
                  <a:pt x="1634110" y="913729"/>
                </a:lnTo>
                <a:close/>
                <a:moveTo>
                  <a:pt x="4524359" y="904228"/>
                </a:moveTo>
                <a:lnTo>
                  <a:pt x="4526459" y="905465"/>
                </a:lnTo>
                <a:lnTo>
                  <a:pt x="4528977" y="907116"/>
                </a:lnTo>
                <a:lnTo>
                  <a:pt x="4531075" y="907940"/>
                </a:lnTo>
                <a:lnTo>
                  <a:pt x="4534013" y="908353"/>
                </a:lnTo>
                <a:lnTo>
                  <a:pt x="4539889" y="908766"/>
                </a:lnTo>
                <a:lnTo>
                  <a:pt x="4545766" y="908766"/>
                </a:lnTo>
                <a:lnTo>
                  <a:pt x="4555421" y="908766"/>
                </a:lnTo>
                <a:lnTo>
                  <a:pt x="4554581" y="913303"/>
                </a:lnTo>
                <a:lnTo>
                  <a:pt x="4553741" y="914953"/>
                </a:lnTo>
                <a:lnTo>
                  <a:pt x="4552901" y="916603"/>
                </a:lnTo>
                <a:lnTo>
                  <a:pt x="4551643" y="917428"/>
                </a:lnTo>
                <a:lnTo>
                  <a:pt x="4549964" y="918253"/>
                </a:lnTo>
                <a:lnTo>
                  <a:pt x="4547445" y="918666"/>
                </a:lnTo>
                <a:lnTo>
                  <a:pt x="4544087" y="919491"/>
                </a:lnTo>
                <a:lnTo>
                  <a:pt x="4535693" y="919491"/>
                </a:lnTo>
                <a:lnTo>
                  <a:pt x="4528977" y="919903"/>
                </a:lnTo>
                <a:lnTo>
                  <a:pt x="4523520" y="919903"/>
                </a:lnTo>
                <a:lnTo>
                  <a:pt x="4518063" y="919491"/>
                </a:lnTo>
                <a:lnTo>
                  <a:pt x="4518063" y="910416"/>
                </a:lnTo>
                <a:lnTo>
                  <a:pt x="4519743" y="908353"/>
                </a:lnTo>
                <a:lnTo>
                  <a:pt x="4520582" y="906290"/>
                </a:lnTo>
                <a:lnTo>
                  <a:pt x="4521841" y="905465"/>
                </a:lnTo>
                <a:close/>
                <a:moveTo>
                  <a:pt x="3763011" y="883261"/>
                </a:moveTo>
                <a:lnTo>
                  <a:pt x="3768786" y="885665"/>
                </a:lnTo>
                <a:lnTo>
                  <a:pt x="3771759" y="886902"/>
                </a:lnTo>
                <a:lnTo>
                  <a:pt x="3772608" y="887727"/>
                </a:lnTo>
                <a:lnTo>
                  <a:pt x="3774307" y="889377"/>
                </a:lnTo>
                <a:lnTo>
                  <a:pt x="3775156" y="892678"/>
                </a:lnTo>
                <a:lnTo>
                  <a:pt x="3776006" y="896390"/>
                </a:lnTo>
                <a:lnTo>
                  <a:pt x="3776855" y="900515"/>
                </a:lnTo>
                <a:lnTo>
                  <a:pt x="3777279" y="905465"/>
                </a:lnTo>
                <a:lnTo>
                  <a:pt x="3777279" y="914128"/>
                </a:lnTo>
                <a:lnTo>
                  <a:pt x="3777279" y="921553"/>
                </a:lnTo>
                <a:lnTo>
                  <a:pt x="3777704" y="923204"/>
                </a:lnTo>
                <a:lnTo>
                  <a:pt x="3778979" y="924441"/>
                </a:lnTo>
                <a:lnTo>
                  <a:pt x="3781951" y="926916"/>
                </a:lnTo>
                <a:lnTo>
                  <a:pt x="3790019" y="931866"/>
                </a:lnTo>
                <a:lnTo>
                  <a:pt x="3793841" y="934341"/>
                </a:lnTo>
                <a:lnTo>
                  <a:pt x="3797239" y="937641"/>
                </a:lnTo>
                <a:lnTo>
                  <a:pt x="3798513" y="939704"/>
                </a:lnTo>
                <a:lnTo>
                  <a:pt x="3799787" y="942179"/>
                </a:lnTo>
                <a:lnTo>
                  <a:pt x="3800211" y="944241"/>
                </a:lnTo>
                <a:lnTo>
                  <a:pt x="3800636" y="947129"/>
                </a:lnTo>
                <a:lnTo>
                  <a:pt x="3800636" y="948367"/>
                </a:lnTo>
                <a:lnTo>
                  <a:pt x="3801061" y="949192"/>
                </a:lnTo>
                <a:lnTo>
                  <a:pt x="3803184" y="952079"/>
                </a:lnTo>
                <a:lnTo>
                  <a:pt x="3804459" y="954554"/>
                </a:lnTo>
                <a:lnTo>
                  <a:pt x="3804883" y="956204"/>
                </a:lnTo>
                <a:lnTo>
                  <a:pt x="3804883" y="957854"/>
                </a:lnTo>
                <a:lnTo>
                  <a:pt x="3801486" y="959505"/>
                </a:lnTo>
                <a:lnTo>
                  <a:pt x="3799362" y="962392"/>
                </a:lnTo>
                <a:lnTo>
                  <a:pt x="3796814" y="965692"/>
                </a:lnTo>
                <a:lnTo>
                  <a:pt x="3795116" y="968992"/>
                </a:lnTo>
                <a:lnTo>
                  <a:pt x="3793841" y="972705"/>
                </a:lnTo>
                <a:lnTo>
                  <a:pt x="3792992" y="977243"/>
                </a:lnTo>
                <a:lnTo>
                  <a:pt x="3791293" y="985080"/>
                </a:lnTo>
                <a:lnTo>
                  <a:pt x="3790019" y="993331"/>
                </a:lnTo>
                <a:lnTo>
                  <a:pt x="3788746" y="997043"/>
                </a:lnTo>
                <a:lnTo>
                  <a:pt x="3787047" y="999931"/>
                </a:lnTo>
                <a:lnTo>
                  <a:pt x="3784923" y="1002818"/>
                </a:lnTo>
                <a:lnTo>
                  <a:pt x="3782376" y="1004468"/>
                </a:lnTo>
                <a:lnTo>
                  <a:pt x="3779828" y="1005706"/>
                </a:lnTo>
                <a:lnTo>
                  <a:pt x="3775581" y="1006118"/>
                </a:lnTo>
                <a:lnTo>
                  <a:pt x="3772183" y="1006118"/>
                </a:lnTo>
                <a:lnTo>
                  <a:pt x="3769917" y="1005752"/>
                </a:lnTo>
                <a:lnTo>
                  <a:pt x="3770009" y="1005796"/>
                </a:lnTo>
                <a:lnTo>
                  <a:pt x="3772555" y="1006209"/>
                </a:lnTo>
                <a:lnTo>
                  <a:pt x="3775949" y="1006209"/>
                </a:lnTo>
                <a:lnTo>
                  <a:pt x="3780191" y="1005796"/>
                </a:lnTo>
                <a:lnTo>
                  <a:pt x="3782736" y="1004559"/>
                </a:lnTo>
                <a:lnTo>
                  <a:pt x="3785281" y="1002910"/>
                </a:lnTo>
                <a:lnTo>
                  <a:pt x="3787403" y="1000023"/>
                </a:lnTo>
                <a:lnTo>
                  <a:pt x="3789099" y="997137"/>
                </a:lnTo>
                <a:lnTo>
                  <a:pt x="3790371" y="993425"/>
                </a:lnTo>
                <a:lnTo>
                  <a:pt x="3791644" y="985177"/>
                </a:lnTo>
                <a:lnTo>
                  <a:pt x="3793341" y="977342"/>
                </a:lnTo>
                <a:lnTo>
                  <a:pt x="3794190" y="972806"/>
                </a:lnTo>
                <a:lnTo>
                  <a:pt x="3795463" y="969094"/>
                </a:lnTo>
                <a:lnTo>
                  <a:pt x="3797159" y="965796"/>
                </a:lnTo>
                <a:lnTo>
                  <a:pt x="3799705" y="962496"/>
                </a:lnTo>
                <a:lnTo>
                  <a:pt x="3801825" y="959610"/>
                </a:lnTo>
                <a:lnTo>
                  <a:pt x="3805219" y="957960"/>
                </a:lnTo>
                <a:lnTo>
                  <a:pt x="3805219" y="956311"/>
                </a:lnTo>
                <a:lnTo>
                  <a:pt x="3804795" y="954661"/>
                </a:lnTo>
                <a:lnTo>
                  <a:pt x="3803522" y="952187"/>
                </a:lnTo>
                <a:lnTo>
                  <a:pt x="3801401" y="949300"/>
                </a:lnTo>
                <a:lnTo>
                  <a:pt x="3800977" y="948475"/>
                </a:lnTo>
                <a:lnTo>
                  <a:pt x="3800977" y="947238"/>
                </a:lnTo>
                <a:lnTo>
                  <a:pt x="3800553" y="944351"/>
                </a:lnTo>
                <a:lnTo>
                  <a:pt x="3800129" y="942290"/>
                </a:lnTo>
                <a:lnTo>
                  <a:pt x="3798856" y="939815"/>
                </a:lnTo>
                <a:lnTo>
                  <a:pt x="3797583" y="937754"/>
                </a:lnTo>
                <a:lnTo>
                  <a:pt x="3794190" y="934454"/>
                </a:lnTo>
                <a:lnTo>
                  <a:pt x="3790371" y="931980"/>
                </a:lnTo>
                <a:lnTo>
                  <a:pt x="3782312" y="927032"/>
                </a:lnTo>
                <a:lnTo>
                  <a:pt x="3779342" y="924557"/>
                </a:lnTo>
                <a:lnTo>
                  <a:pt x="3778069" y="923320"/>
                </a:lnTo>
                <a:lnTo>
                  <a:pt x="3777645" y="921671"/>
                </a:lnTo>
                <a:lnTo>
                  <a:pt x="3777645" y="914248"/>
                </a:lnTo>
                <a:lnTo>
                  <a:pt x="3777645" y="905588"/>
                </a:lnTo>
                <a:lnTo>
                  <a:pt x="3777221" y="900639"/>
                </a:lnTo>
                <a:lnTo>
                  <a:pt x="3776373" y="896516"/>
                </a:lnTo>
                <a:lnTo>
                  <a:pt x="3775525" y="892804"/>
                </a:lnTo>
                <a:lnTo>
                  <a:pt x="3774676" y="889505"/>
                </a:lnTo>
                <a:lnTo>
                  <a:pt x="3772979" y="887855"/>
                </a:lnTo>
                <a:lnTo>
                  <a:pt x="3772131" y="887031"/>
                </a:lnTo>
                <a:lnTo>
                  <a:pt x="3769161" y="885794"/>
                </a:lnTo>
                <a:lnTo>
                  <a:pt x="3763222" y="883319"/>
                </a:lnTo>
                <a:close/>
                <a:moveTo>
                  <a:pt x="4582805" y="871227"/>
                </a:moveTo>
                <a:lnTo>
                  <a:pt x="4586150" y="871227"/>
                </a:lnTo>
                <a:lnTo>
                  <a:pt x="4589913" y="871227"/>
                </a:lnTo>
                <a:lnTo>
                  <a:pt x="4592423" y="871628"/>
                </a:lnTo>
                <a:lnTo>
                  <a:pt x="4594095" y="872029"/>
                </a:lnTo>
                <a:lnTo>
                  <a:pt x="4595349" y="873233"/>
                </a:lnTo>
                <a:lnTo>
                  <a:pt x="4596604" y="874036"/>
                </a:lnTo>
                <a:lnTo>
                  <a:pt x="4597023" y="875642"/>
                </a:lnTo>
                <a:lnTo>
                  <a:pt x="4594095" y="877247"/>
                </a:lnTo>
                <a:lnTo>
                  <a:pt x="4591168" y="878050"/>
                </a:lnTo>
                <a:lnTo>
                  <a:pt x="4590332" y="878852"/>
                </a:lnTo>
                <a:lnTo>
                  <a:pt x="4589913" y="879254"/>
                </a:lnTo>
                <a:lnTo>
                  <a:pt x="4589077" y="880056"/>
                </a:lnTo>
                <a:lnTo>
                  <a:pt x="4589077" y="881261"/>
                </a:lnTo>
                <a:lnTo>
                  <a:pt x="4579877" y="884873"/>
                </a:lnTo>
                <a:lnTo>
                  <a:pt x="4572350" y="886077"/>
                </a:lnTo>
                <a:lnTo>
                  <a:pt x="4571932" y="884873"/>
                </a:lnTo>
                <a:lnTo>
                  <a:pt x="4571095" y="883267"/>
                </a:lnTo>
                <a:lnTo>
                  <a:pt x="4569005" y="881261"/>
                </a:lnTo>
                <a:lnTo>
                  <a:pt x="4569423" y="879655"/>
                </a:lnTo>
                <a:lnTo>
                  <a:pt x="4570259" y="877247"/>
                </a:lnTo>
                <a:lnTo>
                  <a:pt x="4571932" y="875642"/>
                </a:lnTo>
                <a:lnTo>
                  <a:pt x="4574441" y="874036"/>
                </a:lnTo>
                <a:lnTo>
                  <a:pt x="4576532" y="872832"/>
                </a:lnTo>
                <a:lnTo>
                  <a:pt x="4579459" y="871628"/>
                </a:lnTo>
                <a:close/>
                <a:moveTo>
                  <a:pt x="4283817" y="840701"/>
                </a:moveTo>
                <a:lnTo>
                  <a:pt x="4296803" y="846566"/>
                </a:lnTo>
                <a:lnTo>
                  <a:pt x="4296803" y="862068"/>
                </a:lnTo>
                <a:lnTo>
                  <a:pt x="4297235" y="865838"/>
                </a:lnTo>
                <a:lnTo>
                  <a:pt x="4297668" y="870028"/>
                </a:lnTo>
                <a:lnTo>
                  <a:pt x="4299833" y="879664"/>
                </a:lnTo>
                <a:lnTo>
                  <a:pt x="4301131" y="888043"/>
                </a:lnTo>
                <a:lnTo>
                  <a:pt x="4301563" y="891395"/>
                </a:lnTo>
                <a:lnTo>
                  <a:pt x="4301131" y="894328"/>
                </a:lnTo>
                <a:lnTo>
                  <a:pt x="4300265" y="893909"/>
                </a:lnTo>
                <a:lnTo>
                  <a:pt x="4299399" y="892652"/>
                </a:lnTo>
                <a:lnTo>
                  <a:pt x="4296803" y="888043"/>
                </a:lnTo>
                <a:lnTo>
                  <a:pt x="4295937" y="885530"/>
                </a:lnTo>
                <a:lnTo>
                  <a:pt x="4293773" y="883435"/>
                </a:lnTo>
                <a:lnTo>
                  <a:pt x="4289877" y="879245"/>
                </a:lnTo>
                <a:lnTo>
                  <a:pt x="4287713" y="877150"/>
                </a:lnTo>
                <a:lnTo>
                  <a:pt x="4285981" y="875055"/>
                </a:lnTo>
                <a:lnTo>
                  <a:pt x="4284251" y="873380"/>
                </a:lnTo>
                <a:lnTo>
                  <a:pt x="4283817" y="871285"/>
                </a:lnTo>
                <a:lnTo>
                  <a:pt x="4280787" y="852432"/>
                </a:lnTo>
                <a:lnTo>
                  <a:pt x="4279922" y="852013"/>
                </a:lnTo>
                <a:lnTo>
                  <a:pt x="4279489" y="851174"/>
                </a:lnTo>
                <a:lnTo>
                  <a:pt x="4279489" y="846566"/>
                </a:lnTo>
                <a:lnTo>
                  <a:pt x="4279922" y="844471"/>
                </a:lnTo>
                <a:lnTo>
                  <a:pt x="4280787" y="842376"/>
                </a:lnTo>
                <a:lnTo>
                  <a:pt x="4282519" y="841120"/>
                </a:lnTo>
                <a:close/>
                <a:moveTo>
                  <a:pt x="1953989" y="776349"/>
                </a:moveTo>
                <a:lnTo>
                  <a:pt x="1957390" y="776349"/>
                </a:lnTo>
                <a:lnTo>
                  <a:pt x="1962916" y="776761"/>
                </a:lnTo>
                <a:lnTo>
                  <a:pt x="1968442" y="778411"/>
                </a:lnTo>
                <a:lnTo>
                  <a:pt x="1970993" y="779236"/>
                </a:lnTo>
                <a:lnTo>
                  <a:pt x="1973968" y="780474"/>
                </a:lnTo>
                <a:lnTo>
                  <a:pt x="1976518" y="782536"/>
                </a:lnTo>
                <a:lnTo>
                  <a:pt x="1979069" y="784599"/>
                </a:lnTo>
                <a:lnTo>
                  <a:pt x="1980769" y="787074"/>
                </a:lnTo>
                <a:lnTo>
                  <a:pt x="1982894" y="789962"/>
                </a:lnTo>
                <a:lnTo>
                  <a:pt x="1983745" y="793261"/>
                </a:lnTo>
                <a:lnTo>
                  <a:pt x="1983745" y="796562"/>
                </a:lnTo>
                <a:lnTo>
                  <a:pt x="1983745" y="802337"/>
                </a:lnTo>
                <a:lnTo>
                  <a:pt x="1982894" y="807699"/>
                </a:lnTo>
                <a:lnTo>
                  <a:pt x="1980769" y="812237"/>
                </a:lnTo>
                <a:lnTo>
                  <a:pt x="1979069" y="816775"/>
                </a:lnTo>
                <a:lnTo>
                  <a:pt x="1976518" y="820075"/>
                </a:lnTo>
                <a:lnTo>
                  <a:pt x="1973543" y="823375"/>
                </a:lnTo>
                <a:lnTo>
                  <a:pt x="1970142" y="826263"/>
                </a:lnTo>
                <a:lnTo>
                  <a:pt x="1966317" y="829150"/>
                </a:lnTo>
                <a:lnTo>
                  <a:pt x="1962491" y="831213"/>
                </a:lnTo>
                <a:lnTo>
                  <a:pt x="1958665" y="833275"/>
                </a:lnTo>
                <a:lnTo>
                  <a:pt x="1949739" y="836988"/>
                </a:lnTo>
                <a:lnTo>
                  <a:pt x="1932736" y="844413"/>
                </a:lnTo>
                <a:lnTo>
                  <a:pt x="1881303" y="844413"/>
                </a:lnTo>
                <a:lnTo>
                  <a:pt x="1860475" y="847713"/>
                </a:lnTo>
                <a:lnTo>
                  <a:pt x="1844322" y="851014"/>
                </a:lnTo>
                <a:lnTo>
                  <a:pt x="1837096" y="852251"/>
                </a:lnTo>
                <a:lnTo>
                  <a:pt x="1829870" y="854726"/>
                </a:lnTo>
                <a:lnTo>
                  <a:pt x="1822218" y="857201"/>
                </a:lnTo>
                <a:lnTo>
                  <a:pt x="1813717" y="860914"/>
                </a:lnTo>
                <a:lnTo>
                  <a:pt x="1811592" y="861326"/>
                </a:lnTo>
                <a:lnTo>
                  <a:pt x="1810742" y="862564"/>
                </a:lnTo>
                <a:lnTo>
                  <a:pt x="1809891" y="864214"/>
                </a:lnTo>
                <a:lnTo>
                  <a:pt x="1809467" y="865864"/>
                </a:lnTo>
                <a:lnTo>
                  <a:pt x="1808191" y="869989"/>
                </a:lnTo>
                <a:lnTo>
                  <a:pt x="1807341" y="871227"/>
                </a:lnTo>
                <a:lnTo>
                  <a:pt x="1806066" y="872877"/>
                </a:lnTo>
                <a:lnTo>
                  <a:pt x="1803515" y="873702"/>
                </a:lnTo>
                <a:lnTo>
                  <a:pt x="1800540" y="874527"/>
                </a:lnTo>
                <a:lnTo>
                  <a:pt x="1793314" y="875764"/>
                </a:lnTo>
                <a:lnTo>
                  <a:pt x="1786939" y="875764"/>
                </a:lnTo>
                <a:lnTo>
                  <a:pt x="1782262" y="875764"/>
                </a:lnTo>
                <a:lnTo>
                  <a:pt x="1780987" y="876176"/>
                </a:lnTo>
                <a:lnTo>
                  <a:pt x="1780137" y="877002"/>
                </a:lnTo>
                <a:lnTo>
                  <a:pt x="1778862" y="879477"/>
                </a:lnTo>
                <a:lnTo>
                  <a:pt x="1777587" y="882364"/>
                </a:lnTo>
                <a:lnTo>
                  <a:pt x="1776736" y="883190"/>
                </a:lnTo>
                <a:lnTo>
                  <a:pt x="1775036" y="883190"/>
                </a:lnTo>
                <a:lnTo>
                  <a:pt x="1772911" y="883190"/>
                </a:lnTo>
                <a:lnTo>
                  <a:pt x="1771636" y="882777"/>
                </a:lnTo>
                <a:lnTo>
                  <a:pt x="1769510" y="881127"/>
                </a:lnTo>
                <a:lnTo>
                  <a:pt x="1765260" y="877002"/>
                </a:lnTo>
                <a:lnTo>
                  <a:pt x="1763134" y="879477"/>
                </a:lnTo>
                <a:lnTo>
                  <a:pt x="1761434" y="882364"/>
                </a:lnTo>
                <a:lnTo>
                  <a:pt x="1756333" y="890615"/>
                </a:lnTo>
                <a:lnTo>
                  <a:pt x="1753358" y="894740"/>
                </a:lnTo>
                <a:lnTo>
                  <a:pt x="1751232" y="898452"/>
                </a:lnTo>
                <a:lnTo>
                  <a:pt x="1748257" y="900515"/>
                </a:lnTo>
                <a:lnTo>
                  <a:pt x="1746557" y="901340"/>
                </a:lnTo>
                <a:lnTo>
                  <a:pt x="1745282" y="901752"/>
                </a:lnTo>
                <a:lnTo>
                  <a:pt x="1743156" y="900515"/>
                </a:lnTo>
                <a:lnTo>
                  <a:pt x="1741456" y="898865"/>
                </a:lnTo>
                <a:lnTo>
                  <a:pt x="1738906" y="896390"/>
                </a:lnTo>
                <a:lnTo>
                  <a:pt x="1737205" y="893915"/>
                </a:lnTo>
                <a:lnTo>
                  <a:pt x="1735930" y="895565"/>
                </a:lnTo>
                <a:lnTo>
                  <a:pt x="1735505" y="896802"/>
                </a:lnTo>
                <a:lnTo>
                  <a:pt x="1735505" y="898040"/>
                </a:lnTo>
                <a:lnTo>
                  <a:pt x="1735505" y="898865"/>
                </a:lnTo>
                <a:lnTo>
                  <a:pt x="1736780" y="901752"/>
                </a:lnTo>
                <a:lnTo>
                  <a:pt x="1737205" y="903403"/>
                </a:lnTo>
                <a:lnTo>
                  <a:pt x="1737205" y="905878"/>
                </a:lnTo>
                <a:lnTo>
                  <a:pt x="1737205" y="908765"/>
                </a:lnTo>
                <a:lnTo>
                  <a:pt x="1736355" y="912065"/>
                </a:lnTo>
                <a:lnTo>
                  <a:pt x="1735930" y="912890"/>
                </a:lnTo>
                <a:lnTo>
                  <a:pt x="1735080" y="914540"/>
                </a:lnTo>
                <a:lnTo>
                  <a:pt x="1732955" y="914953"/>
                </a:lnTo>
                <a:lnTo>
                  <a:pt x="1730829" y="915366"/>
                </a:lnTo>
                <a:lnTo>
                  <a:pt x="1729554" y="914953"/>
                </a:lnTo>
                <a:lnTo>
                  <a:pt x="1727429" y="914540"/>
                </a:lnTo>
                <a:lnTo>
                  <a:pt x="1726578" y="912890"/>
                </a:lnTo>
                <a:lnTo>
                  <a:pt x="1725303" y="911653"/>
                </a:lnTo>
                <a:lnTo>
                  <a:pt x="1722753" y="908352"/>
                </a:lnTo>
                <a:lnTo>
                  <a:pt x="1720202" y="904640"/>
                </a:lnTo>
                <a:lnTo>
                  <a:pt x="1719777" y="906290"/>
                </a:lnTo>
                <a:lnTo>
                  <a:pt x="1720202" y="908352"/>
                </a:lnTo>
                <a:lnTo>
                  <a:pt x="1721903" y="912478"/>
                </a:lnTo>
                <a:lnTo>
                  <a:pt x="1723178" y="917428"/>
                </a:lnTo>
                <a:lnTo>
                  <a:pt x="1723603" y="920315"/>
                </a:lnTo>
                <a:lnTo>
                  <a:pt x="1723178" y="923203"/>
                </a:lnTo>
                <a:lnTo>
                  <a:pt x="1719777" y="922378"/>
                </a:lnTo>
                <a:lnTo>
                  <a:pt x="1716802" y="921141"/>
                </a:lnTo>
                <a:lnTo>
                  <a:pt x="1713401" y="919903"/>
                </a:lnTo>
                <a:lnTo>
                  <a:pt x="1709150" y="918253"/>
                </a:lnTo>
                <a:lnTo>
                  <a:pt x="1709575" y="924853"/>
                </a:lnTo>
                <a:lnTo>
                  <a:pt x="1710425" y="931454"/>
                </a:lnTo>
                <a:lnTo>
                  <a:pt x="1710000" y="934753"/>
                </a:lnTo>
                <a:lnTo>
                  <a:pt x="1709150" y="937229"/>
                </a:lnTo>
                <a:lnTo>
                  <a:pt x="1708725" y="938054"/>
                </a:lnTo>
                <a:lnTo>
                  <a:pt x="1707450" y="939291"/>
                </a:lnTo>
                <a:lnTo>
                  <a:pt x="1706174" y="939704"/>
                </a:lnTo>
                <a:lnTo>
                  <a:pt x="1704474" y="939704"/>
                </a:lnTo>
                <a:lnTo>
                  <a:pt x="1697673" y="939291"/>
                </a:lnTo>
                <a:lnTo>
                  <a:pt x="1693422" y="938054"/>
                </a:lnTo>
                <a:lnTo>
                  <a:pt x="1689596" y="937229"/>
                </a:lnTo>
                <a:lnTo>
                  <a:pt x="1686195" y="935991"/>
                </a:lnTo>
                <a:lnTo>
                  <a:pt x="1683220" y="934341"/>
                </a:lnTo>
                <a:lnTo>
                  <a:pt x="1680669" y="932691"/>
                </a:lnTo>
                <a:lnTo>
                  <a:pt x="1680245" y="931454"/>
                </a:lnTo>
                <a:lnTo>
                  <a:pt x="1679819" y="930216"/>
                </a:lnTo>
                <a:lnTo>
                  <a:pt x="1678544" y="925678"/>
                </a:lnTo>
                <a:lnTo>
                  <a:pt x="1678119" y="921553"/>
                </a:lnTo>
                <a:lnTo>
                  <a:pt x="1677694" y="919903"/>
                </a:lnTo>
                <a:lnTo>
                  <a:pt x="1676844" y="917840"/>
                </a:lnTo>
                <a:lnTo>
                  <a:pt x="1675144" y="916190"/>
                </a:lnTo>
                <a:lnTo>
                  <a:pt x="1673444" y="915366"/>
                </a:lnTo>
                <a:lnTo>
                  <a:pt x="1671318" y="914540"/>
                </a:lnTo>
                <a:lnTo>
                  <a:pt x="1669617" y="914128"/>
                </a:lnTo>
                <a:lnTo>
                  <a:pt x="1665366" y="912890"/>
                </a:lnTo>
                <a:lnTo>
                  <a:pt x="1664091" y="912478"/>
                </a:lnTo>
                <a:lnTo>
                  <a:pt x="1662391" y="911653"/>
                </a:lnTo>
                <a:lnTo>
                  <a:pt x="1661541" y="910415"/>
                </a:lnTo>
                <a:lnTo>
                  <a:pt x="1661115" y="907528"/>
                </a:lnTo>
                <a:lnTo>
                  <a:pt x="1661541" y="905053"/>
                </a:lnTo>
                <a:lnTo>
                  <a:pt x="1662391" y="903403"/>
                </a:lnTo>
                <a:lnTo>
                  <a:pt x="1664091" y="902165"/>
                </a:lnTo>
                <a:lnTo>
                  <a:pt x="1665366" y="901752"/>
                </a:lnTo>
                <a:lnTo>
                  <a:pt x="1668767" y="901340"/>
                </a:lnTo>
                <a:lnTo>
                  <a:pt x="1671744" y="901752"/>
                </a:lnTo>
                <a:lnTo>
                  <a:pt x="1682795" y="901752"/>
                </a:lnTo>
                <a:lnTo>
                  <a:pt x="1678119" y="898040"/>
                </a:lnTo>
                <a:lnTo>
                  <a:pt x="1670892" y="893090"/>
                </a:lnTo>
                <a:lnTo>
                  <a:pt x="1664091" y="888552"/>
                </a:lnTo>
                <a:lnTo>
                  <a:pt x="1661965" y="886489"/>
                </a:lnTo>
                <a:lnTo>
                  <a:pt x="1661115" y="885252"/>
                </a:lnTo>
                <a:lnTo>
                  <a:pt x="1661541" y="883602"/>
                </a:lnTo>
                <a:lnTo>
                  <a:pt x="1661965" y="882364"/>
                </a:lnTo>
                <a:lnTo>
                  <a:pt x="1664091" y="879477"/>
                </a:lnTo>
                <a:lnTo>
                  <a:pt x="1667493" y="876589"/>
                </a:lnTo>
                <a:lnTo>
                  <a:pt x="1671744" y="874527"/>
                </a:lnTo>
                <a:lnTo>
                  <a:pt x="1676419" y="872877"/>
                </a:lnTo>
                <a:lnTo>
                  <a:pt x="1681095" y="870814"/>
                </a:lnTo>
                <a:lnTo>
                  <a:pt x="1686195" y="869989"/>
                </a:lnTo>
                <a:lnTo>
                  <a:pt x="1690446" y="869989"/>
                </a:lnTo>
                <a:lnTo>
                  <a:pt x="1691722" y="869989"/>
                </a:lnTo>
                <a:lnTo>
                  <a:pt x="1693847" y="870401"/>
                </a:lnTo>
                <a:lnTo>
                  <a:pt x="1697249" y="872877"/>
                </a:lnTo>
                <a:lnTo>
                  <a:pt x="1701073" y="875764"/>
                </a:lnTo>
                <a:lnTo>
                  <a:pt x="1704474" y="879064"/>
                </a:lnTo>
                <a:lnTo>
                  <a:pt x="1706174" y="876176"/>
                </a:lnTo>
                <a:lnTo>
                  <a:pt x="1706600" y="872877"/>
                </a:lnTo>
                <a:lnTo>
                  <a:pt x="1707450" y="865864"/>
                </a:lnTo>
                <a:lnTo>
                  <a:pt x="1707876" y="863389"/>
                </a:lnTo>
                <a:lnTo>
                  <a:pt x="1709150" y="860914"/>
                </a:lnTo>
                <a:lnTo>
                  <a:pt x="1710000" y="860501"/>
                </a:lnTo>
                <a:lnTo>
                  <a:pt x="1710850" y="859264"/>
                </a:lnTo>
                <a:lnTo>
                  <a:pt x="1712551" y="858851"/>
                </a:lnTo>
                <a:lnTo>
                  <a:pt x="1713826" y="858851"/>
                </a:lnTo>
                <a:lnTo>
                  <a:pt x="1716802" y="860088"/>
                </a:lnTo>
                <a:lnTo>
                  <a:pt x="1719352" y="860088"/>
                </a:lnTo>
                <a:lnTo>
                  <a:pt x="1720202" y="859264"/>
                </a:lnTo>
                <a:lnTo>
                  <a:pt x="1721903" y="858851"/>
                </a:lnTo>
                <a:lnTo>
                  <a:pt x="1722328" y="855963"/>
                </a:lnTo>
                <a:lnTo>
                  <a:pt x="1722328" y="853076"/>
                </a:lnTo>
                <a:lnTo>
                  <a:pt x="1721903" y="849776"/>
                </a:lnTo>
                <a:lnTo>
                  <a:pt x="1721903" y="845651"/>
                </a:lnTo>
                <a:lnTo>
                  <a:pt x="1729554" y="845651"/>
                </a:lnTo>
                <a:lnTo>
                  <a:pt x="1730829" y="847713"/>
                </a:lnTo>
                <a:lnTo>
                  <a:pt x="1732955" y="849363"/>
                </a:lnTo>
                <a:lnTo>
                  <a:pt x="1736355" y="851014"/>
                </a:lnTo>
                <a:lnTo>
                  <a:pt x="1740181" y="851426"/>
                </a:lnTo>
                <a:lnTo>
                  <a:pt x="1738056" y="846476"/>
                </a:lnTo>
                <a:lnTo>
                  <a:pt x="1735930" y="843176"/>
                </a:lnTo>
                <a:lnTo>
                  <a:pt x="1733805" y="839463"/>
                </a:lnTo>
                <a:lnTo>
                  <a:pt x="1732530" y="834926"/>
                </a:lnTo>
                <a:lnTo>
                  <a:pt x="1746557" y="834926"/>
                </a:lnTo>
                <a:lnTo>
                  <a:pt x="1745282" y="832863"/>
                </a:lnTo>
                <a:lnTo>
                  <a:pt x="1744432" y="831213"/>
                </a:lnTo>
                <a:lnTo>
                  <a:pt x="1742306" y="829975"/>
                </a:lnTo>
                <a:lnTo>
                  <a:pt x="1740181" y="829150"/>
                </a:lnTo>
                <a:lnTo>
                  <a:pt x="1740181" y="818012"/>
                </a:lnTo>
                <a:lnTo>
                  <a:pt x="1744857" y="818012"/>
                </a:lnTo>
                <a:lnTo>
                  <a:pt x="1747832" y="818012"/>
                </a:lnTo>
                <a:lnTo>
                  <a:pt x="1748682" y="818425"/>
                </a:lnTo>
                <a:lnTo>
                  <a:pt x="1749958" y="819662"/>
                </a:lnTo>
                <a:lnTo>
                  <a:pt x="1750807" y="820900"/>
                </a:lnTo>
                <a:lnTo>
                  <a:pt x="1751657" y="822963"/>
                </a:lnTo>
                <a:lnTo>
                  <a:pt x="1755483" y="821312"/>
                </a:lnTo>
                <a:lnTo>
                  <a:pt x="1758459" y="820075"/>
                </a:lnTo>
                <a:lnTo>
                  <a:pt x="1761434" y="817600"/>
                </a:lnTo>
                <a:lnTo>
                  <a:pt x="1765260" y="813887"/>
                </a:lnTo>
                <a:lnTo>
                  <a:pt x="1769510" y="816775"/>
                </a:lnTo>
                <a:lnTo>
                  <a:pt x="1772486" y="818425"/>
                </a:lnTo>
                <a:lnTo>
                  <a:pt x="1775036" y="819662"/>
                </a:lnTo>
                <a:lnTo>
                  <a:pt x="1776736" y="819662"/>
                </a:lnTo>
                <a:lnTo>
                  <a:pt x="1777587" y="818012"/>
                </a:lnTo>
                <a:lnTo>
                  <a:pt x="1778437" y="816775"/>
                </a:lnTo>
                <a:lnTo>
                  <a:pt x="1779286" y="815125"/>
                </a:lnTo>
                <a:lnTo>
                  <a:pt x="1780987" y="811412"/>
                </a:lnTo>
                <a:lnTo>
                  <a:pt x="1781412" y="810175"/>
                </a:lnTo>
                <a:lnTo>
                  <a:pt x="1782262" y="808937"/>
                </a:lnTo>
                <a:lnTo>
                  <a:pt x="1785662" y="807699"/>
                </a:lnTo>
                <a:lnTo>
                  <a:pt x="1789063" y="806050"/>
                </a:lnTo>
                <a:lnTo>
                  <a:pt x="1795439" y="802750"/>
                </a:lnTo>
                <a:lnTo>
                  <a:pt x="1801815" y="799037"/>
                </a:lnTo>
                <a:lnTo>
                  <a:pt x="1809467" y="795324"/>
                </a:lnTo>
                <a:lnTo>
                  <a:pt x="1845172" y="795324"/>
                </a:lnTo>
                <a:lnTo>
                  <a:pt x="1845172" y="788312"/>
                </a:lnTo>
                <a:lnTo>
                  <a:pt x="1848573" y="788312"/>
                </a:lnTo>
                <a:lnTo>
                  <a:pt x="1851549" y="788724"/>
                </a:lnTo>
                <a:lnTo>
                  <a:pt x="1856650" y="789962"/>
                </a:lnTo>
                <a:lnTo>
                  <a:pt x="1861750" y="792849"/>
                </a:lnTo>
                <a:lnTo>
                  <a:pt x="1866000" y="795324"/>
                </a:lnTo>
                <a:lnTo>
                  <a:pt x="1871101" y="798212"/>
                </a:lnTo>
                <a:lnTo>
                  <a:pt x="1875777" y="800687"/>
                </a:lnTo>
                <a:lnTo>
                  <a:pt x="1881303" y="802337"/>
                </a:lnTo>
                <a:lnTo>
                  <a:pt x="1884279" y="802750"/>
                </a:lnTo>
                <a:lnTo>
                  <a:pt x="1887679" y="802750"/>
                </a:lnTo>
                <a:lnTo>
                  <a:pt x="1891505" y="802337"/>
                </a:lnTo>
                <a:lnTo>
                  <a:pt x="1894906" y="801924"/>
                </a:lnTo>
                <a:lnTo>
                  <a:pt x="1902132" y="799037"/>
                </a:lnTo>
                <a:lnTo>
                  <a:pt x="1910208" y="796562"/>
                </a:lnTo>
                <a:lnTo>
                  <a:pt x="1914034" y="795737"/>
                </a:lnTo>
                <a:lnTo>
                  <a:pt x="1918284" y="795324"/>
                </a:lnTo>
                <a:lnTo>
                  <a:pt x="1921685" y="795737"/>
                </a:lnTo>
                <a:lnTo>
                  <a:pt x="1925510" y="796562"/>
                </a:lnTo>
                <a:lnTo>
                  <a:pt x="1930186" y="797386"/>
                </a:lnTo>
                <a:lnTo>
                  <a:pt x="1931886" y="797386"/>
                </a:lnTo>
                <a:lnTo>
                  <a:pt x="1934011" y="796562"/>
                </a:lnTo>
                <a:lnTo>
                  <a:pt x="1936137" y="795737"/>
                </a:lnTo>
                <a:lnTo>
                  <a:pt x="1937838" y="794087"/>
                </a:lnTo>
                <a:lnTo>
                  <a:pt x="1941662" y="788312"/>
                </a:lnTo>
                <a:lnTo>
                  <a:pt x="1943788" y="785424"/>
                </a:lnTo>
                <a:lnTo>
                  <a:pt x="1946338" y="782124"/>
                </a:lnTo>
                <a:lnTo>
                  <a:pt x="1949314" y="779236"/>
                </a:lnTo>
                <a:lnTo>
                  <a:pt x="1952714" y="777173"/>
                </a:lnTo>
                <a:lnTo>
                  <a:pt x="1953139" y="776761"/>
                </a:lnTo>
                <a:close/>
                <a:moveTo>
                  <a:pt x="3803822" y="750533"/>
                </a:moveTo>
                <a:lnTo>
                  <a:pt x="3806157" y="752423"/>
                </a:lnTo>
                <a:lnTo>
                  <a:pt x="3809554" y="756548"/>
                </a:lnTo>
                <a:lnTo>
                  <a:pt x="3812951" y="760261"/>
                </a:lnTo>
                <a:lnTo>
                  <a:pt x="3813801" y="761911"/>
                </a:lnTo>
                <a:lnTo>
                  <a:pt x="3814226" y="763561"/>
                </a:lnTo>
                <a:lnTo>
                  <a:pt x="3813801" y="766448"/>
                </a:lnTo>
                <a:lnTo>
                  <a:pt x="3812951" y="768924"/>
                </a:lnTo>
                <a:lnTo>
                  <a:pt x="3811253" y="770574"/>
                </a:lnTo>
                <a:lnTo>
                  <a:pt x="3809979" y="773049"/>
                </a:lnTo>
                <a:lnTo>
                  <a:pt x="3807856" y="775111"/>
                </a:lnTo>
                <a:lnTo>
                  <a:pt x="3806581" y="776761"/>
                </a:lnTo>
                <a:lnTo>
                  <a:pt x="3805308" y="779237"/>
                </a:lnTo>
                <a:lnTo>
                  <a:pt x="3804883" y="782124"/>
                </a:lnTo>
                <a:lnTo>
                  <a:pt x="3804883" y="798624"/>
                </a:lnTo>
                <a:lnTo>
                  <a:pt x="3802759" y="799037"/>
                </a:lnTo>
                <a:lnTo>
                  <a:pt x="3799362" y="799037"/>
                </a:lnTo>
                <a:lnTo>
                  <a:pt x="3795116" y="798624"/>
                </a:lnTo>
                <a:lnTo>
                  <a:pt x="3790869" y="798624"/>
                </a:lnTo>
                <a:lnTo>
                  <a:pt x="3788321" y="799037"/>
                </a:lnTo>
                <a:lnTo>
                  <a:pt x="3787047" y="800275"/>
                </a:lnTo>
                <a:lnTo>
                  <a:pt x="3786622" y="801512"/>
                </a:lnTo>
                <a:lnTo>
                  <a:pt x="3785773" y="803575"/>
                </a:lnTo>
                <a:lnTo>
                  <a:pt x="3785349" y="807700"/>
                </a:lnTo>
                <a:lnTo>
                  <a:pt x="3784499" y="810175"/>
                </a:lnTo>
                <a:lnTo>
                  <a:pt x="3783225" y="812238"/>
                </a:lnTo>
                <a:lnTo>
                  <a:pt x="3781526" y="814712"/>
                </a:lnTo>
                <a:lnTo>
                  <a:pt x="3779828" y="816775"/>
                </a:lnTo>
                <a:lnTo>
                  <a:pt x="3777704" y="818425"/>
                </a:lnTo>
                <a:lnTo>
                  <a:pt x="3775156" y="820488"/>
                </a:lnTo>
                <a:lnTo>
                  <a:pt x="3769635" y="823375"/>
                </a:lnTo>
                <a:lnTo>
                  <a:pt x="3764964" y="826263"/>
                </a:lnTo>
                <a:lnTo>
                  <a:pt x="3759868" y="829150"/>
                </a:lnTo>
                <a:lnTo>
                  <a:pt x="3757745" y="830800"/>
                </a:lnTo>
                <a:lnTo>
                  <a:pt x="3755621" y="832863"/>
                </a:lnTo>
                <a:lnTo>
                  <a:pt x="3754348" y="834926"/>
                </a:lnTo>
                <a:lnTo>
                  <a:pt x="3753073" y="836988"/>
                </a:lnTo>
                <a:lnTo>
                  <a:pt x="3752224" y="839463"/>
                </a:lnTo>
                <a:lnTo>
                  <a:pt x="3752224" y="842351"/>
                </a:lnTo>
                <a:lnTo>
                  <a:pt x="3752224" y="844414"/>
                </a:lnTo>
                <a:lnTo>
                  <a:pt x="3752649" y="845651"/>
                </a:lnTo>
                <a:lnTo>
                  <a:pt x="3754348" y="848126"/>
                </a:lnTo>
                <a:lnTo>
                  <a:pt x="3756046" y="849776"/>
                </a:lnTo>
                <a:lnTo>
                  <a:pt x="3758594" y="851426"/>
                </a:lnTo>
                <a:lnTo>
                  <a:pt x="3761142" y="852664"/>
                </a:lnTo>
                <a:lnTo>
                  <a:pt x="3762841" y="854314"/>
                </a:lnTo>
                <a:lnTo>
                  <a:pt x="3764964" y="855964"/>
                </a:lnTo>
                <a:lnTo>
                  <a:pt x="3765389" y="857614"/>
                </a:lnTo>
                <a:lnTo>
                  <a:pt x="3765813" y="858851"/>
                </a:lnTo>
                <a:lnTo>
                  <a:pt x="3762841" y="861326"/>
                </a:lnTo>
                <a:lnTo>
                  <a:pt x="3759443" y="864627"/>
                </a:lnTo>
                <a:lnTo>
                  <a:pt x="3756471" y="868752"/>
                </a:lnTo>
                <a:lnTo>
                  <a:pt x="3755621" y="870814"/>
                </a:lnTo>
                <a:lnTo>
                  <a:pt x="3755197" y="872877"/>
                </a:lnTo>
                <a:lnTo>
                  <a:pt x="3755621" y="874939"/>
                </a:lnTo>
                <a:lnTo>
                  <a:pt x="3755621" y="877002"/>
                </a:lnTo>
                <a:lnTo>
                  <a:pt x="3756471" y="879065"/>
                </a:lnTo>
                <a:lnTo>
                  <a:pt x="3757745" y="880302"/>
                </a:lnTo>
                <a:lnTo>
                  <a:pt x="3759868" y="882365"/>
                </a:lnTo>
                <a:lnTo>
                  <a:pt x="3760220" y="882462"/>
                </a:lnTo>
                <a:lnTo>
                  <a:pt x="3758132" y="880433"/>
                </a:lnTo>
                <a:lnTo>
                  <a:pt x="3756859" y="879195"/>
                </a:lnTo>
                <a:lnTo>
                  <a:pt x="3756011" y="877134"/>
                </a:lnTo>
                <a:lnTo>
                  <a:pt x="3756011" y="875072"/>
                </a:lnTo>
                <a:lnTo>
                  <a:pt x="3755587" y="873010"/>
                </a:lnTo>
                <a:lnTo>
                  <a:pt x="3756011" y="870948"/>
                </a:lnTo>
                <a:lnTo>
                  <a:pt x="3756859" y="868886"/>
                </a:lnTo>
                <a:lnTo>
                  <a:pt x="3759829" y="864762"/>
                </a:lnTo>
                <a:lnTo>
                  <a:pt x="3763222" y="861463"/>
                </a:lnTo>
                <a:lnTo>
                  <a:pt x="3766192" y="858989"/>
                </a:lnTo>
                <a:lnTo>
                  <a:pt x="3765768" y="857752"/>
                </a:lnTo>
                <a:lnTo>
                  <a:pt x="3765343" y="856102"/>
                </a:lnTo>
                <a:lnTo>
                  <a:pt x="3763222" y="854453"/>
                </a:lnTo>
                <a:lnTo>
                  <a:pt x="3761525" y="852803"/>
                </a:lnTo>
                <a:lnTo>
                  <a:pt x="3758980" y="851566"/>
                </a:lnTo>
                <a:lnTo>
                  <a:pt x="3756435" y="849917"/>
                </a:lnTo>
                <a:lnTo>
                  <a:pt x="3754738" y="848267"/>
                </a:lnTo>
                <a:lnTo>
                  <a:pt x="3753041" y="845793"/>
                </a:lnTo>
                <a:lnTo>
                  <a:pt x="3752617" y="844556"/>
                </a:lnTo>
                <a:lnTo>
                  <a:pt x="3752617" y="842494"/>
                </a:lnTo>
                <a:lnTo>
                  <a:pt x="3752617" y="839607"/>
                </a:lnTo>
                <a:lnTo>
                  <a:pt x="3753466" y="837133"/>
                </a:lnTo>
                <a:lnTo>
                  <a:pt x="3754738" y="835071"/>
                </a:lnTo>
                <a:lnTo>
                  <a:pt x="3756011" y="833009"/>
                </a:lnTo>
                <a:lnTo>
                  <a:pt x="3758132" y="830947"/>
                </a:lnTo>
                <a:lnTo>
                  <a:pt x="3760253" y="829297"/>
                </a:lnTo>
                <a:lnTo>
                  <a:pt x="3765343" y="826411"/>
                </a:lnTo>
                <a:lnTo>
                  <a:pt x="3770009" y="823524"/>
                </a:lnTo>
                <a:lnTo>
                  <a:pt x="3775525" y="820638"/>
                </a:lnTo>
                <a:lnTo>
                  <a:pt x="3778069" y="818575"/>
                </a:lnTo>
                <a:lnTo>
                  <a:pt x="3780191" y="816926"/>
                </a:lnTo>
                <a:lnTo>
                  <a:pt x="3781887" y="814864"/>
                </a:lnTo>
                <a:lnTo>
                  <a:pt x="3783584" y="812390"/>
                </a:lnTo>
                <a:lnTo>
                  <a:pt x="3784857" y="810328"/>
                </a:lnTo>
                <a:lnTo>
                  <a:pt x="3785705" y="807854"/>
                </a:lnTo>
                <a:lnTo>
                  <a:pt x="3786130" y="803730"/>
                </a:lnTo>
                <a:lnTo>
                  <a:pt x="3786978" y="801668"/>
                </a:lnTo>
                <a:lnTo>
                  <a:pt x="3787403" y="800431"/>
                </a:lnTo>
                <a:lnTo>
                  <a:pt x="3788675" y="799194"/>
                </a:lnTo>
                <a:lnTo>
                  <a:pt x="3791220" y="798781"/>
                </a:lnTo>
                <a:lnTo>
                  <a:pt x="3795463" y="798781"/>
                </a:lnTo>
                <a:lnTo>
                  <a:pt x="3799705" y="799194"/>
                </a:lnTo>
                <a:lnTo>
                  <a:pt x="3803098" y="799194"/>
                </a:lnTo>
                <a:lnTo>
                  <a:pt x="3805219" y="798781"/>
                </a:lnTo>
                <a:lnTo>
                  <a:pt x="3805219" y="782286"/>
                </a:lnTo>
                <a:lnTo>
                  <a:pt x="3805643" y="779399"/>
                </a:lnTo>
                <a:lnTo>
                  <a:pt x="3806916" y="776925"/>
                </a:lnTo>
                <a:lnTo>
                  <a:pt x="3808189" y="775276"/>
                </a:lnTo>
                <a:lnTo>
                  <a:pt x="3810309" y="773213"/>
                </a:lnTo>
                <a:lnTo>
                  <a:pt x="3811582" y="770740"/>
                </a:lnTo>
                <a:lnTo>
                  <a:pt x="3813279" y="769090"/>
                </a:lnTo>
                <a:lnTo>
                  <a:pt x="3814128" y="766616"/>
                </a:lnTo>
                <a:lnTo>
                  <a:pt x="3814552" y="763729"/>
                </a:lnTo>
                <a:lnTo>
                  <a:pt x="3814128" y="762079"/>
                </a:lnTo>
                <a:lnTo>
                  <a:pt x="3813279" y="760430"/>
                </a:lnTo>
                <a:lnTo>
                  <a:pt x="3809885" y="756719"/>
                </a:lnTo>
                <a:lnTo>
                  <a:pt x="3806492" y="752595"/>
                </a:lnTo>
                <a:lnTo>
                  <a:pt x="3803947" y="750533"/>
                </a:lnTo>
                <a:close/>
                <a:moveTo>
                  <a:pt x="3983730" y="730089"/>
                </a:moveTo>
                <a:lnTo>
                  <a:pt x="3983811" y="730326"/>
                </a:lnTo>
                <a:lnTo>
                  <a:pt x="3985933" y="732800"/>
                </a:lnTo>
                <a:lnTo>
                  <a:pt x="3988902" y="734450"/>
                </a:lnTo>
                <a:lnTo>
                  <a:pt x="3991871" y="735275"/>
                </a:lnTo>
                <a:lnTo>
                  <a:pt x="3995265" y="736100"/>
                </a:lnTo>
                <a:lnTo>
                  <a:pt x="3999083" y="736100"/>
                </a:lnTo>
                <a:lnTo>
                  <a:pt x="4006295" y="736512"/>
                </a:lnTo>
                <a:lnTo>
                  <a:pt x="4034201" y="759530"/>
                </a:lnTo>
                <a:lnTo>
                  <a:pt x="4034176" y="759282"/>
                </a:lnTo>
                <a:lnTo>
                  <a:pt x="4006139" y="736159"/>
                </a:lnTo>
                <a:lnTo>
                  <a:pt x="3998917" y="735746"/>
                </a:lnTo>
                <a:lnTo>
                  <a:pt x="3995094" y="735746"/>
                </a:lnTo>
                <a:lnTo>
                  <a:pt x="3991695" y="734920"/>
                </a:lnTo>
                <a:lnTo>
                  <a:pt x="3988722" y="734094"/>
                </a:lnTo>
                <a:lnTo>
                  <a:pt x="3985749" y="732443"/>
                </a:lnTo>
                <a:close/>
                <a:moveTo>
                  <a:pt x="3786359" y="728075"/>
                </a:moveTo>
                <a:lnTo>
                  <a:pt x="3787047" y="728910"/>
                </a:lnTo>
                <a:lnTo>
                  <a:pt x="3787353" y="729406"/>
                </a:lnTo>
                <a:lnTo>
                  <a:pt x="3786978" y="728676"/>
                </a:lnTo>
                <a:close/>
                <a:moveTo>
                  <a:pt x="3956662" y="704602"/>
                </a:moveTo>
                <a:lnTo>
                  <a:pt x="3956662" y="704759"/>
                </a:lnTo>
                <a:lnTo>
                  <a:pt x="3958783" y="705171"/>
                </a:lnTo>
                <a:lnTo>
                  <a:pt x="3961753" y="705171"/>
                </a:lnTo>
                <a:lnTo>
                  <a:pt x="3967267" y="705171"/>
                </a:lnTo>
                <a:lnTo>
                  <a:pt x="3974055" y="705171"/>
                </a:lnTo>
                <a:lnTo>
                  <a:pt x="3979569" y="706408"/>
                </a:lnTo>
                <a:lnTo>
                  <a:pt x="3981266" y="706820"/>
                </a:lnTo>
                <a:lnTo>
                  <a:pt x="3982115" y="707645"/>
                </a:lnTo>
                <a:lnTo>
                  <a:pt x="3983328" y="709611"/>
                </a:lnTo>
                <a:lnTo>
                  <a:pt x="3983200" y="709320"/>
                </a:lnTo>
                <a:lnTo>
                  <a:pt x="3981925" y="707256"/>
                </a:lnTo>
                <a:lnTo>
                  <a:pt x="3981076" y="706430"/>
                </a:lnTo>
                <a:lnTo>
                  <a:pt x="3979377" y="706017"/>
                </a:lnTo>
                <a:lnTo>
                  <a:pt x="3973854" y="704778"/>
                </a:lnTo>
                <a:lnTo>
                  <a:pt x="3967057" y="704778"/>
                </a:lnTo>
                <a:lnTo>
                  <a:pt x="3961535" y="704778"/>
                </a:lnTo>
                <a:lnTo>
                  <a:pt x="3958561" y="704778"/>
                </a:lnTo>
                <a:lnTo>
                  <a:pt x="3957653" y="704602"/>
                </a:lnTo>
                <a:close/>
                <a:moveTo>
                  <a:pt x="3210148" y="702921"/>
                </a:moveTo>
                <a:lnTo>
                  <a:pt x="3217365" y="703334"/>
                </a:lnTo>
                <a:lnTo>
                  <a:pt x="3224581" y="703746"/>
                </a:lnTo>
                <a:lnTo>
                  <a:pt x="3228402" y="704159"/>
                </a:lnTo>
                <a:lnTo>
                  <a:pt x="3231798" y="704983"/>
                </a:lnTo>
                <a:lnTo>
                  <a:pt x="3234345" y="706634"/>
                </a:lnTo>
                <a:lnTo>
                  <a:pt x="3236892" y="707872"/>
                </a:lnTo>
                <a:lnTo>
                  <a:pt x="3239015" y="709934"/>
                </a:lnTo>
                <a:lnTo>
                  <a:pt x="3240288" y="712409"/>
                </a:lnTo>
                <a:lnTo>
                  <a:pt x="3241562" y="715297"/>
                </a:lnTo>
                <a:lnTo>
                  <a:pt x="3241986" y="717772"/>
                </a:lnTo>
                <a:lnTo>
                  <a:pt x="3241562" y="720247"/>
                </a:lnTo>
                <a:lnTo>
                  <a:pt x="3240713" y="722722"/>
                </a:lnTo>
                <a:lnTo>
                  <a:pt x="3240288" y="724784"/>
                </a:lnTo>
                <a:lnTo>
                  <a:pt x="3239439" y="726434"/>
                </a:lnTo>
                <a:lnTo>
                  <a:pt x="3236467" y="729735"/>
                </a:lnTo>
                <a:lnTo>
                  <a:pt x="3233071" y="732210"/>
                </a:lnTo>
                <a:lnTo>
                  <a:pt x="3229251" y="734272"/>
                </a:lnTo>
                <a:lnTo>
                  <a:pt x="3224581" y="735923"/>
                </a:lnTo>
                <a:lnTo>
                  <a:pt x="3214818" y="739223"/>
                </a:lnTo>
                <a:lnTo>
                  <a:pt x="3210997" y="740460"/>
                </a:lnTo>
                <a:lnTo>
                  <a:pt x="3204205" y="741698"/>
                </a:lnTo>
                <a:lnTo>
                  <a:pt x="3201233" y="742110"/>
                </a:lnTo>
                <a:lnTo>
                  <a:pt x="3198261" y="743760"/>
                </a:lnTo>
                <a:lnTo>
                  <a:pt x="3196139" y="744998"/>
                </a:lnTo>
                <a:lnTo>
                  <a:pt x="3195290" y="745823"/>
                </a:lnTo>
                <a:lnTo>
                  <a:pt x="3194866" y="747060"/>
                </a:lnTo>
                <a:lnTo>
                  <a:pt x="3192743" y="751598"/>
                </a:lnTo>
                <a:lnTo>
                  <a:pt x="3190620" y="754898"/>
                </a:lnTo>
                <a:lnTo>
                  <a:pt x="3189771" y="756136"/>
                </a:lnTo>
                <a:lnTo>
                  <a:pt x="3188498" y="756548"/>
                </a:lnTo>
                <a:lnTo>
                  <a:pt x="3185526" y="754485"/>
                </a:lnTo>
                <a:lnTo>
                  <a:pt x="3185526" y="752423"/>
                </a:lnTo>
                <a:lnTo>
                  <a:pt x="3186800" y="751185"/>
                </a:lnTo>
                <a:lnTo>
                  <a:pt x="3188498" y="749123"/>
                </a:lnTo>
                <a:lnTo>
                  <a:pt x="3189771" y="747886"/>
                </a:lnTo>
                <a:lnTo>
                  <a:pt x="3190620" y="747060"/>
                </a:lnTo>
                <a:lnTo>
                  <a:pt x="3191469" y="744998"/>
                </a:lnTo>
                <a:lnTo>
                  <a:pt x="3191469" y="742110"/>
                </a:lnTo>
                <a:lnTo>
                  <a:pt x="3191469" y="739635"/>
                </a:lnTo>
                <a:lnTo>
                  <a:pt x="3190620" y="737573"/>
                </a:lnTo>
                <a:lnTo>
                  <a:pt x="3187649" y="733035"/>
                </a:lnTo>
                <a:lnTo>
                  <a:pt x="3186800" y="731385"/>
                </a:lnTo>
                <a:lnTo>
                  <a:pt x="3185101" y="729322"/>
                </a:lnTo>
                <a:lnTo>
                  <a:pt x="3184253" y="726847"/>
                </a:lnTo>
                <a:lnTo>
                  <a:pt x="3184253" y="723960"/>
                </a:lnTo>
                <a:lnTo>
                  <a:pt x="3184253" y="722309"/>
                </a:lnTo>
                <a:lnTo>
                  <a:pt x="3185526" y="719009"/>
                </a:lnTo>
                <a:lnTo>
                  <a:pt x="3188923" y="711997"/>
                </a:lnTo>
                <a:lnTo>
                  <a:pt x="3191045" y="708284"/>
                </a:lnTo>
                <a:lnTo>
                  <a:pt x="3193167" y="705809"/>
                </a:lnTo>
                <a:lnTo>
                  <a:pt x="3194866" y="703746"/>
                </a:lnTo>
                <a:lnTo>
                  <a:pt x="3196563" y="703334"/>
                </a:lnTo>
                <a:close/>
                <a:moveTo>
                  <a:pt x="3161329" y="702921"/>
                </a:moveTo>
                <a:lnTo>
                  <a:pt x="3162603" y="702921"/>
                </a:lnTo>
                <a:lnTo>
                  <a:pt x="3170668" y="702921"/>
                </a:lnTo>
                <a:lnTo>
                  <a:pt x="3170668" y="707211"/>
                </a:lnTo>
                <a:lnTo>
                  <a:pt x="3172366" y="711072"/>
                </a:lnTo>
                <a:lnTo>
                  <a:pt x="3173215" y="713646"/>
                </a:lnTo>
                <a:lnTo>
                  <a:pt x="3173215" y="716650"/>
                </a:lnTo>
                <a:lnTo>
                  <a:pt x="3172791" y="718794"/>
                </a:lnTo>
                <a:lnTo>
                  <a:pt x="3172366" y="720940"/>
                </a:lnTo>
                <a:lnTo>
                  <a:pt x="3171093" y="723514"/>
                </a:lnTo>
                <a:lnTo>
                  <a:pt x="3169819" y="724372"/>
                </a:lnTo>
                <a:lnTo>
                  <a:pt x="3168546" y="724372"/>
                </a:lnTo>
                <a:lnTo>
                  <a:pt x="3166423" y="723942"/>
                </a:lnTo>
                <a:lnTo>
                  <a:pt x="3164725" y="722656"/>
                </a:lnTo>
                <a:lnTo>
                  <a:pt x="3162603" y="720082"/>
                </a:lnTo>
                <a:lnTo>
                  <a:pt x="3161329" y="717508"/>
                </a:lnTo>
                <a:lnTo>
                  <a:pt x="3159631" y="714504"/>
                </a:lnTo>
                <a:lnTo>
                  <a:pt x="3158781" y="712359"/>
                </a:lnTo>
                <a:lnTo>
                  <a:pt x="3158357" y="709356"/>
                </a:lnTo>
                <a:lnTo>
                  <a:pt x="3157933" y="707211"/>
                </a:lnTo>
                <a:lnTo>
                  <a:pt x="3158357" y="705495"/>
                </a:lnTo>
                <a:lnTo>
                  <a:pt x="3159631" y="703779"/>
                </a:lnTo>
                <a:close/>
                <a:moveTo>
                  <a:pt x="3725892" y="700223"/>
                </a:moveTo>
                <a:lnTo>
                  <a:pt x="3725562" y="700258"/>
                </a:lnTo>
                <a:lnTo>
                  <a:pt x="3726319" y="702097"/>
                </a:lnTo>
                <a:lnTo>
                  <a:pt x="3726744" y="704159"/>
                </a:lnTo>
                <a:lnTo>
                  <a:pt x="3727169" y="707872"/>
                </a:lnTo>
                <a:lnTo>
                  <a:pt x="3726744" y="715297"/>
                </a:lnTo>
                <a:lnTo>
                  <a:pt x="3727169" y="716947"/>
                </a:lnTo>
                <a:lnTo>
                  <a:pt x="3728867" y="719010"/>
                </a:lnTo>
                <a:lnTo>
                  <a:pt x="3731415" y="721485"/>
                </a:lnTo>
                <a:lnTo>
                  <a:pt x="3733963" y="723135"/>
                </a:lnTo>
                <a:lnTo>
                  <a:pt x="3734365" y="723308"/>
                </a:lnTo>
                <a:lnTo>
                  <a:pt x="3731831" y="721666"/>
                </a:lnTo>
                <a:lnTo>
                  <a:pt x="3729285" y="719192"/>
                </a:lnTo>
                <a:lnTo>
                  <a:pt x="3727589" y="717130"/>
                </a:lnTo>
                <a:lnTo>
                  <a:pt x="3727165" y="715481"/>
                </a:lnTo>
                <a:lnTo>
                  <a:pt x="3727172" y="715350"/>
                </a:lnTo>
                <a:lnTo>
                  <a:pt x="3727165" y="715321"/>
                </a:lnTo>
                <a:lnTo>
                  <a:pt x="3727583" y="708005"/>
                </a:lnTo>
                <a:lnTo>
                  <a:pt x="3727165" y="704346"/>
                </a:lnTo>
                <a:lnTo>
                  <a:pt x="3726741" y="702284"/>
                </a:lnTo>
                <a:close/>
                <a:moveTo>
                  <a:pt x="3028033" y="675696"/>
                </a:moveTo>
                <a:lnTo>
                  <a:pt x="3031938" y="677321"/>
                </a:lnTo>
                <a:lnTo>
                  <a:pt x="3036278" y="678946"/>
                </a:lnTo>
                <a:lnTo>
                  <a:pt x="3039749" y="680978"/>
                </a:lnTo>
                <a:lnTo>
                  <a:pt x="3041485" y="682197"/>
                </a:lnTo>
                <a:lnTo>
                  <a:pt x="3042353" y="683010"/>
                </a:lnTo>
                <a:lnTo>
                  <a:pt x="3042787" y="684635"/>
                </a:lnTo>
                <a:lnTo>
                  <a:pt x="3043221" y="685854"/>
                </a:lnTo>
                <a:lnTo>
                  <a:pt x="3043221" y="687074"/>
                </a:lnTo>
                <a:lnTo>
                  <a:pt x="3043221" y="687480"/>
                </a:lnTo>
                <a:lnTo>
                  <a:pt x="3044089" y="687480"/>
                </a:lnTo>
                <a:lnTo>
                  <a:pt x="3044957" y="687886"/>
                </a:lnTo>
                <a:lnTo>
                  <a:pt x="3045391" y="688699"/>
                </a:lnTo>
                <a:lnTo>
                  <a:pt x="3046259" y="691543"/>
                </a:lnTo>
                <a:lnTo>
                  <a:pt x="3047560" y="696826"/>
                </a:lnTo>
                <a:lnTo>
                  <a:pt x="3046692" y="698045"/>
                </a:lnTo>
                <a:lnTo>
                  <a:pt x="3046259" y="700077"/>
                </a:lnTo>
                <a:lnTo>
                  <a:pt x="3045825" y="700890"/>
                </a:lnTo>
                <a:lnTo>
                  <a:pt x="3044957" y="701702"/>
                </a:lnTo>
                <a:lnTo>
                  <a:pt x="3044089" y="702515"/>
                </a:lnTo>
                <a:lnTo>
                  <a:pt x="3042353" y="702921"/>
                </a:lnTo>
                <a:lnTo>
                  <a:pt x="3041051" y="701702"/>
                </a:lnTo>
                <a:lnTo>
                  <a:pt x="3038881" y="700077"/>
                </a:lnTo>
                <a:lnTo>
                  <a:pt x="3034108" y="693168"/>
                </a:lnTo>
                <a:lnTo>
                  <a:pt x="3029769" y="685448"/>
                </a:lnTo>
                <a:lnTo>
                  <a:pt x="3028467" y="682197"/>
                </a:lnTo>
                <a:lnTo>
                  <a:pt x="3028033" y="680572"/>
                </a:lnTo>
                <a:close/>
                <a:moveTo>
                  <a:pt x="2475745" y="650120"/>
                </a:moveTo>
                <a:lnTo>
                  <a:pt x="2478292" y="650533"/>
                </a:lnTo>
                <a:lnTo>
                  <a:pt x="2480415" y="652182"/>
                </a:lnTo>
                <a:lnTo>
                  <a:pt x="2481688" y="653832"/>
                </a:lnTo>
                <a:lnTo>
                  <a:pt x="2482113" y="655895"/>
                </a:lnTo>
                <a:lnTo>
                  <a:pt x="2482113" y="660433"/>
                </a:lnTo>
                <a:lnTo>
                  <a:pt x="2477868" y="678996"/>
                </a:lnTo>
                <a:lnTo>
                  <a:pt x="2477868" y="687659"/>
                </a:lnTo>
                <a:lnTo>
                  <a:pt x="2482113" y="687659"/>
                </a:lnTo>
                <a:lnTo>
                  <a:pt x="2482113" y="684358"/>
                </a:lnTo>
                <a:lnTo>
                  <a:pt x="2482962" y="681059"/>
                </a:lnTo>
                <a:lnTo>
                  <a:pt x="2483811" y="678171"/>
                </a:lnTo>
                <a:lnTo>
                  <a:pt x="2485084" y="675283"/>
                </a:lnTo>
                <a:lnTo>
                  <a:pt x="2487207" y="672808"/>
                </a:lnTo>
                <a:lnTo>
                  <a:pt x="2489754" y="671158"/>
                </a:lnTo>
                <a:lnTo>
                  <a:pt x="2492726" y="669920"/>
                </a:lnTo>
                <a:lnTo>
                  <a:pt x="2496546" y="669508"/>
                </a:lnTo>
                <a:lnTo>
                  <a:pt x="2497820" y="669920"/>
                </a:lnTo>
                <a:lnTo>
                  <a:pt x="2499942" y="670333"/>
                </a:lnTo>
                <a:lnTo>
                  <a:pt x="2503763" y="672808"/>
                </a:lnTo>
                <a:lnTo>
                  <a:pt x="2508008" y="677346"/>
                </a:lnTo>
                <a:lnTo>
                  <a:pt x="2512678" y="681471"/>
                </a:lnTo>
                <a:lnTo>
                  <a:pt x="2516498" y="686834"/>
                </a:lnTo>
                <a:lnTo>
                  <a:pt x="2519894" y="692196"/>
                </a:lnTo>
                <a:lnTo>
                  <a:pt x="2522017" y="697147"/>
                </a:lnTo>
                <a:lnTo>
                  <a:pt x="2522866" y="699621"/>
                </a:lnTo>
                <a:lnTo>
                  <a:pt x="2522866" y="701684"/>
                </a:lnTo>
                <a:lnTo>
                  <a:pt x="2522866" y="704572"/>
                </a:lnTo>
                <a:lnTo>
                  <a:pt x="2522441" y="707459"/>
                </a:lnTo>
                <a:lnTo>
                  <a:pt x="2521168" y="710347"/>
                </a:lnTo>
                <a:lnTo>
                  <a:pt x="2520319" y="712822"/>
                </a:lnTo>
                <a:lnTo>
                  <a:pt x="2517772" y="716947"/>
                </a:lnTo>
                <a:lnTo>
                  <a:pt x="2514376" y="721485"/>
                </a:lnTo>
                <a:lnTo>
                  <a:pt x="2510131" y="724785"/>
                </a:lnTo>
                <a:lnTo>
                  <a:pt x="2505886" y="727260"/>
                </a:lnTo>
                <a:lnTo>
                  <a:pt x="2501216" y="729735"/>
                </a:lnTo>
                <a:lnTo>
                  <a:pt x="2496546" y="731798"/>
                </a:lnTo>
                <a:lnTo>
                  <a:pt x="2488056" y="734685"/>
                </a:lnTo>
                <a:lnTo>
                  <a:pt x="2480415" y="737985"/>
                </a:lnTo>
                <a:lnTo>
                  <a:pt x="2476594" y="739635"/>
                </a:lnTo>
                <a:lnTo>
                  <a:pt x="2473198" y="741698"/>
                </a:lnTo>
                <a:lnTo>
                  <a:pt x="2469377" y="744173"/>
                </a:lnTo>
                <a:lnTo>
                  <a:pt x="2466830" y="747060"/>
                </a:lnTo>
                <a:lnTo>
                  <a:pt x="2461736" y="752423"/>
                </a:lnTo>
                <a:lnTo>
                  <a:pt x="2459614" y="754073"/>
                </a:lnTo>
                <a:lnTo>
                  <a:pt x="2458340" y="754898"/>
                </a:lnTo>
                <a:lnTo>
                  <a:pt x="2456218" y="756136"/>
                </a:lnTo>
                <a:lnTo>
                  <a:pt x="2454095" y="756548"/>
                </a:lnTo>
                <a:lnTo>
                  <a:pt x="2451973" y="756136"/>
                </a:lnTo>
                <a:lnTo>
                  <a:pt x="2449850" y="754898"/>
                </a:lnTo>
                <a:lnTo>
                  <a:pt x="2448577" y="753248"/>
                </a:lnTo>
                <a:lnTo>
                  <a:pt x="2448152" y="751598"/>
                </a:lnTo>
                <a:lnTo>
                  <a:pt x="2448152" y="750360"/>
                </a:lnTo>
                <a:lnTo>
                  <a:pt x="2448577" y="745823"/>
                </a:lnTo>
                <a:lnTo>
                  <a:pt x="2449850" y="740460"/>
                </a:lnTo>
                <a:lnTo>
                  <a:pt x="2451973" y="735510"/>
                </a:lnTo>
                <a:lnTo>
                  <a:pt x="2452822" y="733035"/>
                </a:lnTo>
                <a:lnTo>
                  <a:pt x="2454095" y="731798"/>
                </a:lnTo>
                <a:lnTo>
                  <a:pt x="2454095" y="717772"/>
                </a:lnTo>
                <a:lnTo>
                  <a:pt x="2455793" y="714059"/>
                </a:lnTo>
                <a:lnTo>
                  <a:pt x="2457491" y="709934"/>
                </a:lnTo>
                <a:lnTo>
                  <a:pt x="2459189" y="700859"/>
                </a:lnTo>
                <a:lnTo>
                  <a:pt x="2463435" y="680646"/>
                </a:lnTo>
                <a:lnTo>
                  <a:pt x="2463435" y="665383"/>
                </a:lnTo>
                <a:lnTo>
                  <a:pt x="2465557" y="661670"/>
                </a:lnTo>
                <a:lnTo>
                  <a:pt x="2469377" y="656308"/>
                </a:lnTo>
                <a:lnTo>
                  <a:pt x="2473623" y="652182"/>
                </a:lnTo>
                <a:lnTo>
                  <a:pt x="2474896" y="650533"/>
                </a:lnTo>
                <a:close/>
                <a:moveTo>
                  <a:pt x="2335572" y="615469"/>
                </a:moveTo>
                <a:lnTo>
                  <a:pt x="2337666" y="615469"/>
                </a:lnTo>
                <a:lnTo>
                  <a:pt x="2340599" y="615469"/>
                </a:lnTo>
                <a:lnTo>
                  <a:pt x="2343949" y="615875"/>
                </a:lnTo>
                <a:lnTo>
                  <a:pt x="2347719" y="617502"/>
                </a:lnTo>
                <a:lnTo>
                  <a:pt x="2351489" y="618721"/>
                </a:lnTo>
                <a:lnTo>
                  <a:pt x="2354839" y="620754"/>
                </a:lnTo>
                <a:lnTo>
                  <a:pt x="2357771" y="622787"/>
                </a:lnTo>
                <a:lnTo>
                  <a:pt x="2359028" y="624006"/>
                </a:lnTo>
                <a:lnTo>
                  <a:pt x="2359865" y="625226"/>
                </a:lnTo>
                <a:lnTo>
                  <a:pt x="2360284" y="627259"/>
                </a:lnTo>
                <a:lnTo>
                  <a:pt x="2360703" y="628478"/>
                </a:lnTo>
                <a:lnTo>
                  <a:pt x="2356515" y="636202"/>
                </a:lnTo>
                <a:lnTo>
                  <a:pt x="2352745" y="641081"/>
                </a:lnTo>
                <a:lnTo>
                  <a:pt x="2351070" y="643114"/>
                </a:lnTo>
                <a:lnTo>
                  <a:pt x="2349394" y="643520"/>
                </a:lnTo>
                <a:lnTo>
                  <a:pt x="2347719" y="643114"/>
                </a:lnTo>
                <a:lnTo>
                  <a:pt x="2345625" y="642300"/>
                </a:lnTo>
                <a:lnTo>
                  <a:pt x="2344787" y="641081"/>
                </a:lnTo>
                <a:lnTo>
                  <a:pt x="2344368" y="640268"/>
                </a:lnTo>
                <a:lnTo>
                  <a:pt x="2343949" y="639455"/>
                </a:lnTo>
                <a:lnTo>
                  <a:pt x="2343949" y="637422"/>
                </a:lnTo>
                <a:lnTo>
                  <a:pt x="2340599" y="637422"/>
                </a:lnTo>
                <a:lnTo>
                  <a:pt x="2337666" y="636609"/>
                </a:lnTo>
                <a:lnTo>
                  <a:pt x="2335154" y="635389"/>
                </a:lnTo>
                <a:lnTo>
                  <a:pt x="2333059" y="634170"/>
                </a:lnTo>
                <a:lnTo>
                  <a:pt x="2331802" y="632137"/>
                </a:lnTo>
                <a:lnTo>
                  <a:pt x="2330965" y="630918"/>
                </a:lnTo>
                <a:lnTo>
                  <a:pt x="2329708" y="628885"/>
                </a:lnTo>
                <a:lnTo>
                  <a:pt x="2329708" y="627259"/>
                </a:lnTo>
                <a:lnTo>
                  <a:pt x="2329708" y="625226"/>
                </a:lnTo>
                <a:lnTo>
                  <a:pt x="2329290" y="623193"/>
                </a:lnTo>
                <a:lnTo>
                  <a:pt x="2329290" y="621161"/>
                </a:lnTo>
                <a:lnTo>
                  <a:pt x="2329708" y="618315"/>
                </a:lnTo>
                <a:lnTo>
                  <a:pt x="2330965" y="618315"/>
                </a:lnTo>
                <a:lnTo>
                  <a:pt x="2331384" y="617908"/>
                </a:lnTo>
                <a:lnTo>
                  <a:pt x="2332640" y="616688"/>
                </a:lnTo>
                <a:lnTo>
                  <a:pt x="2334316" y="615875"/>
                </a:lnTo>
                <a:close/>
                <a:moveTo>
                  <a:pt x="2404852" y="605568"/>
                </a:moveTo>
                <a:lnTo>
                  <a:pt x="2409522" y="605568"/>
                </a:lnTo>
                <a:lnTo>
                  <a:pt x="2410795" y="605568"/>
                </a:lnTo>
                <a:lnTo>
                  <a:pt x="2412493" y="605981"/>
                </a:lnTo>
                <a:lnTo>
                  <a:pt x="2413342" y="606393"/>
                </a:lnTo>
                <a:lnTo>
                  <a:pt x="2413767" y="607631"/>
                </a:lnTo>
                <a:lnTo>
                  <a:pt x="2414192" y="609281"/>
                </a:lnTo>
                <a:lnTo>
                  <a:pt x="2414192" y="611756"/>
                </a:lnTo>
                <a:lnTo>
                  <a:pt x="2414192" y="614231"/>
                </a:lnTo>
                <a:lnTo>
                  <a:pt x="2413342" y="615881"/>
                </a:lnTo>
                <a:lnTo>
                  <a:pt x="2411220" y="620419"/>
                </a:lnTo>
                <a:lnTo>
                  <a:pt x="2409097" y="624131"/>
                </a:lnTo>
                <a:lnTo>
                  <a:pt x="2408248" y="626607"/>
                </a:lnTo>
                <a:lnTo>
                  <a:pt x="2407824" y="628256"/>
                </a:lnTo>
                <a:lnTo>
                  <a:pt x="2408248" y="630319"/>
                </a:lnTo>
                <a:lnTo>
                  <a:pt x="2409522" y="631969"/>
                </a:lnTo>
                <a:lnTo>
                  <a:pt x="2411220" y="636094"/>
                </a:lnTo>
                <a:lnTo>
                  <a:pt x="2413342" y="634444"/>
                </a:lnTo>
                <a:lnTo>
                  <a:pt x="2414616" y="633207"/>
                </a:lnTo>
                <a:lnTo>
                  <a:pt x="2418012" y="628669"/>
                </a:lnTo>
                <a:lnTo>
                  <a:pt x="2420984" y="623719"/>
                </a:lnTo>
                <a:lnTo>
                  <a:pt x="2423955" y="617943"/>
                </a:lnTo>
                <a:lnTo>
                  <a:pt x="2423531" y="615469"/>
                </a:lnTo>
                <a:lnTo>
                  <a:pt x="2423531" y="612994"/>
                </a:lnTo>
                <a:lnTo>
                  <a:pt x="2423955" y="611756"/>
                </a:lnTo>
                <a:lnTo>
                  <a:pt x="2424380" y="611344"/>
                </a:lnTo>
                <a:lnTo>
                  <a:pt x="2425653" y="610106"/>
                </a:lnTo>
                <a:lnTo>
                  <a:pt x="2426927" y="610106"/>
                </a:lnTo>
                <a:lnTo>
                  <a:pt x="2429898" y="610931"/>
                </a:lnTo>
                <a:lnTo>
                  <a:pt x="2432445" y="611756"/>
                </a:lnTo>
                <a:lnTo>
                  <a:pt x="2434144" y="613406"/>
                </a:lnTo>
                <a:lnTo>
                  <a:pt x="2436266" y="615881"/>
                </a:lnTo>
                <a:lnTo>
                  <a:pt x="2437115" y="618769"/>
                </a:lnTo>
                <a:lnTo>
                  <a:pt x="2438813" y="621656"/>
                </a:lnTo>
                <a:lnTo>
                  <a:pt x="2439238" y="624957"/>
                </a:lnTo>
                <a:lnTo>
                  <a:pt x="2439238" y="628256"/>
                </a:lnTo>
                <a:lnTo>
                  <a:pt x="2439238" y="658783"/>
                </a:lnTo>
                <a:lnTo>
                  <a:pt x="2437539" y="662082"/>
                </a:lnTo>
                <a:lnTo>
                  <a:pt x="2436691" y="664558"/>
                </a:lnTo>
                <a:lnTo>
                  <a:pt x="2436266" y="666208"/>
                </a:lnTo>
                <a:lnTo>
                  <a:pt x="2436691" y="668683"/>
                </a:lnTo>
                <a:lnTo>
                  <a:pt x="2437539" y="671158"/>
                </a:lnTo>
                <a:lnTo>
                  <a:pt x="2440086" y="674871"/>
                </a:lnTo>
                <a:lnTo>
                  <a:pt x="2441785" y="676933"/>
                </a:lnTo>
                <a:lnTo>
                  <a:pt x="2443058" y="678583"/>
                </a:lnTo>
                <a:lnTo>
                  <a:pt x="2443483" y="681471"/>
                </a:lnTo>
                <a:lnTo>
                  <a:pt x="2443907" y="684358"/>
                </a:lnTo>
                <a:lnTo>
                  <a:pt x="2443483" y="688071"/>
                </a:lnTo>
                <a:lnTo>
                  <a:pt x="2442633" y="691371"/>
                </a:lnTo>
                <a:lnTo>
                  <a:pt x="2440936" y="693846"/>
                </a:lnTo>
                <a:lnTo>
                  <a:pt x="2438813" y="696321"/>
                </a:lnTo>
                <a:lnTo>
                  <a:pt x="2436266" y="697559"/>
                </a:lnTo>
                <a:lnTo>
                  <a:pt x="2432870" y="698384"/>
                </a:lnTo>
                <a:lnTo>
                  <a:pt x="2429474" y="699621"/>
                </a:lnTo>
                <a:lnTo>
                  <a:pt x="2425653" y="699621"/>
                </a:lnTo>
                <a:lnTo>
                  <a:pt x="2422257" y="699621"/>
                </a:lnTo>
                <a:lnTo>
                  <a:pt x="2419286" y="698384"/>
                </a:lnTo>
                <a:lnTo>
                  <a:pt x="2416739" y="697971"/>
                </a:lnTo>
                <a:lnTo>
                  <a:pt x="2413767" y="697147"/>
                </a:lnTo>
                <a:lnTo>
                  <a:pt x="2409097" y="694259"/>
                </a:lnTo>
                <a:lnTo>
                  <a:pt x="2404428" y="691371"/>
                </a:lnTo>
                <a:lnTo>
                  <a:pt x="2400182" y="688071"/>
                </a:lnTo>
                <a:lnTo>
                  <a:pt x="2395088" y="685596"/>
                </a:lnTo>
                <a:lnTo>
                  <a:pt x="2390419" y="683946"/>
                </a:lnTo>
                <a:lnTo>
                  <a:pt x="2387872" y="683533"/>
                </a:lnTo>
                <a:lnTo>
                  <a:pt x="2384900" y="682708"/>
                </a:lnTo>
                <a:lnTo>
                  <a:pt x="2381929" y="682708"/>
                </a:lnTo>
                <a:lnTo>
                  <a:pt x="2379382" y="681471"/>
                </a:lnTo>
                <a:lnTo>
                  <a:pt x="2377683" y="680233"/>
                </a:lnTo>
                <a:lnTo>
                  <a:pt x="2375561" y="678170"/>
                </a:lnTo>
                <a:lnTo>
                  <a:pt x="2374288" y="675283"/>
                </a:lnTo>
                <a:lnTo>
                  <a:pt x="2373438" y="672395"/>
                </a:lnTo>
                <a:lnTo>
                  <a:pt x="2372589" y="669508"/>
                </a:lnTo>
                <a:lnTo>
                  <a:pt x="2372165" y="666208"/>
                </a:lnTo>
                <a:lnTo>
                  <a:pt x="2372165" y="664970"/>
                </a:lnTo>
                <a:lnTo>
                  <a:pt x="2371741" y="663320"/>
                </a:lnTo>
                <a:lnTo>
                  <a:pt x="2369618" y="660433"/>
                </a:lnTo>
                <a:lnTo>
                  <a:pt x="2367495" y="658783"/>
                </a:lnTo>
                <a:lnTo>
                  <a:pt x="2364524" y="657133"/>
                </a:lnTo>
                <a:lnTo>
                  <a:pt x="2361552" y="655895"/>
                </a:lnTo>
                <a:lnTo>
                  <a:pt x="2359005" y="653832"/>
                </a:lnTo>
                <a:lnTo>
                  <a:pt x="2357731" y="652182"/>
                </a:lnTo>
                <a:lnTo>
                  <a:pt x="2356458" y="650945"/>
                </a:lnTo>
                <a:lnTo>
                  <a:pt x="2356458" y="649707"/>
                </a:lnTo>
                <a:lnTo>
                  <a:pt x="2357307" y="647645"/>
                </a:lnTo>
                <a:lnTo>
                  <a:pt x="2358581" y="646407"/>
                </a:lnTo>
                <a:lnTo>
                  <a:pt x="2362401" y="643107"/>
                </a:lnTo>
                <a:lnTo>
                  <a:pt x="2366222" y="639394"/>
                </a:lnTo>
                <a:lnTo>
                  <a:pt x="2368344" y="637744"/>
                </a:lnTo>
                <a:lnTo>
                  <a:pt x="2369194" y="636094"/>
                </a:lnTo>
                <a:lnTo>
                  <a:pt x="2370891" y="632382"/>
                </a:lnTo>
                <a:lnTo>
                  <a:pt x="2371316" y="629906"/>
                </a:lnTo>
                <a:lnTo>
                  <a:pt x="2371741" y="625781"/>
                </a:lnTo>
                <a:lnTo>
                  <a:pt x="2372165" y="620831"/>
                </a:lnTo>
                <a:lnTo>
                  <a:pt x="2373438" y="619594"/>
                </a:lnTo>
                <a:lnTo>
                  <a:pt x="2374712" y="618356"/>
                </a:lnTo>
                <a:lnTo>
                  <a:pt x="2378533" y="615881"/>
                </a:lnTo>
                <a:lnTo>
                  <a:pt x="2383627" y="613406"/>
                </a:lnTo>
                <a:lnTo>
                  <a:pt x="2389145" y="611344"/>
                </a:lnTo>
                <a:lnTo>
                  <a:pt x="2399758" y="606806"/>
                </a:lnTo>
                <a:close/>
                <a:moveTo>
                  <a:pt x="3152899" y="583293"/>
                </a:moveTo>
                <a:lnTo>
                  <a:pt x="3154167" y="583707"/>
                </a:lnTo>
                <a:lnTo>
                  <a:pt x="3155437" y="584121"/>
                </a:lnTo>
                <a:lnTo>
                  <a:pt x="3157553" y="586190"/>
                </a:lnTo>
                <a:lnTo>
                  <a:pt x="3158821" y="588259"/>
                </a:lnTo>
                <a:lnTo>
                  <a:pt x="3159668" y="591571"/>
                </a:lnTo>
                <a:lnTo>
                  <a:pt x="3160937" y="594468"/>
                </a:lnTo>
                <a:lnTo>
                  <a:pt x="3162207" y="597365"/>
                </a:lnTo>
                <a:lnTo>
                  <a:pt x="3164322" y="599435"/>
                </a:lnTo>
                <a:lnTo>
                  <a:pt x="3165591" y="599848"/>
                </a:lnTo>
                <a:lnTo>
                  <a:pt x="3166861" y="599848"/>
                </a:lnTo>
                <a:lnTo>
                  <a:pt x="3167707" y="603987"/>
                </a:lnTo>
                <a:lnTo>
                  <a:pt x="3168975" y="609782"/>
                </a:lnTo>
                <a:lnTo>
                  <a:pt x="3170245" y="615162"/>
                </a:lnTo>
                <a:lnTo>
                  <a:pt x="3170668" y="617645"/>
                </a:lnTo>
                <a:lnTo>
                  <a:pt x="3170245" y="618473"/>
                </a:lnTo>
                <a:lnTo>
                  <a:pt x="3166014" y="622612"/>
                </a:lnTo>
                <a:lnTo>
                  <a:pt x="3164322" y="624681"/>
                </a:lnTo>
                <a:lnTo>
                  <a:pt x="3161783" y="625923"/>
                </a:lnTo>
                <a:lnTo>
                  <a:pt x="3159245" y="627578"/>
                </a:lnTo>
                <a:lnTo>
                  <a:pt x="3155860" y="628406"/>
                </a:lnTo>
                <a:lnTo>
                  <a:pt x="3152475" y="628820"/>
                </a:lnTo>
                <a:lnTo>
                  <a:pt x="3148245" y="628820"/>
                </a:lnTo>
                <a:lnTo>
                  <a:pt x="3145706" y="628820"/>
                </a:lnTo>
                <a:lnTo>
                  <a:pt x="3143591" y="628406"/>
                </a:lnTo>
                <a:lnTo>
                  <a:pt x="3141898" y="627578"/>
                </a:lnTo>
                <a:lnTo>
                  <a:pt x="3139783" y="626337"/>
                </a:lnTo>
                <a:lnTo>
                  <a:pt x="3136398" y="624267"/>
                </a:lnTo>
                <a:lnTo>
                  <a:pt x="3133859" y="620956"/>
                </a:lnTo>
                <a:lnTo>
                  <a:pt x="3131744" y="616818"/>
                </a:lnTo>
                <a:lnTo>
                  <a:pt x="3130052" y="612265"/>
                </a:lnTo>
                <a:lnTo>
                  <a:pt x="3128782" y="608126"/>
                </a:lnTo>
                <a:lnTo>
                  <a:pt x="3128359" y="603159"/>
                </a:lnTo>
                <a:lnTo>
                  <a:pt x="3120321" y="603159"/>
                </a:lnTo>
                <a:lnTo>
                  <a:pt x="3120321" y="613506"/>
                </a:lnTo>
                <a:lnTo>
                  <a:pt x="3120321" y="615576"/>
                </a:lnTo>
                <a:lnTo>
                  <a:pt x="3120744" y="617645"/>
                </a:lnTo>
                <a:lnTo>
                  <a:pt x="3122859" y="621370"/>
                </a:lnTo>
                <a:lnTo>
                  <a:pt x="3125821" y="625095"/>
                </a:lnTo>
                <a:lnTo>
                  <a:pt x="3129629" y="628406"/>
                </a:lnTo>
                <a:lnTo>
                  <a:pt x="3133859" y="631717"/>
                </a:lnTo>
                <a:lnTo>
                  <a:pt x="3138513" y="634201"/>
                </a:lnTo>
                <a:lnTo>
                  <a:pt x="3143167" y="635856"/>
                </a:lnTo>
                <a:lnTo>
                  <a:pt x="3145706" y="636684"/>
                </a:lnTo>
                <a:lnTo>
                  <a:pt x="3148245" y="636684"/>
                </a:lnTo>
                <a:lnTo>
                  <a:pt x="3151206" y="635856"/>
                </a:lnTo>
                <a:lnTo>
                  <a:pt x="3153321" y="635028"/>
                </a:lnTo>
                <a:lnTo>
                  <a:pt x="3155437" y="634201"/>
                </a:lnTo>
                <a:lnTo>
                  <a:pt x="3157553" y="633786"/>
                </a:lnTo>
                <a:lnTo>
                  <a:pt x="3165168" y="633786"/>
                </a:lnTo>
                <a:lnTo>
                  <a:pt x="3164745" y="635442"/>
                </a:lnTo>
                <a:lnTo>
                  <a:pt x="3164745" y="637511"/>
                </a:lnTo>
                <a:lnTo>
                  <a:pt x="3165168" y="639995"/>
                </a:lnTo>
                <a:lnTo>
                  <a:pt x="3165168" y="642892"/>
                </a:lnTo>
                <a:lnTo>
                  <a:pt x="3165168" y="644547"/>
                </a:lnTo>
                <a:lnTo>
                  <a:pt x="3164322" y="646617"/>
                </a:lnTo>
                <a:lnTo>
                  <a:pt x="3163053" y="647445"/>
                </a:lnTo>
                <a:lnTo>
                  <a:pt x="3162207" y="648686"/>
                </a:lnTo>
                <a:lnTo>
                  <a:pt x="3158399" y="650342"/>
                </a:lnTo>
                <a:lnTo>
                  <a:pt x="3154591" y="651170"/>
                </a:lnTo>
                <a:lnTo>
                  <a:pt x="3149937" y="652411"/>
                </a:lnTo>
                <a:lnTo>
                  <a:pt x="3145706" y="653239"/>
                </a:lnTo>
                <a:lnTo>
                  <a:pt x="3143591" y="654481"/>
                </a:lnTo>
                <a:lnTo>
                  <a:pt x="3141898" y="655722"/>
                </a:lnTo>
                <a:lnTo>
                  <a:pt x="3140206" y="657378"/>
                </a:lnTo>
                <a:lnTo>
                  <a:pt x="3138937" y="659447"/>
                </a:lnTo>
                <a:lnTo>
                  <a:pt x="3136398" y="666069"/>
                </a:lnTo>
                <a:lnTo>
                  <a:pt x="3135129" y="669381"/>
                </a:lnTo>
                <a:lnTo>
                  <a:pt x="3133013" y="672692"/>
                </a:lnTo>
                <a:lnTo>
                  <a:pt x="3130475" y="676002"/>
                </a:lnTo>
                <a:lnTo>
                  <a:pt x="3128359" y="678486"/>
                </a:lnTo>
                <a:lnTo>
                  <a:pt x="3126244" y="679313"/>
                </a:lnTo>
                <a:lnTo>
                  <a:pt x="3124128" y="679728"/>
                </a:lnTo>
                <a:lnTo>
                  <a:pt x="3122436" y="680141"/>
                </a:lnTo>
                <a:lnTo>
                  <a:pt x="3120321" y="680969"/>
                </a:lnTo>
                <a:lnTo>
                  <a:pt x="3120321" y="685108"/>
                </a:lnTo>
                <a:lnTo>
                  <a:pt x="3120321" y="687591"/>
                </a:lnTo>
                <a:lnTo>
                  <a:pt x="3120744" y="690488"/>
                </a:lnTo>
                <a:lnTo>
                  <a:pt x="3121590" y="692972"/>
                </a:lnTo>
                <a:lnTo>
                  <a:pt x="3122013" y="697524"/>
                </a:lnTo>
                <a:lnTo>
                  <a:pt x="3122013" y="701664"/>
                </a:lnTo>
                <a:lnTo>
                  <a:pt x="3121590" y="703733"/>
                </a:lnTo>
                <a:lnTo>
                  <a:pt x="3120744" y="704974"/>
                </a:lnTo>
                <a:lnTo>
                  <a:pt x="3119898" y="706630"/>
                </a:lnTo>
                <a:lnTo>
                  <a:pt x="3118628" y="707458"/>
                </a:lnTo>
                <a:lnTo>
                  <a:pt x="3116513" y="707872"/>
                </a:lnTo>
                <a:lnTo>
                  <a:pt x="3113974" y="707872"/>
                </a:lnTo>
                <a:lnTo>
                  <a:pt x="3110166" y="707872"/>
                </a:lnTo>
                <a:lnTo>
                  <a:pt x="3106782" y="707458"/>
                </a:lnTo>
                <a:lnTo>
                  <a:pt x="3104666" y="707044"/>
                </a:lnTo>
                <a:lnTo>
                  <a:pt x="3103397" y="706216"/>
                </a:lnTo>
                <a:lnTo>
                  <a:pt x="3102551" y="704974"/>
                </a:lnTo>
                <a:lnTo>
                  <a:pt x="3101281" y="703733"/>
                </a:lnTo>
                <a:lnTo>
                  <a:pt x="3091127" y="703319"/>
                </a:lnTo>
                <a:lnTo>
                  <a:pt x="3086473" y="702077"/>
                </a:lnTo>
                <a:lnTo>
                  <a:pt x="3081396" y="701249"/>
                </a:lnTo>
                <a:lnTo>
                  <a:pt x="3077165" y="699180"/>
                </a:lnTo>
                <a:lnTo>
                  <a:pt x="3072511" y="697111"/>
                </a:lnTo>
                <a:lnTo>
                  <a:pt x="3068703" y="694213"/>
                </a:lnTo>
                <a:lnTo>
                  <a:pt x="3065742" y="689661"/>
                </a:lnTo>
                <a:lnTo>
                  <a:pt x="3064895" y="687177"/>
                </a:lnTo>
                <a:lnTo>
                  <a:pt x="3064895" y="683453"/>
                </a:lnTo>
                <a:lnTo>
                  <a:pt x="3064473" y="680141"/>
                </a:lnTo>
                <a:lnTo>
                  <a:pt x="3064049" y="678900"/>
                </a:lnTo>
                <a:lnTo>
                  <a:pt x="3062780" y="678072"/>
                </a:lnTo>
                <a:lnTo>
                  <a:pt x="3060665" y="676417"/>
                </a:lnTo>
                <a:lnTo>
                  <a:pt x="3057703" y="675175"/>
                </a:lnTo>
                <a:lnTo>
                  <a:pt x="3052626" y="673519"/>
                </a:lnTo>
                <a:lnTo>
                  <a:pt x="3050511" y="672692"/>
                </a:lnTo>
                <a:lnTo>
                  <a:pt x="3048819" y="671450"/>
                </a:lnTo>
                <a:lnTo>
                  <a:pt x="3047549" y="668966"/>
                </a:lnTo>
                <a:lnTo>
                  <a:pt x="3047549" y="665656"/>
                </a:lnTo>
                <a:lnTo>
                  <a:pt x="3047972" y="663586"/>
                </a:lnTo>
                <a:lnTo>
                  <a:pt x="3048819" y="661930"/>
                </a:lnTo>
                <a:lnTo>
                  <a:pt x="3049665" y="659861"/>
                </a:lnTo>
                <a:lnTo>
                  <a:pt x="3050511" y="657792"/>
                </a:lnTo>
                <a:lnTo>
                  <a:pt x="3050511" y="655722"/>
                </a:lnTo>
                <a:lnTo>
                  <a:pt x="3049241" y="653653"/>
                </a:lnTo>
                <a:lnTo>
                  <a:pt x="3047549" y="650756"/>
                </a:lnTo>
                <a:lnTo>
                  <a:pt x="3045011" y="647858"/>
                </a:lnTo>
                <a:lnTo>
                  <a:pt x="3044587" y="646203"/>
                </a:lnTo>
                <a:lnTo>
                  <a:pt x="3044165" y="644134"/>
                </a:lnTo>
                <a:lnTo>
                  <a:pt x="3045011" y="638753"/>
                </a:lnTo>
                <a:lnTo>
                  <a:pt x="3046703" y="631303"/>
                </a:lnTo>
                <a:lnTo>
                  <a:pt x="3048395" y="627578"/>
                </a:lnTo>
                <a:lnTo>
                  <a:pt x="3049665" y="624681"/>
                </a:lnTo>
                <a:lnTo>
                  <a:pt x="3051780" y="622198"/>
                </a:lnTo>
                <a:lnTo>
                  <a:pt x="3052203" y="621784"/>
                </a:lnTo>
                <a:lnTo>
                  <a:pt x="3053049" y="621370"/>
                </a:lnTo>
                <a:lnTo>
                  <a:pt x="3057280" y="621784"/>
                </a:lnTo>
                <a:lnTo>
                  <a:pt x="3060665" y="622198"/>
                </a:lnTo>
                <a:lnTo>
                  <a:pt x="3067434" y="624681"/>
                </a:lnTo>
                <a:lnTo>
                  <a:pt x="3074627" y="626337"/>
                </a:lnTo>
                <a:lnTo>
                  <a:pt x="3078011" y="627578"/>
                </a:lnTo>
                <a:lnTo>
                  <a:pt x="3081396" y="627578"/>
                </a:lnTo>
                <a:lnTo>
                  <a:pt x="3086050" y="627578"/>
                </a:lnTo>
                <a:lnTo>
                  <a:pt x="3087743" y="627992"/>
                </a:lnTo>
                <a:lnTo>
                  <a:pt x="3089435" y="628406"/>
                </a:lnTo>
                <a:lnTo>
                  <a:pt x="3092820" y="629234"/>
                </a:lnTo>
                <a:lnTo>
                  <a:pt x="3096204" y="630890"/>
                </a:lnTo>
                <a:lnTo>
                  <a:pt x="3097897" y="630890"/>
                </a:lnTo>
                <a:lnTo>
                  <a:pt x="3100012" y="630475"/>
                </a:lnTo>
                <a:lnTo>
                  <a:pt x="3100012" y="625923"/>
                </a:lnTo>
                <a:lnTo>
                  <a:pt x="3095781" y="622198"/>
                </a:lnTo>
                <a:lnTo>
                  <a:pt x="3093666" y="620129"/>
                </a:lnTo>
                <a:lnTo>
                  <a:pt x="3091550" y="618059"/>
                </a:lnTo>
                <a:lnTo>
                  <a:pt x="3090281" y="615162"/>
                </a:lnTo>
                <a:lnTo>
                  <a:pt x="3088589" y="611851"/>
                </a:lnTo>
                <a:lnTo>
                  <a:pt x="3087743" y="608126"/>
                </a:lnTo>
                <a:lnTo>
                  <a:pt x="3087743" y="603159"/>
                </a:lnTo>
                <a:lnTo>
                  <a:pt x="3087743" y="600676"/>
                </a:lnTo>
                <a:lnTo>
                  <a:pt x="3089435" y="597779"/>
                </a:lnTo>
                <a:lnTo>
                  <a:pt x="3089858" y="596951"/>
                </a:lnTo>
                <a:lnTo>
                  <a:pt x="3091127" y="596123"/>
                </a:lnTo>
                <a:lnTo>
                  <a:pt x="3091973" y="595710"/>
                </a:lnTo>
                <a:lnTo>
                  <a:pt x="3094089" y="595710"/>
                </a:lnTo>
                <a:lnTo>
                  <a:pt x="3096204" y="596123"/>
                </a:lnTo>
                <a:lnTo>
                  <a:pt x="3097897" y="596951"/>
                </a:lnTo>
                <a:lnTo>
                  <a:pt x="3100858" y="597779"/>
                </a:lnTo>
                <a:lnTo>
                  <a:pt x="3102551" y="598193"/>
                </a:lnTo>
                <a:lnTo>
                  <a:pt x="3104666" y="598193"/>
                </a:lnTo>
                <a:lnTo>
                  <a:pt x="3108897" y="597779"/>
                </a:lnTo>
                <a:lnTo>
                  <a:pt x="3112705" y="596951"/>
                </a:lnTo>
                <a:lnTo>
                  <a:pt x="3115667" y="594882"/>
                </a:lnTo>
                <a:lnTo>
                  <a:pt x="3117782" y="592812"/>
                </a:lnTo>
                <a:lnTo>
                  <a:pt x="3122859" y="588259"/>
                </a:lnTo>
                <a:lnTo>
                  <a:pt x="3125398" y="586604"/>
                </a:lnTo>
                <a:lnTo>
                  <a:pt x="3128359" y="584948"/>
                </a:lnTo>
                <a:lnTo>
                  <a:pt x="3133859" y="584121"/>
                </a:lnTo>
                <a:lnTo>
                  <a:pt x="3139783" y="583707"/>
                </a:lnTo>
                <a:close/>
                <a:moveTo>
                  <a:pt x="3714785" y="569466"/>
                </a:moveTo>
                <a:lnTo>
                  <a:pt x="3723347" y="574218"/>
                </a:lnTo>
                <a:lnTo>
                  <a:pt x="3728018" y="577105"/>
                </a:lnTo>
                <a:lnTo>
                  <a:pt x="3731840" y="579993"/>
                </a:lnTo>
                <a:lnTo>
                  <a:pt x="3735237" y="583293"/>
                </a:lnTo>
                <a:lnTo>
                  <a:pt x="3738210" y="586593"/>
                </a:lnTo>
                <a:lnTo>
                  <a:pt x="3740333" y="589894"/>
                </a:lnTo>
                <a:lnTo>
                  <a:pt x="3742457" y="593193"/>
                </a:lnTo>
                <a:lnTo>
                  <a:pt x="3744155" y="596493"/>
                </a:lnTo>
                <a:lnTo>
                  <a:pt x="3744580" y="599794"/>
                </a:lnTo>
                <a:lnTo>
                  <a:pt x="3744155" y="605156"/>
                </a:lnTo>
                <a:lnTo>
                  <a:pt x="3742881" y="608869"/>
                </a:lnTo>
                <a:lnTo>
                  <a:pt x="3741183" y="612169"/>
                </a:lnTo>
                <a:lnTo>
                  <a:pt x="3739484" y="614644"/>
                </a:lnTo>
                <a:lnTo>
                  <a:pt x="3735662" y="618357"/>
                </a:lnTo>
                <a:lnTo>
                  <a:pt x="3733963" y="620007"/>
                </a:lnTo>
                <a:lnTo>
                  <a:pt x="3733114" y="622894"/>
                </a:lnTo>
                <a:lnTo>
                  <a:pt x="3732689" y="624957"/>
                </a:lnTo>
                <a:lnTo>
                  <a:pt x="3732265" y="627432"/>
                </a:lnTo>
                <a:lnTo>
                  <a:pt x="3732689" y="631144"/>
                </a:lnTo>
                <a:lnTo>
                  <a:pt x="3733539" y="635269"/>
                </a:lnTo>
                <a:lnTo>
                  <a:pt x="3733539" y="637332"/>
                </a:lnTo>
                <a:lnTo>
                  <a:pt x="3733114" y="639807"/>
                </a:lnTo>
                <a:lnTo>
                  <a:pt x="3732265" y="643107"/>
                </a:lnTo>
                <a:lnTo>
                  <a:pt x="3730141" y="645995"/>
                </a:lnTo>
                <a:lnTo>
                  <a:pt x="3726744" y="651357"/>
                </a:lnTo>
                <a:lnTo>
                  <a:pt x="3718675" y="662496"/>
                </a:lnTo>
                <a:lnTo>
                  <a:pt x="3714429" y="668271"/>
                </a:lnTo>
                <a:lnTo>
                  <a:pt x="3711031" y="673633"/>
                </a:lnTo>
                <a:lnTo>
                  <a:pt x="3710182" y="677346"/>
                </a:lnTo>
                <a:lnTo>
                  <a:pt x="3709333" y="680646"/>
                </a:lnTo>
                <a:lnTo>
                  <a:pt x="3708908" y="683946"/>
                </a:lnTo>
                <a:lnTo>
                  <a:pt x="3708483" y="687659"/>
                </a:lnTo>
                <a:lnTo>
                  <a:pt x="3708908" y="691784"/>
                </a:lnTo>
                <a:lnTo>
                  <a:pt x="3709333" y="695084"/>
                </a:lnTo>
                <a:lnTo>
                  <a:pt x="3710606" y="697559"/>
                </a:lnTo>
                <a:lnTo>
                  <a:pt x="3712730" y="698797"/>
                </a:lnTo>
                <a:lnTo>
                  <a:pt x="3715278" y="700034"/>
                </a:lnTo>
                <a:lnTo>
                  <a:pt x="3715342" y="700043"/>
                </a:lnTo>
                <a:lnTo>
                  <a:pt x="3713166" y="698985"/>
                </a:lnTo>
                <a:lnTo>
                  <a:pt x="3711045" y="697748"/>
                </a:lnTo>
                <a:lnTo>
                  <a:pt x="3709772" y="695274"/>
                </a:lnTo>
                <a:lnTo>
                  <a:pt x="3709348" y="691975"/>
                </a:lnTo>
                <a:lnTo>
                  <a:pt x="3708923" y="687851"/>
                </a:lnTo>
                <a:lnTo>
                  <a:pt x="3708932" y="687778"/>
                </a:lnTo>
                <a:lnTo>
                  <a:pt x="3708923" y="687698"/>
                </a:lnTo>
                <a:lnTo>
                  <a:pt x="3709348" y="683988"/>
                </a:lnTo>
                <a:lnTo>
                  <a:pt x="3709772" y="680689"/>
                </a:lnTo>
                <a:lnTo>
                  <a:pt x="3710620" y="677391"/>
                </a:lnTo>
                <a:lnTo>
                  <a:pt x="3711469" y="673680"/>
                </a:lnTo>
                <a:lnTo>
                  <a:pt x="3714863" y="668321"/>
                </a:lnTo>
                <a:lnTo>
                  <a:pt x="3719105" y="662549"/>
                </a:lnTo>
                <a:lnTo>
                  <a:pt x="3727165" y="651417"/>
                </a:lnTo>
                <a:lnTo>
                  <a:pt x="3730558" y="646057"/>
                </a:lnTo>
                <a:lnTo>
                  <a:pt x="3732679" y="643171"/>
                </a:lnTo>
                <a:lnTo>
                  <a:pt x="3733528" y="639873"/>
                </a:lnTo>
                <a:lnTo>
                  <a:pt x="3733952" y="637399"/>
                </a:lnTo>
                <a:lnTo>
                  <a:pt x="3733952" y="635479"/>
                </a:lnTo>
                <a:lnTo>
                  <a:pt x="3733104" y="631355"/>
                </a:lnTo>
                <a:lnTo>
                  <a:pt x="3732679" y="627643"/>
                </a:lnTo>
                <a:lnTo>
                  <a:pt x="3732689" y="627588"/>
                </a:lnTo>
                <a:lnTo>
                  <a:pt x="3732679" y="627504"/>
                </a:lnTo>
                <a:lnTo>
                  <a:pt x="3733104" y="625030"/>
                </a:lnTo>
                <a:lnTo>
                  <a:pt x="3733528" y="622969"/>
                </a:lnTo>
                <a:lnTo>
                  <a:pt x="3734376" y="620083"/>
                </a:lnTo>
                <a:lnTo>
                  <a:pt x="3736073" y="618433"/>
                </a:lnTo>
                <a:lnTo>
                  <a:pt x="3739891" y="614723"/>
                </a:lnTo>
                <a:lnTo>
                  <a:pt x="3741588" y="612249"/>
                </a:lnTo>
                <a:lnTo>
                  <a:pt x="3743285" y="608951"/>
                </a:lnTo>
                <a:lnTo>
                  <a:pt x="3744557" y="605240"/>
                </a:lnTo>
                <a:lnTo>
                  <a:pt x="3744975" y="599963"/>
                </a:lnTo>
                <a:lnTo>
                  <a:pt x="3744557" y="596715"/>
                </a:lnTo>
                <a:lnTo>
                  <a:pt x="3742860" y="593416"/>
                </a:lnTo>
                <a:lnTo>
                  <a:pt x="3740739" y="590117"/>
                </a:lnTo>
                <a:lnTo>
                  <a:pt x="3738618" y="586818"/>
                </a:lnTo>
                <a:lnTo>
                  <a:pt x="3735649" y="583519"/>
                </a:lnTo>
                <a:lnTo>
                  <a:pt x="3732255" y="580220"/>
                </a:lnTo>
                <a:lnTo>
                  <a:pt x="3728437" y="577333"/>
                </a:lnTo>
                <a:lnTo>
                  <a:pt x="3723771" y="574446"/>
                </a:lnTo>
                <a:lnTo>
                  <a:pt x="3714863" y="569498"/>
                </a:lnTo>
                <a:close/>
                <a:moveTo>
                  <a:pt x="4200638" y="549117"/>
                </a:moveTo>
                <a:lnTo>
                  <a:pt x="4200583" y="549291"/>
                </a:lnTo>
                <a:lnTo>
                  <a:pt x="4199734" y="555065"/>
                </a:lnTo>
                <a:lnTo>
                  <a:pt x="4199734" y="561125"/>
                </a:lnTo>
                <a:lnTo>
                  <a:pt x="4199734" y="561250"/>
                </a:lnTo>
                <a:lnTo>
                  <a:pt x="4199734" y="575555"/>
                </a:lnTo>
                <a:lnTo>
                  <a:pt x="4199734" y="575683"/>
                </a:lnTo>
                <a:lnTo>
                  <a:pt x="4199339" y="580289"/>
                </a:lnTo>
                <a:lnTo>
                  <a:pt x="4199425" y="580082"/>
                </a:lnTo>
                <a:lnTo>
                  <a:pt x="4199849" y="575127"/>
                </a:lnTo>
                <a:lnTo>
                  <a:pt x="4199849" y="560676"/>
                </a:lnTo>
                <a:lnTo>
                  <a:pt x="4199849" y="554482"/>
                </a:lnTo>
                <a:close/>
                <a:moveTo>
                  <a:pt x="3248354" y="534616"/>
                </a:moveTo>
                <a:lnTo>
                  <a:pt x="3250477" y="535032"/>
                </a:lnTo>
                <a:lnTo>
                  <a:pt x="3253024" y="536278"/>
                </a:lnTo>
                <a:lnTo>
                  <a:pt x="3255571" y="537525"/>
                </a:lnTo>
                <a:lnTo>
                  <a:pt x="3258118" y="537940"/>
                </a:lnTo>
                <a:lnTo>
                  <a:pt x="3258118" y="543758"/>
                </a:lnTo>
                <a:lnTo>
                  <a:pt x="3257269" y="548329"/>
                </a:lnTo>
                <a:lnTo>
                  <a:pt x="3255995" y="552900"/>
                </a:lnTo>
                <a:lnTo>
                  <a:pt x="3253873" y="558717"/>
                </a:lnTo>
                <a:lnTo>
                  <a:pt x="3250901" y="564534"/>
                </a:lnTo>
                <a:lnTo>
                  <a:pt x="3247505" y="569105"/>
                </a:lnTo>
                <a:lnTo>
                  <a:pt x="3243684" y="573676"/>
                </a:lnTo>
                <a:lnTo>
                  <a:pt x="3241986" y="575338"/>
                </a:lnTo>
                <a:lnTo>
                  <a:pt x="3239864" y="576169"/>
                </a:lnTo>
                <a:lnTo>
                  <a:pt x="3237741" y="577415"/>
                </a:lnTo>
                <a:lnTo>
                  <a:pt x="3236043" y="577415"/>
                </a:lnTo>
                <a:lnTo>
                  <a:pt x="3233921" y="577831"/>
                </a:lnTo>
                <a:lnTo>
                  <a:pt x="3232223" y="578662"/>
                </a:lnTo>
                <a:lnTo>
                  <a:pt x="3227553" y="581155"/>
                </a:lnTo>
                <a:lnTo>
                  <a:pt x="3224581" y="584064"/>
                </a:lnTo>
                <a:lnTo>
                  <a:pt x="3223732" y="585310"/>
                </a:lnTo>
                <a:lnTo>
                  <a:pt x="3223308" y="586972"/>
                </a:lnTo>
                <a:lnTo>
                  <a:pt x="3216940" y="586972"/>
                </a:lnTo>
                <a:lnTo>
                  <a:pt x="3213544" y="586972"/>
                </a:lnTo>
                <a:lnTo>
                  <a:pt x="3210573" y="587388"/>
                </a:lnTo>
                <a:lnTo>
                  <a:pt x="3205054" y="589050"/>
                </a:lnTo>
                <a:lnTo>
                  <a:pt x="3199960" y="590712"/>
                </a:lnTo>
                <a:lnTo>
                  <a:pt x="3196563" y="591127"/>
                </a:lnTo>
                <a:lnTo>
                  <a:pt x="3191894" y="591543"/>
                </a:lnTo>
                <a:lnTo>
                  <a:pt x="3188074" y="591127"/>
                </a:lnTo>
                <a:lnTo>
                  <a:pt x="3184677" y="589881"/>
                </a:lnTo>
                <a:lnTo>
                  <a:pt x="3181706" y="587803"/>
                </a:lnTo>
                <a:lnTo>
                  <a:pt x="3179159" y="585310"/>
                </a:lnTo>
                <a:lnTo>
                  <a:pt x="3177461" y="582401"/>
                </a:lnTo>
                <a:lnTo>
                  <a:pt x="3175763" y="579077"/>
                </a:lnTo>
                <a:lnTo>
                  <a:pt x="3175338" y="575338"/>
                </a:lnTo>
                <a:lnTo>
                  <a:pt x="3174914" y="571598"/>
                </a:lnTo>
                <a:lnTo>
                  <a:pt x="3174914" y="563703"/>
                </a:lnTo>
                <a:lnTo>
                  <a:pt x="3178309" y="563703"/>
                </a:lnTo>
                <a:lnTo>
                  <a:pt x="3180433" y="566612"/>
                </a:lnTo>
                <a:lnTo>
                  <a:pt x="3182555" y="569520"/>
                </a:lnTo>
                <a:lnTo>
                  <a:pt x="3185102" y="571598"/>
                </a:lnTo>
                <a:lnTo>
                  <a:pt x="3188923" y="572845"/>
                </a:lnTo>
                <a:lnTo>
                  <a:pt x="3190196" y="570767"/>
                </a:lnTo>
                <a:lnTo>
                  <a:pt x="3191045" y="567858"/>
                </a:lnTo>
                <a:lnTo>
                  <a:pt x="3193168" y="559963"/>
                </a:lnTo>
                <a:lnTo>
                  <a:pt x="3194441" y="556224"/>
                </a:lnTo>
                <a:lnTo>
                  <a:pt x="3196563" y="552900"/>
                </a:lnTo>
                <a:lnTo>
                  <a:pt x="3197413" y="552068"/>
                </a:lnTo>
                <a:lnTo>
                  <a:pt x="3198261" y="550822"/>
                </a:lnTo>
                <a:lnTo>
                  <a:pt x="3199960" y="550406"/>
                </a:lnTo>
                <a:lnTo>
                  <a:pt x="3201658" y="549991"/>
                </a:lnTo>
                <a:lnTo>
                  <a:pt x="3204205" y="550406"/>
                </a:lnTo>
                <a:lnTo>
                  <a:pt x="3206752" y="551653"/>
                </a:lnTo>
                <a:lnTo>
                  <a:pt x="3207601" y="552484"/>
                </a:lnTo>
                <a:lnTo>
                  <a:pt x="3208450" y="553315"/>
                </a:lnTo>
                <a:lnTo>
                  <a:pt x="3208874" y="554977"/>
                </a:lnTo>
                <a:lnTo>
                  <a:pt x="3209723" y="556224"/>
                </a:lnTo>
                <a:lnTo>
                  <a:pt x="3213969" y="556224"/>
                </a:lnTo>
                <a:lnTo>
                  <a:pt x="3215242" y="555393"/>
                </a:lnTo>
                <a:lnTo>
                  <a:pt x="3216515" y="554146"/>
                </a:lnTo>
                <a:lnTo>
                  <a:pt x="3217789" y="551653"/>
                </a:lnTo>
                <a:lnTo>
                  <a:pt x="3219912" y="547498"/>
                </a:lnTo>
                <a:lnTo>
                  <a:pt x="3221610" y="543758"/>
                </a:lnTo>
                <a:lnTo>
                  <a:pt x="3223732" y="542511"/>
                </a:lnTo>
                <a:lnTo>
                  <a:pt x="3226704" y="540434"/>
                </a:lnTo>
                <a:lnTo>
                  <a:pt x="3230525" y="539187"/>
                </a:lnTo>
                <a:lnTo>
                  <a:pt x="3234770" y="537525"/>
                </a:lnTo>
                <a:lnTo>
                  <a:pt x="3243260" y="535863"/>
                </a:lnTo>
                <a:close/>
                <a:moveTo>
                  <a:pt x="2319805" y="530491"/>
                </a:moveTo>
                <a:lnTo>
                  <a:pt x="2323118" y="530491"/>
                </a:lnTo>
                <a:lnTo>
                  <a:pt x="2326017" y="532966"/>
                </a:lnTo>
                <a:lnTo>
                  <a:pt x="2330987" y="537917"/>
                </a:lnTo>
                <a:lnTo>
                  <a:pt x="2329745" y="538741"/>
                </a:lnTo>
                <a:lnTo>
                  <a:pt x="2328916" y="539567"/>
                </a:lnTo>
                <a:lnTo>
                  <a:pt x="2327674" y="541217"/>
                </a:lnTo>
                <a:lnTo>
                  <a:pt x="2326017" y="543279"/>
                </a:lnTo>
                <a:lnTo>
                  <a:pt x="2324775" y="543692"/>
                </a:lnTo>
                <a:lnTo>
                  <a:pt x="2323118" y="543692"/>
                </a:lnTo>
                <a:lnTo>
                  <a:pt x="2321462" y="543692"/>
                </a:lnTo>
                <a:lnTo>
                  <a:pt x="2319391" y="543279"/>
                </a:lnTo>
                <a:lnTo>
                  <a:pt x="2318149" y="542866"/>
                </a:lnTo>
                <a:lnTo>
                  <a:pt x="2316492" y="542042"/>
                </a:lnTo>
                <a:lnTo>
                  <a:pt x="2315664" y="540392"/>
                </a:lnTo>
                <a:lnTo>
                  <a:pt x="2315249" y="538741"/>
                </a:lnTo>
                <a:lnTo>
                  <a:pt x="2314836" y="536679"/>
                </a:lnTo>
                <a:lnTo>
                  <a:pt x="2314007" y="534616"/>
                </a:lnTo>
                <a:lnTo>
                  <a:pt x="2314836" y="533379"/>
                </a:lnTo>
                <a:lnTo>
                  <a:pt x="2315249" y="532554"/>
                </a:lnTo>
                <a:lnTo>
                  <a:pt x="2316078" y="531316"/>
                </a:lnTo>
                <a:lnTo>
                  <a:pt x="2316906" y="530904"/>
                </a:lnTo>
                <a:close/>
                <a:moveTo>
                  <a:pt x="1940256" y="530491"/>
                </a:moveTo>
                <a:lnTo>
                  <a:pt x="1943526" y="530491"/>
                </a:lnTo>
                <a:lnTo>
                  <a:pt x="1943526" y="531349"/>
                </a:lnTo>
                <a:lnTo>
                  <a:pt x="1944753" y="532636"/>
                </a:lnTo>
                <a:lnTo>
                  <a:pt x="1945979" y="533923"/>
                </a:lnTo>
                <a:lnTo>
                  <a:pt x="1946387" y="534781"/>
                </a:lnTo>
                <a:lnTo>
                  <a:pt x="1945979" y="537355"/>
                </a:lnTo>
                <a:lnTo>
                  <a:pt x="1944753" y="539501"/>
                </a:lnTo>
                <a:lnTo>
                  <a:pt x="1943936" y="539930"/>
                </a:lnTo>
                <a:lnTo>
                  <a:pt x="1943118" y="540788"/>
                </a:lnTo>
                <a:lnTo>
                  <a:pt x="1941483" y="540788"/>
                </a:lnTo>
                <a:lnTo>
                  <a:pt x="1940256" y="541217"/>
                </a:lnTo>
                <a:lnTo>
                  <a:pt x="1939029" y="540788"/>
                </a:lnTo>
                <a:lnTo>
                  <a:pt x="1937395" y="539930"/>
                </a:lnTo>
                <a:lnTo>
                  <a:pt x="1936169" y="537785"/>
                </a:lnTo>
                <a:lnTo>
                  <a:pt x="1935351" y="536497"/>
                </a:lnTo>
                <a:lnTo>
                  <a:pt x="1935351" y="534781"/>
                </a:lnTo>
                <a:lnTo>
                  <a:pt x="1935351" y="533495"/>
                </a:lnTo>
                <a:lnTo>
                  <a:pt x="1936169" y="532636"/>
                </a:lnTo>
                <a:lnTo>
                  <a:pt x="1936986" y="531349"/>
                </a:lnTo>
                <a:lnTo>
                  <a:pt x="1937804" y="530920"/>
                </a:lnTo>
                <a:close/>
                <a:moveTo>
                  <a:pt x="2376410" y="525541"/>
                </a:moveTo>
                <a:lnTo>
                  <a:pt x="2377683" y="526362"/>
                </a:lnTo>
                <a:lnTo>
                  <a:pt x="2379381" y="526773"/>
                </a:lnTo>
                <a:lnTo>
                  <a:pt x="2380230" y="528005"/>
                </a:lnTo>
                <a:lnTo>
                  <a:pt x="2381080" y="529648"/>
                </a:lnTo>
                <a:lnTo>
                  <a:pt x="2383627" y="532933"/>
                </a:lnTo>
                <a:lnTo>
                  <a:pt x="2385749" y="537040"/>
                </a:lnTo>
                <a:lnTo>
                  <a:pt x="2387023" y="541147"/>
                </a:lnTo>
                <a:lnTo>
                  <a:pt x="2389145" y="545254"/>
                </a:lnTo>
                <a:lnTo>
                  <a:pt x="2390843" y="547307"/>
                </a:lnTo>
                <a:lnTo>
                  <a:pt x="2392117" y="548539"/>
                </a:lnTo>
                <a:lnTo>
                  <a:pt x="2393390" y="548539"/>
                </a:lnTo>
                <a:lnTo>
                  <a:pt x="2395938" y="548950"/>
                </a:lnTo>
                <a:lnTo>
                  <a:pt x="2397635" y="549360"/>
                </a:lnTo>
                <a:lnTo>
                  <a:pt x="2399758" y="550182"/>
                </a:lnTo>
                <a:lnTo>
                  <a:pt x="2401880" y="551825"/>
                </a:lnTo>
                <a:lnTo>
                  <a:pt x="2403579" y="553056"/>
                </a:lnTo>
                <a:lnTo>
                  <a:pt x="2404427" y="555520"/>
                </a:lnTo>
                <a:lnTo>
                  <a:pt x="2405701" y="557985"/>
                </a:lnTo>
                <a:lnTo>
                  <a:pt x="2405701" y="560859"/>
                </a:lnTo>
                <a:lnTo>
                  <a:pt x="2405277" y="563323"/>
                </a:lnTo>
                <a:lnTo>
                  <a:pt x="2404003" y="565787"/>
                </a:lnTo>
                <a:lnTo>
                  <a:pt x="2402305" y="568251"/>
                </a:lnTo>
                <a:lnTo>
                  <a:pt x="2400182" y="569484"/>
                </a:lnTo>
                <a:lnTo>
                  <a:pt x="2396786" y="573180"/>
                </a:lnTo>
                <a:lnTo>
                  <a:pt x="2395513" y="574822"/>
                </a:lnTo>
                <a:lnTo>
                  <a:pt x="2394664" y="576876"/>
                </a:lnTo>
                <a:lnTo>
                  <a:pt x="2395513" y="579751"/>
                </a:lnTo>
                <a:lnTo>
                  <a:pt x="2396786" y="581804"/>
                </a:lnTo>
                <a:lnTo>
                  <a:pt x="2398060" y="583447"/>
                </a:lnTo>
                <a:lnTo>
                  <a:pt x="2400182" y="585090"/>
                </a:lnTo>
                <a:lnTo>
                  <a:pt x="2404003" y="588375"/>
                </a:lnTo>
                <a:lnTo>
                  <a:pt x="2405277" y="590018"/>
                </a:lnTo>
                <a:lnTo>
                  <a:pt x="2405701" y="592482"/>
                </a:lnTo>
                <a:lnTo>
                  <a:pt x="2405701" y="593714"/>
                </a:lnTo>
                <a:lnTo>
                  <a:pt x="2405277" y="595357"/>
                </a:lnTo>
                <a:lnTo>
                  <a:pt x="2404003" y="596588"/>
                </a:lnTo>
                <a:lnTo>
                  <a:pt x="2403154" y="597410"/>
                </a:lnTo>
                <a:lnTo>
                  <a:pt x="2400182" y="599463"/>
                </a:lnTo>
                <a:lnTo>
                  <a:pt x="2396362" y="600695"/>
                </a:lnTo>
                <a:lnTo>
                  <a:pt x="2392966" y="602338"/>
                </a:lnTo>
                <a:lnTo>
                  <a:pt x="2389145" y="603159"/>
                </a:lnTo>
                <a:lnTo>
                  <a:pt x="2382778" y="603981"/>
                </a:lnTo>
                <a:lnTo>
                  <a:pt x="2379381" y="605623"/>
                </a:lnTo>
                <a:lnTo>
                  <a:pt x="2376834" y="607677"/>
                </a:lnTo>
                <a:lnTo>
                  <a:pt x="2371740" y="612194"/>
                </a:lnTo>
                <a:lnTo>
                  <a:pt x="2369618" y="614248"/>
                </a:lnTo>
                <a:lnTo>
                  <a:pt x="2366646" y="615891"/>
                </a:lnTo>
                <a:lnTo>
                  <a:pt x="2363250" y="617533"/>
                </a:lnTo>
                <a:lnTo>
                  <a:pt x="2359005" y="617944"/>
                </a:lnTo>
                <a:lnTo>
                  <a:pt x="2357307" y="617944"/>
                </a:lnTo>
                <a:lnTo>
                  <a:pt x="2355609" y="617533"/>
                </a:lnTo>
                <a:lnTo>
                  <a:pt x="2353487" y="615891"/>
                </a:lnTo>
                <a:lnTo>
                  <a:pt x="2351364" y="613427"/>
                </a:lnTo>
                <a:lnTo>
                  <a:pt x="2350090" y="611373"/>
                </a:lnTo>
                <a:lnTo>
                  <a:pt x="2347119" y="605623"/>
                </a:lnTo>
                <a:lnTo>
                  <a:pt x="2345421" y="603159"/>
                </a:lnTo>
                <a:lnTo>
                  <a:pt x="2343723" y="601516"/>
                </a:lnTo>
                <a:lnTo>
                  <a:pt x="2340327" y="600285"/>
                </a:lnTo>
                <a:lnTo>
                  <a:pt x="2336082" y="599052"/>
                </a:lnTo>
                <a:lnTo>
                  <a:pt x="2334383" y="598642"/>
                </a:lnTo>
                <a:lnTo>
                  <a:pt x="2332261" y="596999"/>
                </a:lnTo>
                <a:lnTo>
                  <a:pt x="2331412" y="595767"/>
                </a:lnTo>
                <a:lnTo>
                  <a:pt x="2330987" y="593714"/>
                </a:lnTo>
                <a:lnTo>
                  <a:pt x="2331412" y="592482"/>
                </a:lnTo>
                <a:lnTo>
                  <a:pt x="2332685" y="591250"/>
                </a:lnTo>
                <a:lnTo>
                  <a:pt x="2337355" y="589196"/>
                </a:lnTo>
                <a:lnTo>
                  <a:pt x="2337355" y="583036"/>
                </a:lnTo>
                <a:lnTo>
                  <a:pt x="2340327" y="582626"/>
                </a:lnTo>
                <a:lnTo>
                  <a:pt x="2342449" y="581393"/>
                </a:lnTo>
                <a:lnTo>
                  <a:pt x="2344996" y="578929"/>
                </a:lnTo>
                <a:lnTo>
                  <a:pt x="2347543" y="576876"/>
                </a:lnTo>
                <a:lnTo>
                  <a:pt x="2348817" y="574001"/>
                </a:lnTo>
                <a:lnTo>
                  <a:pt x="2350515" y="571127"/>
                </a:lnTo>
                <a:lnTo>
                  <a:pt x="2350939" y="567841"/>
                </a:lnTo>
                <a:lnTo>
                  <a:pt x="2351364" y="564966"/>
                </a:lnTo>
                <a:lnTo>
                  <a:pt x="2350939" y="564145"/>
                </a:lnTo>
                <a:lnTo>
                  <a:pt x="2350090" y="562913"/>
                </a:lnTo>
                <a:lnTo>
                  <a:pt x="2347543" y="560859"/>
                </a:lnTo>
                <a:lnTo>
                  <a:pt x="2345845" y="559627"/>
                </a:lnTo>
                <a:lnTo>
                  <a:pt x="2344571" y="558395"/>
                </a:lnTo>
                <a:lnTo>
                  <a:pt x="2343723" y="556342"/>
                </a:lnTo>
                <a:lnTo>
                  <a:pt x="2343723" y="554699"/>
                </a:lnTo>
                <a:lnTo>
                  <a:pt x="2344147" y="552235"/>
                </a:lnTo>
                <a:lnTo>
                  <a:pt x="2345421" y="549771"/>
                </a:lnTo>
                <a:lnTo>
                  <a:pt x="2347543" y="547307"/>
                </a:lnTo>
                <a:lnTo>
                  <a:pt x="2350515" y="545664"/>
                </a:lnTo>
                <a:lnTo>
                  <a:pt x="2352637" y="543611"/>
                </a:lnTo>
                <a:lnTo>
                  <a:pt x="2355609" y="542379"/>
                </a:lnTo>
                <a:lnTo>
                  <a:pt x="2358581" y="540736"/>
                </a:lnTo>
                <a:lnTo>
                  <a:pt x="2360703" y="540736"/>
                </a:lnTo>
                <a:lnTo>
                  <a:pt x="2371316" y="531701"/>
                </a:lnTo>
                <a:lnTo>
                  <a:pt x="2371740" y="530469"/>
                </a:lnTo>
                <a:lnTo>
                  <a:pt x="2372589" y="528005"/>
                </a:lnTo>
                <a:lnTo>
                  <a:pt x="2373014" y="527184"/>
                </a:lnTo>
                <a:lnTo>
                  <a:pt x="2373438" y="526773"/>
                </a:lnTo>
                <a:lnTo>
                  <a:pt x="2374712" y="526362"/>
                </a:lnTo>
                <a:close/>
                <a:moveTo>
                  <a:pt x="4215129" y="498440"/>
                </a:moveTo>
                <a:lnTo>
                  <a:pt x="4215005" y="498981"/>
                </a:lnTo>
                <a:lnTo>
                  <a:pt x="4214581" y="502692"/>
                </a:lnTo>
                <a:lnTo>
                  <a:pt x="4213309" y="511352"/>
                </a:lnTo>
                <a:lnTo>
                  <a:pt x="4212885" y="515476"/>
                </a:lnTo>
                <a:lnTo>
                  <a:pt x="4212161" y="518991"/>
                </a:lnTo>
                <a:lnTo>
                  <a:pt x="4212169" y="518972"/>
                </a:lnTo>
                <a:lnTo>
                  <a:pt x="4213018" y="514843"/>
                </a:lnTo>
                <a:lnTo>
                  <a:pt x="4213443" y="510714"/>
                </a:lnTo>
                <a:lnTo>
                  <a:pt x="4214717" y="502043"/>
                </a:lnTo>
                <a:close/>
                <a:moveTo>
                  <a:pt x="1936901" y="495015"/>
                </a:moveTo>
                <a:lnTo>
                  <a:pt x="1937764" y="495428"/>
                </a:lnTo>
                <a:lnTo>
                  <a:pt x="1938626" y="495840"/>
                </a:lnTo>
                <a:lnTo>
                  <a:pt x="1939920" y="497490"/>
                </a:lnTo>
                <a:lnTo>
                  <a:pt x="1941214" y="498727"/>
                </a:lnTo>
                <a:lnTo>
                  <a:pt x="1942077" y="499553"/>
                </a:lnTo>
                <a:lnTo>
                  <a:pt x="1943370" y="499553"/>
                </a:lnTo>
                <a:lnTo>
                  <a:pt x="1946389" y="499553"/>
                </a:lnTo>
                <a:lnTo>
                  <a:pt x="1946389" y="507390"/>
                </a:lnTo>
                <a:lnTo>
                  <a:pt x="1945957" y="508628"/>
                </a:lnTo>
                <a:lnTo>
                  <a:pt x="1945526" y="510278"/>
                </a:lnTo>
                <a:lnTo>
                  <a:pt x="1944232" y="511103"/>
                </a:lnTo>
                <a:lnTo>
                  <a:pt x="1943370" y="511928"/>
                </a:lnTo>
                <a:lnTo>
                  <a:pt x="1940351" y="511928"/>
                </a:lnTo>
                <a:lnTo>
                  <a:pt x="1937764" y="513165"/>
                </a:lnTo>
                <a:lnTo>
                  <a:pt x="1935608" y="514815"/>
                </a:lnTo>
                <a:lnTo>
                  <a:pt x="1933451" y="516466"/>
                </a:lnTo>
                <a:lnTo>
                  <a:pt x="1931295" y="517703"/>
                </a:lnTo>
                <a:lnTo>
                  <a:pt x="1929570" y="518940"/>
                </a:lnTo>
                <a:lnTo>
                  <a:pt x="1926983" y="520591"/>
                </a:lnTo>
                <a:lnTo>
                  <a:pt x="1923963" y="520591"/>
                </a:lnTo>
                <a:lnTo>
                  <a:pt x="1923101" y="520591"/>
                </a:lnTo>
                <a:lnTo>
                  <a:pt x="1922239" y="520178"/>
                </a:lnTo>
                <a:lnTo>
                  <a:pt x="1920514" y="518116"/>
                </a:lnTo>
                <a:lnTo>
                  <a:pt x="1919651" y="515640"/>
                </a:lnTo>
                <a:lnTo>
                  <a:pt x="1919220" y="513578"/>
                </a:lnTo>
                <a:lnTo>
                  <a:pt x="1919651" y="511103"/>
                </a:lnTo>
                <a:lnTo>
                  <a:pt x="1920945" y="508215"/>
                </a:lnTo>
                <a:lnTo>
                  <a:pt x="1922670" y="505328"/>
                </a:lnTo>
                <a:lnTo>
                  <a:pt x="1924826" y="502440"/>
                </a:lnTo>
                <a:lnTo>
                  <a:pt x="1927413" y="499553"/>
                </a:lnTo>
                <a:lnTo>
                  <a:pt x="1930433" y="497490"/>
                </a:lnTo>
                <a:lnTo>
                  <a:pt x="1933882" y="495840"/>
                </a:lnTo>
                <a:lnTo>
                  <a:pt x="1935608" y="495428"/>
                </a:lnTo>
                <a:close/>
                <a:moveTo>
                  <a:pt x="1918371" y="495015"/>
                </a:moveTo>
                <a:lnTo>
                  <a:pt x="1921343" y="495015"/>
                </a:lnTo>
                <a:lnTo>
                  <a:pt x="1923040" y="495445"/>
                </a:lnTo>
                <a:lnTo>
                  <a:pt x="1923890" y="495875"/>
                </a:lnTo>
                <a:lnTo>
                  <a:pt x="1924314" y="496734"/>
                </a:lnTo>
                <a:lnTo>
                  <a:pt x="1923890" y="498453"/>
                </a:lnTo>
                <a:lnTo>
                  <a:pt x="1921767" y="501460"/>
                </a:lnTo>
                <a:lnTo>
                  <a:pt x="1919220" y="505328"/>
                </a:lnTo>
                <a:lnTo>
                  <a:pt x="1914975" y="509195"/>
                </a:lnTo>
                <a:lnTo>
                  <a:pt x="1911579" y="512203"/>
                </a:lnTo>
                <a:lnTo>
                  <a:pt x="1908608" y="514781"/>
                </a:lnTo>
                <a:lnTo>
                  <a:pt x="1907334" y="515641"/>
                </a:lnTo>
                <a:lnTo>
                  <a:pt x="1905637" y="515211"/>
                </a:lnTo>
                <a:lnTo>
                  <a:pt x="1904363" y="513922"/>
                </a:lnTo>
                <a:lnTo>
                  <a:pt x="1903090" y="511773"/>
                </a:lnTo>
                <a:lnTo>
                  <a:pt x="1902240" y="509195"/>
                </a:lnTo>
                <a:lnTo>
                  <a:pt x="1903090" y="506617"/>
                </a:lnTo>
                <a:lnTo>
                  <a:pt x="1904363" y="504468"/>
                </a:lnTo>
                <a:lnTo>
                  <a:pt x="1906910" y="501460"/>
                </a:lnTo>
                <a:lnTo>
                  <a:pt x="1909882" y="499312"/>
                </a:lnTo>
                <a:lnTo>
                  <a:pt x="1912853" y="497593"/>
                </a:lnTo>
                <a:lnTo>
                  <a:pt x="1915400" y="495875"/>
                </a:lnTo>
                <a:close/>
                <a:moveTo>
                  <a:pt x="4249454" y="487292"/>
                </a:moveTo>
                <a:lnTo>
                  <a:pt x="4248943" y="487434"/>
                </a:lnTo>
                <a:lnTo>
                  <a:pt x="4246405" y="488843"/>
                </a:lnTo>
                <a:lnTo>
                  <a:pt x="4247427" y="488418"/>
                </a:lnTo>
                <a:close/>
                <a:moveTo>
                  <a:pt x="1964105" y="483465"/>
                </a:moveTo>
                <a:lnTo>
                  <a:pt x="1965363" y="483465"/>
                </a:lnTo>
                <a:lnTo>
                  <a:pt x="1967041" y="483872"/>
                </a:lnTo>
                <a:lnTo>
                  <a:pt x="1969141" y="484687"/>
                </a:lnTo>
                <a:lnTo>
                  <a:pt x="1970819" y="485909"/>
                </a:lnTo>
                <a:lnTo>
                  <a:pt x="1972918" y="486316"/>
                </a:lnTo>
                <a:lnTo>
                  <a:pt x="1973757" y="488761"/>
                </a:lnTo>
                <a:lnTo>
                  <a:pt x="1975437" y="489983"/>
                </a:lnTo>
                <a:lnTo>
                  <a:pt x="1977115" y="490391"/>
                </a:lnTo>
                <a:lnTo>
                  <a:pt x="1979634" y="490391"/>
                </a:lnTo>
                <a:lnTo>
                  <a:pt x="1985090" y="489983"/>
                </a:lnTo>
                <a:lnTo>
                  <a:pt x="1989708" y="489169"/>
                </a:lnTo>
                <a:lnTo>
                  <a:pt x="1991387" y="495687"/>
                </a:lnTo>
                <a:lnTo>
                  <a:pt x="1991387" y="501391"/>
                </a:lnTo>
                <a:lnTo>
                  <a:pt x="1990967" y="503836"/>
                </a:lnTo>
                <a:lnTo>
                  <a:pt x="1990547" y="505465"/>
                </a:lnTo>
                <a:lnTo>
                  <a:pt x="1989288" y="507910"/>
                </a:lnTo>
                <a:lnTo>
                  <a:pt x="1988449" y="509132"/>
                </a:lnTo>
                <a:lnTo>
                  <a:pt x="1986770" y="511169"/>
                </a:lnTo>
                <a:lnTo>
                  <a:pt x="1985510" y="512392"/>
                </a:lnTo>
                <a:lnTo>
                  <a:pt x="1983412" y="513614"/>
                </a:lnTo>
                <a:lnTo>
                  <a:pt x="1981733" y="514429"/>
                </a:lnTo>
                <a:lnTo>
                  <a:pt x="1976696" y="515651"/>
                </a:lnTo>
                <a:lnTo>
                  <a:pt x="1971659" y="516466"/>
                </a:lnTo>
                <a:lnTo>
                  <a:pt x="1968301" y="515651"/>
                </a:lnTo>
                <a:lnTo>
                  <a:pt x="1964943" y="515244"/>
                </a:lnTo>
                <a:lnTo>
                  <a:pt x="1962005" y="514429"/>
                </a:lnTo>
                <a:lnTo>
                  <a:pt x="1959486" y="513207"/>
                </a:lnTo>
                <a:lnTo>
                  <a:pt x="1957387" y="511169"/>
                </a:lnTo>
                <a:lnTo>
                  <a:pt x="1955708" y="509132"/>
                </a:lnTo>
                <a:lnTo>
                  <a:pt x="1954449" y="507095"/>
                </a:lnTo>
                <a:lnTo>
                  <a:pt x="1954030" y="504243"/>
                </a:lnTo>
                <a:lnTo>
                  <a:pt x="1954449" y="502206"/>
                </a:lnTo>
                <a:lnTo>
                  <a:pt x="1955708" y="498947"/>
                </a:lnTo>
                <a:lnTo>
                  <a:pt x="1957807" y="492021"/>
                </a:lnTo>
                <a:lnTo>
                  <a:pt x="1959906" y="488761"/>
                </a:lnTo>
                <a:lnTo>
                  <a:pt x="1961166" y="485909"/>
                </a:lnTo>
                <a:lnTo>
                  <a:pt x="1963265" y="483872"/>
                </a:lnTo>
                <a:close/>
                <a:moveTo>
                  <a:pt x="2022228" y="480165"/>
                </a:moveTo>
                <a:lnTo>
                  <a:pt x="2026367" y="480165"/>
                </a:lnTo>
                <a:lnTo>
                  <a:pt x="2029678" y="480978"/>
                </a:lnTo>
                <a:lnTo>
                  <a:pt x="2030920" y="481384"/>
                </a:lnTo>
                <a:lnTo>
                  <a:pt x="2031747" y="482603"/>
                </a:lnTo>
                <a:lnTo>
                  <a:pt x="2032989" y="484228"/>
                </a:lnTo>
                <a:lnTo>
                  <a:pt x="2032989" y="486260"/>
                </a:lnTo>
                <a:lnTo>
                  <a:pt x="2032989" y="490730"/>
                </a:lnTo>
                <a:lnTo>
                  <a:pt x="2031747" y="495200"/>
                </a:lnTo>
                <a:lnTo>
                  <a:pt x="2030920" y="498857"/>
                </a:lnTo>
                <a:lnTo>
                  <a:pt x="2028436" y="501702"/>
                </a:lnTo>
                <a:lnTo>
                  <a:pt x="2025953" y="504140"/>
                </a:lnTo>
                <a:lnTo>
                  <a:pt x="2022228" y="505765"/>
                </a:lnTo>
                <a:lnTo>
                  <a:pt x="2017675" y="506984"/>
                </a:lnTo>
                <a:lnTo>
                  <a:pt x="2011881" y="507391"/>
                </a:lnTo>
                <a:lnTo>
                  <a:pt x="2007741" y="506984"/>
                </a:lnTo>
                <a:lnTo>
                  <a:pt x="2005258" y="506171"/>
                </a:lnTo>
                <a:lnTo>
                  <a:pt x="2003188" y="505359"/>
                </a:lnTo>
                <a:lnTo>
                  <a:pt x="2001947" y="504140"/>
                </a:lnTo>
                <a:lnTo>
                  <a:pt x="2001119" y="502108"/>
                </a:lnTo>
                <a:lnTo>
                  <a:pt x="1999877" y="499670"/>
                </a:lnTo>
                <a:lnTo>
                  <a:pt x="1999877" y="496419"/>
                </a:lnTo>
                <a:lnTo>
                  <a:pt x="1999877" y="495200"/>
                </a:lnTo>
                <a:lnTo>
                  <a:pt x="2000705" y="493981"/>
                </a:lnTo>
                <a:lnTo>
                  <a:pt x="2001947" y="493168"/>
                </a:lnTo>
                <a:lnTo>
                  <a:pt x="2002775" y="492762"/>
                </a:lnTo>
                <a:lnTo>
                  <a:pt x="2006500" y="491949"/>
                </a:lnTo>
                <a:lnTo>
                  <a:pt x="2010639" y="491949"/>
                </a:lnTo>
                <a:lnTo>
                  <a:pt x="2014778" y="491543"/>
                </a:lnTo>
                <a:lnTo>
                  <a:pt x="2018088" y="490730"/>
                </a:lnTo>
                <a:lnTo>
                  <a:pt x="2019744" y="490324"/>
                </a:lnTo>
                <a:lnTo>
                  <a:pt x="2020986" y="489917"/>
                </a:lnTo>
                <a:lnTo>
                  <a:pt x="2021814" y="489105"/>
                </a:lnTo>
                <a:lnTo>
                  <a:pt x="2022228" y="487479"/>
                </a:lnTo>
                <a:close/>
                <a:moveTo>
                  <a:pt x="1978246" y="469439"/>
                </a:moveTo>
                <a:lnTo>
                  <a:pt x="1978691" y="469439"/>
                </a:lnTo>
                <a:lnTo>
                  <a:pt x="1996481" y="469439"/>
                </a:lnTo>
                <a:lnTo>
                  <a:pt x="1996036" y="470298"/>
                </a:lnTo>
                <a:lnTo>
                  <a:pt x="1996036" y="471584"/>
                </a:lnTo>
                <a:lnTo>
                  <a:pt x="1996481" y="473730"/>
                </a:lnTo>
                <a:lnTo>
                  <a:pt x="1996036" y="476304"/>
                </a:lnTo>
                <a:lnTo>
                  <a:pt x="1994702" y="478020"/>
                </a:lnTo>
                <a:lnTo>
                  <a:pt x="1992034" y="479736"/>
                </a:lnTo>
                <a:lnTo>
                  <a:pt x="1988475" y="480165"/>
                </a:lnTo>
                <a:lnTo>
                  <a:pt x="1985807" y="480165"/>
                </a:lnTo>
                <a:lnTo>
                  <a:pt x="1983138" y="479307"/>
                </a:lnTo>
                <a:lnTo>
                  <a:pt x="1981804" y="478878"/>
                </a:lnTo>
                <a:lnTo>
                  <a:pt x="1980025" y="477591"/>
                </a:lnTo>
                <a:lnTo>
                  <a:pt x="1979581" y="476304"/>
                </a:lnTo>
                <a:lnTo>
                  <a:pt x="1978691" y="474588"/>
                </a:lnTo>
                <a:lnTo>
                  <a:pt x="1978691" y="472443"/>
                </a:lnTo>
                <a:lnTo>
                  <a:pt x="1977802" y="470726"/>
                </a:lnTo>
                <a:lnTo>
                  <a:pt x="1977802" y="469868"/>
                </a:lnTo>
                <a:close/>
                <a:moveTo>
                  <a:pt x="1883872" y="469439"/>
                </a:moveTo>
                <a:lnTo>
                  <a:pt x="1884742" y="469860"/>
                </a:lnTo>
                <a:lnTo>
                  <a:pt x="1886046" y="470280"/>
                </a:lnTo>
                <a:lnTo>
                  <a:pt x="1887351" y="470701"/>
                </a:lnTo>
                <a:lnTo>
                  <a:pt x="1888656" y="470701"/>
                </a:lnTo>
                <a:lnTo>
                  <a:pt x="1888221" y="472804"/>
                </a:lnTo>
                <a:lnTo>
                  <a:pt x="1887786" y="474486"/>
                </a:lnTo>
                <a:lnTo>
                  <a:pt x="1885176" y="479954"/>
                </a:lnTo>
                <a:lnTo>
                  <a:pt x="1883437" y="485422"/>
                </a:lnTo>
                <a:lnTo>
                  <a:pt x="1882133" y="488366"/>
                </a:lnTo>
                <a:lnTo>
                  <a:pt x="1882133" y="490890"/>
                </a:lnTo>
                <a:lnTo>
                  <a:pt x="1878654" y="490890"/>
                </a:lnTo>
                <a:lnTo>
                  <a:pt x="1876045" y="490049"/>
                </a:lnTo>
                <a:lnTo>
                  <a:pt x="1873870" y="488787"/>
                </a:lnTo>
                <a:lnTo>
                  <a:pt x="1872565" y="488366"/>
                </a:lnTo>
                <a:lnTo>
                  <a:pt x="1871695" y="486684"/>
                </a:lnTo>
                <a:lnTo>
                  <a:pt x="1871260" y="485422"/>
                </a:lnTo>
                <a:lnTo>
                  <a:pt x="1870826" y="483319"/>
                </a:lnTo>
                <a:lnTo>
                  <a:pt x="1871260" y="480796"/>
                </a:lnTo>
                <a:lnTo>
                  <a:pt x="1871695" y="479113"/>
                </a:lnTo>
                <a:lnTo>
                  <a:pt x="1872130" y="477431"/>
                </a:lnTo>
                <a:lnTo>
                  <a:pt x="1873000" y="476169"/>
                </a:lnTo>
                <a:lnTo>
                  <a:pt x="1875610" y="473646"/>
                </a:lnTo>
                <a:lnTo>
                  <a:pt x="1878654" y="472384"/>
                </a:lnTo>
                <a:lnTo>
                  <a:pt x="1881698" y="470280"/>
                </a:lnTo>
                <a:close/>
                <a:moveTo>
                  <a:pt x="1920945" y="439739"/>
                </a:moveTo>
                <a:lnTo>
                  <a:pt x="1923532" y="440152"/>
                </a:lnTo>
                <a:lnTo>
                  <a:pt x="1924826" y="441801"/>
                </a:lnTo>
                <a:lnTo>
                  <a:pt x="1926550" y="443039"/>
                </a:lnTo>
                <a:lnTo>
                  <a:pt x="1927844" y="445101"/>
                </a:lnTo>
                <a:lnTo>
                  <a:pt x="1929570" y="447164"/>
                </a:lnTo>
                <a:lnTo>
                  <a:pt x="1931294" y="448814"/>
                </a:lnTo>
                <a:lnTo>
                  <a:pt x="1934313" y="450052"/>
                </a:lnTo>
                <a:lnTo>
                  <a:pt x="1938626" y="450464"/>
                </a:lnTo>
                <a:lnTo>
                  <a:pt x="1939488" y="450464"/>
                </a:lnTo>
                <a:lnTo>
                  <a:pt x="1941214" y="451289"/>
                </a:lnTo>
                <a:lnTo>
                  <a:pt x="1942939" y="451702"/>
                </a:lnTo>
                <a:lnTo>
                  <a:pt x="1943801" y="452527"/>
                </a:lnTo>
                <a:lnTo>
                  <a:pt x="1944232" y="453352"/>
                </a:lnTo>
                <a:lnTo>
                  <a:pt x="1944663" y="455002"/>
                </a:lnTo>
                <a:lnTo>
                  <a:pt x="1944232" y="456240"/>
                </a:lnTo>
                <a:lnTo>
                  <a:pt x="1943801" y="457889"/>
                </a:lnTo>
                <a:lnTo>
                  <a:pt x="1943368" y="461189"/>
                </a:lnTo>
                <a:lnTo>
                  <a:pt x="1943368" y="462427"/>
                </a:lnTo>
                <a:lnTo>
                  <a:pt x="1944663" y="464902"/>
                </a:lnTo>
                <a:lnTo>
                  <a:pt x="1945957" y="466965"/>
                </a:lnTo>
                <a:lnTo>
                  <a:pt x="1946387" y="468202"/>
                </a:lnTo>
                <a:lnTo>
                  <a:pt x="1945957" y="471090"/>
                </a:lnTo>
                <a:lnTo>
                  <a:pt x="1944663" y="473152"/>
                </a:lnTo>
                <a:lnTo>
                  <a:pt x="1943368" y="474803"/>
                </a:lnTo>
                <a:lnTo>
                  <a:pt x="1943368" y="477690"/>
                </a:lnTo>
                <a:lnTo>
                  <a:pt x="1938626" y="477690"/>
                </a:lnTo>
                <a:lnTo>
                  <a:pt x="1936469" y="477277"/>
                </a:lnTo>
                <a:lnTo>
                  <a:pt x="1934313" y="476865"/>
                </a:lnTo>
                <a:lnTo>
                  <a:pt x="1932588" y="475215"/>
                </a:lnTo>
                <a:lnTo>
                  <a:pt x="1930432" y="473977"/>
                </a:lnTo>
                <a:lnTo>
                  <a:pt x="1927413" y="470265"/>
                </a:lnTo>
                <a:lnTo>
                  <a:pt x="1924395" y="464902"/>
                </a:lnTo>
                <a:lnTo>
                  <a:pt x="1922669" y="459539"/>
                </a:lnTo>
                <a:lnTo>
                  <a:pt x="1920514" y="454177"/>
                </a:lnTo>
                <a:lnTo>
                  <a:pt x="1919651" y="448814"/>
                </a:lnTo>
                <a:lnTo>
                  <a:pt x="1919220" y="444689"/>
                </a:lnTo>
                <a:lnTo>
                  <a:pt x="1919220" y="441801"/>
                </a:lnTo>
                <a:lnTo>
                  <a:pt x="1919220" y="440152"/>
                </a:lnTo>
                <a:lnTo>
                  <a:pt x="1920082" y="440152"/>
                </a:lnTo>
                <a:close/>
                <a:moveTo>
                  <a:pt x="2022800" y="433138"/>
                </a:moveTo>
                <a:lnTo>
                  <a:pt x="2026327" y="433138"/>
                </a:lnTo>
                <a:lnTo>
                  <a:pt x="2032988" y="438209"/>
                </a:lnTo>
                <a:lnTo>
                  <a:pt x="2032988" y="440322"/>
                </a:lnTo>
                <a:lnTo>
                  <a:pt x="2032597" y="444970"/>
                </a:lnTo>
                <a:lnTo>
                  <a:pt x="2031420" y="446660"/>
                </a:lnTo>
                <a:lnTo>
                  <a:pt x="2030637" y="448773"/>
                </a:lnTo>
                <a:lnTo>
                  <a:pt x="2029462" y="450041"/>
                </a:lnTo>
                <a:lnTo>
                  <a:pt x="2027503" y="450463"/>
                </a:lnTo>
                <a:lnTo>
                  <a:pt x="2026719" y="450041"/>
                </a:lnTo>
                <a:lnTo>
                  <a:pt x="2025543" y="449618"/>
                </a:lnTo>
                <a:lnTo>
                  <a:pt x="2024368" y="446660"/>
                </a:lnTo>
                <a:lnTo>
                  <a:pt x="2023584" y="443279"/>
                </a:lnTo>
                <a:lnTo>
                  <a:pt x="2022800" y="439476"/>
                </a:lnTo>
                <a:close/>
                <a:moveTo>
                  <a:pt x="1963468" y="422413"/>
                </a:moveTo>
                <a:lnTo>
                  <a:pt x="1964725" y="422413"/>
                </a:lnTo>
                <a:lnTo>
                  <a:pt x="1965562" y="422413"/>
                </a:lnTo>
                <a:lnTo>
                  <a:pt x="1966820" y="422826"/>
                </a:lnTo>
                <a:lnTo>
                  <a:pt x="1968915" y="424063"/>
                </a:lnTo>
                <a:lnTo>
                  <a:pt x="1970171" y="426538"/>
                </a:lnTo>
                <a:lnTo>
                  <a:pt x="1971010" y="429838"/>
                </a:lnTo>
                <a:lnTo>
                  <a:pt x="1970171" y="431900"/>
                </a:lnTo>
                <a:lnTo>
                  <a:pt x="1970171" y="433138"/>
                </a:lnTo>
                <a:lnTo>
                  <a:pt x="1969754" y="433963"/>
                </a:lnTo>
                <a:lnTo>
                  <a:pt x="1968915" y="435201"/>
                </a:lnTo>
                <a:lnTo>
                  <a:pt x="1967658" y="435613"/>
                </a:lnTo>
                <a:lnTo>
                  <a:pt x="1965982" y="436025"/>
                </a:lnTo>
                <a:lnTo>
                  <a:pt x="1956763" y="436025"/>
                </a:lnTo>
                <a:lnTo>
                  <a:pt x="1955925" y="436025"/>
                </a:lnTo>
                <a:lnTo>
                  <a:pt x="1955506" y="436851"/>
                </a:lnTo>
                <a:lnTo>
                  <a:pt x="1954668" y="439738"/>
                </a:lnTo>
                <a:lnTo>
                  <a:pt x="1953412" y="441389"/>
                </a:lnTo>
                <a:lnTo>
                  <a:pt x="1952573" y="442213"/>
                </a:lnTo>
                <a:lnTo>
                  <a:pt x="1950898" y="443038"/>
                </a:lnTo>
                <a:lnTo>
                  <a:pt x="1949222" y="443863"/>
                </a:lnTo>
                <a:lnTo>
                  <a:pt x="1947126" y="443038"/>
                </a:lnTo>
                <a:lnTo>
                  <a:pt x="1944613" y="442626"/>
                </a:lnTo>
                <a:lnTo>
                  <a:pt x="1943356" y="441389"/>
                </a:lnTo>
                <a:lnTo>
                  <a:pt x="1941261" y="439738"/>
                </a:lnTo>
                <a:lnTo>
                  <a:pt x="1940423" y="438088"/>
                </a:lnTo>
                <a:lnTo>
                  <a:pt x="1939585" y="436025"/>
                </a:lnTo>
                <a:lnTo>
                  <a:pt x="1938747" y="433551"/>
                </a:lnTo>
                <a:lnTo>
                  <a:pt x="1938747" y="431488"/>
                </a:lnTo>
                <a:lnTo>
                  <a:pt x="1938747" y="428601"/>
                </a:lnTo>
                <a:lnTo>
                  <a:pt x="1953412" y="428601"/>
                </a:lnTo>
                <a:lnTo>
                  <a:pt x="1956763" y="430250"/>
                </a:lnTo>
                <a:lnTo>
                  <a:pt x="1958440" y="431488"/>
                </a:lnTo>
                <a:lnTo>
                  <a:pt x="1959697" y="431488"/>
                </a:lnTo>
                <a:lnTo>
                  <a:pt x="1960115" y="428188"/>
                </a:lnTo>
                <a:lnTo>
                  <a:pt x="1961373" y="425301"/>
                </a:lnTo>
                <a:lnTo>
                  <a:pt x="1962630" y="423238"/>
                </a:lnTo>
                <a:close/>
                <a:moveTo>
                  <a:pt x="1865214" y="421588"/>
                </a:moveTo>
                <a:lnTo>
                  <a:pt x="1866923" y="421588"/>
                </a:lnTo>
                <a:lnTo>
                  <a:pt x="1871624" y="421588"/>
                </a:lnTo>
                <a:lnTo>
                  <a:pt x="1872479" y="425301"/>
                </a:lnTo>
                <a:lnTo>
                  <a:pt x="1872051" y="426951"/>
                </a:lnTo>
                <a:lnTo>
                  <a:pt x="1872051" y="429013"/>
                </a:lnTo>
                <a:lnTo>
                  <a:pt x="1871624" y="433551"/>
                </a:lnTo>
                <a:lnTo>
                  <a:pt x="1872051" y="434376"/>
                </a:lnTo>
                <a:lnTo>
                  <a:pt x="1872479" y="435613"/>
                </a:lnTo>
                <a:lnTo>
                  <a:pt x="1874615" y="436439"/>
                </a:lnTo>
                <a:lnTo>
                  <a:pt x="1876752" y="436439"/>
                </a:lnTo>
                <a:lnTo>
                  <a:pt x="1879316" y="436851"/>
                </a:lnTo>
                <a:lnTo>
                  <a:pt x="1879316" y="439738"/>
                </a:lnTo>
                <a:lnTo>
                  <a:pt x="1876752" y="445101"/>
                </a:lnTo>
                <a:lnTo>
                  <a:pt x="1875897" y="446339"/>
                </a:lnTo>
                <a:lnTo>
                  <a:pt x="1875043" y="446752"/>
                </a:lnTo>
                <a:lnTo>
                  <a:pt x="1873333" y="447164"/>
                </a:lnTo>
                <a:lnTo>
                  <a:pt x="1871624" y="447164"/>
                </a:lnTo>
                <a:lnTo>
                  <a:pt x="1865641" y="447164"/>
                </a:lnTo>
                <a:lnTo>
                  <a:pt x="1852822" y="447164"/>
                </a:lnTo>
                <a:lnTo>
                  <a:pt x="1851540" y="447989"/>
                </a:lnTo>
                <a:lnTo>
                  <a:pt x="1849831" y="448402"/>
                </a:lnTo>
                <a:lnTo>
                  <a:pt x="1847267" y="450051"/>
                </a:lnTo>
                <a:lnTo>
                  <a:pt x="1845558" y="452527"/>
                </a:lnTo>
                <a:lnTo>
                  <a:pt x="1844275" y="452939"/>
                </a:lnTo>
                <a:lnTo>
                  <a:pt x="1843421" y="453351"/>
                </a:lnTo>
                <a:lnTo>
                  <a:pt x="1842139" y="452939"/>
                </a:lnTo>
                <a:lnTo>
                  <a:pt x="1840430" y="452114"/>
                </a:lnTo>
                <a:lnTo>
                  <a:pt x="1838720" y="451289"/>
                </a:lnTo>
                <a:lnTo>
                  <a:pt x="1837011" y="450464"/>
                </a:lnTo>
                <a:lnTo>
                  <a:pt x="1836157" y="451289"/>
                </a:lnTo>
                <a:lnTo>
                  <a:pt x="1834447" y="452114"/>
                </a:lnTo>
                <a:lnTo>
                  <a:pt x="1831883" y="455002"/>
                </a:lnTo>
                <a:lnTo>
                  <a:pt x="1829747" y="456652"/>
                </a:lnTo>
                <a:lnTo>
                  <a:pt x="1827183" y="458302"/>
                </a:lnTo>
                <a:lnTo>
                  <a:pt x="1824619" y="459127"/>
                </a:lnTo>
                <a:lnTo>
                  <a:pt x="1821201" y="459539"/>
                </a:lnTo>
                <a:lnTo>
                  <a:pt x="1819491" y="459127"/>
                </a:lnTo>
                <a:lnTo>
                  <a:pt x="1817782" y="458714"/>
                </a:lnTo>
                <a:lnTo>
                  <a:pt x="1816500" y="458302"/>
                </a:lnTo>
                <a:lnTo>
                  <a:pt x="1816073" y="456652"/>
                </a:lnTo>
                <a:lnTo>
                  <a:pt x="1815645" y="455414"/>
                </a:lnTo>
                <a:lnTo>
                  <a:pt x="1815645" y="452939"/>
                </a:lnTo>
                <a:lnTo>
                  <a:pt x="1814790" y="447164"/>
                </a:lnTo>
                <a:lnTo>
                  <a:pt x="1814790" y="445101"/>
                </a:lnTo>
                <a:lnTo>
                  <a:pt x="1815645" y="442214"/>
                </a:lnTo>
                <a:lnTo>
                  <a:pt x="1816500" y="439326"/>
                </a:lnTo>
                <a:lnTo>
                  <a:pt x="1817354" y="437676"/>
                </a:lnTo>
                <a:lnTo>
                  <a:pt x="1818209" y="436851"/>
                </a:lnTo>
                <a:lnTo>
                  <a:pt x="1819491" y="438501"/>
                </a:lnTo>
                <a:lnTo>
                  <a:pt x="1820773" y="439326"/>
                </a:lnTo>
                <a:lnTo>
                  <a:pt x="1823337" y="439738"/>
                </a:lnTo>
                <a:lnTo>
                  <a:pt x="1826328" y="439738"/>
                </a:lnTo>
                <a:lnTo>
                  <a:pt x="1827610" y="439738"/>
                </a:lnTo>
                <a:lnTo>
                  <a:pt x="1829319" y="439326"/>
                </a:lnTo>
                <a:lnTo>
                  <a:pt x="1831883" y="437263"/>
                </a:lnTo>
                <a:lnTo>
                  <a:pt x="1833593" y="436026"/>
                </a:lnTo>
                <a:lnTo>
                  <a:pt x="1834447" y="435613"/>
                </a:lnTo>
                <a:lnTo>
                  <a:pt x="1835729" y="435613"/>
                </a:lnTo>
                <a:lnTo>
                  <a:pt x="1837438" y="435613"/>
                </a:lnTo>
                <a:lnTo>
                  <a:pt x="1838720" y="436026"/>
                </a:lnTo>
                <a:lnTo>
                  <a:pt x="1840857" y="438501"/>
                </a:lnTo>
                <a:lnTo>
                  <a:pt x="1843421" y="440151"/>
                </a:lnTo>
                <a:lnTo>
                  <a:pt x="1845130" y="440976"/>
                </a:lnTo>
                <a:lnTo>
                  <a:pt x="1846412" y="440976"/>
                </a:lnTo>
                <a:lnTo>
                  <a:pt x="1848549" y="440976"/>
                </a:lnTo>
                <a:lnTo>
                  <a:pt x="1849831" y="440151"/>
                </a:lnTo>
                <a:lnTo>
                  <a:pt x="1851540" y="439326"/>
                </a:lnTo>
                <a:lnTo>
                  <a:pt x="1852395" y="438501"/>
                </a:lnTo>
                <a:lnTo>
                  <a:pt x="1854958" y="434789"/>
                </a:lnTo>
                <a:lnTo>
                  <a:pt x="1856669" y="431488"/>
                </a:lnTo>
                <a:lnTo>
                  <a:pt x="1858805" y="427776"/>
                </a:lnTo>
                <a:lnTo>
                  <a:pt x="1861368" y="424476"/>
                </a:lnTo>
                <a:lnTo>
                  <a:pt x="1862223" y="423650"/>
                </a:lnTo>
                <a:lnTo>
                  <a:pt x="1863505" y="422826"/>
                </a:lnTo>
                <a:close/>
                <a:moveTo>
                  <a:pt x="1988608" y="409212"/>
                </a:moveTo>
                <a:lnTo>
                  <a:pt x="1989482" y="410007"/>
                </a:lnTo>
                <a:lnTo>
                  <a:pt x="1991232" y="410404"/>
                </a:lnTo>
                <a:lnTo>
                  <a:pt x="1992107" y="410801"/>
                </a:lnTo>
                <a:lnTo>
                  <a:pt x="1993419" y="410801"/>
                </a:lnTo>
                <a:lnTo>
                  <a:pt x="1994731" y="411198"/>
                </a:lnTo>
                <a:lnTo>
                  <a:pt x="1995606" y="412390"/>
                </a:lnTo>
                <a:lnTo>
                  <a:pt x="1996044" y="413979"/>
                </a:lnTo>
                <a:lnTo>
                  <a:pt x="1996481" y="415171"/>
                </a:lnTo>
                <a:lnTo>
                  <a:pt x="1996044" y="417157"/>
                </a:lnTo>
                <a:lnTo>
                  <a:pt x="1994731" y="418349"/>
                </a:lnTo>
                <a:lnTo>
                  <a:pt x="1992544" y="419541"/>
                </a:lnTo>
                <a:lnTo>
                  <a:pt x="1989920" y="419938"/>
                </a:lnTo>
                <a:lnTo>
                  <a:pt x="1988171" y="419541"/>
                </a:lnTo>
                <a:lnTo>
                  <a:pt x="1985546" y="417952"/>
                </a:lnTo>
                <a:lnTo>
                  <a:pt x="1982922" y="416760"/>
                </a:lnTo>
                <a:lnTo>
                  <a:pt x="1982484" y="415568"/>
                </a:lnTo>
                <a:lnTo>
                  <a:pt x="1982047" y="415171"/>
                </a:lnTo>
                <a:lnTo>
                  <a:pt x="1982484" y="412390"/>
                </a:lnTo>
                <a:lnTo>
                  <a:pt x="1982922" y="411596"/>
                </a:lnTo>
                <a:lnTo>
                  <a:pt x="1983359" y="410801"/>
                </a:lnTo>
                <a:lnTo>
                  <a:pt x="1984672" y="410404"/>
                </a:lnTo>
                <a:lnTo>
                  <a:pt x="1985546" y="410007"/>
                </a:lnTo>
                <a:close/>
                <a:moveTo>
                  <a:pt x="1813517" y="407562"/>
                </a:moveTo>
                <a:lnTo>
                  <a:pt x="1814791" y="408387"/>
                </a:lnTo>
                <a:lnTo>
                  <a:pt x="1816913" y="408800"/>
                </a:lnTo>
                <a:lnTo>
                  <a:pt x="1819460" y="410037"/>
                </a:lnTo>
                <a:lnTo>
                  <a:pt x="1821158" y="410450"/>
                </a:lnTo>
                <a:lnTo>
                  <a:pt x="1841959" y="410450"/>
                </a:lnTo>
                <a:lnTo>
                  <a:pt x="1845355" y="412100"/>
                </a:lnTo>
                <a:lnTo>
                  <a:pt x="1849601" y="414988"/>
                </a:lnTo>
                <a:lnTo>
                  <a:pt x="1850450" y="421588"/>
                </a:lnTo>
                <a:lnTo>
                  <a:pt x="1850450" y="426538"/>
                </a:lnTo>
                <a:lnTo>
                  <a:pt x="1850450" y="427775"/>
                </a:lnTo>
                <a:lnTo>
                  <a:pt x="1850026" y="428600"/>
                </a:lnTo>
                <a:lnTo>
                  <a:pt x="1849601" y="429013"/>
                </a:lnTo>
                <a:lnTo>
                  <a:pt x="1846205" y="428600"/>
                </a:lnTo>
                <a:lnTo>
                  <a:pt x="1843657" y="426950"/>
                </a:lnTo>
                <a:lnTo>
                  <a:pt x="1842384" y="424888"/>
                </a:lnTo>
                <a:lnTo>
                  <a:pt x="1841959" y="422825"/>
                </a:lnTo>
                <a:lnTo>
                  <a:pt x="1835591" y="422825"/>
                </a:lnTo>
                <a:lnTo>
                  <a:pt x="1827102" y="423238"/>
                </a:lnTo>
                <a:lnTo>
                  <a:pt x="1823281" y="423650"/>
                </a:lnTo>
                <a:lnTo>
                  <a:pt x="1819885" y="423238"/>
                </a:lnTo>
                <a:lnTo>
                  <a:pt x="1816913" y="422825"/>
                </a:lnTo>
                <a:lnTo>
                  <a:pt x="1815639" y="421588"/>
                </a:lnTo>
                <a:lnTo>
                  <a:pt x="1814366" y="420763"/>
                </a:lnTo>
                <a:lnTo>
                  <a:pt x="1813517" y="419525"/>
                </a:lnTo>
                <a:lnTo>
                  <a:pt x="1812668" y="417875"/>
                </a:lnTo>
                <a:lnTo>
                  <a:pt x="1812668" y="416225"/>
                </a:lnTo>
                <a:lnTo>
                  <a:pt x="1812244" y="413750"/>
                </a:lnTo>
                <a:lnTo>
                  <a:pt x="1812244" y="410450"/>
                </a:lnTo>
                <a:lnTo>
                  <a:pt x="1812244" y="409625"/>
                </a:lnTo>
                <a:close/>
                <a:moveTo>
                  <a:pt x="3750549" y="101479"/>
                </a:moveTo>
                <a:lnTo>
                  <a:pt x="3750549" y="190582"/>
                </a:lnTo>
                <a:lnTo>
                  <a:pt x="3743249" y="190169"/>
                </a:lnTo>
                <a:lnTo>
                  <a:pt x="3736379" y="189757"/>
                </a:lnTo>
                <a:lnTo>
                  <a:pt x="3729939" y="188106"/>
                </a:lnTo>
                <a:lnTo>
                  <a:pt x="3726933" y="187282"/>
                </a:lnTo>
                <a:lnTo>
                  <a:pt x="3724356" y="186457"/>
                </a:lnTo>
                <a:lnTo>
                  <a:pt x="3722209" y="184394"/>
                </a:lnTo>
                <a:lnTo>
                  <a:pt x="3719633" y="182332"/>
                </a:lnTo>
                <a:lnTo>
                  <a:pt x="3717486" y="180681"/>
                </a:lnTo>
                <a:lnTo>
                  <a:pt x="3716198" y="177794"/>
                </a:lnTo>
                <a:lnTo>
                  <a:pt x="3714480" y="174494"/>
                </a:lnTo>
                <a:lnTo>
                  <a:pt x="3713621" y="171194"/>
                </a:lnTo>
                <a:lnTo>
                  <a:pt x="3713192" y="167069"/>
                </a:lnTo>
                <a:lnTo>
                  <a:pt x="3713192" y="162118"/>
                </a:lnTo>
                <a:lnTo>
                  <a:pt x="3713192" y="156343"/>
                </a:lnTo>
                <a:lnTo>
                  <a:pt x="3713621" y="151393"/>
                </a:lnTo>
                <a:lnTo>
                  <a:pt x="3714480" y="146030"/>
                </a:lnTo>
                <a:lnTo>
                  <a:pt x="3715768" y="141080"/>
                </a:lnTo>
                <a:lnTo>
                  <a:pt x="3717057" y="136543"/>
                </a:lnTo>
                <a:lnTo>
                  <a:pt x="3718774" y="132005"/>
                </a:lnTo>
                <a:lnTo>
                  <a:pt x="3720492" y="127880"/>
                </a:lnTo>
                <a:lnTo>
                  <a:pt x="3723068" y="124167"/>
                </a:lnTo>
                <a:lnTo>
                  <a:pt x="3725644" y="120867"/>
                </a:lnTo>
                <a:lnTo>
                  <a:pt x="3728650" y="117154"/>
                </a:lnTo>
                <a:lnTo>
                  <a:pt x="3731656" y="114267"/>
                </a:lnTo>
                <a:lnTo>
                  <a:pt x="3735091" y="111379"/>
                </a:lnTo>
                <a:lnTo>
                  <a:pt x="3738956" y="108492"/>
                </a:lnTo>
                <a:lnTo>
                  <a:pt x="3742390" y="106017"/>
                </a:lnTo>
                <a:lnTo>
                  <a:pt x="3746685" y="103541"/>
                </a:lnTo>
                <a:close/>
                <a:moveTo>
                  <a:pt x="4109378" y="0"/>
                </a:moveTo>
                <a:lnTo>
                  <a:pt x="4114892" y="3711"/>
                </a:lnTo>
                <a:lnTo>
                  <a:pt x="4119559" y="6184"/>
                </a:lnTo>
                <a:lnTo>
                  <a:pt x="4123801" y="9483"/>
                </a:lnTo>
                <a:lnTo>
                  <a:pt x="4127194" y="13193"/>
                </a:lnTo>
                <a:lnTo>
                  <a:pt x="4130164" y="16492"/>
                </a:lnTo>
                <a:lnTo>
                  <a:pt x="4132285" y="20202"/>
                </a:lnTo>
                <a:lnTo>
                  <a:pt x="4134406" y="23500"/>
                </a:lnTo>
                <a:lnTo>
                  <a:pt x="4135679" y="26799"/>
                </a:lnTo>
                <a:lnTo>
                  <a:pt x="4136951" y="30097"/>
                </a:lnTo>
                <a:lnTo>
                  <a:pt x="4137375" y="33808"/>
                </a:lnTo>
                <a:lnTo>
                  <a:pt x="4137799" y="37106"/>
                </a:lnTo>
                <a:lnTo>
                  <a:pt x="4137799" y="37110"/>
                </a:lnTo>
                <a:lnTo>
                  <a:pt x="4137799" y="37115"/>
                </a:lnTo>
                <a:lnTo>
                  <a:pt x="4137375" y="40414"/>
                </a:lnTo>
                <a:lnTo>
                  <a:pt x="4136951" y="47012"/>
                </a:lnTo>
                <a:lnTo>
                  <a:pt x="4134830" y="53198"/>
                </a:lnTo>
                <a:lnTo>
                  <a:pt x="4132709" y="58971"/>
                </a:lnTo>
                <a:lnTo>
                  <a:pt x="4130588" y="63919"/>
                </a:lnTo>
                <a:lnTo>
                  <a:pt x="4126346" y="71342"/>
                </a:lnTo>
                <a:lnTo>
                  <a:pt x="4125497" y="73816"/>
                </a:lnTo>
                <a:lnTo>
                  <a:pt x="4125497" y="74212"/>
                </a:lnTo>
                <a:lnTo>
                  <a:pt x="4125921" y="74625"/>
                </a:lnTo>
                <a:lnTo>
                  <a:pt x="4126346" y="74625"/>
                </a:lnTo>
                <a:lnTo>
                  <a:pt x="4127618" y="74625"/>
                </a:lnTo>
                <a:lnTo>
                  <a:pt x="4131012" y="73388"/>
                </a:lnTo>
                <a:lnTo>
                  <a:pt x="4138648" y="69265"/>
                </a:lnTo>
                <a:lnTo>
                  <a:pt x="4141617" y="68440"/>
                </a:lnTo>
                <a:lnTo>
                  <a:pt x="4145011" y="67615"/>
                </a:lnTo>
                <a:lnTo>
                  <a:pt x="4147980" y="67203"/>
                </a:lnTo>
                <a:lnTo>
                  <a:pt x="4150526" y="67203"/>
                </a:lnTo>
                <a:lnTo>
                  <a:pt x="4153071" y="67203"/>
                </a:lnTo>
                <a:lnTo>
                  <a:pt x="4154768" y="67615"/>
                </a:lnTo>
                <a:lnTo>
                  <a:pt x="4159434" y="69265"/>
                </a:lnTo>
                <a:lnTo>
                  <a:pt x="4162828" y="71739"/>
                </a:lnTo>
                <a:lnTo>
                  <a:pt x="4165797" y="74625"/>
                </a:lnTo>
                <a:lnTo>
                  <a:pt x="4169191" y="77511"/>
                </a:lnTo>
                <a:lnTo>
                  <a:pt x="4172161" y="80809"/>
                </a:lnTo>
                <a:lnTo>
                  <a:pt x="4175554" y="83695"/>
                </a:lnTo>
                <a:lnTo>
                  <a:pt x="4178948" y="85756"/>
                </a:lnTo>
                <a:lnTo>
                  <a:pt x="4183190" y="87406"/>
                </a:lnTo>
                <a:lnTo>
                  <a:pt x="4185735" y="87818"/>
                </a:lnTo>
                <a:lnTo>
                  <a:pt x="4187856" y="87818"/>
                </a:lnTo>
                <a:lnTo>
                  <a:pt x="4190826" y="87818"/>
                </a:lnTo>
                <a:lnTo>
                  <a:pt x="4193795" y="87406"/>
                </a:lnTo>
                <a:lnTo>
                  <a:pt x="4197189" y="86993"/>
                </a:lnTo>
                <a:lnTo>
                  <a:pt x="4200583" y="85756"/>
                </a:lnTo>
                <a:lnTo>
                  <a:pt x="4209067" y="82458"/>
                </a:lnTo>
                <a:lnTo>
                  <a:pt x="4211188" y="83695"/>
                </a:lnTo>
                <a:lnTo>
                  <a:pt x="4212036" y="86169"/>
                </a:lnTo>
                <a:lnTo>
                  <a:pt x="4212885" y="89467"/>
                </a:lnTo>
                <a:lnTo>
                  <a:pt x="4213309" y="92765"/>
                </a:lnTo>
                <a:lnTo>
                  <a:pt x="4213307" y="92776"/>
                </a:lnTo>
                <a:lnTo>
                  <a:pt x="4213309" y="92786"/>
                </a:lnTo>
                <a:lnTo>
                  <a:pt x="4212885" y="96498"/>
                </a:lnTo>
                <a:lnTo>
                  <a:pt x="4212461" y="100622"/>
                </a:lnTo>
                <a:lnTo>
                  <a:pt x="4211188" y="104745"/>
                </a:lnTo>
                <a:lnTo>
                  <a:pt x="4209491" y="108869"/>
                </a:lnTo>
                <a:lnTo>
                  <a:pt x="4206945" y="112993"/>
                </a:lnTo>
                <a:lnTo>
                  <a:pt x="4203977" y="117529"/>
                </a:lnTo>
                <a:lnTo>
                  <a:pt x="4201431" y="121241"/>
                </a:lnTo>
                <a:lnTo>
                  <a:pt x="4197189" y="124952"/>
                </a:lnTo>
                <a:lnTo>
                  <a:pt x="4193371" y="127838"/>
                </a:lnTo>
                <a:lnTo>
                  <a:pt x="4188705" y="130725"/>
                </a:lnTo>
                <a:lnTo>
                  <a:pt x="4183615" y="132375"/>
                </a:lnTo>
                <a:lnTo>
                  <a:pt x="4177675" y="133612"/>
                </a:lnTo>
                <a:lnTo>
                  <a:pt x="4174281" y="134437"/>
                </a:lnTo>
                <a:lnTo>
                  <a:pt x="4172161" y="136499"/>
                </a:lnTo>
                <a:lnTo>
                  <a:pt x="4170464" y="138148"/>
                </a:lnTo>
                <a:lnTo>
                  <a:pt x="4169191" y="141035"/>
                </a:lnTo>
                <a:lnTo>
                  <a:pt x="4167070" y="146808"/>
                </a:lnTo>
                <a:lnTo>
                  <a:pt x="4164525" y="153406"/>
                </a:lnTo>
                <a:lnTo>
                  <a:pt x="4163677" y="156705"/>
                </a:lnTo>
                <a:lnTo>
                  <a:pt x="4161131" y="159592"/>
                </a:lnTo>
                <a:lnTo>
                  <a:pt x="4158586" y="162066"/>
                </a:lnTo>
                <a:lnTo>
                  <a:pt x="4155192" y="163715"/>
                </a:lnTo>
                <a:lnTo>
                  <a:pt x="4150950" y="165778"/>
                </a:lnTo>
                <a:lnTo>
                  <a:pt x="4145011" y="166190"/>
                </a:lnTo>
                <a:lnTo>
                  <a:pt x="4138224" y="166190"/>
                </a:lnTo>
                <a:lnTo>
                  <a:pt x="4129315" y="165365"/>
                </a:lnTo>
                <a:lnTo>
                  <a:pt x="4120831" y="164540"/>
                </a:lnTo>
                <a:lnTo>
                  <a:pt x="4116165" y="164540"/>
                </a:lnTo>
                <a:lnTo>
                  <a:pt x="4114043" y="164540"/>
                </a:lnTo>
                <a:lnTo>
                  <a:pt x="4111923" y="165365"/>
                </a:lnTo>
                <a:lnTo>
                  <a:pt x="4110650" y="166190"/>
                </a:lnTo>
                <a:lnTo>
                  <a:pt x="4108529" y="168252"/>
                </a:lnTo>
                <a:lnTo>
                  <a:pt x="4107681" y="169901"/>
                </a:lnTo>
                <a:lnTo>
                  <a:pt x="4106408" y="172788"/>
                </a:lnTo>
                <a:lnTo>
                  <a:pt x="4105559" y="176087"/>
                </a:lnTo>
                <a:lnTo>
                  <a:pt x="4105559" y="180583"/>
                </a:lnTo>
                <a:lnTo>
                  <a:pt x="4105559" y="180623"/>
                </a:lnTo>
                <a:lnTo>
                  <a:pt x="4105559" y="185118"/>
                </a:lnTo>
                <a:lnTo>
                  <a:pt x="4105984" y="190890"/>
                </a:lnTo>
                <a:lnTo>
                  <a:pt x="4107681" y="196250"/>
                </a:lnTo>
                <a:lnTo>
                  <a:pt x="4108105" y="200373"/>
                </a:lnTo>
                <a:lnTo>
                  <a:pt x="4108105" y="200417"/>
                </a:lnTo>
                <a:lnTo>
                  <a:pt x="4108105" y="204083"/>
                </a:lnTo>
                <a:lnTo>
                  <a:pt x="4108105" y="204129"/>
                </a:lnTo>
                <a:lnTo>
                  <a:pt x="4108105" y="207382"/>
                </a:lnTo>
                <a:lnTo>
                  <a:pt x="4108105" y="207428"/>
                </a:lnTo>
                <a:lnTo>
                  <a:pt x="4107681" y="210315"/>
                </a:lnTo>
                <a:lnTo>
                  <a:pt x="4106408" y="213201"/>
                </a:lnTo>
                <a:lnTo>
                  <a:pt x="4105135" y="215263"/>
                </a:lnTo>
                <a:lnTo>
                  <a:pt x="4103015" y="216501"/>
                </a:lnTo>
                <a:lnTo>
                  <a:pt x="4101317" y="218150"/>
                </a:lnTo>
                <a:lnTo>
                  <a:pt x="4099197" y="219387"/>
                </a:lnTo>
                <a:lnTo>
                  <a:pt x="4093681" y="221037"/>
                </a:lnTo>
                <a:lnTo>
                  <a:pt x="4088167" y="221449"/>
                </a:lnTo>
                <a:lnTo>
                  <a:pt x="4082228" y="221449"/>
                </a:lnTo>
                <a:lnTo>
                  <a:pt x="4069502" y="221449"/>
                </a:lnTo>
                <a:lnTo>
                  <a:pt x="4063563" y="221449"/>
                </a:lnTo>
                <a:lnTo>
                  <a:pt x="4058048" y="222274"/>
                </a:lnTo>
                <a:lnTo>
                  <a:pt x="4056351" y="222686"/>
                </a:lnTo>
                <a:lnTo>
                  <a:pt x="4053806" y="223511"/>
                </a:lnTo>
                <a:lnTo>
                  <a:pt x="4052533" y="225160"/>
                </a:lnTo>
                <a:lnTo>
                  <a:pt x="4050837" y="226397"/>
                </a:lnTo>
                <a:lnTo>
                  <a:pt x="4049564" y="228459"/>
                </a:lnTo>
                <a:lnTo>
                  <a:pt x="4049140" y="230934"/>
                </a:lnTo>
                <a:lnTo>
                  <a:pt x="4048291" y="233820"/>
                </a:lnTo>
                <a:lnTo>
                  <a:pt x="4048291" y="237067"/>
                </a:lnTo>
                <a:lnTo>
                  <a:pt x="4049989" y="239128"/>
                </a:lnTo>
                <a:lnTo>
                  <a:pt x="4051685" y="241602"/>
                </a:lnTo>
                <a:lnTo>
                  <a:pt x="4053806" y="243663"/>
                </a:lnTo>
                <a:lnTo>
                  <a:pt x="4056351" y="244900"/>
                </a:lnTo>
                <a:lnTo>
                  <a:pt x="4058897" y="246549"/>
                </a:lnTo>
                <a:lnTo>
                  <a:pt x="4061017" y="247374"/>
                </a:lnTo>
                <a:lnTo>
                  <a:pt x="4066532" y="249435"/>
                </a:lnTo>
                <a:lnTo>
                  <a:pt x="4072895" y="250260"/>
                </a:lnTo>
                <a:lnTo>
                  <a:pt x="4079259" y="250672"/>
                </a:lnTo>
                <a:lnTo>
                  <a:pt x="4085622" y="251497"/>
                </a:lnTo>
                <a:lnTo>
                  <a:pt x="4092409" y="252734"/>
                </a:lnTo>
                <a:lnTo>
                  <a:pt x="4098772" y="253970"/>
                </a:lnTo>
                <a:lnTo>
                  <a:pt x="4105135" y="256856"/>
                </a:lnTo>
                <a:lnTo>
                  <a:pt x="4108105" y="258093"/>
                </a:lnTo>
                <a:lnTo>
                  <a:pt x="4111075" y="260155"/>
                </a:lnTo>
                <a:lnTo>
                  <a:pt x="4114043" y="262628"/>
                </a:lnTo>
                <a:lnTo>
                  <a:pt x="4116165" y="265515"/>
                </a:lnTo>
                <a:lnTo>
                  <a:pt x="4118710" y="268401"/>
                </a:lnTo>
                <a:lnTo>
                  <a:pt x="4121255" y="272111"/>
                </a:lnTo>
                <a:lnTo>
                  <a:pt x="4123801" y="275822"/>
                </a:lnTo>
                <a:lnTo>
                  <a:pt x="4125497" y="280769"/>
                </a:lnTo>
                <a:lnTo>
                  <a:pt x="4127194" y="285716"/>
                </a:lnTo>
                <a:lnTo>
                  <a:pt x="4128467" y="291489"/>
                </a:lnTo>
                <a:lnTo>
                  <a:pt x="4130164" y="297673"/>
                </a:lnTo>
                <a:lnTo>
                  <a:pt x="4131012" y="304682"/>
                </a:lnTo>
                <a:lnTo>
                  <a:pt x="4131437" y="310454"/>
                </a:lnTo>
                <a:lnTo>
                  <a:pt x="4131437" y="310523"/>
                </a:lnTo>
                <a:lnTo>
                  <a:pt x="4131437" y="315401"/>
                </a:lnTo>
                <a:lnTo>
                  <a:pt x="4131437" y="315472"/>
                </a:lnTo>
                <a:lnTo>
                  <a:pt x="4131012" y="320007"/>
                </a:lnTo>
                <a:lnTo>
                  <a:pt x="4130164" y="323719"/>
                </a:lnTo>
                <a:lnTo>
                  <a:pt x="4128467" y="327019"/>
                </a:lnTo>
                <a:lnTo>
                  <a:pt x="4125921" y="329905"/>
                </a:lnTo>
                <a:lnTo>
                  <a:pt x="4124225" y="332792"/>
                </a:lnTo>
                <a:lnTo>
                  <a:pt x="4121255" y="335266"/>
                </a:lnTo>
                <a:lnTo>
                  <a:pt x="4115316" y="339389"/>
                </a:lnTo>
                <a:lnTo>
                  <a:pt x="4108953" y="343926"/>
                </a:lnTo>
                <a:lnTo>
                  <a:pt x="4102166" y="348050"/>
                </a:lnTo>
                <a:lnTo>
                  <a:pt x="4098772" y="350936"/>
                </a:lnTo>
                <a:lnTo>
                  <a:pt x="4095379" y="353411"/>
                </a:lnTo>
                <a:lnTo>
                  <a:pt x="4092833" y="355473"/>
                </a:lnTo>
                <a:lnTo>
                  <a:pt x="4090713" y="358359"/>
                </a:lnTo>
                <a:lnTo>
                  <a:pt x="4089864" y="360834"/>
                </a:lnTo>
                <a:lnTo>
                  <a:pt x="4089864" y="363227"/>
                </a:lnTo>
                <a:lnTo>
                  <a:pt x="4090288" y="366113"/>
                </a:lnTo>
                <a:lnTo>
                  <a:pt x="4091985" y="367762"/>
                </a:lnTo>
                <a:lnTo>
                  <a:pt x="4093257" y="370236"/>
                </a:lnTo>
                <a:lnTo>
                  <a:pt x="4095803" y="371473"/>
                </a:lnTo>
                <a:lnTo>
                  <a:pt x="4098772" y="373122"/>
                </a:lnTo>
                <a:lnTo>
                  <a:pt x="4101742" y="373946"/>
                </a:lnTo>
                <a:lnTo>
                  <a:pt x="4105135" y="374359"/>
                </a:lnTo>
                <a:lnTo>
                  <a:pt x="4108529" y="373946"/>
                </a:lnTo>
                <a:lnTo>
                  <a:pt x="4112347" y="373122"/>
                </a:lnTo>
                <a:lnTo>
                  <a:pt x="4115741" y="371473"/>
                </a:lnTo>
                <a:lnTo>
                  <a:pt x="4119559" y="368999"/>
                </a:lnTo>
                <a:lnTo>
                  <a:pt x="4122953" y="365288"/>
                </a:lnTo>
                <a:lnTo>
                  <a:pt x="4128043" y="355806"/>
                </a:lnTo>
                <a:lnTo>
                  <a:pt x="4132285" y="348384"/>
                </a:lnTo>
                <a:lnTo>
                  <a:pt x="4137799" y="342200"/>
                </a:lnTo>
                <a:lnTo>
                  <a:pt x="4143315" y="337665"/>
                </a:lnTo>
                <a:lnTo>
                  <a:pt x="4148405" y="334366"/>
                </a:lnTo>
                <a:lnTo>
                  <a:pt x="4154343" y="331480"/>
                </a:lnTo>
                <a:lnTo>
                  <a:pt x="4160707" y="329831"/>
                </a:lnTo>
                <a:lnTo>
                  <a:pt x="4167070" y="328594"/>
                </a:lnTo>
                <a:lnTo>
                  <a:pt x="4173857" y="328182"/>
                </a:lnTo>
                <a:lnTo>
                  <a:pt x="4181069" y="328182"/>
                </a:lnTo>
                <a:lnTo>
                  <a:pt x="4196341" y="328594"/>
                </a:lnTo>
                <a:lnTo>
                  <a:pt x="4203977" y="328594"/>
                </a:lnTo>
                <a:lnTo>
                  <a:pt x="4212885" y="328182"/>
                </a:lnTo>
                <a:lnTo>
                  <a:pt x="4221793" y="326945"/>
                </a:lnTo>
                <a:lnTo>
                  <a:pt x="4231126" y="326121"/>
                </a:lnTo>
                <a:lnTo>
                  <a:pt x="4236217" y="325296"/>
                </a:lnTo>
                <a:lnTo>
                  <a:pt x="4241731" y="325296"/>
                </a:lnTo>
                <a:lnTo>
                  <a:pt x="4246821" y="325708"/>
                </a:lnTo>
                <a:lnTo>
                  <a:pt x="4250639" y="326121"/>
                </a:lnTo>
                <a:lnTo>
                  <a:pt x="4254881" y="327357"/>
                </a:lnTo>
                <a:lnTo>
                  <a:pt x="4258275" y="329007"/>
                </a:lnTo>
                <a:lnTo>
                  <a:pt x="4261245" y="330656"/>
                </a:lnTo>
                <a:lnTo>
                  <a:pt x="4264214" y="332717"/>
                </a:lnTo>
                <a:lnTo>
                  <a:pt x="4266759" y="335191"/>
                </a:lnTo>
                <a:lnTo>
                  <a:pt x="4268881" y="337665"/>
                </a:lnTo>
                <a:lnTo>
                  <a:pt x="4270577" y="339726"/>
                </a:lnTo>
                <a:lnTo>
                  <a:pt x="4271850" y="342612"/>
                </a:lnTo>
                <a:lnTo>
                  <a:pt x="4273122" y="345086"/>
                </a:lnTo>
                <a:lnTo>
                  <a:pt x="4273971" y="347972"/>
                </a:lnTo>
                <a:lnTo>
                  <a:pt x="4274395" y="350858"/>
                </a:lnTo>
                <a:lnTo>
                  <a:pt x="4274395" y="350936"/>
                </a:lnTo>
                <a:lnTo>
                  <a:pt x="4274395" y="353332"/>
                </a:lnTo>
                <a:lnTo>
                  <a:pt x="4274395" y="353411"/>
                </a:lnTo>
                <a:lnTo>
                  <a:pt x="4273971" y="357535"/>
                </a:lnTo>
                <a:lnTo>
                  <a:pt x="4272698" y="361246"/>
                </a:lnTo>
                <a:lnTo>
                  <a:pt x="4270577" y="365370"/>
                </a:lnTo>
                <a:lnTo>
                  <a:pt x="4268031" y="369081"/>
                </a:lnTo>
                <a:lnTo>
                  <a:pt x="4265063" y="372792"/>
                </a:lnTo>
                <a:lnTo>
                  <a:pt x="4261669" y="376091"/>
                </a:lnTo>
                <a:lnTo>
                  <a:pt x="4254881" y="382689"/>
                </a:lnTo>
                <a:lnTo>
                  <a:pt x="4248094" y="388463"/>
                </a:lnTo>
                <a:lnTo>
                  <a:pt x="4242155" y="394236"/>
                </a:lnTo>
                <a:lnTo>
                  <a:pt x="4240458" y="396710"/>
                </a:lnTo>
                <a:lnTo>
                  <a:pt x="4238761" y="399597"/>
                </a:lnTo>
                <a:lnTo>
                  <a:pt x="4238344" y="402030"/>
                </a:lnTo>
                <a:lnTo>
                  <a:pt x="4238761" y="404868"/>
                </a:lnTo>
                <a:lnTo>
                  <a:pt x="4243427" y="426307"/>
                </a:lnTo>
                <a:lnTo>
                  <a:pt x="4247245" y="447746"/>
                </a:lnTo>
                <a:lnTo>
                  <a:pt x="4251488" y="467536"/>
                </a:lnTo>
                <a:lnTo>
                  <a:pt x="4255605" y="485940"/>
                </a:lnTo>
                <a:lnTo>
                  <a:pt x="4257623" y="485940"/>
                </a:lnTo>
                <a:lnTo>
                  <a:pt x="4257735" y="485940"/>
                </a:lnTo>
                <a:lnTo>
                  <a:pt x="4266659" y="518116"/>
                </a:lnTo>
                <a:lnTo>
                  <a:pt x="4275158" y="548229"/>
                </a:lnTo>
                <a:lnTo>
                  <a:pt x="4283657" y="574218"/>
                </a:lnTo>
                <a:lnTo>
                  <a:pt x="4291732" y="597318"/>
                </a:lnTo>
                <a:lnTo>
                  <a:pt x="4300231" y="617532"/>
                </a:lnTo>
                <a:lnTo>
                  <a:pt x="4307455" y="634032"/>
                </a:lnTo>
                <a:lnTo>
                  <a:pt x="4311280" y="641045"/>
                </a:lnTo>
                <a:lnTo>
                  <a:pt x="4315105" y="647232"/>
                </a:lnTo>
                <a:lnTo>
                  <a:pt x="4318505" y="652595"/>
                </a:lnTo>
                <a:lnTo>
                  <a:pt x="4321903" y="657133"/>
                </a:lnTo>
                <a:lnTo>
                  <a:pt x="4322329" y="657545"/>
                </a:lnTo>
                <a:lnTo>
                  <a:pt x="4322329" y="658783"/>
                </a:lnTo>
                <a:lnTo>
                  <a:pt x="4322193" y="658915"/>
                </a:lnTo>
                <a:lnTo>
                  <a:pt x="4322193" y="658946"/>
                </a:lnTo>
                <a:lnTo>
                  <a:pt x="4321768" y="659359"/>
                </a:lnTo>
                <a:lnTo>
                  <a:pt x="4320919" y="659772"/>
                </a:lnTo>
                <a:lnTo>
                  <a:pt x="4318369" y="659772"/>
                </a:lnTo>
                <a:lnTo>
                  <a:pt x="4314121" y="659772"/>
                </a:lnTo>
                <a:lnTo>
                  <a:pt x="4303077" y="660185"/>
                </a:lnTo>
                <a:lnTo>
                  <a:pt x="4296705" y="660598"/>
                </a:lnTo>
                <a:lnTo>
                  <a:pt x="4289907" y="662250"/>
                </a:lnTo>
                <a:lnTo>
                  <a:pt x="4283111" y="664727"/>
                </a:lnTo>
                <a:lnTo>
                  <a:pt x="4279712" y="665966"/>
                </a:lnTo>
                <a:lnTo>
                  <a:pt x="4276314" y="668030"/>
                </a:lnTo>
                <a:lnTo>
                  <a:pt x="4273341" y="669682"/>
                </a:lnTo>
                <a:lnTo>
                  <a:pt x="4269942" y="672159"/>
                </a:lnTo>
                <a:lnTo>
                  <a:pt x="4266969" y="675462"/>
                </a:lnTo>
                <a:lnTo>
                  <a:pt x="4263995" y="678765"/>
                </a:lnTo>
                <a:lnTo>
                  <a:pt x="4261481" y="682023"/>
                </a:lnTo>
                <a:lnTo>
                  <a:pt x="4259009" y="686421"/>
                </a:lnTo>
                <a:lnTo>
                  <a:pt x="4257309" y="691371"/>
                </a:lnTo>
                <a:lnTo>
                  <a:pt x="4255185" y="696734"/>
                </a:lnTo>
                <a:lnTo>
                  <a:pt x="4253910" y="702509"/>
                </a:lnTo>
                <a:lnTo>
                  <a:pt x="4252635" y="709110"/>
                </a:lnTo>
                <a:lnTo>
                  <a:pt x="4251785" y="716122"/>
                </a:lnTo>
                <a:lnTo>
                  <a:pt x="4251785" y="723547"/>
                </a:lnTo>
                <a:lnTo>
                  <a:pt x="4251785" y="726847"/>
                </a:lnTo>
                <a:lnTo>
                  <a:pt x="4253485" y="730560"/>
                </a:lnTo>
                <a:lnTo>
                  <a:pt x="4255185" y="734272"/>
                </a:lnTo>
                <a:lnTo>
                  <a:pt x="4257309" y="738398"/>
                </a:lnTo>
                <a:lnTo>
                  <a:pt x="4263259" y="746235"/>
                </a:lnTo>
                <a:lnTo>
                  <a:pt x="4268783" y="754073"/>
                </a:lnTo>
                <a:lnTo>
                  <a:pt x="4273883" y="761499"/>
                </a:lnTo>
                <a:lnTo>
                  <a:pt x="4275158" y="764386"/>
                </a:lnTo>
                <a:lnTo>
                  <a:pt x="4276858" y="767686"/>
                </a:lnTo>
                <a:lnTo>
                  <a:pt x="4276858" y="770161"/>
                </a:lnTo>
                <a:lnTo>
                  <a:pt x="4276433" y="772636"/>
                </a:lnTo>
                <a:lnTo>
                  <a:pt x="4276346" y="772721"/>
                </a:lnTo>
                <a:lnTo>
                  <a:pt x="4276314" y="772907"/>
                </a:lnTo>
                <a:lnTo>
                  <a:pt x="4275464" y="773733"/>
                </a:lnTo>
                <a:lnTo>
                  <a:pt x="4274615" y="774972"/>
                </a:lnTo>
                <a:lnTo>
                  <a:pt x="4271641" y="775797"/>
                </a:lnTo>
                <a:lnTo>
                  <a:pt x="4269942" y="775385"/>
                </a:lnTo>
                <a:lnTo>
                  <a:pt x="4267817" y="774146"/>
                </a:lnTo>
                <a:lnTo>
                  <a:pt x="4265693" y="772495"/>
                </a:lnTo>
                <a:lnTo>
                  <a:pt x="4263569" y="770430"/>
                </a:lnTo>
                <a:lnTo>
                  <a:pt x="4258897" y="765475"/>
                </a:lnTo>
                <a:lnTo>
                  <a:pt x="4254225" y="760108"/>
                </a:lnTo>
                <a:lnTo>
                  <a:pt x="4249551" y="755152"/>
                </a:lnTo>
                <a:lnTo>
                  <a:pt x="4247427" y="753501"/>
                </a:lnTo>
                <a:lnTo>
                  <a:pt x="4245303" y="751849"/>
                </a:lnTo>
                <a:lnTo>
                  <a:pt x="4243604" y="751023"/>
                </a:lnTo>
                <a:lnTo>
                  <a:pt x="4241905" y="751436"/>
                </a:lnTo>
                <a:lnTo>
                  <a:pt x="4240631" y="752262"/>
                </a:lnTo>
                <a:lnTo>
                  <a:pt x="4239037" y="754199"/>
                </a:lnTo>
                <a:lnTo>
                  <a:pt x="4239037" y="789137"/>
                </a:lnTo>
                <a:lnTo>
                  <a:pt x="4247111" y="795324"/>
                </a:lnTo>
                <a:lnTo>
                  <a:pt x="4249235" y="797800"/>
                </a:lnTo>
                <a:lnTo>
                  <a:pt x="4251360" y="800687"/>
                </a:lnTo>
                <a:lnTo>
                  <a:pt x="4252211" y="803162"/>
                </a:lnTo>
                <a:lnTo>
                  <a:pt x="4252635" y="805637"/>
                </a:lnTo>
                <a:lnTo>
                  <a:pt x="4252211" y="808525"/>
                </a:lnTo>
                <a:lnTo>
                  <a:pt x="4251785" y="811825"/>
                </a:lnTo>
                <a:lnTo>
                  <a:pt x="4251713" y="811840"/>
                </a:lnTo>
                <a:lnTo>
                  <a:pt x="4251675" y="812133"/>
                </a:lnTo>
                <a:lnTo>
                  <a:pt x="4244029" y="813784"/>
                </a:lnTo>
                <a:lnTo>
                  <a:pt x="4237657" y="815849"/>
                </a:lnTo>
                <a:lnTo>
                  <a:pt x="4234683" y="817088"/>
                </a:lnTo>
                <a:lnTo>
                  <a:pt x="4232135" y="818326"/>
                </a:lnTo>
                <a:lnTo>
                  <a:pt x="4229585" y="820391"/>
                </a:lnTo>
                <a:lnTo>
                  <a:pt x="4227887" y="822455"/>
                </a:lnTo>
                <a:lnTo>
                  <a:pt x="4226612" y="824107"/>
                </a:lnTo>
                <a:lnTo>
                  <a:pt x="4225853" y="826322"/>
                </a:lnTo>
                <a:lnTo>
                  <a:pt x="4225438" y="828738"/>
                </a:lnTo>
                <a:lnTo>
                  <a:pt x="4225438" y="831626"/>
                </a:lnTo>
                <a:lnTo>
                  <a:pt x="4226287" y="834513"/>
                </a:lnTo>
                <a:lnTo>
                  <a:pt x="4227987" y="836988"/>
                </a:lnTo>
                <a:lnTo>
                  <a:pt x="4229687" y="840701"/>
                </a:lnTo>
                <a:lnTo>
                  <a:pt x="4232661" y="844001"/>
                </a:lnTo>
                <a:lnTo>
                  <a:pt x="4238187" y="849363"/>
                </a:lnTo>
                <a:lnTo>
                  <a:pt x="4243711" y="856789"/>
                </a:lnTo>
                <a:lnTo>
                  <a:pt x="4249235" y="864214"/>
                </a:lnTo>
                <a:lnTo>
                  <a:pt x="4254760" y="872465"/>
                </a:lnTo>
                <a:lnTo>
                  <a:pt x="4266659" y="890202"/>
                </a:lnTo>
                <a:lnTo>
                  <a:pt x="4277708" y="908353"/>
                </a:lnTo>
                <a:lnTo>
                  <a:pt x="4289181" y="924854"/>
                </a:lnTo>
                <a:lnTo>
                  <a:pt x="4294281" y="932691"/>
                </a:lnTo>
                <a:lnTo>
                  <a:pt x="4299381" y="939704"/>
                </a:lnTo>
                <a:lnTo>
                  <a:pt x="4304055" y="945479"/>
                </a:lnTo>
                <a:lnTo>
                  <a:pt x="4308730" y="950017"/>
                </a:lnTo>
                <a:lnTo>
                  <a:pt x="4312980" y="953317"/>
                </a:lnTo>
                <a:lnTo>
                  <a:pt x="4315105" y="954967"/>
                </a:lnTo>
                <a:lnTo>
                  <a:pt x="4316805" y="955792"/>
                </a:lnTo>
                <a:lnTo>
                  <a:pt x="4320629" y="955792"/>
                </a:lnTo>
                <a:lnTo>
                  <a:pt x="4323179" y="955792"/>
                </a:lnTo>
                <a:lnTo>
                  <a:pt x="4325303" y="954967"/>
                </a:lnTo>
                <a:lnTo>
                  <a:pt x="4326095" y="954198"/>
                </a:lnTo>
                <a:lnTo>
                  <a:pt x="4326441" y="952520"/>
                </a:lnTo>
                <a:lnTo>
                  <a:pt x="4326865" y="950868"/>
                </a:lnTo>
                <a:lnTo>
                  <a:pt x="4326015" y="946326"/>
                </a:lnTo>
                <a:lnTo>
                  <a:pt x="4323891" y="941371"/>
                </a:lnTo>
                <a:lnTo>
                  <a:pt x="4322617" y="936830"/>
                </a:lnTo>
                <a:lnTo>
                  <a:pt x="4322193" y="934352"/>
                </a:lnTo>
                <a:lnTo>
                  <a:pt x="4322193" y="932700"/>
                </a:lnTo>
                <a:lnTo>
                  <a:pt x="4322193" y="930636"/>
                </a:lnTo>
                <a:lnTo>
                  <a:pt x="4322329" y="930305"/>
                </a:lnTo>
                <a:lnTo>
                  <a:pt x="4322329" y="930216"/>
                </a:lnTo>
                <a:lnTo>
                  <a:pt x="4323179" y="928153"/>
                </a:lnTo>
                <a:lnTo>
                  <a:pt x="4325728" y="924441"/>
                </a:lnTo>
                <a:lnTo>
                  <a:pt x="4328279" y="921553"/>
                </a:lnTo>
                <a:lnTo>
                  <a:pt x="4329978" y="919491"/>
                </a:lnTo>
                <a:lnTo>
                  <a:pt x="4332103" y="917840"/>
                </a:lnTo>
                <a:lnTo>
                  <a:pt x="4334653" y="916603"/>
                </a:lnTo>
                <a:lnTo>
                  <a:pt x="4336353" y="915778"/>
                </a:lnTo>
                <a:lnTo>
                  <a:pt x="4338053" y="915778"/>
                </a:lnTo>
                <a:lnTo>
                  <a:pt x="4339752" y="915778"/>
                </a:lnTo>
                <a:lnTo>
                  <a:pt x="4342727" y="917428"/>
                </a:lnTo>
                <a:lnTo>
                  <a:pt x="4344851" y="918666"/>
                </a:lnTo>
                <a:lnTo>
                  <a:pt x="4346551" y="921141"/>
                </a:lnTo>
                <a:lnTo>
                  <a:pt x="4348251" y="929391"/>
                </a:lnTo>
                <a:lnTo>
                  <a:pt x="4349951" y="935991"/>
                </a:lnTo>
                <a:lnTo>
                  <a:pt x="4352076" y="940941"/>
                </a:lnTo>
                <a:lnTo>
                  <a:pt x="4354626" y="945479"/>
                </a:lnTo>
                <a:lnTo>
                  <a:pt x="4354477" y="945912"/>
                </a:lnTo>
                <a:lnTo>
                  <a:pt x="4354478" y="945913"/>
                </a:lnTo>
                <a:lnTo>
                  <a:pt x="4357451" y="949217"/>
                </a:lnTo>
                <a:lnTo>
                  <a:pt x="4360850" y="952107"/>
                </a:lnTo>
                <a:lnTo>
                  <a:pt x="4364673" y="954584"/>
                </a:lnTo>
                <a:lnTo>
                  <a:pt x="4368921" y="955823"/>
                </a:lnTo>
                <a:lnTo>
                  <a:pt x="4374019" y="957062"/>
                </a:lnTo>
                <a:lnTo>
                  <a:pt x="4379117" y="958714"/>
                </a:lnTo>
                <a:lnTo>
                  <a:pt x="4391861" y="960365"/>
                </a:lnTo>
                <a:lnTo>
                  <a:pt x="4398657" y="959952"/>
                </a:lnTo>
                <a:lnTo>
                  <a:pt x="4405029" y="959539"/>
                </a:lnTo>
                <a:lnTo>
                  <a:pt x="4410977" y="959952"/>
                </a:lnTo>
                <a:lnTo>
                  <a:pt x="4416074" y="961191"/>
                </a:lnTo>
                <a:lnTo>
                  <a:pt x="4420322" y="962430"/>
                </a:lnTo>
                <a:lnTo>
                  <a:pt x="4424145" y="964081"/>
                </a:lnTo>
                <a:lnTo>
                  <a:pt x="4427544" y="966146"/>
                </a:lnTo>
                <a:lnTo>
                  <a:pt x="4430518" y="968210"/>
                </a:lnTo>
                <a:lnTo>
                  <a:pt x="4432217" y="974403"/>
                </a:lnTo>
                <a:lnTo>
                  <a:pt x="4432642" y="978945"/>
                </a:lnTo>
                <a:lnTo>
                  <a:pt x="4432642" y="983074"/>
                </a:lnTo>
                <a:lnTo>
                  <a:pt x="4432217" y="986378"/>
                </a:lnTo>
                <a:lnTo>
                  <a:pt x="4431792" y="988442"/>
                </a:lnTo>
                <a:lnTo>
                  <a:pt x="4430518" y="990507"/>
                </a:lnTo>
                <a:lnTo>
                  <a:pt x="4429243" y="991745"/>
                </a:lnTo>
                <a:lnTo>
                  <a:pt x="4427544" y="992571"/>
                </a:lnTo>
                <a:lnTo>
                  <a:pt x="4426269" y="992571"/>
                </a:lnTo>
                <a:lnTo>
                  <a:pt x="4424145" y="992571"/>
                </a:lnTo>
                <a:lnTo>
                  <a:pt x="4419897" y="990507"/>
                </a:lnTo>
                <a:lnTo>
                  <a:pt x="4416074" y="988442"/>
                </a:lnTo>
                <a:lnTo>
                  <a:pt x="4411401" y="985552"/>
                </a:lnTo>
                <a:lnTo>
                  <a:pt x="4408003" y="983900"/>
                </a:lnTo>
                <a:lnTo>
                  <a:pt x="4405029" y="982249"/>
                </a:lnTo>
                <a:lnTo>
                  <a:pt x="4404179" y="981836"/>
                </a:lnTo>
                <a:lnTo>
                  <a:pt x="4403330" y="982249"/>
                </a:lnTo>
                <a:lnTo>
                  <a:pt x="4403330" y="983074"/>
                </a:lnTo>
                <a:lnTo>
                  <a:pt x="4403330" y="984313"/>
                </a:lnTo>
                <a:lnTo>
                  <a:pt x="4404605" y="988442"/>
                </a:lnTo>
                <a:lnTo>
                  <a:pt x="4408003" y="996287"/>
                </a:lnTo>
                <a:lnTo>
                  <a:pt x="4414375" y="1007436"/>
                </a:lnTo>
                <a:lnTo>
                  <a:pt x="4423296" y="1022713"/>
                </a:lnTo>
                <a:lnTo>
                  <a:pt x="4424145" y="1024777"/>
                </a:lnTo>
                <a:lnTo>
                  <a:pt x="4426269" y="1026016"/>
                </a:lnTo>
                <a:lnTo>
                  <a:pt x="4430518" y="1029320"/>
                </a:lnTo>
                <a:lnTo>
                  <a:pt x="4436040" y="1032623"/>
                </a:lnTo>
                <a:lnTo>
                  <a:pt x="4442412" y="1035513"/>
                </a:lnTo>
                <a:lnTo>
                  <a:pt x="4456855" y="1041294"/>
                </a:lnTo>
                <a:lnTo>
                  <a:pt x="4463652" y="1044597"/>
                </a:lnTo>
                <a:lnTo>
                  <a:pt x="4470874" y="1047900"/>
                </a:lnTo>
                <a:lnTo>
                  <a:pt x="4477246" y="1051203"/>
                </a:lnTo>
                <a:lnTo>
                  <a:pt x="4481919" y="1054920"/>
                </a:lnTo>
                <a:lnTo>
                  <a:pt x="4484043" y="1057397"/>
                </a:lnTo>
                <a:lnTo>
                  <a:pt x="4485742" y="1059874"/>
                </a:lnTo>
                <a:lnTo>
                  <a:pt x="4487017" y="1062352"/>
                </a:lnTo>
                <a:lnTo>
                  <a:pt x="4487866" y="1064416"/>
                </a:lnTo>
                <a:lnTo>
                  <a:pt x="4488291" y="1067307"/>
                </a:lnTo>
                <a:lnTo>
                  <a:pt x="4487866" y="1070197"/>
                </a:lnTo>
                <a:lnTo>
                  <a:pt x="4487441" y="1073087"/>
                </a:lnTo>
                <a:lnTo>
                  <a:pt x="4485742" y="1076391"/>
                </a:lnTo>
                <a:lnTo>
                  <a:pt x="4483618" y="1079694"/>
                </a:lnTo>
                <a:lnTo>
                  <a:pt x="4481069" y="1082997"/>
                </a:lnTo>
                <a:lnTo>
                  <a:pt x="4477246" y="1087126"/>
                </a:lnTo>
                <a:lnTo>
                  <a:pt x="4472998" y="1091255"/>
                </a:lnTo>
                <a:lnTo>
                  <a:pt x="4469599" y="1094558"/>
                </a:lnTo>
                <a:lnTo>
                  <a:pt x="4467475" y="1097449"/>
                </a:lnTo>
                <a:lnTo>
                  <a:pt x="4466201" y="1100339"/>
                </a:lnTo>
                <a:lnTo>
                  <a:pt x="4466201" y="1103229"/>
                </a:lnTo>
                <a:lnTo>
                  <a:pt x="4466626" y="1106945"/>
                </a:lnTo>
                <a:lnTo>
                  <a:pt x="4468325" y="1111074"/>
                </a:lnTo>
                <a:lnTo>
                  <a:pt x="4469599" y="1116855"/>
                </a:lnTo>
                <a:lnTo>
                  <a:pt x="4471299" y="1124287"/>
                </a:lnTo>
                <a:lnTo>
                  <a:pt x="4472573" y="1129655"/>
                </a:lnTo>
                <a:lnTo>
                  <a:pt x="4474697" y="1134610"/>
                </a:lnTo>
                <a:lnTo>
                  <a:pt x="4476396" y="1138739"/>
                </a:lnTo>
                <a:lnTo>
                  <a:pt x="4478945" y="1142455"/>
                </a:lnTo>
                <a:lnTo>
                  <a:pt x="4481919" y="1146171"/>
                </a:lnTo>
                <a:lnTo>
                  <a:pt x="4484893" y="1149474"/>
                </a:lnTo>
                <a:lnTo>
                  <a:pt x="4487866" y="1152365"/>
                </a:lnTo>
                <a:lnTo>
                  <a:pt x="4490840" y="1155255"/>
                </a:lnTo>
                <a:lnTo>
                  <a:pt x="4497637" y="1159797"/>
                </a:lnTo>
                <a:lnTo>
                  <a:pt x="4504433" y="1163513"/>
                </a:lnTo>
                <a:lnTo>
                  <a:pt x="4510805" y="1166816"/>
                </a:lnTo>
                <a:lnTo>
                  <a:pt x="4516753" y="1169293"/>
                </a:lnTo>
                <a:lnTo>
                  <a:pt x="4526523" y="1173009"/>
                </a:lnTo>
                <a:lnTo>
                  <a:pt x="4529921" y="1174248"/>
                </a:lnTo>
                <a:lnTo>
                  <a:pt x="4530771" y="1175487"/>
                </a:lnTo>
                <a:lnTo>
                  <a:pt x="4531196" y="1175900"/>
                </a:lnTo>
                <a:lnTo>
                  <a:pt x="4531196" y="1176726"/>
                </a:lnTo>
                <a:lnTo>
                  <a:pt x="4531196" y="1177551"/>
                </a:lnTo>
                <a:lnTo>
                  <a:pt x="4530346" y="1178790"/>
                </a:lnTo>
                <a:lnTo>
                  <a:pt x="4529072" y="1179616"/>
                </a:lnTo>
                <a:lnTo>
                  <a:pt x="4523974" y="1182506"/>
                </a:lnTo>
                <a:lnTo>
                  <a:pt x="4516753" y="1185396"/>
                </a:lnTo>
                <a:lnTo>
                  <a:pt x="4515053" y="1186222"/>
                </a:lnTo>
                <a:lnTo>
                  <a:pt x="4513355" y="1187874"/>
                </a:lnTo>
                <a:lnTo>
                  <a:pt x="4511655" y="1189526"/>
                </a:lnTo>
                <a:lnTo>
                  <a:pt x="4510381" y="1192003"/>
                </a:lnTo>
                <a:lnTo>
                  <a:pt x="4507832" y="1198197"/>
                </a:lnTo>
                <a:lnTo>
                  <a:pt x="4506557" y="1204803"/>
                </a:lnTo>
                <a:lnTo>
                  <a:pt x="4505283" y="1211822"/>
                </a:lnTo>
                <a:lnTo>
                  <a:pt x="4505283" y="1218842"/>
                </a:lnTo>
                <a:lnTo>
                  <a:pt x="4505708" y="1221732"/>
                </a:lnTo>
                <a:lnTo>
                  <a:pt x="4506557" y="1224622"/>
                </a:lnTo>
                <a:lnTo>
                  <a:pt x="4507407" y="1227100"/>
                </a:lnTo>
                <a:lnTo>
                  <a:pt x="4508681" y="1229164"/>
                </a:lnTo>
                <a:lnTo>
                  <a:pt x="4512080" y="1233294"/>
                </a:lnTo>
                <a:lnTo>
                  <a:pt x="4516327" y="1236184"/>
                </a:lnTo>
                <a:lnTo>
                  <a:pt x="4519301" y="1238661"/>
                </a:lnTo>
                <a:lnTo>
                  <a:pt x="4522699" y="1240313"/>
                </a:lnTo>
                <a:lnTo>
                  <a:pt x="4527797" y="1242790"/>
                </a:lnTo>
                <a:lnTo>
                  <a:pt x="4533320" y="1244855"/>
                </a:lnTo>
                <a:lnTo>
                  <a:pt x="4537568" y="1246506"/>
                </a:lnTo>
                <a:lnTo>
                  <a:pt x="4540117" y="1248158"/>
                </a:lnTo>
                <a:lnTo>
                  <a:pt x="4542241" y="1249397"/>
                </a:lnTo>
                <a:lnTo>
                  <a:pt x="4543940" y="1251874"/>
                </a:lnTo>
                <a:lnTo>
                  <a:pt x="4546064" y="1254764"/>
                </a:lnTo>
                <a:lnTo>
                  <a:pt x="4547339" y="1258068"/>
                </a:lnTo>
                <a:lnTo>
                  <a:pt x="4549463" y="1262196"/>
                </a:lnTo>
                <a:lnTo>
                  <a:pt x="4553711" y="1271693"/>
                </a:lnTo>
                <a:lnTo>
                  <a:pt x="4557534" y="1281603"/>
                </a:lnTo>
                <a:lnTo>
                  <a:pt x="4561782" y="1292751"/>
                </a:lnTo>
                <a:lnTo>
                  <a:pt x="4564755" y="1303900"/>
                </a:lnTo>
                <a:lnTo>
                  <a:pt x="4566879" y="1316287"/>
                </a:lnTo>
                <a:lnTo>
                  <a:pt x="4569003" y="1329912"/>
                </a:lnTo>
                <a:lnTo>
                  <a:pt x="4570278" y="1343951"/>
                </a:lnTo>
                <a:lnTo>
                  <a:pt x="4570703" y="1359642"/>
                </a:lnTo>
                <a:lnTo>
                  <a:pt x="4530771" y="1340648"/>
                </a:lnTo>
                <a:lnTo>
                  <a:pt x="4484467" y="1318351"/>
                </a:lnTo>
                <a:lnTo>
                  <a:pt x="4438589" y="1296467"/>
                </a:lnTo>
                <a:lnTo>
                  <a:pt x="4417349" y="1286970"/>
                </a:lnTo>
                <a:lnTo>
                  <a:pt x="4399507" y="1279538"/>
                </a:lnTo>
                <a:lnTo>
                  <a:pt x="4388887" y="1274583"/>
                </a:lnTo>
                <a:lnTo>
                  <a:pt x="4378691" y="1269216"/>
                </a:lnTo>
                <a:lnTo>
                  <a:pt x="4368921" y="1264261"/>
                </a:lnTo>
                <a:lnTo>
                  <a:pt x="4359575" y="1258480"/>
                </a:lnTo>
                <a:lnTo>
                  <a:pt x="4351079" y="1252700"/>
                </a:lnTo>
                <a:lnTo>
                  <a:pt x="4342158" y="1246506"/>
                </a:lnTo>
                <a:lnTo>
                  <a:pt x="4326865" y="1235358"/>
                </a:lnTo>
                <a:lnTo>
                  <a:pt x="4314121" y="1224209"/>
                </a:lnTo>
                <a:lnTo>
                  <a:pt x="4305201" y="1215539"/>
                </a:lnTo>
                <a:lnTo>
                  <a:pt x="4296705" y="1207694"/>
                </a:lnTo>
                <a:lnTo>
                  <a:pt x="4286934" y="1198609"/>
                </a:lnTo>
                <a:lnTo>
                  <a:pt x="4279287" y="1189526"/>
                </a:lnTo>
                <a:lnTo>
                  <a:pt x="4272066" y="1181680"/>
                </a:lnTo>
                <a:lnTo>
                  <a:pt x="4267393" y="1173835"/>
                </a:lnTo>
                <a:lnTo>
                  <a:pt x="4263995" y="1166816"/>
                </a:lnTo>
                <a:lnTo>
                  <a:pt x="4261021" y="1160622"/>
                </a:lnTo>
                <a:lnTo>
                  <a:pt x="4258897" y="1154429"/>
                </a:lnTo>
                <a:lnTo>
                  <a:pt x="4257623" y="1148649"/>
                </a:lnTo>
                <a:lnTo>
                  <a:pt x="4255923" y="1138326"/>
                </a:lnTo>
                <a:lnTo>
                  <a:pt x="4255074" y="1133784"/>
                </a:lnTo>
                <a:lnTo>
                  <a:pt x="4254225" y="1129655"/>
                </a:lnTo>
                <a:lnTo>
                  <a:pt x="4252525" y="1125939"/>
                </a:lnTo>
                <a:lnTo>
                  <a:pt x="4250826" y="1122223"/>
                </a:lnTo>
                <a:lnTo>
                  <a:pt x="4247427" y="1118919"/>
                </a:lnTo>
                <a:lnTo>
                  <a:pt x="4243604" y="1115616"/>
                </a:lnTo>
                <a:lnTo>
                  <a:pt x="4235958" y="1110248"/>
                </a:lnTo>
                <a:lnTo>
                  <a:pt x="4231285" y="1106120"/>
                </a:lnTo>
                <a:lnTo>
                  <a:pt x="4227461" y="1101990"/>
                </a:lnTo>
                <a:lnTo>
                  <a:pt x="4225337" y="1098274"/>
                </a:lnTo>
                <a:lnTo>
                  <a:pt x="4224488" y="1094971"/>
                </a:lnTo>
                <a:lnTo>
                  <a:pt x="4224913" y="1091668"/>
                </a:lnTo>
                <a:lnTo>
                  <a:pt x="4225337" y="1087952"/>
                </a:lnTo>
                <a:lnTo>
                  <a:pt x="4225390" y="1087798"/>
                </a:lnTo>
                <a:lnTo>
                  <a:pt x="4225438" y="1087383"/>
                </a:lnTo>
                <a:lnTo>
                  <a:pt x="4226713" y="1083670"/>
                </a:lnTo>
                <a:lnTo>
                  <a:pt x="4229687" y="1074183"/>
                </a:lnTo>
                <a:lnTo>
                  <a:pt x="4231331" y="1068598"/>
                </a:lnTo>
                <a:lnTo>
                  <a:pt x="4232135" y="1062352"/>
                </a:lnTo>
                <a:lnTo>
                  <a:pt x="4232135" y="1054094"/>
                </a:lnTo>
                <a:lnTo>
                  <a:pt x="4231710" y="1045010"/>
                </a:lnTo>
                <a:lnTo>
                  <a:pt x="4229585" y="1034687"/>
                </a:lnTo>
                <a:lnTo>
                  <a:pt x="4226187" y="1022713"/>
                </a:lnTo>
                <a:lnTo>
                  <a:pt x="4219815" y="1000417"/>
                </a:lnTo>
                <a:lnTo>
                  <a:pt x="4212169" y="978120"/>
                </a:lnTo>
                <a:lnTo>
                  <a:pt x="4204097" y="957888"/>
                </a:lnTo>
                <a:lnTo>
                  <a:pt x="4200275" y="948803"/>
                </a:lnTo>
                <a:lnTo>
                  <a:pt x="4196875" y="940958"/>
                </a:lnTo>
                <a:lnTo>
                  <a:pt x="4190929" y="928159"/>
                </a:lnTo>
                <a:lnTo>
                  <a:pt x="4186681" y="917010"/>
                </a:lnTo>
                <a:lnTo>
                  <a:pt x="4183707" y="906275"/>
                </a:lnTo>
                <a:lnTo>
                  <a:pt x="4181158" y="896778"/>
                </a:lnTo>
                <a:lnTo>
                  <a:pt x="4179459" y="887694"/>
                </a:lnTo>
                <a:lnTo>
                  <a:pt x="4178185" y="879849"/>
                </a:lnTo>
                <a:lnTo>
                  <a:pt x="4177335" y="872004"/>
                </a:lnTo>
                <a:lnTo>
                  <a:pt x="4177335" y="864984"/>
                </a:lnTo>
                <a:lnTo>
                  <a:pt x="4176910" y="851771"/>
                </a:lnTo>
                <a:lnTo>
                  <a:pt x="4176485" y="845165"/>
                </a:lnTo>
                <a:lnTo>
                  <a:pt x="4175636" y="838146"/>
                </a:lnTo>
                <a:lnTo>
                  <a:pt x="4174361" y="831126"/>
                </a:lnTo>
                <a:lnTo>
                  <a:pt x="4172662" y="823694"/>
                </a:lnTo>
                <a:lnTo>
                  <a:pt x="4170538" y="816262"/>
                </a:lnTo>
                <a:lnTo>
                  <a:pt x="4167140" y="807591"/>
                </a:lnTo>
                <a:lnTo>
                  <a:pt x="4166290" y="805527"/>
                </a:lnTo>
                <a:lnTo>
                  <a:pt x="4164591" y="803875"/>
                </a:lnTo>
                <a:lnTo>
                  <a:pt x="4160767" y="800159"/>
                </a:lnTo>
                <a:lnTo>
                  <a:pt x="4156095" y="796443"/>
                </a:lnTo>
                <a:lnTo>
                  <a:pt x="4150147" y="792726"/>
                </a:lnTo>
                <a:lnTo>
                  <a:pt x="4137828" y="785707"/>
                </a:lnTo>
                <a:lnTo>
                  <a:pt x="4131031" y="781578"/>
                </a:lnTo>
                <a:lnTo>
                  <a:pt x="4124659" y="777036"/>
                </a:lnTo>
                <a:lnTo>
                  <a:pt x="4119137" y="772081"/>
                </a:lnTo>
                <a:lnTo>
                  <a:pt x="4114039" y="766301"/>
                </a:lnTo>
                <a:lnTo>
                  <a:pt x="4111915" y="763410"/>
                </a:lnTo>
                <a:lnTo>
                  <a:pt x="4109791" y="760108"/>
                </a:lnTo>
                <a:lnTo>
                  <a:pt x="4108517" y="756391"/>
                </a:lnTo>
                <a:lnTo>
                  <a:pt x="4107667" y="753088"/>
                </a:lnTo>
                <a:lnTo>
                  <a:pt x="4106393" y="748546"/>
                </a:lnTo>
                <a:lnTo>
                  <a:pt x="4105968" y="744417"/>
                </a:lnTo>
                <a:lnTo>
                  <a:pt x="4105968" y="740288"/>
                </a:lnTo>
                <a:lnTo>
                  <a:pt x="4106393" y="735333"/>
                </a:lnTo>
                <a:lnTo>
                  <a:pt x="4106444" y="735150"/>
                </a:lnTo>
                <a:lnTo>
                  <a:pt x="4106449" y="735098"/>
                </a:lnTo>
                <a:lnTo>
                  <a:pt x="4107699" y="730648"/>
                </a:lnTo>
                <a:lnTo>
                  <a:pt x="4108942" y="725011"/>
                </a:lnTo>
                <a:lnTo>
                  <a:pt x="4108954" y="724984"/>
                </a:lnTo>
                <a:lnTo>
                  <a:pt x="4108998" y="724785"/>
                </a:lnTo>
                <a:lnTo>
                  <a:pt x="4111548" y="719422"/>
                </a:lnTo>
                <a:lnTo>
                  <a:pt x="4114009" y="713449"/>
                </a:lnTo>
                <a:lnTo>
                  <a:pt x="4110641" y="713449"/>
                </a:lnTo>
                <a:lnTo>
                  <a:pt x="4106393" y="714275"/>
                </a:lnTo>
                <a:lnTo>
                  <a:pt x="4102994" y="715926"/>
                </a:lnTo>
                <a:lnTo>
                  <a:pt x="4099596" y="718817"/>
                </a:lnTo>
                <a:lnTo>
                  <a:pt x="4096197" y="721707"/>
                </a:lnTo>
                <a:lnTo>
                  <a:pt x="4093224" y="725423"/>
                </a:lnTo>
                <a:lnTo>
                  <a:pt x="4090250" y="729139"/>
                </a:lnTo>
                <a:lnTo>
                  <a:pt x="4087276" y="733269"/>
                </a:lnTo>
                <a:lnTo>
                  <a:pt x="4083028" y="742352"/>
                </a:lnTo>
                <a:lnTo>
                  <a:pt x="4079630" y="751436"/>
                </a:lnTo>
                <a:lnTo>
                  <a:pt x="4077101" y="759221"/>
                </a:lnTo>
                <a:lnTo>
                  <a:pt x="4076701" y="762323"/>
                </a:lnTo>
                <a:lnTo>
                  <a:pt x="4076701" y="764386"/>
                </a:lnTo>
                <a:lnTo>
                  <a:pt x="4078401" y="766036"/>
                </a:lnTo>
                <a:lnTo>
                  <a:pt x="4082651" y="768511"/>
                </a:lnTo>
                <a:lnTo>
                  <a:pt x="4089025" y="771811"/>
                </a:lnTo>
                <a:lnTo>
                  <a:pt x="4096249" y="775937"/>
                </a:lnTo>
                <a:lnTo>
                  <a:pt x="4104749" y="782124"/>
                </a:lnTo>
                <a:lnTo>
                  <a:pt x="4108573" y="785012"/>
                </a:lnTo>
                <a:lnTo>
                  <a:pt x="4111973" y="788724"/>
                </a:lnTo>
                <a:lnTo>
                  <a:pt x="4115797" y="792437"/>
                </a:lnTo>
                <a:lnTo>
                  <a:pt x="4118772" y="796974"/>
                </a:lnTo>
                <a:lnTo>
                  <a:pt x="4121322" y="801099"/>
                </a:lnTo>
                <a:lnTo>
                  <a:pt x="4123022" y="805637"/>
                </a:lnTo>
                <a:lnTo>
                  <a:pt x="4122900" y="805779"/>
                </a:lnTo>
                <a:lnTo>
                  <a:pt x="4122960" y="805939"/>
                </a:lnTo>
                <a:lnTo>
                  <a:pt x="4120836" y="808417"/>
                </a:lnTo>
                <a:lnTo>
                  <a:pt x="4117863" y="811720"/>
                </a:lnTo>
                <a:lnTo>
                  <a:pt x="4115738" y="812959"/>
                </a:lnTo>
                <a:lnTo>
                  <a:pt x="4114039" y="814198"/>
                </a:lnTo>
                <a:lnTo>
                  <a:pt x="4111490" y="814610"/>
                </a:lnTo>
                <a:lnTo>
                  <a:pt x="4109366" y="815023"/>
                </a:lnTo>
                <a:lnTo>
                  <a:pt x="4107667" y="814610"/>
                </a:lnTo>
                <a:lnTo>
                  <a:pt x="4105543" y="814198"/>
                </a:lnTo>
                <a:lnTo>
                  <a:pt x="4103419" y="813372"/>
                </a:lnTo>
                <a:lnTo>
                  <a:pt x="4102145" y="812133"/>
                </a:lnTo>
                <a:lnTo>
                  <a:pt x="4100870" y="810894"/>
                </a:lnTo>
                <a:lnTo>
                  <a:pt x="4099171" y="809656"/>
                </a:lnTo>
                <a:lnTo>
                  <a:pt x="4098746" y="807591"/>
                </a:lnTo>
                <a:lnTo>
                  <a:pt x="4098321" y="805939"/>
                </a:lnTo>
                <a:lnTo>
                  <a:pt x="4096622" y="805939"/>
                </a:lnTo>
                <a:lnTo>
                  <a:pt x="4095348" y="806765"/>
                </a:lnTo>
                <a:lnTo>
                  <a:pt x="4093224" y="808417"/>
                </a:lnTo>
                <a:lnTo>
                  <a:pt x="4090675" y="810068"/>
                </a:lnTo>
                <a:lnTo>
                  <a:pt x="4089400" y="810482"/>
                </a:lnTo>
                <a:lnTo>
                  <a:pt x="4087276" y="810894"/>
                </a:lnTo>
                <a:lnTo>
                  <a:pt x="4086002" y="810482"/>
                </a:lnTo>
                <a:lnTo>
                  <a:pt x="4085152" y="809656"/>
                </a:lnTo>
                <a:lnTo>
                  <a:pt x="4083878" y="808004"/>
                </a:lnTo>
                <a:lnTo>
                  <a:pt x="4083028" y="805939"/>
                </a:lnTo>
                <a:lnTo>
                  <a:pt x="4081754" y="801397"/>
                </a:lnTo>
                <a:lnTo>
                  <a:pt x="4080055" y="796030"/>
                </a:lnTo>
                <a:lnTo>
                  <a:pt x="4078355" y="790662"/>
                </a:lnTo>
                <a:lnTo>
                  <a:pt x="4077081" y="788184"/>
                </a:lnTo>
                <a:lnTo>
                  <a:pt x="4075807" y="785707"/>
                </a:lnTo>
                <a:lnTo>
                  <a:pt x="4074107" y="783643"/>
                </a:lnTo>
                <a:lnTo>
                  <a:pt x="4072409" y="781991"/>
                </a:lnTo>
                <a:lnTo>
                  <a:pt x="4069859" y="781165"/>
                </a:lnTo>
                <a:lnTo>
                  <a:pt x="4066886" y="780339"/>
                </a:lnTo>
                <a:lnTo>
                  <a:pt x="4060089" y="779513"/>
                </a:lnTo>
                <a:lnTo>
                  <a:pt x="4054142" y="779101"/>
                </a:lnTo>
                <a:lnTo>
                  <a:pt x="4048195" y="778688"/>
                </a:lnTo>
                <a:lnTo>
                  <a:pt x="4043947" y="777449"/>
                </a:lnTo>
                <a:lnTo>
                  <a:pt x="4041398" y="776623"/>
                </a:lnTo>
                <a:lnTo>
                  <a:pt x="4039699" y="775797"/>
                </a:lnTo>
                <a:lnTo>
                  <a:pt x="4037999" y="773733"/>
                </a:lnTo>
                <a:lnTo>
                  <a:pt x="4036725" y="772081"/>
                </a:lnTo>
                <a:lnTo>
                  <a:pt x="4035547" y="769792"/>
                </a:lnTo>
                <a:lnTo>
                  <a:pt x="4035565" y="769915"/>
                </a:lnTo>
                <a:lnTo>
                  <a:pt x="4036838" y="772389"/>
                </a:lnTo>
                <a:lnTo>
                  <a:pt x="4038110" y="774038"/>
                </a:lnTo>
                <a:lnTo>
                  <a:pt x="4039807" y="776101"/>
                </a:lnTo>
                <a:lnTo>
                  <a:pt x="4041504" y="776925"/>
                </a:lnTo>
                <a:lnTo>
                  <a:pt x="4044049" y="777750"/>
                </a:lnTo>
                <a:lnTo>
                  <a:pt x="4048291" y="778987"/>
                </a:lnTo>
                <a:lnTo>
                  <a:pt x="4054230" y="779399"/>
                </a:lnTo>
                <a:lnTo>
                  <a:pt x="4060169" y="779812"/>
                </a:lnTo>
                <a:lnTo>
                  <a:pt x="4066957" y="780637"/>
                </a:lnTo>
                <a:lnTo>
                  <a:pt x="4069926" y="781461"/>
                </a:lnTo>
                <a:lnTo>
                  <a:pt x="4072471" y="782286"/>
                </a:lnTo>
                <a:lnTo>
                  <a:pt x="4074168" y="783935"/>
                </a:lnTo>
                <a:lnTo>
                  <a:pt x="4075865" y="785998"/>
                </a:lnTo>
                <a:lnTo>
                  <a:pt x="4077138" y="788472"/>
                </a:lnTo>
                <a:lnTo>
                  <a:pt x="4078410" y="790946"/>
                </a:lnTo>
                <a:lnTo>
                  <a:pt x="4080107" y="796307"/>
                </a:lnTo>
                <a:lnTo>
                  <a:pt x="4081804" y="801668"/>
                </a:lnTo>
                <a:lnTo>
                  <a:pt x="4083077" y="806204"/>
                </a:lnTo>
                <a:lnTo>
                  <a:pt x="4083925" y="808266"/>
                </a:lnTo>
                <a:lnTo>
                  <a:pt x="4085197" y="809916"/>
                </a:lnTo>
                <a:lnTo>
                  <a:pt x="4086046" y="810741"/>
                </a:lnTo>
                <a:lnTo>
                  <a:pt x="4087319" y="811153"/>
                </a:lnTo>
                <a:lnTo>
                  <a:pt x="4089440" y="810741"/>
                </a:lnTo>
                <a:lnTo>
                  <a:pt x="4090713" y="810328"/>
                </a:lnTo>
                <a:lnTo>
                  <a:pt x="4093257" y="808678"/>
                </a:lnTo>
                <a:lnTo>
                  <a:pt x="4095379" y="807029"/>
                </a:lnTo>
                <a:lnTo>
                  <a:pt x="4096651" y="806204"/>
                </a:lnTo>
                <a:lnTo>
                  <a:pt x="4098348" y="806204"/>
                </a:lnTo>
                <a:lnTo>
                  <a:pt x="4098772" y="807854"/>
                </a:lnTo>
                <a:lnTo>
                  <a:pt x="4099197" y="809916"/>
                </a:lnTo>
                <a:lnTo>
                  <a:pt x="4100893" y="811153"/>
                </a:lnTo>
                <a:lnTo>
                  <a:pt x="4102166" y="812390"/>
                </a:lnTo>
                <a:lnTo>
                  <a:pt x="4103439" y="813627"/>
                </a:lnTo>
                <a:lnTo>
                  <a:pt x="4105559" y="814452"/>
                </a:lnTo>
                <a:lnTo>
                  <a:pt x="4107681" y="814864"/>
                </a:lnTo>
                <a:lnTo>
                  <a:pt x="4109378" y="815277"/>
                </a:lnTo>
                <a:lnTo>
                  <a:pt x="4111499" y="814864"/>
                </a:lnTo>
                <a:lnTo>
                  <a:pt x="4114043" y="814452"/>
                </a:lnTo>
                <a:lnTo>
                  <a:pt x="4115741" y="813214"/>
                </a:lnTo>
                <a:lnTo>
                  <a:pt x="4117862" y="811978"/>
                </a:lnTo>
                <a:lnTo>
                  <a:pt x="4120831" y="808678"/>
                </a:lnTo>
                <a:lnTo>
                  <a:pt x="4122953" y="806204"/>
                </a:lnTo>
                <a:lnTo>
                  <a:pt x="4124649" y="811978"/>
                </a:lnTo>
                <a:lnTo>
                  <a:pt x="4125073" y="818575"/>
                </a:lnTo>
                <a:lnTo>
                  <a:pt x="4124649" y="821875"/>
                </a:lnTo>
                <a:lnTo>
                  <a:pt x="4124225" y="825586"/>
                </a:lnTo>
                <a:lnTo>
                  <a:pt x="4122953" y="828885"/>
                </a:lnTo>
                <a:lnTo>
                  <a:pt x="4121680" y="832184"/>
                </a:lnTo>
                <a:lnTo>
                  <a:pt x="4120831" y="835071"/>
                </a:lnTo>
                <a:lnTo>
                  <a:pt x="4120407" y="837545"/>
                </a:lnTo>
                <a:lnTo>
                  <a:pt x="4119559" y="840432"/>
                </a:lnTo>
                <a:lnTo>
                  <a:pt x="4119559" y="843731"/>
                </a:lnTo>
                <a:lnTo>
                  <a:pt x="4120831" y="849917"/>
                </a:lnTo>
                <a:lnTo>
                  <a:pt x="4122104" y="856102"/>
                </a:lnTo>
                <a:lnTo>
                  <a:pt x="4124225" y="862288"/>
                </a:lnTo>
                <a:lnTo>
                  <a:pt x="4127194" y="868473"/>
                </a:lnTo>
                <a:lnTo>
                  <a:pt x="4132709" y="880433"/>
                </a:lnTo>
                <a:lnTo>
                  <a:pt x="4138648" y="891155"/>
                </a:lnTo>
                <a:lnTo>
                  <a:pt x="4140769" y="896103"/>
                </a:lnTo>
                <a:lnTo>
                  <a:pt x="4142042" y="900639"/>
                </a:lnTo>
                <a:lnTo>
                  <a:pt x="4143315" y="905176"/>
                </a:lnTo>
                <a:lnTo>
                  <a:pt x="4142466" y="906413"/>
                </a:lnTo>
                <a:lnTo>
                  <a:pt x="4142042" y="908474"/>
                </a:lnTo>
                <a:lnTo>
                  <a:pt x="4141617" y="909712"/>
                </a:lnTo>
                <a:lnTo>
                  <a:pt x="4140769" y="911361"/>
                </a:lnTo>
                <a:lnTo>
                  <a:pt x="4139072" y="912598"/>
                </a:lnTo>
                <a:lnTo>
                  <a:pt x="4137375" y="913835"/>
                </a:lnTo>
                <a:lnTo>
                  <a:pt x="4135254" y="914248"/>
                </a:lnTo>
                <a:lnTo>
                  <a:pt x="4133557" y="914248"/>
                </a:lnTo>
                <a:lnTo>
                  <a:pt x="4131861" y="913011"/>
                </a:lnTo>
                <a:lnTo>
                  <a:pt x="4130164" y="911774"/>
                </a:lnTo>
                <a:lnTo>
                  <a:pt x="4127194" y="907650"/>
                </a:lnTo>
                <a:lnTo>
                  <a:pt x="4123801" y="903113"/>
                </a:lnTo>
                <a:lnTo>
                  <a:pt x="4122104" y="901464"/>
                </a:lnTo>
                <a:lnTo>
                  <a:pt x="4120831" y="899815"/>
                </a:lnTo>
                <a:lnTo>
                  <a:pt x="4118710" y="898990"/>
                </a:lnTo>
                <a:lnTo>
                  <a:pt x="4116589" y="898990"/>
                </a:lnTo>
                <a:lnTo>
                  <a:pt x="4114892" y="899402"/>
                </a:lnTo>
                <a:lnTo>
                  <a:pt x="4112771" y="901464"/>
                </a:lnTo>
                <a:lnTo>
                  <a:pt x="4110650" y="904763"/>
                </a:lnTo>
                <a:lnTo>
                  <a:pt x="4108105" y="909299"/>
                </a:lnTo>
                <a:lnTo>
                  <a:pt x="4105984" y="911361"/>
                </a:lnTo>
                <a:lnTo>
                  <a:pt x="4105559" y="911774"/>
                </a:lnTo>
                <a:lnTo>
                  <a:pt x="4104711" y="911774"/>
                </a:lnTo>
                <a:lnTo>
                  <a:pt x="4102166" y="910949"/>
                </a:lnTo>
                <a:lnTo>
                  <a:pt x="4100045" y="909299"/>
                </a:lnTo>
                <a:lnTo>
                  <a:pt x="4097924" y="906413"/>
                </a:lnTo>
                <a:lnTo>
                  <a:pt x="4095379" y="903113"/>
                </a:lnTo>
                <a:lnTo>
                  <a:pt x="4090288" y="895278"/>
                </a:lnTo>
                <a:lnTo>
                  <a:pt x="4079683" y="877134"/>
                </a:lnTo>
                <a:lnTo>
                  <a:pt x="4075017" y="870123"/>
                </a:lnTo>
                <a:lnTo>
                  <a:pt x="4072471" y="867237"/>
                </a:lnTo>
                <a:lnTo>
                  <a:pt x="4070351" y="865175"/>
                </a:lnTo>
                <a:lnTo>
                  <a:pt x="4069078" y="864762"/>
                </a:lnTo>
                <a:lnTo>
                  <a:pt x="4067805" y="865587"/>
                </a:lnTo>
                <a:lnTo>
                  <a:pt x="4067381" y="867237"/>
                </a:lnTo>
                <a:lnTo>
                  <a:pt x="4067381" y="868886"/>
                </a:lnTo>
                <a:lnTo>
                  <a:pt x="4067805" y="874659"/>
                </a:lnTo>
                <a:lnTo>
                  <a:pt x="4068654" y="881258"/>
                </a:lnTo>
                <a:lnTo>
                  <a:pt x="4068654" y="884556"/>
                </a:lnTo>
                <a:lnTo>
                  <a:pt x="4067805" y="887855"/>
                </a:lnTo>
                <a:lnTo>
                  <a:pt x="4066957" y="890330"/>
                </a:lnTo>
                <a:lnTo>
                  <a:pt x="4065260" y="892804"/>
                </a:lnTo>
                <a:lnTo>
                  <a:pt x="4063139" y="894866"/>
                </a:lnTo>
                <a:lnTo>
                  <a:pt x="4059745" y="895278"/>
                </a:lnTo>
                <a:lnTo>
                  <a:pt x="4055079" y="895278"/>
                </a:lnTo>
                <a:lnTo>
                  <a:pt x="4050413" y="894041"/>
                </a:lnTo>
                <a:lnTo>
                  <a:pt x="4048291" y="899815"/>
                </a:lnTo>
                <a:lnTo>
                  <a:pt x="4046170" y="905588"/>
                </a:lnTo>
                <a:lnTo>
                  <a:pt x="4041080" y="917135"/>
                </a:lnTo>
                <a:lnTo>
                  <a:pt x="4036413" y="928269"/>
                </a:lnTo>
                <a:lnTo>
                  <a:pt x="4031747" y="939403"/>
                </a:lnTo>
                <a:lnTo>
                  <a:pt x="4030475" y="945176"/>
                </a:lnTo>
                <a:lnTo>
                  <a:pt x="4029626" y="950125"/>
                </a:lnTo>
                <a:lnTo>
                  <a:pt x="4028778" y="955486"/>
                </a:lnTo>
                <a:lnTo>
                  <a:pt x="4028778" y="960022"/>
                </a:lnTo>
                <a:lnTo>
                  <a:pt x="4030475" y="965383"/>
                </a:lnTo>
                <a:lnTo>
                  <a:pt x="4032171" y="969919"/>
                </a:lnTo>
                <a:lnTo>
                  <a:pt x="4035141" y="974455"/>
                </a:lnTo>
                <a:lnTo>
                  <a:pt x="4039383" y="978991"/>
                </a:lnTo>
                <a:lnTo>
                  <a:pt x="4041504" y="982291"/>
                </a:lnTo>
                <a:lnTo>
                  <a:pt x="4044049" y="987652"/>
                </a:lnTo>
                <a:lnTo>
                  <a:pt x="4046594" y="994249"/>
                </a:lnTo>
                <a:lnTo>
                  <a:pt x="4048291" y="1001260"/>
                </a:lnTo>
                <a:lnTo>
                  <a:pt x="4052533" y="1018992"/>
                </a:lnTo>
                <a:lnTo>
                  <a:pt x="4056351" y="1038374"/>
                </a:lnTo>
                <a:lnTo>
                  <a:pt x="4060169" y="1058581"/>
                </a:lnTo>
                <a:lnTo>
                  <a:pt x="4063987" y="1076726"/>
                </a:lnTo>
                <a:lnTo>
                  <a:pt x="4066108" y="1085386"/>
                </a:lnTo>
                <a:lnTo>
                  <a:pt x="4068654" y="1093221"/>
                </a:lnTo>
                <a:lnTo>
                  <a:pt x="4070775" y="1099819"/>
                </a:lnTo>
                <a:lnTo>
                  <a:pt x="4073319" y="1104768"/>
                </a:lnTo>
                <a:lnTo>
                  <a:pt x="4074168" y="1106005"/>
                </a:lnTo>
                <a:lnTo>
                  <a:pt x="4075441" y="1106417"/>
                </a:lnTo>
                <a:lnTo>
                  <a:pt x="4076289" y="1106830"/>
                </a:lnTo>
                <a:lnTo>
                  <a:pt x="4077562" y="1106830"/>
                </a:lnTo>
                <a:lnTo>
                  <a:pt x="4080107" y="1106005"/>
                </a:lnTo>
                <a:lnTo>
                  <a:pt x="4083501" y="1104355"/>
                </a:lnTo>
                <a:lnTo>
                  <a:pt x="4086470" y="1101881"/>
                </a:lnTo>
                <a:lnTo>
                  <a:pt x="4090288" y="1098582"/>
                </a:lnTo>
                <a:lnTo>
                  <a:pt x="4097075" y="1091984"/>
                </a:lnTo>
                <a:lnTo>
                  <a:pt x="4104711" y="1085798"/>
                </a:lnTo>
                <a:lnTo>
                  <a:pt x="4109802" y="1080850"/>
                </a:lnTo>
                <a:lnTo>
                  <a:pt x="4112347" y="1079200"/>
                </a:lnTo>
                <a:lnTo>
                  <a:pt x="4114043" y="1079200"/>
                </a:lnTo>
                <a:lnTo>
                  <a:pt x="4114892" y="1079200"/>
                </a:lnTo>
                <a:lnTo>
                  <a:pt x="4115316" y="1079612"/>
                </a:lnTo>
                <a:lnTo>
                  <a:pt x="4115741" y="1082087"/>
                </a:lnTo>
                <a:lnTo>
                  <a:pt x="4115316" y="1085798"/>
                </a:lnTo>
                <a:lnTo>
                  <a:pt x="4114468" y="1090334"/>
                </a:lnTo>
                <a:lnTo>
                  <a:pt x="4113195" y="1093633"/>
                </a:lnTo>
                <a:lnTo>
                  <a:pt x="4112347" y="1096933"/>
                </a:lnTo>
                <a:lnTo>
                  <a:pt x="4109378" y="1103118"/>
                </a:lnTo>
                <a:lnTo>
                  <a:pt x="4105559" y="1108479"/>
                </a:lnTo>
                <a:lnTo>
                  <a:pt x="4101317" y="1114252"/>
                </a:lnTo>
                <a:lnTo>
                  <a:pt x="4096651" y="1119613"/>
                </a:lnTo>
                <a:lnTo>
                  <a:pt x="4091985" y="1125387"/>
                </a:lnTo>
                <a:lnTo>
                  <a:pt x="4087319" y="1131985"/>
                </a:lnTo>
                <a:lnTo>
                  <a:pt x="4088591" y="1138171"/>
                </a:lnTo>
                <a:lnTo>
                  <a:pt x="4089016" y="1143944"/>
                </a:lnTo>
                <a:lnTo>
                  <a:pt x="4088591" y="1148892"/>
                </a:lnTo>
                <a:lnTo>
                  <a:pt x="4088167" y="1153841"/>
                </a:lnTo>
                <a:lnTo>
                  <a:pt x="4086470" y="1157965"/>
                </a:lnTo>
                <a:lnTo>
                  <a:pt x="4085197" y="1161676"/>
                </a:lnTo>
                <a:lnTo>
                  <a:pt x="4083077" y="1165800"/>
                </a:lnTo>
                <a:lnTo>
                  <a:pt x="4080531" y="1169511"/>
                </a:lnTo>
                <a:lnTo>
                  <a:pt x="4075441" y="1176522"/>
                </a:lnTo>
                <a:lnTo>
                  <a:pt x="4069502" y="1183945"/>
                </a:lnTo>
                <a:lnTo>
                  <a:pt x="4066957" y="1188481"/>
                </a:lnTo>
                <a:lnTo>
                  <a:pt x="4063987" y="1193017"/>
                </a:lnTo>
                <a:lnTo>
                  <a:pt x="4061442" y="1197966"/>
                </a:lnTo>
                <a:lnTo>
                  <a:pt x="4059745" y="1202915"/>
                </a:lnTo>
                <a:lnTo>
                  <a:pt x="4055927" y="1204564"/>
                </a:lnTo>
                <a:lnTo>
                  <a:pt x="4052957" y="1204564"/>
                </a:lnTo>
                <a:lnTo>
                  <a:pt x="4051685" y="1204564"/>
                </a:lnTo>
                <a:lnTo>
                  <a:pt x="4051261" y="1203739"/>
                </a:lnTo>
                <a:lnTo>
                  <a:pt x="4050413" y="1202090"/>
                </a:lnTo>
                <a:lnTo>
                  <a:pt x="4049989" y="1199203"/>
                </a:lnTo>
                <a:lnTo>
                  <a:pt x="4050413" y="1196316"/>
                </a:lnTo>
                <a:lnTo>
                  <a:pt x="4051685" y="1188893"/>
                </a:lnTo>
                <a:lnTo>
                  <a:pt x="4054230" y="1180646"/>
                </a:lnTo>
                <a:lnTo>
                  <a:pt x="4055079" y="1173223"/>
                </a:lnTo>
                <a:lnTo>
                  <a:pt x="4055927" y="1170336"/>
                </a:lnTo>
                <a:lnTo>
                  <a:pt x="4055079" y="1167862"/>
                </a:lnTo>
                <a:lnTo>
                  <a:pt x="4054654" y="1167037"/>
                </a:lnTo>
                <a:lnTo>
                  <a:pt x="4053806" y="1166213"/>
                </a:lnTo>
                <a:lnTo>
                  <a:pt x="4052957" y="1165800"/>
                </a:lnTo>
                <a:lnTo>
                  <a:pt x="4051685" y="1165800"/>
                </a:lnTo>
                <a:lnTo>
                  <a:pt x="4047019" y="1169511"/>
                </a:lnTo>
                <a:lnTo>
                  <a:pt x="4041928" y="1172811"/>
                </a:lnTo>
                <a:lnTo>
                  <a:pt x="4031747" y="1179409"/>
                </a:lnTo>
                <a:lnTo>
                  <a:pt x="4020718" y="1185594"/>
                </a:lnTo>
                <a:lnTo>
                  <a:pt x="4009264" y="1191368"/>
                </a:lnTo>
                <a:lnTo>
                  <a:pt x="3999083" y="1197141"/>
                </a:lnTo>
                <a:lnTo>
                  <a:pt x="3989751" y="1202090"/>
                </a:lnTo>
                <a:lnTo>
                  <a:pt x="3985933" y="1204976"/>
                </a:lnTo>
                <a:lnTo>
                  <a:pt x="3982115" y="1207863"/>
                </a:lnTo>
                <a:lnTo>
                  <a:pt x="3979145" y="1210749"/>
                </a:lnTo>
                <a:lnTo>
                  <a:pt x="3976600" y="1213636"/>
                </a:lnTo>
                <a:lnTo>
                  <a:pt x="3975752" y="1216523"/>
                </a:lnTo>
                <a:lnTo>
                  <a:pt x="3975327" y="1219409"/>
                </a:lnTo>
                <a:lnTo>
                  <a:pt x="3975327" y="1222296"/>
                </a:lnTo>
                <a:lnTo>
                  <a:pt x="3976176" y="1224770"/>
                </a:lnTo>
                <a:lnTo>
                  <a:pt x="3977024" y="1227657"/>
                </a:lnTo>
                <a:lnTo>
                  <a:pt x="3978297" y="1230544"/>
                </a:lnTo>
                <a:lnTo>
                  <a:pt x="3981691" y="1236317"/>
                </a:lnTo>
                <a:lnTo>
                  <a:pt x="3985508" y="1241266"/>
                </a:lnTo>
                <a:lnTo>
                  <a:pt x="3988902" y="1244977"/>
                </a:lnTo>
                <a:lnTo>
                  <a:pt x="3992295" y="1248689"/>
                </a:lnTo>
                <a:lnTo>
                  <a:pt x="3985933" y="1255286"/>
                </a:lnTo>
                <a:lnTo>
                  <a:pt x="3979145" y="1261885"/>
                </a:lnTo>
                <a:lnTo>
                  <a:pt x="3972358" y="1267246"/>
                </a:lnTo>
                <a:lnTo>
                  <a:pt x="3965995" y="1272194"/>
                </a:lnTo>
                <a:lnTo>
                  <a:pt x="3953268" y="1281267"/>
                </a:lnTo>
                <a:lnTo>
                  <a:pt x="3947329" y="1285803"/>
                </a:lnTo>
                <a:lnTo>
                  <a:pt x="3942663" y="1289514"/>
                </a:lnTo>
                <a:lnTo>
                  <a:pt x="3942663" y="1287865"/>
                </a:lnTo>
                <a:lnTo>
                  <a:pt x="3942085" y="1287752"/>
                </a:lnTo>
                <a:lnTo>
                  <a:pt x="3938183" y="1291164"/>
                </a:lnTo>
                <a:lnTo>
                  <a:pt x="3935635" y="1294465"/>
                </a:lnTo>
                <a:lnTo>
                  <a:pt x="3933089" y="1297765"/>
                </a:lnTo>
                <a:lnTo>
                  <a:pt x="3931391" y="1301065"/>
                </a:lnTo>
                <a:lnTo>
                  <a:pt x="3930966" y="1304778"/>
                </a:lnTo>
                <a:lnTo>
                  <a:pt x="3931391" y="1308490"/>
                </a:lnTo>
                <a:lnTo>
                  <a:pt x="3933089" y="1313440"/>
                </a:lnTo>
                <a:lnTo>
                  <a:pt x="3936060" y="1317978"/>
                </a:lnTo>
                <a:lnTo>
                  <a:pt x="3930966" y="1317978"/>
                </a:lnTo>
                <a:lnTo>
                  <a:pt x="3925872" y="1318390"/>
                </a:lnTo>
                <a:lnTo>
                  <a:pt x="3920778" y="1319628"/>
                </a:lnTo>
                <a:lnTo>
                  <a:pt x="3916533" y="1320866"/>
                </a:lnTo>
                <a:lnTo>
                  <a:pt x="3911863" y="1322928"/>
                </a:lnTo>
                <a:lnTo>
                  <a:pt x="3908042" y="1324991"/>
                </a:lnTo>
                <a:lnTo>
                  <a:pt x="3904222" y="1327878"/>
                </a:lnTo>
                <a:lnTo>
                  <a:pt x="3900826" y="1330353"/>
                </a:lnTo>
                <a:lnTo>
                  <a:pt x="3894883" y="1335716"/>
                </a:lnTo>
                <a:lnTo>
                  <a:pt x="3890213" y="1340253"/>
                </a:lnTo>
                <a:lnTo>
                  <a:pt x="3885968" y="1345204"/>
                </a:lnTo>
                <a:lnTo>
                  <a:pt x="3883845" y="1350979"/>
                </a:lnTo>
                <a:lnTo>
                  <a:pt x="3881298" y="1355517"/>
                </a:lnTo>
                <a:lnTo>
                  <a:pt x="3877902" y="1359229"/>
                </a:lnTo>
                <a:lnTo>
                  <a:pt x="3874931" y="1362529"/>
                </a:lnTo>
                <a:lnTo>
                  <a:pt x="3871535" y="1365417"/>
                </a:lnTo>
                <a:lnTo>
                  <a:pt x="3868139" y="1367892"/>
                </a:lnTo>
                <a:lnTo>
                  <a:pt x="3861347" y="1371605"/>
                </a:lnTo>
                <a:lnTo>
                  <a:pt x="3858375" y="1374079"/>
                </a:lnTo>
                <a:lnTo>
                  <a:pt x="3855403" y="1376554"/>
                </a:lnTo>
                <a:lnTo>
                  <a:pt x="3852431" y="1379442"/>
                </a:lnTo>
                <a:lnTo>
                  <a:pt x="3850309" y="1382742"/>
                </a:lnTo>
                <a:lnTo>
                  <a:pt x="3848611" y="1386455"/>
                </a:lnTo>
                <a:lnTo>
                  <a:pt x="3846913" y="1391405"/>
                </a:lnTo>
                <a:lnTo>
                  <a:pt x="3846064" y="1397180"/>
                </a:lnTo>
                <a:lnTo>
                  <a:pt x="3845639" y="1404605"/>
                </a:lnTo>
                <a:lnTo>
                  <a:pt x="3846064" y="1414918"/>
                </a:lnTo>
                <a:lnTo>
                  <a:pt x="3846489" y="1425231"/>
                </a:lnTo>
                <a:lnTo>
                  <a:pt x="3848187" y="1445857"/>
                </a:lnTo>
                <a:lnTo>
                  <a:pt x="3849884" y="1465244"/>
                </a:lnTo>
                <a:lnTo>
                  <a:pt x="3852007" y="1483808"/>
                </a:lnTo>
                <a:lnTo>
                  <a:pt x="3853281" y="1501133"/>
                </a:lnTo>
                <a:lnTo>
                  <a:pt x="3853281" y="1509796"/>
                </a:lnTo>
                <a:lnTo>
                  <a:pt x="3852856" y="1518046"/>
                </a:lnTo>
                <a:lnTo>
                  <a:pt x="3852007" y="1525884"/>
                </a:lnTo>
                <a:lnTo>
                  <a:pt x="3850309" y="1533722"/>
                </a:lnTo>
                <a:lnTo>
                  <a:pt x="3848611" y="1541147"/>
                </a:lnTo>
                <a:lnTo>
                  <a:pt x="3845639" y="1548160"/>
                </a:lnTo>
                <a:lnTo>
                  <a:pt x="3845215" y="1549810"/>
                </a:lnTo>
                <a:lnTo>
                  <a:pt x="3845215" y="1551460"/>
                </a:lnTo>
                <a:lnTo>
                  <a:pt x="3845639" y="1557648"/>
                </a:lnTo>
                <a:lnTo>
                  <a:pt x="3848611" y="1579098"/>
                </a:lnTo>
                <a:lnTo>
                  <a:pt x="3849884" y="1593949"/>
                </a:lnTo>
                <a:lnTo>
                  <a:pt x="3851583" y="1610862"/>
                </a:lnTo>
                <a:lnTo>
                  <a:pt x="3851583" y="1629837"/>
                </a:lnTo>
                <a:lnTo>
                  <a:pt x="3851158" y="1640150"/>
                </a:lnTo>
                <a:lnTo>
                  <a:pt x="3850309" y="1651288"/>
                </a:lnTo>
                <a:lnTo>
                  <a:pt x="3849460" y="1660776"/>
                </a:lnTo>
                <a:lnTo>
                  <a:pt x="3847337" y="1670676"/>
                </a:lnTo>
                <a:lnTo>
                  <a:pt x="3845639" y="1680989"/>
                </a:lnTo>
                <a:lnTo>
                  <a:pt x="3843092" y="1691302"/>
                </a:lnTo>
                <a:lnTo>
                  <a:pt x="3837573" y="1711515"/>
                </a:lnTo>
                <a:lnTo>
                  <a:pt x="3832904" y="1730078"/>
                </a:lnTo>
                <a:lnTo>
                  <a:pt x="3830781" y="1738741"/>
                </a:lnTo>
                <a:lnTo>
                  <a:pt x="3829932" y="1746166"/>
                </a:lnTo>
                <a:lnTo>
                  <a:pt x="3829508" y="1752766"/>
                </a:lnTo>
                <a:lnTo>
                  <a:pt x="3829508" y="1756066"/>
                </a:lnTo>
                <a:lnTo>
                  <a:pt x="3829932" y="1758542"/>
                </a:lnTo>
                <a:lnTo>
                  <a:pt x="3830781" y="1761016"/>
                </a:lnTo>
                <a:lnTo>
                  <a:pt x="3832055" y="1763079"/>
                </a:lnTo>
                <a:lnTo>
                  <a:pt x="3833329" y="1764729"/>
                </a:lnTo>
                <a:lnTo>
                  <a:pt x="3835027" y="1765966"/>
                </a:lnTo>
                <a:lnTo>
                  <a:pt x="3837149" y="1767616"/>
                </a:lnTo>
                <a:lnTo>
                  <a:pt x="3839696" y="1768029"/>
                </a:lnTo>
                <a:lnTo>
                  <a:pt x="3842243" y="1768029"/>
                </a:lnTo>
                <a:lnTo>
                  <a:pt x="3845639" y="1768029"/>
                </a:lnTo>
                <a:lnTo>
                  <a:pt x="3857101" y="1757716"/>
                </a:lnTo>
                <a:lnTo>
                  <a:pt x="3867714" y="1749879"/>
                </a:lnTo>
                <a:lnTo>
                  <a:pt x="3871959" y="1747403"/>
                </a:lnTo>
                <a:lnTo>
                  <a:pt x="3875779" y="1745341"/>
                </a:lnTo>
                <a:lnTo>
                  <a:pt x="3879600" y="1743278"/>
                </a:lnTo>
                <a:lnTo>
                  <a:pt x="3882572" y="1742454"/>
                </a:lnTo>
                <a:lnTo>
                  <a:pt x="3885968" y="1741628"/>
                </a:lnTo>
                <a:lnTo>
                  <a:pt x="3888515" y="1741628"/>
                </a:lnTo>
                <a:lnTo>
                  <a:pt x="3891062" y="1741628"/>
                </a:lnTo>
                <a:lnTo>
                  <a:pt x="3892760" y="1742041"/>
                </a:lnTo>
                <a:lnTo>
                  <a:pt x="3894883" y="1742866"/>
                </a:lnTo>
                <a:lnTo>
                  <a:pt x="3897005" y="1744103"/>
                </a:lnTo>
                <a:lnTo>
                  <a:pt x="3898279" y="1745753"/>
                </a:lnTo>
                <a:lnTo>
                  <a:pt x="3899128" y="1747403"/>
                </a:lnTo>
                <a:lnTo>
                  <a:pt x="3901675" y="1751941"/>
                </a:lnTo>
                <a:lnTo>
                  <a:pt x="3903373" y="1756479"/>
                </a:lnTo>
                <a:lnTo>
                  <a:pt x="3906769" y="1767616"/>
                </a:lnTo>
                <a:lnTo>
                  <a:pt x="3908042" y="1772567"/>
                </a:lnTo>
                <a:lnTo>
                  <a:pt x="3910165" y="1777929"/>
                </a:lnTo>
                <a:lnTo>
                  <a:pt x="3912288" y="1782054"/>
                </a:lnTo>
                <a:lnTo>
                  <a:pt x="3913986" y="1784530"/>
                </a:lnTo>
                <a:lnTo>
                  <a:pt x="3916108" y="1786180"/>
                </a:lnTo>
                <a:lnTo>
                  <a:pt x="3917382" y="1784530"/>
                </a:lnTo>
                <a:lnTo>
                  <a:pt x="3918231" y="1782880"/>
                </a:lnTo>
                <a:lnTo>
                  <a:pt x="3918655" y="1780817"/>
                </a:lnTo>
                <a:lnTo>
                  <a:pt x="3919505" y="1778342"/>
                </a:lnTo>
                <a:lnTo>
                  <a:pt x="3919505" y="1773804"/>
                </a:lnTo>
                <a:lnTo>
                  <a:pt x="3918655" y="1768442"/>
                </a:lnTo>
                <a:lnTo>
                  <a:pt x="3917806" y="1763079"/>
                </a:lnTo>
                <a:lnTo>
                  <a:pt x="3917382" y="1758129"/>
                </a:lnTo>
                <a:lnTo>
                  <a:pt x="3917382" y="1753591"/>
                </a:lnTo>
                <a:lnTo>
                  <a:pt x="3917806" y="1751528"/>
                </a:lnTo>
                <a:lnTo>
                  <a:pt x="3918655" y="1749466"/>
                </a:lnTo>
                <a:lnTo>
                  <a:pt x="3919505" y="1746166"/>
                </a:lnTo>
                <a:lnTo>
                  <a:pt x="3919929" y="1745753"/>
                </a:lnTo>
                <a:lnTo>
                  <a:pt x="3920353" y="1745341"/>
                </a:lnTo>
                <a:lnTo>
                  <a:pt x="3920778" y="1745341"/>
                </a:lnTo>
                <a:lnTo>
                  <a:pt x="3921202" y="1745753"/>
                </a:lnTo>
                <a:lnTo>
                  <a:pt x="3922476" y="1748229"/>
                </a:lnTo>
                <a:lnTo>
                  <a:pt x="3925872" y="1755241"/>
                </a:lnTo>
                <a:lnTo>
                  <a:pt x="3930117" y="1764317"/>
                </a:lnTo>
                <a:lnTo>
                  <a:pt x="3933089" y="1768442"/>
                </a:lnTo>
                <a:lnTo>
                  <a:pt x="3936060" y="1772154"/>
                </a:lnTo>
                <a:lnTo>
                  <a:pt x="3939457" y="1775454"/>
                </a:lnTo>
                <a:lnTo>
                  <a:pt x="3940730" y="1776692"/>
                </a:lnTo>
                <a:lnTo>
                  <a:pt x="3942852" y="1777105"/>
                </a:lnTo>
                <a:lnTo>
                  <a:pt x="3944551" y="1777517"/>
                </a:lnTo>
                <a:lnTo>
                  <a:pt x="3946673" y="1777517"/>
                </a:lnTo>
                <a:lnTo>
                  <a:pt x="3949220" y="1776692"/>
                </a:lnTo>
                <a:lnTo>
                  <a:pt x="3950918" y="1775454"/>
                </a:lnTo>
                <a:lnTo>
                  <a:pt x="3953465" y="1773804"/>
                </a:lnTo>
                <a:lnTo>
                  <a:pt x="3956012" y="1771741"/>
                </a:lnTo>
                <a:lnTo>
                  <a:pt x="3958559" y="1768442"/>
                </a:lnTo>
                <a:lnTo>
                  <a:pt x="3960682" y="1765142"/>
                </a:lnTo>
                <a:lnTo>
                  <a:pt x="3963653" y="1763079"/>
                </a:lnTo>
                <a:lnTo>
                  <a:pt x="3965776" y="1761429"/>
                </a:lnTo>
                <a:lnTo>
                  <a:pt x="3966625" y="1759366"/>
                </a:lnTo>
                <a:lnTo>
                  <a:pt x="3967898" y="1757304"/>
                </a:lnTo>
                <a:lnTo>
                  <a:pt x="3967898" y="1754829"/>
                </a:lnTo>
                <a:lnTo>
                  <a:pt x="3967049" y="1751941"/>
                </a:lnTo>
                <a:lnTo>
                  <a:pt x="3965351" y="1746166"/>
                </a:lnTo>
                <a:lnTo>
                  <a:pt x="3962380" y="1739153"/>
                </a:lnTo>
                <a:lnTo>
                  <a:pt x="3959408" y="1730491"/>
                </a:lnTo>
                <a:lnTo>
                  <a:pt x="3958559" y="1725953"/>
                </a:lnTo>
                <a:lnTo>
                  <a:pt x="3957286" y="1720590"/>
                </a:lnTo>
                <a:lnTo>
                  <a:pt x="3956861" y="1714815"/>
                </a:lnTo>
                <a:lnTo>
                  <a:pt x="3956437" y="1709040"/>
                </a:lnTo>
                <a:lnTo>
                  <a:pt x="3964078" y="1701615"/>
                </a:lnTo>
                <a:lnTo>
                  <a:pt x="3971295" y="1695427"/>
                </a:lnTo>
                <a:lnTo>
                  <a:pt x="3978087" y="1691302"/>
                </a:lnTo>
                <a:lnTo>
                  <a:pt x="3984879" y="1688414"/>
                </a:lnTo>
                <a:lnTo>
                  <a:pt x="3990822" y="1686352"/>
                </a:lnTo>
                <a:lnTo>
                  <a:pt x="3996341" y="1685526"/>
                </a:lnTo>
                <a:lnTo>
                  <a:pt x="4001859" y="1685939"/>
                </a:lnTo>
                <a:lnTo>
                  <a:pt x="4006953" y="1686352"/>
                </a:lnTo>
                <a:lnTo>
                  <a:pt x="4011623" y="1688002"/>
                </a:lnTo>
                <a:lnTo>
                  <a:pt x="4015868" y="1689652"/>
                </a:lnTo>
                <a:lnTo>
                  <a:pt x="4024359" y="1693364"/>
                </a:lnTo>
                <a:lnTo>
                  <a:pt x="4031151" y="1696664"/>
                </a:lnTo>
                <a:lnTo>
                  <a:pt x="4034547" y="1697902"/>
                </a:lnTo>
                <a:lnTo>
                  <a:pt x="4037518" y="1698315"/>
                </a:lnTo>
                <a:lnTo>
                  <a:pt x="4051102" y="1696664"/>
                </a:lnTo>
                <a:lnTo>
                  <a:pt x="4061291" y="1696252"/>
                </a:lnTo>
                <a:lnTo>
                  <a:pt x="4068932" y="1696664"/>
                </a:lnTo>
                <a:lnTo>
                  <a:pt x="4071903" y="1697489"/>
                </a:lnTo>
                <a:lnTo>
                  <a:pt x="4073601" y="1697902"/>
                </a:lnTo>
                <a:lnTo>
                  <a:pt x="4075299" y="1698727"/>
                </a:lnTo>
                <a:lnTo>
                  <a:pt x="4076149" y="1699552"/>
                </a:lnTo>
                <a:lnTo>
                  <a:pt x="4076573" y="1700789"/>
                </a:lnTo>
                <a:lnTo>
                  <a:pt x="4076998" y="1702027"/>
                </a:lnTo>
                <a:lnTo>
                  <a:pt x="4076149" y="1704502"/>
                </a:lnTo>
                <a:lnTo>
                  <a:pt x="4074875" y="1707390"/>
                </a:lnTo>
                <a:lnTo>
                  <a:pt x="4069781" y="1713577"/>
                </a:lnTo>
                <a:lnTo>
                  <a:pt x="4067234" y="1716465"/>
                </a:lnTo>
                <a:lnTo>
                  <a:pt x="4065535" y="1718940"/>
                </a:lnTo>
                <a:lnTo>
                  <a:pt x="4065111" y="1721415"/>
                </a:lnTo>
                <a:lnTo>
                  <a:pt x="4065111" y="1722653"/>
                </a:lnTo>
                <a:lnTo>
                  <a:pt x="4065535" y="1723478"/>
                </a:lnTo>
                <a:lnTo>
                  <a:pt x="4065960" y="1724303"/>
                </a:lnTo>
                <a:lnTo>
                  <a:pt x="4067234" y="1724715"/>
                </a:lnTo>
                <a:lnTo>
                  <a:pt x="4071903" y="1725128"/>
                </a:lnTo>
                <a:lnTo>
                  <a:pt x="4076149" y="1726366"/>
                </a:lnTo>
                <a:lnTo>
                  <a:pt x="4079969" y="1727603"/>
                </a:lnTo>
                <a:lnTo>
                  <a:pt x="4083790" y="1728428"/>
                </a:lnTo>
                <a:lnTo>
                  <a:pt x="4087186" y="1730491"/>
                </a:lnTo>
                <a:lnTo>
                  <a:pt x="4094403" y="1734203"/>
                </a:lnTo>
                <a:lnTo>
                  <a:pt x="4099921" y="1738741"/>
                </a:lnTo>
                <a:lnTo>
                  <a:pt x="4105439" y="1744103"/>
                </a:lnTo>
                <a:lnTo>
                  <a:pt x="4110534" y="1749879"/>
                </a:lnTo>
                <a:lnTo>
                  <a:pt x="4114779" y="1756479"/>
                </a:lnTo>
                <a:lnTo>
                  <a:pt x="4118599" y="1763079"/>
                </a:lnTo>
                <a:lnTo>
                  <a:pt x="4122420" y="1770504"/>
                </a:lnTo>
                <a:lnTo>
                  <a:pt x="4125391" y="1777929"/>
                </a:lnTo>
                <a:lnTo>
                  <a:pt x="4131759" y="1793193"/>
                </a:lnTo>
                <a:lnTo>
                  <a:pt x="4137278" y="1808455"/>
                </a:lnTo>
                <a:lnTo>
                  <a:pt x="4143645" y="1822481"/>
                </a:lnTo>
                <a:lnTo>
                  <a:pt x="4147891" y="1831144"/>
                </a:lnTo>
                <a:lnTo>
                  <a:pt x="4152985" y="1839394"/>
                </a:lnTo>
                <a:lnTo>
                  <a:pt x="4158503" y="1847232"/>
                </a:lnTo>
                <a:lnTo>
                  <a:pt x="4164022" y="1855069"/>
                </a:lnTo>
                <a:lnTo>
                  <a:pt x="4176333" y="1869920"/>
                </a:lnTo>
                <a:lnTo>
                  <a:pt x="4188644" y="1884358"/>
                </a:lnTo>
                <a:lnTo>
                  <a:pt x="4200530" y="1899208"/>
                </a:lnTo>
                <a:lnTo>
                  <a:pt x="4206897" y="1906633"/>
                </a:lnTo>
                <a:lnTo>
                  <a:pt x="4212416" y="1914059"/>
                </a:lnTo>
                <a:lnTo>
                  <a:pt x="4218359" y="1922309"/>
                </a:lnTo>
                <a:lnTo>
                  <a:pt x="4223029" y="1930559"/>
                </a:lnTo>
                <a:lnTo>
                  <a:pt x="4228123" y="1939222"/>
                </a:lnTo>
                <a:lnTo>
                  <a:pt x="4232368" y="1948297"/>
                </a:lnTo>
                <a:lnTo>
                  <a:pt x="4234915" y="1954072"/>
                </a:lnTo>
                <a:lnTo>
                  <a:pt x="4236189" y="1959435"/>
                </a:lnTo>
                <a:lnTo>
                  <a:pt x="4237462" y="1963973"/>
                </a:lnTo>
                <a:lnTo>
                  <a:pt x="4237887" y="1969335"/>
                </a:lnTo>
                <a:lnTo>
                  <a:pt x="4237887" y="1973873"/>
                </a:lnTo>
                <a:lnTo>
                  <a:pt x="4237887" y="1978823"/>
                </a:lnTo>
                <a:lnTo>
                  <a:pt x="4236189" y="1988724"/>
                </a:lnTo>
                <a:lnTo>
                  <a:pt x="4235339" y="1999861"/>
                </a:lnTo>
                <a:lnTo>
                  <a:pt x="4234491" y="2011824"/>
                </a:lnTo>
                <a:lnTo>
                  <a:pt x="4234491" y="2019249"/>
                </a:lnTo>
                <a:lnTo>
                  <a:pt x="4234915" y="2026675"/>
                </a:lnTo>
                <a:lnTo>
                  <a:pt x="4235339" y="2034925"/>
                </a:lnTo>
                <a:lnTo>
                  <a:pt x="4236751" y="2042468"/>
                </a:lnTo>
                <a:lnTo>
                  <a:pt x="4237090" y="2042401"/>
                </a:lnTo>
                <a:lnTo>
                  <a:pt x="4237937" y="2049012"/>
                </a:lnTo>
                <a:lnTo>
                  <a:pt x="4239208" y="2056036"/>
                </a:lnTo>
                <a:lnTo>
                  <a:pt x="4240903" y="2063887"/>
                </a:lnTo>
                <a:lnTo>
                  <a:pt x="4243445" y="2071737"/>
                </a:lnTo>
                <a:lnTo>
                  <a:pt x="4245985" y="2080414"/>
                </a:lnTo>
                <a:lnTo>
                  <a:pt x="4248951" y="2089504"/>
                </a:lnTo>
                <a:lnTo>
                  <a:pt x="4253187" y="2099007"/>
                </a:lnTo>
                <a:lnTo>
                  <a:pt x="4257423" y="2108923"/>
                </a:lnTo>
                <a:lnTo>
                  <a:pt x="4257847" y="2144457"/>
                </a:lnTo>
                <a:lnTo>
                  <a:pt x="4258695" y="2180403"/>
                </a:lnTo>
                <a:lnTo>
                  <a:pt x="4260813" y="2249817"/>
                </a:lnTo>
                <a:lnTo>
                  <a:pt x="4261659" y="2281631"/>
                </a:lnTo>
                <a:lnTo>
                  <a:pt x="4261236" y="2310141"/>
                </a:lnTo>
                <a:lnTo>
                  <a:pt x="4260813" y="2322949"/>
                </a:lnTo>
                <a:lnTo>
                  <a:pt x="4260389" y="2334518"/>
                </a:lnTo>
                <a:lnTo>
                  <a:pt x="4258695" y="2344434"/>
                </a:lnTo>
                <a:lnTo>
                  <a:pt x="4257423" y="2353524"/>
                </a:lnTo>
                <a:lnTo>
                  <a:pt x="4254459" y="2363854"/>
                </a:lnTo>
                <a:lnTo>
                  <a:pt x="4250222" y="2377489"/>
                </a:lnTo>
                <a:lnTo>
                  <a:pt x="4247257" y="2385339"/>
                </a:lnTo>
                <a:lnTo>
                  <a:pt x="4243868" y="2392776"/>
                </a:lnTo>
                <a:lnTo>
                  <a:pt x="4240479" y="2401040"/>
                </a:lnTo>
                <a:lnTo>
                  <a:pt x="4236243" y="2408890"/>
                </a:lnTo>
                <a:lnTo>
                  <a:pt x="4231583" y="2416741"/>
                </a:lnTo>
                <a:lnTo>
                  <a:pt x="4226500" y="2423765"/>
                </a:lnTo>
                <a:lnTo>
                  <a:pt x="4221417" y="2429962"/>
                </a:lnTo>
                <a:lnTo>
                  <a:pt x="4215062" y="2435747"/>
                </a:lnTo>
                <a:lnTo>
                  <a:pt x="4212097" y="2438639"/>
                </a:lnTo>
                <a:lnTo>
                  <a:pt x="4208709" y="2440292"/>
                </a:lnTo>
                <a:lnTo>
                  <a:pt x="4205319" y="2442358"/>
                </a:lnTo>
                <a:lnTo>
                  <a:pt x="4201507" y="2444010"/>
                </a:lnTo>
                <a:lnTo>
                  <a:pt x="4197694" y="2445663"/>
                </a:lnTo>
                <a:lnTo>
                  <a:pt x="4193881" y="2446490"/>
                </a:lnTo>
                <a:lnTo>
                  <a:pt x="4190069" y="2446903"/>
                </a:lnTo>
                <a:lnTo>
                  <a:pt x="4185833" y="2446903"/>
                </a:lnTo>
                <a:lnTo>
                  <a:pt x="4182867" y="2446903"/>
                </a:lnTo>
                <a:lnTo>
                  <a:pt x="4179903" y="2446076"/>
                </a:lnTo>
                <a:lnTo>
                  <a:pt x="4177361" y="2444837"/>
                </a:lnTo>
                <a:lnTo>
                  <a:pt x="4176090" y="2443184"/>
                </a:lnTo>
                <a:lnTo>
                  <a:pt x="4174395" y="2441531"/>
                </a:lnTo>
                <a:lnTo>
                  <a:pt x="4173125" y="2439465"/>
                </a:lnTo>
                <a:lnTo>
                  <a:pt x="4170583" y="2435747"/>
                </a:lnTo>
                <a:lnTo>
                  <a:pt x="4168041" y="2432441"/>
                </a:lnTo>
                <a:lnTo>
                  <a:pt x="4167194" y="2431202"/>
                </a:lnTo>
                <a:lnTo>
                  <a:pt x="4165076" y="2430789"/>
                </a:lnTo>
                <a:lnTo>
                  <a:pt x="4163381" y="2430376"/>
                </a:lnTo>
                <a:lnTo>
                  <a:pt x="4160840" y="2431202"/>
                </a:lnTo>
                <a:lnTo>
                  <a:pt x="4157874" y="2432855"/>
                </a:lnTo>
                <a:lnTo>
                  <a:pt x="4154486" y="2435334"/>
                </a:lnTo>
                <a:lnTo>
                  <a:pt x="4152367" y="2436986"/>
                </a:lnTo>
                <a:lnTo>
                  <a:pt x="4150673" y="2438639"/>
                </a:lnTo>
                <a:lnTo>
                  <a:pt x="4148979" y="2440292"/>
                </a:lnTo>
                <a:lnTo>
                  <a:pt x="4148131" y="2442771"/>
                </a:lnTo>
                <a:lnTo>
                  <a:pt x="4147284" y="2445250"/>
                </a:lnTo>
                <a:lnTo>
                  <a:pt x="4146861" y="2447316"/>
                </a:lnTo>
                <a:lnTo>
                  <a:pt x="4145589" y="2453100"/>
                </a:lnTo>
                <a:lnTo>
                  <a:pt x="4145589" y="2459711"/>
                </a:lnTo>
                <a:lnTo>
                  <a:pt x="4145589" y="2468387"/>
                </a:lnTo>
                <a:lnTo>
                  <a:pt x="4145589" y="2478717"/>
                </a:lnTo>
                <a:lnTo>
                  <a:pt x="4145166" y="2491112"/>
                </a:lnTo>
                <a:lnTo>
                  <a:pt x="4136694" y="2494418"/>
                </a:lnTo>
                <a:lnTo>
                  <a:pt x="4130340" y="2497723"/>
                </a:lnTo>
                <a:lnTo>
                  <a:pt x="4127798" y="2498963"/>
                </a:lnTo>
                <a:lnTo>
                  <a:pt x="4126104" y="2500202"/>
                </a:lnTo>
                <a:lnTo>
                  <a:pt x="4124833" y="2501855"/>
                </a:lnTo>
                <a:lnTo>
                  <a:pt x="4124409" y="2503094"/>
                </a:lnTo>
                <a:lnTo>
                  <a:pt x="4123985" y="2505160"/>
                </a:lnTo>
                <a:lnTo>
                  <a:pt x="4124409" y="2506400"/>
                </a:lnTo>
                <a:lnTo>
                  <a:pt x="4125257" y="2508466"/>
                </a:lnTo>
                <a:lnTo>
                  <a:pt x="4126104" y="2510945"/>
                </a:lnTo>
                <a:lnTo>
                  <a:pt x="4130340" y="2516316"/>
                </a:lnTo>
                <a:lnTo>
                  <a:pt x="4135847" y="2522927"/>
                </a:lnTo>
                <a:lnTo>
                  <a:pt x="4128645" y="2517969"/>
                </a:lnTo>
                <a:lnTo>
                  <a:pt x="4122291" y="2512598"/>
                </a:lnTo>
                <a:lnTo>
                  <a:pt x="4119749" y="2509705"/>
                </a:lnTo>
                <a:lnTo>
                  <a:pt x="4118055" y="2507226"/>
                </a:lnTo>
                <a:lnTo>
                  <a:pt x="4115937" y="2504747"/>
                </a:lnTo>
                <a:lnTo>
                  <a:pt x="4115089" y="2501855"/>
                </a:lnTo>
                <a:lnTo>
                  <a:pt x="4114243" y="2498963"/>
                </a:lnTo>
                <a:lnTo>
                  <a:pt x="4114243" y="2496070"/>
                </a:lnTo>
                <a:lnTo>
                  <a:pt x="4114666" y="2493178"/>
                </a:lnTo>
                <a:lnTo>
                  <a:pt x="4115937" y="2490286"/>
                </a:lnTo>
                <a:lnTo>
                  <a:pt x="4118055" y="2487394"/>
                </a:lnTo>
                <a:lnTo>
                  <a:pt x="4121444" y="2484501"/>
                </a:lnTo>
                <a:lnTo>
                  <a:pt x="4124833" y="2481609"/>
                </a:lnTo>
                <a:lnTo>
                  <a:pt x="4129493" y="2478717"/>
                </a:lnTo>
                <a:lnTo>
                  <a:pt x="4129069" y="2474998"/>
                </a:lnTo>
                <a:lnTo>
                  <a:pt x="4128221" y="2470453"/>
                </a:lnTo>
                <a:lnTo>
                  <a:pt x="4124833" y="2459298"/>
                </a:lnTo>
                <a:lnTo>
                  <a:pt x="4121444" y="2449795"/>
                </a:lnTo>
                <a:lnTo>
                  <a:pt x="4118902" y="2444010"/>
                </a:lnTo>
                <a:lnTo>
                  <a:pt x="4109159" y="2427896"/>
                </a:lnTo>
                <a:lnTo>
                  <a:pt x="4104499" y="2421286"/>
                </a:lnTo>
                <a:lnTo>
                  <a:pt x="4100263" y="2415088"/>
                </a:lnTo>
                <a:lnTo>
                  <a:pt x="4092638" y="2405998"/>
                </a:lnTo>
                <a:lnTo>
                  <a:pt x="4085860" y="2398974"/>
                </a:lnTo>
                <a:lnTo>
                  <a:pt x="4079506" y="2393189"/>
                </a:lnTo>
                <a:lnTo>
                  <a:pt x="4073575" y="2388645"/>
                </a:lnTo>
                <a:lnTo>
                  <a:pt x="4067221" y="2383686"/>
                </a:lnTo>
                <a:lnTo>
                  <a:pt x="4061291" y="2377489"/>
                </a:lnTo>
                <a:lnTo>
                  <a:pt x="4061291" y="2375836"/>
                </a:lnTo>
                <a:lnTo>
                  <a:pt x="4061714" y="2372117"/>
                </a:lnTo>
                <a:lnTo>
                  <a:pt x="4065527" y="2360135"/>
                </a:lnTo>
                <a:lnTo>
                  <a:pt x="4067221" y="2352285"/>
                </a:lnTo>
                <a:lnTo>
                  <a:pt x="4069339" y="2344021"/>
                </a:lnTo>
                <a:lnTo>
                  <a:pt x="4070187" y="2335758"/>
                </a:lnTo>
                <a:lnTo>
                  <a:pt x="4070610" y="2327907"/>
                </a:lnTo>
                <a:lnTo>
                  <a:pt x="4076541" y="2325841"/>
                </a:lnTo>
                <a:lnTo>
                  <a:pt x="4083319" y="2325015"/>
                </a:lnTo>
                <a:lnTo>
                  <a:pt x="4098569" y="2322949"/>
                </a:lnTo>
                <a:lnTo>
                  <a:pt x="4114243" y="2320883"/>
                </a:lnTo>
                <a:lnTo>
                  <a:pt x="4121021" y="2319644"/>
                </a:lnTo>
                <a:lnTo>
                  <a:pt x="4126527" y="2317991"/>
                </a:lnTo>
                <a:lnTo>
                  <a:pt x="4125680" y="2309314"/>
                </a:lnTo>
                <a:lnTo>
                  <a:pt x="4124833" y="2300637"/>
                </a:lnTo>
                <a:lnTo>
                  <a:pt x="4122291" y="2284110"/>
                </a:lnTo>
                <a:lnTo>
                  <a:pt x="4118902" y="2268823"/>
                </a:lnTo>
                <a:lnTo>
                  <a:pt x="4115089" y="2254775"/>
                </a:lnTo>
                <a:lnTo>
                  <a:pt x="4110853" y="2241966"/>
                </a:lnTo>
                <a:lnTo>
                  <a:pt x="4105770" y="2229571"/>
                </a:lnTo>
                <a:lnTo>
                  <a:pt x="4097477" y="2208001"/>
                </a:lnTo>
                <a:lnTo>
                  <a:pt x="4102805" y="2207259"/>
                </a:lnTo>
                <a:lnTo>
                  <a:pt x="4105770" y="2207259"/>
                </a:lnTo>
                <a:lnTo>
                  <a:pt x="4108735" y="2206433"/>
                </a:lnTo>
                <a:lnTo>
                  <a:pt x="4110853" y="2205606"/>
                </a:lnTo>
                <a:lnTo>
                  <a:pt x="4112548" y="2203954"/>
                </a:lnTo>
                <a:lnTo>
                  <a:pt x="4114243" y="2201888"/>
                </a:lnTo>
                <a:lnTo>
                  <a:pt x="4114243" y="2198996"/>
                </a:lnTo>
                <a:lnTo>
                  <a:pt x="4114243" y="2196104"/>
                </a:lnTo>
                <a:lnTo>
                  <a:pt x="4112972" y="2193625"/>
                </a:lnTo>
                <a:lnTo>
                  <a:pt x="4111277" y="2189493"/>
                </a:lnTo>
                <a:lnTo>
                  <a:pt x="4110006" y="2187014"/>
                </a:lnTo>
                <a:lnTo>
                  <a:pt x="4109159" y="2184122"/>
                </a:lnTo>
                <a:lnTo>
                  <a:pt x="4108312" y="2181229"/>
                </a:lnTo>
                <a:lnTo>
                  <a:pt x="4108312" y="2177511"/>
                </a:lnTo>
                <a:lnTo>
                  <a:pt x="4108735" y="2174205"/>
                </a:lnTo>
                <a:lnTo>
                  <a:pt x="4109583" y="2170487"/>
                </a:lnTo>
                <a:lnTo>
                  <a:pt x="4111701" y="2166355"/>
                </a:lnTo>
                <a:lnTo>
                  <a:pt x="4114666" y="2162223"/>
                </a:lnTo>
                <a:lnTo>
                  <a:pt x="4117631" y="2158918"/>
                </a:lnTo>
                <a:lnTo>
                  <a:pt x="4120596" y="2155612"/>
                </a:lnTo>
                <a:lnTo>
                  <a:pt x="4123985" y="2153546"/>
                </a:lnTo>
                <a:lnTo>
                  <a:pt x="4125257" y="2153133"/>
                </a:lnTo>
                <a:lnTo>
                  <a:pt x="4126527" y="2153133"/>
                </a:lnTo>
                <a:lnTo>
                  <a:pt x="4137117" y="2152720"/>
                </a:lnTo>
                <a:lnTo>
                  <a:pt x="4147708" y="2152307"/>
                </a:lnTo>
                <a:lnTo>
                  <a:pt x="4158722" y="2151481"/>
                </a:lnTo>
                <a:lnTo>
                  <a:pt x="4164229" y="2149828"/>
                </a:lnTo>
                <a:lnTo>
                  <a:pt x="4169735" y="2149001"/>
                </a:lnTo>
                <a:lnTo>
                  <a:pt x="4174395" y="2146936"/>
                </a:lnTo>
                <a:lnTo>
                  <a:pt x="4179055" y="2145283"/>
                </a:lnTo>
                <a:lnTo>
                  <a:pt x="4182867" y="2142804"/>
                </a:lnTo>
                <a:lnTo>
                  <a:pt x="4186680" y="2139912"/>
                </a:lnTo>
                <a:lnTo>
                  <a:pt x="4189645" y="2136193"/>
                </a:lnTo>
                <a:lnTo>
                  <a:pt x="4191763" y="2132474"/>
                </a:lnTo>
                <a:lnTo>
                  <a:pt x="4193035" y="2127929"/>
                </a:lnTo>
                <a:lnTo>
                  <a:pt x="4193458" y="2122971"/>
                </a:lnTo>
                <a:lnTo>
                  <a:pt x="4193035" y="2120079"/>
                </a:lnTo>
                <a:lnTo>
                  <a:pt x="4191763" y="2117187"/>
                </a:lnTo>
                <a:lnTo>
                  <a:pt x="4190069" y="2114708"/>
                </a:lnTo>
                <a:lnTo>
                  <a:pt x="4187951" y="2112229"/>
                </a:lnTo>
                <a:lnTo>
                  <a:pt x="4186257" y="2109336"/>
                </a:lnTo>
                <a:lnTo>
                  <a:pt x="4186101" y="2109185"/>
                </a:lnTo>
                <a:lnTo>
                  <a:pt x="4187795" y="2112065"/>
                </a:lnTo>
                <a:lnTo>
                  <a:pt x="4189917" y="2114539"/>
                </a:lnTo>
                <a:lnTo>
                  <a:pt x="4191615" y="2117015"/>
                </a:lnTo>
                <a:lnTo>
                  <a:pt x="4192889" y="2119902"/>
                </a:lnTo>
                <a:lnTo>
                  <a:pt x="4193313" y="2122790"/>
                </a:lnTo>
                <a:lnTo>
                  <a:pt x="4192889" y="2127740"/>
                </a:lnTo>
                <a:lnTo>
                  <a:pt x="4191615" y="2132278"/>
                </a:lnTo>
                <a:lnTo>
                  <a:pt x="4189493" y="2135990"/>
                </a:lnTo>
                <a:lnTo>
                  <a:pt x="4186521" y="2139703"/>
                </a:lnTo>
                <a:lnTo>
                  <a:pt x="4182700" y="2142590"/>
                </a:lnTo>
                <a:lnTo>
                  <a:pt x="4178880" y="2145065"/>
                </a:lnTo>
                <a:lnTo>
                  <a:pt x="4174211" y="2146715"/>
                </a:lnTo>
                <a:lnTo>
                  <a:pt x="4169541" y="2148778"/>
                </a:lnTo>
                <a:lnTo>
                  <a:pt x="4164022" y="2149603"/>
                </a:lnTo>
                <a:lnTo>
                  <a:pt x="4158503" y="2151253"/>
                </a:lnTo>
                <a:lnTo>
                  <a:pt x="4147466" y="2152078"/>
                </a:lnTo>
                <a:lnTo>
                  <a:pt x="4136853" y="2152491"/>
                </a:lnTo>
                <a:lnTo>
                  <a:pt x="4126241" y="2152903"/>
                </a:lnTo>
                <a:lnTo>
                  <a:pt x="4124967" y="2152903"/>
                </a:lnTo>
                <a:lnTo>
                  <a:pt x="4123693" y="2153316"/>
                </a:lnTo>
                <a:lnTo>
                  <a:pt x="4120297" y="2155378"/>
                </a:lnTo>
                <a:lnTo>
                  <a:pt x="4117326" y="2158678"/>
                </a:lnTo>
                <a:lnTo>
                  <a:pt x="4114355" y="2161979"/>
                </a:lnTo>
                <a:lnTo>
                  <a:pt x="4111383" y="2166104"/>
                </a:lnTo>
                <a:lnTo>
                  <a:pt x="4109261" y="2170229"/>
                </a:lnTo>
                <a:lnTo>
                  <a:pt x="4108411" y="2173941"/>
                </a:lnTo>
                <a:lnTo>
                  <a:pt x="4107987" y="2177241"/>
                </a:lnTo>
                <a:lnTo>
                  <a:pt x="4107987" y="2180954"/>
                </a:lnTo>
                <a:lnTo>
                  <a:pt x="4108836" y="2183842"/>
                </a:lnTo>
                <a:lnTo>
                  <a:pt x="4109685" y="2186729"/>
                </a:lnTo>
                <a:lnTo>
                  <a:pt x="4110958" y="2189204"/>
                </a:lnTo>
                <a:lnTo>
                  <a:pt x="4112656" y="2193329"/>
                </a:lnTo>
                <a:lnTo>
                  <a:pt x="4113930" y="2195804"/>
                </a:lnTo>
                <a:lnTo>
                  <a:pt x="4113930" y="2198692"/>
                </a:lnTo>
                <a:lnTo>
                  <a:pt x="4113930" y="2201579"/>
                </a:lnTo>
                <a:lnTo>
                  <a:pt x="4112232" y="2203642"/>
                </a:lnTo>
                <a:lnTo>
                  <a:pt x="4110534" y="2205292"/>
                </a:lnTo>
                <a:lnTo>
                  <a:pt x="4108411" y="2206117"/>
                </a:lnTo>
                <a:lnTo>
                  <a:pt x="4105439" y="2206942"/>
                </a:lnTo>
                <a:lnTo>
                  <a:pt x="4102468" y="2206942"/>
                </a:lnTo>
                <a:lnTo>
                  <a:pt x="4097343" y="2207654"/>
                </a:lnTo>
                <a:lnTo>
                  <a:pt x="4097477" y="2208001"/>
                </a:lnTo>
                <a:lnTo>
                  <a:pt x="4096874" y="2208085"/>
                </a:lnTo>
                <a:lnTo>
                  <a:pt x="4096874" y="2207719"/>
                </a:lnTo>
                <a:lnTo>
                  <a:pt x="4096525" y="2207767"/>
                </a:lnTo>
                <a:lnTo>
                  <a:pt x="4096525" y="2206117"/>
                </a:lnTo>
                <a:lnTo>
                  <a:pt x="4094403" y="2197454"/>
                </a:lnTo>
                <a:lnTo>
                  <a:pt x="4091855" y="2188792"/>
                </a:lnTo>
                <a:lnTo>
                  <a:pt x="4089733" y="2180129"/>
                </a:lnTo>
                <a:lnTo>
                  <a:pt x="4088459" y="2171054"/>
                </a:lnTo>
                <a:lnTo>
                  <a:pt x="4088035" y="2161979"/>
                </a:lnTo>
                <a:lnTo>
                  <a:pt x="4088035" y="2152078"/>
                </a:lnTo>
                <a:lnTo>
                  <a:pt x="4088884" y="2142178"/>
                </a:lnTo>
                <a:lnTo>
                  <a:pt x="4090157" y="2131453"/>
                </a:lnTo>
                <a:lnTo>
                  <a:pt x="4087186" y="2131040"/>
                </a:lnTo>
                <a:lnTo>
                  <a:pt x="4084639" y="2130627"/>
                </a:lnTo>
                <a:lnTo>
                  <a:pt x="4082092" y="2129803"/>
                </a:lnTo>
                <a:lnTo>
                  <a:pt x="4079969" y="2128977"/>
                </a:lnTo>
                <a:lnTo>
                  <a:pt x="4076149" y="2126090"/>
                </a:lnTo>
                <a:lnTo>
                  <a:pt x="4073177" y="2122790"/>
                </a:lnTo>
                <a:lnTo>
                  <a:pt x="4070205" y="2118665"/>
                </a:lnTo>
                <a:lnTo>
                  <a:pt x="4067658" y="2115365"/>
                </a:lnTo>
                <a:lnTo>
                  <a:pt x="4065535" y="2112065"/>
                </a:lnTo>
                <a:lnTo>
                  <a:pt x="4062883" y="2109119"/>
                </a:lnTo>
                <a:lnTo>
                  <a:pt x="4062565" y="2109119"/>
                </a:lnTo>
                <a:lnTo>
                  <a:pt x="4060866" y="2106651"/>
                </a:lnTo>
                <a:lnTo>
                  <a:pt x="4059168" y="2105006"/>
                </a:lnTo>
                <a:lnTo>
                  <a:pt x="4056197" y="2104184"/>
                </a:lnTo>
                <a:lnTo>
                  <a:pt x="4053225" y="2102950"/>
                </a:lnTo>
                <a:lnTo>
                  <a:pt x="4049829" y="2105828"/>
                </a:lnTo>
                <a:lnTo>
                  <a:pt x="4046857" y="2109119"/>
                </a:lnTo>
                <a:lnTo>
                  <a:pt x="4044310" y="2112409"/>
                </a:lnTo>
                <a:lnTo>
                  <a:pt x="4041339" y="2116110"/>
                </a:lnTo>
                <a:lnTo>
                  <a:pt x="4037094" y="2124747"/>
                </a:lnTo>
                <a:lnTo>
                  <a:pt x="4031999" y="2133795"/>
                </a:lnTo>
                <a:lnTo>
                  <a:pt x="4023934" y="2153536"/>
                </a:lnTo>
                <a:lnTo>
                  <a:pt x="4018840" y="2162996"/>
                </a:lnTo>
                <a:lnTo>
                  <a:pt x="4014170" y="2172455"/>
                </a:lnTo>
                <a:lnTo>
                  <a:pt x="4009501" y="2180269"/>
                </a:lnTo>
                <a:lnTo>
                  <a:pt x="4004831" y="2186849"/>
                </a:lnTo>
                <a:lnTo>
                  <a:pt x="3999737" y="2193841"/>
                </a:lnTo>
                <a:lnTo>
                  <a:pt x="3994643" y="2200010"/>
                </a:lnTo>
                <a:lnTo>
                  <a:pt x="3988699" y="2205768"/>
                </a:lnTo>
                <a:lnTo>
                  <a:pt x="3982757" y="2211115"/>
                </a:lnTo>
                <a:lnTo>
                  <a:pt x="3976813" y="2215638"/>
                </a:lnTo>
                <a:lnTo>
                  <a:pt x="3971295" y="2219340"/>
                </a:lnTo>
                <a:lnTo>
                  <a:pt x="3965776" y="2222630"/>
                </a:lnTo>
                <a:lnTo>
                  <a:pt x="3959833" y="2225098"/>
                </a:lnTo>
                <a:lnTo>
                  <a:pt x="3954314" y="2226743"/>
                </a:lnTo>
                <a:lnTo>
                  <a:pt x="3949645" y="2226743"/>
                </a:lnTo>
                <a:lnTo>
                  <a:pt x="3947097" y="2226743"/>
                </a:lnTo>
                <a:lnTo>
                  <a:pt x="3945399" y="2225921"/>
                </a:lnTo>
                <a:lnTo>
                  <a:pt x="3942853" y="2225098"/>
                </a:lnTo>
                <a:lnTo>
                  <a:pt x="3940730" y="2224275"/>
                </a:lnTo>
                <a:lnTo>
                  <a:pt x="3939457" y="2222630"/>
                </a:lnTo>
                <a:lnTo>
                  <a:pt x="3937334" y="2220985"/>
                </a:lnTo>
                <a:lnTo>
                  <a:pt x="3936060" y="2218929"/>
                </a:lnTo>
                <a:lnTo>
                  <a:pt x="3934362" y="2216461"/>
                </a:lnTo>
                <a:lnTo>
                  <a:pt x="3929268" y="2206591"/>
                </a:lnTo>
                <a:lnTo>
                  <a:pt x="3925023" y="2198365"/>
                </a:lnTo>
                <a:lnTo>
                  <a:pt x="3922476" y="2192196"/>
                </a:lnTo>
                <a:lnTo>
                  <a:pt x="3919929" y="2186849"/>
                </a:lnTo>
                <a:lnTo>
                  <a:pt x="3917382" y="2183148"/>
                </a:lnTo>
                <a:lnTo>
                  <a:pt x="3916108" y="2181503"/>
                </a:lnTo>
                <a:lnTo>
                  <a:pt x="3914410" y="2180680"/>
                </a:lnTo>
                <a:lnTo>
                  <a:pt x="3911863" y="2179858"/>
                </a:lnTo>
                <a:lnTo>
                  <a:pt x="3909741" y="2178624"/>
                </a:lnTo>
                <a:lnTo>
                  <a:pt x="3903854" y="2177483"/>
                </a:lnTo>
                <a:lnTo>
                  <a:pt x="3903774" y="2177655"/>
                </a:lnTo>
                <a:lnTo>
                  <a:pt x="3881669" y="2176830"/>
                </a:lnTo>
                <a:lnTo>
                  <a:pt x="3865940" y="2176004"/>
                </a:lnTo>
                <a:lnTo>
                  <a:pt x="3847235" y="2176004"/>
                </a:lnTo>
                <a:lnTo>
                  <a:pt x="3842560" y="2176830"/>
                </a:lnTo>
                <a:lnTo>
                  <a:pt x="3837458" y="2177655"/>
                </a:lnTo>
                <a:lnTo>
                  <a:pt x="3832782" y="2178892"/>
                </a:lnTo>
                <a:lnTo>
                  <a:pt x="3828106" y="2180955"/>
                </a:lnTo>
                <a:lnTo>
                  <a:pt x="3820029" y="2185493"/>
                </a:lnTo>
                <a:lnTo>
                  <a:pt x="3811952" y="2190442"/>
                </a:lnTo>
                <a:lnTo>
                  <a:pt x="3803875" y="2194980"/>
                </a:lnTo>
                <a:lnTo>
                  <a:pt x="3800049" y="2197043"/>
                </a:lnTo>
                <a:lnTo>
                  <a:pt x="3795799" y="2198693"/>
                </a:lnTo>
                <a:lnTo>
                  <a:pt x="3791973" y="2199106"/>
                </a:lnTo>
                <a:lnTo>
                  <a:pt x="3787722" y="2199518"/>
                </a:lnTo>
                <a:lnTo>
                  <a:pt x="3783471" y="2198693"/>
                </a:lnTo>
                <a:lnTo>
                  <a:pt x="3778795" y="2197043"/>
                </a:lnTo>
                <a:lnTo>
                  <a:pt x="3774969" y="2194980"/>
                </a:lnTo>
                <a:lnTo>
                  <a:pt x="3770718" y="2192918"/>
                </a:lnTo>
                <a:lnTo>
                  <a:pt x="3766042" y="2190030"/>
                </a:lnTo>
                <a:lnTo>
                  <a:pt x="3761791" y="2186730"/>
                </a:lnTo>
                <a:lnTo>
                  <a:pt x="3752013" y="2178067"/>
                </a:lnTo>
                <a:lnTo>
                  <a:pt x="3741811" y="2168579"/>
                </a:lnTo>
                <a:lnTo>
                  <a:pt x="3718856" y="2145479"/>
                </a:lnTo>
                <a:lnTo>
                  <a:pt x="3694200" y="2120728"/>
                </a:lnTo>
                <a:lnTo>
                  <a:pt x="3681023" y="2107940"/>
                </a:lnTo>
                <a:lnTo>
                  <a:pt x="3667844" y="2095977"/>
                </a:lnTo>
                <a:lnTo>
                  <a:pt x="3654666" y="2084427"/>
                </a:lnTo>
                <a:lnTo>
                  <a:pt x="3641488" y="2074114"/>
                </a:lnTo>
                <a:lnTo>
                  <a:pt x="3634687" y="2069576"/>
                </a:lnTo>
                <a:lnTo>
                  <a:pt x="3627885" y="2065039"/>
                </a:lnTo>
                <a:lnTo>
                  <a:pt x="3621509" y="2061326"/>
                </a:lnTo>
                <a:lnTo>
                  <a:pt x="3614707" y="2058026"/>
                </a:lnTo>
                <a:lnTo>
                  <a:pt x="3607480" y="2055138"/>
                </a:lnTo>
                <a:lnTo>
                  <a:pt x="3601529" y="2052663"/>
                </a:lnTo>
                <a:lnTo>
                  <a:pt x="3595152" y="2051426"/>
                </a:lnTo>
                <a:lnTo>
                  <a:pt x="3587926" y="2050189"/>
                </a:lnTo>
                <a:lnTo>
                  <a:pt x="3586651" y="2049776"/>
                </a:lnTo>
                <a:lnTo>
                  <a:pt x="3585375" y="2050189"/>
                </a:lnTo>
                <a:lnTo>
                  <a:pt x="3581549" y="2051426"/>
                </a:lnTo>
                <a:lnTo>
                  <a:pt x="3577298" y="2053076"/>
                </a:lnTo>
                <a:lnTo>
                  <a:pt x="3571347" y="2055551"/>
                </a:lnTo>
                <a:lnTo>
                  <a:pt x="3563270" y="2058026"/>
                </a:lnTo>
                <a:lnTo>
                  <a:pt x="3551367" y="2060501"/>
                </a:lnTo>
                <a:lnTo>
                  <a:pt x="3535639" y="2062151"/>
                </a:lnTo>
                <a:lnTo>
                  <a:pt x="3525861" y="2063389"/>
                </a:lnTo>
                <a:lnTo>
                  <a:pt x="3515234" y="2064214"/>
                </a:lnTo>
                <a:lnTo>
                  <a:pt x="3510983" y="2065039"/>
                </a:lnTo>
                <a:lnTo>
                  <a:pt x="3505882" y="2065864"/>
                </a:lnTo>
                <a:lnTo>
                  <a:pt x="3500355" y="2068339"/>
                </a:lnTo>
                <a:lnTo>
                  <a:pt x="3493979" y="2070814"/>
                </a:lnTo>
                <a:lnTo>
                  <a:pt x="3487177" y="2074114"/>
                </a:lnTo>
                <a:lnTo>
                  <a:pt x="3479951" y="2078239"/>
                </a:lnTo>
                <a:lnTo>
                  <a:pt x="3472724" y="2083189"/>
                </a:lnTo>
                <a:lnTo>
                  <a:pt x="3464647" y="2088552"/>
                </a:lnTo>
                <a:lnTo>
                  <a:pt x="3464222" y="2086490"/>
                </a:lnTo>
                <a:lnTo>
                  <a:pt x="3462096" y="2082365"/>
                </a:lnTo>
                <a:lnTo>
                  <a:pt x="3459971" y="2079889"/>
                </a:lnTo>
                <a:lnTo>
                  <a:pt x="3457846" y="2077414"/>
                </a:lnTo>
                <a:lnTo>
                  <a:pt x="3455720" y="2074939"/>
                </a:lnTo>
                <a:lnTo>
                  <a:pt x="3452744" y="2073289"/>
                </a:lnTo>
                <a:lnTo>
                  <a:pt x="3449769" y="2071226"/>
                </a:lnTo>
                <a:lnTo>
                  <a:pt x="3447643" y="2069576"/>
                </a:lnTo>
                <a:lnTo>
                  <a:pt x="3444667" y="2065451"/>
                </a:lnTo>
                <a:lnTo>
                  <a:pt x="3441267" y="2061326"/>
                </a:lnTo>
                <a:lnTo>
                  <a:pt x="3437016" y="2055964"/>
                </a:lnTo>
                <a:lnTo>
                  <a:pt x="3433615" y="2053901"/>
                </a:lnTo>
                <a:lnTo>
                  <a:pt x="3431489" y="2051426"/>
                </a:lnTo>
                <a:lnTo>
                  <a:pt x="3430214" y="2048951"/>
                </a:lnTo>
                <a:lnTo>
                  <a:pt x="3430214" y="2046888"/>
                </a:lnTo>
                <a:lnTo>
                  <a:pt x="3430214" y="2045238"/>
                </a:lnTo>
                <a:lnTo>
                  <a:pt x="3431439" y="2043653"/>
                </a:lnTo>
                <a:lnTo>
                  <a:pt x="3431351" y="2043705"/>
                </a:lnTo>
                <a:lnTo>
                  <a:pt x="3430079" y="2045356"/>
                </a:lnTo>
                <a:lnTo>
                  <a:pt x="3430079" y="2047007"/>
                </a:lnTo>
                <a:lnTo>
                  <a:pt x="3430079" y="2049071"/>
                </a:lnTo>
                <a:lnTo>
                  <a:pt x="3431351" y="2051547"/>
                </a:lnTo>
                <a:lnTo>
                  <a:pt x="3433471" y="2054024"/>
                </a:lnTo>
                <a:lnTo>
                  <a:pt x="3436865" y="2056088"/>
                </a:lnTo>
                <a:lnTo>
                  <a:pt x="3441105" y="2061454"/>
                </a:lnTo>
                <a:lnTo>
                  <a:pt x="3444498" y="2065582"/>
                </a:lnTo>
                <a:lnTo>
                  <a:pt x="3447467" y="2069709"/>
                </a:lnTo>
                <a:lnTo>
                  <a:pt x="3449587" y="2071360"/>
                </a:lnTo>
                <a:lnTo>
                  <a:pt x="3452556" y="2073424"/>
                </a:lnTo>
                <a:lnTo>
                  <a:pt x="3455525" y="2075075"/>
                </a:lnTo>
                <a:lnTo>
                  <a:pt x="3457645" y="2077552"/>
                </a:lnTo>
                <a:lnTo>
                  <a:pt x="3459766" y="2080029"/>
                </a:lnTo>
                <a:lnTo>
                  <a:pt x="3461886" y="2082505"/>
                </a:lnTo>
                <a:lnTo>
                  <a:pt x="3464007" y="2086633"/>
                </a:lnTo>
                <a:lnTo>
                  <a:pt x="3464431" y="2088697"/>
                </a:lnTo>
                <a:lnTo>
                  <a:pt x="3456373" y="2095301"/>
                </a:lnTo>
                <a:lnTo>
                  <a:pt x="3447891" y="2102731"/>
                </a:lnTo>
                <a:lnTo>
                  <a:pt x="3440257" y="2111399"/>
                </a:lnTo>
                <a:lnTo>
                  <a:pt x="3436440" y="2115939"/>
                </a:lnTo>
                <a:lnTo>
                  <a:pt x="3433047" y="2120893"/>
                </a:lnTo>
                <a:lnTo>
                  <a:pt x="3430079" y="2125433"/>
                </a:lnTo>
                <a:lnTo>
                  <a:pt x="3427110" y="2130799"/>
                </a:lnTo>
                <a:lnTo>
                  <a:pt x="3424141" y="2136578"/>
                </a:lnTo>
                <a:lnTo>
                  <a:pt x="3422021" y="2141532"/>
                </a:lnTo>
                <a:lnTo>
                  <a:pt x="3420324" y="2147310"/>
                </a:lnTo>
                <a:lnTo>
                  <a:pt x="3418204" y="2153502"/>
                </a:lnTo>
                <a:lnTo>
                  <a:pt x="3417356" y="2159281"/>
                </a:lnTo>
                <a:lnTo>
                  <a:pt x="3416507" y="2165472"/>
                </a:lnTo>
                <a:lnTo>
                  <a:pt x="3416932" y="2167536"/>
                </a:lnTo>
                <a:lnTo>
                  <a:pt x="3417780" y="2168774"/>
                </a:lnTo>
                <a:lnTo>
                  <a:pt x="3418628" y="2169600"/>
                </a:lnTo>
                <a:lnTo>
                  <a:pt x="3420324" y="2170838"/>
                </a:lnTo>
                <a:lnTo>
                  <a:pt x="3421597" y="2171251"/>
                </a:lnTo>
                <a:lnTo>
                  <a:pt x="3423717" y="2171251"/>
                </a:lnTo>
                <a:lnTo>
                  <a:pt x="3427110" y="2171251"/>
                </a:lnTo>
                <a:lnTo>
                  <a:pt x="3431351" y="2170838"/>
                </a:lnTo>
                <a:lnTo>
                  <a:pt x="3436016" y="2169187"/>
                </a:lnTo>
                <a:lnTo>
                  <a:pt x="3440257" y="2168362"/>
                </a:lnTo>
                <a:lnTo>
                  <a:pt x="3444923" y="2167949"/>
                </a:lnTo>
                <a:lnTo>
                  <a:pt x="3449163" y="2167536"/>
                </a:lnTo>
                <a:lnTo>
                  <a:pt x="3452980" y="2168362"/>
                </a:lnTo>
                <a:lnTo>
                  <a:pt x="3454253" y="2168774"/>
                </a:lnTo>
                <a:lnTo>
                  <a:pt x="3455949" y="2169600"/>
                </a:lnTo>
                <a:lnTo>
                  <a:pt x="3457221" y="2171251"/>
                </a:lnTo>
                <a:lnTo>
                  <a:pt x="3458069" y="2172902"/>
                </a:lnTo>
                <a:lnTo>
                  <a:pt x="3459342" y="2175378"/>
                </a:lnTo>
                <a:lnTo>
                  <a:pt x="3459766" y="2177855"/>
                </a:lnTo>
                <a:lnTo>
                  <a:pt x="3460190" y="2181157"/>
                </a:lnTo>
                <a:lnTo>
                  <a:pt x="3460190" y="2184460"/>
                </a:lnTo>
                <a:lnTo>
                  <a:pt x="3459342" y="2193541"/>
                </a:lnTo>
                <a:lnTo>
                  <a:pt x="3456797" y="2205511"/>
                </a:lnTo>
                <a:lnTo>
                  <a:pt x="3451283" y="2227801"/>
                </a:lnTo>
                <a:lnTo>
                  <a:pt x="3450011" y="2236056"/>
                </a:lnTo>
                <a:lnTo>
                  <a:pt x="3449163" y="2244311"/>
                </a:lnTo>
                <a:lnTo>
                  <a:pt x="3447891" y="2252567"/>
                </a:lnTo>
                <a:lnTo>
                  <a:pt x="3447467" y="2260822"/>
                </a:lnTo>
                <a:lnTo>
                  <a:pt x="3447467" y="2282286"/>
                </a:lnTo>
                <a:lnTo>
                  <a:pt x="3447891" y="2287652"/>
                </a:lnTo>
                <a:lnTo>
                  <a:pt x="3449163" y="2292605"/>
                </a:lnTo>
                <a:lnTo>
                  <a:pt x="3450011" y="2297559"/>
                </a:lnTo>
                <a:lnTo>
                  <a:pt x="3452132" y="2301274"/>
                </a:lnTo>
                <a:lnTo>
                  <a:pt x="3453829" y="2304989"/>
                </a:lnTo>
                <a:lnTo>
                  <a:pt x="3455949" y="2308704"/>
                </a:lnTo>
                <a:lnTo>
                  <a:pt x="3460190" y="2314895"/>
                </a:lnTo>
                <a:lnTo>
                  <a:pt x="3463583" y="2319848"/>
                </a:lnTo>
                <a:lnTo>
                  <a:pt x="3465279" y="2322325"/>
                </a:lnTo>
                <a:lnTo>
                  <a:pt x="3466127" y="2323976"/>
                </a:lnTo>
                <a:lnTo>
                  <a:pt x="3466127" y="2326040"/>
                </a:lnTo>
                <a:lnTo>
                  <a:pt x="3466127" y="2327278"/>
                </a:lnTo>
                <a:lnTo>
                  <a:pt x="3465279" y="2329342"/>
                </a:lnTo>
                <a:lnTo>
                  <a:pt x="3463158" y="2330580"/>
                </a:lnTo>
                <a:lnTo>
                  <a:pt x="3458917" y="2333883"/>
                </a:lnTo>
                <a:lnTo>
                  <a:pt x="3454677" y="2338010"/>
                </a:lnTo>
                <a:lnTo>
                  <a:pt x="3451283" y="2342138"/>
                </a:lnTo>
                <a:lnTo>
                  <a:pt x="3447891" y="2347092"/>
                </a:lnTo>
                <a:lnTo>
                  <a:pt x="3442801" y="2356998"/>
                </a:lnTo>
                <a:lnTo>
                  <a:pt x="3436865" y="2366492"/>
                </a:lnTo>
                <a:lnTo>
                  <a:pt x="3433895" y="2370619"/>
                </a:lnTo>
                <a:lnTo>
                  <a:pt x="3430503" y="2374334"/>
                </a:lnTo>
                <a:lnTo>
                  <a:pt x="3426686" y="2378049"/>
                </a:lnTo>
                <a:lnTo>
                  <a:pt x="3422021" y="2380938"/>
                </a:lnTo>
                <a:lnTo>
                  <a:pt x="3417356" y="2383002"/>
                </a:lnTo>
                <a:lnTo>
                  <a:pt x="3411418" y="2384241"/>
                </a:lnTo>
                <a:lnTo>
                  <a:pt x="3405057" y="2384241"/>
                </a:lnTo>
                <a:lnTo>
                  <a:pt x="3397847" y="2383828"/>
                </a:lnTo>
                <a:lnTo>
                  <a:pt x="3389789" y="2382590"/>
                </a:lnTo>
                <a:lnTo>
                  <a:pt x="3383427" y="2380526"/>
                </a:lnTo>
                <a:lnTo>
                  <a:pt x="3373249" y="2377223"/>
                </a:lnTo>
                <a:lnTo>
                  <a:pt x="3368584" y="2375572"/>
                </a:lnTo>
                <a:lnTo>
                  <a:pt x="3363495" y="2374334"/>
                </a:lnTo>
                <a:lnTo>
                  <a:pt x="3358830" y="2373508"/>
                </a:lnTo>
                <a:lnTo>
                  <a:pt x="3352892" y="2373096"/>
                </a:lnTo>
                <a:lnTo>
                  <a:pt x="3350772" y="2373096"/>
                </a:lnTo>
                <a:lnTo>
                  <a:pt x="3349075" y="2373508"/>
                </a:lnTo>
                <a:lnTo>
                  <a:pt x="3345258" y="2375572"/>
                </a:lnTo>
                <a:lnTo>
                  <a:pt x="3341441" y="2377636"/>
                </a:lnTo>
                <a:lnTo>
                  <a:pt x="3337625" y="2380938"/>
                </a:lnTo>
                <a:lnTo>
                  <a:pt x="3333807" y="2383828"/>
                </a:lnTo>
                <a:lnTo>
                  <a:pt x="3329567" y="2386717"/>
                </a:lnTo>
                <a:lnTo>
                  <a:pt x="3325749" y="2388781"/>
                </a:lnTo>
                <a:lnTo>
                  <a:pt x="3323629" y="2389194"/>
                </a:lnTo>
                <a:lnTo>
                  <a:pt x="3321509" y="2389607"/>
                </a:lnTo>
                <a:lnTo>
                  <a:pt x="3317692" y="2390432"/>
                </a:lnTo>
                <a:lnTo>
                  <a:pt x="3313451" y="2390432"/>
                </a:lnTo>
                <a:lnTo>
                  <a:pt x="3308786" y="2390020"/>
                </a:lnTo>
                <a:lnTo>
                  <a:pt x="3304545" y="2389607"/>
                </a:lnTo>
                <a:lnTo>
                  <a:pt x="3295214" y="2387130"/>
                </a:lnTo>
                <a:lnTo>
                  <a:pt x="3286308" y="2385479"/>
                </a:lnTo>
                <a:lnTo>
                  <a:pt x="3277827" y="2383415"/>
                </a:lnTo>
                <a:lnTo>
                  <a:pt x="3274433" y="2383415"/>
                </a:lnTo>
                <a:lnTo>
                  <a:pt x="3270193" y="2383415"/>
                </a:lnTo>
                <a:lnTo>
                  <a:pt x="3267647" y="2383828"/>
                </a:lnTo>
                <a:lnTo>
                  <a:pt x="3264679" y="2385479"/>
                </a:lnTo>
                <a:lnTo>
                  <a:pt x="3262135" y="2387130"/>
                </a:lnTo>
                <a:lnTo>
                  <a:pt x="3260438" y="2389607"/>
                </a:lnTo>
                <a:lnTo>
                  <a:pt x="3257893" y="2396624"/>
                </a:lnTo>
                <a:lnTo>
                  <a:pt x="3253652" y="2404879"/>
                </a:lnTo>
                <a:lnTo>
                  <a:pt x="3248563" y="2413547"/>
                </a:lnTo>
                <a:lnTo>
                  <a:pt x="3242202" y="2423041"/>
                </a:lnTo>
                <a:lnTo>
                  <a:pt x="3234568" y="2433360"/>
                </a:lnTo>
                <a:lnTo>
                  <a:pt x="3226510" y="2443267"/>
                </a:lnTo>
                <a:lnTo>
                  <a:pt x="3216755" y="2453586"/>
                </a:lnTo>
                <a:lnTo>
                  <a:pt x="3206577" y="2464318"/>
                </a:lnTo>
                <a:lnTo>
                  <a:pt x="3194702" y="2473812"/>
                </a:lnTo>
                <a:lnTo>
                  <a:pt x="3181979" y="2483305"/>
                </a:lnTo>
                <a:lnTo>
                  <a:pt x="3175617" y="2487434"/>
                </a:lnTo>
                <a:lnTo>
                  <a:pt x="3168832" y="2491974"/>
                </a:lnTo>
                <a:lnTo>
                  <a:pt x="3161623" y="2495689"/>
                </a:lnTo>
                <a:lnTo>
                  <a:pt x="3154413" y="2499404"/>
                </a:lnTo>
                <a:lnTo>
                  <a:pt x="3146779" y="2502706"/>
                </a:lnTo>
                <a:lnTo>
                  <a:pt x="3139145" y="2505595"/>
                </a:lnTo>
                <a:lnTo>
                  <a:pt x="3131511" y="2508485"/>
                </a:lnTo>
                <a:lnTo>
                  <a:pt x="3123029" y="2510961"/>
                </a:lnTo>
                <a:lnTo>
                  <a:pt x="3114123" y="2512613"/>
                </a:lnTo>
                <a:lnTo>
                  <a:pt x="3106065" y="2514264"/>
                </a:lnTo>
                <a:lnTo>
                  <a:pt x="3096735" y="2515089"/>
                </a:lnTo>
                <a:lnTo>
                  <a:pt x="3087829" y="2515502"/>
                </a:lnTo>
                <a:lnTo>
                  <a:pt x="3078074" y="2515502"/>
                </a:lnTo>
                <a:lnTo>
                  <a:pt x="3069168" y="2514676"/>
                </a:lnTo>
                <a:lnTo>
                  <a:pt x="3061958" y="2513025"/>
                </a:lnTo>
                <a:lnTo>
                  <a:pt x="3055173" y="2511787"/>
                </a:lnTo>
                <a:lnTo>
                  <a:pt x="3049235" y="2509310"/>
                </a:lnTo>
                <a:lnTo>
                  <a:pt x="3044146" y="2506421"/>
                </a:lnTo>
                <a:lnTo>
                  <a:pt x="3039481" y="2503944"/>
                </a:lnTo>
                <a:lnTo>
                  <a:pt x="3036088" y="2500642"/>
                </a:lnTo>
                <a:lnTo>
                  <a:pt x="3033120" y="2497753"/>
                </a:lnTo>
                <a:lnTo>
                  <a:pt x="3030575" y="2495276"/>
                </a:lnTo>
                <a:lnTo>
                  <a:pt x="3027182" y="2490323"/>
                </a:lnTo>
                <a:lnTo>
                  <a:pt x="3025910" y="2486608"/>
                </a:lnTo>
                <a:lnTo>
                  <a:pt x="3025486" y="2484957"/>
                </a:lnTo>
                <a:lnTo>
                  <a:pt x="3026334" y="2482068"/>
                </a:lnTo>
                <a:lnTo>
                  <a:pt x="3027182" y="2479591"/>
                </a:lnTo>
                <a:lnTo>
                  <a:pt x="3028879" y="2476701"/>
                </a:lnTo>
                <a:lnTo>
                  <a:pt x="3030575" y="2474225"/>
                </a:lnTo>
                <a:lnTo>
                  <a:pt x="3034816" y="2469271"/>
                </a:lnTo>
                <a:lnTo>
                  <a:pt x="3039057" y="2464731"/>
                </a:lnTo>
                <a:lnTo>
                  <a:pt x="3043298" y="2460604"/>
                </a:lnTo>
                <a:lnTo>
                  <a:pt x="3047539" y="2455650"/>
                </a:lnTo>
                <a:lnTo>
                  <a:pt x="3049235" y="2452761"/>
                </a:lnTo>
                <a:lnTo>
                  <a:pt x="3050507" y="2450284"/>
                </a:lnTo>
                <a:lnTo>
                  <a:pt x="3051356" y="2447395"/>
                </a:lnTo>
                <a:lnTo>
                  <a:pt x="3051780" y="2444092"/>
                </a:lnTo>
                <a:lnTo>
                  <a:pt x="3051630" y="2444070"/>
                </a:lnTo>
                <a:lnTo>
                  <a:pt x="3051250" y="2447025"/>
                </a:lnTo>
                <a:lnTo>
                  <a:pt x="3050402" y="2449913"/>
                </a:lnTo>
                <a:lnTo>
                  <a:pt x="3049131" y="2452388"/>
                </a:lnTo>
                <a:lnTo>
                  <a:pt x="3047435" y="2454863"/>
                </a:lnTo>
                <a:lnTo>
                  <a:pt x="3043195" y="2459400"/>
                </a:lnTo>
                <a:lnTo>
                  <a:pt x="3038956" y="2463938"/>
                </a:lnTo>
                <a:lnTo>
                  <a:pt x="3034717" y="2468063"/>
                </a:lnTo>
                <a:lnTo>
                  <a:pt x="3030478" y="2473013"/>
                </a:lnTo>
                <a:lnTo>
                  <a:pt x="3028782" y="2475901"/>
                </a:lnTo>
                <a:lnTo>
                  <a:pt x="3027086" y="2478376"/>
                </a:lnTo>
                <a:lnTo>
                  <a:pt x="3026239" y="2481263"/>
                </a:lnTo>
                <a:lnTo>
                  <a:pt x="3025391" y="2484564"/>
                </a:lnTo>
                <a:lnTo>
                  <a:pt x="3025391" y="2483326"/>
                </a:lnTo>
                <a:lnTo>
                  <a:pt x="3023271" y="2484564"/>
                </a:lnTo>
                <a:lnTo>
                  <a:pt x="3020303" y="2485389"/>
                </a:lnTo>
                <a:lnTo>
                  <a:pt x="3018607" y="2485801"/>
                </a:lnTo>
                <a:lnTo>
                  <a:pt x="3016064" y="2486626"/>
                </a:lnTo>
                <a:lnTo>
                  <a:pt x="3013521" y="2487039"/>
                </a:lnTo>
                <a:lnTo>
                  <a:pt x="3010977" y="2487039"/>
                </a:lnTo>
                <a:lnTo>
                  <a:pt x="3008433" y="2486626"/>
                </a:lnTo>
                <a:lnTo>
                  <a:pt x="3005890" y="2486214"/>
                </a:lnTo>
                <a:lnTo>
                  <a:pt x="2999955" y="2484151"/>
                </a:lnTo>
                <a:lnTo>
                  <a:pt x="2993596" y="2481263"/>
                </a:lnTo>
                <a:lnTo>
                  <a:pt x="2986813" y="2477963"/>
                </a:lnTo>
                <a:lnTo>
                  <a:pt x="2979606" y="2475076"/>
                </a:lnTo>
                <a:lnTo>
                  <a:pt x="2975367" y="2474251"/>
                </a:lnTo>
                <a:lnTo>
                  <a:pt x="2971552" y="2473426"/>
                </a:lnTo>
                <a:lnTo>
                  <a:pt x="2967313" y="2473013"/>
                </a:lnTo>
                <a:lnTo>
                  <a:pt x="2963074" y="2473013"/>
                </a:lnTo>
                <a:lnTo>
                  <a:pt x="2952052" y="2473013"/>
                </a:lnTo>
                <a:lnTo>
                  <a:pt x="2942302" y="2474251"/>
                </a:lnTo>
                <a:lnTo>
                  <a:pt x="2934247" y="2476314"/>
                </a:lnTo>
                <a:lnTo>
                  <a:pt x="2926192" y="2478376"/>
                </a:lnTo>
                <a:lnTo>
                  <a:pt x="2919833" y="2480851"/>
                </a:lnTo>
                <a:lnTo>
                  <a:pt x="2913475" y="2484151"/>
                </a:lnTo>
                <a:lnTo>
                  <a:pt x="2908387" y="2487451"/>
                </a:lnTo>
                <a:lnTo>
                  <a:pt x="2902876" y="2490752"/>
                </a:lnTo>
                <a:lnTo>
                  <a:pt x="2892278" y="2497351"/>
                </a:lnTo>
                <a:lnTo>
                  <a:pt x="2886767" y="2500239"/>
                </a:lnTo>
                <a:lnTo>
                  <a:pt x="2880408" y="2503127"/>
                </a:lnTo>
                <a:lnTo>
                  <a:pt x="2874049" y="2505602"/>
                </a:lnTo>
                <a:lnTo>
                  <a:pt x="2866842" y="2507664"/>
                </a:lnTo>
                <a:lnTo>
                  <a:pt x="2858364" y="2508489"/>
                </a:lnTo>
                <a:lnTo>
                  <a:pt x="2849038" y="2508902"/>
                </a:lnTo>
                <a:lnTo>
                  <a:pt x="2845222" y="2508902"/>
                </a:lnTo>
                <a:lnTo>
                  <a:pt x="2841831" y="2508489"/>
                </a:lnTo>
                <a:lnTo>
                  <a:pt x="2838439" y="2508077"/>
                </a:lnTo>
                <a:lnTo>
                  <a:pt x="2835472" y="2506840"/>
                </a:lnTo>
                <a:lnTo>
                  <a:pt x="2832504" y="2505602"/>
                </a:lnTo>
                <a:lnTo>
                  <a:pt x="2830385" y="2504364"/>
                </a:lnTo>
                <a:lnTo>
                  <a:pt x="2825298" y="2501064"/>
                </a:lnTo>
                <a:lnTo>
                  <a:pt x="2821483" y="2496939"/>
                </a:lnTo>
                <a:lnTo>
                  <a:pt x="2818515" y="2492402"/>
                </a:lnTo>
                <a:lnTo>
                  <a:pt x="2815548" y="2487451"/>
                </a:lnTo>
                <a:lnTo>
                  <a:pt x="2813004" y="2482501"/>
                </a:lnTo>
                <a:lnTo>
                  <a:pt x="2808765" y="2471776"/>
                </a:lnTo>
                <a:lnTo>
                  <a:pt x="2806645" y="2467238"/>
                </a:lnTo>
                <a:lnTo>
                  <a:pt x="2804526" y="2462288"/>
                </a:lnTo>
                <a:lnTo>
                  <a:pt x="2801558" y="2458163"/>
                </a:lnTo>
                <a:lnTo>
                  <a:pt x="2798591" y="2454863"/>
                </a:lnTo>
                <a:lnTo>
                  <a:pt x="2794775" y="2451975"/>
                </a:lnTo>
                <a:lnTo>
                  <a:pt x="2792656" y="2451150"/>
                </a:lnTo>
                <a:lnTo>
                  <a:pt x="2790112" y="2449913"/>
                </a:lnTo>
                <a:lnTo>
                  <a:pt x="2775699" y="2446200"/>
                </a:lnTo>
                <a:lnTo>
                  <a:pt x="2760013" y="2442487"/>
                </a:lnTo>
                <a:lnTo>
                  <a:pt x="2727795" y="2435887"/>
                </a:lnTo>
                <a:lnTo>
                  <a:pt x="2694729" y="2429287"/>
                </a:lnTo>
                <a:lnTo>
                  <a:pt x="2679043" y="2425987"/>
                </a:lnTo>
                <a:lnTo>
                  <a:pt x="2663782" y="2422687"/>
                </a:lnTo>
                <a:lnTo>
                  <a:pt x="2662510" y="2421037"/>
                </a:lnTo>
                <a:lnTo>
                  <a:pt x="2660391" y="2419387"/>
                </a:lnTo>
                <a:lnTo>
                  <a:pt x="2654880" y="2414437"/>
                </a:lnTo>
                <a:lnTo>
                  <a:pt x="2652760" y="2411549"/>
                </a:lnTo>
                <a:lnTo>
                  <a:pt x="2650640" y="2408661"/>
                </a:lnTo>
                <a:lnTo>
                  <a:pt x="2649369" y="2405361"/>
                </a:lnTo>
                <a:lnTo>
                  <a:pt x="2648521" y="2401649"/>
                </a:lnTo>
                <a:lnTo>
                  <a:pt x="2648521" y="2397524"/>
                </a:lnTo>
                <a:lnTo>
                  <a:pt x="2650217" y="2394636"/>
                </a:lnTo>
                <a:lnTo>
                  <a:pt x="2651064" y="2391749"/>
                </a:lnTo>
                <a:lnTo>
                  <a:pt x="2651489" y="2389273"/>
                </a:lnTo>
                <a:lnTo>
                  <a:pt x="2653608" y="2388036"/>
                </a:lnTo>
                <a:lnTo>
                  <a:pt x="2654032" y="2387211"/>
                </a:lnTo>
                <a:lnTo>
                  <a:pt x="2654456" y="2386386"/>
                </a:lnTo>
                <a:lnTo>
                  <a:pt x="2654456" y="2384735"/>
                </a:lnTo>
                <a:lnTo>
                  <a:pt x="2653608" y="2382260"/>
                </a:lnTo>
                <a:lnTo>
                  <a:pt x="2652336" y="2377311"/>
                </a:lnTo>
                <a:lnTo>
                  <a:pt x="2651064" y="2375248"/>
                </a:lnTo>
                <a:lnTo>
                  <a:pt x="2651487" y="2372782"/>
                </a:lnTo>
                <a:lnTo>
                  <a:pt x="2651068" y="2372701"/>
                </a:lnTo>
                <a:lnTo>
                  <a:pt x="2650644" y="2375172"/>
                </a:lnTo>
                <a:lnTo>
                  <a:pt x="2651917" y="2377231"/>
                </a:lnTo>
                <a:lnTo>
                  <a:pt x="2653191" y="2382173"/>
                </a:lnTo>
                <a:lnTo>
                  <a:pt x="2654039" y="2384644"/>
                </a:lnTo>
                <a:lnTo>
                  <a:pt x="2654039" y="2386292"/>
                </a:lnTo>
                <a:lnTo>
                  <a:pt x="2653615" y="2387115"/>
                </a:lnTo>
                <a:lnTo>
                  <a:pt x="2653191" y="2387939"/>
                </a:lnTo>
                <a:lnTo>
                  <a:pt x="2651068" y="2389174"/>
                </a:lnTo>
                <a:lnTo>
                  <a:pt x="2650644" y="2391645"/>
                </a:lnTo>
                <a:lnTo>
                  <a:pt x="2649794" y="2394528"/>
                </a:lnTo>
                <a:lnTo>
                  <a:pt x="2648096" y="2397411"/>
                </a:lnTo>
                <a:lnTo>
                  <a:pt x="2648096" y="2401529"/>
                </a:lnTo>
                <a:lnTo>
                  <a:pt x="2648945" y="2405236"/>
                </a:lnTo>
                <a:lnTo>
                  <a:pt x="2650219" y="2408531"/>
                </a:lnTo>
                <a:lnTo>
                  <a:pt x="2652341" y="2411413"/>
                </a:lnTo>
                <a:lnTo>
                  <a:pt x="2654464" y="2414296"/>
                </a:lnTo>
                <a:lnTo>
                  <a:pt x="2659983" y="2419238"/>
                </a:lnTo>
                <a:lnTo>
                  <a:pt x="2662105" y="2420885"/>
                </a:lnTo>
                <a:lnTo>
                  <a:pt x="2663379" y="2422533"/>
                </a:lnTo>
                <a:lnTo>
                  <a:pt x="2659558" y="2429534"/>
                </a:lnTo>
                <a:lnTo>
                  <a:pt x="2654039" y="2436535"/>
                </a:lnTo>
                <a:lnTo>
                  <a:pt x="2648945" y="2444772"/>
                </a:lnTo>
                <a:lnTo>
                  <a:pt x="2643002" y="2452597"/>
                </a:lnTo>
                <a:lnTo>
                  <a:pt x="2637484" y="2461246"/>
                </a:lnTo>
                <a:lnTo>
                  <a:pt x="2635786" y="2466187"/>
                </a:lnTo>
                <a:lnTo>
                  <a:pt x="2633239" y="2470306"/>
                </a:lnTo>
                <a:lnTo>
                  <a:pt x="2631540" y="2475660"/>
                </a:lnTo>
                <a:lnTo>
                  <a:pt x="2630267" y="2480190"/>
                </a:lnTo>
                <a:lnTo>
                  <a:pt x="2629842" y="2485544"/>
                </a:lnTo>
                <a:lnTo>
                  <a:pt x="2629418" y="2490486"/>
                </a:lnTo>
                <a:lnTo>
                  <a:pt x="2629842" y="2493780"/>
                </a:lnTo>
                <a:lnTo>
                  <a:pt x="2630267" y="2496663"/>
                </a:lnTo>
                <a:lnTo>
                  <a:pt x="2631540" y="2499546"/>
                </a:lnTo>
                <a:lnTo>
                  <a:pt x="2633239" y="2502429"/>
                </a:lnTo>
                <a:lnTo>
                  <a:pt x="2636634" y="2507371"/>
                </a:lnTo>
                <a:lnTo>
                  <a:pt x="2640880" y="2511489"/>
                </a:lnTo>
                <a:lnTo>
                  <a:pt x="2645549" y="2515196"/>
                </a:lnTo>
                <a:lnTo>
                  <a:pt x="2648945" y="2518491"/>
                </a:lnTo>
                <a:lnTo>
                  <a:pt x="2651917" y="2521785"/>
                </a:lnTo>
                <a:lnTo>
                  <a:pt x="2652341" y="2523844"/>
                </a:lnTo>
                <a:lnTo>
                  <a:pt x="2652766" y="2525080"/>
                </a:lnTo>
                <a:lnTo>
                  <a:pt x="2652341" y="2532905"/>
                </a:lnTo>
                <a:lnTo>
                  <a:pt x="2651068" y="2539082"/>
                </a:lnTo>
                <a:lnTo>
                  <a:pt x="2649370" y="2544848"/>
                </a:lnTo>
                <a:lnTo>
                  <a:pt x="2646398" y="2549378"/>
                </a:lnTo>
                <a:lnTo>
                  <a:pt x="2643427" y="2553497"/>
                </a:lnTo>
                <a:lnTo>
                  <a:pt x="2639181" y="2557615"/>
                </a:lnTo>
                <a:lnTo>
                  <a:pt x="2634512" y="2560498"/>
                </a:lnTo>
                <a:lnTo>
                  <a:pt x="2629418" y="2562557"/>
                </a:lnTo>
                <a:lnTo>
                  <a:pt x="2623050" y="2564616"/>
                </a:lnTo>
                <a:lnTo>
                  <a:pt x="2616682" y="2565851"/>
                </a:lnTo>
                <a:lnTo>
                  <a:pt x="2609041" y="2567499"/>
                </a:lnTo>
                <a:lnTo>
                  <a:pt x="2601400" y="2568323"/>
                </a:lnTo>
                <a:lnTo>
                  <a:pt x="2583995" y="2569146"/>
                </a:lnTo>
                <a:lnTo>
                  <a:pt x="2563619" y="2569146"/>
                </a:lnTo>
                <a:lnTo>
                  <a:pt x="2551308" y="2569146"/>
                </a:lnTo>
                <a:lnTo>
                  <a:pt x="2538573" y="2569146"/>
                </a:lnTo>
                <a:lnTo>
                  <a:pt x="2526262" y="2568323"/>
                </a:lnTo>
                <a:lnTo>
                  <a:pt x="2520743" y="2567911"/>
                </a:lnTo>
                <a:lnTo>
                  <a:pt x="2515649" y="2567087"/>
                </a:lnTo>
                <a:lnTo>
                  <a:pt x="2510131" y="2565440"/>
                </a:lnTo>
                <a:lnTo>
                  <a:pt x="2505461" y="2563792"/>
                </a:lnTo>
                <a:lnTo>
                  <a:pt x="2501640" y="2561733"/>
                </a:lnTo>
                <a:lnTo>
                  <a:pt x="2498668" y="2559262"/>
                </a:lnTo>
                <a:lnTo>
                  <a:pt x="2495697" y="2555967"/>
                </a:lnTo>
                <a:lnTo>
                  <a:pt x="2494424" y="2552673"/>
                </a:lnTo>
                <a:lnTo>
                  <a:pt x="2493574" y="2548554"/>
                </a:lnTo>
                <a:lnTo>
                  <a:pt x="2493574" y="2543612"/>
                </a:lnTo>
                <a:lnTo>
                  <a:pt x="2493574" y="2542377"/>
                </a:lnTo>
                <a:lnTo>
                  <a:pt x="2493574" y="2540730"/>
                </a:lnTo>
                <a:lnTo>
                  <a:pt x="2492301" y="2539494"/>
                </a:lnTo>
                <a:lnTo>
                  <a:pt x="2491452" y="2537847"/>
                </a:lnTo>
                <a:lnTo>
                  <a:pt x="2488481" y="2535787"/>
                </a:lnTo>
                <a:lnTo>
                  <a:pt x="2484235" y="2532905"/>
                </a:lnTo>
                <a:lnTo>
                  <a:pt x="2478717" y="2530434"/>
                </a:lnTo>
                <a:lnTo>
                  <a:pt x="2472349" y="2528375"/>
                </a:lnTo>
                <a:lnTo>
                  <a:pt x="2465132" y="2526727"/>
                </a:lnTo>
                <a:lnTo>
                  <a:pt x="2457916" y="2525080"/>
                </a:lnTo>
                <a:lnTo>
                  <a:pt x="2449425" y="2523844"/>
                </a:lnTo>
                <a:lnTo>
                  <a:pt x="2440511" y="2523020"/>
                </a:lnTo>
                <a:lnTo>
                  <a:pt x="2432445" y="2522197"/>
                </a:lnTo>
                <a:lnTo>
                  <a:pt x="2423530" y="2522197"/>
                </a:lnTo>
                <a:lnTo>
                  <a:pt x="2415465" y="2523020"/>
                </a:lnTo>
                <a:lnTo>
                  <a:pt x="2406974" y="2523433"/>
                </a:lnTo>
                <a:lnTo>
                  <a:pt x="2399333" y="2524668"/>
                </a:lnTo>
                <a:lnTo>
                  <a:pt x="2392541" y="2527139"/>
                </a:lnTo>
                <a:lnTo>
                  <a:pt x="2387447" y="2528375"/>
                </a:lnTo>
                <a:lnTo>
                  <a:pt x="2382778" y="2530434"/>
                </a:lnTo>
                <a:lnTo>
                  <a:pt x="2373014" y="2535376"/>
                </a:lnTo>
                <a:lnTo>
                  <a:pt x="2362826" y="2540730"/>
                </a:lnTo>
                <a:lnTo>
                  <a:pt x="2353062" y="2548142"/>
                </a:lnTo>
                <a:lnTo>
                  <a:pt x="2332685" y="2562968"/>
                </a:lnTo>
                <a:lnTo>
                  <a:pt x="2321648" y="2571617"/>
                </a:lnTo>
                <a:lnTo>
                  <a:pt x="2309762" y="2579854"/>
                </a:lnTo>
                <a:lnTo>
                  <a:pt x="2309762" y="2578944"/>
                </a:lnTo>
                <a:lnTo>
                  <a:pt x="2309762" y="2578207"/>
                </a:lnTo>
                <a:lnTo>
                  <a:pt x="2306365" y="2574912"/>
                </a:lnTo>
                <a:lnTo>
                  <a:pt x="2302970" y="2570382"/>
                </a:lnTo>
                <a:lnTo>
                  <a:pt x="2300847" y="2567911"/>
                </a:lnTo>
                <a:lnTo>
                  <a:pt x="2299998" y="2565028"/>
                </a:lnTo>
                <a:lnTo>
                  <a:pt x="2299149" y="2562145"/>
                </a:lnTo>
                <a:lnTo>
                  <a:pt x="2298725" y="2558852"/>
                </a:lnTo>
                <a:lnTo>
                  <a:pt x="2298725" y="2559519"/>
                </a:lnTo>
                <a:lnTo>
                  <a:pt x="2299149" y="2562825"/>
                </a:lnTo>
                <a:lnTo>
                  <a:pt x="2299998" y="2566132"/>
                </a:lnTo>
                <a:lnTo>
                  <a:pt x="2300847" y="2569025"/>
                </a:lnTo>
                <a:lnTo>
                  <a:pt x="2302970" y="2571505"/>
                </a:lnTo>
                <a:lnTo>
                  <a:pt x="2306366" y="2576051"/>
                </a:lnTo>
                <a:lnTo>
                  <a:pt x="2309762" y="2578944"/>
                </a:lnTo>
                <a:lnTo>
                  <a:pt x="2299149" y="2586797"/>
                </a:lnTo>
                <a:lnTo>
                  <a:pt x="2293631" y="2590930"/>
                </a:lnTo>
                <a:lnTo>
                  <a:pt x="2287687" y="2594236"/>
                </a:lnTo>
                <a:lnTo>
                  <a:pt x="2284716" y="2595889"/>
                </a:lnTo>
                <a:lnTo>
                  <a:pt x="2281744" y="2596303"/>
                </a:lnTo>
                <a:lnTo>
                  <a:pt x="2274527" y="2597129"/>
                </a:lnTo>
                <a:lnTo>
                  <a:pt x="2267311" y="2597543"/>
                </a:lnTo>
                <a:lnTo>
                  <a:pt x="2260094" y="2597956"/>
                </a:lnTo>
                <a:lnTo>
                  <a:pt x="2256698" y="2598369"/>
                </a:lnTo>
                <a:lnTo>
                  <a:pt x="2253302" y="2599609"/>
                </a:lnTo>
                <a:lnTo>
                  <a:pt x="2249906" y="2600435"/>
                </a:lnTo>
                <a:lnTo>
                  <a:pt x="2246934" y="2601675"/>
                </a:lnTo>
                <a:lnTo>
                  <a:pt x="2244387" y="2604155"/>
                </a:lnTo>
                <a:lnTo>
                  <a:pt x="2242265" y="2606635"/>
                </a:lnTo>
                <a:lnTo>
                  <a:pt x="2240567" y="2609942"/>
                </a:lnTo>
                <a:lnTo>
                  <a:pt x="2239293" y="2614074"/>
                </a:lnTo>
                <a:lnTo>
                  <a:pt x="2237595" y="2616554"/>
                </a:lnTo>
                <a:lnTo>
                  <a:pt x="2234623" y="2618620"/>
                </a:lnTo>
                <a:lnTo>
                  <a:pt x="2232076" y="2619860"/>
                </a:lnTo>
                <a:lnTo>
                  <a:pt x="2229105" y="2621514"/>
                </a:lnTo>
                <a:lnTo>
                  <a:pt x="2223162" y="2623167"/>
                </a:lnTo>
                <a:lnTo>
                  <a:pt x="2217643" y="2623580"/>
                </a:lnTo>
                <a:lnTo>
                  <a:pt x="2212124" y="2623580"/>
                </a:lnTo>
                <a:lnTo>
                  <a:pt x="2207879" y="2623580"/>
                </a:lnTo>
                <a:lnTo>
                  <a:pt x="2203210" y="2623167"/>
                </a:lnTo>
                <a:lnTo>
                  <a:pt x="2202361" y="2620274"/>
                </a:lnTo>
                <a:lnTo>
                  <a:pt x="2200238" y="2618207"/>
                </a:lnTo>
                <a:lnTo>
                  <a:pt x="2195993" y="2613661"/>
                </a:lnTo>
                <a:lnTo>
                  <a:pt x="2193870" y="2612008"/>
                </a:lnTo>
                <a:lnTo>
                  <a:pt x="2192597" y="2609528"/>
                </a:lnTo>
                <a:lnTo>
                  <a:pt x="2191748" y="2606635"/>
                </a:lnTo>
                <a:lnTo>
                  <a:pt x="2190899" y="2603742"/>
                </a:lnTo>
                <a:lnTo>
                  <a:pt x="2190899" y="2585144"/>
                </a:lnTo>
                <a:lnTo>
                  <a:pt x="2188352" y="2585557"/>
                </a:lnTo>
                <a:lnTo>
                  <a:pt x="2185805" y="2586797"/>
                </a:lnTo>
                <a:lnTo>
                  <a:pt x="2183682" y="2587623"/>
                </a:lnTo>
                <a:lnTo>
                  <a:pt x="2181984" y="2588450"/>
                </a:lnTo>
                <a:lnTo>
                  <a:pt x="2178588" y="2591756"/>
                </a:lnTo>
                <a:lnTo>
                  <a:pt x="2176041" y="2595062"/>
                </a:lnTo>
                <a:lnTo>
                  <a:pt x="2173070" y="2597956"/>
                </a:lnTo>
                <a:lnTo>
                  <a:pt x="2169673" y="2600849"/>
                </a:lnTo>
                <a:lnTo>
                  <a:pt x="2167975" y="2601675"/>
                </a:lnTo>
                <a:lnTo>
                  <a:pt x="2166278" y="2602915"/>
                </a:lnTo>
                <a:lnTo>
                  <a:pt x="2163731" y="2603329"/>
                </a:lnTo>
                <a:lnTo>
                  <a:pt x="2161183" y="2603742"/>
                </a:lnTo>
                <a:lnTo>
                  <a:pt x="2159060" y="2603329"/>
                </a:lnTo>
                <a:lnTo>
                  <a:pt x="2156938" y="2602915"/>
                </a:lnTo>
                <a:lnTo>
                  <a:pt x="2155240" y="2602502"/>
                </a:lnTo>
                <a:lnTo>
                  <a:pt x="2153542" y="2600849"/>
                </a:lnTo>
                <a:lnTo>
                  <a:pt x="2152693" y="2599609"/>
                </a:lnTo>
                <a:lnTo>
                  <a:pt x="2151419" y="2597543"/>
                </a:lnTo>
                <a:lnTo>
                  <a:pt x="2150995" y="2595889"/>
                </a:lnTo>
                <a:lnTo>
                  <a:pt x="2150571" y="2592996"/>
                </a:lnTo>
                <a:lnTo>
                  <a:pt x="2145479" y="2592996"/>
                </a:lnTo>
                <a:lnTo>
                  <a:pt x="2140384" y="2592170"/>
                </a:lnTo>
                <a:lnTo>
                  <a:pt x="2135291" y="2591756"/>
                </a:lnTo>
                <a:lnTo>
                  <a:pt x="2130197" y="2590516"/>
                </a:lnTo>
                <a:lnTo>
                  <a:pt x="2125527" y="2588450"/>
                </a:lnTo>
                <a:lnTo>
                  <a:pt x="2123829" y="2587210"/>
                </a:lnTo>
                <a:lnTo>
                  <a:pt x="2121706" y="2585557"/>
                </a:lnTo>
                <a:lnTo>
                  <a:pt x="2120433" y="2584317"/>
                </a:lnTo>
                <a:lnTo>
                  <a:pt x="2119159" y="2582250"/>
                </a:lnTo>
                <a:lnTo>
                  <a:pt x="2118310" y="2580184"/>
                </a:lnTo>
                <a:lnTo>
                  <a:pt x="2117885" y="2577704"/>
                </a:lnTo>
                <a:lnTo>
                  <a:pt x="2117885" y="2574811"/>
                </a:lnTo>
                <a:lnTo>
                  <a:pt x="2118310" y="2571918"/>
                </a:lnTo>
                <a:lnTo>
                  <a:pt x="2119159" y="2565719"/>
                </a:lnTo>
                <a:lnTo>
                  <a:pt x="2118735" y="2563239"/>
                </a:lnTo>
                <a:lnTo>
                  <a:pt x="2118310" y="2560346"/>
                </a:lnTo>
                <a:lnTo>
                  <a:pt x="2117037" y="2558279"/>
                </a:lnTo>
                <a:lnTo>
                  <a:pt x="2114914" y="2556213"/>
                </a:lnTo>
                <a:lnTo>
                  <a:pt x="2105999" y="2553320"/>
                </a:lnTo>
                <a:lnTo>
                  <a:pt x="2101754" y="2551253"/>
                </a:lnTo>
                <a:lnTo>
                  <a:pt x="2097509" y="2549600"/>
                </a:lnTo>
                <a:lnTo>
                  <a:pt x="2093688" y="2546707"/>
                </a:lnTo>
                <a:lnTo>
                  <a:pt x="2091991" y="2545467"/>
                </a:lnTo>
                <a:lnTo>
                  <a:pt x="2091141" y="2543401"/>
                </a:lnTo>
                <a:lnTo>
                  <a:pt x="2089444" y="2541334"/>
                </a:lnTo>
                <a:lnTo>
                  <a:pt x="2089019" y="2539267"/>
                </a:lnTo>
                <a:lnTo>
                  <a:pt x="2088594" y="2536788"/>
                </a:lnTo>
                <a:lnTo>
                  <a:pt x="2088170" y="2533481"/>
                </a:lnTo>
                <a:lnTo>
                  <a:pt x="2088594" y="2532241"/>
                </a:lnTo>
                <a:lnTo>
                  <a:pt x="2089444" y="2530588"/>
                </a:lnTo>
                <a:lnTo>
                  <a:pt x="2091141" y="2528935"/>
                </a:lnTo>
                <a:lnTo>
                  <a:pt x="2091141" y="2527695"/>
                </a:lnTo>
                <a:lnTo>
                  <a:pt x="2089444" y="2528935"/>
                </a:lnTo>
                <a:lnTo>
                  <a:pt x="2091991" y="2526868"/>
                </a:lnTo>
                <a:lnTo>
                  <a:pt x="2094538" y="2524802"/>
                </a:lnTo>
                <a:lnTo>
                  <a:pt x="2100056" y="2522322"/>
                </a:lnTo>
                <a:lnTo>
                  <a:pt x="2102603" y="2521082"/>
                </a:lnTo>
                <a:lnTo>
                  <a:pt x="2105151" y="2519016"/>
                </a:lnTo>
                <a:lnTo>
                  <a:pt x="2105575" y="2517776"/>
                </a:lnTo>
                <a:lnTo>
                  <a:pt x="2106424" y="2516123"/>
                </a:lnTo>
                <a:lnTo>
                  <a:pt x="2106424" y="2514469"/>
                </a:lnTo>
                <a:lnTo>
                  <a:pt x="2107273" y="2512403"/>
                </a:lnTo>
                <a:lnTo>
                  <a:pt x="2106424" y="2510750"/>
                </a:lnTo>
                <a:lnTo>
                  <a:pt x="2105999" y="2509096"/>
                </a:lnTo>
                <a:lnTo>
                  <a:pt x="2105905" y="2509005"/>
                </a:lnTo>
                <a:lnTo>
                  <a:pt x="2106303" y="2510552"/>
                </a:lnTo>
                <a:lnTo>
                  <a:pt x="2107154" y="2512202"/>
                </a:lnTo>
                <a:lnTo>
                  <a:pt x="2106303" y="2514265"/>
                </a:lnTo>
                <a:lnTo>
                  <a:pt x="2106303" y="2515915"/>
                </a:lnTo>
                <a:lnTo>
                  <a:pt x="2105453" y="2517565"/>
                </a:lnTo>
                <a:lnTo>
                  <a:pt x="2105029" y="2518803"/>
                </a:lnTo>
                <a:lnTo>
                  <a:pt x="2102478" y="2520865"/>
                </a:lnTo>
                <a:lnTo>
                  <a:pt x="2099928" y="2522103"/>
                </a:lnTo>
                <a:lnTo>
                  <a:pt x="2094402" y="2524578"/>
                </a:lnTo>
                <a:lnTo>
                  <a:pt x="2091852" y="2526640"/>
                </a:lnTo>
                <a:lnTo>
                  <a:pt x="2090832" y="2527465"/>
                </a:lnTo>
                <a:lnTo>
                  <a:pt x="2086327" y="2527465"/>
                </a:lnTo>
                <a:lnTo>
                  <a:pt x="2084627" y="2522515"/>
                </a:lnTo>
                <a:lnTo>
                  <a:pt x="2081651" y="2517565"/>
                </a:lnTo>
                <a:lnTo>
                  <a:pt x="2078251" y="2512615"/>
                </a:lnTo>
                <a:lnTo>
                  <a:pt x="2074001" y="2508490"/>
                </a:lnTo>
                <a:lnTo>
                  <a:pt x="2069325" y="2504777"/>
                </a:lnTo>
                <a:lnTo>
                  <a:pt x="2063801" y="2501477"/>
                </a:lnTo>
                <a:lnTo>
                  <a:pt x="2061674" y="2500240"/>
                </a:lnTo>
                <a:lnTo>
                  <a:pt x="2058699" y="2499414"/>
                </a:lnTo>
                <a:lnTo>
                  <a:pt x="2055299" y="2499002"/>
                </a:lnTo>
                <a:lnTo>
                  <a:pt x="2052324" y="2498589"/>
                </a:lnTo>
                <a:lnTo>
                  <a:pt x="2046374" y="2499002"/>
                </a:lnTo>
                <a:lnTo>
                  <a:pt x="2040848" y="2499827"/>
                </a:lnTo>
                <a:lnTo>
                  <a:pt x="2029798" y="2503127"/>
                </a:lnTo>
                <a:lnTo>
                  <a:pt x="2023847" y="2504777"/>
                </a:lnTo>
                <a:lnTo>
                  <a:pt x="2017472" y="2506015"/>
                </a:lnTo>
                <a:lnTo>
                  <a:pt x="2011097" y="2506840"/>
                </a:lnTo>
                <a:lnTo>
                  <a:pt x="2003870" y="2507665"/>
                </a:lnTo>
                <a:lnTo>
                  <a:pt x="1990694" y="2506840"/>
                </a:lnTo>
                <a:lnTo>
                  <a:pt x="1984743" y="2506840"/>
                </a:lnTo>
                <a:lnTo>
                  <a:pt x="1982194" y="2506840"/>
                </a:lnTo>
                <a:lnTo>
                  <a:pt x="1980068" y="2507665"/>
                </a:lnTo>
                <a:lnTo>
                  <a:pt x="1979643" y="2501890"/>
                </a:lnTo>
                <a:lnTo>
                  <a:pt x="1978793" y="2497352"/>
                </a:lnTo>
                <a:lnTo>
                  <a:pt x="1977518" y="2494052"/>
                </a:lnTo>
                <a:lnTo>
                  <a:pt x="1975392" y="2491577"/>
                </a:lnTo>
                <a:lnTo>
                  <a:pt x="1974117" y="2489101"/>
                </a:lnTo>
                <a:lnTo>
                  <a:pt x="1972417" y="2486626"/>
                </a:lnTo>
                <a:lnTo>
                  <a:pt x="1971567" y="2483326"/>
                </a:lnTo>
                <a:lnTo>
                  <a:pt x="1971142" y="2478376"/>
                </a:lnTo>
                <a:lnTo>
                  <a:pt x="1970293" y="2477138"/>
                </a:lnTo>
                <a:lnTo>
                  <a:pt x="1969018" y="2475076"/>
                </a:lnTo>
                <a:lnTo>
                  <a:pt x="1966467" y="2473426"/>
                </a:lnTo>
                <a:lnTo>
                  <a:pt x="1964342" y="2471776"/>
                </a:lnTo>
                <a:lnTo>
                  <a:pt x="1958391" y="2469713"/>
                </a:lnTo>
                <a:lnTo>
                  <a:pt x="1955840" y="2468476"/>
                </a:lnTo>
                <a:lnTo>
                  <a:pt x="1953290" y="2468064"/>
                </a:lnTo>
                <a:lnTo>
                  <a:pt x="1950740" y="2468476"/>
                </a:lnTo>
                <a:lnTo>
                  <a:pt x="1949040" y="2469713"/>
                </a:lnTo>
                <a:lnTo>
                  <a:pt x="1947340" y="2470538"/>
                </a:lnTo>
                <a:lnTo>
                  <a:pt x="1945639" y="2472189"/>
                </a:lnTo>
                <a:lnTo>
                  <a:pt x="1943090" y="2476726"/>
                </a:lnTo>
                <a:lnTo>
                  <a:pt x="1940965" y="2481264"/>
                </a:lnTo>
                <a:lnTo>
                  <a:pt x="1938839" y="2485801"/>
                </a:lnTo>
                <a:lnTo>
                  <a:pt x="1937139" y="2487864"/>
                </a:lnTo>
                <a:lnTo>
                  <a:pt x="1935865" y="2489927"/>
                </a:lnTo>
                <a:lnTo>
                  <a:pt x="1934165" y="2491989"/>
                </a:lnTo>
                <a:lnTo>
                  <a:pt x="1932464" y="2492814"/>
                </a:lnTo>
                <a:lnTo>
                  <a:pt x="1929913" y="2493639"/>
                </a:lnTo>
                <a:lnTo>
                  <a:pt x="1926939" y="2494052"/>
                </a:lnTo>
                <a:lnTo>
                  <a:pt x="1926089" y="2493639"/>
                </a:lnTo>
                <a:lnTo>
                  <a:pt x="1924814" y="2493226"/>
                </a:lnTo>
                <a:lnTo>
                  <a:pt x="1923114" y="2491577"/>
                </a:lnTo>
                <a:lnTo>
                  <a:pt x="1921414" y="2489101"/>
                </a:lnTo>
                <a:lnTo>
                  <a:pt x="1920989" y="2486626"/>
                </a:lnTo>
                <a:lnTo>
                  <a:pt x="1864918" y="2322958"/>
                </a:lnTo>
                <a:lnTo>
                  <a:pt x="1861245" y="2316221"/>
                </a:lnTo>
                <a:lnTo>
                  <a:pt x="1856564" y="2310024"/>
                </a:lnTo>
                <a:lnTo>
                  <a:pt x="1852310" y="2304240"/>
                </a:lnTo>
                <a:lnTo>
                  <a:pt x="1847629" y="2298456"/>
                </a:lnTo>
                <a:lnTo>
                  <a:pt x="1836991" y="2288127"/>
                </a:lnTo>
                <a:lnTo>
                  <a:pt x="1832310" y="2282343"/>
                </a:lnTo>
                <a:lnTo>
                  <a:pt x="1827204" y="2276146"/>
                </a:lnTo>
                <a:lnTo>
                  <a:pt x="1827204" y="2265817"/>
                </a:lnTo>
                <a:lnTo>
                  <a:pt x="1830608" y="2265817"/>
                </a:lnTo>
                <a:lnTo>
                  <a:pt x="1833587" y="2265404"/>
                </a:lnTo>
                <a:lnTo>
                  <a:pt x="1836565" y="2264165"/>
                </a:lnTo>
                <a:lnTo>
                  <a:pt x="1838693" y="2262925"/>
                </a:lnTo>
                <a:lnTo>
                  <a:pt x="1840395" y="2260859"/>
                </a:lnTo>
                <a:lnTo>
                  <a:pt x="1842097" y="2258793"/>
                </a:lnTo>
                <a:lnTo>
                  <a:pt x="1842948" y="2255902"/>
                </a:lnTo>
                <a:lnTo>
                  <a:pt x="1842948" y="2251770"/>
                </a:lnTo>
                <a:lnTo>
                  <a:pt x="1832310" y="2251770"/>
                </a:lnTo>
                <a:lnTo>
                  <a:pt x="1825502" y="2252596"/>
                </a:lnTo>
                <a:lnTo>
                  <a:pt x="1819544" y="2253422"/>
                </a:lnTo>
                <a:lnTo>
                  <a:pt x="1813588" y="2254662"/>
                </a:lnTo>
                <a:lnTo>
                  <a:pt x="1808055" y="2256728"/>
                </a:lnTo>
                <a:lnTo>
                  <a:pt x="1802949" y="2258793"/>
                </a:lnTo>
                <a:lnTo>
                  <a:pt x="1796992" y="2260446"/>
                </a:lnTo>
                <a:lnTo>
                  <a:pt x="1790609" y="2262099"/>
                </a:lnTo>
                <a:lnTo>
                  <a:pt x="1786903" y="2262522"/>
                </a:lnTo>
                <a:lnTo>
                  <a:pt x="1784225" y="2264259"/>
                </a:lnTo>
                <a:lnTo>
                  <a:pt x="1778707" y="2266324"/>
                </a:lnTo>
                <a:lnTo>
                  <a:pt x="1764273" y="2271694"/>
                </a:lnTo>
                <a:lnTo>
                  <a:pt x="1760028" y="2272520"/>
                </a:lnTo>
                <a:lnTo>
                  <a:pt x="1756632" y="2273759"/>
                </a:lnTo>
                <a:lnTo>
                  <a:pt x="1751113" y="2277476"/>
                </a:lnTo>
                <a:lnTo>
                  <a:pt x="1748142" y="2279128"/>
                </a:lnTo>
                <a:lnTo>
                  <a:pt x="1745171" y="2280781"/>
                </a:lnTo>
                <a:lnTo>
                  <a:pt x="1741774" y="2281606"/>
                </a:lnTo>
                <a:lnTo>
                  <a:pt x="1737529" y="2282020"/>
                </a:lnTo>
                <a:lnTo>
                  <a:pt x="1735407" y="2281606"/>
                </a:lnTo>
                <a:lnTo>
                  <a:pt x="1733284" y="2281194"/>
                </a:lnTo>
                <a:lnTo>
                  <a:pt x="1729464" y="2278302"/>
                </a:lnTo>
                <a:lnTo>
                  <a:pt x="1727341" y="2276650"/>
                </a:lnTo>
                <a:lnTo>
                  <a:pt x="1725643" y="2275824"/>
                </a:lnTo>
                <a:lnTo>
                  <a:pt x="1723096" y="2274998"/>
                </a:lnTo>
                <a:lnTo>
                  <a:pt x="1720549" y="2274585"/>
                </a:lnTo>
                <a:lnTo>
                  <a:pt x="1714181" y="2274585"/>
                </a:lnTo>
                <a:lnTo>
                  <a:pt x="1712483" y="2274585"/>
                </a:lnTo>
                <a:lnTo>
                  <a:pt x="1709935" y="2273759"/>
                </a:lnTo>
                <a:lnTo>
                  <a:pt x="1708237" y="2272933"/>
                </a:lnTo>
                <a:lnTo>
                  <a:pt x="1707388" y="2272107"/>
                </a:lnTo>
                <a:lnTo>
                  <a:pt x="1706964" y="2270455"/>
                </a:lnTo>
                <a:lnTo>
                  <a:pt x="1706539" y="2268389"/>
                </a:lnTo>
                <a:lnTo>
                  <a:pt x="1706539" y="2266324"/>
                </a:lnTo>
                <a:lnTo>
                  <a:pt x="1706964" y="2265085"/>
                </a:lnTo>
                <a:lnTo>
                  <a:pt x="1707813" y="2263433"/>
                </a:lnTo>
                <a:lnTo>
                  <a:pt x="1709087" y="2262194"/>
                </a:lnTo>
                <a:lnTo>
                  <a:pt x="1711209" y="2260542"/>
                </a:lnTo>
                <a:lnTo>
                  <a:pt x="1714181" y="2259716"/>
                </a:lnTo>
                <a:lnTo>
                  <a:pt x="1717152" y="2258477"/>
                </a:lnTo>
                <a:lnTo>
                  <a:pt x="1719699" y="2257238"/>
                </a:lnTo>
                <a:lnTo>
                  <a:pt x="1720549" y="2256411"/>
                </a:lnTo>
                <a:lnTo>
                  <a:pt x="1720973" y="2254759"/>
                </a:lnTo>
                <a:lnTo>
                  <a:pt x="1721398" y="2253520"/>
                </a:lnTo>
                <a:lnTo>
                  <a:pt x="1722247" y="2251455"/>
                </a:lnTo>
                <a:lnTo>
                  <a:pt x="1721398" y="2250216"/>
                </a:lnTo>
                <a:lnTo>
                  <a:pt x="1720125" y="2249390"/>
                </a:lnTo>
                <a:lnTo>
                  <a:pt x="1718002" y="2248564"/>
                </a:lnTo>
                <a:lnTo>
                  <a:pt x="1716303" y="2248564"/>
                </a:lnTo>
                <a:lnTo>
                  <a:pt x="1711209" y="2248564"/>
                </a:lnTo>
                <a:lnTo>
                  <a:pt x="1707813" y="2248564"/>
                </a:lnTo>
                <a:lnTo>
                  <a:pt x="1706964" y="2248151"/>
                </a:lnTo>
                <a:lnTo>
                  <a:pt x="1705690" y="2246912"/>
                </a:lnTo>
                <a:lnTo>
                  <a:pt x="1701020" y="2241955"/>
                </a:lnTo>
                <a:lnTo>
                  <a:pt x="1695501" y="2235346"/>
                </a:lnTo>
                <a:lnTo>
                  <a:pt x="1693379" y="2237825"/>
                </a:lnTo>
                <a:lnTo>
                  <a:pt x="1691257" y="2239890"/>
                </a:lnTo>
                <a:lnTo>
                  <a:pt x="1689558" y="2241129"/>
                </a:lnTo>
                <a:lnTo>
                  <a:pt x="1686586" y="2241129"/>
                </a:lnTo>
                <a:lnTo>
                  <a:pt x="1684464" y="2241129"/>
                </a:lnTo>
                <a:lnTo>
                  <a:pt x="1683615" y="2240303"/>
                </a:lnTo>
                <a:lnTo>
                  <a:pt x="1681917" y="2239064"/>
                </a:lnTo>
                <a:lnTo>
                  <a:pt x="1681492" y="2237825"/>
                </a:lnTo>
                <a:lnTo>
                  <a:pt x="1680219" y="2234107"/>
                </a:lnTo>
                <a:lnTo>
                  <a:pt x="1678521" y="2229564"/>
                </a:lnTo>
                <a:lnTo>
                  <a:pt x="1677671" y="2225434"/>
                </a:lnTo>
                <a:lnTo>
                  <a:pt x="1675549" y="2222129"/>
                </a:lnTo>
                <a:lnTo>
                  <a:pt x="1674700" y="2220890"/>
                </a:lnTo>
                <a:lnTo>
                  <a:pt x="1673427" y="2219238"/>
                </a:lnTo>
                <a:lnTo>
                  <a:pt x="1671304" y="2218826"/>
                </a:lnTo>
                <a:lnTo>
                  <a:pt x="1669181" y="2218412"/>
                </a:lnTo>
                <a:lnTo>
                  <a:pt x="1667483" y="2218826"/>
                </a:lnTo>
                <a:lnTo>
                  <a:pt x="1664936" y="2219238"/>
                </a:lnTo>
                <a:lnTo>
                  <a:pt x="1661540" y="2221717"/>
                </a:lnTo>
                <a:lnTo>
                  <a:pt x="1658144" y="2223782"/>
                </a:lnTo>
                <a:lnTo>
                  <a:pt x="1656022" y="2224195"/>
                </a:lnTo>
                <a:lnTo>
                  <a:pt x="1653899" y="2224608"/>
                </a:lnTo>
                <a:lnTo>
                  <a:pt x="1652201" y="2224608"/>
                </a:lnTo>
                <a:lnTo>
                  <a:pt x="1650078" y="2223782"/>
                </a:lnTo>
                <a:lnTo>
                  <a:pt x="1646258" y="2222129"/>
                </a:lnTo>
                <a:lnTo>
                  <a:pt x="1642012" y="2220890"/>
                </a:lnTo>
                <a:lnTo>
                  <a:pt x="1639465" y="2220065"/>
                </a:lnTo>
                <a:lnTo>
                  <a:pt x="1636494" y="2219651"/>
                </a:lnTo>
                <a:lnTo>
                  <a:pt x="1636494" y="2210565"/>
                </a:lnTo>
                <a:lnTo>
                  <a:pt x="1639890" y="2208912"/>
                </a:lnTo>
                <a:lnTo>
                  <a:pt x="1642861" y="2206434"/>
                </a:lnTo>
                <a:lnTo>
                  <a:pt x="1644985" y="2203543"/>
                </a:lnTo>
                <a:lnTo>
                  <a:pt x="1646682" y="2200652"/>
                </a:lnTo>
                <a:lnTo>
                  <a:pt x="1648805" y="2197348"/>
                </a:lnTo>
                <a:lnTo>
                  <a:pt x="1649653" y="2194043"/>
                </a:lnTo>
                <a:lnTo>
                  <a:pt x="1650078" y="2189913"/>
                </a:lnTo>
                <a:lnTo>
                  <a:pt x="1650928" y="2184956"/>
                </a:lnTo>
                <a:lnTo>
                  <a:pt x="1648805" y="2177522"/>
                </a:lnTo>
                <a:lnTo>
                  <a:pt x="1644560" y="2164305"/>
                </a:lnTo>
                <a:lnTo>
                  <a:pt x="1639465" y="2151501"/>
                </a:lnTo>
                <a:lnTo>
                  <a:pt x="1637768" y="2146957"/>
                </a:lnTo>
                <a:lnTo>
                  <a:pt x="1637076" y="2146285"/>
                </a:lnTo>
                <a:lnTo>
                  <a:pt x="1636384" y="2147127"/>
                </a:lnTo>
                <a:lnTo>
                  <a:pt x="1635110" y="2148777"/>
                </a:lnTo>
                <a:lnTo>
                  <a:pt x="1632990" y="2150015"/>
                </a:lnTo>
                <a:lnTo>
                  <a:pt x="1630868" y="2150428"/>
                </a:lnTo>
                <a:lnTo>
                  <a:pt x="1628322" y="2150841"/>
                </a:lnTo>
                <a:lnTo>
                  <a:pt x="1626201" y="2150428"/>
                </a:lnTo>
                <a:lnTo>
                  <a:pt x="1624504" y="2150015"/>
                </a:lnTo>
                <a:lnTo>
                  <a:pt x="1620261" y="2148777"/>
                </a:lnTo>
                <a:lnTo>
                  <a:pt x="1617715" y="2146301"/>
                </a:lnTo>
                <a:lnTo>
                  <a:pt x="1614746" y="2143413"/>
                </a:lnTo>
                <a:lnTo>
                  <a:pt x="1609654" y="2137223"/>
                </a:lnTo>
                <a:lnTo>
                  <a:pt x="1606685" y="2134747"/>
                </a:lnTo>
                <a:lnTo>
                  <a:pt x="1603290" y="2132271"/>
                </a:lnTo>
                <a:lnTo>
                  <a:pt x="1599048" y="2130207"/>
                </a:lnTo>
                <a:lnTo>
                  <a:pt x="1595229" y="2128144"/>
                </a:lnTo>
                <a:lnTo>
                  <a:pt x="1591835" y="2126906"/>
                </a:lnTo>
                <a:lnTo>
                  <a:pt x="1587592" y="2125668"/>
                </a:lnTo>
                <a:lnTo>
                  <a:pt x="1584198" y="2125255"/>
                </a:lnTo>
                <a:lnTo>
                  <a:pt x="1580804" y="2124842"/>
                </a:lnTo>
                <a:lnTo>
                  <a:pt x="1572319" y="2124842"/>
                </a:lnTo>
                <a:lnTo>
                  <a:pt x="1571120" y="2124551"/>
                </a:lnTo>
                <a:lnTo>
                  <a:pt x="1571120" y="2126502"/>
                </a:lnTo>
                <a:lnTo>
                  <a:pt x="1565591" y="2128153"/>
                </a:lnTo>
                <a:lnTo>
                  <a:pt x="1560914" y="2129803"/>
                </a:lnTo>
                <a:lnTo>
                  <a:pt x="1557937" y="2130215"/>
                </a:lnTo>
                <a:lnTo>
                  <a:pt x="1555385" y="2130215"/>
                </a:lnTo>
                <a:lnTo>
                  <a:pt x="1552408" y="2130215"/>
                </a:lnTo>
                <a:lnTo>
                  <a:pt x="1549006" y="2129390"/>
                </a:lnTo>
                <a:lnTo>
                  <a:pt x="1547730" y="2133103"/>
                </a:lnTo>
                <a:lnTo>
                  <a:pt x="1546880" y="2134340"/>
                </a:lnTo>
                <a:lnTo>
                  <a:pt x="1545603" y="2135991"/>
                </a:lnTo>
                <a:lnTo>
                  <a:pt x="1544328" y="2136815"/>
                </a:lnTo>
                <a:lnTo>
                  <a:pt x="1542201" y="2137641"/>
                </a:lnTo>
                <a:lnTo>
                  <a:pt x="1540500" y="2138053"/>
                </a:lnTo>
                <a:lnTo>
                  <a:pt x="1538374" y="2138053"/>
                </a:lnTo>
                <a:lnTo>
                  <a:pt x="1479261" y="2138053"/>
                </a:lnTo>
                <a:lnTo>
                  <a:pt x="1474583" y="2138878"/>
                </a:lnTo>
                <a:lnTo>
                  <a:pt x="1471606" y="2140116"/>
                </a:lnTo>
                <a:lnTo>
                  <a:pt x="1469480" y="2141353"/>
                </a:lnTo>
                <a:lnTo>
                  <a:pt x="1467779" y="2142590"/>
                </a:lnTo>
                <a:lnTo>
                  <a:pt x="1465652" y="2139703"/>
                </a:lnTo>
                <a:lnTo>
                  <a:pt x="1462675" y="2135165"/>
                </a:lnTo>
                <a:lnTo>
                  <a:pt x="1460549" y="2133515"/>
                </a:lnTo>
                <a:lnTo>
                  <a:pt x="1458423" y="2131865"/>
                </a:lnTo>
                <a:lnTo>
                  <a:pt x="1455871" y="2131040"/>
                </a:lnTo>
                <a:lnTo>
                  <a:pt x="1452894" y="2130627"/>
                </a:lnTo>
                <a:lnTo>
                  <a:pt x="1449917" y="2131040"/>
                </a:lnTo>
                <a:lnTo>
                  <a:pt x="1446940" y="2131865"/>
                </a:lnTo>
                <a:lnTo>
                  <a:pt x="1444388" y="2133515"/>
                </a:lnTo>
                <a:lnTo>
                  <a:pt x="1442262" y="2134753"/>
                </a:lnTo>
                <a:lnTo>
                  <a:pt x="1440136" y="2136815"/>
                </a:lnTo>
                <a:lnTo>
                  <a:pt x="1437584" y="2138053"/>
                </a:lnTo>
                <a:lnTo>
                  <a:pt x="1434607" y="2139290"/>
                </a:lnTo>
                <a:lnTo>
                  <a:pt x="1432056" y="2139703"/>
                </a:lnTo>
                <a:lnTo>
                  <a:pt x="1430780" y="2139703"/>
                </a:lnTo>
                <a:lnTo>
                  <a:pt x="1429929" y="2138878"/>
                </a:lnTo>
                <a:lnTo>
                  <a:pt x="1429078" y="2137641"/>
                </a:lnTo>
                <a:lnTo>
                  <a:pt x="1428652" y="2136403"/>
                </a:lnTo>
                <a:lnTo>
                  <a:pt x="1416320" y="2136403"/>
                </a:lnTo>
                <a:lnTo>
                  <a:pt x="1412918" y="2137228"/>
                </a:lnTo>
                <a:lnTo>
                  <a:pt x="1409515" y="2137641"/>
                </a:lnTo>
                <a:lnTo>
                  <a:pt x="1406114" y="2137641"/>
                </a:lnTo>
                <a:lnTo>
                  <a:pt x="1403137" y="2137641"/>
                </a:lnTo>
                <a:lnTo>
                  <a:pt x="1396758" y="2136403"/>
                </a:lnTo>
                <a:lnTo>
                  <a:pt x="1390379" y="2134340"/>
                </a:lnTo>
                <a:lnTo>
                  <a:pt x="1384851" y="2131865"/>
                </a:lnTo>
                <a:lnTo>
                  <a:pt x="1378471" y="2129803"/>
                </a:lnTo>
                <a:lnTo>
                  <a:pt x="1372092" y="2128153"/>
                </a:lnTo>
                <a:lnTo>
                  <a:pt x="1368690" y="2127740"/>
                </a:lnTo>
                <a:lnTo>
                  <a:pt x="1365658" y="2127740"/>
                </a:lnTo>
                <a:lnTo>
                  <a:pt x="1365288" y="2127740"/>
                </a:lnTo>
                <a:lnTo>
                  <a:pt x="1327876" y="2127740"/>
                </a:lnTo>
                <a:lnTo>
                  <a:pt x="1325329" y="2125265"/>
                </a:lnTo>
                <a:lnTo>
                  <a:pt x="1321084" y="2122377"/>
                </a:lnTo>
                <a:lnTo>
                  <a:pt x="1309622" y="2117015"/>
                </a:lnTo>
                <a:lnTo>
                  <a:pt x="1299009" y="2111652"/>
                </a:lnTo>
                <a:lnTo>
                  <a:pt x="1294763" y="2110002"/>
                </a:lnTo>
                <a:lnTo>
                  <a:pt x="1291792" y="2109177"/>
                </a:lnTo>
                <a:lnTo>
                  <a:pt x="1288820" y="2109590"/>
                </a:lnTo>
                <a:lnTo>
                  <a:pt x="1285424" y="2110827"/>
                </a:lnTo>
                <a:lnTo>
                  <a:pt x="1282453" y="2112477"/>
                </a:lnTo>
                <a:lnTo>
                  <a:pt x="1279906" y="2114952"/>
                </a:lnTo>
                <a:lnTo>
                  <a:pt x="1277783" y="2117427"/>
                </a:lnTo>
                <a:lnTo>
                  <a:pt x="1276085" y="2120315"/>
                </a:lnTo>
                <a:lnTo>
                  <a:pt x="1275236" y="2123203"/>
                </a:lnTo>
                <a:lnTo>
                  <a:pt x="1274812" y="2126502"/>
                </a:lnTo>
                <a:lnTo>
                  <a:pt x="1275236" y="2128153"/>
                </a:lnTo>
                <a:lnTo>
                  <a:pt x="1276510" y="2130215"/>
                </a:lnTo>
                <a:lnTo>
                  <a:pt x="1278632" y="2131453"/>
                </a:lnTo>
                <a:lnTo>
                  <a:pt x="1280330" y="2132690"/>
                </a:lnTo>
                <a:lnTo>
                  <a:pt x="1285424" y="2135165"/>
                </a:lnTo>
                <a:lnTo>
                  <a:pt x="1287547" y="2136815"/>
                </a:lnTo>
                <a:lnTo>
                  <a:pt x="1288820" y="2138053"/>
                </a:lnTo>
                <a:lnTo>
                  <a:pt x="1286273" y="2140116"/>
                </a:lnTo>
                <a:lnTo>
                  <a:pt x="1283302" y="2140528"/>
                </a:lnTo>
                <a:lnTo>
                  <a:pt x="1279906" y="2140940"/>
                </a:lnTo>
                <a:lnTo>
                  <a:pt x="1274812" y="2140940"/>
                </a:lnTo>
                <a:lnTo>
                  <a:pt x="1274812" y="2148778"/>
                </a:lnTo>
                <a:lnTo>
                  <a:pt x="1276510" y="2150841"/>
                </a:lnTo>
                <a:lnTo>
                  <a:pt x="1279481" y="2153729"/>
                </a:lnTo>
                <a:lnTo>
                  <a:pt x="1287971" y="2159504"/>
                </a:lnTo>
                <a:lnTo>
                  <a:pt x="1291792" y="2162391"/>
                </a:lnTo>
                <a:lnTo>
                  <a:pt x="1295188" y="2164866"/>
                </a:lnTo>
                <a:lnTo>
                  <a:pt x="1297310" y="2167754"/>
                </a:lnTo>
                <a:lnTo>
                  <a:pt x="1298160" y="2168991"/>
                </a:lnTo>
                <a:lnTo>
                  <a:pt x="1298160" y="2169817"/>
                </a:lnTo>
                <a:lnTo>
                  <a:pt x="1298160" y="2173529"/>
                </a:lnTo>
                <a:lnTo>
                  <a:pt x="1296462" y="2175592"/>
                </a:lnTo>
                <a:lnTo>
                  <a:pt x="1296037" y="2176004"/>
                </a:lnTo>
                <a:lnTo>
                  <a:pt x="1295188" y="2177241"/>
                </a:lnTo>
                <a:lnTo>
                  <a:pt x="1293490" y="2177654"/>
                </a:lnTo>
                <a:lnTo>
                  <a:pt x="1291792" y="2177654"/>
                </a:lnTo>
                <a:lnTo>
                  <a:pt x="1289245" y="2177654"/>
                </a:lnTo>
                <a:lnTo>
                  <a:pt x="1286273" y="2177241"/>
                </a:lnTo>
                <a:lnTo>
                  <a:pt x="1282028" y="2175179"/>
                </a:lnTo>
                <a:lnTo>
                  <a:pt x="1277783" y="2173529"/>
                </a:lnTo>
                <a:lnTo>
                  <a:pt x="1273113" y="2171054"/>
                </a:lnTo>
                <a:lnTo>
                  <a:pt x="1269293" y="2168167"/>
                </a:lnTo>
                <a:lnTo>
                  <a:pt x="1265048" y="2166104"/>
                </a:lnTo>
                <a:lnTo>
                  <a:pt x="1259954" y="2164454"/>
                </a:lnTo>
                <a:lnTo>
                  <a:pt x="1257407" y="2164454"/>
                </a:lnTo>
                <a:lnTo>
                  <a:pt x="1254436" y="2164041"/>
                </a:lnTo>
                <a:lnTo>
                  <a:pt x="1251889" y="2164454"/>
                </a:lnTo>
                <a:lnTo>
                  <a:pt x="1248917" y="2165279"/>
                </a:lnTo>
                <a:lnTo>
                  <a:pt x="1246794" y="2166104"/>
                </a:lnTo>
                <a:lnTo>
                  <a:pt x="1244672" y="2168167"/>
                </a:lnTo>
                <a:lnTo>
                  <a:pt x="1243398" y="2170641"/>
                </a:lnTo>
                <a:lnTo>
                  <a:pt x="1242549" y="2172704"/>
                </a:lnTo>
                <a:lnTo>
                  <a:pt x="1240427" y="2178479"/>
                </a:lnTo>
                <a:lnTo>
                  <a:pt x="1239153" y="2184667"/>
                </a:lnTo>
                <a:lnTo>
                  <a:pt x="1237455" y="2191267"/>
                </a:lnTo>
                <a:lnTo>
                  <a:pt x="1236181" y="2197455"/>
                </a:lnTo>
                <a:lnTo>
                  <a:pt x="1234059" y="2203230"/>
                </a:lnTo>
                <a:lnTo>
                  <a:pt x="1228540" y="2201992"/>
                </a:lnTo>
                <a:lnTo>
                  <a:pt x="1223022" y="2200343"/>
                </a:lnTo>
                <a:lnTo>
                  <a:pt x="1216654" y="2199517"/>
                </a:lnTo>
                <a:lnTo>
                  <a:pt x="1209862" y="2199105"/>
                </a:lnTo>
                <a:lnTo>
                  <a:pt x="1206890" y="2199105"/>
                </a:lnTo>
                <a:lnTo>
                  <a:pt x="1203918" y="2199517"/>
                </a:lnTo>
                <a:lnTo>
                  <a:pt x="1201796" y="2200343"/>
                </a:lnTo>
                <a:lnTo>
                  <a:pt x="1200098" y="2201167"/>
                </a:lnTo>
                <a:lnTo>
                  <a:pt x="1199589" y="2201828"/>
                </a:lnTo>
                <a:lnTo>
                  <a:pt x="1200098" y="2200343"/>
                </a:lnTo>
                <a:lnTo>
                  <a:pt x="1200098" y="2194155"/>
                </a:lnTo>
                <a:lnTo>
                  <a:pt x="1208164" y="2186729"/>
                </a:lnTo>
                <a:lnTo>
                  <a:pt x="1211984" y="2183017"/>
                </a:lnTo>
                <a:lnTo>
                  <a:pt x="1213683" y="2181367"/>
                </a:lnTo>
                <a:lnTo>
                  <a:pt x="1214107" y="2180954"/>
                </a:lnTo>
                <a:lnTo>
                  <a:pt x="1214107" y="2178479"/>
                </a:lnTo>
                <a:lnTo>
                  <a:pt x="1213258" y="2177241"/>
                </a:lnTo>
                <a:lnTo>
                  <a:pt x="1211984" y="2175179"/>
                </a:lnTo>
                <a:lnTo>
                  <a:pt x="1211136" y="2173942"/>
                </a:lnTo>
                <a:lnTo>
                  <a:pt x="1207739" y="2170641"/>
                </a:lnTo>
                <a:lnTo>
                  <a:pt x="1204343" y="2168167"/>
                </a:lnTo>
                <a:lnTo>
                  <a:pt x="1200098" y="2166104"/>
                </a:lnTo>
                <a:lnTo>
                  <a:pt x="1196278" y="2165279"/>
                </a:lnTo>
                <a:lnTo>
                  <a:pt x="1192881" y="2164454"/>
                </a:lnTo>
                <a:lnTo>
                  <a:pt x="1190759" y="2164041"/>
                </a:lnTo>
                <a:lnTo>
                  <a:pt x="1190707" y="2164041"/>
                </a:lnTo>
                <a:lnTo>
                  <a:pt x="1192830" y="2164454"/>
                </a:lnTo>
                <a:lnTo>
                  <a:pt x="1196230" y="2165278"/>
                </a:lnTo>
                <a:lnTo>
                  <a:pt x="1200055" y="2166104"/>
                </a:lnTo>
                <a:lnTo>
                  <a:pt x="1204305" y="2168166"/>
                </a:lnTo>
                <a:lnTo>
                  <a:pt x="1207705" y="2170641"/>
                </a:lnTo>
                <a:lnTo>
                  <a:pt x="1211105" y="2173941"/>
                </a:lnTo>
                <a:lnTo>
                  <a:pt x="1211955" y="2175179"/>
                </a:lnTo>
                <a:lnTo>
                  <a:pt x="1213231" y="2177241"/>
                </a:lnTo>
                <a:lnTo>
                  <a:pt x="1214080" y="2178479"/>
                </a:lnTo>
                <a:lnTo>
                  <a:pt x="1214080" y="2180954"/>
                </a:lnTo>
                <a:lnTo>
                  <a:pt x="1213655" y="2181366"/>
                </a:lnTo>
                <a:lnTo>
                  <a:pt x="1211955" y="2183017"/>
                </a:lnTo>
                <a:lnTo>
                  <a:pt x="1208130" y="2186729"/>
                </a:lnTo>
                <a:lnTo>
                  <a:pt x="1200055" y="2194155"/>
                </a:lnTo>
                <a:lnTo>
                  <a:pt x="1198355" y="2205292"/>
                </a:lnTo>
                <a:lnTo>
                  <a:pt x="1198780" y="2207355"/>
                </a:lnTo>
                <a:lnTo>
                  <a:pt x="1200055" y="2209417"/>
                </a:lnTo>
                <a:lnTo>
                  <a:pt x="1201330" y="2210655"/>
                </a:lnTo>
                <a:lnTo>
                  <a:pt x="1203455" y="2211892"/>
                </a:lnTo>
                <a:lnTo>
                  <a:pt x="1204730" y="2213130"/>
                </a:lnTo>
                <a:lnTo>
                  <a:pt x="1206005" y="2215193"/>
                </a:lnTo>
                <a:lnTo>
                  <a:pt x="1207280" y="2216843"/>
                </a:lnTo>
                <a:lnTo>
                  <a:pt x="1207705" y="2219730"/>
                </a:lnTo>
                <a:lnTo>
                  <a:pt x="1207705" y="2221380"/>
                </a:lnTo>
                <a:lnTo>
                  <a:pt x="1207280" y="2222205"/>
                </a:lnTo>
                <a:lnTo>
                  <a:pt x="1205155" y="2224681"/>
                </a:lnTo>
                <a:lnTo>
                  <a:pt x="1203880" y="2227156"/>
                </a:lnTo>
                <a:lnTo>
                  <a:pt x="1203455" y="2227980"/>
                </a:lnTo>
                <a:lnTo>
                  <a:pt x="1203455" y="2229218"/>
                </a:lnTo>
                <a:lnTo>
                  <a:pt x="1203880" y="2230868"/>
                </a:lnTo>
                <a:lnTo>
                  <a:pt x="1205155" y="2231693"/>
                </a:lnTo>
                <a:lnTo>
                  <a:pt x="1209830" y="2233756"/>
                </a:lnTo>
                <a:lnTo>
                  <a:pt x="1214080" y="2235406"/>
                </a:lnTo>
                <a:lnTo>
                  <a:pt x="1216205" y="2236643"/>
                </a:lnTo>
                <a:lnTo>
                  <a:pt x="1217055" y="2238293"/>
                </a:lnTo>
                <a:lnTo>
                  <a:pt x="1217905" y="2239119"/>
                </a:lnTo>
                <a:lnTo>
                  <a:pt x="1218330" y="2240769"/>
                </a:lnTo>
                <a:lnTo>
                  <a:pt x="1218330" y="2243656"/>
                </a:lnTo>
                <a:lnTo>
                  <a:pt x="1217905" y="2246544"/>
                </a:lnTo>
                <a:lnTo>
                  <a:pt x="1217905" y="2247369"/>
                </a:lnTo>
                <a:lnTo>
                  <a:pt x="1218330" y="2248606"/>
                </a:lnTo>
                <a:lnTo>
                  <a:pt x="1219605" y="2250256"/>
                </a:lnTo>
                <a:lnTo>
                  <a:pt x="1220880" y="2251081"/>
                </a:lnTo>
                <a:lnTo>
                  <a:pt x="1223430" y="2252731"/>
                </a:lnTo>
                <a:lnTo>
                  <a:pt x="1229805" y="2254794"/>
                </a:lnTo>
                <a:lnTo>
                  <a:pt x="1232780" y="2256857"/>
                </a:lnTo>
                <a:lnTo>
                  <a:pt x="1234055" y="2257681"/>
                </a:lnTo>
                <a:lnTo>
                  <a:pt x="1234905" y="2259332"/>
                </a:lnTo>
                <a:lnTo>
                  <a:pt x="1236180" y="2260982"/>
                </a:lnTo>
                <a:lnTo>
                  <a:pt x="1236605" y="2263044"/>
                </a:lnTo>
                <a:lnTo>
                  <a:pt x="1237030" y="2265519"/>
                </a:lnTo>
                <a:lnTo>
                  <a:pt x="1237455" y="2268407"/>
                </a:lnTo>
                <a:lnTo>
                  <a:pt x="1234480" y="2275007"/>
                </a:lnTo>
                <a:lnTo>
                  <a:pt x="1231505" y="2279957"/>
                </a:lnTo>
                <a:lnTo>
                  <a:pt x="1227680" y="2284907"/>
                </a:lnTo>
                <a:lnTo>
                  <a:pt x="1225980" y="2286970"/>
                </a:lnTo>
                <a:lnTo>
                  <a:pt x="1223430" y="2288620"/>
                </a:lnTo>
                <a:lnTo>
                  <a:pt x="1220455" y="2290270"/>
                </a:lnTo>
                <a:lnTo>
                  <a:pt x="1217480" y="2291508"/>
                </a:lnTo>
                <a:lnTo>
                  <a:pt x="1214505" y="2293158"/>
                </a:lnTo>
                <a:lnTo>
                  <a:pt x="1210680" y="2293983"/>
                </a:lnTo>
                <a:lnTo>
                  <a:pt x="1202605" y="2294808"/>
                </a:lnTo>
                <a:lnTo>
                  <a:pt x="1193680" y="2295220"/>
                </a:lnTo>
                <a:lnTo>
                  <a:pt x="1191130" y="2295220"/>
                </a:lnTo>
                <a:lnTo>
                  <a:pt x="1188580" y="2294395"/>
                </a:lnTo>
                <a:lnTo>
                  <a:pt x="1186030" y="2293570"/>
                </a:lnTo>
                <a:lnTo>
                  <a:pt x="1184330" y="2291920"/>
                </a:lnTo>
                <a:lnTo>
                  <a:pt x="1181355" y="2288207"/>
                </a:lnTo>
                <a:lnTo>
                  <a:pt x="1178380" y="2284495"/>
                </a:lnTo>
                <a:lnTo>
                  <a:pt x="1175405" y="2279957"/>
                </a:lnTo>
                <a:lnTo>
                  <a:pt x="1172430" y="2276657"/>
                </a:lnTo>
                <a:lnTo>
                  <a:pt x="1170305" y="2275420"/>
                </a:lnTo>
                <a:lnTo>
                  <a:pt x="1168605" y="2273769"/>
                </a:lnTo>
                <a:lnTo>
                  <a:pt x="1166480" y="2273357"/>
                </a:lnTo>
                <a:lnTo>
                  <a:pt x="1164355" y="2272945"/>
                </a:lnTo>
                <a:lnTo>
                  <a:pt x="1161380" y="2273357"/>
                </a:lnTo>
                <a:lnTo>
                  <a:pt x="1158830" y="2273769"/>
                </a:lnTo>
                <a:lnTo>
                  <a:pt x="1155005" y="2276244"/>
                </a:lnTo>
                <a:lnTo>
                  <a:pt x="1150755" y="2278307"/>
                </a:lnTo>
                <a:lnTo>
                  <a:pt x="1149055" y="2278720"/>
                </a:lnTo>
                <a:lnTo>
                  <a:pt x="1146930" y="2279132"/>
                </a:lnTo>
                <a:lnTo>
                  <a:pt x="1141830" y="2278720"/>
                </a:lnTo>
                <a:lnTo>
                  <a:pt x="1137155" y="2277482"/>
                </a:lnTo>
                <a:lnTo>
                  <a:pt x="1133330" y="2275420"/>
                </a:lnTo>
                <a:lnTo>
                  <a:pt x="1130354" y="2272532"/>
                </a:lnTo>
                <a:lnTo>
                  <a:pt x="1127380" y="2269232"/>
                </a:lnTo>
                <a:lnTo>
                  <a:pt x="1125680" y="2265519"/>
                </a:lnTo>
                <a:lnTo>
                  <a:pt x="1123555" y="2260982"/>
                </a:lnTo>
                <a:lnTo>
                  <a:pt x="1121430" y="2256857"/>
                </a:lnTo>
                <a:lnTo>
                  <a:pt x="1118879" y="2247781"/>
                </a:lnTo>
                <a:lnTo>
                  <a:pt x="1115905" y="2238706"/>
                </a:lnTo>
                <a:lnTo>
                  <a:pt x="1113780" y="2234581"/>
                </a:lnTo>
                <a:lnTo>
                  <a:pt x="1111230" y="2230868"/>
                </a:lnTo>
                <a:lnTo>
                  <a:pt x="1109105" y="2227568"/>
                </a:lnTo>
                <a:lnTo>
                  <a:pt x="1106130" y="2224681"/>
                </a:lnTo>
                <a:lnTo>
                  <a:pt x="1079355" y="2224681"/>
                </a:lnTo>
                <a:lnTo>
                  <a:pt x="1077230" y="2223031"/>
                </a:lnTo>
                <a:lnTo>
                  <a:pt x="1075104" y="2221793"/>
                </a:lnTo>
                <a:lnTo>
                  <a:pt x="1073405" y="2219730"/>
                </a:lnTo>
                <a:lnTo>
                  <a:pt x="1071704" y="2218080"/>
                </a:lnTo>
                <a:lnTo>
                  <a:pt x="1069155" y="2213542"/>
                </a:lnTo>
                <a:lnTo>
                  <a:pt x="1067030" y="2209417"/>
                </a:lnTo>
                <a:lnTo>
                  <a:pt x="1064479" y="2205705"/>
                </a:lnTo>
                <a:lnTo>
                  <a:pt x="1062354" y="2203642"/>
                </a:lnTo>
                <a:lnTo>
                  <a:pt x="1060654" y="2202405"/>
                </a:lnTo>
                <a:lnTo>
                  <a:pt x="1058105" y="2200755"/>
                </a:lnTo>
                <a:lnTo>
                  <a:pt x="1055554" y="2199930"/>
                </a:lnTo>
                <a:lnTo>
                  <a:pt x="1052154" y="2199105"/>
                </a:lnTo>
                <a:lnTo>
                  <a:pt x="1048329" y="2199105"/>
                </a:lnTo>
                <a:lnTo>
                  <a:pt x="1043229" y="2199517"/>
                </a:lnTo>
                <a:lnTo>
                  <a:pt x="1038554" y="2200342"/>
                </a:lnTo>
                <a:lnTo>
                  <a:pt x="1033878" y="2201992"/>
                </a:lnTo>
                <a:lnTo>
                  <a:pt x="1030053" y="2203230"/>
                </a:lnTo>
                <a:lnTo>
                  <a:pt x="1021554" y="2206530"/>
                </a:lnTo>
                <a:lnTo>
                  <a:pt x="1017303" y="2207355"/>
                </a:lnTo>
                <a:lnTo>
                  <a:pt x="1012628" y="2208180"/>
                </a:lnTo>
                <a:lnTo>
                  <a:pt x="1007953" y="2207355"/>
                </a:lnTo>
                <a:lnTo>
                  <a:pt x="1003703" y="2206117"/>
                </a:lnTo>
                <a:lnTo>
                  <a:pt x="999878" y="2204055"/>
                </a:lnTo>
                <a:lnTo>
                  <a:pt x="996053" y="2201992"/>
                </a:lnTo>
                <a:lnTo>
                  <a:pt x="993078" y="2199105"/>
                </a:lnTo>
                <a:lnTo>
                  <a:pt x="990528" y="2194980"/>
                </a:lnTo>
                <a:lnTo>
                  <a:pt x="988403" y="2191267"/>
                </a:lnTo>
                <a:lnTo>
                  <a:pt x="987553" y="2186729"/>
                </a:lnTo>
                <a:lnTo>
                  <a:pt x="986703" y="2181366"/>
                </a:lnTo>
                <a:lnTo>
                  <a:pt x="985853" y="2178892"/>
                </a:lnTo>
                <a:lnTo>
                  <a:pt x="984578" y="2176829"/>
                </a:lnTo>
                <a:lnTo>
                  <a:pt x="982878" y="2174766"/>
                </a:lnTo>
                <a:lnTo>
                  <a:pt x="980753" y="2173529"/>
                </a:lnTo>
                <a:lnTo>
                  <a:pt x="977353" y="2172292"/>
                </a:lnTo>
                <a:lnTo>
                  <a:pt x="973528" y="2171466"/>
                </a:lnTo>
                <a:lnTo>
                  <a:pt x="970978" y="2169816"/>
                </a:lnTo>
                <a:lnTo>
                  <a:pt x="968853" y="2168166"/>
                </a:lnTo>
                <a:lnTo>
                  <a:pt x="967153" y="2165691"/>
                </a:lnTo>
                <a:lnTo>
                  <a:pt x="965028" y="2162804"/>
                </a:lnTo>
                <a:lnTo>
                  <a:pt x="961628" y="2156204"/>
                </a:lnTo>
                <a:lnTo>
                  <a:pt x="958653" y="2148778"/>
                </a:lnTo>
                <a:lnTo>
                  <a:pt x="956103" y="2140940"/>
                </a:lnTo>
                <a:lnTo>
                  <a:pt x="954403" y="2133515"/>
                </a:lnTo>
                <a:lnTo>
                  <a:pt x="953553" y="2126915"/>
                </a:lnTo>
                <a:lnTo>
                  <a:pt x="953553" y="2121552"/>
                </a:lnTo>
                <a:lnTo>
                  <a:pt x="952703" y="2118665"/>
                </a:lnTo>
                <a:lnTo>
                  <a:pt x="951853" y="2117015"/>
                </a:lnTo>
                <a:lnTo>
                  <a:pt x="951003" y="2114952"/>
                </a:lnTo>
                <a:lnTo>
                  <a:pt x="948878" y="2112889"/>
                </a:lnTo>
                <a:lnTo>
                  <a:pt x="947603" y="2112065"/>
                </a:lnTo>
                <a:lnTo>
                  <a:pt x="945053" y="2111239"/>
                </a:lnTo>
                <a:lnTo>
                  <a:pt x="940378" y="2109177"/>
                </a:lnTo>
                <a:lnTo>
                  <a:pt x="935278" y="2107940"/>
                </a:lnTo>
                <a:lnTo>
                  <a:pt x="931028" y="2106289"/>
                </a:lnTo>
                <a:lnTo>
                  <a:pt x="928903" y="2105877"/>
                </a:lnTo>
                <a:lnTo>
                  <a:pt x="927628" y="2104639"/>
                </a:lnTo>
                <a:lnTo>
                  <a:pt x="925928" y="2103402"/>
                </a:lnTo>
                <a:lnTo>
                  <a:pt x="925078" y="2101752"/>
                </a:lnTo>
                <a:lnTo>
                  <a:pt x="925078" y="2099277"/>
                </a:lnTo>
                <a:lnTo>
                  <a:pt x="925078" y="2096389"/>
                </a:lnTo>
                <a:lnTo>
                  <a:pt x="925078" y="2089789"/>
                </a:lnTo>
                <a:lnTo>
                  <a:pt x="925078" y="2086901"/>
                </a:lnTo>
                <a:lnTo>
                  <a:pt x="925078" y="2083601"/>
                </a:lnTo>
                <a:lnTo>
                  <a:pt x="923378" y="2081126"/>
                </a:lnTo>
                <a:lnTo>
                  <a:pt x="922103" y="2079064"/>
                </a:lnTo>
                <a:lnTo>
                  <a:pt x="919553" y="2078238"/>
                </a:lnTo>
                <a:lnTo>
                  <a:pt x="917853" y="2077826"/>
                </a:lnTo>
                <a:lnTo>
                  <a:pt x="913178" y="2077826"/>
                </a:lnTo>
                <a:lnTo>
                  <a:pt x="908502" y="2079064"/>
                </a:lnTo>
                <a:lnTo>
                  <a:pt x="902977" y="2079064"/>
                </a:lnTo>
                <a:lnTo>
                  <a:pt x="899577" y="2079064"/>
                </a:lnTo>
                <a:lnTo>
                  <a:pt x="896602" y="2077826"/>
                </a:lnTo>
                <a:lnTo>
                  <a:pt x="894053" y="2077001"/>
                </a:lnTo>
                <a:lnTo>
                  <a:pt x="891928" y="2075351"/>
                </a:lnTo>
                <a:lnTo>
                  <a:pt x="890227" y="2074113"/>
                </a:lnTo>
                <a:lnTo>
                  <a:pt x="888527" y="2072051"/>
                </a:lnTo>
                <a:lnTo>
                  <a:pt x="885977" y="2067926"/>
                </a:lnTo>
                <a:lnTo>
                  <a:pt x="883427" y="2063801"/>
                </a:lnTo>
                <a:lnTo>
                  <a:pt x="880452" y="2060088"/>
                </a:lnTo>
                <a:lnTo>
                  <a:pt x="879177" y="2058025"/>
                </a:lnTo>
                <a:lnTo>
                  <a:pt x="877052" y="2056375"/>
                </a:lnTo>
                <a:lnTo>
                  <a:pt x="874502" y="2055551"/>
                </a:lnTo>
                <a:lnTo>
                  <a:pt x="871527" y="2054725"/>
                </a:lnTo>
                <a:lnTo>
                  <a:pt x="874927" y="2051838"/>
                </a:lnTo>
                <a:lnTo>
                  <a:pt x="876202" y="2049363"/>
                </a:lnTo>
                <a:lnTo>
                  <a:pt x="876947" y="2047194"/>
                </a:lnTo>
                <a:lnTo>
                  <a:pt x="876215" y="2048618"/>
                </a:lnTo>
                <a:lnTo>
                  <a:pt x="874522" y="2051913"/>
                </a:lnTo>
                <a:lnTo>
                  <a:pt x="870713" y="2052737"/>
                </a:lnTo>
                <a:lnTo>
                  <a:pt x="866904" y="2053149"/>
                </a:lnTo>
                <a:lnTo>
                  <a:pt x="860979" y="2053973"/>
                </a:lnTo>
                <a:lnTo>
                  <a:pt x="855901" y="2054796"/>
                </a:lnTo>
                <a:lnTo>
                  <a:pt x="850821" y="2055620"/>
                </a:lnTo>
                <a:lnTo>
                  <a:pt x="846589" y="2057267"/>
                </a:lnTo>
                <a:lnTo>
                  <a:pt x="837278" y="2060150"/>
                </a:lnTo>
                <a:lnTo>
                  <a:pt x="831776" y="2060562"/>
                </a:lnTo>
                <a:lnTo>
                  <a:pt x="826698" y="2060974"/>
                </a:lnTo>
                <a:lnTo>
                  <a:pt x="824158" y="2060974"/>
                </a:lnTo>
                <a:lnTo>
                  <a:pt x="822042" y="2060562"/>
                </a:lnTo>
                <a:lnTo>
                  <a:pt x="818233" y="2058503"/>
                </a:lnTo>
                <a:lnTo>
                  <a:pt x="814424" y="2057267"/>
                </a:lnTo>
                <a:lnTo>
                  <a:pt x="812731" y="2056443"/>
                </a:lnTo>
                <a:lnTo>
                  <a:pt x="811038" y="2056032"/>
                </a:lnTo>
                <a:lnTo>
                  <a:pt x="807230" y="2056443"/>
                </a:lnTo>
                <a:lnTo>
                  <a:pt x="803420" y="2057679"/>
                </a:lnTo>
                <a:lnTo>
                  <a:pt x="796648" y="2060562"/>
                </a:lnTo>
                <a:lnTo>
                  <a:pt x="793262" y="2061798"/>
                </a:lnTo>
                <a:lnTo>
                  <a:pt x="789877" y="2062621"/>
                </a:lnTo>
                <a:lnTo>
                  <a:pt x="786068" y="2063857"/>
                </a:lnTo>
                <a:lnTo>
                  <a:pt x="781836" y="2064269"/>
                </a:lnTo>
                <a:lnTo>
                  <a:pt x="776757" y="2064680"/>
                </a:lnTo>
                <a:lnTo>
                  <a:pt x="772524" y="2065504"/>
                </a:lnTo>
                <a:lnTo>
                  <a:pt x="769562" y="2067152"/>
                </a:lnTo>
                <a:lnTo>
                  <a:pt x="766599" y="2069623"/>
                </a:lnTo>
                <a:lnTo>
                  <a:pt x="764483" y="2072094"/>
                </a:lnTo>
                <a:lnTo>
                  <a:pt x="762790" y="2074977"/>
                </a:lnTo>
                <a:lnTo>
                  <a:pt x="760251" y="2081155"/>
                </a:lnTo>
                <a:lnTo>
                  <a:pt x="757711" y="2087744"/>
                </a:lnTo>
                <a:lnTo>
                  <a:pt x="756442" y="2090627"/>
                </a:lnTo>
                <a:lnTo>
                  <a:pt x="754325" y="2093098"/>
                </a:lnTo>
                <a:lnTo>
                  <a:pt x="752633" y="2095570"/>
                </a:lnTo>
                <a:lnTo>
                  <a:pt x="750094" y="2097217"/>
                </a:lnTo>
                <a:lnTo>
                  <a:pt x="746708" y="2098453"/>
                </a:lnTo>
                <a:lnTo>
                  <a:pt x="742899" y="2098864"/>
                </a:lnTo>
                <a:lnTo>
                  <a:pt x="740359" y="2098453"/>
                </a:lnTo>
                <a:lnTo>
                  <a:pt x="737820" y="2098040"/>
                </a:lnTo>
                <a:lnTo>
                  <a:pt x="733164" y="2096393"/>
                </a:lnTo>
                <a:lnTo>
                  <a:pt x="728509" y="2094746"/>
                </a:lnTo>
                <a:lnTo>
                  <a:pt x="725546" y="2092687"/>
                </a:lnTo>
                <a:lnTo>
                  <a:pt x="725123" y="2083626"/>
                </a:lnTo>
                <a:lnTo>
                  <a:pt x="724700" y="2076624"/>
                </a:lnTo>
                <a:lnTo>
                  <a:pt x="723854" y="2065093"/>
                </a:lnTo>
                <a:lnTo>
                  <a:pt x="723430" y="2060974"/>
                </a:lnTo>
                <a:lnTo>
                  <a:pt x="723430" y="2057267"/>
                </a:lnTo>
                <a:lnTo>
                  <a:pt x="724277" y="2053973"/>
                </a:lnTo>
                <a:lnTo>
                  <a:pt x="725546" y="2050266"/>
                </a:lnTo>
                <a:lnTo>
                  <a:pt x="724990" y="2050189"/>
                </a:lnTo>
                <a:lnTo>
                  <a:pt x="717842" y="2050189"/>
                </a:lnTo>
                <a:lnTo>
                  <a:pt x="715290" y="2050189"/>
                </a:lnTo>
                <a:lnTo>
                  <a:pt x="712739" y="2051426"/>
                </a:lnTo>
                <a:lnTo>
                  <a:pt x="711464" y="2052663"/>
                </a:lnTo>
                <a:lnTo>
                  <a:pt x="710189" y="2054314"/>
                </a:lnTo>
                <a:lnTo>
                  <a:pt x="707637" y="2057614"/>
                </a:lnTo>
                <a:lnTo>
                  <a:pt x="705511" y="2058439"/>
                </a:lnTo>
                <a:lnTo>
                  <a:pt x="703811" y="2059263"/>
                </a:lnTo>
                <a:lnTo>
                  <a:pt x="697859" y="2060914"/>
                </a:lnTo>
                <a:lnTo>
                  <a:pt x="691481" y="2062564"/>
                </a:lnTo>
                <a:lnTo>
                  <a:pt x="684678" y="2064214"/>
                </a:lnTo>
                <a:lnTo>
                  <a:pt x="677875" y="2065864"/>
                </a:lnTo>
                <a:lnTo>
                  <a:pt x="671498" y="2068751"/>
                </a:lnTo>
                <a:lnTo>
                  <a:pt x="668521" y="2070402"/>
                </a:lnTo>
                <a:lnTo>
                  <a:pt x="665970" y="2072052"/>
                </a:lnTo>
                <a:lnTo>
                  <a:pt x="663845" y="2074114"/>
                </a:lnTo>
                <a:lnTo>
                  <a:pt x="662144" y="2076589"/>
                </a:lnTo>
                <a:lnTo>
                  <a:pt x="660444" y="2079477"/>
                </a:lnTo>
                <a:lnTo>
                  <a:pt x="660018" y="2082365"/>
                </a:lnTo>
                <a:lnTo>
                  <a:pt x="659168" y="2086077"/>
                </a:lnTo>
                <a:lnTo>
                  <a:pt x="658317" y="2089790"/>
                </a:lnTo>
                <a:lnTo>
                  <a:pt x="656617" y="2092677"/>
                </a:lnTo>
                <a:lnTo>
                  <a:pt x="655341" y="2095565"/>
                </a:lnTo>
                <a:lnTo>
                  <a:pt x="653215" y="2098040"/>
                </a:lnTo>
                <a:lnTo>
                  <a:pt x="651089" y="2100102"/>
                </a:lnTo>
                <a:lnTo>
                  <a:pt x="646838" y="2103402"/>
                </a:lnTo>
                <a:lnTo>
                  <a:pt x="642160" y="2105877"/>
                </a:lnTo>
                <a:lnTo>
                  <a:pt x="637059" y="2108353"/>
                </a:lnTo>
                <a:lnTo>
                  <a:pt x="631531" y="2110003"/>
                </a:lnTo>
                <a:lnTo>
                  <a:pt x="626854" y="2112065"/>
                </a:lnTo>
                <a:lnTo>
                  <a:pt x="625154" y="2109590"/>
                </a:lnTo>
                <a:lnTo>
                  <a:pt x="624303" y="2106290"/>
                </a:lnTo>
                <a:lnTo>
                  <a:pt x="623878" y="2102578"/>
                </a:lnTo>
                <a:lnTo>
                  <a:pt x="622602" y="2098865"/>
                </a:lnTo>
                <a:lnTo>
                  <a:pt x="620902" y="2095565"/>
                </a:lnTo>
                <a:lnTo>
                  <a:pt x="620052" y="2093502"/>
                </a:lnTo>
                <a:lnTo>
                  <a:pt x="618351" y="2092677"/>
                </a:lnTo>
                <a:lnTo>
                  <a:pt x="617075" y="2091027"/>
                </a:lnTo>
                <a:lnTo>
                  <a:pt x="614949" y="2090202"/>
                </a:lnTo>
                <a:lnTo>
                  <a:pt x="612824" y="2089790"/>
                </a:lnTo>
                <a:lnTo>
                  <a:pt x="612708" y="2089790"/>
                </a:lnTo>
                <a:lnTo>
                  <a:pt x="614819" y="2090201"/>
                </a:lnTo>
                <a:lnTo>
                  <a:pt x="616934" y="2091026"/>
                </a:lnTo>
                <a:lnTo>
                  <a:pt x="618203" y="2092676"/>
                </a:lnTo>
                <a:lnTo>
                  <a:pt x="619895" y="2093502"/>
                </a:lnTo>
                <a:lnTo>
                  <a:pt x="620741" y="2095564"/>
                </a:lnTo>
                <a:lnTo>
                  <a:pt x="622433" y="2098864"/>
                </a:lnTo>
                <a:lnTo>
                  <a:pt x="623702" y="2102577"/>
                </a:lnTo>
                <a:lnTo>
                  <a:pt x="624125" y="2106289"/>
                </a:lnTo>
                <a:lnTo>
                  <a:pt x="624971" y="2109590"/>
                </a:lnTo>
                <a:lnTo>
                  <a:pt x="626663" y="2112065"/>
                </a:lnTo>
                <a:lnTo>
                  <a:pt x="622433" y="2115777"/>
                </a:lnTo>
                <a:lnTo>
                  <a:pt x="619895" y="2117840"/>
                </a:lnTo>
                <a:lnTo>
                  <a:pt x="618203" y="2119490"/>
                </a:lnTo>
                <a:lnTo>
                  <a:pt x="616511" y="2121965"/>
                </a:lnTo>
                <a:lnTo>
                  <a:pt x="615242" y="2124440"/>
                </a:lnTo>
                <a:lnTo>
                  <a:pt x="614396" y="2127328"/>
                </a:lnTo>
                <a:lnTo>
                  <a:pt x="614396" y="2130627"/>
                </a:lnTo>
                <a:lnTo>
                  <a:pt x="614396" y="2133515"/>
                </a:lnTo>
                <a:lnTo>
                  <a:pt x="615242" y="2136403"/>
                </a:lnTo>
                <a:lnTo>
                  <a:pt x="616934" y="2138878"/>
                </a:lnTo>
                <a:lnTo>
                  <a:pt x="619049" y="2140528"/>
                </a:lnTo>
                <a:lnTo>
                  <a:pt x="622433" y="2143416"/>
                </a:lnTo>
                <a:lnTo>
                  <a:pt x="624971" y="2145891"/>
                </a:lnTo>
                <a:lnTo>
                  <a:pt x="630047" y="2150428"/>
                </a:lnTo>
                <a:lnTo>
                  <a:pt x="627932" y="2153728"/>
                </a:lnTo>
                <a:lnTo>
                  <a:pt x="625817" y="2156616"/>
                </a:lnTo>
                <a:lnTo>
                  <a:pt x="620318" y="2161979"/>
                </a:lnTo>
                <a:lnTo>
                  <a:pt x="617780" y="2164454"/>
                </a:lnTo>
                <a:lnTo>
                  <a:pt x="616088" y="2167341"/>
                </a:lnTo>
                <a:lnTo>
                  <a:pt x="614819" y="2170641"/>
                </a:lnTo>
                <a:lnTo>
                  <a:pt x="614396" y="2174766"/>
                </a:lnTo>
                <a:lnTo>
                  <a:pt x="614396" y="2177241"/>
                </a:lnTo>
                <a:lnTo>
                  <a:pt x="614819" y="2179304"/>
                </a:lnTo>
                <a:lnTo>
                  <a:pt x="616088" y="2181367"/>
                </a:lnTo>
                <a:lnTo>
                  <a:pt x="616934" y="2183017"/>
                </a:lnTo>
                <a:lnTo>
                  <a:pt x="618203" y="2183842"/>
                </a:lnTo>
                <a:lnTo>
                  <a:pt x="620318" y="2184667"/>
                </a:lnTo>
                <a:lnTo>
                  <a:pt x="623702" y="2186317"/>
                </a:lnTo>
                <a:lnTo>
                  <a:pt x="632162" y="2187967"/>
                </a:lnTo>
                <a:lnTo>
                  <a:pt x="635969" y="2189617"/>
                </a:lnTo>
                <a:lnTo>
                  <a:pt x="637661" y="2190030"/>
                </a:lnTo>
                <a:lnTo>
                  <a:pt x="639353" y="2190854"/>
                </a:lnTo>
                <a:lnTo>
                  <a:pt x="641045" y="2193329"/>
                </a:lnTo>
                <a:lnTo>
                  <a:pt x="643160" y="2194980"/>
                </a:lnTo>
                <a:lnTo>
                  <a:pt x="644852" y="2197454"/>
                </a:lnTo>
                <a:lnTo>
                  <a:pt x="646121" y="2200343"/>
                </a:lnTo>
                <a:lnTo>
                  <a:pt x="647390" y="2205292"/>
                </a:lnTo>
                <a:lnTo>
                  <a:pt x="648659" y="2210655"/>
                </a:lnTo>
                <a:lnTo>
                  <a:pt x="649082" y="2216430"/>
                </a:lnTo>
                <a:lnTo>
                  <a:pt x="649082" y="2222618"/>
                </a:lnTo>
                <a:lnTo>
                  <a:pt x="648659" y="2235406"/>
                </a:lnTo>
                <a:lnTo>
                  <a:pt x="649082" y="2246131"/>
                </a:lnTo>
                <a:lnTo>
                  <a:pt x="649082" y="2254381"/>
                </a:lnTo>
                <a:lnTo>
                  <a:pt x="648659" y="2258507"/>
                </a:lnTo>
                <a:lnTo>
                  <a:pt x="648236" y="2262632"/>
                </a:lnTo>
                <a:lnTo>
                  <a:pt x="646967" y="2266757"/>
                </a:lnTo>
                <a:lnTo>
                  <a:pt x="645698" y="2271707"/>
                </a:lnTo>
                <a:lnTo>
                  <a:pt x="642314" y="2270057"/>
                </a:lnTo>
                <a:lnTo>
                  <a:pt x="639776" y="2268820"/>
                </a:lnTo>
                <a:lnTo>
                  <a:pt x="635969" y="2265519"/>
                </a:lnTo>
                <a:lnTo>
                  <a:pt x="633854" y="2263869"/>
                </a:lnTo>
                <a:lnTo>
                  <a:pt x="631316" y="2262219"/>
                </a:lnTo>
                <a:lnTo>
                  <a:pt x="629201" y="2260569"/>
                </a:lnTo>
                <a:lnTo>
                  <a:pt x="624971" y="2259744"/>
                </a:lnTo>
                <a:lnTo>
                  <a:pt x="624971" y="2288207"/>
                </a:lnTo>
                <a:lnTo>
                  <a:pt x="627509" y="2291095"/>
                </a:lnTo>
                <a:lnTo>
                  <a:pt x="629201" y="2292332"/>
                </a:lnTo>
                <a:lnTo>
                  <a:pt x="630470" y="2294395"/>
                </a:lnTo>
                <a:lnTo>
                  <a:pt x="633008" y="2297283"/>
                </a:lnTo>
                <a:lnTo>
                  <a:pt x="621164" y="2296458"/>
                </a:lnTo>
                <a:lnTo>
                  <a:pt x="608474" y="2295633"/>
                </a:lnTo>
                <a:lnTo>
                  <a:pt x="595784" y="2296870"/>
                </a:lnTo>
                <a:lnTo>
                  <a:pt x="583517" y="2298520"/>
                </a:lnTo>
                <a:lnTo>
                  <a:pt x="579287" y="2298108"/>
                </a:lnTo>
                <a:lnTo>
                  <a:pt x="575480" y="2297695"/>
                </a:lnTo>
                <a:lnTo>
                  <a:pt x="567866" y="2295633"/>
                </a:lnTo>
                <a:lnTo>
                  <a:pt x="559829" y="2293570"/>
                </a:lnTo>
                <a:lnTo>
                  <a:pt x="556023" y="2293158"/>
                </a:lnTo>
                <a:lnTo>
                  <a:pt x="552228" y="2293158"/>
                </a:lnTo>
                <a:lnTo>
                  <a:pt x="546699" y="2294396"/>
                </a:lnTo>
                <a:lnTo>
                  <a:pt x="543721" y="2295220"/>
                </a:lnTo>
                <a:lnTo>
                  <a:pt x="541595" y="2296871"/>
                </a:lnTo>
                <a:lnTo>
                  <a:pt x="539043" y="2298108"/>
                </a:lnTo>
                <a:lnTo>
                  <a:pt x="536491" y="2300583"/>
                </a:lnTo>
                <a:lnTo>
                  <a:pt x="533939" y="2303058"/>
                </a:lnTo>
                <a:lnTo>
                  <a:pt x="532238" y="2306358"/>
                </a:lnTo>
                <a:lnTo>
                  <a:pt x="527559" y="2310484"/>
                </a:lnTo>
                <a:lnTo>
                  <a:pt x="523307" y="2314196"/>
                </a:lnTo>
                <a:lnTo>
                  <a:pt x="519053" y="2317084"/>
                </a:lnTo>
                <a:lnTo>
                  <a:pt x="513950" y="2319559"/>
                </a:lnTo>
                <a:lnTo>
                  <a:pt x="509696" y="2321621"/>
                </a:lnTo>
                <a:lnTo>
                  <a:pt x="505018" y="2322859"/>
                </a:lnTo>
                <a:lnTo>
                  <a:pt x="497954" y="2324068"/>
                </a:lnTo>
                <a:lnTo>
                  <a:pt x="497954" y="2324437"/>
                </a:lnTo>
                <a:lnTo>
                  <a:pt x="493696" y="2325673"/>
                </a:lnTo>
                <a:lnTo>
                  <a:pt x="489864" y="2326496"/>
                </a:lnTo>
                <a:lnTo>
                  <a:pt x="488161" y="2326908"/>
                </a:lnTo>
                <a:lnTo>
                  <a:pt x="486883" y="2328143"/>
                </a:lnTo>
                <a:lnTo>
                  <a:pt x="485606" y="2328967"/>
                </a:lnTo>
                <a:lnTo>
                  <a:pt x="485180" y="2330615"/>
                </a:lnTo>
                <a:lnTo>
                  <a:pt x="482200" y="2335969"/>
                </a:lnTo>
                <a:lnTo>
                  <a:pt x="480496" y="2341323"/>
                </a:lnTo>
                <a:lnTo>
                  <a:pt x="479219" y="2346265"/>
                </a:lnTo>
                <a:lnTo>
                  <a:pt x="479219" y="2351208"/>
                </a:lnTo>
                <a:lnTo>
                  <a:pt x="480070" y="2355738"/>
                </a:lnTo>
                <a:lnTo>
                  <a:pt x="481774" y="2360680"/>
                </a:lnTo>
                <a:lnTo>
                  <a:pt x="484754" y="2366034"/>
                </a:lnTo>
                <a:lnTo>
                  <a:pt x="488161" y="2371389"/>
                </a:lnTo>
                <a:lnTo>
                  <a:pt x="490290" y="2374683"/>
                </a:lnTo>
                <a:lnTo>
                  <a:pt x="491141" y="2377978"/>
                </a:lnTo>
                <a:lnTo>
                  <a:pt x="491141" y="2381685"/>
                </a:lnTo>
                <a:lnTo>
                  <a:pt x="490290" y="2384979"/>
                </a:lnTo>
                <a:lnTo>
                  <a:pt x="489012" y="2388274"/>
                </a:lnTo>
                <a:lnTo>
                  <a:pt x="487309" y="2391157"/>
                </a:lnTo>
                <a:lnTo>
                  <a:pt x="484754" y="2393629"/>
                </a:lnTo>
                <a:lnTo>
                  <a:pt x="482200" y="2397335"/>
                </a:lnTo>
                <a:lnTo>
                  <a:pt x="477090" y="2402277"/>
                </a:lnTo>
                <a:lnTo>
                  <a:pt x="471554" y="2407220"/>
                </a:lnTo>
                <a:lnTo>
                  <a:pt x="467297" y="2411750"/>
                </a:lnTo>
                <a:lnTo>
                  <a:pt x="465594" y="2413809"/>
                </a:lnTo>
                <a:lnTo>
                  <a:pt x="465168" y="2415457"/>
                </a:lnTo>
                <a:lnTo>
                  <a:pt x="460910" y="2419987"/>
                </a:lnTo>
                <a:lnTo>
                  <a:pt x="457503" y="2424518"/>
                </a:lnTo>
                <a:lnTo>
                  <a:pt x="454949" y="2429048"/>
                </a:lnTo>
                <a:lnTo>
                  <a:pt x="452820" y="2433167"/>
                </a:lnTo>
                <a:lnTo>
                  <a:pt x="451968" y="2437697"/>
                </a:lnTo>
                <a:lnTo>
                  <a:pt x="451968" y="2442227"/>
                </a:lnTo>
                <a:lnTo>
                  <a:pt x="451968" y="2446758"/>
                </a:lnTo>
                <a:lnTo>
                  <a:pt x="452394" y="2451288"/>
                </a:lnTo>
                <a:lnTo>
                  <a:pt x="454523" y="2460349"/>
                </a:lnTo>
                <a:lnTo>
                  <a:pt x="455800" y="2468998"/>
                </a:lnTo>
                <a:lnTo>
                  <a:pt x="456226" y="2473940"/>
                </a:lnTo>
                <a:lnTo>
                  <a:pt x="456226" y="2478470"/>
                </a:lnTo>
                <a:lnTo>
                  <a:pt x="456226" y="2483413"/>
                </a:lnTo>
                <a:lnTo>
                  <a:pt x="455375" y="2487943"/>
                </a:lnTo>
                <a:lnTo>
                  <a:pt x="457503" y="2498652"/>
                </a:lnTo>
                <a:lnTo>
                  <a:pt x="458781" y="2508536"/>
                </a:lnTo>
                <a:lnTo>
                  <a:pt x="459207" y="2518009"/>
                </a:lnTo>
                <a:lnTo>
                  <a:pt x="458781" y="2527481"/>
                </a:lnTo>
                <a:lnTo>
                  <a:pt x="456652" y="2528717"/>
                </a:lnTo>
                <a:lnTo>
                  <a:pt x="455375" y="2529953"/>
                </a:lnTo>
                <a:lnTo>
                  <a:pt x="453245" y="2530364"/>
                </a:lnTo>
                <a:lnTo>
                  <a:pt x="451542" y="2530776"/>
                </a:lnTo>
                <a:lnTo>
                  <a:pt x="447710" y="2530776"/>
                </a:lnTo>
                <a:lnTo>
                  <a:pt x="443026" y="2530364"/>
                </a:lnTo>
                <a:lnTo>
                  <a:pt x="422589" y="2530364"/>
                </a:lnTo>
                <a:lnTo>
                  <a:pt x="420034" y="2530776"/>
                </a:lnTo>
                <a:lnTo>
                  <a:pt x="417479" y="2531600"/>
                </a:lnTo>
                <a:lnTo>
                  <a:pt x="413647" y="2534071"/>
                </a:lnTo>
                <a:lnTo>
                  <a:pt x="411944" y="2535718"/>
                </a:lnTo>
                <a:lnTo>
                  <a:pt x="409814" y="2536954"/>
                </a:lnTo>
                <a:lnTo>
                  <a:pt x="406834" y="2537366"/>
                </a:lnTo>
                <a:lnTo>
                  <a:pt x="403853" y="2537778"/>
                </a:lnTo>
                <a:lnTo>
                  <a:pt x="400873" y="2537366"/>
                </a:lnTo>
                <a:lnTo>
                  <a:pt x="397892" y="2536130"/>
                </a:lnTo>
                <a:lnTo>
                  <a:pt x="395764" y="2534071"/>
                </a:lnTo>
                <a:lnTo>
                  <a:pt x="393209" y="2531600"/>
                </a:lnTo>
                <a:lnTo>
                  <a:pt x="390654" y="2529540"/>
                </a:lnTo>
                <a:lnTo>
                  <a:pt x="388951" y="2526658"/>
                </a:lnTo>
                <a:lnTo>
                  <a:pt x="387247" y="2523775"/>
                </a:lnTo>
                <a:lnTo>
                  <a:pt x="386822" y="2521303"/>
                </a:lnTo>
                <a:lnTo>
                  <a:pt x="386822" y="2487943"/>
                </a:lnTo>
                <a:lnTo>
                  <a:pt x="383841" y="2484237"/>
                </a:lnTo>
                <a:lnTo>
                  <a:pt x="381713" y="2480530"/>
                </a:lnTo>
                <a:lnTo>
                  <a:pt x="380435" y="2476823"/>
                </a:lnTo>
                <a:lnTo>
                  <a:pt x="379583" y="2472293"/>
                </a:lnTo>
                <a:lnTo>
                  <a:pt x="377028" y="2464056"/>
                </a:lnTo>
                <a:lnTo>
                  <a:pt x="375325" y="2459113"/>
                </a:lnTo>
                <a:lnTo>
                  <a:pt x="374048" y="2454995"/>
                </a:lnTo>
                <a:lnTo>
                  <a:pt x="373622" y="2452936"/>
                </a:lnTo>
                <a:lnTo>
                  <a:pt x="373197" y="2451700"/>
                </a:lnTo>
                <a:lnTo>
                  <a:pt x="370642" y="2448817"/>
                </a:lnTo>
                <a:lnTo>
                  <a:pt x="368087" y="2446758"/>
                </a:lnTo>
                <a:lnTo>
                  <a:pt x="364681" y="2445110"/>
                </a:lnTo>
                <a:lnTo>
                  <a:pt x="361700" y="2442639"/>
                </a:lnTo>
                <a:lnTo>
                  <a:pt x="359145" y="2439756"/>
                </a:lnTo>
                <a:lnTo>
                  <a:pt x="358294" y="2437697"/>
                </a:lnTo>
                <a:lnTo>
                  <a:pt x="357442" y="2436049"/>
                </a:lnTo>
                <a:lnTo>
                  <a:pt x="357016" y="2433578"/>
                </a:lnTo>
                <a:lnTo>
                  <a:pt x="357016" y="2430695"/>
                </a:lnTo>
                <a:lnTo>
                  <a:pt x="357016" y="2427401"/>
                </a:lnTo>
                <a:lnTo>
                  <a:pt x="357868" y="2424106"/>
                </a:lnTo>
                <a:lnTo>
                  <a:pt x="358719" y="2421223"/>
                </a:lnTo>
                <a:lnTo>
                  <a:pt x="359997" y="2418752"/>
                </a:lnTo>
                <a:lnTo>
                  <a:pt x="361700" y="2416281"/>
                </a:lnTo>
                <a:lnTo>
                  <a:pt x="363829" y="2414221"/>
                </a:lnTo>
                <a:lnTo>
                  <a:pt x="366384" y="2411750"/>
                </a:lnTo>
                <a:lnTo>
                  <a:pt x="368513" y="2410103"/>
                </a:lnTo>
                <a:lnTo>
                  <a:pt x="371493" y="2408455"/>
                </a:lnTo>
                <a:lnTo>
                  <a:pt x="372333" y="2408108"/>
                </a:lnTo>
                <a:lnTo>
                  <a:pt x="370821" y="2405774"/>
                </a:lnTo>
                <a:lnTo>
                  <a:pt x="369538" y="2402474"/>
                </a:lnTo>
                <a:lnTo>
                  <a:pt x="368255" y="2399174"/>
                </a:lnTo>
                <a:lnTo>
                  <a:pt x="367400" y="2395874"/>
                </a:lnTo>
                <a:lnTo>
                  <a:pt x="365689" y="2388861"/>
                </a:lnTo>
                <a:lnTo>
                  <a:pt x="364834" y="2385973"/>
                </a:lnTo>
                <a:lnTo>
                  <a:pt x="363551" y="2383498"/>
                </a:lnTo>
                <a:lnTo>
                  <a:pt x="360130" y="2379786"/>
                </a:lnTo>
                <a:lnTo>
                  <a:pt x="356708" y="2377311"/>
                </a:lnTo>
                <a:lnTo>
                  <a:pt x="353287" y="2375661"/>
                </a:lnTo>
                <a:lnTo>
                  <a:pt x="349011" y="2373598"/>
                </a:lnTo>
                <a:lnTo>
                  <a:pt x="346017" y="2372360"/>
                </a:lnTo>
                <a:lnTo>
                  <a:pt x="343879" y="2370298"/>
                </a:lnTo>
                <a:lnTo>
                  <a:pt x="342596" y="2369473"/>
                </a:lnTo>
                <a:lnTo>
                  <a:pt x="341741" y="2367823"/>
                </a:lnTo>
                <a:lnTo>
                  <a:pt x="341741" y="2366998"/>
                </a:lnTo>
                <a:lnTo>
                  <a:pt x="341313" y="2364935"/>
                </a:lnTo>
                <a:lnTo>
                  <a:pt x="341313" y="2362460"/>
                </a:lnTo>
                <a:lnTo>
                  <a:pt x="340885" y="2360810"/>
                </a:lnTo>
                <a:lnTo>
                  <a:pt x="341313" y="2358748"/>
                </a:lnTo>
                <a:lnTo>
                  <a:pt x="341527" y="2358335"/>
                </a:lnTo>
                <a:lnTo>
                  <a:pt x="331281" y="2358335"/>
                </a:lnTo>
                <a:lnTo>
                  <a:pt x="324882" y="2357922"/>
                </a:lnTo>
                <a:lnTo>
                  <a:pt x="318483" y="2357097"/>
                </a:lnTo>
                <a:lnTo>
                  <a:pt x="312511" y="2355860"/>
                </a:lnTo>
                <a:lnTo>
                  <a:pt x="309525" y="2354622"/>
                </a:lnTo>
                <a:lnTo>
                  <a:pt x="307392" y="2353797"/>
                </a:lnTo>
                <a:lnTo>
                  <a:pt x="305686" y="2352147"/>
                </a:lnTo>
                <a:lnTo>
                  <a:pt x="303979" y="2350497"/>
                </a:lnTo>
                <a:lnTo>
                  <a:pt x="303127" y="2348434"/>
                </a:lnTo>
                <a:lnTo>
                  <a:pt x="302700" y="2346784"/>
                </a:lnTo>
                <a:lnTo>
                  <a:pt x="303127" y="2345547"/>
                </a:lnTo>
                <a:lnTo>
                  <a:pt x="303553" y="2344309"/>
                </a:lnTo>
                <a:lnTo>
                  <a:pt x="305259" y="2342659"/>
                </a:lnTo>
                <a:lnTo>
                  <a:pt x="306966" y="2341009"/>
                </a:lnTo>
                <a:lnTo>
                  <a:pt x="307392" y="2340184"/>
                </a:lnTo>
                <a:lnTo>
                  <a:pt x="307392" y="2338946"/>
                </a:lnTo>
                <a:lnTo>
                  <a:pt x="306966" y="2337296"/>
                </a:lnTo>
                <a:lnTo>
                  <a:pt x="306112" y="2334821"/>
                </a:lnTo>
                <a:lnTo>
                  <a:pt x="303127" y="2331521"/>
                </a:lnTo>
                <a:lnTo>
                  <a:pt x="300994" y="2329459"/>
                </a:lnTo>
                <a:lnTo>
                  <a:pt x="299714" y="2327396"/>
                </a:lnTo>
                <a:lnTo>
                  <a:pt x="298860" y="2324921"/>
                </a:lnTo>
                <a:lnTo>
                  <a:pt x="298434" y="2322446"/>
                </a:lnTo>
                <a:lnTo>
                  <a:pt x="298434" y="2323271"/>
                </a:lnTo>
                <a:lnTo>
                  <a:pt x="296736" y="2322446"/>
                </a:lnTo>
                <a:lnTo>
                  <a:pt x="295462" y="2320796"/>
                </a:lnTo>
                <a:lnTo>
                  <a:pt x="292491" y="2316258"/>
                </a:lnTo>
                <a:lnTo>
                  <a:pt x="289519" y="2310483"/>
                </a:lnTo>
                <a:lnTo>
                  <a:pt x="286972" y="2303883"/>
                </a:lnTo>
                <a:lnTo>
                  <a:pt x="282303" y="2291095"/>
                </a:lnTo>
                <a:lnTo>
                  <a:pt x="279755" y="2285732"/>
                </a:lnTo>
                <a:lnTo>
                  <a:pt x="277633" y="2282432"/>
                </a:lnTo>
                <a:lnTo>
                  <a:pt x="273812" y="2279957"/>
                </a:lnTo>
                <a:lnTo>
                  <a:pt x="271265" y="2277895"/>
                </a:lnTo>
                <a:lnTo>
                  <a:pt x="270416" y="2276245"/>
                </a:lnTo>
                <a:lnTo>
                  <a:pt x="270416" y="2275007"/>
                </a:lnTo>
                <a:lnTo>
                  <a:pt x="270416" y="2274185"/>
                </a:lnTo>
                <a:lnTo>
                  <a:pt x="267869" y="2272953"/>
                </a:lnTo>
                <a:lnTo>
                  <a:pt x="264473" y="2270490"/>
                </a:lnTo>
                <a:lnTo>
                  <a:pt x="257256" y="2264333"/>
                </a:lnTo>
                <a:lnTo>
                  <a:pt x="249615" y="2257355"/>
                </a:lnTo>
                <a:lnTo>
                  <a:pt x="241549" y="2248735"/>
                </a:lnTo>
                <a:lnTo>
                  <a:pt x="234757" y="2239293"/>
                </a:lnTo>
                <a:lnTo>
                  <a:pt x="231786" y="2234778"/>
                </a:lnTo>
                <a:lnTo>
                  <a:pt x="229239" y="2229853"/>
                </a:lnTo>
                <a:lnTo>
                  <a:pt x="227541" y="2225748"/>
                </a:lnTo>
                <a:lnTo>
                  <a:pt x="225418" y="2221232"/>
                </a:lnTo>
                <a:lnTo>
                  <a:pt x="224569" y="2216717"/>
                </a:lnTo>
                <a:lnTo>
                  <a:pt x="224569" y="2212612"/>
                </a:lnTo>
                <a:lnTo>
                  <a:pt x="224569" y="2211773"/>
                </a:lnTo>
                <a:lnTo>
                  <a:pt x="222029" y="2211069"/>
                </a:lnTo>
                <a:lnTo>
                  <a:pt x="219482" y="2209010"/>
                </a:lnTo>
                <a:lnTo>
                  <a:pt x="216935" y="2206127"/>
                </a:lnTo>
                <a:lnTo>
                  <a:pt x="214813" y="2202833"/>
                </a:lnTo>
                <a:lnTo>
                  <a:pt x="208021" y="2193773"/>
                </a:lnTo>
                <a:lnTo>
                  <a:pt x="204624" y="2192126"/>
                </a:lnTo>
                <a:lnTo>
                  <a:pt x="201653" y="2191302"/>
                </a:lnTo>
                <a:lnTo>
                  <a:pt x="200379" y="2191302"/>
                </a:lnTo>
                <a:lnTo>
                  <a:pt x="199106" y="2192126"/>
                </a:lnTo>
                <a:lnTo>
                  <a:pt x="196559" y="2193773"/>
                </a:lnTo>
                <a:lnTo>
                  <a:pt x="194861" y="2188832"/>
                </a:lnTo>
                <a:lnTo>
                  <a:pt x="193163" y="2183479"/>
                </a:lnTo>
                <a:lnTo>
                  <a:pt x="190616" y="2174419"/>
                </a:lnTo>
                <a:lnTo>
                  <a:pt x="189342" y="2165359"/>
                </a:lnTo>
                <a:lnTo>
                  <a:pt x="188493" y="2157947"/>
                </a:lnTo>
                <a:lnTo>
                  <a:pt x="187644" y="2143122"/>
                </a:lnTo>
                <a:lnTo>
                  <a:pt x="187220" y="2136121"/>
                </a:lnTo>
                <a:lnTo>
                  <a:pt x="186795" y="2129532"/>
                </a:lnTo>
                <a:lnTo>
                  <a:pt x="185522" y="2122120"/>
                </a:lnTo>
                <a:lnTo>
                  <a:pt x="182975" y="2115119"/>
                </a:lnTo>
                <a:lnTo>
                  <a:pt x="180428" y="2111002"/>
                </a:lnTo>
                <a:lnTo>
                  <a:pt x="177880" y="2107707"/>
                </a:lnTo>
                <a:lnTo>
                  <a:pt x="175758" y="2105236"/>
                </a:lnTo>
                <a:lnTo>
                  <a:pt x="173635" y="2104001"/>
                </a:lnTo>
                <a:lnTo>
                  <a:pt x="172362" y="2102354"/>
                </a:lnTo>
                <a:lnTo>
                  <a:pt x="171088" y="2100295"/>
                </a:lnTo>
                <a:lnTo>
                  <a:pt x="171088" y="2098648"/>
                </a:lnTo>
                <a:lnTo>
                  <a:pt x="171513" y="2095765"/>
                </a:lnTo>
                <a:lnTo>
                  <a:pt x="173635" y="2093706"/>
                </a:lnTo>
                <a:lnTo>
                  <a:pt x="174485" y="2091647"/>
                </a:lnTo>
                <a:lnTo>
                  <a:pt x="175333" y="2089176"/>
                </a:lnTo>
                <a:lnTo>
                  <a:pt x="174485" y="2086293"/>
                </a:lnTo>
                <a:lnTo>
                  <a:pt x="174060" y="2083411"/>
                </a:lnTo>
                <a:lnTo>
                  <a:pt x="173211" y="2080116"/>
                </a:lnTo>
                <a:lnTo>
                  <a:pt x="170239" y="2073528"/>
                </a:lnTo>
                <a:lnTo>
                  <a:pt x="167268" y="2066527"/>
                </a:lnTo>
                <a:lnTo>
                  <a:pt x="163872" y="2059115"/>
                </a:lnTo>
                <a:lnTo>
                  <a:pt x="161749" y="2052114"/>
                </a:lnTo>
                <a:lnTo>
                  <a:pt x="160900" y="2048820"/>
                </a:lnTo>
                <a:lnTo>
                  <a:pt x="160900" y="2045525"/>
                </a:lnTo>
                <a:lnTo>
                  <a:pt x="160476" y="2035642"/>
                </a:lnTo>
                <a:lnTo>
                  <a:pt x="160476" y="2030289"/>
                </a:lnTo>
                <a:lnTo>
                  <a:pt x="160051" y="2025347"/>
                </a:lnTo>
                <a:lnTo>
                  <a:pt x="159202" y="2020405"/>
                </a:lnTo>
                <a:lnTo>
                  <a:pt x="157504" y="2016288"/>
                </a:lnTo>
                <a:lnTo>
                  <a:pt x="155806" y="2012170"/>
                </a:lnTo>
                <a:lnTo>
                  <a:pt x="154533" y="2010522"/>
                </a:lnTo>
                <a:lnTo>
                  <a:pt x="153259" y="2009699"/>
                </a:lnTo>
                <a:lnTo>
                  <a:pt x="166843" y="2000228"/>
                </a:lnTo>
                <a:lnTo>
                  <a:pt x="185946" y="2025759"/>
                </a:lnTo>
                <a:lnTo>
                  <a:pt x="188493" y="2027818"/>
                </a:lnTo>
                <a:lnTo>
                  <a:pt x="191465" y="2029877"/>
                </a:lnTo>
                <a:lnTo>
                  <a:pt x="194012" y="2030701"/>
                </a:lnTo>
                <a:lnTo>
                  <a:pt x="195710" y="2030701"/>
                </a:lnTo>
                <a:lnTo>
                  <a:pt x="196983" y="2030701"/>
                </a:lnTo>
                <a:lnTo>
                  <a:pt x="199106" y="2030289"/>
                </a:lnTo>
                <a:lnTo>
                  <a:pt x="201229" y="2029465"/>
                </a:lnTo>
                <a:lnTo>
                  <a:pt x="202502" y="2028641"/>
                </a:lnTo>
                <a:lnTo>
                  <a:pt x="204624" y="2026994"/>
                </a:lnTo>
                <a:lnTo>
                  <a:pt x="206323" y="2024524"/>
                </a:lnTo>
                <a:lnTo>
                  <a:pt x="208445" y="2022465"/>
                </a:lnTo>
                <a:lnTo>
                  <a:pt x="212266" y="2015464"/>
                </a:lnTo>
                <a:lnTo>
                  <a:pt x="214388" y="2012993"/>
                </a:lnTo>
                <a:lnTo>
                  <a:pt x="216511" y="2011346"/>
                </a:lnTo>
                <a:lnTo>
                  <a:pt x="219058" y="2010522"/>
                </a:lnTo>
                <a:lnTo>
                  <a:pt x="222454" y="2010111"/>
                </a:lnTo>
                <a:lnTo>
                  <a:pt x="225850" y="2010522"/>
                </a:lnTo>
                <a:lnTo>
                  <a:pt x="229246" y="2010934"/>
                </a:lnTo>
                <a:lnTo>
                  <a:pt x="237312" y="2013405"/>
                </a:lnTo>
                <a:lnTo>
                  <a:pt x="244104" y="2016699"/>
                </a:lnTo>
                <a:lnTo>
                  <a:pt x="250472" y="2019582"/>
                </a:lnTo>
                <a:lnTo>
                  <a:pt x="255566" y="2022876"/>
                </a:lnTo>
                <a:lnTo>
                  <a:pt x="257688" y="2020405"/>
                </a:lnTo>
                <a:lnTo>
                  <a:pt x="258537" y="2017935"/>
                </a:lnTo>
                <a:lnTo>
                  <a:pt x="258962" y="2015464"/>
                </a:lnTo>
                <a:lnTo>
                  <a:pt x="259811" y="2013405"/>
                </a:lnTo>
                <a:lnTo>
                  <a:pt x="259811" y="2011346"/>
                </a:lnTo>
                <a:lnTo>
                  <a:pt x="259811" y="2008875"/>
                </a:lnTo>
                <a:lnTo>
                  <a:pt x="258112" y="2005169"/>
                </a:lnTo>
                <a:lnTo>
                  <a:pt x="255566" y="2001051"/>
                </a:lnTo>
                <a:lnTo>
                  <a:pt x="252594" y="1997345"/>
                </a:lnTo>
                <a:lnTo>
                  <a:pt x="244953" y="1989521"/>
                </a:lnTo>
                <a:lnTo>
                  <a:pt x="246651" y="1989109"/>
                </a:lnTo>
                <a:lnTo>
                  <a:pt x="247500" y="1987873"/>
                </a:lnTo>
                <a:lnTo>
                  <a:pt x="248349" y="1986226"/>
                </a:lnTo>
                <a:lnTo>
                  <a:pt x="248773" y="1984991"/>
                </a:lnTo>
                <a:lnTo>
                  <a:pt x="250896" y="1977166"/>
                </a:lnTo>
                <a:lnTo>
                  <a:pt x="251745" y="1975519"/>
                </a:lnTo>
                <a:lnTo>
                  <a:pt x="252170" y="1974284"/>
                </a:lnTo>
                <a:lnTo>
                  <a:pt x="253443" y="1973460"/>
                </a:lnTo>
                <a:lnTo>
                  <a:pt x="254717" y="1973460"/>
                </a:lnTo>
                <a:lnTo>
                  <a:pt x="256839" y="1973872"/>
                </a:lnTo>
                <a:lnTo>
                  <a:pt x="258537" y="1975519"/>
                </a:lnTo>
                <a:lnTo>
                  <a:pt x="261084" y="1977166"/>
                </a:lnTo>
                <a:lnTo>
                  <a:pt x="264056" y="1980461"/>
                </a:lnTo>
                <a:lnTo>
                  <a:pt x="266178" y="1982520"/>
                </a:lnTo>
                <a:lnTo>
                  <a:pt x="268301" y="1983756"/>
                </a:lnTo>
                <a:lnTo>
                  <a:pt x="274669" y="1987050"/>
                </a:lnTo>
                <a:lnTo>
                  <a:pt x="283158" y="1989932"/>
                </a:lnTo>
                <a:lnTo>
                  <a:pt x="292073" y="1992403"/>
                </a:lnTo>
                <a:lnTo>
                  <a:pt x="294621" y="1993227"/>
                </a:lnTo>
                <a:lnTo>
                  <a:pt x="298441" y="1994462"/>
                </a:lnTo>
                <a:lnTo>
                  <a:pt x="297592" y="2003934"/>
                </a:lnTo>
                <a:lnTo>
                  <a:pt x="297168" y="2009699"/>
                </a:lnTo>
                <a:lnTo>
                  <a:pt x="298441" y="2015464"/>
                </a:lnTo>
                <a:lnTo>
                  <a:pt x="298818" y="2015436"/>
                </a:lnTo>
                <a:lnTo>
                  <a:pt x="297569" y="2009761"/>
                </a:lnTo>
                <a:lnTo>
                  <a:pt x="297993" y="2003986"/>
                </a:lnTo>
                <a:lnTo>
                  <a:pt x="298841" y="1994499"/>
                </a:lnTo>
                <a:lnTo>
                  <a:pt x="307739" y="1995324"/>
                </a:lnTo>
                <a:lnTo>
                  <a:pt x="315790" y="1995736"/>
                </a:lnTo>
                <a:lnTo>
                  <a:pt x="321723" y="1995324"/>
                </a:lnTo>
                <a:lnTo>
                  <a:pt x="323418" y="1994499"/>
                </a:lnTo>
                <a:lnTo>
                  <a:pt x="325113" y="1993261"/>
                </a:lnTo>
                <a:lnTo>
                  <a:pt x="325960" y="1992436"/>
                </a:lnTo>
                <a:lnTo>
                  <a:pt x="326384" y="1991611"/>
                </a:lnTo>
                <a:lnTo>
                  <a:pt x="326384" y="1989961"/>
                </a:lnTo>
                <a:lnTo>
                  <a:pt x="325960" y="1988724"/>
                </a:lnTo>
                <a:lnTo>
                  <a:pt x="325113" y="1986661"/>
                </a:lnTo>
                <a:lnTo>
                  <a:pt x="323418" y="1985011"/>
                </a:lnTo>
                <a:lnTo>
                  <a:pt x="318757" y="1980473"/>
                </a:lnTo>
                <a:lnTo>
                  <a:pt x="316638" y="1979648"/>
                </a:lnTo>
                <a:lnTo>
                  <a:pt x="313671" y="1978823"/>
                </a:lnTo>
                <a:lnTo>
                  <a:pt x="306044" y="1976348"/>
                </a:lnTo>
                <a:lnTo>
                  <a:pt x="301383" y="1975110"/>
                </a:lnTo>
                <a:lnTo>
                  <a:pt x="297145" y="1973048"/>
                </a:lnTo>
                <a:lnTo>
                  <a:pt x="292484" y="1970573"/>
                </a:lnTo>
                <a:lnTo>
                  <a:pt x="287399" y="1966860"/>
                </a:lnTo>
                <a:lnTo>
                  <a:pt x="292484" y="1961497"/>
                </a:lnTo>
                <a:lnTo>
                  <a:pt x="295026" y="1958610"/>
                </a:lnTo>
                <a:lnTo>
                  <a:pt x="297993" y="1955310"/>
                </a:lnTo>
                <a:lnTo>
                  <a:pt x="301383" y="1953247"/>
                </a:lnTo>
                <a:lnTo>
                  <a:pt x="305621" y="1950772"/>
                </a:lnTo>
                <a:lnTo>
                  <a:pt x="309010" y="1949122"/>
                </a:lnTo>
                <a:lnTo>
                  <a:pt x="312400" y="1948710"/>
                </a:lnTo>
                <a:lnTo>
                  <a:pt x="315367" y="1949122"/>
                </a:lnTo>
                <a:lnTo>
                  <a:pt x="317486" y="1950360"/>
                </a:lnTo>
                <a:lnTo>
                  <a:pt x="320028" y="1951597"/>
                </a:lnTo>
                <a:lnTo>
                  <a:pt x="322147" y="1953247"/>
                </a:lnTo>
                <a:lnTo>
                  <a:pt x="323842" y="1954897"/>
                </a:lnTo>
                <a:lnTo>
                  <a:pt x="325960" y="1956548"/>
                </a:lnTo>
                <a:lnTo>
                  <a:pt x="328503" y="1957372"/>
                </a:lnTo>
                <a:lnTo>
                  <a:pt x="331469" y="1957785"/>
                </a:lnTo>
                <a:lnTo>
                  <a:pt x="332317" y="1957372"/>
                </a:lnTo>
                <a:lnTo>
                  <a:pt x="333164" y="1956960"/>
                </a:lnTo>
                <a:lnTo>
                  <a:pt x="334859" y="1955310"/>
                </a:lnTo>
                <a:lnTo>
                  <a:pt x="336130" y="1954072"/>
                </a:lnTo>
                <a:lnTo>
                  <a:pt x="336554" y="1953660"/>
                </a:lnTo>
                <a:lnTo>
                  <a:pt x="336978" y="1953247"/>
                </a:lnTo>
                <a:lnTo>
                  <a:pt x="339944" y="1953660"/>
                </a:lnTo>
                <a:lnTo>
                  <a:pt x="342911" y="1954072"/>
                </a:lnTo>
                <a:lnTo>
                  <a:pt x="345453" y="1955310"/>
                </a:lnTo>
                <a:lnTo>
                  <a:pt x="347572" y="1956960"/>
                </a:lnTo>
                <a:lnTo>
                  <a:pt x="351809" y="1960673"/>
                </a:lnTo>
                <a:lnTo>
                  <a:pt x="355623" y="1965622"/>
                </a:lnTo>
                <a:lnTo>
                  <a:pt x="359437" y="1969748"/>
                </a:lnTo>
                <a:lnTo>
                  <a:pt x="363674" y="1973460"/>
                </a:lnTo>
                <a:lnTo>
                  <a:pt x="365369" y="1975523"/>
                </a:lnTo>
                <a:lnTo>
                  <a:pt x="367488" y="1976348"/>
                </a:lnTo>
                <a:lnTo>
                  <a:pt x="369183" y="1977173"/>
                </a:lnTo>
                <a:lnTo>
                  <a:pt x="371726" y="1977173"/>
                </a:lnTo>
                <a:lnTo>
                  <a:pt x="374692" y="1977173"/>
                </a:lnTo>
                <a:lnTo>
                  <a:pt x="377234" y="1976761"/>
                </a:lnTo>
                <a:lnTo>
                  <a:pt x="380200" y="1975935"/>
                </a:lnTo>
                <a:lnTo>
                  <a:pt x="382319" y="1974286"/>
                </a:lnTo>
                <a:lnTo>
                  <a:pt x="384862" y="1973048"/>
                </a:lnTo>
                <a:lnTo>
                  <a:pt x="386981" y="1970985"/>
                </a:lnTo>
                <a:lnTo>
                  <a:pt x="390794" y="1966860"/>
                </a:lnTo>
                <a:lnTo>
                  <a:pt x="393761" y="1962735"/>
                </a:lnTo>
                <a:lnTo>
                  <a:pt x="396303" y="1957785"/>
                </a:lnTo>
                <a:lnTo>
                  <a:pt x="397574" y="1953247"/>
                </a:lnTo>
                <a:lnTo>
                  <a:pt x="397998" y="1948710"/>
                </a:lnTo>
                <a:lnTo>
                  <a:pt x="397998" y="1939634"/>
                </a:lnTo>
                <a:lnTo>
                  <a:pt x="400964" y="1938397"/>
                </a:lnTo>
                <a:lnTo>
                  <a:pt x="403083" y="1937984"/>
                </a:lnTo>
                <a:lnTo>
                  <a:pt x="404778" y="1937984"/>
                </a:lnTo>
                <a:lnTo>
                  <a:pt x="407320" y="1938397"/>
                </a:lnTo>
                <a:lnTo>
                  <a:pt x="412406" y="1939222"/>
                </a:lnTo>
                <a:lnTo>
                  <a:pt x="415796" y="1939634"/>
                </a:lnTo>
                <a:lnTo>
                  <a:pt x="420033" y="1939634"/>
                </a:lnTo>
                <a:lnTo>
                  <a:pt x="419609" y="1937572"/>
                </a:lnTo>
                <a:lnTo>
                  <a:pt x="419186" y="1935509"/>
                </a:lnTo>
                <a:lnTo>
                  <a:pt x="417490" y="1932622"/>
                </a:lnTo>
                <a:lnTo>
                  <a:pt x="416219" y="1929321"/>
                </a:lnTo>
                <a:lnTo>
                  <a:pt x="415796" y="1926846"/>
                </a:lnTo>
                <a:lnTo>
                  <a:pt x="415372" y="1924784"/>
                </a:lnTo>
                <a:lnTo>
                  <a:pt x="424270" y="1924784"/>
                </a:lnTo>
                <a:lnTo>
                  <a:pt x="429355" y="1924784"/>
                </a:lnTo>
                <a:lnTo>
                  <a:pt x="433169" y="1923959"/>
                </a:lnTo>
                <a:lnTo>
                  <a:pt x="436983" y="1923134"/>
                </a:lnTo>
                <a:lnTo>
                  <a:pt x="441221" y="1921897"/>
                </a:lnTo>
                <a:lnTo>
                  <a:pt x="443763" y="1919834"/>
                </a:lnTo>
                <a:lnTo>
                  <a:pt x="446305" y="1916946"/>
                </a:lnTo>
                <a:lnTo>
                  <a:pt x="446729" y="1914059"/>
                </a:lnTo>
                <a:lnTo>
                  <a:pt x="446305" y="1911171"/>
                </a:lnTo>
                <a:lnTo>
                  <a:pt x="445882" y="1907046"/>
                </a:lnTo>
                <a:lnTo>
                  <a:pt x="445882" y="1905809"/>
                </a:lnTo>
                <a:lnTo>
                  <a:pt x="446305" y="1904158"/>
                </a:lnTo>
                <a:lnTo>
                  <a:pt x="448424" y="1903333"/>
                </a:lnTo>
                <a:lnTo>
                  <a:pt x="450967" y="1903333"/>
                </a:lnTo>
                <a:lnTo>
                  <a:pt x="453509" y="1903333"/>
                </a:lnTo>
                <a:lnTo>
                  <a:pt x="456051" y="1903746"/>
                </a:lnTo>
                <a:lnTo>
                  <a:pt x="458594" y="1904571"/>
                </a:lnTo>
                <a:lnTo>
                  <a:pt x="460713" y="1905809"/>
                </a:lnTo>
                <a:lnTo>
                  <a:pt x="464527" y="1907871"/>
                </a:lnTo>
                <a:lnTo>
                  <a:pt x="467917" y="1910758"/>
                </a:lnTo>
                <a:lnTo>
                  <a:pt x="471307" y="1913646"/>
                </a:lnTo>
                <a:lnTo>
                  <a:pt x="475120" y="1916121"/>
                </a:lnTo>
                <a:lnTo>
                  <a:pt x="477239" y="1916946"/>
                </a:lnTo>
                <a:lnTo>
                  <a:pt x="479358" y="1917771"/>
                </a:lnTo>
                <a:lnTo>
                  <a:pt x="482324" y="1918596"/>
                </a:lnTo>
                <a:lnTo>
                  <a:pt x="485291" y="1918596"/>
                </a:lnTo>
                <a:lnTo>
                  <a:pt x="488681" y="1918596"/>
                </a:lnTo>
                <a:lnTo>
                  <a:pt x="491647" y="1917771"/>
                </a:lnTo>
                <a:lnTo>
                  <a:pt x="496732" y="1916121"/>
                </a:lnTo>
                <a:lnTo>
                  <a:pt x="501393" y="1914471"/>
                </a:lnTo>
                <a:lnTo>
                  <a:pt x="504359" y="1914059"/>
                </a:lnTo>
                <a:lnTo>
                  <a:pt x="506902" y="1913646"/>
                </a:lnTo>
                <a:lnTo>
                  <a:pt x="509868" y="1914059"/>
                </a:lnTo>
                <a:lnTo>
                  <a:pt x="512410" y="1915296"/>
                </a:lnTo>
                <a:lnTo>
                  <a:pt x="514609" y="1916722"/>
                </a:lnTo>
                <a:lnTo>
                  <a:pt x="514609" y="1916469"/>
                </a:lnTo>
                <a:lnTo>
                  <a:pt x="512155" y="1914884"/>
                </a:lnTo>
                <a:lnTo>
                  <a:pt x="509602" y="1913646"/>
                </a:lnTo>
                <a:lnTo>
                  <a:pt x="506623" y="1913234"/>
                </a:lnTo>
                <a:lnTo>
                  <a:pt x="504069" y="1913646"/>
                </a:lnTo>
                <a:lnTo>
                  <a:pt x="501091" y="1914059"/>
                </a:lnTo>
                <a:lnTo>
                  <a:pt x="496410" y="1915709"/>
                </a:lnTo>
                <a:lnTo>
                  <a:pt x="491302" y="1917359"/>
                </a:lnTo>
                <a:lnTo>
                  <a:pt x="488324" y="1918184"/>
                </a:lnTo>
                <a:lnTo>
                  <a:pt x="484919" y="1918184"/>
                </a:lnTo>
                <a:lnTo>
                  <a:pt x="481941" y="1918184"/>
                </a:lnTo>
                <a:lnTo>
                  <a:pt x="478962" y="1917359"/>
                </a:lnTo>
                <a:lnTo>
                  <a:pt x="476834" y="1916534"/>
                </a:lnTo>
                <a:lnTo>
                  <a:pt x="474706" y="1915709"/>
                </a:lnTo>
                <a:lnTo>
                  <a:pt x="470876" y="1913234"/>
                </a:lnTo>
                <a:lnTo>
                  <a:pt x="467471" y="1910346"/>
                </a:lnTo>
                <a:lnTo>
                  <a:pt x="464067" y="1907459"/>
                </a:lnTo>
                <a:lnTo>
                  <a:pt x="460237" y="1905396"/>
                </a:lnTo>
                <a:lnTo>
                  <a:pt x="458109" y="1904158"/>
                </a:lnTo>
                <a:lnTo>
                  <a:pt x="455556" y="1903333"/>
                </a:lnTo>
                <a:lnTo>
                  <a:pt x="453002" y="1902921"/>
                </a:lnTo>
                <a:lnTo>
                  <a:pt x="450449" y="1902921"/>
                </a:lnTo>
                <a:lnTo>
                  <a:pt x="447896" y="1903333"/>
                </a:lnTo>
                <a:lnTo>
                  <a:pt x="446193" y="1903746"/>
                </a:lnTo>
                <a:lnTo>
                  <a:pt x="445768" y="1905809"/>
                </a:lnTo>
                <a:lnTo>
                  <a:pt x="445768" y="1907459"/>
                </a:lnTo>
                <a:lnTo>
                  <a:pt x="444491" y="1904571"/>
                </a:lnTo>
                <a:lnTo>
                  <a:pt x="442789" y="1900858"/>
                </a:lnTo>
                <a:lnTo>
                  <a:pt x="439385" y="1890545"/>
                </a:lnTo>
                <a:lnTo>
                  <a:pt x="435980" y="1880645"/>
                </a:lnTo>
                <a:lnTo>
                  <a:pt x="435554" y="1876520"/>
                </a:lnTo>
                <a:lnTo>
                  <a:pt x="435129" y="1874457"/>
                </a:lnTo>
                <a:lnTo>
                  <a:pt x="435232" y="1873261"/>
                </a:lnTo>
                <a:lnTo>
                  <a:pt x="418800" y="1840714"/>
                </a:lnTo>
                <a:lnTo>
                  <a:pt x="417096" y="1838246"/>
                </a:lnTo>
                <a:lnTo>
                  <a:pt x="415393" y="1837011"/>
                </a:lnTo>
                <a:lnTo>
                  <a:pt x="412837" y="1836188"/>
                </a:lnTo>
                <a:lnTo>
                  <a:pt x="410708" y="1835365"/>
                </a:lnTo>
                <a:lnTo>
                  <a:pt x="408152" y="1834954"/>
                </a:lnTo>
                <a:lnTo>
                  <a:pt x="406449" y="1834130"/>
                </a:lnTo>
                <a:lnTo>
                  <a:pt x="404319" y="1832484"/>
                </a:lnTo>
                <a:lnTo>
                  <a:pt x="403042" y="1830427"/>
                </a:lnTo>
                <a:lnTo>
                  <a:pt x="401338" y="1827547"/>
                </a:lnTo>
                <a:lnTo>
                  <a:pt x="400486" y="1825078"/>
                </a:lnTo>
                <a:lnTo>
                  <a:pt x="400060" y="1822609"/>
                </a:lnTo>
                <a:lnTo>
                  <a:pt x="400060" y="1820552"/>
                </a:lnTo>
                <a:lnTo>
                  <a:pt x="400486" y="1815614"/>
                </a:lnTo>
                <a:lnTo>
                  <a:pt x="400912" y="1810264"/>
                </a:lnTo>
                <a:lnTo>
                  <a:pt x="400912" y="1793804"/>
                </a:lnTo>
                <a:lnTo>
                  <a:pt x="400912" y="1792570"/>
                </a:lnTo>
                <a:lnTo>
                  <a:pt x="400060" y="1791335"/>
                </a:lnTo>
                <a:lnTo>
                  <a:pt x="399208" y="1790513"/>
                </a:lnTo>
                <a:lnTo>
                  <a:pt x="397931" y="1789689"/>
                </a:lnTo>
                <a:lnTo>
                  <a:pt x="394097" y="1787632"/>
                </a:lnTo>
                <a:lnTo>
                  <a:pt x="390265" y="1786809"/>
                </a:lnTo>
                <a:lnTo>
                  <a:pt x="381321" y="1784340"/>
                </a:lnTo>
                <a:lnTo>
                  <a:pt x="377487" y="1783517"/>
                </a:lnTo>
                <a:lnTo>
                  <a:pt x="374506" y="1781459"/>
                </a:lnTo>
                <a:lnTo>
                  <a:pt x="371951" y="1778991"/>
                </a:lnTo>
                <a:lnTo>
                  <a:pt x="371099" y="1776933"/>
                </a:lnTo>
                <a:lnTo>
                  <a:pt x="370673" y="1774052"/>
                </a:lnTo>
                <a:lnTo>
                  <a:pt x="370247" y="1770760"/>
                </a:lnTo>
                <a:lnTo>
                  <a:pt x="370247" y="1767469"/>
                </a:lnTo>
                <a:lnTo>
                  <a:pt x="369821" y="1763354"/>
                </a:lnTo>
                <a:lnTo>
                  <a:pt x="368544" y="1760062"/>
                </a:lnTo>
                <a:lnTo>
                  <a:pt x="366840" y="1755947"/>
                </a:lnTo>
                <a:lnTo>
                  <a:pt x="364710" y="1753890"/>
                </a:lnTo>
                <a:lnTo>
                  <a:pt x="362155" y="1753066"/>
                </a:lnTo>
                <a:lnTo>
                  <a:pt x="356192" y="1751420"/>
                </a:lnTo>
                <a:lnTo>
                  <a:pt x="354063" y="1749775"/>
                </a:lnTo>
                <a:lnTo>
                  <a:pt x="352359" y="1748952"/>
                </a:lnTo>
                <a:lnTo>
                  <a:pt x="351507" y="1747306"/>
                </a:lnTo>
                <a:lnTo>
                  <a:pt x="350656" y="1746071"/>
                </a:lnTo>
                <a:lnTo>
                  <a:pt x="349804" y="1744014"/>
                </a:lnTo>
                <a:lnTo>
                  <a:pt x="349378" y="1742368"/>
                </a:lnTo>
                <a:lnTo>
                  <a:pt x="349378" y="1739487"/>
                </a:lnTo>
                <a:lnTo>
                  <a:pt x="349804" y="1737018"/>
                </a:lnTo>
                <a:lnTo>
                  <a:pt x="351507" y="1734549"/>
                </a:lnTo>
                <a:lnTo>
                  <a:pt x="352785" y="1732903"/>
                </a:lnTo>
                <a:lnTo>
                  <a:pt x="355341" y="1731257"/>
                </a:lnTo>
                <a:lnTo>
                  <a:pt x="360451" y="1727965"/>
                </a:lnTo>
                <a:lnTo>
                  <a:pt x="362155" y="1726731"/>
                </a:lnTo>
                <a:lnTo>
                  <a:pt x="363859" y="1724262"/>
                </a:lnTo>
                <a:lnTo>
                  <a:pt x="364710" y="1722205"/>
                </a:lnTo>
                <a:lnTo>
                  <a:pt x="365562" y="1720559"/>
                </a:lnTo>
                <a:lnTo>
                  <a:pt x="367266" y="1716032"/>
                </a:lnTo>
                <a:lnTo>
                  <a:pt x="368118" y="1713975"/>
                </a:lnTo>
                <a:lnTo>
                  <a:pt x="369821" y="1711506"/>
                </a:lnTo>
                <a:lnTo>
                  <a:pt x="371099" y="1709448"/>
                </a:lnTo>
                <a:lnTo>
                  <a:pt x="371407" y="1709210"/>
                </a:lnTo>
                <a:lnTo>
                  <a:pt x="371027" y="1707742"/>
                </a:lnTo>
                <a:lnTo>
                  <a:pt x="371027" y="1705284"/>
                </a:lnTo>
                <a:lnTo>
                  <a:pt x="371452" y="1699957"/>
                </a:lnTo>
                <a:lnTo>
                  <a:pt x="371452" y="1697088"/>
                </a:lnTo>
                <a:lnTo>
                  <a:pt x="371027" y="1694220"/>
                </a:lnTo>
                <a:lnTo>
                  <a:pt x="370178" y="1692171"/>
                </a:lnTo>
                <a:lnTo>
                  <a:pt x="368056" y="1689712"/>
                </a:lnTo>
                <a:lnTo>
                  <a:pt x="365933" y="1687253"/>
                </a:lnTo>
                <a:lnTo>
                  <a:pt x="363810" y="1685614"/>
                </a:lnTo>
                <a:lnTo>
                  <a:pt x="358717" y="1681106"/>
                </a:lnTo>
                <a:lnTo>
                  <a:pt x="356170" y="1678648"/>
                </a:lnTo>
                <a:lnTo>
                  <a:pt x="354471" y="1676189"/>
                </a:lnTo>
                <a:lnTo>
                  <a:pt x="353623" y="1672911"/>
                </a:lnTo>
                <a:lnTo>
                  <a:pt x="352773" y="1668403"/>
                </a:lnTo>
                <a:lnTo>
                  <a:pt x="353623" y="1665535"/>
                </a:lnTo>
                <a:lnTo>
                  <a:pt x="354896" y="1662667"/>
                </a:lnTo>
                <a:lnTo>
                  <a:pt x="357443" y="1659388"/>
                </a:lnTo>
                <a:lnTo>
                  <a:pt x="359565" y="1656110"/>
                </a:lnTo>
                <a:lnTo>
                  <a:pt x="363386" y="1653241"/>
                </a:lnTo>
                <a:lnTo>
                  <a:pt x="366782" y="1651192"/>
                </a:lnTo>
                <a:lnTo>
                  <a:pt x="370178" y="1649143"/>
                </a:lnTo>
                <a:lnTo>
                  <a:pt x="373150" y="1647094"/>
                </a:lnTo>
                <a:lnTo>
                  <a:pt x="374848" y="1649553"/>
                </a:lnTo>
                <a:lnTo>
                  <a:pt x="376546" y="1651602"/>
                </a:lnTo>
                <a:lnTo>
                  <a:pt x="376970" y="1652012"/>
                </a:lnTo>
                <a:lnTo>
                  <a:pt x="377819" y="1652012"/>
                </a:lnTo>
                <a:lnTo>
                  <a:pt x="379517" y="1651602"/>
                </a:lnTo>
                <a:lnTo>
                  <a:pt x="381216" y="1649963"/>
                </a:lnTo>
                <a:lnTo>
                  <a:pt x="384612" y="1646275"/>
                </a:lnTo>
                <a:lnTo>
                  <a:pt x="388432" y="1640948"/>
                </a:lnTo>
                <a:lnTo>
                  <a:pt x="390979" y="1638899"/>
                </a:lnTo>
                <a:lnTo>
                  <a:pt x="393102" y="1636850"/>
                </a:lnTo>
                <a:lnTo>
                  <a:pt x="393526" y="1638489"/>
                </a:lnTo>
                <a:lnTo>
                  <a:pt x="394375" y="1639308"/>
                </a:lnTo>
                <a:lnTo>
                  <a:pt x="396498" y="1639718"/>
                </a:lnTo>
                <a:lnTo>
                  <a:pt x="399469" y="1639718"/>
                </a:lnTo>
                <a:lnTo>
                  <a:pt x="404139" y="1639718"/>
                </a:lnTo>
                <a:lnTo>
                  <a:pt x="408808" y="1638489"/>
                </a:lnTo>
                <a:lnTo>
                  <a:pt x="413478" y="1637260"/>
                </a:lnTo>
                <a:lnTo>
                  <a:pt x="418572" y="1636850"/>
                </a:lnTo>
                <a:lnTo>
                  <a:pt x="424940" y="1637260"/>
                </a:lnTo>
                <a:lnTo>
                  <a:pt x="427487" y="1638489"/>
                </a:lnTo>
                <a:lnTo>
                  <a:pt x="430034" y="1638899"/>
                </a:lnTo>
                <a:lnTo>
                  <a:pt x="432157" y="1640128"/>
                </a:lnTo>
                <a:lnTo>
                  <a:pt x="432908" y="1640491"/>
                </a:lnTo>
                <a:lnTo>
                  <a:pt x="431308" y="1639325"/>
                </a:lnTo>
                <a:lnTo>
                  <a:pt x="429186" y="1637675"/>
                </a:lnTo>
                <a:lnTo>
                  <a:pt x="426639" y="1636850"/>
                </a:lnTo>
                <a:lnTo>
                  <a:pt x="423667" y="1636025"/>
                </a:lnTo>
                <a:lnTo>
                  <a:pt x="420696" y="1635613"/>
                </a:lnTo>
                <a:lnTo>
                  <a:pt x="420634" y="1635613"/>
                </a:lnTo>
                <a:lnTo>
                  <a:pt x="419986" y="1636079"/>
                </a:lnTo>
                <a:lnTo>
                  <a:pt x="414009" y="1636489"/>
                </a:lnTo>
                <a:lnTo>
                  <a:pt x="409312" y="1637720"/>
                </a:lnTo>
                <a:lnTo>
                  <a:pt x="404189" y="1638949"/>
                </a:lnTo>
                <a:lnTo>
                  <a:pt x="399493" y="1638949"/>
                </a:lnTo>
                <a:lnTo>
                  <a:pt x="396504" y="1638949"/>
                </a:lnTo>
                <a:lnTo>
                  <a:pt x="394369" y="1638539"/>
                </a:lnTo>
                <a:lnTo>
                  <a:pt x="393515" y="1637720"/>
                </a:lnTo>
                <a:lnTo>
                  <a:pt x="393088" y="1636079"/>
                </a:lnTo>
                <a:lnTo>
                  <a:pt x="390100" y="1638539"/>
                </a:lnTo>
                <a:lnTo>
                  <a:pt x="387111" y="1641000"/>
                </a:lnTo>
                <a:lnTo>
                  <a:pt x="384976" y="1643050"/>
                </a:lnTo>
                <a:lnTo>
                  <a:pt x="384122" y="1645100"/>
                </a:lnTo>
                <a:lnTo>
                  <a:pt x="381988" y="1631979"/>
                </a:lnTo>
                <a:lnTo>
                  <a:pt x="384122" y="1627468"/>
                </a:lnTo>
                <a:lnTo>
                  <a:pt x="387111" y="1622958"/>
                </a:lnTo>
                <a:lnTo>
                  <a:pt x="389246" y="1617627"/>
                </a:lnTo>
                <a:lnTo>
                  <a:pt x="390100" y="1614757"/>
                </a:lnTo>
                <a:lnTo>
                  <a:pt x="390100" y="1611887"/>
                </a:lnTo>
                <a:lnTo>
                  <a:pt x="390100" y="1609016"/>
                </a:lnTo>
                <a:lnTo>
                  <a:pt x="389672" y="1606966"/>
                </a:lnTo>
                <a:lnTo>
                  <a:pt x="387965" y="1604916"/>
                </a:lnTo>
                <a:lnTo>
                  <a:pt x="386684" y="1603276"/>
                </a:lnTo>
                <a:lnTo>
                  <a:pt x="384976" y="1601635"/>
                </a:lnTo>
                <a:lnTo>
                  <a:pt x="383268" y="1600815"/>
                </a:lnTo>
                <a:lnTo>
                  <a:pt x="378572" y="1598765"/>
                </a:lnTo>
                <a:lnTo>
                  <a:pt x="368752" y="1596305"/>
                </a:lnTo>
                <a:lnTo>
                  <a:pt x="364483" y="1594665"/>
                </a:lnTo>
                <a:lnTo>
                  <a:pt x="361921" y="1593845"/>
                </a:lnTo>
                <a:lnTo>
                  <a:pt x="360640" y="1592205"/>
                </a:lnTo>
                <a:lnTo>
                  <a:pt x="356797" y="1586874"/>
                </a:lnTo>
                <a:lnTo>
                  <a:pt x="353382" y="1580723"/>
                </a:lnTo>
                <a:lnTo>
                  <a:pt x="349112" y="1574163"/>
                </a:lnTo>
                <a:lnTo>
                  <a:pt x="344843" y="1568012"/>
                </a:lnTo>
                <a:lnTo>
                  <a:pt x="343562" y="1570472"/>
                </a:lnTo>
                <a:lnTo>
                  <a:pt x="341000" y="1572522"/>
                </a:lnTo>
                <a:lnTo>
                  <a:pt x="338012" y="1573753"/>
                </a:lnTo>
                <a:lnTo>
                  <a:pt x="333742" y="1574163"/>
                </a:lnTo>
                <a:lnTo>
                  <a:pt x="331181" y="1574163"/>
                </a:lnTo>
                <a:lnTo>
                  <a:pt x="328619" y="1573753"/>
                </a:lnTo>
                <a:lnTo>
                  <a:pt x="326057" y="1572933"/>
                </a:lnTo>
                <a:lnTo>
                  <a:pt x="324776" y="1571292"/>
                </a:lnTo>
                <a:lnTo>
                  <a:pt x="323069" y="1569652"/>
                </a:lnTo>
                <a:lnTo>
                  <a:pt x="322215" y="1567192"/>
                </a:lnTo>
                <a:lnTo>
                  <a:pt x="321360" y="1564322"/>
                </a:lnTo>
                <a:lnTo>
                  <a:pt x="321360" y="1560631"/>
                </a:lnTo>
                <a:lnTo>
                  <a:pt x="321788" y="1557351"/>
                </a:lnTo>
                <a:lnTo>
                  <a:pt x="322641" y="1554071"/>
                </a:lnTo>
                <a:lnTo>
                  <a:pt x="324349" y="1550790"/>
                </a:lnTo>
                <a:lnTo>
                  <a:pt x="326057" y="1548330"/>
                </a:lnTo>
                <a:lnTo>
                  <a:pt x="328619" y="1545870"/>
                </a:lnTo>
                <a:lnTo>
                  <a:pt x="331181" y="1543820"/>
                </a:lnTo>
                <a:lnTo>
                  <a:pt x="337158" y="1539719"/>
                </a:lnTo>
                <a:lnTo>
                  <a:pt x="342281" y="1536029"/>
                </a:lnTo>
                <a:lnTo>
                  <a:pt x="347831" y="1532748"/>
                </a:lnTo>
                <a:lnTo>
                  <a:pt x="349539" y="1530288"/>
                </a:lnTo>
                <a:lnTo>
                  <a:pt x="351247" y="1528648"/>
                </a:lnTo>
                <a:lnTo>
                  <a:pt x="352101" y="1525778"/>
                </a:lnTo>
                <a:lnTo>
                  <a:pt x="352528" y="1523317"/>
                </a:lnTo>
                <a:lnTo>
                  <a:pt x="352101" y="1519627"/>
                </a:lnTo>
                <a:lnTo>
                  <a:pt x="351674" y="1514707"/>
                </a:lnTo>
                <a:lnTo>
                  <a:pt x="352101" y="1511836"/>
                </a:lnTo>
                <a:lnTo>
                  <a:pt x="353382" y="1510196"/>
                </a:lnTo>
                <a:lnTo>
                  <a:pt x="354663" y="1508556"/>
                </a:lnTo>
                <a:lnTo>
                  <a:pt x="355517" y="1508146"/>
                </a:lnTo>
                <a:lnTo>
                  <a:pt x="357224" y="1508146"/>
                </a:lnTo>
                <a:lnTo>
                  <a:pt x="360213" y="1508556"/>
                </a:lnTo>
                <a:lnTo>
                  <a:pt x="362348" y="1509786"/>
                </a:lnTo>
                <a:lnTo>
                  <a:pt x="364910" y="1510606"/>
                </a:lnTo>
                <a:lnTo>
                  <a:pt x="367471" y="1512656"/>
                </a:lnTo>
                <a:lnTo>
                  <a:pt x="371313" y="1516757"/>
                </a:lnTo>
                <a:lnTo>
                  <a:pt x="375583" y="1522087"/>
                </a:lnTo>
                <a:lnTo>
                  <a:pt x="380280" y="1526598"/>
                </a:lnTo>
                <a:lnTo>
                  <a:pt x="382841" y="1529058"/>
                </a:lnTo>
                <a:lnTo>
                  <a:pt x="384976" y="1530698"/>
                </a:lnTo>
                <a:lnTo>
                  <a:pt x="387965" y="1532748"/>
                </a:lnTo>
                <a:lnTo>
                  <a:pt x="390953" y="1534389"/>
                </a:lnTo>
                <a:lnTo>
                  <a:pt x="394369" y="1535209"/>
                </a:lnTo>
                <a:lnTo>
                  <a:pt x="397784" y="1535209"/>
                </a:lnTo>
                <a:lnTo>
                  <a:pt x="399493" y="1535209"/>
                </a:lnTo>
                <a:lnTo>
                  <a:pt x="400347" y="1534389"/>
                </a:lnTo>
                <a:lnTo>
                  <a:pt x="401200" y="1533158"/>
                </a:lnTo>
                <a:lnTo>
                  <a:pt x="401627" y="1532338"/>
                </a:lnTo>
                <a:lnTo>
                  <a:pt x="403335" y="1529468"/>
                </a:lnTo>
                <a:lnTo>
                  <a:pt x="404189" y="1528648"/>
                </a:lnTo>
                <a:lnTo>
                  <a:pt x="405896" y="1527418"/>
                </a:lnTo>
                <a:lnTo>
                  <a:pt x="407151" y="1523404"/>
                </a:lnTo>
                <a:lnTo>
                  <a:pt x="407091" y="1522996"/>
                </a:lnTo>
                <a:lnTo>
                  <a:pt x="407514" y="1519696"/>
                </a:lnTo>
                <a:lnTo>
                  <a:pt x="408785" y="1516808"/>
                </a:lnTo>
                <a:lnTo>
                  <a:pt x="410056" y="1513921"/>
                </a:lnTo>
                <a:lnTo>
                  <a:pt x="410479" y="1510621"/>
                </a:lnTo>
                <a:lnTo>
                  <a:pt x="410056" y="1508971"/>
                </a:lnTo>
                <a:lnTo>
                  <a:pt x="410056" y="1506908"/>
                </a:lnTo>
                <a:lnTo>
                  <a:pt x="408785" y="1503608"/>
                </a:lnTo>
                <a:lnTo>
                  <a:pt x="406667" y="1500720"/>
                </a:lnTo>
                <a:lnTo>
                  <a:pt x="404126" y="1497833"/>
                </a:lnTo>
                <a:lnTo>
                  <a:pt x="401585" y="1495358"/>
                </a:lnTo>
                <a:lnTo>
                  <a:pt x="399891" y="1493295"/>
                </a:lnTo>
                <a:lnTo>
                  <a:pt x="398197" y="1490407"/>
                </a:lnTo>
                <a:lnTo>
                  <a:pt x="397773" y="1488345"/>
                </a:lnTo>
                <a:lnTo>
                  <a:pt x="397773" y="1486282"/>
                </a:lnTo>
                <a:lnTo>
                  <a:pt x="400738" y="1486282"/>
                </a:lnTo>
                <a:lnTo>
                  <a:pt x="404549" y="1486282"/>
                </a:lnTo>
                <a:lnTo>
                  <a:pt x="407091" y="1486282"/>
                </a:lnTo>
                <a:lnTo>
                  <a:pt x="409209" y="1485870"/>
                </a:lnTo>
                <a:lnTo>
                  <a:pt x="410479" y="1485045"/>
                </a:lnTo>
                <a:lnTo>
                  <a:pt x="412174" y="1483807"/>
                </a:lnTo>
                <a:lnTo>
                  <a:pt x="412597" y="1480920"/>
                </a:lnTo>
                <a:lnTo>
                  <a:pt x="413021" y="1478445"/>
                </a:lnTo>
                <a:lnTo>
                  <a:pt x="412597" y="1476382"/>
                </a:lnTo>
                <a:lnTo>
                  <a:pt x="412174" y="1474320"/>
                </a:lnTo>
                <a:lnTo>
                  <a:pt x="410479" y="1469370"/>
                </a:lnTo>
                <a:lnTo>
                  <a:pt x="410056" y="1466895"/>
                </a:lnTo>
                <a:lnTo>
                  <a:pt x="410479" y="1463594"/>
                </a:lnTo>
                <a:lnTo>
                  <a:pt x="413021" y="1454107"/>
                </a:lnTo>
                <a:lnTo>
                  <a:pt x="415986" y="1445031"/>
                </a:lnTo>
                <a:lnTo>
                  <a:pt x="418950" y="1435543"/>
                </a:lnTo>
                <a:lnTo>
                  <a:pt x="421068" y="1424406"/>
                </a:lnTo>
                <a:lnTo>
                  <a:pt x="425727" y="1424406"/>
                </a:lnTo>
                <a:lnTo>
                  <a:pt x="429539" y="1423993"/>
                </a:lnTo>
                <a:lnTo>
                  <a:pt x="432504" y="1422756"/>
                </a:lnTo>
                <a:lnTo>
                  <a:pt x="435045" y="1421931"/>
                </a:lnTo>
                <a:lnTo>
                  <a:pt x="436739" y="1420693"/>
                </a:lnTo>
                <a:lnTo>
                  <a:pt x="438857" y="1418631"/>
                </a:lnTo>
                <a:lnTo>
                  <a:pt x="441398" y="1415330"/>
                </a:lnTo>
                <a:lnTo>
                  <a:pt x="443092" y="1411618"/>
                </a:lnTo>
                <a:lnTo>
                  <a:pt x="445210" y="1407493"/>
                </a:lnTo>
                <a:lnTo>
                  <a:pt x="447752" y="1404193"/>
                </a:lnTo>
                <a:lnTo>
                  <a:pt x="449022" y="1402955"/>
                </a:lnTo>
                <a:lnTo>
                  <a:pt x="450716" y="1401305"/>
                </a:lnTo>
                <a:lnTo>
                  <a:pt x="455799" y="1399655"/>
                </a:lnTo>
                <a:lnTo>
                  <a:pt x="460458" y="1398005"/>
                </a:lnTo>
                <a:lnTo>
                  <a:pt x="462152" y="1396767"/>
                </a:lnTo>
                <a:lnTo>
                  <a:pt x="463846" y="1395530"/>
                </a:lnTo>
                <a:lnTo>
                  <a:pt x="465117" y="1393467"/>
                </a:lnTo>
                <a:lnTo>
                  <a:pt x="466219" y="1391320"/>
                </a:lnTo>
                <a:lnTo>
                  <a:pt x="464847" y="1390986"/>
                </a:lnTo>
                <a:lnTo>
                  <a:pt x="463997" y="1390573"/>
                </a:lnTo>
                <a:lnTo>
                  <a:pt x="462299" y="1390160"/>
                </a:lnTo>
                <a:lnTo>
                  <a:pt x="461450" y="1388506"/>
                </a:lnTo>
                <a:lnTo>
                  <a:pt x="460602" y="1386440"/>
                </a:lnTo>
                <a:lnTo>
                  <a:pt x="459328" y="1382721"/>
                </a:lnTo>
                <a:lnTo>
                  <a:pt x="458479" y="1374868"/>
                </a:lnTo>
                <a:lnTo>
                  <a:pt x="458055" y="1371149"/>
                </a:lnTo>
                <a:lnTo>
                  <a:pt x="456781" y="1367016"/>
                </a:lnTo>
                <a:lnTo>
                  <a:pt x="456356" y="1366190"/>
                </a:lnTo>
                <a:lnTo>
                  <a:pt x="455507" y="1364950"/>
                </a:lnTo>
                <a:lnTo>
                  <a:pt x="452536" y="1362470"/>
                </a:lnTo>
                <a:lnTo>
                  <a:pt x="448715" y="1359991"/>
                </a:lnTo>
                <a:lnTo>
                  <a:pt x="444470" y="1357511"/>
                </a:lnTo>
                <a:lnTo>
                  <a:pt x="435980" y="1353378"/>
                </a:lnTo>
                <a:lnTo>
                  <a:pt x="433008" y="1352138"/>
                </a:lnTo>
                <a:lnTo>
                  <a:pt x="432584" y="1350899"/>
                </a:lnTo>
                <a:lnTo>
                  <a:pt x="432159" y="1350486"/>
                </a:lnTo>
                <a:lnTo>
                  <a:pt x="432584" y="1348006"/>
                </a:lnTo>
                <a:lnTo>
                  <a:pt x="433857" y="1345940"/>
                </a:lnTo>
                <a:lnTo>
                  <a:pt x="435556" y="1343873"/>
                </a:lnTo>
                <a:lnTo>
                  <a:pt x="437253" y="1341807"/>
                </a:lnTo>
                <a:lnTo>
                  <a:pt x="439800" y="1340567"/>
                </a:lnTo>
                <a:lnTo>
                  <a:pt x="441498" y="1338500"/>
                </a:lnTo>
                <a:lnTo>
                  <a:pt x="442772" y="1336435"/>
                </a:lnTo>
                <a:lnTo>
                  <a:pt x="443197" y="1333955"/>
                </a:lnTo>
                <a:lnTo>
                  <a:pt x="442772" y="1331889"/>
                </a:lnTo>
                <a:lnTo>
                  <a:pt x="442348" y="1330235"/>
                </a:lnTo>
                <a:lnTo>
                  <a:pt x="441074" y="1327343"/>
                </a:lnTo>
                <a:lnTo>
                  <a:pt x="438951" y="1324449"/>
                </a:lnTo>
                <a:lnTo>
                  <a:pt x="435980" y="1321556"/>
                </a:lnTo>
                <a:lnTo>
                  <a:pt x="433433" y="1319077"/>
                </a:lnTo>
                <a:lnTo>
                  <a:pt x="431735" y="1315771"/>
                </a:lnTo>
                <a:lnTo>
                  <a:pt x="429612" y="1311638"/>
                </a:lnTo>
                <a:lnTo>
                  <a:pt x="429188" y="1309159"/>
                </a:lnTo>
                <a:lnTo>
                  <a:pt x="429188" y="1306265"/>
                </a:lnTo>
                <a:lnTo>
                  <a:pt x="429612" y="1303372"/>
                </a:lnTo>
                <a:lnTo>
                  <a:pt x="430461" y="1301306"/>
                </a:lnTo>
                <a:lnTo>
                  <a:pt x="431735" y="1299240"/>
                </a:lnTo>
                <a:lnTo>
                  <a:pt x="433433" y="1297587"/>
                </a:lnTo>
                <a:lnTo>
                  <a:pt x="436829" y="1295107"/>
                </a:lnTo>
                <a:lnTo>
                  <a:pt x="438951" y="1293041"/>
                </a:lnTo>
                <a:lnTo>
                  <a:pt x="440225" y="1290975"/>
                </a:lnTo>
                <a:lnTo>
                  <a:pt x="442348" y="1286842"/>
                </a:lnTo>
                <a:lnTo>
                  <a:pt x="443621" y="1281469"/>
                </a:lnTo>
                <a:lnTo>
                  <a:pt x="446592" y="1270724"/>
                </a:lnTo>
                <a:lnTo>
                  <a:pt x="448715" y="1265352"/>
                </a:lnTo>
                <a:lnTo>
                  <a:pt x="450838" y="1260392"/>
                </a:lnTo>
                <a:lnTo>
                  <a:pt x="453385" y="1255846"/>
                </a:lnTo>
                <a:lnTo>
                  <a:pt x="455083" y="1253366"/>
                </a:lnTo>
                <a:lnTo>
                  <a:pt x="456781" y="1251714"/>
                </a:lnTo>
                <a:lnTo>
                  <a:pt x="465696" y="1248820"/>
                </a:lnTo>
                <a:lnTo>
                  <a:pt x="472063" y="1245928"/>
                </a:lnTo>
                <a:lnTo>
                  <a:pt x="474610" y="1245101"/>
                </a:lnTo>
                <a:lnTo>
                  <a:pt x="475884" y="1243861"/>
                </a:lnTo>
                <a:lnTo>
                  <a:pt x="475884" y="1240555"/>
                </a:lnTo>
                <a:lnTo>
                  <a:pt x="475459" y="1237249"/>
                </a:lnTo>
                <a:lnTo>
                  <a:pt x="473761" y="1230636"/>
                </a:lnTo>
                <a:lnTo>
                  <a:pt x="472912" y="1227744"/>
                </a:lnTo>
                <a:lnTo>
                  <a:pt x="472488" y="1224851"/>
                </a:lnTo>
                <a:lnTo>
                  <a:pt x="472912" y="1223611"/>
                </a:lnTo>
                <a:lnTo>
                  <a:pt x="473761" y="1222371"/>
                </a:lnTo>
                <a:lnTo>
                  <a:pt x="474610" y="1220718"/>
                </a:lnTo>
                <a:lnTo>
                  <a:pt x="475884" y="1219892"/>
                </a:lnTo>
                <a:lnTo>
                  <a:pt x="478431" y="1218238"/>
                </a:lnTo>
                <a:lnTo>
                  <a:pt x="481402" y="1217825"/>
                </a:lnTo>
                <a:lnTo>
                  <a:pt x="484799" y="1217825"/>
                </a:lnTo>
                <a:lnTo>
                  <a:pt x="488194" y="1217825"/>
                </a:lnTo>
                <a:lnTo>
                  <a:pt x="494562" y="1217825"/>
                </a:lnTo>
                <a:lnTo>
                  <a:pt x="497109" y="1217825"/>
                </a:lnTo>
                <a:lnTo>
                  <a:pt x="499656" y="1216998"/>
                </a:lnTo>
                <a:lnTo>
                  <a:pt x="501354" y="1214519"/>
                </a:lnTo>
                <a:lnTo>
                  <a:pt x="503053" y="1212039"/>
                </a:lnTo>
                <a:lnTo>
                  <a:pt x="505175" y="1207080"/>
                </a:lnTo>
                <a:lnTo>
                  <a:pt x="507298" y="1202121"/>
                </a:lnTo>
                <a:lnTo>
                  <a:pt x="508571" y="1199228"/>
                </a:lnTo>
                <a:lnTo>
                  <a:pt x="510269" y="1197575"/>
                </a:lnTo>
                <a:lnTo>
                  <a:pt x="513241" y="1193442"/>
                </a:lnTo>
                <a:lnTo>
                  <a:pt x="516637" y="1190962"/>
                </a:lnTo>
                <a:lnTo>
                  <a:pt x="523430" y="1185177"/>
                </a:lnTo>
                <a:lnTo>
                  <a:pt x="526826" y="1182284"/>
                </a:lnTo>
                <a:lnTo>
                  <a:pt x="530222" y="1178978"/>
                </a:lnTo>
                <a:lnTo>
                  <a:pt x="533617" y="1175258"/>
                </a:lnTo>
                <a:lnTo>
                  <a:pt x="536590" y="1169886"/>
                </a:lnTo>
                <a:lnTo>
                  <a:pt x="562909" y="1169886"/>
                </a:lnTo>
                <a:lnTo>
                  <a:pt x="564607" y="1169886"/>
                </a:lnTo>
                <a:lnTo>
                  <a:pt x="563758" y="1171125"/>
                </a:lnTo>
                <a:lnTo>
                  <a:pt x="563334" y="1173605"/>
                </a:lnTo>
                <a:lnTo>
                  <a:pt x="562909" y="1180217"/>
                </a:lnTo>
                <a:lnTo>
                  <a:pt x="563334" y="1186003"/>
                </a:lnTo>
                <a:lnTo>
                  <a:pt x="565031" y="1190136"/>
                </a:lnTo>
                <a:lnTo>
                  <a:pt x="566730" y="1193029"/>
                </a:lnTo>
                <a:lnTo>
                  <a:pt x="568852" y="1195922"/>
                </a:lnTo>
                <a:lnTo>
                  <a:pt x="570975" y="1198815"/>
                </a:lnTo>
                <a:lnTo>
                  <a:pt x="572248" y="1201708"/>
                </a:lnTo>
                <a:lnTo>
                  <a:pt x="573946" y="1205841"/>
                </a:lnTo>
                <a:lnTo>
                  <a:pt x="574371" y="1210800"/>
                </a:lnTo>
                <a:lnTo>
                  <a:pt x="573946" y="1214106"/>
                </a:lnTo>
                <a:lnTo>
                  <a:pt x="573097" y="1216998"/>
                </a:lnTo>
                <a:lnTo>
                  <a:pt x="571824" y="1222371"/>
                </a:lnTo>
                <a:lnTo>
                  <a:pt x="570126" y="1227330"/>
                </a:lnTo>
                <a:lnTo>
                  <a:pt x="569701" y="1230223"/>
                </a:lnTo>
                <a:lnTo>
                  <a:pt x="569276" y="1233530"/>
                </a:lnTo>
                <a:lnTo>
                  <a:pt x="569701" y="1240555"/>
                </a:lnTo>
                <a:lnTo>
                  <a:pt x="569701" y="1244688"/>
                </a:lnTo>
                <a:lnTo>
                  <a:pt x="570745" y="1247059"/>
                </a:lnTo>
                <a:lnTo>
                  <a:pt x="571307" y="1247059"/>
                </a:lnTo>
                <a:lnTo>
                  <a:pt x="571806" y="1247304"/>
                </a:lnTo>
                <a:lnTo>
                  <a:pt x="571380" y="1246613"/>
                </a:lnTo>
                <a:lnTo>
                  <a:pt x="570533" y="1244551"/>
                </a:lnTo>
                <a:lnTo>
                  <a:pt x="569685" y="1239188"/>
                </a:lnTo>
                <a:lnTo>
                  <a:pt x="569685" y="1233413"/>
                </a:lnTo>
                <a:lnTo>
                  <a:pt x="570109" y="1230113"/>
                </a:lnTo>
                <a:lnTo>
                  <a:pt x="570533" y="1227225"/>
                </a:lnTo>
                <a:lnTo>
                  <a:pt x="572228" y="1222275"/>
                </a:lnTo>
                <a:lnTo>
                  <a:pt x="573500" y="1216912"/>
                </a:lnTo>
                <a:lnTo>
                  <a:pt x="574347" y="1214025"/>
                </a:lnTo>
                <a:lnTo>
                  <a:pt x="574771" y="1210724"/>
                </a:lnTo>
                <a:lnTo>
                  <a:pt x="574347" y="1205774"/>
                </a:lnTo>
                <a:lnTo>
                  <a:pt x="572652" y="1201649"/>
                </a:lnTo>
                <a:lnTo>
                  <a:pt x="571380" y="1198761"/>
                </a:lnTo>
                <a:lnTo>
                  <a:pt x="569261" y="1195874"/>
                </a:lnTo>
                <a:lnTo>
                  <a:pt x="567142" y="1192986"/>
                </a:lnTo>
                <a:lnTo>
                  <a:pt x="565447" y="1190099"/>
                </a:lnTo>
                <a:lnTo>
                  <a:pt x="563751" y="1185974"/>
                </a:lnTo>
                <a:lnTo>
                  <a:pt x="563327" y="1180199"/>
                </a:lnTo>
                <a:lnTo>
                  <a:pt x="563751" y="1175661"/>
                </a:lnTo>
                <a:lnTo>
                  <a:pt x="564175" y="1171948"/>
                </a:lnTo>
                <a:lnTo>
                  <a:pt x="565870" y="1169473"/>
                </a:lnTo>
                <a:lnTo>
                  <a:pt x="567990" y="1167823"/>
                </a:lnTo>
                <a:lnTo>
                  <a:pt x="570533" y="1166998"/>
                </a:lnTo>
                <a:lnTo>
                  <a:pt x="574347" y="1166998"/>
                </a:lnTo>
                <a:lnTo>
                  <a:pt x="584095" y="1166998"/>
                </a:lnTo>
                <a:lnTo>
                  <a:pt x="584095" y="1153385"/>
                </a:lnTo>
                <a:lnTo>
                  <a:pt x="584943" y="1153798"/>
                </a:lnTo>
                <a:lnTo>
                  <a:pt x="585367" y="1153385"/>
                </a:lnTo>
                <a:lnTo>
                  <a:pt x="587486" y="1152148"/>
                </a:lnTo>
                <a:lnTo>
                  <a:pt x="589181" y="1150497"/>
                </a:lnTo>
                <a:lnTo>
                  <a:pt x="591724" y="1148435"/>
                </a:lnTo>
                <a:lnTo>
                  <a:pt x="592996" y="1148023"/>
                </a:lnTo>
                <a:lnTo>
                  <a:pt x="594691" y="1147198"/>
                </a:lnTo>
                <a:lnTo>
                  <a:pt x="596386" y="1147198"/>
                </a:lnTo>
                <a:lnTo>
                  <a:pt x="598505" y="1147198"/>
                </a:lnTo>
                <a:lnTo>
                  <a:pt x="600625" y="1148023"/>
                </a:lnTo>
                <a:lnTo>
                  <a:pt x="602744" y="1148847"/>
                </a:lnTo>
                <a:lnTo>
                  <a:pt x="605710" y="1150910"/>
                </a:lnTo>
                <a:lnTo>
                  <a:pt x="608677" y="1153385"/>
                </a:lnTo>
                <a:lnTo>
                  <a:pt x="610797" y="1154210"/>
                </a:lnTo>
                <a:lnTo>
                  <a:pt x="612492" y="1155035"/>
                </a:lnTo>
                <a:lnTo>
                  <a:pt x="618426" y="1156685"/>
                </a:lnTo>
                <a:lnTo>
                  <a:pt x="625631" y="1158335"/>
                </a:lnTo>
                <a:lnTo>
                  <a:pt x="635379" y="1162460"/>
                </a:lnTo>
                <a:lnTo>
                  <a:pt x="636650" y="1164111"/>
                </a:lnTo>
                <a:lnTo>
                  <a:pt x="637498" y="1166998"/>
                </a:lnTo>
                <a:lnTo>
                  <a:pt x="639193" y="1173186"/>
                </a:lnTo>
                <a:lnTo>
                  <a:pt x="642584" y="1187624"/>
                </a:lnTo>
                <a:lnTo>
                  <a:pt x="643855" y="1192986"/>
                </a:lnTo>
                <a:lnTo>
                  <a:pt x="644703" y="1195049"/>
                </a:lnTo>
                <a:lnTo>
                  <a:pt x="645975" y="1195874"/>
                </a:lnTo>
                <a:lnTo>
                  <a:pt x="647246" y="1196287"/>
                </a:lnTo>
                <a:lnTo>
                  <a:pt x="648942" y="1195874"/>
                </a:lnTo>
                <a:lnTo>
                  <a:pt x="650213" y="1194224"/>
                </a:lnTo>
                <a:lnTo>
                  <a:pt x="652332" y="1191336"/>
                </a:lnTo>
                <a:lnTo>
                  <a:pt x="654027" y="1186798"/>
                </a:lnTo>
                <a:lnTo>
                  <a:pt x="655299" y="1182673"/>
                </a:lnTo>
                <a:lnTo>
                  <a:pt x="655723" y="1179374"/>
                </a:lnTo>
                <a:lnTo>
                  <a:pt x="655299" y="1176073"/>
                </a:lnTo>
                <a:lnTo>
                  <a:pt x="654027" y="1173186"/>
                </a:lnTo>
                <a:lnTo>
                  <a:pt x="652756" y="1170298"/>
                </a:lnTo>
                <a:lnTo>
                  <a:pt x="649365" y="1164935"/>
                </a:lnTo>
                <a:lnTo>
                  <a:pt x="645550" y="1160398"/>
                </a:lnTo>
                <a:lnTo>
                  <a:pt x="643432" y="1157511"/>
                </a:lnTo>
                <a:lnTo>
                  <a:pt x="641312" y="1155035"/>
                </a:lnTo>
                <a:lnTo>
                  <a:pt x="640465" y="1152148"/>
                </a:lnTo>
                <a:lnTo>
                  <a:pt x="639617" y="1149260"/>
                </a:lnTo>
                <a:lnTo>
                  <a:pt x="639617" y="1145960"/>
                </a:lnTo>
                <a:lnTo>
                  <a:pt x="640041" y="1142660"/>
                </a:lnTo>
                <a:lnTo>
                  <a:pt x="640041" y="1138122"/>
                </a:lnTo>
                <a:lnTo>
                  <a:pt x="640889" y="1133172"/>
                </a:lnTo>
                <a:lnTo>
                  <a:pt x="641736" y="1128634"/>
                </a:lnTo>
                <a:lnTo>
                  <a:pt x="643432" y="1123272"/>
                </a:lnTo>
                <a:lnTo>
                  <a:pt x="647246" y="1113372"/>
                </a:lnTo>
                <a:lnTo>
                  <a:pt x="650637" y="1103059"/>
                </a:lnTo>
                <a:lnTo>
                  <a:pt x="656146" y="1104709"/>
                </a:lnTo>
                <a:lnTo>
                  <a:pt x="661233" y="1105946"/>
                </a:lnTo>
                <a:lnTo>
                  <a:pt x="673100" y="1107596"/>
                </a:lnTo>
                <a:lnTo>
                  <a:pt x="685815" y="1108421"/>
                </a:lnTo>
                <a:lnTo>
                  <a:pt x="698953" y="1109247"/>
                </a:lnTo>
                <a:lnTo>
                  <a:pt x="700649" y="1109247"/>
                </a:lnTo>
                <a:lnTo>
                  <a:pt x="700679" y="1109631"/>
                </a:lnTo>
                <a:lnTo>
                  <a:pt x="719573" y="1108834"/>
                </a:lnTo>
                <a:lnTo>
                  <a:pt x="739126" y="1108009"/>
                </a:lnTo>
                <a:lnTo>
                  <a:pt x="757829" y="1106359"/>
                </a:lnTo>
                <a:lnTo>
                  <a:pt x="774832" y="1104296"/>
                </a:lnTo>
                <a:lnTo>
                  <a:pt x="801186" y="1100583"/>
                </a:lnTo>
                <a:lnTo>
                  <a:pt x="810962" y="1098934"/>
                </a:lnTo>
                <a:lnTo>
                  <a:pt x="812237" y="1098934"/>
                </a:lnTo>
                <a:lnTo>
                  <a:pt x="813938" y="1098108"/>
                </a:lnTo>
                <a:lnTo>
                  <a:pt x="815213" y="1097284"/>
                </a:lnTo>
                <a:lnTo>
                  <a:pt x="816913" y="1095633"/>
                </a:lnTo>
                <a:lnTo>
                  <a:pt x="818189" y="1093983"/>
                </a:lnTo>
                <a:lnTo>
                  <a:pt x="819463" y="1091508"/>
                </a:lnTo>
                <a:lnTo>
                  <a:pt x="821164" y="1088208"/>
                </a:lnTo>
                <a:lnTo>
                  <a:pt x="822439" y="1084496"/>
                </a:lnTo>
                <a:lnTo>
                  <a:pt x="824139" y="1079958"/>
                </a:lnTo>
                <a:lnTo>
                  <a:pt x="824989" y="1075008"/>
                </a:lnTo>
                <a:lnTo>
                  <a:pt x="825840" y="1069233"/>
                </a:lnTo>
                <a:lnTo>
                  <a:pt x="826690" y="1062632"/>
                </a:lnTo>
                <a:lnTo>
                  <a:pt x="826690" y="1055207"/>
                </a:lnTo>
                <a:lnTo>
                  <a:pt x="826690" y="1046957"/>
                </a:lnTo>
                <a:lnTo>
                  <a:pt x="825840" y="1037881"/>
                </a:lnTo>
                <a:lnTo>
                  <a:pt x="824989" y="1027981"/>
                </a:lnTo>
                <a:lnTo>
                  <a:pt x="833491" y="1027981"/>
                </a:lnTo>
                <a:lnTo>
                  <a:pt x="840292" y="1027569"/>
                </a:lnTo>
                <a:lnTo>
                  <a:pt x="843267" y="1026744"/>
                </a:lnTo>
                <a:lnTo>
                  <a:pt x="846243" y="1026331"/>
                </a:lnTo>
                <a:lnTo>
                  <a:pt x="848368" y="1025506"/>
                </a:lnTo>
                <a:lnTo>
                  <a:pt x="850918" y="1024269"/>
                </a:lnTo>
                <a:lnTo>
                  <a:pt x="853044" y="1022206"/>
                </a:lnTo>
                <a:lnTo>
                  <a:pt x="854319" y="1019731"/>
                </a:lnTo>
                <a:lnTo>
                  <a:pt x="856019" y="1016843"/>
                </a:lnTo>
                <a:lnTo>
                  <a:pt x="857295" y="1013543"/>
                </a:lnTo>
                <a:lnTo>
                  <a:pt x="858145" y="1009418"/>
                </a:lnTo>
                <a:lnTo>
                  <a:pt x="858995" y="1004468"/>
                </a:lnTo>
                <a:lnTo>
                  <a:pt x="859420" y="992918"/>
                </a:lnTo>
                <a:lnTo>
                  <a:pt x="863671" y="992918"/>
                </a:lnTo>
                <a:lnTo>
                  <a:pt x="867497" y="991680"/>
                </a:lnTo>
                <a:lnTo>
                  <a:pt x="870897" y="990443"/>
                </a:lnTo>
                <a:lnTo>
                  <a:pt x="872597" y="989618"/>
                </a:lnTo>
                <a:lnTo>
                  <a:pt x="873872" y="987968"/>
                </a:lnTo>
                <a:lnTo>
                  <a:pt x="874722" y="985905"/>
                </a:lnTo>
                <a:lnTo>
                  <a:pt x="875998" y="983843"/>
                </a:lnTo>
                <a:lnTo>
                  <a:pt x="876848" y="981367"/>
                </a:lnTo>
                <a:lnTo>
                  <a:pt x="877273" y="978067"/>
                </a:lnTo>
                <a:lnTo>
                  <a:pt x="878548" y="971054"/>
                </a:lnTo>
                <a:lnTo>
                  <a:pt x="877698" y="960742"/>
                </a:lnTo>
                <a:lnTo>
                  <a:pt x="881949" y="960742"/>
                </a:lnTo>
                <a:lnTo>
                  <a:pt x="884499" y="959917"/>
                </a:lnTo>
                <a:lnTo>
                  <a:pt x="887049" y="959091"/>
                </a:lnTo>
                <a:lnTo>
                  <a:pt x="889600" y="957442"/>
                </a:lnTo>
                <a:lnTo>
                  <a:pt x="890875" y="955792"/>
                </a:lnTo>
                <a:lnTo>
                  <a:pt x="893000" y="953729"/>
                </a:lnTo>
                <a:lnTo>
                  <a:pt x="895126" y="950017"/>
                </a:lnTo>
                <a:lnTo>
                  <a:pt x="898101" y="942591"/>
                </a:lnTo>
                <a:lnTo>
                  <a:pt x="898952" y="941354"/>
                </a:lnTo>
                <a:lnTo>
                  <a:pt x="899377" y="940528"/>
                </a:lnTo>
                <a:lnTo>
                  <a:pt x="900227" y="940116"/>
                </a:lnTo>
                <a:lnTo>
                  <a:pt x="901502" y="940116"/>
                </a:lnTo>
                <a:lnTo>
                  <a:pt x="906603" y="940528"/>
                </a:lnTo>
                <a:lnTo>
                  <a:pt x="911278" y="940116"/>
                </a:lnTo>
                <a:lnTo>
                  <a:pt x="915529" y="939704"/>
                </a:lnTo>
                <a:lnTo>
                  <a:pt x="919355" y="938054"/>
                </a:lnTo>
                <a:lnTo>
                  <a:pt x="923181" y="936403"/>
                </a:lnTo>
                <a:lnTo>
                  <a:pt x="926581" y="933929"/>
                </a:lnTo>
                <a:lnTo>
                  <a:pt x="930407" y="931041"/>
                </a:lnTo>
                <a:lnTo>
                  <a:pt x="932957" y="927741"/>
                </a:lnTo>
                <a:lnTo>
                  <a:pt x="935933" y="924440"/>
                </a:lnTo>
                <a:lnTo>
                  <a:pt x="938483" y="920728"/>
                </a:lnTo>
                <a:lnTo>
                  <a:pt x="943584" y="912477"/>
                </a:lnTo>
                <a:lnTo>
                  <a:pt x="948259" y="903403"/>
                </a:lnTo>
                <a:lnTo>
                  <a:pt x="953360" y="894327"/>
                </a:lnTo>
                <a:lnTo>
                  <a:pt x="959736" y="898452"/>
                </a:lnTo>
                <a:lnTo>
                  <a:pt x="966112" y="902990"/>
                </a:lnTo>
                <a:lnTo>
                  <a:pt x="973338" y="908765"/>
                </a:lnTo>
                <a:lnTo>
                  <a:pt x="980990" y="915778"/>
                </a:lnTo>
                <a:lnTo>
                  <a:pt x="984390" y="919078"/>
                </a:lnTo>
                <a:lnTo>
                  <a:pt x="987366" y="922790"/>
                </a:lnTo>
                <a:lnTo>
                  <a:pt x="989825" y="926770"/>
                </a:lnTo>
                <a:lnTo>
                  <a:pt x="989601" y="926279"/>
                </a:lnTo>
                <a:lnTo>
                  <a:pt x="987050" y="922149"/>
                </a:lnTo>
                <a:lnTo>
                  <a:pt x="984074" y="918431"/>
                </a:lnTo>
                <a:lnTo>
                  <a:pt x="980672" y="915127"/>
                </a:lnTo>
                <a:lnTo>
                  <a:pt x="973019" y="908105"/>
                </a:lnTo>
                <a:lnTo>
                  <a:pt x="965790" y="902323"/>
                </a:lnTo>
                <a:lnTo>
                  <a:pt x="959412" y="897780"/>
                </a:lnTo>
                <a:lnTo>
                  <a:pt x="953034" y="893650"/>
                </a:lnTo>
                <a:lnTo>
                  <a:pt x="955160" y="887041"/>
                </a:lnTo>
                <a:lnTo>
                  <a:pt x="958561" y="880433"/>
                </a:lnTo>
                <a:lnTo>
                  <a:pt x="961963" y="874237"/>
                </a:lnTo>
                <a:lnTo>
                  <a:pt x="964514" y="871759"/>
                </a:lnTo>
                <a:lnTo>
                  <a:pt x="966640" y="869694"/>
                </a:lnTo>
                <a:lnTo>
                  <a:pt x="970892" y="867629"/>
                </a:lnTo>
                <a:lnTo>
                  <a:pt x="975570" y="866390"/>
                </a:lnTo>
                <a:lnTo>
                  <a:pt x="980247" y="865151"/>
                </a:lnTo>
                <a:lnTo>
                  <a:pt x="985349" y="864325"/>
                </a:lnTo>
                <a:lnTo>
                  <a:pt x="995129" y="863499"/>
                </a:lnTo>
                <a:lnTo>
                  <a:pt x="999806" y="863086"/>
                </a:lnTo>
                <a:lnTo>
                  <a:pt x="1004058" y="861846"/>
                </a:lnTo>
                <a:lnTo>
                  <a:pt x="1008736" y="861021"/>
                </a:lnTo>
                <a:lnTo>
                  <a:pt x="1012562" y="858955"/>
                </a:lnTo>
                <a:lnTo>
                  <a:pt x="1015539" y="857303"/>
                </a:lnTo>
                <a:lnTo>
                  <a:pt x="1018515" y="854412"/>
                </a:lnTo>
                <a:lnTo>
                  <a:pt x="1021066" y="850695"/>
                </a:lnTo>
                <a:lnTo>
                  <a:pt x="1022342" y="845738"/>
                </a:lnTo>
                <a:lnTo>
                  <a:pt x="1022767" y="839956"/>
                </a:lnTo>
                <a:lnTo>
                  <a:pt x="1022767" y="832934"/>
                </a:lnTo>
                <a:lnTo>
                  <a:pt x="1022767" y="825087"/>
                </a:lnTo>
                <a:lnTo>
                  <a:pt x="1023192" y="817652"/>
                </a:lnTo>
                <a:lnTo>
                  <a:pt x="1024468" y="810631"/>
                </a:lnTo>
                <a:lnTo>
                  <a:pt x="1025743" y="804436"/>
                </a:lnTo>
                <a:lnTo>
                  <a:pt x="1027870" y="798654"/>
                </a:lnTo>
                <a:lnTo>
                  <a:pt x="1030846" y="794110"/>
                </a:lnTo>
                <a:lnTo>
                  <a:pt x="1033397" y="789154"/>
                </a:lnTo>
                <a:lnTo>
                  <a:pt x="1037649" y="785436"/>
                </a:lnTo>
                <a:lnTo>
                  <a:pt x="1041901" y="782545"/>
                </a:lnTo>
                <a:lnTo>
                  <a:pt x="1047429" y="779654"/>
                </a:lnTo>
                <a:lnTo>
                  <a:pt x="1052956" y="778002"/>
                </a:lnTo>
                <a:lnTo>
                  <a:pt x="1059335" y="776350"/>
                </a:lnTo>
                <a:lnTo>
                  <a:pt x="1066989" y="775524"/>
                </a:lnTo>
                <a:lnTo>
                  <a:pt x="1075068" y="775524"/>
                </a:lnTo>
                <a:lnTo>
                  <a:pt x="1083997" y="775937"/>
                </a:lnTo>
                <a:lnTo>
                  <a:pt x="1093352" y="776763"/>
                </a:lnTo>
                <a:lnTo>
                  <a:pt x="1095903" y="778002"/>
                </a:lnTo>
                <a:lnTo>
                  <a:pt x="1098454" y="778828"/>
                </a:lnTo>
                <a:lnTo>
                  <a:pt x="1104407" y="782132"/>
                </a:lnTo>
                <a:lnTo>
                  <a:pt x="1117163" y="790393"/>
                </a:lnTo>
                <a:lnTo>
                  <a:pt x="1123966" y="793697"/>
                </a:lnTo>
                <a:lnTo>
                  <a:pt x="1127368" y="794936"/>
                </a:lnTo>
                <a:lnTo>
                  <a:pt x="1130344" y="795762"/>
                </a:lnTo>
                <a:lnTo>
                  <a:pt x="1133320" y="796175"/>
                </a:lnTo>
                <a:lnTo>
                  <a:pt x="1136297" y="796175"/>
                </a:lnTo>
                <a:lnTo>
                  <a:pt x="1139273" y="796175"/>
                </a:lnTo>
                <a:lnTo>
                  <a:pt x="1141824" y="794936"/>
                </a:lnTo>
                <a:lnTo>
                  <a:pt x="1145651" y="794936"/>
                </a:lnTo>
                <a:lnTo>
                  <a:pt x="1149053" y="795349"/>
                </a:lnTo>
                <a:lnTo>
                  <a:pt x="1152029" y="796175"/>
                </a:lnTo>
                <a:lnTo>
                  <a:pt x="1154580" y="797827"/>
                </a:lnTo>
                <a:lnTo>
                  <a:pt x="1156707" y="799893"/>
                </a:lnTo>
                <a:lnTo>
                  <a:pt x="1158407" y="801545"/>
                </a:lnTo>
                <a:lnTo>
                  <a:pt x="1159683" y="804023"/>
                </a:lnTo>
                <a:lnTo>
                  <a:pt x="1160958" y="806501"/>
                </a:lnTo>
                <a:lnTo>
                  <a:pt x="1162659" y="811870"/>
                </a:lnTo>
                <a:lnTo>
                  <a:pt x="1164785" y="818892"/>
                </a:lnTo>
                <a:lnTo>
                  <a:pt x="1167337" y="825087"/>
                </a:lnTo>
                <a:lnTo>
                  <a:pt x="1168187" y="828391"/>
                </a:lnTo>
                <a:lnTo>
                  <a:pt x="1169888" y="831695"/>
                </a:lnTo>
                <a:lnTo>
                  <a:pt x="1169037" y="832522"/>
                </a:lnTo>
                <a:lnTo>
                  <a:pt x="1168187" y="832934"/>
                </a:lnTo>
                <a:lnTo>
                  <a:pt x="1167337" y="833348"/>
                </a:lnTo>
                <a:lnTo>
                  <a:pt x="1166061" y="832934"/>
                </a:lnTo>
                <a:lnTo>
                  <a:pt x="1164360" y="831695"/>
                </a:lnTo>
                <a:lnTo>
                  <a:pt x="1162234" y="829217"/>
                </a:lnTo>
                <a:lnTo>
                  <a:pt x="1157982" y="822196"/>
                </a:lnTo>
                <a:lnTo>
                  <a:pt x="1153305" y="814761"/>
                </a:lnTo>
                <a:lnTo>
                  <a:pt x="1151604" y="811870"/>
                </a:lnTo>
                <a:lnTo>
                  <a:pt x="1149478" y="810218"/>
                </a:lnTo>
                <a:lnTo>
                  <a:pt x="1149053" y="809805"/>
                </a:lnTo>
                <a:lnTo>
                  <a:pt x="1148203" y="809805"/>
                </a:lnTo>
                <a:lnTo>
                  <a:pt x="1147777" y="809805"/>
                </a:lnTo>
                <a:lnTo>
                  <a:pt x="1146927" y="810218"/>
                </a:lnTo>
                <a:lnTo>
                  <a:pt x="1146076" y="813109"/>
                </a:lnTo>
                <a:lnTo>
                  <a:pt x="1145651" y="818066"/>
                </a:lnTo>
                <a:lnTo>
                  <a:pt x="1145651" y="825913"/>
                </a:lnTo>
                <a:lnTo>
                  <a:pt x="1146501" y="836239"/>
                </a:lnTo>
                <a:lnTo>
                  <a:pt x="1149053" y="837891"/>
                </a:lnTo>
                <a:lnTo>
                  <a:pt x="1151604" y="839130"/>
                </a:lnTo>
                <a:lnTo>
                  <a:pt x="1152454" y="840782"/>
                </a:lnTo>
                <a:lnTo>
                  <a:pt x="1153305" y="842021"/>
                </a:lnTo>
                <a:lnTo>
                  <a:pt x="1154155" y="843260"/>
                </a:lnTo>
                <a:lnTo>
                  <a:pt x="1153305" y="844499"/>
                </a:lnTo>
                <a:lnTo>
                  <a:pt x="1152879" y="845326"/>
                </a:lnTo>
                <a:lnTo>
                  <a:pt x="1151604" y="846151"/>
                </a:lnTo>
                <a:lnTo>
                  <a:pt x="1148628" y="848217"/>
                </a:lnTo>
                <a:lnTo>
                  <a:pt x="1144801" y="849456"/>
                </a:lnTo>
                <a:lnTo>
                  <a:pt x="1136297" y="851521"/>
                </a:lnTo>
                <a:lnTo>
                  <a:pt x="1132895" y="852347"/>
                </a:lnTo>
                <a:lnTo>
                  <a:pt x="1130344" y="853586"/>
                </a:lnTo>
                <a:lnTo>
                  <a:pt x="1129919" y="853999"/>
                </a:lnTo>
                <a:lnTo>
                  <a:pt x="1129494" y="854412"/>
                </a:lnTo>
                <a:lnTo>
                  <a:pt x="1129919" y="854825"/>
                </a:lnTo>
                <a:lnTo>
                  <a:pt x="1130769" y="855238"/>
                </a:lnTo>
                <a:lnTo>
                  <a:pt x="1134171" y="856064"/>
                </a:lnTo>
                <a:lnTo>
                  <a:pt x="1141399" y="857716"/>
                </a:lnTo>
                <a:lnTo>
                  <a:pt x="1165210" y="860607"/>
                </a:lnTo>
                <a:lnTo>
                  <a:pt x="1170738" y="868042"/>
                </a:lnTo>
                <a:lnTo>
                  <a:pt x="1173714" y="874237"/>
                </a:lnTo>
                <a:lnTo>
                  <a:pt x="1175840" y="879607"/>
                </a:lnTo>
                <a:lnTo>
                  <a:pt x="1177541" y="884150"/>
                </a:lnTo>
                <a:lnTo>
                  <a:pt x="1178817" y="889106"/>
                </a:lnTo>
                <a:lnTo>
                  <a:pt x="1181368" y="894476"/>
                </a:lnTo>
                <a:lnTo>
                  <a:pt x="1185195" y="899845"/>
                </a:lnTo>
                <a:lnTo>
                  <a:pt x="1191573" y="907280"/>
                </a:lnTo>
                <a:lnTo>
                  <a:pt x="1191147" y="918844"/>
                </a:lnTo>
                <a:lnTo>
                  <a:pt x="1191147" y="929583"/>
                </a:lnTo>
                <a:lnTo>
                  <a:pt x="1191573" y="939496"/>
                </a:lnTo>
                <a:lnTo>
                  <a:pt x="1192423" y="948169"/>
                </a:lnTo>
                <a:lnTo>
                  <a:pt x="1193698" y="956017"/>
                </a:lnTo>
                <a:lnTo>
                  <a:pt x="1194974" y="963038"/>
                </a:lnTo>
                <a:lnTo>
                  <a:pt x="1197100" y="970473"/>
                </a:lnTo>
                <a:lnTo>
                  <a:pt x="1198801" y="975842"/>
                </a:lnTo>
                <a:lnTo>
                  <a:pt x="1203053" y="987407"/>
                </a:lnTo>
                <a:lnTo>
                  <a:pt x="1206880" y="997320"/>
                </a:lnTo>
                <a:lnTo>
                  <a:pt x="1209857" y="1006819"/>
                </a:lnTo>
                <a:lnTo>
                  <a:pt x="1211132" y="1011775"/>
                </a:lnTo>
                <a:lnTo>
                  <a:pt x="1211558" y="1016319"/>
                </a:lnTo>
                <a:lnTo>
                  <a:pt x="1213258" y="1025819"/>
                </a:lnTo>
                <a:lnTo>
                  <a:pt x="1213683" y="1034905"/>
                </a:lnTo>
                <a:lnTo>
                  <a:pt x="1213258" y="1043579"/>
                </a:lnTo>
                <a:lnTo>
                  <a:pt x="1211982" y="1051426"/>
                </a:lnTo>
                <a:lnTo>
                  <a:pt x="1210707" y="1059687"/>
                </a:lnTo>
                <a:lnTo>
                  <a:pt x="1208156" y="1066708"/>
                </a:lnTo>
                <a:lnTo>
                  <a:pt x="1205179" y="1073730"/>
                </a:lnTo>
                <a:lnTo>
                  <a:pt x="1201353" y="1079925"/>
                </a:lnTo>
                <a:lnTo>
                  <a:pt x="1197100" y="1085707"/>
                </a:lnTo>
                <a:lnTo>
                  <a:pt x="1191998" y="1091077"/>
                </a:lnTo>
                <a:lnTo>
                  <a:pt x="1186045" y="1095207"/>
                </a:lnTo>
                <a:lnTo>
                  <a:pt x="1179242" y="1098924"/>
                </a:lnTo>
                <a:lnTo>
                  <a:pt x="1172013" y="1102641"/>
                </a:lnTo>
                <a:lnTo>
                  <a:pt x="1164360" y="1104294"/>
                </a:lnTo>
                <a:lnTo>
                  <a:pt x="1155856" y="1105946"/>
                </a:lnTo>
                <a:lnTo>
                  <a:pt x="1146501" y="1106359"/>
                </a:lnTo>
                <a:lnTo>
                  <a:pt x="1141824" y="1106359"/>
                </a:lnTo>
                <a:lnTo>
                  <a:pt x="1136722" y="1105946"/>
                </a:lnTo>
                <a:lnTo>
                  <a:pt x="1128218" y="1103881"/>
                </a:lnTo>
                <a:lnTo>
                  <a:pt x="1119289" y="1101402"/>
                </a:lnTo>
                <a:lnTo>
                  <a:pt x="1111210" y="1097685"/>
                </a:lnTo>
                <a:lnTo>
                  <a:pt x="1103556" y="1093142"/>
                </a:lnTo>
                <a:lnTo>
                  <a:pt x="1096753" y="1087773"/>
                </a:lnTo>
                <a:lnTo>
                  <a:pt x="1089950" y="1081577"/>
                </a:lnTo>
                <a:lnTo>
                  <a:pt x="1083572" y="1074556"/>
                </a:lnTo>
                <a:lnTo>
                  <a:pt x="1077619" y="1066708"/>
                </a:lnTo>
                <a:lnTo>
                  <a:pt x="1072092" y="1058861"/>
                </a:lnTo>
                <a:lnTo>
                  <a:pt x="1067414" y="1049774"/>
                </a:lnTo>
                <a:lnTo>
                  <a:pt x="1062737" y="1040274"/>
                </a:lnTo>
                <a:lnTo>
                  <a:pt x="1058910" y="1030362"/>
                </a:lnTo>
                <a:lnTo>
                  <a:pt x="1055082" y="1020036"/>
                </a:lnTo>
                <a:lnTo>
                  <a:pt x="1052106" y="1009297"/>
                </a:lnTo>
                <a:lnTo>
                  <a:pt x="1049555" y="998559"/>
                </a:lnTo>
                <a:lnTo>
                  <a:pt x="1046153" y="992776"/>
                </a:lnTo>
                <a:lnTo>
                  <a:pt x="1043177" y="985342"/>
                </a:lnTo>
                <a:lnTo>
                  <a:pt x="1041051" y="977907"/>
                </a:lnTo>
                <a:lnTo>
                  <a:pt x="1038925" y="969647"/>
                </a:lnTo>
                <a:lnTo>
                  <a:pt x="1035523" y="953126"/>
                </a:lnTo>
                <a:lnTo>
                  <a:pt x="1032547" y="938670"/>
                </a:lnTo>
                <a:lnTo>
                  <a:pt x="1031696" y="932887"/>
                </a:lnTo>
                <a:lnTo>
                  <a:pt x="1029995" y="928344"/>
                </a:lnTo>
                <a:lnTo>
                  <a:pt x="1029145" y="926279"/>
                </a:lnTo>
                <a:lnTo>
                  <a:pt x="1028295" y="925453"/>
                </a:lnTo>
                <a:lnTo>
                  <a:pt x="1027870" y="925453"/>
                </a:lnTo>
                <a:lnTo>
                  <a:pt x="1027019" y="926279"/>
                </a:lnTo>
                <a:lnTo>
                  <a:pt x="1026169" y="927518"/>
                </a:lnTo>
                <a:lnTo>
                  <a:pt x="1024893" y="932474"/>
                </a:lnTo>
                <a:lnTo>
                  <a:pt x="1023192" y="940322"/>
                </a:lnTo>
                <a:lnTo>
                  <a:pt x="1021491" y="951474"/>
                </a:lnTo>
                <a:lnTo>
                  <a:pt x="1021491" y="962392"/>
                </a:lnTo>
                <a:lnTo>
                  <a:pt x="1021796" y="962392"/>
                </a:lnTo>
                <a:lnTo>
                  <a:pt x="1022646" y="979305"/>
                </a:lnTo>
                <a:lnTo>
                  <a:pt x="1023071" y="994155"/>
                </a:lnTo>
                <a:lnTo>
                  <a:pt x="1023496" y="1006943"/>
                </a:lnTo>
                <a:lnTo>
                  <a:pt x="1023071" y="1012718"/>
                </a:lnTo>
                <a:lnTo>
                  <a:pt x="1022221" y="1018081"/>
                </a:lnTo>
                <a:lnTo>
                  <a:pt x="1020521" y="1022619"/>
                </a:lnTo>
                <a:lnTo>
                  <a:pt x="1018821" y="1026744"/>
                </a:lnTo>
                <a:lnTo>
                  <a:pt x="1016270" y="1031281"/>
                </a:lnTo>
                <a:lnTo>
                  <a:pt x="1012870" y="1035406"/>
                </a:lnTo>
                <a:lnTo>
                  <a:pt x="1008619" y="1038707"/>
                </a:lnTo>
                <a:lnTo>
                  <a:pt x="1003093" y="1042419"/>
                </a:lnTo>
                <a:lnTo>
                  <a:pt x="996717" y="1045719"/>
                </a:lnTo>
                <a:lnTo>
                  <a:pt x="989066" y="1048607"/>
                </a:lnTo>
                <a:lnTo>
                  <a:pt x="977589" y="1069645"/>
                </a:lnTo>
                <a:lnTo>
                  <a:pt x="973763" y="1077895"/>
                </a:lnTo>
                <a:lnTo>
                  <a:pt x="970363" y="1084496"/>
                </a:lnTo>
                <a:lnTo>
                  <a:pt x="967812" y="1089858"/>
                </a:lnTo>
                <a:lnTo>
                  <a:pt x="966963" y="1095633"/>
                </a:lnTo>
                <a:lnTo>
                  <a:pt x="966537" y="1101409"/>
                </a:lnTo>
                <a:lnTo>
                  <a:pt x="966963" y="1108009"/>
                </a:lnTo>
                <a:lnTo>
                  <a:pt x="966537" y="1117497"/>
                </a:lnTo>
                <a:lnTo>
                  <a:pt x="966112" y="1129872"/>
                </a:lnTo>
                <a:lnTo>
                  <a:pt x="966112" y="1143072"/>
                </a:lnTo>
                <a:lnTo>
                  <a:pt x="966112" y="1150497"/>
                </a:lnTo>
                <a:lnTo>
                  <a:pt x="966963" y="1156685"/>
                </a:lnTo>
                <a:lnTo>
                  <a:pt x="965964" y="1157291"/>
                </a:lnTo>
                <a:lnTo>
                  <a:pt x="966995" y="1160294"/>
                </a:lnTo>
                <a:lnTo>
                  <a:pt x="968267" y="1164004"/>
                </a:lnTo>
                <a:lnTo>
                  <a:pt x="970389" y="1166889"/>
                </a:lnTo>
                <a:lnTo>
                  <a:pt x="973359" y="1169774"/>
                </a:lnTo>
                <a:lnTo>
                  <a:pt x="977178" y="1172247"/>
                </a:lnTo>
                <a:lnTo>
                  <a:pt x="981421" y="1173896"/>
                </a:lnTo>
                <a:lnTo>
                  <a:pt x="986513" y="1175545"/>
                </a:lnTo>
                <a:lnTo>
                  <a:pt x="992028" y="1176369"/>
                </a:lnTo>
                <a:lnTo>
                  <a:pt x="997120" y="1174720"/>
                </a:lnTo>
                <a:lnTo>
                  <a:pt x="1002212" y="1173072"/>
                </a:lnTo>
                <a:lnTo>
                  <a:pt x="1004333" y="1171010"/>
                </a:lnTo>
                <a:lnTo>
                  <a:pt x="1006455" y="1169774"/>
                </a:lnTo>
                <a:lnTo>
                  <a:pt x="1008152" y="1167713"/>
                </a:lnTo>
                <a:lnTo>
                  <a:pt x="1009850" y="1165241"/>
                </a:lnTo>
                <a:lnTo>
                  <a:pt x="1010274" y="1163180"/>
                </a:lnTo>
                <a:lnTo>
                  <a:pt x="1010698" y="1160294"/>
                </a:lnTo>
                <a:lnTo>
                  <a:pt x="1010274" y="1157409"/>
                </a:lnTo>
                <a:lnTo>
                  <a:pt x="1009425" y="1154112"/>
                </a:lnTo>
                <a:lnTo>
                  <a:pt x="1006879" y="1150815"/>
                </a:lnTo>
                <a:lnTo>
                  <a:pt x="1003909" y="1147517"/>
                </a:lnTo>
                <a:lnTo>
                  <a:pt x="999666" y="1143396"/>
                </a:lnTo>
                <a:lnTo>
                  <a:pt x="994150" y="1139686"/>
                </a:lnTo>
                <a:lnTo>
                  <a:pt x="994574" y="1130207"/>
                </a:lnTo>
                <a:lnTo>
                  <a:pt x="996696" y="1122788"/>
                </a:lnTo>
                <a:lnTo>
                  <a:pt x="999242" y="1116605"/>
                </a:lnTo>
                <a:lnTo>
                  <a:pt x="1000091" y="1113720"/>
                </a:lnTo>
                <a:lnTo>
                  <a:pt x="1002212" y="1111659"/>
                </a:lnTo>
                <a:lnTo>
                  <a:pt x="1005606" y="1107950"/>
                </a:lnTo>
                <a:lnTo>
                  <a:pt x="1009001" y="1105477"/>
                </a:lnTo>
                <a:lnTo>
                  <a:pt x="1013244" y="1104241"/>
                </a:lnTo>
                <a:lnTo>
                  <a:pt x="1017063" y="1103828"/>
                </a:lnTo>
                <a:lnTo>
                  <a:pt x="1020881" y="1103828"/>
                </a:lnTo>
                <a:lnTo>
                  <a:pt x="1025124" y="1104653"/>
                </a:lnTo>
                <a:lnTo>
                  <a:pt x="1028943" y="1105477"/>
                </a:lnTo>
                <a:lnTo>
                  <a:pt x="1031913" y="1107126"/>
                </a:lnTo>
                <a:lnTo>
                  <a:pt x="1034035" y="1108774"/>
                </a:lnTo>
                <a:lnTo>
                  <a:pt x="1036156" y="1110835"/>
                </a:lnTo>
                <a:lnTo>
                  <a:pt x="1037853" y="1112483"/>
                </a:lnTo>
                <a:lnTo>
                  <a:pt x="1037853" y="1114133"/>
                </a:lnTo>
                <a:lnTo>
                  <a:pt x="1037853" y="1119490"/>
                </a:lnTo>
                <a:lnTo>
                  <a:pt x="1037853" y="1125261"/>
                </a:lnTo>
                <a:lnTo>
                  <a:pt x="1038278" y="1130619"/>
                </a:lnTo>
                <a:lnTo>
                  <a:pt x="1039551" y="1136801"/>
                </a:lnTo>
                <a:lnTo>
                  <a:pt x="1041248" y="1142572"/>
                </a:lnTo>
                <a:lnTo>
                  <a:pt x="1042521" y="1148342"/>
                </a:lnTo>
                <a:lnTo>
                  <a:pt x="1045067" y="1154112"/>
                </a:lnTo>
                <a:lnTo>
                  <a:pt x="1047612" y="1159882"/>
                </a:lnTo>
                <a:lnTo>
                  <a:pt x="1050158" y="1164828"/>
                </a:lnTo>
                <a:lnTo>
                  <a:pt x="1053128" y="1170186"/>
                </a:lnTo>
                <a:lnTo>
                  <a:pt x="1056099" y="1174720"/>
                </a:lnTo>
                <a:lnTo>
                  <a:pt x="1059493" y="1179666"/>
                </a:lnTo>
                <a:lnTo>
                  <a:pt x="1062888" y="1183376"/>
                </a:lnTo>
                <a:lnTo>
                  <a:pt x="1066282" y="1187085"/>
                </a:lnTo>
                <a:lnTo>
                  <a:pt x="1069677" y="1189970"/>
                </a:lnTo>
                <a:lnTo>
                  <a:pt x="1073496" y="1192855"/>
                </a:lnTo>
                <a:lnTo>
                  <a:pt x="1074768" y="1191619"/>
                </a:lnTo>
                <a:lnTo>
                  <a:pt x="1076042" y="1189970"/>
                </a:lnTo>
                <a:lnTo>
                  <a:pt x="1078163" y="1186673"/>
                </a:lnTo>
                <a:lnTo>
                  <a:pt x="1079436" y="1182551"/>
                </a:lnTo>
                <a:lnTo>
                  <a:pt x="1080709" y="1177605"/>
                </a:lnTo>
                <a:lnTo>
                  <a:pt x="1081133" y="1167301"/>
                </a:lnTo>
                <a:lnTo>
                  <a:pt x="1081981" y="1156585"/>
                </a:lnTo>
                <a:lnTo>
                  <a:pt x="1083255" y="1151227"/>
                </a:lnTo>
                <a:lnTo>
                  <a:pt x="1084103" y="1146281"/>
                </a:lnTo>
                <a:lnTo>
                  <a:pt x="1085800" y="1141747"/>
                </a:lnTo>
                <a:lnTo>
                  <a:pt x="1088346" y="1137626"/>
                </a:lnTo>
                <a:lnTo>
                  <a:pt x="1090044" y="1135565"/>
                </a:lnTo>
                <a:lnTo>
                  <a:pt x="1091741" y="1133916"/>
                </a:lnTo>
                <a:lnTo>
                  <a:pt x="1093862" y="1132680"/>
                </a:lnTo>
                <a:lnTo>
                  <a:pt x="1096408" y="1131855"/>
                </a:lnTo>
                <a:lnTo>
                  <a:pt x="1098954" y="1130619"/>
                </a:lnTo>
                <a:lnTo>
                  <a:pt x="1101924" y="1129794"/>
                </a:lnTo>
                <a:lnTo>
                  <a:pt x="1105318" y="1129382"/>
                </a:lnTo>
                <a:lnTo>
                  <a:pt x="1109562" y="1129382"/>
                </a:lnTo>
                <a:lnTo>
                  <a:pt x="1112956" y="1129382"/>
                </a:lnTo>
                <a:lnTo>
                  <a:pt x="1116351" y="1130207"/>
                </a:lnTo>
                <a:lnTo>
                  <a:pt x="1123563" y="1131855"/>
                </a:lnTo>
                <a:lnTo>
                  <a:pt x="1132050" y="1133916"/>
                </a:lnTo>
                <a:lnTo>
                  <a:pt x="1140536" y="1135977"/>
                </a:lnTo>
                <a:lnTo>
                  <a:pt x="1145628" y="1136389"/>
                </a:lnTo>
                <a:lnTo>
                  <a:pt x="1150294" y="1136801"/>
                </a:lnTo>
                <a:lnTo>
                  <a:pt x="1155387" y="1136801"/>
                </a:lnTo>
                <a:lnTo>
                  <a:pt x="1160478" y="1136389"/>
                </a:lnTo>
                <a:lnTo>
                  <a:pt x="1165994" y="1135153"/>
                </a:lnTo>
                <a:lnTo>
                  <a:pt x="1171510" y="1133504"/>
                </a:lnTo>
                <a:lnTo>
                  <a:pt x="1176602" y="1130619"/>
                </a:lnTo>
                <a:lnTo>
                  <a:pt x="1182542" y="1127322"/>
                </a:lnTo>
                <a:lnTo>
                  <a:pt x="1184664" y="1127322"/>
                </a:lnTo>
                <a:lnTo>
                  <a:pt x="1185936" y="1128146"/>
                </a:lnTo>
                <a:lnTo>
                  <a:pt x="1188058" y="1128558"/>
                </a:lnTo>
                <a:lnTo>
                  <a:pt x="1190179" y="1129794"/>
                </a:lnTo>
                <a:lnTo>
                  <a:pt x="1193574" y="1132680"/>
                </a:lnTo>
                <a:lnTo>
                  <a:pt x="1197392" y="1136389"/>
                </a:lnTo>
                <a:lnTo>
                  <a:pt x="1200787" y="1141335"/>
                </a:lnTo>
                <a:lnTo>
                  <a:pt x="1203757" y="1145869"/>
                </a:lnTo>
                <a:lnTo>
                  <a:pt x="1206727" y="1151227"/>
                </a:lnTo>
                <a:lnTo>
                  <a:pt x="1208849" y="1156585"/>
                </a:lnTo>
                <a:lnTo>
                  <a:pt x="1196119" y="1161119"/>
                </a:lnTo>
                <a:lnTo>
                  <a:pt x="1192301" y="1162768"/>
                </a:lnTo>
                <a:lnTo>
                  <a:pt x="1190604" y="1164004"/>
                </a:lnTo>
                <a:lnTo>
                  <a:pt x="1189331" y="1164828"/>
                </a:lnTo>
                <a:lnTo>
                  <a:pt x="1190179" y="1165241"/>
                </a:lnTo>
                <a:lnTo>
                  <a:pt x="1191452" y="1166477"/>
                </a:lnTo>
                <a:lnTo>
                  <a:pt x="1193574" y="1166889"/>
                </a:lnTo>
                <a:lnTo>
                  <a:pt x="1198241" y="1168538"/>
                </a:lnTo>
                <a:lnTo>
                  <a:pt x="1200787" y="1169774"/>
                </a:lnTo>
                <a:lnTo>
                  <a:pt x="1203757" y="1171423"/>
                </a:lnTo>
                <a:lnTo>
                  <a:pt x="1205454" y="1173484"/>
                </a:lnTo>
                <a:lnTo>
                  <a:pt x="1207152" y="1176369"/>
                </a:lnTo>
                <a:lnTo>
                  <a:pt x="1208000" y="1179666"/>
                </a:lnTo>
                <a:lnTo>
                  <a:pt x="1207576" y="1183788"/>
                </a:lnTo>
                <a:lnTo>
                  <a:pt x="1212243" y="1176369"/>
                </a:lnTo>
                <a:lnTo>
                  <a:pt x="1216911" y="1170186"/>
                </a:lnTo>
                <a:lnTo>
                  <a:pt x="1223045" y="1161448"/>
                </a:lnTo>
                <a:lnTo>
                  <a:pt x="1223017" y="1161066"/>
                </a:lnTo>
                <a:lnTo>
                  <a:pt x="1226837" y="1158182"/>
                </a:lnTo>
                <a:lnTo>
                  <a:pt x="1229809" y="1156534"/>
                </a:lnTo>
                <a:lnTo>
                  <a:pt x="1232780" y="1155298"/>
                </a:lnTo>
                <a:lnTo>
                  <a:pt x="1234478" y="1154886"/>
                </a:lnTo>
                <a:lnTo>
                  <a:pt x="1237450" y="1155298"/>
                </a:lnTo>
                <a:lnTo>
                  <a:pt x="1238724" y="1155298"/>
                </a:lnTo>
                <a:lnTo>
                  <a:pt x="1238724" y="1154886"/>
                </a:lnTo>
                <a:lnTo>
                  <a:pt x="1245091" y="1150354"/>
                </a:lnTo>
                <a:lnTo>
                  <a:pt x="1248912" y="1146234"/>
                </a:lnTo>
                <a:lnTo>
                  <a:pt x="1250185" y="1144586"/>
                </a:lnTo>
                <a:lnTo>
                  <a:pt x="1251459" y="1142527"/>
                </a:lnTo>
                <a:lnTo>
                  <a:pt x="1251884" y="1140879"/>
                </a:lnTo>
                <a:lnTo>
                  <a:pt x="1251884" y="1138818"/>
                </a:lnTo>
                <a:lnTo>
                  <a:pt x="1251459" y="1135934"/>
                </a:lnTo>
                <a:lnTo>
                  <a:pt x="1250185" y="1132639"/>
                </a:lnTo>
                <a:lnTo>
                  <a:pt x="1248487" y="1129755"/>
                </a:lnTo>
                <a:lnTo>
                  <a:pt x="1246365" y="1126871"/>
                </a:lnTo>
                <a:lnTo>
                  <a:pt x="1244242" y="1123575"/>
                </a:lnTo>
                <a:lnTo>
                  <a:pt x="1242969" y="1120691"/>
                </a:lnTo>
                <a:lnTo>
                  <a:pt x="1242119" y="1117395"/>
                </a:lnTo>
                <a:lnTo>
                  <a:pt x="1242119" y="1116159"/>
                </a:lnTo>
                <a:lnTo>
                  <a:pt x="1242119" y="1114099"/>
                </a:lnTo>
                <a:lnTo>
                  <a:pt x="1242544" y="1112452"/>
                </a:lnTo>
                <a:lnTo>
                  <a:pt x="1243393" y="1110392"/>
                </a:lnTo>
                <a:lnTo>
                  <a:pt x="1245091" y="1108332"/>
                </a:lnTo>
                <a:lnTo>
                  <a:pt x="1246365" y="1106684"/>
                </a:lnTo>
                <a:lnTo>
                  <a:pt x="1251884" y="1102152"/>
                </a:lnTo>
                <a:lnTo>
                  <a:pt x="1259100" y="1097208"/>
                </a:lnTo>
                <a:lnTo>
                  <a:pt x="1273533" y="1088145"/>
                </a:lnTo>
                <a:lnTo>
                  <a:pt x="1279052" y="1084437"/>
                </a:lnTo>
                <a:lnTo>
                  <a:pt x="1283297" y="1080317"/>
                </a:lnTo>
                <a:lnTo>
                  <a:pt x="1287117" y="1077845"/>
                </a:lnTo>
                <a:lnTo>
                  <a:pt x="1289664" y="1074137"/>
                </a:lnTo>
                <a:lnTo>
                  <a:pt x="1291787" y="1071665"/>
                </a:lnTo>
                <a:lnTo>
                  <a:pt x="1292636" y="1068782"/>
                </a:lnTo>
                <a:lnTo>
                  <a:pt x="1293909" y="1065898"/>
                </a:lnTo>
                <a:lnTo>
                  <a:pt x="1293909" y="1063014"/>
                </a:lnTo>
                <a:lnTo>
                  <a:pt x="1293909" y="1057246"/>
                </a:lnTo>
                <a:lnTo>
                  <a:pt x="1293061" y="1050242"/>
                </a:lnTo>
                <a:lnTo>
                  <a:pt x="1292636" y="1041178"/>
                </a:lnTo>
                <a:lnTo>
                  <a:pt x="1293061" y="1039530"/>
                </a:lnTo>
                <a:lnTo>
                  <a:pt x="1293909" y="1038707"/>
                </a:lnTo>
                <a:lnTo>
                  <a:pt x="1294134" y="1038707"/>
                </a:lnTo>
                <a:lnTo>
                  <a:pt x="1294759" y="1038707"/>
                </a:lnTo>
                <a:lnTo>
                  <a:pt x="1294983" y="1038707"/>
                </a:lnTo>
                <a:lnTo>
                  <a:pt x="1296256" y="1039531"/>
                </a:lnTo>
                <a:lnTo>
                  <a:pt x="1299650" y="1043652"/>
                </a:lnTo>
                <a:lnTo>
                  <a:pt x="1304318" y="1049423"/>
                </a:lnTo>
                <a:lnTo>
                  <a:pt x="1310258" y="1056018"/>
                </a:lnTo>
                <a:lnTo>
                  <a:pt x="1316623" y="1063024"/>
                </a:lnTo>
                <a:lnTo>
                  <a:pt x="1323412" y="1069619"/>
                </a:lnTo>
                <a:lnTo>
                  <a:pt x="1326806" y="1072504"/>
                </a:lnTo>
                <a:lnTo>
                  <a:pt x="1330625" y="1074977"/>
                </a:lnTo>
                <a:lnTo>
                  <a:pt x="1333171" y="1081571"/>
                </a:lnTo>
                <a:lnTo>
                  <a:pt x="1334868" y="1089815"/>
                </a:lnTo>
                <a:lnTo>
                  <a:pt x="1336141" y="1099294"/>
                </a:lnTo>
                <a:lnTo>
                  <a:pt x="1336565" y="1104241"/>
                </a:lnTo>
                <a:lnTo>
                  <a:pt x="1336565" y="1108774"/>
                </a:lnTo>
                <a:lnTo>
                  <a:pt x="1336141" y="1113308"/>
                </a:lnTo>
                <a:lnTo>
                  <a:pt x="1334868" y="1117018"/>
                </a:lnTo>
                <a:lnTo>
                  <a:pt x="1334019" y="1120727"/>
                </a:lnTo>
                <a:lnTo>
                  <a:pt x="1331898" y="1123200"/>
                </a:lnTo>
                <a:lnTo>
                  <a:pt x="1330201" y="1125673"/>
                </a:lnTo>
                <a:lnTo>
                  <a:pt x="1327230" y="1126497"/>
                </a:lnTo>
                <a:lnTo>
                  <a:pt x="1323836" y="1126909"/>
                </a:lnTo>
                <a:lnTo>
                  <a:pt x="1323646" y="1126868"/>
                </a:lnTo>
                <a:lnTo>
                  <a:pt x="1323626" y="1126871"/>
                </a:lnTo>
                <a:lnTo>
                  <a:pt x="1319805" y="1126047"/>
                </a:lnTo>
                <a:lnTo>
                  <a:pt x="1312163" y="1123163"/>
                </a:lnTo>
                <a:lnTo>
                  <a:pt x="1305796" y="1121103"/>
                </a:lnTo>
                <a:lnTo>
                  <a:pt x="1300701" y="1119867"/>
                </a:lnTo>
                <a:lnTo>
                  <a:pt x="1296230" y="1119078"/>
                </a:lnTo>
                <a:lnTo>
                  <a:pt x="1292437" y="1119078"/>
                </a:lnTo>
                <a:lnTo>
                  <a:pt x="1289042" y="1119078"/>
                </a:lnTo>
                <a:lnTo>
                  <a:pt x="1286497" y="1119490"/>
                </a:lnTo>
                <a:lnTo>
                  <a:pt x="1284799" y="1120315"/>
                </a:lnTo>
                <a:lnTo>
                  <a:pt x="1282678" y="1121139"/>
                </a:lnTo>
                <a:lnTo>
                  <a:pt x="1281405" y="1122788"/>
                </a:lnTo>
                <a:lnTo>
                  <a:pt x="1278434" y="1125261"/>
                </a:lnTo>
                <a:lnTo>
                  <a:pt x="1275465" y="1127322"/>
                </a:lnTo>
                <a:lnTo>
                  <a:pt x="1273343" y="1128558"/>
                </a:lnTo>
                <a:lnTo>
                  <a:pt x="1271646" y="1129382"/>
                </a:lnTo>
                <a:lnTo>
                  <a:pt x="1272919" y="1133504"/>
                </a:lnTo>
                <a:lnTo>
                  <a:pt x="1275040" y="1138038"/>
                </a:lnTo>
                <a:lnTo>
                  <a:pt x="1276313" y="1144220"/>
                </a:lnTo>
                <a:lnTo>
                  <a:pt x="1278010" y="1150815"/>
                </a:lnTo>
                <a:lnTo>
                  <a:pt x="1278859" y="1158234"/>
                </a:lnTo>
                <a:lnTo>
                  <a:pt x="1278859" y="1166065"/>
                </a:lnTo>
                <a:lnTo>
                  <a:pt x="1278434" y="1169774"/>
                </a:lnTo>
                <a:lnTo>
                  <a:pt x="1278010" y="1173072"/>
                </a:lnTo>
                <a:lnTo>
                  <a:pt x="1281829" y="1176369"/>
                </a:lnTo>
                <a:lnTo>
                  <a:pt x="1285648" y="1180490"/>
                </a:lnTo>
                <a:lnTo>
                  <a:pt x="1293285" y="1188321"/>
                </a:lnTo>
                <a:lnTo>
                  <a:pt x="1297528" y="1191207"/>
                </a:lnTo>
                <a:lnTo>
                  <a:pt x="1299226" y="1192031"/>
                </a:lnTo>
                <a:lnTo>
                  <a:pt x="1300785" y="1192789"/>
                </a:lnTo>
                <a:lnTo>
                  <a:pt x="1302400" y="1192789"/>
                </a:lnTo>
                <a:lnTo>
                  <a:pt x="1304098" y="1192376"/>
                </a:lnTo>
                <a:lnTo>
                  <a:pt x="1305371" y="1191552"/>
                </a:lnTo>
                <a:lnTo>
                  <a:pt x="1307069" y="1189905"/>
                </a:lnTo>
                <a:lnTo>
                  <a:pt x="1313861" y="1181665"/>
                </a:lnTo>
                <a:lnTo>
                  <a:pt x="1320654" y="1174661"/>
                </a:lnTo>
                <a:lnTo>
                  <a:pt x="1326597" y="1169305"/>
                </a:lnTo>
                <a:lnTo>
                  <a:pt x="1331691" y="1164773"/>
                </a:lnTo>
                <a:lnTo>
                  <a:pt x="1337210" y="1161478"/>
                </a:lnTo>
                <a:lnTo>
                  <a:pt x="1342728" y="1159830"/>
                </a:lnTo>
                <a:lnTo>
                  <a:pt x="1347398" y="1158182"/>
                </a:lnTo>
                <a:lnTo>
                  <a:pt x="1352492" y="1157358"/>
                </a:lnTo>
                <a:lnTo>
                  <a:pt x="1357162" y="1157358"/>
                </a:lnTo>
                <a:lnTo>
                  <a:pt x="1362680" y="1157358"/>
                </a:lnTo>
                <a:lnTo>
                  <a:pt x="1373717" y="1158594"/>
                </a:lnTo>
                <a:lnTo>
                  <a:pt x="1386877" y="1160241"/>
                </a:lnTo>
                <a:lnTo>
                  <a:pt x="1394518" y="1160654"/>
                </a:lnTo>
                <a:lnTo>
                  <a:pt x="1402160" y="1161066"/>
                </a:lnTo>
                <a:lnTo>
                  <a:pt x="1414046" y="1160654"/>
                </a:lnTo>
                <a:lnTo>
                  <a:pt x="1427630" y="1160241"/>
                </a:lnTo>
                <a:lnTo>
                  <a:pt x="1440790" y="1159005"/>
                </a:lnTo>
                <a:lnTo>
                  <a:pt x="1450554" y="1157770"/>
                </a:lnTo>
                <a:lnTo>
                  <a:pt x="1450580" y="1157837"/>
                </a:lnTo>
                <a:lnTo>
                  <a:pt x="1450703" y="1157821"/>
                </a:lnTo>
                <a:lnTo>
                  <a:pt x="1452825" y="1163180"/>
                </a:lnTo>
                <a:lnTo>
                  <a:pt x="1454098" y="1167301"/>
                </a:lnTo>
                <a:lnTo>
                  <a:pt x="1456219" y="1170598"/>
                </a:lnTo>
                <a:lnTo>
                  <a:pt x="1457916" y="1173072"/>
                </a:lnTo>
                <a:lnTo>
                  <a:pt x="1460038" y="1174308"/>
                </a:lnTo>
                <a:lnTo>
                  <a:pt x="1461249" y="1175485"/>
                </a:lnTo>
                <a:lnTo>
                  <a:pt x="1463289" y="1175485"/>
                </a:lnTo>
                <a:lnTo>
                  <a:pt x="1464563" y="1174661"/>
                </a:lnTo>
                <a:lnTo>
                  <a:pt x="1466685" y="1173837"/>
                </a:lnTo>
                <a:lnTo>
                  <a:pt x="1467959" y="1172601"/>
                </a:lnTo>
                <a:lnTo>
                  <a:pt x="1471355" y="1168481"/>
                </a:lnTo>
                <a:lnTo>
                  <a:pt x="1474326" y="1163537"/>
                </a:lnTo>
                <a:lnTo>
                  <a:pt x="1476873" y="1157770"/>
                </a:lnTo>
                <a:lnTo>
                  <a:pt x="1501919" y="1157770"/>
                </a:lnTo>
                <a:lnTo>
                  <a:pt x="1509985" y="1158594"/>
                </a:lnTo>
                <a:lnTo>
                  <a:pt x="1515503" y="1159830"/>
                </a:lnTo>
                <a:lnTo>
                  <a:pt x="1519324" y="1160654"/>
                </a:lnTo>
                <a:lnTo>
                  <a:pt x="1519428" y="1160704"/>
                </a:lnTo>
                <a:lnTo>
                  <a:pt x="1519440" y="1160706"/>
                </a:lnTo>
                <a:lnTo>
                  <a:pt x="1521137" y="1161531"/>
                </a:lnTo>
                <a:lnTo>
                  <a:pt x="1521137" y="1161943"/>
                </a:lnTo>
                <a:lnTo>
                  <a:pt x="1521137" y="1162768"/>
                </a:lnTo>
                <a:lnTo>
                  <a:pt x="1519440" y="1163592"/>
                </a:lnTo>
                <a:lnTo>
                  <a:pt x="1514349" y="1166477"/>
                </a:lnTo>
                <a:lnTo>
                  <a:pt x="1506287" y="1169774"/>
                </a:lnTo>
                <a:lnTo>
                  <a:pt x="1502468" y="1171423"/>
                </a:lnTo>
                <a:lnTo>
                  <a:pt x="1498649" y="1173484"/>
                </a:lnTo>
                <a:lnTo>
                  <a:pt x="1495679" y="1175957"/>
                </a:lnTo>
                <a:lnTo>
                  <a:pt x="1492709" y="1178430"/>
                </a:lnTo>
                <a:lnTo>
                  <a:pt x="1492285" y="1179666"/>
                </a:lnTo>
                <a:lnTo>
                  <a:pt x="1491860" y="1180902"/>
                </a:lnTo>
                <a:lnTo>
                  <a:pt x="1491436" y="1182551"/>
                </a:lnTo>
                <a:lnTo>
                  <a:pt x="1491436" y="1183788"/>
                </a:lnTo>
                <a:lnTo>
                  <a:pt x="1482102" y="1185849"/>
                </a:lnTo>
                <a:lnTo>
                  <a:pt x="1479132" y="1186673"/>
                </a:lnTo>
                <a:lnTo>
                  <a:pt x="1476586" y="1187909"/>
                </a:lnTo>
                <a:lnTo>
                  <a:pt x="1475313" y="1188734"/>
                </a:lnTo>
                <a:lnTo>
                  <a:pt x="1474040" y="1189970"/>
                </a:lnTo>
                <a:lnTo>
                  <a:pt x="1474040" y="1191207"/>
                </a:lnTo>
                <a:lnTo>
                  <a:pt x="1474464" y="1192443"/>
                </a:lnTo>
                <a:lnTo>
                  <a:pt x="1476161" y="1193680"/>
                </a:lnTo>
                <a:lnTo>
                  <a:pt x="1477859" y="1194916"/>
                </a:lnTo>
                <a:lnTo>
                  <a:pt x="1482855" y="1197747"/>
                </a:lnTo>
                <a:lnTo>
                  <a:pt x="1490033" y="1200616"/>
                </a:lnTo>
                <a:lnTo>
                  <a:pt x="1498948" y="1203088"/>
                </a:lnTo>
                <a:lnTo>
                  <a:pt x="1499001" y="1203139"/>
                </a:lnTo>
                <a:lnTo>
                  <a:pt x="1499074" y="1203160"/>
                </a:lnTo>
                <a:lnTo>
                  <a:pt x="1500324" y="1204374"/>
                </a:lnTo>
                <a:lnTo>
                  <a:pt x="1501919" y="1205148"/>
                </a:lnTo>
                <a:lnTo>
                  <a:pt x="1501932" y="1205166"/>
                </a:lnTo>
                <a:lnTo>
                  <a:pt x="1502044" y="1205220"/>
                </a:lnTo>
                <a:lnTo>
                  <a:pt x="1503741" y="1207693"/>
                </a:lnTo>
                <a:lnTo>
                  <a:pt x="1505438" y="1210166"/>
                </a:lnTo>
                <a:lnTo>
                  <a:pt x="1506287" y="1210991"/>
                </a:lnTo>
                <a:lnTo>
                  <a:pt x="1507069" y="1211750"/>
                </a:lnTo>
                <a:lnTo>
                  <a:pt x="1509136" y="1212151"/>
                </a:lnTo>
                <a:lnTo>
                  <a:pt x="1510834" y="1212151"/>
                </a:lnTo>
                <a:lnTo>
                  <a:pt x="1512956" y="1211740"/>
                </a:lnTo>
                <a:lnTo>
                  <a:pt x="1515928" y="1210915"/>
                </a:lnTo>
                <a:lnTo>
                  <a:pt x="1519324" y="1208856"/>
                </a:lnTo>
                <a:lnTo>
                  <a:pt x="1523994" y="1206796"/>
                </a:lnTo>
                <a:lnTo>
                  <a:pt x="1535031" y="1198968"/>
                </a:lnTo>
                <a:lnTo>
                  <a:pt x="1535128" y="1199046"/>
                </a:lnTo>
                <a:lnTo>
                  <a:pt x="1535140" y="1199038"/>
                </a:lnTo>
                <a:lnTo>
                  <a:pt x="1544832" y="1206815"/>
                </a:lnTo>
                <a:lnTo>
                  <a:pt x="1554134" y="1211740"/>
                </a:lnTo>
                <a:lnTo>
                  <a:pt x="1557955" y="1214212"/>
                </a:lnTo>
                <a:lnTo>
                  <a:pt x="1561775" y="1216271"/>
                </a:lnTo>
                <a:lnTo>
                  <a:pt x="1566445" y="1217095"/>
                </a:lnTo>
                <a:lnTo>
                  <a:pt x="1570690" y="1217919"/>
                </a:lnTo>
                <a:lnTo>
                  <a:pt x="1574935" y="1218331"/>
                </a:lnTo>
                <a:lnTo>
                  <a:pt x="1579605" y="1218331"/>
                </a:lnTo>
                <a:lnTo>
                  <a:pt x="1584698" y="1217919"/>
                </a:lnTo>
                <a:lnTo>
                  <a:pt x="1590217" y="1217507"/>
                </a:lnTo>
                <a:lnTo>
                  <a:pt x="1602953" y="1214623"/>
                </a:lnTo>
                <a:lnTo>
                  <a:pt x="1619084" y="1210915"/>
                </a:lnTo>
                <a:lnTo>
                  <a:pt x="1619126" y="1210996"/>
                </a:lnTo>
                <a:lnTo>
                  <a:pt x="1619152" y="1210991"/>
                </a:lnTo>
                <a:lnTo>
                  <a:pt x="1621274" y="1215112"/>
                </a:lnTo>
                <a:lnTo>
                  <a:pt x="1622546" y="1218409"/>
                </a:lnTo>
                <a:lnTo>
                  <a:pt x="1622970" y="1221295"/>
                </a:lnTo>
                <a:lnTo>
                  <a:pt x="1622546" y="1223768"/>
                </a:lnTo>
                <a:lnTo>
                  <a:pt x="1622122" y="1226240"/>
                </a:lnTo>
                <a:lnTo>
                  <a:pt x="1620424" y="1227889"/>
                </a:lnTo>
                <a:lnTo>
                  <a:pt x="1619152" y="1229950"/>
                </a:lnTo>
                <a:lnTo>
                  <a:pt x="1617030" y="1231187"/>
                </a:lnTo>
                <a:lnTo>
                  <a:pt x="1613211" y="1234072"/>
                </a:lnTo>
                <a:lnTo>
                  <a:pt x="1609393" y="1236957"/>
                </a:lnTo>
                <a:lnTo>
                  <a:pt x="1607271" y="1239017"/>
                </a:lnTo>
                <a:lnTo>
                  <a:pt x="1606423" y="1240666"/>
                </a:lnTo>
                <a:lnTo>
                  <a:pt x="1605574" y="1243139"/>
                </a:lnTo>
                <a:lnTo>
                  <a:pt x="1605150" y="1246024"/>
                </a:lnTo>
                <a:lnTo>
                  <a:pt x="1605150" y="1251383"/>
                </a:lnTo>
                <a:lnTo>
                  <a:pt x="1605574" y="1255504"/>
                </a:lnTo>
                <a:lnTo>
                  <a:pt x="1606423" y="1258802"/>
                </a:lnTo>
                <a:lnTo>
                  <a:pt x="1608066" y="1261196"/>
                </a:lnTo>
                <a:lnTo>
                  <a:pt x="1609321" y="1262413"/>
                </a:lnTo>
                <a:lnTo>
                  <a:pt x="1611868" y="1262825"/>
                </a:lnTo>
                <a:lnTo>
                  <a:pt x="1613565" y="1262413"/>
                </a:lnTo>
                <a:lnTo>
                  <a:pt x="1616113" y="1261590"/>
                </a:lnTo>
                <a:lnTo>
                  <a:pt x="1618660" y="1260354"/>
                </a:lnTo>
                <a:lnTo>
                  <a:pt x="1620358" y="1258293"/>
                </a:lnTo>
                <a:lnTo>
                  <a:pt x="1622480" y="1255822"/>
                </a:lnTo>
                <a:lnTo>
                  <a:pt x="1624603" y="1252526"/>
                </a:lnTo>
                <a:lnTo>
                  <a:pt x="1625452" y="1249230"/>
                </a:lnTo>
                <a:lnTo>
                  <a:pt x="1625877" y="1245934"/>
                </a:lnTo>
                <a:lnTo>
                  <a:pt x="1625877" y="1242226"/>
                </a:lnTo>
                <a:lnTo>
                  <a:pt x="1625452" y="1237695"/>
                </a:lnTo>
                <a:lnTo>
                  <a:pt x="1626725" y="1236458"/>
                </a:lnTo>
                <a:lnTo>
                  <a:pt x="1629272" y="1235635"/>
                </a:lnTo>
                <a:lnTo>
                  <a:pt x="1631820" y="1235635"/>
                </a:lnTo>
                <a:lnTo>
                  <a:pt x="1634791" y="1236047"/>
                </a:lnTo>
                <a:lnTo>
                  <a:pt x="1641159" y="1237695"/>
                </a:lnTo>
                <a:lnTo>
                  <a:pt x="1647527" y="1239342"/>
                </a:lnTo>
                <a:lnTo>
                  <a:pt x="1649649" y="1239754"/>
                </a:lnTo>
                <a:lnTo>
                  <a:pt x="1652620" y="1239754"/>
                </a:lnTo>
                <a:lnTo>
                  <a:pt x="1654743" y="1238518"/>
                </a:lnTo>
                <a:lnTo>
                  <a:pt x="1656866" y="1236458"/>
                </a:lnTo>
                <a:lnTo>
                  <a:pt x="1657714" y="1233163"/>
                </a:lnTo>
                <a:lnTo>
                  <a:pt x="1658139" y="1228219"/>
                </a:lnTo>
                <a:lnTo>
                  <a:pt x="1657714" y="1221627"/>
                </a:lnTo>
                <a:lnTo>
                  <a:pt x="1656016" y="1213799"/>
                </a:lnTo>
                <a:lnTo>
                  <a:pt x="1657290" y="1212151"/>
                </a:lnTo>
                <a:lnTo>
                  <a:pt x="1657714" y="1210504"/>
                </a:lnTo>
                <a:lnTo>
                  <a:pt x="1657290" y="1205972"/>
                </a:lnTo>
                <a:lnTo>
                  <a:pt x="1656866" y="1201852"/>
                </a:lnTo>
                <a:lnTo>
                  <a:pt x="1655592" y="1198144"/>
                </a:lnTo>
                <a:lnTo>
                  <a:pt x="1654743" y="1193612"/>
                </a:lnTo>
                <a:lnTo>
                  <a:pt x="1654318" y="1190316"/>
                </a:lnTo>
                <a:lnTo>
                  <a:pt x="1654743" y="1189080"/>
                </a:lnTo>
                <a:lnTo>
                  <a:pt x="1655167" y="1187844"/>
                </a:lnTo>
                <a:lnTo>
                  <a:pt x="1656016" y="1186196"/>
                </a:lnTo>
                <a:lnTo>
                  <a:pt x="1658139" y="1185373"/>
                </a:lnTo>
                <a:lnTo>
                  <a:pt x="1662384" y="1183313"/>
                </a:lnTo>
                <a:lnTo>
                  <a:pt x="1667054" y="1182077"/>
                </a:lnTo>
                <a:lnTo>
                  <a:pt x="1672997" y="1180429"/>
                </a:lnTo>
                <a:lnTo>
                  <a:pt x="1676818" y="1180429"/>
                </a:lnTo>
                <a:lnTo>
                  <a:pt x="1677666" y="1180429"/>
                </a:lnTo>
                <a:lnTo>
                  <a:pt x="1681063" y="1184960"/>
                </a:lnTo>
                <a:lnTo>
                  <a:pt x="1684883" y="1188669"/>
                </a:lnTo>
                <a:lnTo>
                  <a:pt x="1689553" y="1191964"/>
                </a:lnTo>
                <a:lnTo>
                  <a:pt x="1694223" y="1195260"/>
                </a:lnTo>
                <a:lnTo>
                  <a:pt x="1703986" y="1201440"/>
                </a:lnTo>
                <a:lnTo>
                  <a:pt x="1714174" y="1207208"/>
                </a:lnTo>
                <a:lnTo>
                  <a:pt x="1723938" y="1212151"/>
                </a:lnTo>
                <a:lnTo>
                  <a:pt x="1733702" y="1218331"/>
                </a:lnTo>
                <a:lnTo>
                  <a:pt x="1737947" y="1221215"/>
                </a:lnTo>
                <a:lnTo>
                  <a:pt x="1741768" y="1224511"/>
                </a:lnTo>
                <a:lnTo>
                  <a:pt x="1745163" y="1228219"/>
                </a:lnTo>
                <a:lnTo>
                  <a:pt x="1748135" y="1232338"/>
                </a:lnTo>
                <a:lnTo>
                  <a:pt x="1751531" y="1238518"/>
                </a:lnTo>
                <a:lnTo>
                  <a:pt x="1754503" y="1243874"/>
                </a:lnTo>
                <a:lnTo>
                  <a:pt x="1754480" y="1243915"/>
                </a:lnTo>
                <a:lnTo>
                  <a:pt x="1754506" y="1243964"/>
                </a:lnTo>
                <a:lnTo>
                  <a:pt x="1754464" y="1244038"/>
                </a:lnTo>
                <a:lnTo>
                  <a:pt x="1754494" y="1244093"/>
                </a:lnTo>
                <a:lnTo>
                  <a:pt x="1754703" y="1243726"/>
                </a:lnTo>
                <a:lnTo>
                  <a:pt x="1762334" y="1257751"/>
                </a:lnTo>
                <a:lnTo>
                  <a:pt x="1770388" y="1272189"/>
                </a:lnTo>
                <a:lnTo>
                  <a:pt x="1777171" y="1287039"/>
                </a:lnTo>
                <a:lnTo>
                  <a:pt x="1784378" y="1301065"/>
                </a:lnTo>
                <a:lnTo>
                  <a:pt x="1787769" y="1306840"/>
                </a:lnTo>
                <a:lnTo>
                  <a:pt x="1791161" y="1312615"/>
                </a:lnTo>
                <a:lnTo>
                  <a:pt x="1794552" y="1317565"/>
                </a:lnTo>
                <a:lnTo>
                  <a:pt x="1798367" y="1321690"/>
                </a:lnTo>
                <a:lnTo>
                  <a:pt x="1801759" y="1324991"/>
                </a:lnTo>
                <a:lnTo>
                  <a:pt x="1805998" y="1327466"/>
                </a:lnTo>
                <a:lnTo>
                  <a:pt x="1807694" y="1328291"/>
                </a:lnTo>
                <a:lnTo>
                  <a:pt x="1809813" y="1328703"/>
                </a:lnTo>
                <a:lnTo>
                  <a:pt x="1811509" y="1328703"/>
                </a:lnTo>
                <a:lnTo>
                  <a:pt x="1813629" y="1328703"/>
                </a:lnTo>
                <a:lnTo>
                  <a:pt x="1816881" y="1328307"/>
                </a:lnTo>
                <a:lnTo>
                  <a:pt x="1819247" y="1327157"/>
                </a:lnTo>
                <a:lnTo>
                  <a:pt x="1821792" y="1325507"/>
                </a:lnTo>
                <a:lnTo>
                  <a:pt x="1823065" y="1323443"/>
                </a:lnTo>
                <a:lnTo>
                  <a:pt x="1824338" y="1320967"/>
                </a:lnTo>
                <a:lnTo>
                  <a:pt x="1825611" y="1318078"/>
                </a:lnTo>
                <a:lnTo>
                  <a:pt x="1826459" y="1315190"/>
                </a:lnTo>
                <a:lnTo>
                  <a:pt x="1826459" y="1312301"/>
                </a:lnTo>
                <a:lnTo>
                  <a:pt x="1826884" y="1306524"/>
                </a:lnTo>
                <a:lnTo>
                  <a:pt x="1826459" y="1301984"/>
                </a:lnTo>
                <a:lnTo>
                  <a:pt x="1826035" y="1297033"/>
                </a:lnTo>
                <a:lnTo>
                  <a:pt x="1823914" y="1294969"/>
                </a:lnTo>
                <a:lnTo>
                  <a:pt x="1822641" y="1292493"/>
                </a:lnTo>
                <a:lnTo>
                  <a:pt x="1821792" y="1289604"/>
                </a:lnTo>
                <a:lnTo>
                  <a:pt x="1820944" y="1286716"/>
                </a:lnTo>
                <a:lnTo>
                  <a:pt x="1820095" y="1280938"/>
                </a:lnTo>
                <a:lnTo>
                  <a:pt x="1819247" y="1275161"/>
                </a:lnTo>
                <a:lnTo>
                  <a:pt x="1817974" y="1269797"/>
                </a:lnTo>
                <a:lnTo>
                  <a:pt x="1817126" y="1266908"/>
                </a:lnTo>
                <a:lnTo>
                  <a:pt x="1815853" y="1264019"/>
                </a:lnTo>
                <a:lnTo>
                  <a:pt x="1814155" y="1261543"/>
                </a:lnTo>
                <a:lnTo>
                  <a:pt x="1812034" y="1259067"/>
                </a:lnTo>
                <a:lnTo>
                  <a:pt x="1809488" y="1257004"/>
                </a:lnTo>
                <a:lnTo>
                  <a:pt x="1805670" y="1254940"/>
                </a:lnTo>
                <a:lnTo>
                  <a:pt x="1800579" y="1251639"/>
                </a:lnTo>
                <a:lnTo>
                  <a:pt x="1796760" y="1248338"/>
                </a:lnTo>
                <a:lnTo>
                  <a:pt x="1794639" y="1245449"/>
                </a:lnTo>
                <a:lnTo>
                  <a:pt x="1793790" y="1242148"/>
                </a:lnTo>
                <a:lnTo>
                  <a:pt x="1793790" y="1239259"/>
                </a:lnTo>
                <a:lnTo>
                  <a:pt x="1795063" y="1236370"/>
                </a:lnTo>
                <a:lnTo>
                  <a:pt x="1797184" y="1233069"/>
                </a:lnTo>
                <a:lnTo>
                  <a:pt x="1799731" y="1230180"/>
                </a:lnTo>
                <a:lnTo>
                  <a:pt x="1805670" y="1223165"/>
                </a:lnTo>
                <a:lnTo>
                  <a:pt x="1809064" y="1219451"/>
                </a:lnTo>
                <a:lnTo>
                  <a:pt x="1812459" y="1214912"/>
                </a:lnTo>
                <a:lnTo>
                  <a:pt x="1815428" y="1210785"/>
                </a:lnTo>
                <a:lnTo>
                  <a:pt x="1817550" y="1205420"/>
                </a:lnTo>
                <a:lnTo>
                  <a:pt x="1820095" y="1199643"/>
                </a:lnTo>
                <a:lnTo>
                  <a:pt x="1820944" y="1194278"/>
                </a:lnTo>
                <a:lnTo>
                  <a:pt x="1825611" y="1190977"/>
                </a:lnTo>
                <a:lnTo>
                  <a:pt x="1828581" y="1188088"/>
                </a:lnTo>
                <a:lnTo>
                  <a:pt x="1829854" y="1184787"/>
                </a:lnTo>
                <a:lnTo>
                  <a:pt x="1830278" y="1182311"/>
                </a:lnTo>
                <a:lnTo>
                  <a:pt x="1829429" y="1179422"/>
                </a:lnTo>
                <a:lnTo>
                  <a:pt x="1828581" y="1176946"/>
                </a:lnTo>
                <a:lnTo>
                  <a:pt x="1825187" y="1171169"/>
                </a:lnTo>
                <a:lnTo>
                  <a:pt x="1823065" y="1168280"/>
                </a:lnTo>
                <a:lnTo>
                  <a:pt x="1821792" y="1165804"/>
                </a:lnTo>
                <a:lnTo>
                  <a:pt x="1820095" y="1162503"/>
                </a:lnTo>
                <a:lnTo>
                  <a:pt x="1820095" y="1158789"/>
                </a:lnTo>
                <a:lnTo>
                  <a:pt x="1820520" y="1155075"/>
                </a:lnTo>
                <a:lnTo>
                  <a:pt x="1822641" y="1150948"/>
                </a:lnTo>
                <a:lnTo>
                  <a:pt x="1825611" y="1145996"/>
                </a:lnTo>
                <a:lnTo>
                  <a:pt x="1830702" y="1141457"/>
                </a:lnTo>
                <a:lnTo>
                  <a:pt x="1830998" y="1141433"/>
                </a:lnTo>
                <a:lnTo>
                  <a:pt x="1831010" y="1141423"/>
                </a:lnTo>
                <a:lnTo>
                  <a:pt x="1835840" y="1141031"/>
                </a:lnTo>
                <a:lnTo>
                  <a:pt x="1840036" y="1139806"/>
                </a:lnTo>
                <a:lnTo>
                  <a:pt x="1844703" y="1138981"/>
                </a:lnTo>
                <a:lnTo>
                  <a:pt x="1848946" y="1137743"/>
                </a:lnTo>
                <a:lnTo>
                  <a:pt x="1852764" y="1136092"/>
                </a:lnTo>
                <a:lnTo>
                  <a:pt x="1856583" y="1134442"/>
                </a:lnTo>
                <a:lnTo>
                  <a:pt x="1859977" y="1132378"/>
                </a:lnTo>
                <a:lnTo>
                  <a:pt x="1863371" y="1129902"/>
                </a:lnTo>
                <a:lnTo>
                  <a:pt x="1869735" y="1124950"/>
                </a:lnTo>
                <a:lnTo>
                  <a:pt x="1875251" y="1118760"/>
                </a:lnTo>
                <a:lnTo>
                  <a:pt x="1880342" y="1112570"/>
                </a:lnTo>
                <a:lnTo>
                  <a:pt x="1884585" y="1105968"/>
                </a:lnTo>
                <a:lnTo>
                  <a:pt x="1888404" y="1098952"/>
                </a:lnTo>
                <a:lnTo>
                  <a:pt x="1891798" y="1093175"/>
                </a:lnTo>
                <a:lnTo>
                  <a:pt x="1897313" y="1080795"/>
                </a:lnTo>
                <a:lnTo>
                  <a:pt x="1901132" y="1071304"/>
                </a:lnTo>
                <a:lnTo>
                  <a:pt x="1902829" y="1067177"/>
                </a:lnTo>
                <a:lnTo>
                  <a:pt x="1903678" y="1065526"/>
                </a:lnTo>
                <a:lnTo>
                  <a:pt x="1909617" y="1056447"/>
                </a:lnTo>
                <a:lnTo>
                  <a:pt x="1911739" y="1053559"/>
                </a:lnTo>
                <a:lnTo>
                  <a:pt x="1913860" y="1051083"/>
                </a:lnTo>
                <a:lnTo>
                  <a:pt x="1916406" y="1049845"/>
                </a:lnTo>
                <a:lnTo>
                  <a:pt x="1918103" y="1049432"/>
                </a:lnTo>
                <a:lnTo>
                  <a:pt x="1918339" y="1049432"/>
                </a:lnTo>
                <a:lnTo>
                  <a:pt x="1920224" y="1049432"/>
                </a:lnTo>
                <a:lnTo>
                  <a:pt x="1920458" y="1049432"/>
                </a:lnTo>
                <a:lnTo>
                  <a:pt x="1922578" y="1049845"/>
                </a:lnTo>
                <a:lnTo>
                  <a:pt x="1924273" y="1050670"/>
                </a:lnTo>
                <a:lnTo>
                  <a:pt x="1926817" y="1052320"/>
                </a:lnTo>
                <a:lnTo>
                  <a:pt x="1932328" y="1056032"/>
                </a:lnTo>
                <a:lnTo>
                  <a:pt x="1939111" y="1060570"/>
                </a:lnTo>
                <a:lnTo>
                  <a:pt x="1942926" y="1063045"/>
                </a:lnTo>
                <a:lnTo>
                  <a:pt x="1947589" y="1065520"/>
                </a:lnTo>
                <a:lnTo>
                  <a:pt x="1956916" y="1069233"/>
                </a:lnTo>
                <a:lnTo>
                  <a:pt x="1964970" y="1072533"/>
                </a:lnTo>
                <a:lnTo>
                  <a:pt x="1970481" y="1076245"/>
                </a:lnTo>
                <a:lnTo>
                  <a:pt x="1973025" y="1078308"/>
                </a:lnTo>
                <a:lnTo>
                  <a:pt x="1974721" y="1080783"/>
                </a:lnTo>
                <a:lnTo>
                  <a:pt x="1975992" y="1082433"/>
                </a:lnTo>
                <a:lnTo>
                  <a:pt x="1977688" y="1084908"/>
                </a:lnTo>
                <a:lnTo>
                  <a:pt x="1978112" y="1087796"/>
                </a:lnTo>
                <a:lnTo>
                  <a:pt x="1978536" y="1090684"/>
                </a:lnTo>
                <a:lnTo>
                  <a:pt x="1978536" y="1093571"/>
                </a:lnTo>
                <a:lnTo>
                  <a:pt x="1978536" y="1096871"/>
                </a:lnTo>
                <a:lnTo>
                  <a:pt x="1976840" y="1104709"/>
                </a:lnTo>
                <a:lnTo>
                  <a:pt x="1975145" y="1112547"/>
                </a:lnTo>
                <a:lnTo>
                  <a:pt x="1973025" y="1118322"/>
                </a:lnTo>
                <a:lnTo>
                  <a:pt x="1970481" y="1123272"/>
                </a:lnTo>
                <a:lnTo>
                  <a:pt x="1968786" y="1126985"/>
                </a:lnTo>
                <a:lnTo>
                  <a:pt x="1966242" y="1129872"/>
                </a:lnTo>
                <a:lnTo>
                  <a:pt x="1963699" y="1132347"/>
                </a:lnTo>
                <a:lnTo>
                  <a:pt x="1962003" y="1134410"/>
                </a:lnTo>
                <a:lnTo>
                  <a:pt x="1959459" y="1135647"/>
                </a:lnTo>
                <a:lnTo>
                  <a:pt x="1955220" y="1138122"/>
                </a:lnTo>
                <a:lnTo>
                  <a:pt x="1953100" y="1139360"/>
                </a:lnTo>
                <a:lnTo>
                  <a:pt x="1950557" y="1141423"/>
                </a:lnTo>
                <a:lnTo>
                  <a:pt x="1948861" y="1143897"/>
                </a:lnTo>
                <a:lnTo>
                  <a:pt x="1946742" y="1147198"/>
                </a:lnTo>
                <a:lnTo>
                  <a:pt x="1944622" y="1150910"/>
                </a:lnTo>
                <a:lnTo>
                  <a:pt x="1943350" y="1156273"/>
                </a:lnTo>
                <a:lnTo>
                  <a:pt x="1942078" y="1162460"/>
                </a:lnTo>
                <a:lnTo>
                  <a:pt x="1941231" y="1167411"/>
                </a:lnTo>
                <a:lnTo>
                  <a:pt x="1941231" y="1171948"/>
                </a:lnTo>
                <a:lnTo>
                  <a:pt x="1942078" y="1176073"/>
                </a:lnTo>
                <a:lnTo>
                  <a:pt x="1943350" y="1179374"/>
                </a:lnTo>
                <a:lnTo>
                  <a:pt x="1944622" y="1182261"/>
                </a:lnTo>
                <a:lnTo>
                  <a:pt x="1947589" y="1187624"/>
                </a:lnTo>
                <a:lnTo>
                  <a:pt x="1950981" y="1192162"/>
                </a:lnTo>
                <a:lnTo>
                  <a:pt x="1952253" y="1194636"/>
                </a:lnTo>
                <a:lnTo>
                  <a:pt x="1953100" y="1197524"/>
                </a:lnTo>
                <a:lnTo>
                  <a:pt x="1953100" y="1200824"/>
                </a:lnTo>
                <a:lnTo>
                  <a:pt x="1952676" y="1204537"/>
                </a:lnTo>
                <a:lnTo>
                  <a:pt x="1951829" y="1208662"/>
                </a:lnTo>
                <a:lnTo>
                  <a:pt x="1949285" y="1213612"/>
                </a:lnTo>
                <a:lnTo>
                  <a:pt x="1943350" y="1225575"/>
                </a:lnTo>
                <a:lnTo>
                  <a:pt x="1936143" y="1239600"/>
                </a:lnTo>
                <a:lnTo>
                  <a:pt x="1929361" y="1255276"/>
                </a:lnTo>
                <a:lnTo>
                  <a:pt x="1925969" y="1263526"/>
                </a:lnTo>
                <a:lnTo>
                  <a:pt x="1922578" y="1271364"/>
                </a:lnTo>
                <a:lnTo>
                  <a:pt x="1920034" y="1280027"/>
                </a:lnTo>
                <a:lnTo>
                  <a:pt x="1917491" y="1287864"/>
                </a:lnTo>
                <a:lnTo>
                  <a:pt x="1915371" y="1296115"/>
                </a:lnTo>
                <a:lnTo>
                  <a:pt x="1914523" y="1304365"/>
                </a:lnTo>
                <a:lnTo>
                  <a:pt x="1914100" y="1311378"/>
                </a:lnTo>
                <a:lnTo>
                  <a:pt x="1914523" y="1318390"/>
                </a:lnTo>
                <a:lnTo>
                  <a:pt x="1916219" y="1324578"/>
                </a:lnTo>
                <a:lnTo>
                  <a:pt x="1917067" y="1327878"/>
                </a:lnTo>
                <a:lnTo>
                  <a:pt x="1917915" y="1330766"/>
                </a:lnTo>
                <a:lnTo>
                  <a:pt x="1927665" y="1351391"/>
                </a:lnTo>
                <a:lnTo>
                  <a:pt x="1930632" y="1357991"/>
                </a:lnTo>
                <a:lnTo>
                  <a:pt x="1932752" y="1362942"/>
                </a:lnTo>
                <a:lnTo>
                  <a:pt x="1933176" y="1366654"/>
                </a:lnTo>
                <a:lnTo>
                  <a:pt x="1932752" y="1369130"/>
                </a:lnTo>
                <a:lnTo>
                  <a:pt x="1931480" y="1370779"/>
                </a:lnTo>
                <a:lnTo>
                  <a:pt x="1930208" y="1371605"/>
                </a:lnTo>
                <a:lnTo>
                  <a:pt x="1930102" y="1371648"/>
                </a:lnTo>
                <a:lnTo>
                  <a:pt x="1929983" y="1371725"/>
                </a:lnTo>
                <a:lnTo>
                  <a:pt x="1924891" y="1373788"/>
                </a:lnTo>
                <a:lnTo>
                  <a:pt x="1922378" y="1374604"/>
                </a:lnTo>
                <a:lnTo>
                  <a:pt x="1919610" y="1376142"/>
                </a:lnTo>
                <a:lnTo>
                  <a:pt x="1917067" y="1379030"/>
                </a:lnTo>
                <a:lnTo>
                  <a:pt x="1914100" y="1383568"/>
                </a:lnTo>
                <a:lnTo>
                  <a:pt x="1911980" y="1389343"/>
                </a:lnTo>
                <a:lnTo>
                  <a:pt x="1910284" y="1396768"/>
                </a:lnTo>
                <a:lnTo>
                  <a:pt x="1903925" y="1401306"/>
                </a:lnTo>
                <a:lnTo>
                  <a:pt x="1898414" y="1406668"/>
                </a:lnTo>
                <a:lnTo>
                  <a:pt x="1893327" y="1412031"/>
                </a:lnTo>
                <a:lnTo>
                  <a:pt x="1888240" y="1417806"/>
                </a:lnTo>
                <a:lnTo>
                  <a:pt x="1884001" y="1423994"/>
                </a:lnTo>
                <a:lnTo>
                  <a:pt x="1879762" y="1429356"/>
                </a:lnTo>
                <a:lnTo>
                  <a:pt x="1872131" y="1441319"/>
                </a:lnTo>
                <a:lnTo>
                  <a:pt x="1865348" y="1452457"/>
                </a:lnTo>
                <a:lnTo>
                  <a:pt x="1861532" y="1456994"/>
                </a:lnTo>
                <a:lnTo>
                  <a:pt x="1858141" y="1460707"/>
                </a:lnTo>
                <a:lnTo>
                  <a:pt x="1854750" y="1464832"/>
                </a:lnTo>
                <a:lnTo>
                  <a:pt x="1851358" y="1466895"/>
                </a:lnTo>
                <a:lnTo>
                  <a:pt x="1851190" y="1466977"/>
                </a:lnTo>
                <a:lnTo>
                  <a:pt x="1851067" y="1467051"/>
                </a:lnTo>
                <a:lnTo>
                  <a:pt x="1846825" y="1469115"/>
                </a:lnTo>
                <a:lnTo>
                  <a:pt x="1843006" y="1469940"/>
                </a:lnTo>
                <a:lnTo>
                  <a:pt x="1838339" y="1469527"/>
                </a:lnTo>
                <a:lnTo>
                  <a:pt x="1834096" y="1468702"/>
                </a:lnTo>
                <a:lnTo>
                  <a:pt x="1830702" y="1466639"/>
                </a:lnTo>
                <a:lnTo>
                  <a:pt x="1828581" y="1464988"/>
                </a:lnTo>
                <a:lnTo>
                  <a:pt x="1826035" y="1462099"/>
                </a:lnTo>
                <a:lnTo>
                  <a:pt x="1824338" y="1459210"/>
                </a:lnTo>
                <a:lnTo>
                  <a:pt x="1821792" y="1453020"/>
                </a:lnTo>
                <a:lnTo>
                  <a:pt x="1819247" y="1446831"/>
                </a:lnTo>
                <a:lnTo>
                  <a:pt x="1817974" y="1443942"/>
                </a:lnTo>
                <a:lnTo>
                  <a:pt x="1816701" y="1441053"/>
                </a:lnTo>
                <a:lnTo>
                  <a:pt x="1815428" y="1438990"/>
                </a:lnTo>
                <a:lnTo>
                  <a:pt x="1812883" y="1437339"/>
                </a:lnTo>
                <a:lnTo>
                  <a:pt x="1810337" y="1435689"/>
                </a:lnTo>
                <a:lnTo>
                  <a:pt x="1807367" y="1435276"/>
                </a:lnTo>
                <a:lnTo>
                  <a:pt x="1801427" y="1434863"/>
                </a:lnTo>
                <a:lnTo>
                  <a:pt x="1797609" y="1435276"/>
                </a:lnTo>
                <a:lnTo>
                  <a:pt x="1794639" y="1435689"/>
                </a:lnTo>
                <a:lnTo>
                  <a:pt x="1793195" y="1436040"/>
                </a:lnTo>
                <a:lnTo>
                  <a:pt x="1792008" y="1437194"/>
                </a:lnTo>
                <a:lnTo>
                  <a:pt x="1791585" y="1438019"/>
                </a:lnTo>
                <a:lnTo>
                  <a:pt x="1792008" y="1439669"/>
                </a:lnTo>
                <a:lnTo>
                  <a:pt x="1793281" y="1440906"/>
                </a:lnTo>
                <a:lnTo>
                  <a:pt x="1795400" y="1444207"/>
                </a:lnTo>
                <a:lnTo>
                  <a:pt x="1798792" y="1447920"/>
                </a:lnTo>
                <a:lnTo>
                  <a:pt x="1801335" y="1452457"/>
                </a:lnTo>
                <a:lnTo>
                  <a:pt x="1802183" y="1454107"/>
                </a:lnTo>
                <a:lnTo>
                  <a:pt x="1803031" y="1456170"/>
                </a:lnTo>
                <a:lnTo>
                  <a:pt x="1803454" y="1459882"/>
                </a:lnTo>
                <a:lnTo>
                  <a:pt x="1804302" y="1462770"/>
                </a:lnTo>
                <a:lnTo>
                  <a:pt x="1805998" y="1465245"/>
                </a:lnTo>
                <a:lnTo>
                  <a:pt x="1808118" y="1466895"/>
                </a:lnTo>
                <a:lnTo>
                  <a:pt x="1811085" y="1468545"/>
                </a:lnTo>
                <a:lnTo>
                  <a:pt x="1814477" y="1469783"/>
                </a:lnTo>
                <a:lnTo>
                  <a:pt x="1822107" y="1471845"/>
                </a:lnTo>
                <a:lnTo>
                  <a:pt x="1831010" y="1474320"/>
                </a:lnTo>
                <a:lnTo>
                  <a:pt x="1835673" y="1475558"/>
                </a:lnTo>
                <a:lnTo>
                  <a:pt x="1840336" y="1477620"/>
                </a:lnTo>
                <a:lnTo>
                  <a:pt x="1845423" y="1479270"/>
                </a:lnTo>
                <a:lnTo>
                  <a:pt x="1849662" y="1482158"/>
                </a:lnTo>
                <a:lnTo>
                  <a:pt x="1854750" y="1485458"/>
                </a:lnTo>
                <a:lnTo>
                  <a:pt x="1858828" y="1489823"/>
                </a:lnTo>
                <a:lnTo>
                  <a:pt x="1860825" y="1484383"/>
                </a:lnTo>
                <a:lnTo>
                  <a:pt x="1862523" y="1479431"/>
                </a:lnTo>
                <a:lnTo>
                  <a:pt x="1865492" y="1476130"/>
                </a:lnTo>
                <a:lnTo>
                  <a:pt x="1868462" y="1473654"/>
                </a:lnTo>
                <a:lnTo>
                  <a:pt x="1868721" y="1473510"/>
                </a:lnTo>
                <a:lnTo>
                  <a:pt x="1868739" y="1473495"/>
                </a:lnTo>
                <a:lnTo>
                  <a:pt x="1871707" y="1471845"/>
                </a:lnTo>
                <a:lnTo>
                  <a:pt x="1875098" y="1470608"/>
                </a:lnTo>
                <a:lnTo>
                  <a:pt x="1882304" y="1469370"/>
                </a:lnTo>
                <a:lnTo>
                  <a:pt x="1886120" y="1468545"/>
                </a:lnTo>
                <a:lnTo>
                  <a:pt x="1890783" y="1467307"/>
                </a:lnTo>
                <a:lnTo>
                  <a:pt x="1894599" y="1466070"/>
                </a:lnTo>
                <a:lnTo>
                  <a:pt x="1898834" y="1464009"/>
                </a:lnTo>
                <a:lnTo>
                  <a:pt x="1900841" y="1462766"/>
                </a:lnTo>
                <a:lnTo>
                  <a:pt x="1903256" y="1461272"/>
                </a:lnTo>
                <a:lnTo>
                  <a:pt x="1907496" y="1457560"/>
                </a:lnTo>
                <a:lnTo>
                  <a:pt x="1911739" y="1452608"/>
                </a:lnTo>
                <a:lnTo>
                  <a:pt x="1916406" y="1445593"/>
                </a:lnTo>
                <a:lnTo>
                  <a:pt x="1918951" y="1440641"/>
                </a:lnTo>
                <a:lnTo>
                  <a:pt x="1920224" y="1436927"/>
                </a:lnTo>
                <a:lnTo>
                  <a:pt x="1921073" y="1433625"/>
                </a:lnTo>
                <a:lnTo>
                  <a:pt x="1923194" y="1430736"/>
                </a:lnTo>
                <a:lnTo>
                  <a:pt x="1926164" y="1427848"/>
                </a:lnTo>
                <a:lnTo>
                  <a:pt x="1930407" y="1424546"/>
                </a:lnTo>
                <a:lnTo>
                  <a:pt x="1930560" y="1424462"/>
                </a:lnTo>
                <a:lnTo>
                  <a:pt x="1930632" y="1424406"/>
                </a:lnTo>
                <a:lnTo>
                  <a:pt x="1937415" y="1420693"/>
                </a:lnTo>
                <a:lnTo>
                  <a:pt x="1947375" y="1415444"/>
                </a:lnTo>
                <a:lnTo>
                  <a:pt x="1945257" y="1396072"/>
                </a:lnTo>
                <a:lnTo>
                  <a:pt x="1943560" y="1380391"/>
                </a:lnTo>
                <a:lnTo>
                  <a:pt x="1943560" y="1373788"/>
                </a:lnTo>
                <a:lnTo>
                  <a:pt x="1943984" y="1367598"/>
                </a:lnTo>
                <a:lnTo>
                  <a:pt x="1944407" y="1362234"/>
                </a:lnTo>
                <a:lnTo>
                  <a:pt x="1945681" y="1357282"/>
                </a:lnTo>
                <a:lnTo>
                  <a:pt x="1946953" y="1353568"/>
                </a:lnTo>
                <a:lnTo>
                  <a:pt x="1949074" y="1350266"/>
                </a:lnTo>
                <a:lnTo>
                  <a:pt x="1951620" y="1347378"/>
                </a:lnTo>
                <a:lnTo>
                  <a:pt x="1954591" y="1345314"/>
                </a:lnTo>
                <a:lnTo>
                  <a:pt x="1957984" y="1343251"/>
                </a:lnTo>
                <a:lnTo>
                  <a:pt x="1958184" y="1343143"/>
                </a:lnTo>
                <a:lnTo>
                  <a:pt x="1958188" y="1343141"/>
                </a:lnTo>
                <a:lnTo>
                  <a:pt x="1962003" y="1341079"/>
                </a:lnTo>
                <a:lnTo>
                  <a:pt x="1966242" y="1340253"/>
                </a:lnTo>
                <a:lnTo>
                  <a:pt x="1971329" y="1339429"/>
                </a:lnTo>
                <a:lnTo>
                  <a:pt x="1976840" y="1339016"/>
                </a:lnTo>
                <a:lnTo>
                  <a:pt x="1982351" y="1339429"/>
                </a:lnTo>
                <a:lnTo>
                  <a:pt x="1986591" y="1340253"/>
                </a:lnTo>
                <a:lnTo>
                  <a:pt x="1990406" y="1341491"/>
                </a:lnTo>
                <a:lnTo>
                  <a:pt x="1993797" y="1343554"/>
                </a:lnTo>
                <a:lnTo>
                  <a:pt x="1996341" y="1346028"/>
                </a:lnTo>
                <a:lnTo>
                  <a:pt x="1998461" y="1348504"/>
                </a:lnTo>
                <a:lnTo>
                  <a:pt x="2001004" y="1351804"/>
                </a:lnTo>
                <a:lnTo>
                  <a:pt x="2004395" y="1357991"/>
                </a:lnTo>
                <a:lnTo>
                  <a:pt x="2007363" y="1364592"/>
                </a:lnTo>
                <a:lnTo>
                  <a:pt x="2009058" y="1367892"/>
                </a:lnTo>
                <a:lnTo>
                  <a:pt x="2011178" y="1370779"/>
                </a:lnTo>
                <a:lnTo>
                  <a:pt x="2013722" y="1373667"/>
                </a:lnTo>
                <a:lnTo>
                  <a:pt x="2015842" y="1375730"/>
                </a:lnTo>
                <a:lnTo>
                  <a:pt x="2010330" y="1390167"/>
                </a:lnTo>
                <a:lnTo>
                  <a:pt x="2005667" y="1401306"/>
                </a:lnTo>
                <a:lnTo>
                  <a:pt x="2004395" y="1406668"/>
                </a:lnTo>
                <a:lnTo>
                  <a:pt x="2002700" y="1411618"/>
                </a:lnTo>
                <a:lnTo>
                  <a:pt x="2002276" y="1416156"/>
                </a:lnTo>
                <a:lnTo>
                  <a:pt x="2002276" y="1421519"/>
                </a:lnTo>
                <a:lnTo>
                  <a:pt x="2002276" y="1423994"/>
                </a:lnTo>
                <a:lnTo>
                  <a:pt x="2002700" y="1426056"/>
                </a:lnTo>
                <a:lnTo>
                  <a:pt x="2004395" y="1428531"/>
                </a:lnTo>
                <a:lnTo>
                  <a:pt x="2005667" y="1431006"/>
                </a:lnTo>
                <a:lnTo>
                  <a:pt x="2007363" y="1433481"/>
                </a:lnTo>
                <a:lnTo>
                  <a:pt x="2009907" y="1435544"/>
                </a:lnTo>
                <a:lnTo>
                  <a:pt x="2014569" y="1438844"/>
                </a:lnTo>
                <a:lnTo>
                  <a:pt x="2020504" y="1442144"/>
                </a:lnTo>
                <a:lnTo>
                  <a:pt x="2027287" y="1444207"/>
                </a:lnTo>
                <a:lnTo>
                  <a:pt x="2034070" y="1445444"/>
                </a:lnTo>
                <a:lnTo>
                  <a:pt x="2037461" y="1445444"/>
                </a:lnTo>
                <a:lnTo>
                  <a:pt x="2040718" y="1445444"/>
                </a:lnTo>
                <a:lnTo>
                  <a:pt x="2040718" y="1444767"/>
                </a:lnTo>
                <a:lnTo>
                  <a:pt x="2039869" y="1443942"/>
                </a:lnTo>
                <a:lnTo>
                  <a:pt x="2036476" y="1441053"/>
                </a:lnTo>
                <a:lnTo>
                  <a:pt x="2030960" y="1437752"/>
                </a:lnTo>
                <a:lnTo>
                  <a:pt x="2024596" y="1434038"/>
                </a:lnTo>
                <a:lnTo>
                  <a:pt x="2018231" y="1429498"/>
                </a:lnTo>
                <a:lnTo>
                  <a:pt x="2015261" y="1426610"/>
                </a:lnTo>
                <a:lnTo>
                  <a:pt x="2013140" y="1424134"/>
                </a:lnTo>
                <a:lnTo>
                  <a:pt x="2011019" y="1421245"/>
                </a:lnTo>
                <a:lnTo>
                  <a:pt x="2009746" y="1417944"/>
                </a:lnTo>
                <a:lnTo>
                  <a:pt x="2008473" y="1414643"/>
                </a:lnTo>
                <a:lnTo>
                  <a:pt x="2008049" y="1410929"/>
                </a:lnTo>
                <a:lnTo>
                  <a:pt x="2008898" y="1408453"/>
                </a:lnTo>
                <a:lnTo>
                  <a:pt x="2010171" y="1405976"/>
                </a:lnTo>
                <a:lnTo>
                  <a:pt x="2011867" y="1403500"/>
                </a:lnTo>
                <a:lnTo>
                  <a:pt x="2012003" y="1403402"/>
                </a:lnTo>
                <a:lnTo>
                  <a:pt x="2012026" y="1403368"/>
                </a:lnTo>
                <a:lnTo>
                  <a:pt x="2013722" y="1402130"/>
                </a:lnTo>
                <a:lnTo>
                  <a:pt x="2017537" y="1399243"/>
                </a:lnTo>
                <a:lnTo>
                  <a:pt x="2021353" y="1396768"/>
                </a:lnTo>
                <a:lnTo>
                  <a:pt x="2025057" y="1393964"/>
                </a:lnTo>
                <a:lnTo>
                  <a:pt x="2026717" y="1391946"/>
                </a:lnTo>
                <a:lnTo>
                  <a:pt x="2027566" y="1389882"/>
                </a:lnTo>
                <a:lnTo>
                  <a:pt x="2028414" y="1387407"/>
                </a:lnTo>
                <a:lnTo>
                  <a:pt x="2029263" y="1384105"/>
                </a:lnTo>
                <a:lnTo>
                  <a:pt x="2029263" y="1380391"/>
                </a:lnTo>
                <a:lnTo>
                  <a:pt x="2028414" y="1375852"/>
                </a:lnTo>
                <a:lnTo>
                  <a:pt x="2026717" y="1366360"/>
                </a:lnTo>
                <a:lnTo>
                  <a:pt x="2023747" y="1358107"/>
                </a:lnTo>
                <a:lnTo>
                  <a:pt x="2020353" y="1349441"/>
                </a:lnTo>
                <a:lnTo>
                  <a:pt x="2018231" y="1346140"/>
                </a:lnTo>
                <a:lnTo>
                  <a:pt x="2016535" y="1342426"/>
                </a:lnTo>
                <a:lnTo>
                  <a:pt x="2013989" y="1339124"/>
                </a:lnTo>
                <a:lnTo>
                  <a:pt x="2011443" y="1336236"/>
                </a:lnTo>
                <a:lnTo>
                  <a:pt x="2008473" y="1333347"/>
                </a:lnTo>
                <a:lnTo>
                  <a:pt x="2005503" y="1330871"/>
                </a:lnTo>
                <a:lnTo>
                  <a:pt x="2002109" y="1328808"/>
                </a:lnTo>
                <a:lnTo>
                  <a:pt x="1998714" y="1327157"/>
                </a:lnTo>
                <a:lnTo>
                  <a:pt x="1994897" y="1325507"/>
                </a:lnTo>
                <a:lnTo>
                  <a:pt x="1991077" y="1324681"/>
                </a:lnTo>
                <a:lnTo>
                  <a:pt x="1982168" y="1327157"/>
                </a:lnTo>
                <a:lnTo>
                  <a:pt x="1974531" y="1328395"/>
                </a:lnTo>
                <a:lnTo>
                  <a:pt x="1967743" y="1329633"/>
                </a:lnTo>
                <a:lnTo>
                  <a:pt x="1962228" y="1330046"/>
                </a:lnTo>
                <a:lnTo>
                  <a:pt x="1957984" y="1330046"/>
                </a:lnTo>
                <a:lnTo>
                  <a:pt x="1954591" y="1329633"/>
                </a:lnTo>
                <a:lnTo>
                  <a:pt x="1951620" y="1328395"/>
                </a:lnTo>
                <a:lnTo>
                  <a:pt x="1949074" y="1327157"/>
                </a:lnTo>
                <a:lnTo>
                  <a:pt x="1947378" y="1325094"/>
                </a:lnTo>
                <a:lnTo>
                  <a:pt x="1946529" y="1322205"/>
                </a:lnTo>
                <a:lnTo>
                  <a:pt x="1946105" y="1319316"/>
                </a:lnTo>
                <a:lnTo>
                  <a:pt x="1945681" y="1316015"/>
                </a:lnTo>
                <a:lnTo>
                  <a:pt x="1945681" y="1308174"/>
                </a:lnTo>
                <a:lnTo>
                  <a:pt x="1946105" y="1298683"/>
                </a:lnTo>
                <a:lnTo>
                  <a:pt x="1946105" y="1292905"/>
                </a:lnTo>
                <a:lnTo>
                  <a:pt x="1946953" y="1287128"/>
                </a:lnTo>
                <a:lnTo>
                  <a:pt x="1948650" y="1280938"/>
                </a:lnTo>
                <a:lnTo>
                  <a:pt x="1950771" y="1274336"/>
                </a:lnTo>
                <a:lnTo>
                  <a:pt x="1955863" y="1260717"/>
                </a:lnTo>
                <a:lnTo>
                  <a:pt x="1961802" y="1245862"/>
                </a:lnTo>
                <a:lnTo>
                  <a:pt x="1965197" y="1243386"/>
                </a:lnTo>
                <a:lnTo>
                  <a:pt x="1967743" y="1241322"/>
                </a:lnTo>
                <a:lnTo>
                  <a:pt x="1969440" y="1237609"/>
                </a:lnTo>
                <a:lnTo>
                  <a:pt x="1969864" y="1233894"/>
                </a:lnTo>
                <a:lnTo>
                  <a:pt x="1970289" y="1229767"/>
                </a:lnTo>
                <a:lnTo>
                  <a:pt x="1969864" y="1224816"/>
                </a:lnTo>
                <a:lnTo>
                  <a:pt x="1968167" y="1214912"/>
                </a:lnTo>
                <a:lnTo>
                  <a:pt x="1965621" y="1204182"/>
                </a:lnTo>
                <a:lnTo>
                  <a:pt x="1963076" y="1192628"/>
                </a:lnTo>
                <a:lnTo>
                  <a:pt x="1962652" y="1186850"/>
                </a:lnTo>
                <a:lnTo>
                  <a:pt x="1962228" y="1181898"/>
                </a:lnTo>
                <a:lnTo>
                  <a:pt x="1962228" y="1176533"/>
                </a:lnTo>
                <a:lnTo>
                  <a:pt x="1963076" y="1171169"/>
                </a:lnTo>
                <a:lnTo>
                  <a:pt x="1964349" y="1166217"/>
                </a:lnTo>
                <a:lnTo>
                  <a:pt x="1965621" y="1160440"/>
                </a:lnTo>
                <a:lnTo>
                  <a:pt x="1966895" y="1155488"/>
                </a:lnTo>
                <a:lnTo>
                  <a:pt x="1968591" y="1153424"/>
                </a:lnTo>
                <a:lnTo>
                  <a:pt x="1969864" y="1150948"/>
                </a:lnTo>
                <a:lnTo>
                  <a:pt x="1972410" y="1148885"/>
                </a:lnTo>
                <a:lnTo>
                  <a:pt x="1974956" y="1147234"/>
                </a:lnTo>
                <a:lnTo>
                  <a:pt x="1977925" y="1144758"/>
                </a:lnTo>
                <a:lnTo>
                  <a:pt x="1981319" y="1142695"/>
                </a:lnTo>
                <a:lnTo>
                  <a:pt x="1985138" y="1141457"/>
                </a:lnTo>
                <a:lnTo>
                  <a:pt x="1990229" y="1139394"/>
                </a:lnTo>
                <a:lnTo>
                  <a:pt x="1995745" y="1138156"/>
                </a:lnTo>
                <a:lnTo>
                  <a:pt x="2002109" y="1136505"/>
                </a:lnTo>
                <a:lnTo>
                  <a:pt x="2002150" y="1136505"/>
                </a:lnTo>
                <a:lnTo>
                  <a:pt x="2002276" y="1136472"/>
                </a:lnTo>
                <a:lnTo>
                  <a:pt x="2003907" y="1136472"/>
                </a:lnTo>
                <a:lnTo>
                  <a:pt x="2005079" y="1136092"/>
                </a:lnTo>
                <a:lnTo>
                  <a:pt x="2005927" y="1135267"/>
                </a:lnTo>
                <a:lnTo>
                  <a:pt x="2007201" y="1134442"/>
                </a:lnTo>
                <a:lnTo>
                  <a:pt x="2008898" y="1131140"/>
                </a:lnTo>
                <a:lnTo>
                  <a:pt x="2010595" y="1126601"/>
                </a:lnTo>
                <a:lnTo>
                  <a:pt x="2011443" y="1122061"/>
                </a:lnTo>
                <a:lnTo>
                  <a:pt x="2012292" y="1116284"/>
                </a:lnTo>
                <a:lnTo>
                  <a:pt x="2013989" y="1103904"/>
                </a:lnTo>
                <a:lnTo>
                  <a:pt x="2015686" y="1092349"/>
                </a:lnTo>
                <a:lnTo>
                  <a:pt x="2016959" y="1087810"/>
                </a:lnTo>
                <a:lnTo>
                  <a:pt x="2018231" y="1084096"/>
                </a:lnTo>
                <a:lnTo>
                  <a:pt x="2019929" y="1081207"/>
                </a:lnTo>
                <a:lnTo>
                  <a:pt x="2021202" y="1079970"/>
                </a:lnTo>
                <a:lnTo>
                  <a:pt x="2022050" y="1079557"/>
                </a:lnTo>
                <a:lnTo>
                  <a:pt x="2022177" y="1079557"/>
                </a:lnTo>
                <a:lnTo>
                  <a:pt x="2022200" y="1079545"/>
                </a:lnTo>
                <a:lnTo>
                  <a:pt x="2023896" y="1079545"/>
                </a:lnTo>
                <a:lnTo>
                  <a:pt x="2025168" y="1079545"/>
                </a:lnTo>
                <a:lnTo>
                  <a:pt x="2026864" y="1080783"/>
                </a:lnTo>
                <a:lnTo>
                  <a:pt x="2028559" y="1082021"/>
                </a:lnTo>
                <a:lnTo>
                  <a:pt x="2030255" y="1090271"/>
                </a:lnTo>
                <a:lnTo>
                  <a:pt x="2030679" y="1098108"/>
                </a:lnTo>
                <a:lnTo>
                  <a:pt x="2030679" y="1105121"/>
                </a:lnTo>
                <a:lnTo>
                  <a:pt x="2030255" y="1112134"/>
                </a:lnTo>
                <a:lnTo>
                  <a:pt x="2029407" y="1120797"/>
                </a:lnTo>
                <a:lnTo>
                  <a:pt x="2028559" y="1124097"/>
                </a:lnTo>
                <a:lnTo>
                  <a:pt x="2025168" y="1131110"/>
                </a:lnTo>
                <a:lnTo>
                  <a:pt x="2022200" y="1137710"/>
                </a:lnTo>
                <a:lnTo>
                  <a:pt x="2018809" y="1143897"/>
                </a:lnTo>
                <a:lnTo>
                  <a:pt x="2015842" y="1150085"/>
                </a:lnTo>
                <a:lnTo>
                  <a:pt x="2013298" y="1156685"/>
                </a:lnTo>
                <a:lnTo>
                  <a:pt x="2011178" y="1163286"/>
                </a:lnTo>
                <a:lnTo>
                  <a:pt x="2010330" y="1170711"/>
                </a:lnTo>
                <a:lnTo>
                  <a:pt x="2009907" y="1174423"/>
                </a:lnTo>
                <a:lnTo>
                  <a:pt x="2009907" y="1178961"/>
                </a:lnTo>
                <a:lnTo>
                  <a:pt x="2011178" y="1182261"/>
                </a:lnTo>
                <a:lnTo>
                  <a:pt x="2013722" y="1186386"/>
                </a:lnTo>
                <a:lnTo>
                  <a:pt x="2017537" y="1190924"/>
                </a:lnTo>
                <a:lnTo>
                  <a:pt x="2021776" y="1195462"/>
                </a:lnTo>
                <a:lnTo>
                  <a:pt x="2027287" y="1199174"/>
                </a:lnTo>
                <a:lnTo>
                  <a:pt x="2030679" y="1201237"/>
                </a:lnTo>
                <a:lnTo>
                  <a:pt x="2033646" y="1202887"/>
                </a:lnTo>
                <a:lnTo>
                  <a:pt x="2037461" y="1204124"/>
                </a:lnTo>
                <a:lnTo>
                  <a:pt x="2040853" y="1205362"/>
                </a:lnTo>
                <a:lnTo>
                  <a:pt x="2044668" y="1205775"/>
                </a:lnTo>
                <a:lnTo>
                  <a:pt x="2048907" y="1205775"/>
                </a:lnTo>
                <a:lnTo>
                  <a:pt x="2052299" y="1209074"/>
                </a:lnTo>
                <a:lnTo>
                  <a:pt x="2054419" y="1212787"/>
                </a:lnTo>
                <a:lnTo>
                  <a:pt x="2059082" y="1220212"/>
                </a:lnTo>
                <a:lnTo>
                  <a:pt x="2060778" y="1223925"/>
                </a:lnTo>
                <a:lnTo>
                  <a:pt x="2063321" y="1226812"/>
                </a:lnTo>
                <a:lnTo>
                  <a:pt x="2065865" y="1229700"/>
                </a:lnTo>
                <a:lnTo>
                  <a:pt x="2069242" y="1232165"/>
                </a:lnTo>
                <a:lnTo>
                  <a:pt x="2071690" y="1230180"/>
                </a:lnTo>
                <a:lnTo>
                  <a:pt x="2072539" y="1228117"/>
                </a:lnTo>
                <a:lnTo>
                  <a:pt x="2073387" y="1225641"/>
                </a:lnTo>
                <a:lnTo>
                  <a:pt x="2073387" y="1222752"/>
                </a:lnTo>
                <a:lnTo>
                  <a:pt x="2072963" y="1219864"/>
                </a:lnTo>
                <a:lnTo>
                  <a:pt x="2072114" y="1216562"/>
                </a:lnTo>
                <a:lnTo>
                  <a:pt x="2069569" y="1210373"/>
                </a:lnTo>
                <a:lnTo>
                  <a:pt x="2066175" y="1204182"/>
                </a:lnTo>
                <a:lnTo>
                  <a:pt x="2063205" y="1198818"/>
                </a:lnTo>
                <a:lnTo>
                  <a:pt x="2059810" y="1194278"/>
                </a:lnTo>
                <a:lnTo>
                  <a:pt x="2050477" y="1189326"/>
                </a:lnTo>
                <a:lnTo>
                  <a:pt x="2043264" y="1185200"/>
                </a:lnTo>
                <a:lnTo>
                  <a:pt x="2037324" y="1181486"/>
                </a:lnTo>
                <a:lnTo>
                  <a:pt x="2033082" y="1177359"/>
                </a:lnTo>
                <a:lnTo>
                  <a:pt x="2030111" y="1173645"/>
                </a:lnTo>
                <a:lnTo>
                  <a:pt x="2027990" y="1169931"/>
                </a:lnTo>
                <a:lnTo>
                  <a:pt x="2026717" y="1166630"/>
                </a:lnTo>
                <a:lnTo>
                  <a:pt x="2026717" y="1163328"/>
                </a:lnTo>
                <a:lnTo>
                  <a:pt x="2027141" y="1160440"/>
                </a:lnTo>
                <a:lnTo>
                  <a:pt x="2027990" y="1157551"/>
                </a:lnTo>
                <a:lnTo>
                  <a:pt x="2029687" y="1154662"/>
                </a:lnTo>
                <a:lnTo>
                  <a:pt x="2031384" y="1152186"/>
                </a:lnTo>
                <a:lnTo>
                  <a:pt x="2034778" y="1148059"/>
                </a:lnTo>
                <a:lnTo>
                  <a:pt x="2037748" y="1144345"/>
                </a:lnTo>
                <a:lnTo>
                  <a:pt x="2037816" y="1144397"/>
                </a:lnTo>
                <a:lnTo>
                  <a:pt x="2037885" y="1144310"/>
                </a:lnTo>
                <a:lnTo>
                  <a:pt x="2043396" y="1148435"/>
                </a:lnTo>
                <a:lnTo>
                  <a:pt x="2048907" y="1152148"/>
                </a:lnTo>
                <a:lnTo>
                  <a:pt x="2053571" y="1155448"/>
                </a:lnTo>
                <a:lnTo>
                  <a:pt x="2058658" y="1158335"/>
                </a:lnTo>
                <a:lnTo>
                  <a:pt x="2062897" y="1160398"/>
                </a:lnTo>
                <a:lnTo>
                  <a:pt x="2066712" y="1161636"/>
                </a:lnTo>
                <a:lnTo>
                  <a:pt x="2070104" y="1162873"/>
                </a:lnTo>
                <a:lnTo>
                  <a:pt x="2072648" y="1162873"/>
                </a:lnTo>
                <a:lnTo>
                  <a:pt x="2075104" y="1162475"/>
                </a:lnTo>
                <a:lnTo>
                  <a:pt x="2075933" y="1161265"/>
                </a:lnTo>
                <a:lnTo>
                  <a:pt x="2076357" y="1160027"/>
                </a:lnTo>
                <a:lnTo>
                  <a:pt x="2075933" y="1157138"/>
                </a:lnTo>
                <a:lnTo>
                  <a:pt x="2075085" y="1154250"/>
                </a:lnTo>
                <a:lnTo>
                  <a:pt x="2072539" y="1150535"/>
                </a:lnTo>
                <a:lnTo>
                  <a:pt x="2069145" y="1145996"/>
                </a:lnTo>
                <a:lnTo>
                  <a:pt x="2064053" y="1141457"/>
                </a:lnTo>
                <a:lnTo>
                  <a:pt x="2065326" y="1138981"/>
                </a:lnTo>
                <a:lnTo>
                  <a:pt x="2067023" y="1137330"/>
                </a:lnTo>
                <a:lnTo>
                  <a:pt x="2069993" y="1136092"/>
                </a:lnTo>
                <a:lnTo>
                  <a:pt x="2072963" y="1134854"/>
                </a:lnTo>
                <a:lnTo>
                  <a:pt x="2073034" y="1134838"/>
                </a:lnTo>
                <a:lnTo>
                  <a:pt x="2073072" y="1134822"/>
                </a:lnTo>
                <a:lnTo>
                  <a:pt x="2080278" y="1133172"/>
                </a:lnTo>
                <a:lnTo>
                  <a:pt x="2087536" y="1131995"/>
                </a:lnTo>
                <a:lnTo>
                  <a:pt x="2087761" y="1131612"/>
                </a:lnTo>
                <a:lnTo>
                  <a:pt x="2091159" y="1131612"/>
                </a:lnTo>
                <a:lnTo>
                  <a:pt x="2093284" y="1130786"/>
                </a:lnTo>
                <a:lnTo>
                  <a:pt x="2094982" y="1129549"/>
                </a:lnTo>
                <a:lnTo>
                  <a:pt x="2095408" y="1128724"/>
                </a:lnTo>
                <a:lnTo>
                  <a:pt x="2102628" y="1135738"/>
                </a:lnTo>
                <a:lnTo>
                  <a:pt x="2108999" y="1141102"/>
                </a:lnTo>
                <a:lnTo>
                  <a:pt x="2119193" y="1150179"/>
                </a:lnTo>
                <a:lnTo>
                  <a:pt x="2123865" y="1154305"/>
                </a:lnTo>
                <a:lnTo>
                  <a:pt x="2128113" y="1159669"/>
                </a:lnTo>
                <a:lnTo>
                  <a:pt x="2131935" y="1166271"/>
                </a:lnTo>
                <a:lnTo>
                  <a:pt x="2136183" y="1173698"/>
                </a:lnTo>
                <a:lnTo>
                  <a:pt x="2137033" y="1176174"/>
                </a:lnTo>
                <a:lnTo>
                  <a:pt x="2137882" y="1177824"/>
                </a:lnTo>
                <a:lnTo>
                  <a:pt x="2139581" y="1179062"/>
                </a:lnTo>
                <a:lnTo>
                  <a:pt x="2140856" y="1179888"/>
                </a:lnTo>
                <a:lnTo>
                  <a:pt x="2144254" y="1181538"/>
                </a:lnTo>
                <a:lnTo>
                  <a:pt x="2148067" y="1181950"/>
                </a:lnTo>
                <a:lnTo>
                  <a:pt x="2152315" y="1181538"/>
                </a:lnTo>
                <a:lnTo>
                  <a:pt x="2155712" y="1181538"/>
                </a:lnTo>
                <a:lnTo>
                  <a:pt x="2162934" y="1180300"/>
                </a:lnTo>
                <a:lnTo>
                  <a:pt x="2165907" y="1180300"/>
                </a:lnTo>
                <a:lnTo>
                  <a:pt x="2167606" y="1181125"/>
                </a:lnTo>
                <a:lnTo>
                  <a:pt x="2168880" y="1181538"/>
                </a:lnTo>
                <a:lnTo>
                  <a:pt x="2169305" y="1182363"/>
                </a:lnTo>
                <a:lnTo>
                  <a:pt x="2169729" y="1183188"/>
                </a:lnTo>
                <a:lnTo>
                  <a:pt x="2169729" y="1183566"/>
                </a:lnTo>
                <a:lnTo>
                  <a:pt x="2169732" y="1183571"/>
                </a:lnTo>
                <a:lnTo>
                  <a:pt x="2169732" y="1185223"/>
                </a:lnTo>
                <a:lnTo>
                  <a:pt x="2168882" y="1188940"/>
                </a:lnTo>
                <a:lnTo>
                  <a:pt x="2166759" y="1194722"/>
                </a:lnTo>
                <a:lnTo>
                  <a:pt x="2163360" y="1201742"/>
                </a:lnTo>
                <a:lnTo>
                  <a:pt x="2157839" y="1210828"/>
                </a:lnTo>
                <a:lnTo>
                  <a:pt x="2155715" y="1215371"/>
                </a:lnTo>
                <a:lnTo>
                  <a:pt x="2153166" y="1222805"/>
                </a:lnTo>
                <a:lnTo>
                  <a:pt x="2150193" y="1231890"/>
                </a:lnTo>
                <a:lnTo>
                  <a:pt x="2147644" y="1241389"/>
                </a:lnTo>
                <a:lnTo>
                  <a:pt x="2143822" y="1259148"/>
                </a:lnTo>
                <a:lnTo>
                  <a:pt x="2142973" y="1266995"/>
                </a:lnTo>
                <a:lnTo>
                  <a:pt x="2142612" y="1270853"/>
                </a:lnTo>
                <a:lnTo>
                  <a:pt x="2145103" y="1261172"/>
                </a:lnTo>
                <a:lnTo>
                  <a:pt x="2148067" y="1252507"/>
                </a:lnTo>
                <a:lnTo>
                  <a:pt x="2151040" y="1245905"/>
                </a:lnTo>
                <a:lnTo>
                  <a:pt x="2154439" y="1240954"/>
                </a:lnTo>
                <a:lnTo>
                  <a:pt x="2156987" y="1237241"/>
                </a:lnTo>
                <a:lnTo>
                  <a:pt x="2159535" y="1235178"/>
                </a:lnTo>
                <a:lnTo>
                  <a:pt x="2160810" y="1234765"/>
                </a:lnTo>
                <a:lnTo>
                  <a:pt x="2162084" y="1233940"/>
                </a:lnTo>
                <a:lnTo>
                  <a:pt x="2162934" y="1234765"/>
                </a:lnTo>
                <a:lnTo>
                  <a:pt x="2163783" y="1235178"/>
                </a:lnTo>
                <a:lnTo>
                  <a:pt x="2164208" y="1235590"/>
                </a:lnTo>
                <a:lnTo>
                  <a:pt x="2165482" y="1236415"/>
                </a:lnTo>
                <a:lnTo>
                  <a:pt x="2165907" y="1239716"/>
                </a:lnTo>
                <a:lnTo>
                  <a:pt x="2165907" y="1240132"/>
                </a:lnTo>
                <a:lnTo>
                  <a:pt x="2165909" y="1240150"/>
                </a:lnTo>
                <a:lnTo>
                  <a:pt x="2165909" y="1244693"/>
                </a:lnTo>
                <a:lnTo>
                  <a:pt x="2165484" y="1250062"/>
                </a:lnTo>
                <a:lnTo>
                  <a:pt x="2164210" y="1256257"/>
                </a:lnTo>
                <a:lnTo>
                  <a:pt x="2162086" y="1264103"/>
                </a:lnTo>
                <a:lnTo>
                  <a:pt x="2159113" y="1272363"/>
                </a:lnTo>
                <a:lnTo>
                  <a:pt x="2154556" y="1282030"/>
                </a:lnTo>
                <a:lnTo>
                  <a:pt x="2157837" y="1288405"/>
                </a:lnTo>
                <a:lnTo>
                  <a:pt x="2159535" y="1290467"/>
                </a:lnTo>
                <a:lnTo>
                  <a:pt x="2160385" y="1291293"/>
                </a:lnTo>
                <a:lnTo>
                  <a:pt x="2161234" y="1291293"/>
                </a:lnTo>
                <a:lnTo>
                  <a:pt x="2162934" y="1291293"/>
                </a:lnTo>
                <a:lnTo>
                  <a:pt x="2164208" y="1290055"/>
                </a:lnTo>
                <a:lnTo>
                  <a:pt x="2165907" y="1288405"/>
                </a:lnTo>
                <a:lnTo>
                  <a:pt x="2167606" y="1285929"/>
                </a:lnTo>
                <a:lnTo>
                  <a:pt x="2173128" y="1278914"/>
                </a:lnTo>
                <a:lnTo>
                  <a:pt x="2179499" y="1267774"/>
                </a:lnTo>
                <a:lnTo>
                  <a:pt x="2180349" y="1265298"/>
                </a:lnTo>
                <a:lnTo>
                  <a:pt x="2180349" y="1262410"/>
                </a:lnTo>
                <a:lnTo>
                  <a:pt x="2180349" y="1260374"/>
                </a:lnTo>
                <a:lnTo>
                  <a:pt x="2179501" y="1256257"/>
                </a:lnTo>
                <a:lnTo>
                  <a:pt x="2178227" y="1248410"/>
                </a:lnTo>
                <a:lnTo>
                  <a:pt x="2175254" y="1240150"/>
                </a:lnTo>
                <a:lnTo>
                  <a:pt x="2169732" y="1226109"/>
                </a:lnTo>
                <a:lnTo>
                  <a:pt x="2167183" y="1219914"/>
                </a:lnTo>
                <a:lnTo>
                  <a:pt x="2167298" y="1219782"/>
                </a:lnTo>
                <a:lnTo>
                  <a:pt x="2167181" y="1219498"/>
                </a:lnTo>
                <a:lnTo>
                  <a:pt x="2173977" y="1211659"/>
                </a:lnTo>
                <a:lnTo>
                  <a:pt x="2176526" y="1207945"/>
                </a:lnTo>
                <a:lnTo>
                  <a:pt x="2178650" y="1204644"/>
                </a:lnTo>
                <a:lnTo>
                  <a:pt x="2179923" y="1201756"/>
                </a:lnTo>
                <a:lnTo>
                  <a:pt x="2180773" y="1198868"/>
                </a:lnTo>
                <a:lnTo>
                  <a:pt x="2181623" y="1195979"/>
                </a:lnTo>
                <a:lnTo>
                  <a:pt x="2181623" y="1194300"/>
                </a:lnTo>
                <a:lnTo>
                  <a:pt x="2180776" y="1191418"/>
                </a:lnTo>
                <a:lnTo>
                  <a:pt x="2180351" y="1188940"/>
                </a:lnTo>
                <a:lnTo>
                  <a:pt x="2177378" y="1183571"/>
                </a:lnTo>
                <a:lnTo>
                  <a:pt x="2173555" y="1178202"/>
                </a:lnTo>
                <a:lnTo>
                  <a:pt x="2168882" y="1171181"/>
                </a:lnTo>
                <a:lnTo>
                  <a:pt x="2166759" y="1172833"/>
                </a:lnTo>
                <a:lnTo>
                  <a:pt x="2164635" y="1172833"/>
                </a:lnTo>
                <a:lnTo>
                  <a:pt x="2163360" y="1172420"/>
                </a:lnTo>
                <a:lnTo>
                  <a:pt x="2162086" y="1170768"/>
                </a:lnTo>
                <a:lnTo>
                  <a:pt x="2160812" y="1168291"/>
                </a:lnTo>
                <a:lnTo>
                  <a:pt x="2159963" y="1166225"/>
                </a:lnTo>
                <a:lnTo>
                  <a:pt x="2157839" y="1160444"/>
                </a:lnTo>
                <a:lnTo>
                  <a:pt x="2156564" y="1155075"/>
                </a:lnTo>
                <a:lnTo>
                  <a:pt x="2154440" y="1150532"/>
                </a:lnTo>
                <a:lnTo>
                  <a:pt x="2153591" y="1148467"/>
                </a:lnTo>
                <a:lnTo>
                  <a:pt x="2152317" y="1148054"/>
                </a:lnTo>
                <a:lnTo>
                  <a:pt x="2150193" y="1147641"/>
                </a:lnTo>
                <a:lnTo>
                  <a:pt x="2148494" y="1148467"/>
                </a:lnTo>
                <a:lnTo>
                  <a:pt x="2143398" y="1145989"/>
                </a:lnTo>
                <a:lnTo>
                  <a:pt x="2139575" y="1143924"/>
                </a:lnTo>
                <a:lnTo>
                  <a:pt x="2136601" y="1140620"/>
                </a:lnTo>
                <a:lnTo>
                  <a:pt x="2134053" y="1137729"/>
                </a:lnTo>
                <a:lnTo>
                  <a:pt x="2133203" y="1134426"/>
                </a:lnTo>
                <a:lnTo>
                  <a:pt x="2132778" y="1131122"/>
                </a:lnTo>
                <a:lnTo>
                  <a:pt x="2132778" y="1126991"/>
                </a:lnTo>
                <a:lnTo>
                  <a:pt x="2132786" y="1126937"/>
                </a:lnTo>
                <a:lnTo>
                  <a:pt x="2132786" y="1126660"/>
                </a:lnTo>
                <a:lnTo>
                  <a:pt x="2133210" y="1123359"/>
                </a:lnTo>
                <a:lnTo>
                  <a:pt x="2134485" y="1116757"/>
                </a:lnTo>
                <a:lnTo>
                  <a:pt x="2136183" y="1110156"/>
                </a:lnTo>
                <a:lnTo>
                  <a:pt x="2137026" y="1107290"/>
                </a:lnTo>
                <a:lnTo>
                  <a:pt x="2137026" y="1104690"/>
                </a:lnTo>
                <a:lnTo>
                  <a:pt x="2137026" y="1102625"/>
                </a:lnTo>
                <a:lnTo>
                  <a:pt x="2136176" y="1100147"/>
                </a:lnTo>
                <a:lnTo>
                  <a:pt x="2132778" y="1093953"/>
                </a:lnTo>
                <a:lnTo>
                  <a:pt x="2130230" y="1088171"/>
                </a:lnTo>
                <a:lnTo>
                  <a:pt x="2128106" y="1082802"/>
                </a:lnTo>
                <a:lnTo>
                  <a:pt x="2126831" y="1078259"/>
                </a:lnTo>
                <a:lnTo>
                  <a:pt x="2125557" y="1073716"/>
                </a:lnTo>
                <a:lnTo>
                  <a:pt x="2125557" y="1069999"/>
                </a:lnTo>
                <a:lnTo>
                  <a:pt x="2125564" y="1069969"/>
                </a:lnTo>
                <a:lnTo>
                  <a:pt x="2125564" y="1069720"/>
                </a:lnTo>
                <a:lnTo>
                  <a:pt x="2126414" y="1066007"/>
                </a:lnTo>
                <a:lnTo>
                  <a:pt x="2127263" y="1063118"/>
                </a:lnTo>
                <a:lnTo>
                  <a:pt x="2128963" y="1060230"/>
                </a:lnTo>
                <a:lnTo>
                  <a:pt x="2131511" y="1058167"/>
                </a:lnTo>
                <a:lnTo>
                  <a:pt x="2134909" y="1055691"/>
                </a:lnTo>
                <a:lnTo>
                  <a:pt x="2138307" y="1054040"/>
                </a:lnTo>
                <a:lnTo>
                  <a:pt x="2143405" y="1052802"/>
                </a:lnTo>
                <a:lnTo>
                  <a:pt x="2148067" y="1051978"/>
                </a:lnTo>
                <a:lnTo>
                  <a:pt x="2154014" y="1051152"/>
                </a:lnTo>
                <a:lnTo>
                  <a:pt x="2160810" y="1051152"/>
                </a:lnTo>
                <a:lnTo>
                  <a:pt x="2170579" y="1051152"/>
                </a:lnTo>
                <a:lnTo>
                  <a:pt x="2179923" y="1051978"/>
                </a:lnTo>
                <a:lnTo>
                  <a:pt x="2188844" y="1052390"/>
                </a:lnTo>
                <a:lnTo>
                  <a:pt x="2198188" y="1052390"/>
                </a:lnTo>
                <a:lnTo>
                  <a:pt x="2208382" y="1052390"/>
                </a:lnTo>
                <a:lnTo>
                  <a:pt x="2219850" y="1051152"/>
                </a:lnTo>
                <a:lnTo>
                  <a:pt x="2233443" y="1049502"/>
                </a:lnTo>
                <a:lnTo>
                  <a:pt x="2248309" y="1046614"/>
                </a:lnTo>
                <a:lnTo>
                  <a:pt x="2256379" y="1052390"/>
                </a:lnTo>
                <a:lnTo>
                  <a:pt x="2261901" y="1056104"/>
                </a:lnTo>
                <a:lnTo>
                  <a:pt x="2264024" y="1056929"/>
                </a:lnTo>
                <a:lnTo>
                  <a:pt x="2265724" y="1056929"/>
                </a:lnTo>
                <a:lnTo>
                  <a:pt x="2266998" y="1056929"/>
                </a:lnTo>
                <a:lnTo>
                  <a:pt x="2267423" y="1056516"/>
                </a:lnTo>
                <a:lnTo>
                  <a:pt x="2267847" y="1055691"/>
                </a:lnTo>
                <a:lnTo>
                  <a:pt x="2267847" y="1054678"/>
                </a:lnTo>
                <a:lnTo>
                  <a:pt x="2267427" y="1051002"/>
                </a:lnTo>
                <a:lnTo>
                  <a:pt x="2266153" y="1046459"/>
                </a:lnTo>
                <a:lnTo>
                  <a:pt x="2264030" y="1040677"/>
                </a:lnTo>
                <a:lnTo>
                  <a:pt x="2258507" y="1027462"/>
                </a:lnTo>
                <a:lnTo>
                  <a:pt x="2256384" y="1020854"/>
                </a:lnTo>
                <a:lnTo>
                  <a:pt x="2253835" y="1014246"/>
                </a:lnTo>
                <a:lnTo>
                  <a:pt x="2252136" y="1007225"/>
                </a:lnTo>
                <a:lnTo>
                  <a:pt x="2251711" y="1001030"/>
                </a:lnTo>
                <a:lnTo>
                  <a:pt x="2251711" y="1000878"/>
                </a:lnTo>
                <a:lnTo>
                  <a:pt x="2251707" y="1000814"/>
                </a:lnTo>
                <a:lnTo>
                  <a:pt x="2251707" y="998750"/>
                </a:lnTo>
                <a:lnTo>
                  <a:pt x="2252132" y="996275"/>
                </a:lnTo>
                <a:lnTo>
                  <a:pt x="2253406" y="993799"/>
                </a:lnTo>
                <a:lnTo>
                  <a:pt x="2254680" y="992149"/>
                </a:lnTo>
                <a:lnTo>
                  <a:pt x="2265724" y="977295"/>
                </a:lnTo>
                <a:lnTo>
                  <a:pt x="2271670" y="970280"/>
                </a:lnTo>
                <a:lnTo>
                  <a:pt x="2278041" y="962853"/>
                </a:lnTo>
                <a:lnTo>
                  <a:pt x="2285687" y="955426"/>
                </a:lnTo>
                <a:lnTo>
                  <a:pt x="2293333" y="948412"/>
                </a:lnTo>
                <a:lnTo>
                  <a:pt x="2302252" y="941810"/>
                </a:lnTo>
                <a:lnTo>
                  <a:pt x="2312446" y="934383"/>
                </a:lnTo>
                <a:lnTo>
                  <a:pt x="2315420" y="932733"/>
                </a:lnTo>
                <a:lnTo>
                  <a:pt x="2318818" y="930669"/>
                </a:lnTo>
                <a:lnTo>
                  <a:pt x="2326039" y="927369"/>
                </a:lnTo>
                <a:lnTo>
                  <a:pt x="2334109" y="924480"/>
                </a:lnTo>
                <a:lnTo>
                  <a:pt x="2341755" y="922830"/>
                </a:lnTo>
                <a:lnTo>
                  <a:pt x="2355771" y="918704"/>
                </a:lnTo>
                <a:lnTo>
                  <a:pt x="2361718" y="917053"/>
                </a:lnTo>
                <a:lnTo>
                  <a:pt x="2363841" y="915815"/>
                </a:lnTo>
                <a:lnTo>
                  <a:pt x="2365541" y="914990"/>
                </a:lnTo>
                <a:lnTo>
                  <a:pt x="2367240" y="913752"/>
                </a:lnTo>
                <a:lnTo>
                  <a:pt x="2367664" y="911689"/>
                </a:lnTo>
                <a:lnTo>
                  <a:pt x="2367664" y="910550"/>
                </a:lnTo>
                <a:lnTo>
                  <a:pt x="2367247" y="908521"/>
                </a:lnTo>
                <a:lnTo>
                  <a:pt x="2364698" y="904804"/>
                </a:lnTo>
                <a:lnTo>
                  <a:pt x="2361725" y="901500"/>
                </a:lnTo>
                <a:lnTo>
                  <a:pt x="2360875" y="899848"/>
                </a:lnTo>
                <a:lnTo>
                  <a:pt x="2360026" y="898610"/>
                </a:lnTo>
                <a:lnTo>
                  <a:pt x="2360026" y="898496"/>
                </a:lnTo>
                <a:lnTo>
                  <a:pt x="2360019" y="898485"/>
                </a:lnTo>
                <a:lnTo>
                  <a:pt x="2360019" y="896835"/>
                </a:lnTo>
                <a:lnTo>
                  <a:pt x="2360444" y="895597"/>
                </a:lnTo>
                <a:lnTo>
                  <a:pt x="2361718" y="895185"/>
                </a:lnTo>
                <a:lnTo>
                  <a:pt x="2364267" y="894359"/>
                </a:lnTo>
                <a:lnTo>
                  <a:pt x="2368089" y="893534"/>
                </a:lnTo>
                <a:lnTo>
                  <a:pt x="2373186" y="893534"/>
                </a:lnTo>
                <a:lnTo>
                  <a:pt x="2377858" y="892709"/>
                </a:lnTo>
                <a:lnTo>
                  <a:pt x="2382956" y="892296"/>
                </a:lnTo>
                <a:lnTo>
                  <a:pt x="2387628" y="891471"/>
                </a:lnTo>
                <a:lnTo>
                  <a:pt x="2393150" y="890233"/>
                </a:lnTo>
                <a:lnTo>
                  <a:pt x="2398247" y="888995"/>
                </a:lnTo>
                <a:lnTo>
                  <a:pt x="2404618" y="886107"/>
                </a:lnTo>
                <a:lnTo>
                  <a:pt x="2410989" y="882394"/>
                </a:lnTo>
                <a:lnTo>
                  <a:pt x="2418635" y="876617"/>
                </a:lnTo>
                <a:lnTo>
                  <a:pt x="2421608" y="877030"/>
                </a:lnTo>
                <a:lnTo>
                  <a:pt x="2422882" y="877855"/>
                </a:lnTo>
                <a:lnTo>
                  <a:pt x="2424157" y="879093"/>
                </a:lnTo>
                <a:lnTo>
                  <a:pt x="2425006" y="880743"/>
                </a:lnTo>
                <a:lnTo>
                  <a:pt x="2424983" y="880788"/>
                </a:lnTo>
                <a:lnTo>
                  <a:pt x="2425015" y="880851"/>
                </a:lnTo>
                <a:lnTo>
                  <a:pt x="2424166" y="882503"/>
                </a:lnTo>
                <a:lnTo>
                  <a:pt x="2423740" y="884981"/>
                </a:lnTo>
                <a:lnTo>
                  <a:pt x="2422466" y="889111"/>
                </a:lnTo>
                <a:lnTo>
                  <a:pt x="2419917" y="893653"/>
                </a:lnTo>
                <a:lnTo>
                  <a:pt x="2418219" y="898196"/>
                </a:lnTo>
                <a:lnTo>
                  <a:pt x="2418219" y="899848"/>
                </a:lnTo>
                <a:lnTo>
                  <a:pt x="2418219" y="901390"/>
                </a:lnTo>
                <a:lnTo>
                  <a:pt x="2418635" y="902199"/>
                </a:lnTo>
                <a:lnTo>
                  <a:pt x="2419909" y="902612"/>
                </a:lnTo>
                <a:lnTo>
                  <a:pt x="2422033" y="902612"/>
                </a:lnTo>
                <a:lnTo>
                  <a:pt x="2423732" y="902199"/>
                </a:lnTo>
                <a:lnTo>
                  <a:pt x="2425856" y="901374"/>
                </a:lnTo>
                <a:lnTo>
                  <a:pt x="2428404" y="899723"/>
                </a:lnTo>
                <a:lnTo>
                  <a:pt x="2432652" y="896010"/>
                </a:lnTo>
                <a:lnTo>
                  <a:pt x="2436899" y="891884"/>
                </a:lnTo>
                <a:lnTo>
                  <a:pt x="2444545" y="883631"/>
                </a:lnTo>
                <a:lnTo>
                  <a:pt x="2446669" y="880743"/>
                </a:lnTo>
                <a:lnTo>
                  <a:pt x="2448368" y="879918"/>
                </a:lnTo>
                <a:lnTo>
                  <a:pt x="2451341" y="879505"/>
                </a:lnTo>
                <a:lnTo>
                  <a:pt x="2455163" y="879505"/>
                </a:lnTo>
                <a:lnTo>
                  <a:pt x="2458137" y="879918"/>
                </a:lnTo>
                <a:lnTo>
                  <a:pt x="2461535" y="880331"/>
                </a:lnTo>
                <a:lnTo>
                  <a:pt x="2465782" y="882394"/>
                </a:lnTo>
                <a:lnTo>
                  <a:pt x="2471565" y="884801"/>
                </a:lnTo>
                <a:lnTo>
                  <a:pt x="2464943" y="877960"/>
                </a:lnTo>
                <a:lnTo>
                  <a:pt x="2459421" y="873004"/>
                </a:lnTo>
                <a:lnTo>
                  <a:pt x="2456022" y="868048"/>
                </a:lnTo>
                <a:lnTo>
                  <a:pt x="2454323" y="864744"/>
                </a:lnTo>
                <a:lnTo>
                  <a:pt x="2453899" y="861853"/>
                </a:lnTo>
                <a:lnTo>
                  <a:pt x="2453901" y="861844"/>
                </a:lnTo>
                <a:lnTo>
                  <a:pt x="2453889" y="861763"/>
                </a:lnTo>
                <a:lnTo>
                  <a:pt x="2454314" y="860113"/>
                </a:lnTo>
                <a:lnTo>
                  <a:pt x="2455163" y="858875"/>
                </a:lnTo>
                <a:lnTo>
                  <a:pt x="2457287" y="858050"/>
                </a:lnTo>
                <a:lnTo>
                  <a:pt x="2459411" y="858050"/>
                </a:lnTo>
                <a:lnTo>
                  <a:pt x="2462385" y="858050"/>
                </a:lnTo>
                <a:lnTo>
                  <a:pt x="2468331" y="858462"/>
                </a:lnTo>
                <a:lnTo>
                  <a:pt x="2474702" y="860525"/>
                </a:lnTo>
                <a:lnTo>
                  <a:pt x="2480224" y="857637"/>
                </a:lnTo>
                <a:lnTo>
                  <a:pt x="2484047" y="854749"/>
                </a:lnTo>
                <a:lnTo>
                  <a:pt x="2487020" y="852273"/>
                </a:lnTo>
                <a:lnTo>
                  <a:pt x="2488294" y="849385"/>
                </a:lnTo>
                <a:lnTo>
                  <a:pt x="2489569" y="846084"/>
                </a:lnTo>
                <a:lnTo>
                  <a:pt x="2489569" y="843195"/>
                </a:lnTo>
                <a:lnTo>
                  <a:pt x="2489569" y="840768"/>
                </a:lnTo>
                <a:lnTo>
                  <a:pt x="2488305" y="837900"/>
                </a:lnTo>
                <a:lnTo>
                  <a:pt x="2485756" y="831705"/>
                </a:lnTo>
                <a:lnTo>
                  <a:pt x="2484057" y="825923"/>
                </a:lnTo>
                <a:lnTo>
                  <a:pt x="2484050" y="825877"/>
                </a:lnTo>
                <a:lnTo>
                  <a:pt x="2484047" y="825866"/>
                </a:lnTo>
                <a:lnTo>
                  <a:pt x="2483622" y="822978"/>
                </a:lnTo>
                <a:lnTo>
                  <a:pt x="2483622" y="820089"/>
                </a:lnTo>
                <a:lnTo>
                  <a:pt x="2484047" y="817201"/>
                </a:lnTo>
                <a:lnTo>
                  <a:pt x="2485321" y="814725"/>
                </a:lnTo>
                <a:lnTo>
                  <a:pt x="2489993" y="809774"/>
                </a:lnTo>
                <a:lnTo>
                  <a:pt x="2493391" y="803997"/>
                </a:lnTo>
                <a:lnTo>
                  <a:pt x="2500187" y="790794"/>
                </a:lnTo>
                <a:lnTo>
                  <a:pt x="2506983" y="778415"/>
                </a:lnTo>
                <a:lnTo>
                  <a:pt x="2510381" y="773464"/>
                </a:lnTo>
                <a:lnTo>
                  <a:pt x="2513780" y="769338"/>
                </a:lnTo>
                <a:lnTo>
                  <a:pt x="2514629" y="766862"/>
                </a:lnTo>
                <a:lnTo>
                  <a:pt x="2516753" y="764386"/>
                </a:lnTo>
                <a:lnTo>
                  <a:pt x="2520151" y="763149"/>
                </a:lnTo>
                <a:lnTo>
                  <a:pt x="2523974" y="762323"/>
                </a:lnTo>
                <a:lnTo>
                  <a:pt x="2523985" y="762323"/>
                </a:lnTo>
                <a:lnTo>
                  <a:pt x="2529070" y="762323"/>
                </a:lnTo>
                <a:lnTo>
                  <a:pt x="2529082" y="762323"/>
                </a:lnTo>
                <a:lnTo>
                  <a:pt x="2534179" y="763149"/>
                </a:lnTo>
                <a:lnTo>
                  <a:pt x="2540551" y="765214"/>
                </a:lnTo>
                <a:lnTo>
                  <a:pt x="2544128" y="766374"/>
                </a:lnTo>
                <a:lnTo>
                  <a:pt x="2548185" y="767687"/>
                </a:lnTo>
                <a:lnTo>
                  <a:pt x="2548186" y="767689"/>
                </a:lnTo>
                <a:lnTo>
                  <a:pt x="2548196" y="767692"/>
                </a:lnTo>
                <a:lnTo>
                  <a:pt x="2552019" y="772235"/>
                </a:lnTo>
                <a:lnTo>
                  <a:pt x="2554568" y="775539"/>
                </a:lnTo>
                <a:lnTo>
                  <a:pt x="2555417" y="778843"/>
                </a:lnTo>
                <a:lnTo>
                  <a:pt x="2555842" y="781734"/>
                </a:lnTo>
                <a:lnTo>
                  <a:pt x="2554993" y="784211"/>
                </a:lnTo>
                <a:lnTo>
                  <a:pt x="2552869" y="786277"/>
                </a:lnTo>
                <a:lnTo>
                  <a:pt x="2551170" y="788342"/>
                </a:lnTo>
                <a:lnTo>
                  <a:pt x="2548621" y="790407"/>
                </a:lnTo>
                <a:lnTo>
                  <a:pt x="2543099" y="792885"/>
                </a:lnTo>
                <a:lnTo>
                  <a:pt x="2538427" y="795362"/>
                </a:lnTo>
                <a:lnTo>
                  <a:pt x="2536728" y="796188"/>
                </a:lnTo>
                <a:lnTo>
                  <a:pt x="2535878" y="797427"/>
                </a:lnTo>
                <a:lnTo>
                  <a:pt x="2535878" y="798644"/>
                </a:lnTo>
                <a:lnTo>
                  <a:pt x="2537141" y="799871"/>
                </a:lnTo>
                <a:lnTo>
                  <a:pt x="2551582" y="797808"/>
                </a:lnTo>
                <a:lnTo>
                  <a:pt x="2563051" y="797395"/>
                </a:lnTo>
                <a:lnTo>
                  <a:pt x="2567723" y="797808"/>
                </a:lnTo>
                <a:lnTo>
                  <a:pt x="2571970" y="798221"/>
                </a:lnTo>
                <a:lnTo>
                  <a:pt x="2575369" y="798633"/>
                </a:lnTo>
                <a:lnTo>
                  <a:pt x="2578342" y="799871"/>
                </a:lnTo>
                <a:lnTo>
                  <a:pt x="2580465" y="800696"/>
                </a:lnTo>
                <a:lnTo>
                  <a:pt x="2582165" y="801934"/>
                </a:lnTo>
                <a:lnTo>
                  <a:pt x="2583864" y="803585"/>
                </a:lnTo>
                <a:lnTo>
                  <a:pt x="2584713" y="805235"/>
                </a:lnTo>
                <a:lnTo>
                  <a:pt x="2584721" y="805264"/>
                </a:lnTo>
                <a:lnTo>
                  <a:pt x="2584726" y="805274"/>
                </a:lnTo>
                <a:lnTo>
                  <a:pt x="2585151" y="806926"/>
                </a:lnTo>
                <a:lnTo>
                  <a:pt x="2585575" y="808578"/>
                </a:lnTo>
                <a:lnTo>
                  <a:pt x="2585151" y="813121"/>
                </a:lnTo>
                <a:lnTo>
                  <a:pt x="2584301" y="816838"/>
                </a:lnTo>
                <a:lnTo>
                  <a:pt x="2582177" y="820968"/>
                </a:lnTo>
                <a:lnTo>
                  <a:pt x="2578354" y="828815"/>
                </a:lnTo>
                <a:lnTo>
                  <a:pt x="2576230" y="831705"/>
                </a:lnTo>
                <a:lnTo>
                  <a:pt x="2575381" y="833770"/>
                </a:lnTo>
                <a:lnTo>
                  <a:pt x="2574970" y="835768"/>
                </a:lnTo>
                <a:lnTo>
                  <a:pt x="2575369" y="835768"/>
                </a:lnTo>
                <a:lnTo>
                  <a:pt x="2575793" y="836181"/>
                </a:lnTo>
                <a:lnTo>
                  <a:pt x="2583864" y="836181"/>
                </a:lnTo>
                <a:lnTo>
                  <a:pt x="2587686" y="836181"/>
                </a:lnTo>
                <a:lnTo>
                  <a:pt x="2589386" y="835768"/>
                </a:lnTo>
                <a:lnTo>
                  <a:pt x="2591509" y="834943"/>
                </a:lnTo>
                <a:lnTo>
                  <a:pt x="2593633" y="833705"/>
                </a:lnTo>
                <a:lnTo>
                  <a:pt x="2595332" y="832468"/>
                </a:lnTo>
                <a:lnTo>
                  <a:pt x="2597031" y="830404"/>
                </a:lnTo>
                <a:lnTo>
                  <a:pt x="2598305" y="828341"/>
                </a:lnTo>
                <a:lnTo>
                  <a:pt x="2600004" y="825453"/>
                </a:lnTo>
                <a:lnTo>
                  <a:pt x="2600854" y="822152"/>
                </a:lnTo>
                <a:lnTo>
                  <a:pt x="2601703" y="818026"/>
                </a:lnTo>
                <a:lnTo>
                  <a:pt x="2602128" y="813487"/>
                </a:lnTo>
                <a:lnTo>
                  <a:pt x="2606800" y="811012"/>
                </a:lnTo>
                <a:lnTo>
                  <a:pt x="2611048" y="809774"/>
                </a:lnTo>
                <a:lnTo>
                  <a:pt x="2616145" y="808536"/>
                </a:lnTo>
                <a:lnTo>
                  <a:pt x="2621242" y="807711"/>
                </a:lnTo>
                <a:lnTo>
                  <a:pt x="2631436" y="807298"/>
                </a:lnTo>
                <a:lnTo>
                  <a:pt x="2639931" y="807298"/>
                </a:lnTo>
                <a:lnTo>
                  <a:pt x="2645453" y="807711"/>
                </a:lnTo>
                <a:lnTo>
                  <a:pt x="2650550" y="809774"/>
                </a:lnTo>
                <a:lnTo>
                  <a:pt x="2656497" y="811837"/>
                </a:lnTo>
                <a:lnTo>
                  <a:pt x="2662868" y="815550"/>
                </a:lnTo>
                <a:lnTo>
                  <a:pt x="2668814" y="819676"/>
                </a:lnTo>
                <a:lnTo>
                  <a:pt x="2675186" y="824215"/>
                </a:lnTo>
                <a:lnTo>
                  <a:pt x="2681132" y="829992"/>
                </a:lnTo>
                <a:lnTo>
                  <a:pt x="2686654" y="835768"/>
                </a:lnTo>
                <a:lnTo>
                  <a:pt x="2692176" y="841957"/>
                </a:lnTo>
                <a:lnTo>
                  <a:pt x="2697273" y="848147"/>
                </a:lnTo>
                <a:lnTo>
                  <a:pt x="2701945" y="854336"/>
                </a:lnTo>
                <a:lnTo>
                  <a:pt x="2705768" y="860938"/>
                </a:lnTo>
                <a:lnTo>
                  <a:pt x="2708741" y="867127"/>
                </a:lnTo>
                <a:lnTo>
                  <a:pt x="2711289" y="873316"/>
                </a:lnTo>
                <a:lnTo>
                  <a:pt x="2712564" y="879505"/>
                </a:lnTo>
                <a:lnTo>
                  <a:pt x="2713413" y="884869"/>
                </a:lnTo>
                <a:lnTo>
                  <a:pt x="2713413" y="884881"/>
                </a:lnTo>
                <a:lnTo>
                  <a:pt x="2713429" y="884981"/>
                </a:lnTo>
                <a:lnTo>
                  <a:pt x="2713429" y="891589"/>
                </a:lnTo>
                <a:lnTo>
                  <a:pt x="2712155" y="898610"/>
                </a:lnTo>
                <a:lnTo>
                  <a:pt x="2711306" y="905630"/>
                </a:lnTo>
                <a:lnTo>
                  <a:pt x="2709181" y="912238"/>
                </a:lnTo>
                <a:lnTo>
                  <a:pt x="2707483" y="919672"/>
                </a:lnTo>
                <a:lnTo>
                  <a:pt x="2704509" y="926693"/>
                </a:lnTo>
                <a:lnTo>
                  <a:pt x="2701961" y="933713"/>
                </a:lnTo>
                <a:lnTo>
                  <a:pt x="2698562" y="940734"/>
                </a:lnTo>
                <a:lnTo>
                  <a:pt x="2691342" y="954776"/>
                </a:lnTo>
                <a:lnTo>
                  <a:pt x="2683271" y="968404"/>
                </a:lnTo>
                <a:lnTo>
                  <a:pt x="2674776" y="982033"/>
                </a:lnTo>
                <a:lnTo>
                  <a:pt x="2665856" y="995661"/>
                </a:lnTo>
                <a:lnTo>
                  <a:pt x="2648865" y="1020854"/>
                </a:lnTo>
                <a:lnTo>
                  <a:pt x="2640795" y="1032004"/>
                </a:lnTo>
                <a:lnTo>
                  <a:pt x="2633573" y="1043568"/>
                </a:lnTo>
                <a:lnTo>
                  <a:pt x="2627627" y="1053480"/>
                </a:lnTo>
                <a:lnTo>
                  <a:pt x="2623379" y="1062978"/>
                </a:lnTo>
                <a:lnTo>
                  <a:pt x="2621681" y="1067109"/>
                </a:lnTo>
                <a:lnTo>
                  <a:pt x="2620406" y="1071651"/>
                </a:lnTo>
                <a:lnTo>
                  <a:pt x="2619981" y="1075368"/>
                </a:lnTo>
                <a:lnTo>
                  <a:pt x="2619981" y="1078370"/>
                </a:lnTo>
                <a:lnTo>
                  <a:pt x="2622941" y="1075084"/>
                </a:lnTo>
                <a:lnTo>
                  <a:pt x="2626339" y="1072195"/>
                </a:lnTo>
                <a:lnTo>
                  <a:pt x="2630162" y="1069307"/>
                </a:lnTo>
                <a:lnTo>
                  <a:pt x="2633985" y="1066419"/>
                </a:lnTo>
                <a:lnTo>
                  <a:pt x="2643329" y="1061880"/>
                </a:lnTo>
                <a:lnTo>
                  <a:pt x="2653523" y="1056104"/>
                </a:lnTo>
                <a:lnTo>
                  <a:pt x="2663292" y="1049914"/>
                </a:lnTo>
                <a:lnTo>
                  <a:pt x="2668389" y="1046614"/>
                </a:lnTo>
                <a:lnTo>
                  <a:pt x="2673062" y="1042900"/>
                </a:lnTo>
                <a:lnTo>
                  <a:pt x="2677734" y="1038361"/>
                </a:lnTo>
                <a:lnTo>
                  <a:pt x="2681557" y="1033823"/>
                </a:lnTo>
                <a:lnTo>
                  <a:pt x="2685380" y="1028459"/>
                </a:lnTo>
                <a:lnTo>
                  <a:pt x="2688353" y="1022269"/>
                </a:lnTo>
                <a:lnTo>
                  <a:pt x="2690901" y="1020619"/>
                </a:lnTo>
                <a:lnTo>
                  <a:pt x="2691326" y="1019794"/>
                </a:lnTo>
                <a:lnTo>
                  <a:pt x="2691326" y="1019142"/>
                </a:lnTo>
                <a:lnTo>
                  <a:pt x="2690917" y="1017550"/>
                </a:lnTo>
                <a:lnTo>
                  <a:pt x="2688793" y="1015072"/>
                </a:lnTo>
                <a:lnTo>
                  <a:pt x="2683696" y="1010529"/>
                </a:lnTo>
                <a:lnTo>
                  <a:pt x="2678598" y="1006399"/>
                </a:lnTo>
                <a:lnTo>
                  <a:pt x="2676050" y="1003921"/>
                </a:lnTo>
                <a:lnTo>
                  <a:pt x="2673926" y="1001856"/>
                </a:lnTo>
                <a:lnTo>
                  <a:pt x="2673077" y="998965"/>
                </a:lnTo>
                <a:lnTo>
                  <a:pt x="2673077" y="998801"/>
                </a:lnTo>
                <a:lnTo>
                  <a:pt x="2673062" y="998750"/>
                </a:lnTo>
                <a:lnTo>
                  <a:pt x="2673062" y="997512"/>
                </a:lnTo>
                <a:lnTo>
                  <a:pt x="2673487" y="996275"/>
                </a:lnTo>
                <a:lnTo>
                  <a:pt x="2673911" y="994624"/>
                </a:lnTo>
                <a:lnTo>
                  <a:pt x="2675186" y="993799"/>
                </a:lnTo>
                <a:lnTo>
                  <a:pt x="2678583" y="990911"/>
                </a:lnTo>
                <a:lnTo>
                  <a:pt x="2683681" y="988848"/>
                </a:lnTo>
                <a:lnTo>
                  <a:pt x="2691751" y="985959"/>
                </a:lnTo>
                <a:lnTo>
                  <a:pt x="2697698" y="989673"/>
                </a:lnTo>
                <a:lnTo>
                  <a:pt x="2702370" y="992149"/>
                </a:lnTo>
                <a:lnTo>
                  <a:pt x="2707466" y="992149"/>
                </a:lnTo>
                <a:lnTo>
                  <a:pt x="2707455" y="992357"/>
                </a:lnTo>
                <a:lnTo>
                  <a:pt x="2707483" y="992357"/>
                </a:lnTo>
                <a:lnTo>
                  <a:pt x="2707471" y="992564"/>
                </a:lnTo>
                <a:lnTo>
                  <a:pt x="2712209" y="993331"/>
                </a:lnTo>
                <a:lnTo>
                  <a:pt x="2717305" y="993743"/>
                </a:lnTo>
                <a:lnTo>
                  <a:pt x="2721552" y="993331"/>
                </a:lnTo>
                <a:lnTo>
                  <a:pt x="2725374" y="992505"/>
                </a:lnTo>
                <a:lnTo>
                  <a:pt x="2728347" y="990855"/>
                </a:lnTo>
                <a:lnTo>
                  <a:pt x="2730895" y="989206"/>
                </a:lnTo>
                <a:lnTo>
                  <a:pt x="2735141" y="985493"/>
                </a:lnTo>
                <a:lnTo>
                  <a:pt x="2738114" y="983018"/>
                </a:lnTo>
                <a:lnTo>
                  <a:pt x="2739813" y="981780"/>
                </a:lnTo>
                <a:lnTo>
                  <a:pt x="2741087" y="981368"/>
                </a:lnTo>
                <a:lnTo>
                  <a:pt x="2742785" y="981780"/>
                </a:lnTo>
                <a:lnTo>
                  <a:pt x="2744059" y="983018"/>
                </a:lnTo>
                <a:lnTo>
                  <a:pt x="2745758" y="984668"/>
                </a:lnTo>
                <a:lnTo>
                  <a:pt x="2747457" y="987968"/>
                </a:lnTo>
                <a:lnTo>
                  <a:pt x="2749156" y="990030"/>
                </a:lnTo>
                <a:lnTo>
                  <a:pt x="2750429" y="990855"/>
                </a:lnTo>
                <a:lnTo>
                  <a:pt x="2752553" y="991268"/>
                </a:lnTo>
                <a:lnTo>
                  <a:pt x="2754676" y="991268"/>
                </a:lnTo>
                <a:lnTo>
                  <a:pt x="2757224" y="990443"/>
                </a:lnTo>
                <a:lnTo>
                  <a:pt x="2760197" y="990030"/>
                </a:lnTo>
                <a:lnTo>
                  <a:pt x="2765717" y="987143"/>
                </a:lnTo>
                <a:lnTo>
                  <a:pt x="2771663" y="983843"/>
                </a:lnTo>
                <a:lnTo>
                  <a:pt x="2777184" y="980130"/>
                </a:lnTo>
                <a:lnTo>
                  <a:pt x="2786526" y="972705"/>
                </a:lnTo>
                <a:lnTo>
                  <a:pt x="2836637" y="961979"/>
                </a:lnTo>
                <a:lnTo>
                  <a:pt x="2838336" y="961155"/>
                </a:lnTo>
                <a:lnTo>
                  <a:pt x="2839610" y="961155"/>
                </a:lnTo>
                <a:lnTo>
                  <a:pt x="2840459" y="961567"/>
                </a:lnTo>
                <a:lnTo>
                  <a:pt x="2841308" y="962392"/>
                </a:lnTo>
                <a:lnTo>
                  <a:pt x="2842158" y="964867"/>
                </a:lnTo>
                <a:lnTo>
                  <a:pt x="2843432" y="970642"/>
                </a:lnTo>
                <a:lnTo>
                  <a:pt x="2845130" y="977655"/>
                </a:lnTo>
                <a:lnTo>
                  <a:pt x="2846405" y="980955"/>
                </a:lnTo>
                <a:lnTo>
                  <a:pt x="2848103" y="983843"/>
                </a:lnTo>
                <a:lnTo>
                  <a:pt x="2850651" y="986730"/>
                </a:lnTo>
                <a:lnTo>
                  <a:pt x="2851925" y="987556"/>
                </a:lnTo>
                <a:lnTo>
                  <a:pt x="2854048" y="988380"/>
                </a:lnTo>
                <a:lnTo>
                  <a:pt x="2856172" y="989206"/>
                </a:lnTo>
                <a:lnTo>
                  <a:pt x="2858295" y="989618"/>
                </a:lnTo>
                <a:lnTo>
                  <a:pt x="2860844" y="989618"/>
                </a:lnTo>
                <a:lnTo>
                  <a:pt x="2863816" y="989206"/>
                </a:lnTo>
                <a:lnTo>
                  <a:pt x="2870186" y="987556"/>
                </a:lnTo>
                <a:lnTo>
                  <a:pt x="2878679" y="984668"/>
                </a:lnTo>
                <a:lnTo>
                  <a:pt x="2883351" y="983431"/>
                </a:lnTo>
                <a:lnTo>
                  <a:pt x="2889296" y="981368"/>
                </a:lnTo>
                <a:lnTo>
                  <a:pt x="2900337" y="978893"/>
                </a:lnTo>
                <a:lnTo>
                  <a:pt x="2912228" y="976830"/>
                </a:lnTo>
                <a:lnTo>
                  <a:pt x="2922420" y="974355"/>
                </a:lnTo>
                <a:lnTo>
                  <a:pt x="2927516" y="972292"/>
                </a:lnTo>
                <a:lnTo>
                  <a:pt x="2931338" y="970642"/>
                </a:lnTo>
                <a:lnTo>
                  <a:pt x="2934311" y="968167"/>
                </a:lnTo>
                <a:lnTo>
                  <a:pt x="2936859" y="965280"/>
                </a:lnTo>
                <a:lnTo>
                  <a:pt x="2938558" y="962392"/>
                </a:lnTo>
                <a:lnTo>
                  <a:pt x="2938558" y="960329"/>
                </a:lnTo>
                <a:lnTo>
                  <a:pt x="2938983" y="958267"/>
                </a:lnTo>
                <a:lnTo>
                  <a:pt x="2938133" y="953729"/>
                </a:lnTo>
                <a:lnTo>
                  <a:pt x="2936010" y="948779"/>
                </a:lnTo>
                <a:lnTo>
                  <a:pt x="2934311" y="945067"/>
                </a:lnTo>
                <a:lnTo>
                  <a:pt x="2930914" y="940529"/>
                </a:lnTo>
                <a:lnTo>
                  <a:pt x="2927092" y="935166"/>
                </a:lnTo>
                <a:lnTo>
                  <a:pt x="2922845" y="929803"/>
                </a:lnTo>
                <a:lnTo>
                  <a:pt x="2919873" y="924441"/>
                </a:lnTo>
                <a:lnTo>
                  <a:pt x="2918598" y="921553"/>
                </a:lnTo>
                <a:lnTo>
                  <a:pt x="2918174" y="919078"/>
                </a:lnTo>
                <a:lnTo>
                  <a:pt x="2917749" y="917428"/>
                </a:lnTo>
                <a:lnTo>
                  <a:pt x="2918174" y="914953"/>
                </a:lnTo>
                <a:lnTo>
                  <a:pt x="2919023" y="913715"/>
                </a:lnTo>
                <a:lnTo>
                  <a:pt x="2920722" y="912065"/>
                </a:lnTo>
                <a:lnTo>
                  <a:pt x="2921996" y="910416"/>
                </a:lnTo>
                <a:lnTo>
                  <a:pt x="2923270" y="908766"/>
                </a:lnTo>
                <a:lnTo>
                  <a:pt x="2925393" y="907528"/>
                </a:lnTo>
                <a:lnTo>
                  <a:pt x="2927516" y="906290"/>
                </a:lnTo>
                <a:lnTo>
                  <a:pt x="2931763" y="905053"/>
                </a:lnTo>
                <a:lnTo>
                  <a:pt x="2936859" y="904641"/>
                </a:lnTo>
                <a:lnTo>
                  <a:pt x="2941955" y="904228"/>
                </a:lnTo>
                <a:lnTo>
                  <a:pt x="2947476" y="904641"/>
                </a:lnTo>
                <a:lnTo>
                  <a:pt x="2958517" y="905465"/>
                </a:lnTo>
                <a:lnTo>
                  <a:pt x="2964463" y="905878"/>
                </a:lnTo>
                <a:lnTo>
                  <a:pt x="2969983" y="905878"/>
                </a:lnTo>
                <a:lnTo>
                  <a:pt x="2974655" y="905465"/>
                </a:lnTo>
                <a:lnTo>
                  <a:pt x="2979326" y="904228"/>
                </a:lnTo>
                <a:lnTo>
                  <a:pt x="2981025" y="902990"/>
                </a:lnTo>
                <a:lnTo>
                  <a:pt x="2983148" y="902165"/>
                </a:lnTo>
                <a:lnTo>
                  <a:pt x="2984422" y="900515"/>
                </a:lnTo>
                <a:lnTo>
                  <a:pt x="2986121" y="899278"/>
                </a:lnTo>
                <a:lnTo>
                  <a:pt x="2986970" y="896803"/>
                </a:lnTo>
                <a:lnTo>
                  <a:pt x="2987819" y="895153"/>
                </a:lnTo>
                <a:lnTo>
                  <a:pt x="2989093" y="892265"/>
                </a:lnTo>
                <a:lnTo>
                  <a:pt x="2989518" y="889377"/>
                </a:lnTo>
                <a:lnTo>
                  <a:pt x="3000135" y="888553"/>
                </a:lnTo>
                <a:lnTo>
                  <a:pt x="3009053" y="888553"/>
                </a:lnTo>
                <a:lnTo>
                  <a:pt x="3016697" y="888553"/>
                </a:lnTo>
                <a:lnTo>
                  <a:pt x="3022642" y="889377"/>
                </a:lnTo>
                <a:lnTo>
                  <a:pt x="3027738" y="890202"/>
                </a:lnTo>
                <a:lnTo>
                  <a:pt x="3031561" y="891852"/>
                </a:lnTo>
                <a:lnTo>
                  <a:pt x="3034958" y="893502"/>
                </a:lnTo>
                <a:lnTo>
                  <a:pt x="3036656" y="895565"/>
                </a:lnTo>
                <a:lnTo>
                  <a:pt x="3038780" y="898040"/>
                </a:lnTo>
                <a:lnTo>
                  <a:pt x="3039629" y="900515"/>
                </a:lnTo>
                <a:lnTo>
                  <a:pt x="3042177" y="905878"/>
                </a:lnTo>
                <a:lnTo>
                  <a:pt x="3044301" y="911653"/>
                </a:lnTo>
                <a:lnTo>
                  <a:pt x="3045999" y="914128"/>
                </a:lnTo>
                <a:lnTo>
                  <a:pt x="3048547" y="917016"/>
                </a:lnTo>
                <a:lnTo>
                  <a:pt x="3048123" y="920316"/>
                </a:lnTo>
                <a:lnTo>
                  <a:pt x="3048547" y="923616"/>
                </a:lnTo>
                <a:lnTo>
                  <a:pt x="3049396" y="925678"/>
                </a:lnTo>
                <a:lnTo>
                  <a:pt x="3051095" y="927329"/>
                </a:lnTo>
                <a:lnTo>
                  <a:pt x="3052793" y="928566"/>
                </a:lnTo>
                <a:lnTo>
                  <a:pt x="3054917" y="930216"/>
                </a:lnTo>
                <a:lnTo>
                  <a:pt x="3060438" y="931454"/>
                </a:lnTo>
                <a:lnTo>
                  <a:pt x="3065534" y="932691"/>
                </a:lnTo>
                <a:lnTo>
                  <a:pt x="3070630" y="933929"/>
                </a:lnTo>
                <a:lnTo>
                  <a:pt x="3072329" y="934754"/>
                </a:lnTo>
                <a:lnTo>
                  <a:pt x="3074452" y="935991"/>
                </a:lnTo>
                <a:lnTo>
                  <a:pt x="3076151" y="937641"/>
                </a:lnTo>
                <a:lnTo>
                  <a:pt x="3076575" y="939704"/>
                </a:lnTo>
                <a:lnTo>
                  <a:pt x="3077000" y="946304"/>
                </a:lnTo>
                <a:lnTo>
                  <a:pt x="3077424" y="952492"/>
                </a:lnTo>
                <a:lnTo>
                  <a:pt x="3078699" y="957854"/>
                </a:lnTo>
                <a:lnTo>
                  <a:pt x="3080397" y="962805"/>
                </a:lnTo>
                <a:lnTo>
                  <a:pt x="3082945" y="967755"/>
                </a:lnTo>
                <a:lnTo>
                  <a:pt x="3085069" y="972292"/>
                </a:lnTo>
                <a:lnTo>
                  <a:pt x="3088041" y="976005"/>
                </a:lnTo>
                <a:lnTo>
                  <a:pt x="3091439" y="980130"/>
                </a:lnTo>
                <a:lnTo>
                  <a:pt x="3094836" y="983431"/>
                </a:lnTo>
                <a:lnTo>
                  <a:pt x="3099083" y="986318"/>
                </a:lnTo>
                <a:lnTo>
                  <a:pt x="3103329" y="989206"/>
                </a:lnTo>
                <a:lnTo>
                  <a:pt x="3108001" y="991268"/>
                </a:lnTo>
                <a:lnTo>
                  <a:pt x="3113097" y="993331"/>
                </a:lnTo>
                <a:lnTo>
                  <a:pt x="3118618" y="994981"/>
                </a:lnTo>
                <a:lnTo>
                  <a:pt x="3129659" y="998693"/>
                </a:lnTo>
                <a:lnTo>
                  <a:pt x="3133481" y="999519"/>
                </a:lnTo>
                <a:lnTo>
                  <a:pt x="3137303" y="999931"/>
                </a:lnTo>
                <a:lnTo>
                  <a:pt x="3140276" y="999931"/>
                </a:lnTo>
                <a:lnTo>
                  <a:pt x="3143249" y="999931"/>
                </a:lnTo>
                <a:lnTo>
                  <a:pt x="3145796" y="999106"/>
                </a:lnTo>
                <a:lnTo>
                  <a:pt x="3147919" y="998693"/>
                </a:lnTo>
                <a:lnTo>
                  <a:pt x="3149193" y="997043"/>
                </a:lnTo>
                <a:lnTo>
                  <a:pt x="3150892" y="995806"/>
                </a:lnTo>
                <a:lnTo>
                  <a:pt x="3151741" y="993743"/>
                </a:lnTo>
                <a:lnTo>
                  <a:pt x="3152166" y="991681"/>
                </a:lnTo>
                <a:lnTo>
                  <a:pt x="3152591" y="987143"/>
                </a:lnTo>
                <a:lnTo>
                  <a:pt x="3152166" y="981780"/>
                </a:lnTo>
                <a:lnTo>
                  <a:pt x="3151317" y="975593"/>
                </a:lnTo>
                <a:lnTo>
                  <a:pt x="3149193" y="969405"/>
                </a:lnTo>
                <a:lnTo>
                  <a:pt x="3147495" y="962805"/>
                </a:lnTo>
                <a:lnTo>
                  <a:pt x="3142823" y="950429"/>
                </a:lnTo>
                <a:lnTo>
                  <a:pt x="3139001" y="939292"/>
                </a:lnTo>
                <a:lnTo>
                  <a:pt x="3138152" y="934341"/>
                </a:lnTo>
                <a:lnTo>
                  <a:pt x="3137303" y="930216"/>
                </a:lnTo>
                <a:lnTo>
                  <a:pt x="3137303" y="927329"/>
                </a:lnTo>
                <a:lnTo>
                  <a:pt x="3138577" y="924854"/>
                </a:lnTo>
                <a:lnTo>
                  <a:pt x="3139001" y="924028"/>
                </a:lnTo>
                <a:lnTo>
                  <a:pt x="3140276" y="924028"/>
                </a:lnTo>
                <a:lnTo>
                  <a:pt x="3141974" y="924441"/>
                </a:lnTo>
                <a:lnTo>
                  <a:pt x="3143673" y="925678"/>
                </a:lnTo>
                <a:lnTo>
                  <a:pt x="3148344" y="928566"/>
                </a:lnTo>
                <a:lnTo>
                  <a:pt x="3151317" y="930629"/>
                </a:lnTo>
                <a:lnTo>
                  <a:pt x="3154289" y="931866"/>
                </a:lnTo>
                <a:lnTo>
                  <a:pt x="3157687" y="933104"/>
                </a:lnTo>
                <a:lnTo>
                  <a:pt x="3161084" y="933929"/>
                </a:lnTo>
                <a:lnTo>
                  <a:pt x="3164907" y="933929"/>
                </a:lnTo>
                <a:lnTo>
                  <a:pt x="3169153" y="933104"/>
                </a:lnTo>
                <a:lnTo>
                  <a:pt x="3172975" y="930629"/>
                </a:lnTo>
                <a:lnTo>
                  <a:pt x="3178071" y="927329"/>
                </a:lnTo>
                <a:lnTo>
                  <a:pt x="3185715" y="914128"/>
                </a:lnTo>
                <a:lnTo>
                  <a:pt x="3191236" y="905053"/>
                </a:lnTo>
                <a:lnTo>
                  <a:pt x="3194209" y="898865"/>
                </a:lnTo>
                <a:lnTo>
                  <a:pt x="3195483" y="896803"/>
                </a:lnTo>
                <a:lnTo>
                  <a:pt x="3197606" y="895565"/>
                </a:lnTo>
                <a:lnTo>
                  <a:pt x="3198880" y="894740"/>
                </a:lnTo>
                <a:lnTo>
                  <a:pt x="3201003" y="893502"/>
                </a:lnTo>
                <a:lnTo>
                  <a:pt x="3203976" y="893502"/>
                </a:lnTo>
                <a:lnTo>
                  <a:pt x="3207373" y="893502"/>
                </a:lnTo>
                <a:lnTo>
                  <a:pt x="3216716" y="893502"/>
                </a:lnTo>
                <a:lnTo>
                  <a:pt x="3230730" y="893915"/>
                </a:lnTo>
                <a:lnTo>
                  <a:pt x="3239224" y="895978"/>
                </a:lnTo>
                <a:lnTo>
                  <a:pt x="3244319" y="897215"/>
                </a:lnTo>
                <a:lnTo>
                  <a:pt x="3248567" y="897215"/>
                </a:lnTo>
                <a:lnTo>
                  <a:pt x="3250265" y="897215"/>
                </a:lnTo>
                <a:lnTo>
                  <a:pt x="3250689" y="896803"/>
                </a:lnTo>
                <a:lnTo>
                  <a:pt x="3250689" y="896390"/>
                </a:lnTo>
                <a:lnTo>
                  <a:pt x="3249840" y="894740"/>
                </a:lnTo>
                <a:lnTo>
                  <a:pt x="3246443" y="889790"/>
                </a:lnTo>
                <a:lnTo>
                  <a:pt x="3240922" y="883602"/>
                </a:lnTo>
                <a:lnTo>
                  <a:pt x="3239224" y="879890"/>
                </a:lnTo>
                <a:lnTo>
                  <a:pt x="3237100" y="876177"/>
                </a:lnTo>
                <a:lnTo>
                  <a:pt x="3236251" y="872052"/>
                </a:lnTo>
                <a:lnTo>
                  <a:pt x="3236251" y="870402"/>
                </a:lnTo>
                <a:lnTo>
                  <a:pt x="3236676" y="868339"/>
                </a:lnTo>
                <a:lnTo>
                  <a:pt x="3237100" y="866689"/>
                </a:lnTo>
                <a:lnTo>
                  <a:pt x="3238799" y="864627"/>
                </a:lnTo>
                <a:lnTo>
                  <a:pt x="3240073" y="862564"/>
                </a:lnTo>
                <a:lnTo>
                  <a:pt x="3242196" y="860914"/>
                </a:lnTo>
                <a:lnTo>
                  <a:pt x="3247292" y="862152"/>
                </a:lnTo>
                <a:lnTo>
                  <a:pt x="3252389" y="863389"/>
                </a:lnTo>
                <a:lnTo>
                  <a:pt x="3257059" y="863389"/>
                </a:lnTo>
                <a:lnTo>
                  <a:pt x="3261731" y="863389"/>
                </a:lnTo>
                <a:lnTo>
                  <a:pt x="3265129" y="862564"/>
                </a:lnTo>
                <a:lnTo>
                  <a:pt x="3268526" y="862152"/>
                </a:lnTo>
                <a:lnTo>
                  <a:pt x="3271074" y="860914"/>
                </a:lnTo>
                <a:lnTo>
                  <a:pt x="3272348" y="859264"/>
                </a:lnTo>
                <a:lnTo>
                  <a:pt x="3273197" y="858027"/>
                </a:lnTo>
                <a:lnTo>
                  <a:pt x="3274047" y="855964"/>
                </a:lnTo>
                <a:lnTo>
                  <a:pt x="3272772" y="853901"/>
                </a:lnTo>
                <a:lnTo>
                  <a:pt x="3271074" y="851839"/>
                </a:lnTo>
                <a:lnTo>
                  <a:pt x="3268526" y="849363"/>
                </a:lnTo>
                <a:lnTo>
                  <a:pt x="3264704" y="846888"/>
                </a:lnTo>
                <a:lnTo>
                  <a:pt x="3259183" y="844826"/>
                </a:lnTo>
                <a:lnTo>
                  <a:pt x="3252813" y="842351"/>
                </a:lnTo>
                <a:lnTo>
                  <a:pt x="3248141" y="825851"/>
                </a:lnTo>
                <a:lnTo>
                  <a:pt x="3245169" y="816775"/>
                </a:lnTo>
                <a:lnTo>
                  <a:pt x="3243895" y="814300"/>
                </a:lnTo>
                <a:lnTo>
                  <a:pt x="3243046" y="813062"/>
                </a:lnTo>
                <a:lnTo>
                  <a:pt x="3242196" y="813062"/>
                </a:lnTo>
                <a:lnTo>
                  <a:pt x="3240922" y="813888"/>
                </a:lnTo>
                <a:lnTo>
                  <a:pt x="3238374" y="817188"/>
                </a:lnTo>
                <a:lnTo>
                  <a:pt x="3236251" y="819250"/>
                </a:lnTo>
                <a:lnTo>
                  <a:pt x="3234127" y="820900"/>
                </a:lnTo>
                <a:lnTo>
                  <a:pt x="3231155" y="822963"/>
                </a:lnTo>
                <a:lnTo>
                  <a:pt x="3227757" y="824613"/>
                </a:lnTo>
                <a:lnTo>
                  <a:pt x="3223511" y="825851"/>
                </a:lnTo>
                <a:lnTo>
                  <a:pt x="3218839" y="825851"/>
                </a:lnTo>
                <a:lnTo>
                  <a:pt x="3219689" y="818425"/>
                </a:lnTo>
                <a:lnTo>
                  <a:pt x="3220963" y="812238"/>
                </a:lnTo>
                <a:lnTo>
                  <a:pt x="3223086" y="807287"/>
                </a:lnTo>
                <a:lnTo>
                  <a:pt x="3225634" y="802750"/>
                </a:lnTo>
                <a:lnTo>
                  <a:pt x="3228607" y="799037"/>
                </a:lnTo>
                <a:lnTo>
                  <a:pt x="3230730" y="795737"/>
                </a:lnTo>
                <a:lnTo>
                  <a:pt x="3235826" y="789962"/>
                </a:lnTo>
                <a:lnTo>
                  <a:pt x="3237100" y="787899"/>
                </a:lnTo>
                <a:lnTo>
                  <a:pt x="3238374" y="785424"/>
                </a:lnTo>
                <a:lnTo>
                  <a:pt x="3238799" y="782536"/>
                </a:lnTo>
                <a:lnTo>
                  <a:pt x="3238374" y="779649"/>
                </a:lnTo>
                <a:lnTo>
                  <a:pt x="3236251" y="776761"/>
                </a:lnTo>
                <a:lnTo>
                  <a:pt x="3233278" y="773049"/>
                </a:lnTo>
                <a:lnTo>
                  <a:pt x="3229031" y="768924"/>
                </a:lnTo>
                <a:lnTo>
                  <a:pt x="3223086" y="763561"/>
                </a:lnTo>
                <a:lnTo>
                  <a:pt x="3226483" y="763974"/>
                </a:lnTo>
                <a:lnTo>
                  <a:pt x="3229881" y="764386"/>
                </a:lnTo>
                <a:lnTo>
                  <a:pt x="3236676" y="763561"/>
                </a:lnTo>
                <a:lnTo>
                  <a:pt x="3243046" y="761911"/>
                </a:lnTo>
                <a:lnTo>
                  <a:pt x="3249416" y="760261"/>
                </a:lnTo>
                <a:lnTo>
                  <a:pt x="3255786" y="756961"/>
                </a:lnTo>
                <a:lnTo>
                  <a:pt x="3262156" y="753661"/>
                </a:lnTo>
                <a:lnTo>
                  <a:pt x="3268526" y="749948"/>
                </a:lnTo>
                <a:lnTo>
                  <a:pt x="3274896" y="745411"/>
                </a:lnTo>
                <a:lnTo>
                  <a:pt x="3287211" y="736748"/>
                </a:lnTo>
                <a:lnTo>
                  <a:pt x="3298677" y="728497"/>
                </a:lnTo>
                <a:lnTo>
                  <a:pt x="3304623" y="725198"/>
                </a:lnTo>
                <a:lnTo>
                  <a:pt x="3310568" y="722310"/>
                </a:lnTo>
                <a:lnTo>
                  <a:pt x="3315664" y="719835"/>
                </a:lnTo>
                <a:lnTo>
                  <a:pt x="3321609" y="717772"/>
                </a:lnTo>
                <a:lnTo>
                  <a:pt x="3322883" y="720660"/>
                </a:lnTo>
                <a:lnTo>
                  <a:pt x="3322883" y="723135"/>
                </a:lnTo>
                <a:lnTo>
                  <a:pt x="3322034" y="725610"/>
                </a:lnTo>
                <a:lnTo>
                  <a:pt x="3321185" y="727260"/>
                </a:lnTo>
                <a:lnTo>
                  <a:pt x="3319911" y="729735"/>
                </a:lnTo>
                <a:lnTo>
                  <a:pt x="3317787" y="731798"/>
                </a:lnTo>
                <a:lnTo>
                  <a:pt x="3313541" y="735510"/>
                </a:lnTo>
                <a:lnTo>
                  <a:pt x="3309719" y="739223"/>
                </a:lnTo>
                <a:lnTo>
                  <a:pt x="3308020" y="740873"/>
                </a:lnTo>
                <a:lnTo>
                  <a:pt x="3307171" y="742523"/>
                </a:lnTo>
                <a:lnTo>
                  <a:pt x="3305897" y="744173"/>
                </a:lnTo>
                <a:lnTo>
                  <a:pt x="3305897" y="745411"/>
                </a:lnTo>
                <a:lnTo>
                  <a:pt x="3307171" y="747061"/>
                </a:lnTo>
                <a:lnTo>
                  <a:pt x="3308869" y="748298"/>
                </a:lnTo>
                <a:lnTo>
                  <a:pt x="3314815" y="744173"/>
                </a:lnTo>
                <a:lnTo>
                  <a:pt x="3320335" y="740460"/>
                </a:lnTo>
                <a:lnTo>
                  <a:pt x="3325856" y="735923"/>
                </a:lnTo>
                <a:lnTo>
                  <a:pt x="3330527" y="731798"/>
                </a:lnTo>
                <a:lnTo>
                  <a:pt x="3331801" y="731385"/>
                </a:lnTo>
                <a:lnTo>
                  <a:pt x="3333500" y="731385"/>
                </a:lnTo>
                <a:lnTo>
                  <a:pt x="3334349" y="732623"/>
                </a:lnTo>
                <a:lnTo>
                  <a:pt x="3335624" y="735098"/>
                </a:lnTo>
                <a:lnTo>
                  <a:pt x="3337322" y="741286"/>
                </a:lnTo>
                <a:lnTo>
                  <a:pt x="3339021" y="748711"/>
                </a:lnTo>
                <a:lnTo>
                  <a:pt x="3341144" y="762736"/>
                </a:lnTo>
                <a:lnTo>
                  <a:pt x="3342418" y="766448"/>
                </a:lnTo>
                <a:lnTo>
                  <a:pt x="3342843" y="767274"/>
                </a:lnTo>
                <a:lnTo>
                  <a:pt x="3343267" y="766448"/>
                </a:lnTo>
                <a:lnTo>
                  <a:pt x="3345391" y="766036"/>
                </a:lnTo>
                <a:lnTo>
                  <a:pt x="3346665" y="764386"/>
                </a:lnTo>
                <a:lnTo>
                  <a:pt x="3347514" y="763149"/>
                </a:lnTo>
                <a:lnTo>
                  <a:pt x="3348788" y="761499"/>
                </a:lnTo>
                <a:lnTo>
                  <a:pt x="3349213" y="759848"/>
                </a:lnTo>
                <a:lnTo>
                  <a:pt x="3349637" y="757786"/>
                </a:lnTo>
                <a:lnTo>
                  <a:pt x="3349213" y="753248"/>
                </a:lnTo>
                <a:lnTo>
                  <a:pt x="3348788" y="747886"/>
                </a:lnTo>
                <a:lnTo>
                  <a:pt x="3347089" y="742110"/>
                </a:lnTo>
                <a:lnTo>
                  <a:pt x="3344541" y="729323"/>
                </a:lnTo>
                <a:lnTo>
                  <a:pt x="3343267" y="723135"/>
                </a:lnTo>
                <a:lnTo>
                  <a:pt x="3342843" y="716947"/>
                </a:lnTo>
                <a:lnTo>
                  <a:pt x="3342843" y="710760"/>
                </a:lnTo>
                <a:lnTo>
                  <a:pt x="3343692" y="704572"/>
                </a:lnTo>
                <a:lnTo>
                  <a:pt x="3344541" y="702097"/>
                </a:lnTo>
                <a:lnTo>
                  <a:pt x="3345815" y="699621"/>
                </a:lnTo>
                <a:lnTo>
                  <a:pt x="3347514" y="697147"/>
                </a:lnTo>
                <a:lnTo>
                  <a:pt x="3349637" y="694672"/>
                </a:lnTo>
                <a:lnTo>
                  <a:pt x="3352185" y="692609"/>
                </a:lnTo>
                <a:lnTo>
                  <a:pt x="3355158" y="690959"/>
                </a:lnTo>
                <a:lnTo>
                  <a:pt x="3358555" y="688896"/>
                </a:lnTo>
                <a:lnTo>
                  <a:pt x="3361953" y="687659"/>
                </a:lnTo>
                <a:lnTo>
                  <a:pt x="3371296" y="684359"/>
                </a:lnTo>
                <a:lnTo>
                  <a:pt x="3378940" y="681471"/>
                </a:lnTo>
                <a:lnTo>
                  <a:pt x="3385310" y="679821"/>
                </a:lnTo>
                <a:lnTo>
                  <a:pt x="3389981" y="679408"/>
                </a:lnTo>
                <a:lnTo>
                  <a:pt x="3394227" y="679408"/>
                </a:lnTo>
                <a:lnTo>
                  <a:pt x="3397200" y="680646"/>
                </a:lnTo>
                <a:lnTo>
                  <a:pt x="3399324" y="681883"/>
                </a:lnTo>
                <a:lnTo>
                  <a:pt x="3401023" y="683946"/>
                </a:lnTo>
                <a:lnTo>
                  <a:pt x="3401447" y="686009"/>
                </a:lnTo>
                <a:lnTo>
                  <a:pt x="3401447" y="688896"/>
                </a:lnTo>
                <a:lnTo>
                  <a:pt x="3401023" y="694672"/>
                </a:lnTo>
                <a:lnTo>
                  <a:pt x="3399749" y="700859"/>
                </a:lnTo>
                <a:lnTo>
                  <a:pt x="3399324" y="706222"/>
                </a:lnTo>
                <a:lnTo>
                  <a:pt x="3399324" y="707872"/>
                </a:lnTo>
                <a:lnTo>
                  <a:pt x="3399749" y="709110"/>
                </a:lnTo>
                <a:lnTo>
                  <a:pt x="3401023" y="709522"/>
                </a:lnTo>
                <a:lnTo>
                  <a:pt x="3402297" y="709522"/>
                </a:lnTo>
                <a:lnTo>
                  <a:pt x="3405694" y="707459"/>
                </a:lnTo>
                <a:lnTo>
                  <a:pt x="3411215" y="704159"/>
                </a:lnTo>
                <a:lnTo>
                  <a:pt x="3418434" y="700034"/>
                </a:lnTo>
                <a:lnTo>
                  <a:pt x="3427777" y="695496"/>
                </a:lnTo>
                <a:lnTo>
                  <a:pt x="3433297" y="693434"/>
                </a:lnTo>
                <a:lnTo>
                  <a:pt x="3438818" y="691371"/>
                </a:lnTo>
                <a:lnTo>
                  <a:pt x="3445188" y="689309"/>
                </a:lnTo>
                <a:lnTo>
                  <a:pt x="3452832" y="687659"/>
                </a:lnTo>
                <a:lnTo>
                  <a:pt x="3457079" y="690134"/>
                </a:lnTo>
                <a:lnTo>
                  <a:pt x="3461325" y="691371"/>
                </a:lnTo>
                <a:lnTo>
                  <a:pt x="3465572" y="692196"/>
                </a:lnTo>
                <a:lnTo>
                  <a:pt x="3469395" y="693434"/>
                </a:lnTo>
                <a:lnTo>
                  <a:pt x="3473216" y="693434"/>
                </a:lnTo>
                <a:lnTo>
                  <a:pt x="3476189" y="693434"/>
                </a:lnTo>
                <a:lnTo>
                  <a:pt x="3479586" y="692609"/>
                </a:lnTo>
                <a:lnTo>
                  <a:pt x="3482559" y="692196"/>
                </a:lnTo>
                <a:lnTo>
                  <a:pt x="3485532" y="690959"/>
                </a:lnTo>
                <a:lnTo>
                  <a:pt x="3488080" y="690134"/>
                </a:lnTo>
                <a:lnTo>
                  <a:pt x="3490203" y="688071"/>
                </a:lnTo>
                <a:lnTo>
                  <a:pt x="3492327" y="686009"/>
                </a:lnTo>
                <a:lnTo>
                  <a:pt x="3496148" y="681883"/>
                </a:lnTo>
                <a:lnTo>
                  <a:pt x="3499545" y="677346"/>
                </a:lnTo>
                <a:lnTo>
                  <a:pt x="3502094" y="671983"/>
                </a:lnTo>
                <a:lnTo>
                  <a:pt x="3504217" y="666208"/>
                </a:lnTo>
                <a:lnTo>
                  <a:pt x="3505915" y="660846"/>
                </a:lnTo>
                <a:lnTo>
                  <a:pt x="3506765" y="655483"/>
                </a:lnTo>
                <a:lnTo>
                  <a:pt x="3508464" y="645995"/>
                </a:lnTo>
                <a:lnTo>
                  <a:pt x="3508888" y="639807"/>
                </a:lnTo>
                <a:lnTo>
                  <a:pt x="3509313" y="635269"/>
                </a:lnTo>
                <a:lnTo>
                  <a:pt x="3510163" y="630320"/>
                </a:lnTo>
                <a:lnTo>
                  <a:pt x="3511861" y="624957"/>
                </a:lnTo>
                <a:lnTo>
                  <a:pt x="3514409" y="619181"/>
                </a:lnTo>
                <a:lnTo>
                  <a:pt x="3517382" y="612994"/>
                </a:lnTo>
                <a:lnTo>
                  <a:pt x="3521204" y="606806"/>
                </a:lnTo>
                <a:lnTo>
                  <a:pt x="3525451" y="601031"/>
                </a:lnTo>
                <a:lnTo>
                  <a:pt x="3530547" y="595669"/>
                </a:lnTo>
                <a:lnTo>
                  <a:pt x="3535643" y="589894"/>
                </a:lnTo>
                <a:lnTo>
                  <a:pt x="3541588" y="584943"/>
                </a:lnTo>
                <a:lnTo>
                  <a:pt x="3547958" y="580818"/>
                </a:lnTo>
                <a:lnTo>
                  <a:pt x="3554753" y="577105"/>
                </a:lnTo>
                <a:lnTo>
                  <a:pt x="3561973" y="574218"/>
                </a:lnTo>
                <a:lnTo>
                  <a:pt x="3566219" y="573393"/>
                </a:lnTo>
                <a:lnTo>
                  <a:pt x="3570041" y="572568"/>
                </a:lnTo>
                <a:lnTo>
                  <a:pt x="3573863" y="572155"/>
                </a:lnTo>
                <a:lnTo>
                  <a:pt x="3578110" y="572155"/>
                </a:lnTo>
                <a:lnTo>
                  <a:pt x="3582356" y="572155"/>
                </a:lnTo>
                <a:lnTo>
                  <a:pt x="3586603" y="572568"/>
                </a:lnTo>
                <a:lnTo>
                  <a:pt x="3595521" y="574630"/>
                </a:lnTo>
                <a:lnTo>
                  <a:pt x="3602741" y="577105"/>
                </a:lnTo>
                <a:lnTo>
                  <a:pt x="3608686" y="579993"/>
                </a:lnTo>
                <a:lnTo>
                  <a:pt x="3613357" y="582880"/>
                </a:lnTo>
                <a:lnTo>
                  <a:pt x="3618029" y="585356"/>
                </a:lnTo>
                <a:lnTo>
                  <a:pt x="3621001" y="588656"/>
                </a:lnTo>
                <a:lnTo>
                  <a:pt x="3623549" y="591543"/>
                </a:lnTo>
                <a:lnTo>
                  <a:pt x="3625673" y="594019"/>
                </a:lnTo>
                <a:lnTo>
                  <a:pt x="3628645" y="598968"/>
                </a:lnTo>
                <a:lnTo>
                  <a:pt x="3629919" y="600206"/>
                </a:lnTo>
                <a:lnTo>
                  <a:pt x="3631193" y="600619"/>
                </a:lnTo>
                <a:lnTo>
                  <a:pt x="3632467" y="600619"/>
                </a:lnTo>
                <a:lnTo>
                  <a:pt x="3634591" y="599794"/>
                </a:lnTo>
                <a:lnTo>
                  <a:pt x="3637139" y="598144"/>
                </a:lnTo>
                <a:lnTo>
                  <a:pt x="3639687" y="595669"/>
                </a:lnTo>
                <a:lnTo>
                  <a:pt x="3641810" y="593193"/>
                </a:lnTo>
                <a:lnTo>
                  <a:pt x="3644358" y="591543"/>
                </a:lnTo>
                <a:lnTo>
                  <a:pt x="3647331" y="590718"/>
                </a:lnTo>
                <a:lnTo>
                  <a:pt x="3649454" y="590306"/>
                </a:lnTo>
                <a:lnTo>
                  <a:pt x="3652851" y="589894"/>
                </a:lnTo>
                <a:lnTo>
                  <a:pt x="3655824" y="590306"/>
                </a:lnTo>
                <a:lnTo>
                  <a:pt x="3659221" y="590718"/>
                </a:lnTo>
                <a:lnTo>
                  <a:pt x="3662619" y="592368"/>
                </a:lnTo>
                <a:lnTo>
                  <a:pt x="3670263" y="594431"/>
                </a:lnTo>
                <a:lnTo>
                  <a:pt x="3677058" y="598144"/>
                </a:lnTo>
                <a:lnTo>
                  <a:pt x="3684277" y="602269"/>
                </a:lnTo>
                <a:lnTo>
                  <a:pt x="3691071" y="606394"/>
                </a:lnTo>
                <a:lnTo>
                  <a:pt x="3702963" y="613819"/>
                </a:lnTo>
                <a:lnTo>
                  <a:pt x="3707209" y="616294"/>
                </a:lnTo>
                <a:lnTo>
                  <a:pt x="3710606" y="618357"/>
                </a:lnTo>
                <a:lnTo>
                  <a:pt x="3711881" y="618357"/>
                </a:lnTo>
                <a:lnTo>
                  <a:pt x="3712730" y="618357"/>
                </a:lnTo>
                <a:lnTo>
                  <a:pt x="3713154" y="617532"/>
                </a:lnTo>
                <a:lnTo>
                  <a:pt x="3713154" y="616294"/>
                </a:lnTo>
                <a:lnTo>
                  <a:pt x="3711881" y="612581"/>
                </a:lnTo>
                <a:lnTo>
                  <a:pt x="3708483" y="605981"/>
                </a:lnTo>
                <a:lnTo>
                  <a:pt x="3704236" y="602681"/>
                </a:lnTo>
                <a:lnTo>
                  <a:pt x="3700414" y="598144"/>
                </a:lnTo>
                <a:lnTo>
                  <a:pt x="3695743" y="593193"/>
                </a:lnTo>
                <a:lnTo>
                  <a:pt x="3691071" y="587418"/>
                </a:lnTo>
                <a:lnTo>
                  <a:pt x="3686825" y="581230"/>
                </a:lnTo>
                <a:lnTo>
                  <a:pt x="3683003" y="574630"/>
                </a:lnTo>
                <a:lnTo>
                  <a:pt x="3679605" y="567618"/>
                </a:lnTo>
                <a:lnTo>
                  <a:pt x="3677058" y="561017"/>
                </a:lnTo>
                <a:lnTo>
                  <a:pt x="3677418" y="560918"/>
                </a:lnTo>
                <a:lnTo>
                  <a:pt x="3676683" y="558776"/>
                </a:lnTo>
                <a:lnTo>
                  <a:pt x="3676683" y="558652"/>
                </a:lnTo>
                <a:lnTo>
                  <a:pt x="3676683" y="556301"/>
                </a:lnTo>
                <a:lnTo>
                  <a:pt x="3675835" y="553002"/>
                </a:lnTo>
                <a:lnTo>
                  <a:pt x="3675846" y="552922"/>
                </a:lnTo>
                <a:lnTo>
                  <a:pt x="3675835" y="552880"/>
                </a:lnTo>
                <a:lnTo>
                  <a:pt x="3676683" y="546695"/>
                </a:lnTo>
                <a:lnTo>
                  <a:pt x="3677956" y="540511"/>
                </a:lnTo>
                <a:lnTo>
                  <a:pt x="3680077" y="535151"/>
                </a:lnTo>
                <a:lnTo>
                  <a:pt x="3683047" y="530616"/>
                </a:lnTo>
                <a:lnTo>
                  <a:pt x="3686441" y="526493"/>
                </a:lnTo>
                <a:lnTo>
                  <a:pt x="3689834" y="521958"/>
                </a:lnTo>
                <a:lnTo>
                  <a:pt x="3694077" y="518660"/>
                </a:lnTo>
                <a:lnTo>
                  <a:pt x="3697894" y="514949"/>
                </a:lnTo>
                <a:lnTo>
                  <a:pt x="3706803" y="508353"/>
                </a:lnTo>
                <a:lnTo>
                  <a:pt x="3714863" y="501344"/>
                </a:lnTo>
                <a:lnTo>
                  <a:pt x="3718680" y="498045"/>
                </a:lnTo>
                <a:lnTo>
                  <a:pt x="3721226" y="493510"/>
                </a:lnTo>
                <a:lnTo>
                  <a:pt x="3724195" y="489387"/>
                </a:lnTo>
                <a:lnTo>
                  <a:pt x="3725892" y="484852"/>
                </a:lnTo>
                <a:lnTo>
                  <a:pt x="3727165" y="480317"/>
                </a:lnTo>
                <a:lnTo>
                  <a:pt x="3727589" y="475369"/>
                </a:lnTo>
                <a:lnTo>
                  <a:pt x="3728437" y="470834"/>
                </a:lnTo>
                <a:lnTo>
                  <a:pt x="3728437" y="465990"/>
                </a:lnTo>
                <a:lnTo>
                  <a:pt x="3727589" y="457330"/>
                </a:lnTo>
                <a:lnTo>
                  <a:pt x="3726741" y="449083"/>
                </a:lnTo>
                <a:lnTo>
                  <a:pt x="3726316" y="442072"/>
                </a:lnTo>
                <a:lnTo>
                  <a:pt x="3726316" y="441974"/>
                </a:lnTo>
                <a:lnTo>
                  <a:pt x="3726316" y="439598"/>
                </a:lnTo>
                <a:lnTo>
                  <a:pt x="3726316" y="439500"/>
                </a:lnTo>
                <a:lnTo>
                  <a:pt x="3726316" y="437536"/>
                </a:lnTo>
                <a:lnTo>
                  <a:pt x="3726316" y="437438"/>
                </a:lnTo>
                <a:lnTo>
                  <a:pt x="3727165" y="436202"/>
                </a:lnTo>
                <a:lnTo>
                  <a:pt x="3728437" y="435377"/>
                </a:lnTo>
                <a:lnTo>
                  <a:pt x="3729710" y="435789"/>
                </a:lnTo>
                <a:lnTo>
                  <a:pt x="3732255" y="436614"/>
                </a:lnTo>
                <a:lnTo>
                  <a:pt x="3738618" y="439912"/>
                </a:lnTo>
                <a:lnTo>
                  <a:pt x="3744981" y="442798"/>
                </a:lnTo>
                <a:lnTo>
                  <a:pt x="3751344" y="444860"/>
                </a:lnTo>
                <a:lnTo>
                  <a:pt x="3754314" y="445684"/>
                </a:lnTo>
                <a:lnTo>
                  <a:pt x="3757707" y="445684"/>
                </a:lnTo>
                <a:lnTo>
                  <a:pt x="3760253" y="445684"/>
                </a:lnTo>
                <a:lnTo>
                  <a:pt x="3763222" y="444860"/>
                </a:lnTo>
                <a:lnTo>
                  <a:pt x="3765768" y="443623"/>
                </a:lnTo>
                <a:lnTo>
                  <a:pt x="3768737" y="442386"/>
                </a:lnTo>
                <a:lnTo>
                  <a:pt x="3771282" y="440737"/>
                </a:lnTo>
                <a:lnTo>
                  <a:pt x="3774252" y="438675"/>
                </a:lnTo>
                <a:lnTo>
                  <a:pt x="3776373" y="435789"/>
                </a:lnTo>
                <a:lnTo>
                  <a:pt x="3778918" y="432079"/>
                </a:lnTo>
                <a:lnTo>
                  <a:pt x="3784857" y="433728"/>
                </a:lnTo>
                <a:lnTo>
                  <a:pt x="3789947" y="435377"/>
                </a:lnTo>
                <a:lnTo>
                  <a:pt x="3793766" y="436202"/>
                </a:lnTo>
                <a:lnTo>
                  <a:pt x="3797159" y="436202"/>
                </a:lnTo>
                <a:lnTo>
                  <a:pt x="3799705" y="435789"/>
                </a:lnTo>
                <a:lnTo>
                  <a:pt x="3801401" y="435377"/>
                </a:lnTo>
                <a:lnTo>
                  <a:pt x="3803098" y="433728"/>
                </a:lnTo>
                <a:lnTo>
                  <a:pt x="3803947" y="432903"/>
                </a:lnTo>
                <a:lnTo>
                  <a:pt x="3805219" y="429193"/>
                </a:lnTo>
                <a:lnTo>
                  <a:pt x="3806492" y="425070"/>
                </a:lnTo>
                <a:lnTo>
                  <a:pt x="3807341" y="421359"/>
                </a:lnTo>
                <a:lnTo>
                  <a:pt x="3808189" y="420122"/>
                </a:lnTo>
                <a:lnTo>
                  <a:pt x="3810295" y="418076"/>
                </a:lnTo>
                <a:lnTo>
                  <a:pt x="3809461" y="413618"/>
                </a:lnTo>
                <a:lnTo>
                  <a:pt x="3807765" y="408257"/>
                </a:lnTo>
                <a:lnTo>
                  <a:pt x="3805643" y="402896"/>
                </a:lnTo>
                <a:lnTo>
                  <a:pt x="3804795" y="400834"/>
                </a:lnTo>
                <a:lnTo>
                  <a:pt x="3803098" y="398360"/>
                </a:lnTo>
                <a:lnTo>
                  <a:pt x="3800977" y="396298"/>
                </a:lnTo>
                <a:lnTo>
                  <a:pt x="3798856" y="395061"/>
                </a:lnTo>
                <a:lnTo>
                  <a:pt x="3796735" y="394236"/>
                </a:lnTo>
                <a:lnTo>
                  <a:pt x="3793766" y="393411"/>
                </a:lnTo>
                <a:lnTo>
                  <a:pt x="3790371" y="394648"/>
                </a:lnTo>
                <a:lnTo>
                  <a:pt x="3786978" y="395885"/>
                </a:lnTo>
                <a:lnTo>
                  <a:pt x="3778918" y="395061"/>
                </a:lnTo>
                <a:lnTo>
                  <a:pt x="3772555" y="395061"/>
                </a:lnTo>
                <a:lnTo>
                  <a:pt x="3767889" y="395473"/>
                </a:lnTo>
                <a:lnTo>
                  <a:pt x="3763222" y="395473"/>
                </a:lnTo>
                <a:lnTo>
                  <a:pt x="3758556" y="394648"/>
                </a:lnTo>
                <a:lnTo>
                  <a:pt x="3753041" y="392586"/>
                </a:lnTo>
                <a:lnTo>
                  <a:pt x="3746679" y="389288"/>
                </a:lnTo>
                <a:lnTo>
                  <a:pt x="3738618" y="383514"/>
                </a:lnTo>
                <a:lnTo>
                  <a:pt x="3737345" y="382277"/>
                </a:lnTo>
                <a:lnTo>
                  <a:pt x="3736921" y="380627"/>
                </a:lnTo>
                <a:lnTo>
                  <a:pt x="3736921" y="380543"/>
                </a:lnTo>
                <a:lnTo>
                  <a:pt x="3736921" y="378566"/>
                </a:lnTo>
                <a:lnTo>
                  <a:pt x="3736921" y="378482"/>
                </a:lnTo>
                <a:lnTo>
                  <a:pt x="3737345" y="376008"/>
                </a:lnTo>
                <a:lnTo>
                  <a:pt x="3739891" y="370236"/>
                </a:lnTo>
                <a:lnTo>
                  <a:pt x="3744557" y="362815"/>
                </a:lnTo>
                <a:lnTo>
                  <a:pt x="3756859" y="344261"/>
                </a:lnTo>
                <a:lnTo>
                  <a:pt x="3764495" y="333130"/>
                </a:lnTo>
                <a:lnTo>
                  <a:pt x="3772555" y="321173"/>
                </a:lnTo>
                <a:lnTo>
                  <a:pt x="3778069" y="312928"/>
                </a:lnTo>
                <a:lnTo>
                  <a:pt x="3782736" y="304269"/>
                </a:lnTo>
                <a:lnTo>
                  <a:pt x="3792069" y="285304"/>
                </a:lnTo>
                <a:lnTo>
                  <a:pt x="3800977" y="267164"/>
                </a:lnTo>
                <a:lnTo>
                  <a:pt x="3805219" y="259330"/>
                </a:lnTo>
                <a:lnTo>
                  <a:pt x="3810309" y="251497"/>
                </a:lnTo>
                <a:lnTo>
                  <a:pt x="3819218" y="240777"/>
                </a:lnTo>
                <a:lnTo>
                  <a:pt x="3828127" y="230470"/>
                </a:lnTo>
                <a:lnTo>
                  <a:pt x="3837883" y="220987"/>
                </a:lnTo>
                <a:lnTo>
                  <a:pt x="3848913" y="211917"/>
                </a:lnTo>
                <a:lnTo>
                  <a:pt x="3859518" y="203671"/>
                </a:lnTo>
                <a:lnTo>
                  <a:pt x="3870971" y="195837"/>
                </a:lnTo>
                <a:lnTo>
                  <a:pt x="3882001" y="188004"/>
                </a:lnTo>
                <a:lnTo>
                  <a:pt x="3893879" y="180583"/>
                </a:lnTo>
                <a:lnTo>
                  <a:pt x="3917211" y="165740"/>
                </a:lnTo>
                <a:lnTo>
                  <a:pt x="3928240" y="158319"/>
                </a:lnTo>
                <a:lnTo>
                  <a:pt x="3940118" y="150486"/>
                </a:lnTo>
                <a:lnTo>
                  <a:pt x="3951147" y="142240"/>
                </a:lnTo>
                <a:lnTo>
                  <a:pt x="3962601" y="133582"/>
                </a:lnTo>
                <a:lnTo>
                  <a:pt x="3972782" y="124099"/>
                </a:lnTo>
                <a:lnTo>
                  <a:pt x="3982963" y="113380"/>
                </a:lnTo>
                <a:lnTo>
                  <a:pt x="3991023" y="111319"/>
                </a:lnTo>
                <a:lnTo>
                  <a:pt x="3997811" y="109257"/>
                </a:lnTo>
                <a:lnTo>
                  <a:pt x="4004173" y="108433"/>
                </a:lnTo>
                <a:lnTo>
                  <a:pt x="4009689" y="108020"/>
                </a:lnTo>
                <a:lnTo>
                  <a:pt x="4015203" y="108020"/>
                </a:lnTo>
                <a:lnTo>
                  <a:pt x="4020293" y="108433"/>
                </a:lnTo>
                <a:lnTo>
                  <a:pt x="4024535" y="109257"/>
                </a:lnTo>
                <a:lnTo>
                  <a:pt x="4028778" y="110906"/>
                </a:lnTo>
                <a:lnTo>
                  <a:pt x="4036413" y="113380"/>
                </a:lnTo>
                <a:lnTo>
                  <a:pt x="4041928" y="116266"/>
                </a:lnTo>
                <a:lnTo>
                  <a:pt x="4047867" y="118739"/>
                </a:lnTo>
                <a:lnTo>
                  <a:pt x="4050413" y="119564"/>
                </a:lnTo>
                <a:lnTo>
                  <a:pt x="4053382" y="119564"/>
                </a:lnTo>
                <a:lnTo>
                  <a:pt x="4060593" y="119564"/>
                </a:lnTo>
                <a:lnTo>
                  <a:pt x="4066532" y="118739"/>
                </a:lnTo>
                <a:lnTo>
                  <a:pt x="4069078" y="118327"/>
                </a:lnTo>
                <a:lnTo>
                  <a:pt x="4070351" y="117503"/>
                </a:lnTo>
                <a:lnTo>
                  <a:pt x="4072047" y="116266"/>
                </a:lnTo>
                <a:lnTo>
                  <a:pt x="4073319" y="115029"/>
                </a:lnTo>
                <a:lnTo>
                  <a:pt x="4074168" y="113380"/>
                </a:lnTo>
                <a:lnTo>
                  <a:pt x="4075017" y="111731"/>
                </a:lnTo>
                <a:lnTo>
                  <a:pt x="4075865" y="107608"/>
                </a:lnTo>
                <a:lnTo>
                  <a:pt x="4076712" y="94023"/>
                </a:lnTo>
                <a:lnTo>
                  <a:pt x="4072895" y="92374"/>
                </a:lnTo>
                <a:lnTo>
                  <a:pt x="4069502" y="90312"/>
                </a:lnTo>
                <a:lnTo>
                  <a:pt x="4065684" y="89487"/>
                </a:lnTo>
                <a:lnTo>
                  <a:pt x="4061442" y="88250"/>
                </a:lnTo>
                <a:lnTo>
                  <a:pt x="4054230" y="87425"/>
                </a:lnTo>
                <a:lnTo>
                  <a:pt x="4047019" y="87425"/>
                </a:lnTo>
                <a:lnTo>
                  <a:pt x="4040655" y="87837"/>
                </a:lnTo>
                <a:lnTo>
                  <a:pt x="4035565" y="89075"/>
                </a:lnTo>
                <a:lnTo>
                  <a:pt x="4031323" y="89900"/>
                </a:lnTo>
                <a:lnTo>
                  <a:pt x="4031324" y="89879"/>
                </a:lnTo>
                <a:lnTo>
                  <a:pt x="4031323" y="89879"/>
                </a:lnTo>
                <a:lnTo>
                  <a:pt x="4032171" y="79572"/>
                </a:lnTo>
                <a:lnTo>
                  <a:pt x="4033868" y="70089"/>
                </a:lnTo>
                <a:lnTo>
                  <a:pt x="4035565" y="61431"/>
                </a:lnTo>
                <a:lnTo>
                  <a:pt x="4038535" y="54422"/>
                </a:lnTo>
                <a:lnTo>
                  <a:pt x="4042777" y="47825"/>
                </a:lnTo>
                <a:lnTo>
                  <a:pt x="4046594" y="41641"/>
                </a:lnTo>
                <a:lnTo>
                  <a:pt x="4051261" y="36282"/>
                </a:lnTo>
                <a:lnTo>
                  <a:pt x="4056351" y="31334"/>
                </a:lnTo>
                <a:lnTo>
                  <a:pt x="4062291" y="27211"/>
                </a:lnTo>
                <a:lnTo>
                  <a:pt x="4067805" y="23088"/>
                </a:lnTo>
                <a:lnTo>
                  <a:pt x="4074168" y="18965"/>
                </a:lnTo>
                <a:lnTo>
                  <a:pt x="4080955" y="15667"/>
                </a:lnTo>
                <a:lnTo>
                  <a:pt x="4094954" y="8246"/>
                </a:lnTo>
                <a:close/>
              </a:path>
            </a:pathLst>
          </a:custGeom>
          <a:ln>
            <a:noFill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2179653-91F6-4DD0-BDBF-605712BA6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3443" y="318257"/>
            <a:ext cx="8165114" cy="400960"/>
          </a:xfrm>
        </p:spPr>
        <p:txBody>
          <a:bodyPr/>
          <a:lstStyle/>
          <a:p>
            <a:r>
              <a:rPr lang="ru-RU" dirty="0"/>
              <a:t>Опыт обустройства шельфовых месторождений. КИРИНСКОЕ ГКМ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75B7B82-986D-4F2E-B358-0AB9D051A9B7}"/>
              </a:ext>
            </a:extLst>
          </p:cNvPr>
          <p:cNvSpPr txBox="1"/>
          <p:nvPr/>
        </p:nvSpPr>
        <p:spPr>
          <a:xfrm>
            <a:off x="4482659" y="1126563"/>
            <a:ext cx="197990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+mj-lt"/>
              </a:rPr>
              <a:t>2014 </a:t>
            </a:r>
            <a:r>
              <a:rPr lang="ru-RU" sz="2000" dirty="0">
                <a:latin typeface="+mj-lt"/>
              </a:rPr>
              <a:t>г.</a:t>
            </a:r>
          </a:p>
          <a:p>
            <a:r>
              <a:rPr lang="ru-RU" sz="1600" b="1" dirty="0"/>
              <a:t>НАЧАЛО ДОБЫЧИ </a:t>
            </a:r>
            <a:r>
              <a:rPr lang="ru-RU" sz="1400" dirty="0"/>
              <a:t>ПРИРОДНОГО ГАЗА</a:t>
            </a:r>
            <a:endParaRPr lang="ru-RU" sz="1600" dirty="0"/>
          </a:p>
        </p:txBody>
      </p:sp>
      <p:pic>
        <p:nvPicPr>
          <p:cNvPr id="15" name="Рисунок 14" descr="Изображение выглядит как коллекция картинок, текс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xmlns="" id="{ACD95767-33DC-42B4-B336-B374F5A3AD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0913" y="5392501"/>
            <a:ext cx="2344226" cy="32138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59C5354-8AA0-486D-9684-E0CD1A36F811}"/>
              </a:ext>
            </a:extLst>
          </p:cNvPr>
          <p:cNvSpPr txBox="1"/>
          <p:nvPr/>
        </p:nvSpPr>
        <p:spPr>
          <a:xfrm>
            <a:off x="8548349" y="1172730"/>
            <a:ext cx="334084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/>
              <a:t>ОБОРУДОВАНИЕ СПД</a:t>
            </a:r>
            <a:br>
              <a:rPr lang="ru-RU" sz="1600" b="1" dirty="0"/>
            </a:br>
            <a:r>
              <a:rPr lang="ru-RU" sz="1600" b="1" dirty="0">
                <a:solidFill>
                  <a:srgbClr val="C00000"/>
                </a:solidFill>
              </a:rPr>
              <a:t>ИНОСТРАННОГО ПРОИЗВОДСТВА</a:t>
            </a:r>
            <a:r>
              <a:rPr lang="ru-RU" sz="1600" b="1" dirty="0"/>
              <a:t> 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400" dirty="0"/>
              <a:t>ИЗГОТОВЛЕНО И ПОСТАВЛЕНО </a:t>
            </a:r>
            <a:endParaRPr lang="ru-RU" sz="16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D8C6E2F-CC74-430A-9D54-681BD7D9423C}"/>
              </a:ext>
            </a:extLst>
          </p:cNvPr>
          <p:cNvSpPr txBox="1"/>
          <p:nvPr/>
        </p:nvSpPr>
        <p:spPr>
          <a:xfrm>
            <a:off x="4482658" y="5229222"/>
            <a:ext cx="322685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+mj-lt"/>
              </a:rPr>
              <a:t>2014 г.</a:t>
            </a:r>
          </a:p>
          <a:p>
            <a:r>
              <a:rPr lang="ru-RU" sz="1600" b="1" dirty="0">
                <a:solidFill>
                  <a:srgbClr val="C00000"/>
                </a:solidFill>
              </a:rPr>
              <a:t>ВВЕДЕНЫ САНКЦИИ, </a:t>
            </a:r>
            <a:r>
              <a:rPr lang="ru-RU" sz="1600" b="1" dirty="0"/>
              <a:t/>
            </a:r>
            <a:br>
              <a:rPr lang="ru-RU" sz="1600" b="1" dirty="0"/>
            </a:br>
            <a:r>
              <a:rPr lang="ru-RU" sz="1400" dirty="0"/>
              <a:t>ОГРАНИЧИВАЮЩИЕ СОТРУДНИЧЕСТВО</a:t>
            </a:r>
            <a:endParaRPr lang="ru-RU" sz="16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A405FB1-BF55-425A-AF90-36E56956692F}"/>
              </a:ext>
            </a:extLst>
          </p:cNvPr>
          <p:cNvSpPr txBox="1"/>
          <p:nvPr/>
        </p:nvSpPr>
        <p:spPr>
          <a:xfrm>
            <a:off x="8773886" y="5013778"/>
            <a:ext cx="31153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latin typeface="+mj-lt"/>
              </a:rPr>
              <a:t>НЕОБХОДИМОСТЬ</a:t>
            </a:r>
            <a:r>
              <a:rPr lang="ru-RU" sz="1600" b="1" dirty="0"/>
              <a:t/>
            </a:r>
            <a:br>
              <a:rPr lang="ru-RU" sz="1600" b="1" dirty="0"/>
            </a:br>
            <a:r>
              <a:rPr lang="ru-RU" sz="1600" b="1" dirty="0"/>
              <a:t>ЛОКАЛИЗАЦИИ </a:t>
            </a:r>
            <a:r>
              <a:rPr lang="ru-RU" sz="1600" dirty="0"/>
              <a:t>ИНОСТРАННОГО </a:t>
            </a:r>
            <a:br>
              <a:rPr lang="ru-RU" sz="1600" dirty="0"/>
            </a:br>
            <a:r>
              <a:rPr lang="ru-RU" sz="1400" dirty="0"/>
              <a:t>И</a:t>
            </a:r>
            <a:r>
              <a:rPr lang="ru-RU" sz="1400" b="1" dirty="0"/>
              <a:t> РАЗРАБОТКИ </a:t>
            </a:r>
            <a:r>
              <a:rPr lang="ru-RU" sz="1400" dirty="0"/>
              <a:t>ОТЕЧЕСТВЕННОГО </a:t>
            </a:r>
            <a:br>
              <a:rPr lang="ru-RU" sz="1400" dirty="0"/>
            </a:br>
            <a:r>
              <a:rPr lang="ru-RU" sz="1400" dirty="0"/>
              <a:t>ОБОРУДОВАНИЯ  </a:t>
            </a:r>
            <a:endParaRPr lang="ru-RU" sz="1600" dirty="0"/>
          </a:p>
        </p:txBody>
      </p:sp>
      <p:sp>
        <p:nvSpPr>
          <p:cNvPr id="26" name="Равнобедренный треугольник 25">
            <a:extLst>
              <a:ext uri="{FF2B5EF4-FFF2-40B4-BE49-F238E27FC236}">
                <a16:creationId xmlns:a16="http://schemas.microsoft.com/office/drawing/2014/main" xmlns="" id="{B3808697-0B2D-4E4D-ACB7-8182977CD3CD}"/>
              </a:ext>
            </a:extLst>
          </p:cNvPr>
          <p:cNvSpPr/>
          <p:nvPr/>
        </p:nvSpPr>
        <p:spPr>
          <a:xfrm rot="5400000">
            <a:off x="7615556" y="1455675"/>
            <a:ext cx="744141" cy="234328"/>
          </a:xfrm>
          <a:custGeom>
            <a:avLst/>
            <a:gdLst>
              <a:gd name="connsiteX0" fmla="*/ 0 w 1029490"/>
              <a:gd name="connsiteY0" fmla="*/ 445986 h 445986"/>
              <a:gd name="connsiteX1" fmla="*/ 514745 w 1029490"/>
              <a:gd name="connsiteY1" fmla="*/ 0 h 445986"/>
              <a:gd name="connsiteX2" fmla="*/ 1029490 w 1029490"/>
              <a:gd name="connsiteY2" fmla="*/ 445986 h 445986"/>
              <a:gd name="connsiteX3" fmla="*/ 0 w 1029490"/>
              <a:gd name="connsiteY3" fmla="*/ 445986 h 445986"/>
              <a:gd name="connsiteX0" fmla="*/ 0 w 1029490"/>
              <a:gd name="connsiteY0" fmla="*/ 445986 h 448374"/>
              <a:gd name="connsiteX1" fmla="*/ 514745 w 1029490"/>
              <a:gd name="connsiteY1" fmla="*/ 0 h 448374"/>
              <a:gd name="connsiteX2" fmla="*/ 1029490 w 1029490"/>
              <a:gd name="connsiteY2" fmla="*/ 445986 h 448374"/>
              <a:gd name="connsiteX3" fmla="*/ 525027 w 1029490"/>
              <a:gd name="connsiteY3" fmla="*/ 448374 h 448374"/>
              <a:gd name="connsiteX4" fmla="*/ 0 w 1029490"/>
              <a:gd name="connsiteY4" fmla="*/ 445986 h 448374"/>
              <a:gd name="connsiteX0" fmla="*/ 525027 w 1029490"/>
              <a:gd name="connsiteY0" fmla="*/ 448374 h 539814"/>
              <a:gd name="connsiteX1" fmla="*/ 0 w 1029490"/>
              <a:gd name="connsiteY1" fmla="*/ 445986 h 539814"/>
              <a:gd name="connsiteX2" fmla="*/ 514745 w 1029490"/>
              <a:gd name="connsiteY2" fmla="*/ 0 h 539814"/>
              <a:gd name="connsiteX3" fmla="*/ 1029490 w 1029490"/>
              <a:gd name="connsiteY3" fmla="*/ 445986 h 539814"/>
              <a:gd name="connsiteX4" fmla="*/ 616467 w 1029490"/>
              <a:gd name="connsiteY4" fmla="*/ 539814 h 539814"/>
              <a:gd name="connsiteX0" fmla="*/ 0 w 1029490"/>
              <a:gd name="connsiteY0" fmla="*/ 445986 h 539814"/>
              <a:gd name="connsiteX1" fmla="*/ 514745 w 1029490"/>
              <a:gd name="connsiteY1" fmla="*/ 0 h 539814"/>
              <a:gd name="connsiteX2" fmla="*/ 1029490 w 1029490"/>
              <a:gd name="connsiteY2" fmla="*/ 445986 h 539814"/>
              <a:gd name="connsiteX3" fmla="*/ 616467 w 1029490"/>
              <a:gd name="connsiteY3" fmla="*/ 539814 h 539814"/>
              <a:gd name="connsiteX0" fmla="*/ 0 w 1029490"/>
              <a:gd name="connsiteY0" fmla="*/ 445986 h 445986"/>
              <a:gd name="connsiteX1" fmla="*/ 514745 w 1029490"/>
              <a:gd name="connsiteY1" fmla="*/ 0 h 445986"/>
              <a:gd name="connsiteX2" fmla="*/ 1029490 w 1029490"/>
              <a:gd name="connsiteY2" fmla="*/ 445986 h 445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29490" h="445986">
                <a:moveTo>
                  <a:pt x="0" y="445986"/>
                </a:moveTo>
                <a:lnTo>
                  <a:pt x="514745" y="0"/>
                </a:lnTo>
                <a:lnTo>
                  <a:pt x="1029490" y="445986"/>
                </a:lnTo>
              </a:path>
            </a:pathLst>
          </a:custGeom>
          <a:noFill/>
          <a:ln w="9525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Равнобедренный треугольник 25">
            <a:extLst>
              <a:ext uri="{FF2B5EF4-FFF2-40B4-BE49-F238E27FC236}">
                <a16:creationId xmlns:a16="http://schemas.microsoft.com/office/drawing/2014/main" xmlns="" id="{F824B338-256F-4F45-86FF-CCF01C09AF8E}"/>
              </a:ext>
            </a:extLst>
          </p:cNvPr>
          <p:cNvSpPr/>
          <p:nvPr/>
        </p:nvSpPr>
        <p:spPr>
          <a:xfrm rot="5400000">
            <a:off x="7615556" y="5484129"/>
            <a:ext cx="744141" cy="234328"/>
          </a:xfrm>
          <a:custGeom>
            <a:avLst/>
            <a:gdLst>
              <a:gd name="connsiteX0" fmla="*/ 0 w 1029490"/>
              <a:gd name="connsiteY0" fmla="*/ 445986 h 445986"/>
              <a:gd name="connsiteX1" fmla="*/ 514745 w 1029490"/>
              <a:gd name="connsiteY1" fmla="*/ 0 h 445986"/>
              <a:gd name="connsiteX2" fmla="*/ 1029490 w 1029490"/>
              <a:gd name="connsiteY2" fmla="*/ 445986 h 445986"/>
              <a:gd name="connsiteX3" fmla="*/ 0 w 1029490"/>
              <a:gd name="connsiteY3" fmla="*/ 445986 h 445986"/>
              <a:gd name="connsiteX0" fmla="*/ 0 w 1029490"/>
              <a:gd name="connsiteY0" fmla="*/ 445986 h 448374"/>
              <a:gd name="connsiteX1" fmla="*/ 514745 w 1029490"/>
              <a:gd name="connsiteY1" fmla="*/ 0 h 448374"/>
              <a:gd name="connsiteX2" fmla="*/ 1029490 w 1029490"/>
              <a:gd name="connsiteY2" fmla="*/ 445986 h 448374"/>
              <a:gd name="connsiteX3" fmla="*/ 525027 w 1029490"/>
              <a:gd name="connsiteY3" fmla="*/ 448374 h 448374"/>
              <a:gd name="connsiteX4" fmla="*/ 0 w 1029490"/>
              <a:gd name="connsiteY4" fmla="*/ 445986 h 448374"/>
              <a:gd name="connsiteX0" fmla="*/ 525027 w 1029490"/>
              <a:gd name="connsiteY0" fmla="*/ 448374 h 539814"/>
              <a:gd name="connsiteX1" fmla="*/ 0 w 1029490"/>
              <a:gd name="connsiteY1" fmla="*/ 445986 h 539814"/>
              <a:gd name="connsiteX2" fmla="*/ 514745 w 1029490"/>
              <a:gd name="connsiteY2" fmla="*/ 0 h 539814"/>
              <a:gd name="connsiteX3" fmla="*/ 1029490 w 1029490"/>
              <a:gd name="connsiteY3" fmla="*/ 445986 h 539814"/>
              <a:gd name="connsiteX4" fmla="*/ 616467 w 1029490"/>
              <a:gd name="connsiteY4" fmla="*/ 539814 h 539814"/>
              <a:gd name="connsiteX0" fmla="*/ 0 w 1029490"/>
              <a:gd name="connsiteY0" fmla="*/ 445986 h 539814"/>
              <a:gd name="connsiteX1" fmla="*/ 514745 w 1029490"/>
              <a:gd name="connsiteY1" fmla="*/ 0 h 539814"/>
              <a:gd name="connsiteX2" fmla="*/ 1029490 w 1029490"/>
              <a:gd name="connsiteY2" fmla="*/ 445986 h 539814"/>
              <a:gd name="connsiteX3" fmla="*/ 616467 w 1029490"/>
              <a:gd name="connsiteY3" fmla="*/ 539814 h 539814"/>
              <a:gd name="connsiteX0" fmla="*/ 0 w 1029490"/>
              <a:gd name="connsiteY0" fmla="*/ 445986 h 445986"/>
              <a:gd name="connsiteX1" fmla="*/ 514745 w 1029490"/>
              <a:gd name="connsiteY1" fmla="*/ 0 h 445986"/>
              <a:gd name="connsiteX2" fmla="*/ 1029490 w 1029490"/>
              <a:gd name="connsiteY2" fmla="*/ 445986 h 445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29490" h="445986">
                <a:moveTo>
                  <a:pt x="0" y="445986"/>
                </a:moveTo>
                <a:lnTo>
                  <a:pt x="514745" y="0"/>
                </a:lnTo>
                <a:lnTo>
                  <a:pt x="1029490" y="445986"/>
                </a:lnTo>
              </a:path>
            </a:pathLst>
          </a:custGeom>
          <a:noFill/>
          <a:ln w="9525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222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 descr="Изображение выглядит как лодка, небо, вода, внешн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5732FF68-AA0E-49E5-AE41-51E40428A9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21675" r="-974" b="775"/>
          <a:stretch/>
        </p:blipFill>
        <p:spPr>
          <a:xfrm flipH="1">
            <a:off x="-71438" y="1651641"/>
            <a:ext cx="7665378" cy="3745134"/>
          </a:xfrm>
          <a:custGeom>
            <a:avLst/>
            <a:gdLst>
              <a:gd name="connsiteX0" fmla="*/ 0 w 4118765"/>
              <a:gd name="connsiteY0" fmla="*/ 0 h 4757981"/>
              <a:gd name="connsiteX1" fmla="*/ 4118765 w 4118765"/>
              <a:gd name="connsiteY1" fmla="*/ 0 h 4757981"/>
              <a:gd name="connsiteX2" fmla="*/ 4118765 w 4118765"/>
              <a:gd name="connsiteY2" fmla="*/ 4757981 h 4757981"/>
              <a:gd name="connsiteX3" fmla="*/ 0 w 4118765"/>
              <a:gd name="connsiteY3" fmla="*/ 4757981 h 4757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8765" h="4757981">
                <a:moveTo>
                  <a:pt x="0" y="0"/>
                </a:moveTo>
                <a:lnTo>
                  <a:pt x="4118765" y="0"/>
                </a:lnTo>
                <a:lnTo>
                  <a:pt x="4118765" y="4757981"/>
                </a:lnTo>
                <a:lnTo>
                  <a:pt x="0" y="4757981"/>
                </a:lnTo>
                <a:close/>
              </a:path>
            </a:pathLst>
          </a:cu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09557809-5CE4-41E4-9418-FAF1371B6B9B}"/>
              </a:ext>
            </a:extLst>
          </p:cNvPr>
          <p:cNvSpPr/>
          <p:nvPr/>
        </p:nvSpPr>
        <p:spPr>
          <a:xfrm>
            <a:off x="0" y="1640951"/>
            <a:ext cx="7614411" cy="375582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B64E177-8058-4849-9C3F-F96E64769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0914" y="318257"/>
            <a:ext cx="6270172" cy="400960"/>
          </a:xfrm>
        </p:spPr>
        <p:txBody>
          <a:bodyPr/>
          <a:lstStyle/>
          <a:p>
            <a:r>
              <a:rPr lang="ru-RU" dirty="0"/>
              <a:t>Реализация программы Минпромторга России </a:t>
            </a:r>
          </a:p>
        </p:txBody>
      </p:sp>
      <p:sp>
        <p:nvSpPr>
          <p:cNvPr id="3" name="Полилиния: фигура 2">
            <a:extLst>
              <a:ext uri="{FF2B5EF4-FFF2-40B4-BE49-F238E27FC236}">
                <a16:creationId xmlns:a16="http://schemas.microsoft.com/office/drawing/2014/main" xmlns="" id="{3FE40DBC-D330-43ED-B26B-9B7A6E9D9631}"/>
              </a:ext>
            </a:extLst>
          </p:cNvPr>
          <p:cNvSpPr/>
          <p:nvPr/>
        </p:nvSpPr>
        <p:spPr>
          <a:xfrm>
            <a:off x="0" y="854634"/>
            <a:ext cx="12192000" cy="807251"/>
          </a:xfrm>
          <a:custGeom>
            <a:avLst/>
            <a:gdLst>
              <a:gd name="connsiteX0" fmla="*/ 0 w 4116386"/>
              <a:gd name="connsiteY0" fmla="*/ 0 h 4986784"/>
              <a:gd name="connsiteX1" fmla="*/ 4116386 w 4116386"/>
              <a:gd name="connsiteY1" fmla="*/ 0 h 4986784"/>
              <a:gd name="connsiteX2" fmla="*/ 4116386 w 4116386"/>
              <a:gd name="connsiteY2" fmla="*/ 4986784 h 4986784"/>
              <a:gd name="connsiteX3" fmla="*/ 0 w 4116386"/>
              <a:gd name="connsiteY3" fmla="*/ 4986784 h 4986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6" h="4986784">
                <a:moveTo>
                  <a:pt x="0" y="0"/>
                </a:moveTo>
                <a:lnTo>
                  <a:pt x="4116386" y="0"/>
                </a:lnTo>
                <a:lnTo>
                  <a:pt x="4116386" y="4986784"/>
                </a:lnTo>
                <a:lnTo>
                  <a:pt x="0" y="498678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Изображение выглядит как коллекция картинок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xmlns="" id="{B474987E-55BA-4882-99E3-EA820C1116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060" y="1052663"/>
            <a:ext cx="2326940" cy="3902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B5D2789-9385-496A-BF1D-EB5499E227B6}"/>
              </a:ext>
            </a:extLst>
          </p:cNvPr>
          <p:cNvSpPr txBox="1"/>
          <p:nvPr/>
        </p:nvSpPr>
        <p:spPr>
          <a:xfrm>
            <a:off x="2856613" y="957384"/>
            <a:ext cx="888274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ГОСУДАРСТВЕННАЯ ПРОГРАММА </a:t>
            </a:r>
            <a:r>
              <a:rPr lang="ru-RU" sz="1600" dirty="0">
                <a:solidFill>
                  <a:schemeClr val="bg1"/>
                </a:solidFill>
              </a:rPr>
              <a:t/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600" dirty="0">
                <a:solidFill>
                  <a:schemeClr val="bg1"/>
                </a:solidFill>
              </a:rPr>
              <a:t>«Развитие судостроения и техники для освоения шельфовых месторождений на 2013-2030 годы» </a:t>
            </a:r>
          </a:p>
        </p:txBody>
      </p:sp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xmlns="" id="{451F42DF-3EE8-4AD2-8F53-CD312F9A88F4}"/>
              </a:ext>
            </a:extLst>
          </p:cNvPr>
          <p:cNvSpPr/>
          <p:nvPr/>
        </p:nvSpPr>
        <p:spPr>
          <a:xfrm>
            <a:off x="0" y="1386375"/>
            <a:ext cx="12192000" cy="274792"/>
          </a:xfrm>
          <a:custGeom>
            <a:avLst/>
            <a:gdLst>
              <a:gd name="connsiteX0" fmla="*/ 0 w 4116386"/>
              <a:gd name="connsiteY0" fmla="*/ 0 h 4986784"/>
              <a:gd name="connsiteX1" fmla="*/ 4116386 w 4116386"/>
              <a:gd name="connsiteY1" fmla="*/ 0 h 4986784"/>
              <a:gd name="connsiteX2" fmla="*/ 4116386 w 4116386"/>
              <a:gd name="connsiteY2" fmla="*/ 4986784 h 4986784"/>
              <a:gd name="connsiteX3" fmla="*/ 0 w 4116386"/>
              <a:gd name="connsiteY3" fmla="*/ 4986784 h 4986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386" h="4986784">
                <a:moveTo>
                  <a:pt x="0" y="0"/>
                </a:moveTo>
                <a:lnTo>
                  <a:pt x="4116386" y="0"/>
                </a:lnTo>
                <a:lnTo>
                  <a:pt x="4116386" y="4986784"/>
                </a:lnTo>
                <a:lnTo>
                  <a:pt x="0" y="4986784"/>
                </a:lnTo>
                <a:close/>
              </a:path>
            </a:pathLst>
          </a:custGeom>
          <a:gradFill flip="none" rotWithShape="1">
            <a:gsLst>
              <a:gs pos="54000">
                <a:schemeClr val="tx1">
                  <a:lumMod val="95000"/>
                  <a:lumOff val="5000"/>
                  <a:alpha val="0"/>
                </a:schemeClr>
              </a:gs>
              <a:gs pos="100000">
                <a:schemeClr val="tx1">
                  <a:lumMod val="95000"/>
                  <a:lumOff val="5000"/>
                  <a:alpha val="5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1808BEED-E381-4356-8350-DCC401880524}"/>
              </a:ext>
            </a:extLst>
          </p:cNvPr>
          <p:cNvGrpSpPr/>
          <p:nvPr/>
        </p:nvGrpSpPr>
        <p:grpSpPr>
          <a:xfrm>
            <a:off x="0" y="5401711"/>
            <a:ext cx="12192000" cy="807251"/>
            <a:chOff x="0" y="5599740"/>
            <a:chExt cx="12192000" cy="807251"/>
          </a:xfrm>
        </p:grpSpPr>
        <p:sp>
          <p:nvSpPr>
            <p:cNvPr id="9" name="Полилиния: фигура 8">
              <a:extLst>
                <a:ext uri="{FF2B5EF4-FFF2-40B4-BE49-F238E27FC236}">
                  <a16:creationId xmlns:a16="http://schemas.microsoft.com/office/drawing/2014/main" xmlns="" id="{5F1FC83F-6820-49C1-95EA-9B9980C2D3F9}"/>
                </a:ext>
              </a:extLst>
            </p:cNvPr>
            <p:cNvSpPr/>
            <p:nvPr/>
          </p:nvSpPr>
          <p:spPr>
            <a:xfrm>
              <a:off x="0" y="5599740"/>
              <a:ext cx="12192000" cy="807251"/>
            </a:xfrm>
            <a:custGeom>
              <a:avLst/>
              <a:gdLst>
                <a:gd name="connsiteX0" fmla="*/ 0 w 4116386"/>
                <a:gd name="connsiteY0" fmla="*/ 0 h 4986784"/>
                <a:gd name="connsiteX1" fmla="*/ 4116386 w 4116386"/>
                <a:gd name="connsiteY1" fmla="*/ 0 h 4986784"/>
                <a:gd name="connsiteX2" fmla="*/ 4116386 w 4116386"/>
                <a:gd name="connsiteY2" fmla="*/ 4986784 h 4986784"/>
                <a:gd name="connsiteX3" fmla="*/ 0 w 4116386"/>
                <a:gd name="connsiteY3" fmla="*/ 4986784 h 498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16386" h="4986784">
                  <a:moveTo>
                    <a:pt x="0" y="0"/>
                  </a:moveTo>
                  <a:lnTo>
                    <a:pt x="4116386" y="0"/>
                  </a:lnTo>
                  <a:lnTo>
                    <a:pt x="4116386" y="4986784"/>
                  </a:lnTo>
                  <a:lnTo>
                    <a:pt x="0" y="498678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олилиния: фигура 9">
              <a:extLst>
                <a:ext uri="{FF2B5EF4-FFF2-40B4-BE49-F238E27FC236}">
                  <a16:creationId xmlns:a16="http://schemas.microsoft.com/office/drawing/2014/main" xmlns="" id="{F5E6D2F3-0875-4C07-ACF7-B274442B406E}"/>
                </a:ext>
              </a:extLst>
            </p:cNvPr>
            <p:cNvSpPr/>
            <p:nvPr/>
          </p:nvSpPr>
          <p:spPr>
            <a:xfrm flipV="1">
              <a:off x="0" y="5599740"/>
              <a:ext cx="12192000" cy="274792"/>
            </a:xfrm>
            <a:custGeom>
              <a:avLst/>
              <a:gdLst>
                <a:gd name="connsiteX0" fmla="*/ 0 w 4116386"/>
                <a:gd name="connsiteY0" fmla="*/ 0 h 4986784"/>
                <a:gd name="connsiteX1" fmla="*/ 4116386 w 4116386"/>
                <a:gd name="connsiteY1" fmla="*/ 0 h 4986784"/>
                <a:gd name="connsiteX2" fmla="*/ 4116386 w 4116386"/>
                <a:gd name="connsiteY2" fmla="*/ 4986784 h 4986784"/>
                <a:gd name="connsiteX3" fmla="*/ 0 w 4116386"/>
                <a:gd name="connsiteY3" fmla="*/ 4986784 h 498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16386" h="4986784">
                  <a:moveTo>
                    <a:pt x="0" y="0"/>
                  </a:moveTo>
                  <a:lnTo>
                    <a:pt x="4116386" y="0"/>
                  </a:lnTo>
                  <a:lnTo>
                    <a:pt x="4116386" y="4986784"/>
                  </a:lnTo>
                  <a:lnTo>
                    <a:pt x="0" y="4986784"/>
                  </a:lnTo>
                  <a:close/>
                </a:path>
              </a:pathLst>
            </a:custGeom>
            <a:gradFill flip="none" rotWithShape="1">
              <a:gsLst>
                <a:gs pos="54000">
                  <a:schemeClr val="tx1">
                    <a:lumMod val="95000"/>
                    <a:lumOff val="5000"/>
                    <a:alpha val="0"/>
                  </a:schemeClr>
                </a:gs>
                <a:gs pos="100000">
                  <a:schemeClr val="tx1">
                    <a:lumMod val="95000"/>
                    <a:lumOff val="5000"/>
                    <a:alpha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10443390" y="2536411"/>
            <a:ext cx="1630072" cy="1841793"/>
            <a:chOff x="4430036" y="2626290"/>
            <a:chExt cx="1630072" cy="1841793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xmlns="" id="{B6DA271F-9498-4584-8EFA-7D4C4B87D6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75048" y="2626290"/>
              <a:ext cx="940047" cy="120891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EFC4BE9E-557B-4D8B-BAC8-4DA264706670}"/>
                </a:ext>
              </a:extLst>
            </p:cNvPr>
            <p:cNvSpPr txBox="1"/>
            <p:nvPr/>
          </p:nvSpPr>
          <p:spPr>
            <a:xfrm>
              <a:off x="4430036" y="3944863"/>
              <a:ext cx="16300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/>
                <a:t>СИСТЕМА УПРАВЛЕНИЯ СПД</a:t>
              </a: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4730172" y="2639895"/>
            <a:ext cx="1686208" cy="1828188"/>
            <a:chOff x="6211844" y="2639895"/>
            <a:chExt cx="1686208" cy="1828188"/>
          </a:xfrm>
        </p:grpSpPr>
        <p:pic>
          <p:nvPicPr>
            <p:cNvPr id="12" name="Рисунок 11" descr="Изображение выглядит как LEGO, игрушка, грузовик, внутренний&#10;&#10;Описание создано с очень высокой степенью достоверности">
              <a:extLst>
                <a:ext uri="{FF2B5EF4-FFF2-40B4-BE49-F238E27FC236}">
                  <a16:creationId xmlns:a16="http://schemas.microsoft.com/office/drawing/2014/main" xmlns="" id="{48AA2C8B-8374-4A08-8263-C927ED1F7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11844" y="2639895"/>
              <a:ext cx="1686208" cy="119531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DEE3B2B9-5947-4615-A2DA-11009F6F5A7D}"/>
                </a:ext>
              </a:extLst>
            </p:cNvPr>
            <p:cNvSpPr txBox="1"/>
            <p:nvPr/>
          </p:nvSpPr>
          <p:spPr>
            <a:xfrm>
              <a:off x="6270008" y="3944863"/>
              <a:ext cx="15698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/>
                <a:t>ФОНТАННАЯ АРМАТУРА</a:t>
              </a: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6623617" y="2631568"/>
            <a:ext cx="2074358" cy="1841793"/>
            <a:chOff x="8054493" y="2626290"/>
            <a:chExt cx="2074358" cy="1841793"/>
          </a:xfrm>
        </p:grpSpPr>
        <p:pic>
          <p:nvPicPr>
            <p:cNvPr id="14" name="Рисунок 13" descr="Изображение выглядит как транспорт&#10;&#10;Описание создано с очень высокой степенью достоверности">
              <a:extLst>
                <a:ext uri="{FF2B5EF4-FFF2-40B4-BE49-F238E27FC236}">
                  <a16:creationId xmlns:a16="http://schemas.microsoft.com/office/drawing/2014/main" xmlns="" id="{FAF2DC8E-B1E1-417F-8D2C-AC18A1960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05536" y="2626290"/>
              <a:ext cx="1572273" cy="1093412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99B9D451-114F-40B8-AF50-446B3D2ECFF3}"/>
                </a:ext>
              </a:extLst>
            </p:cNvPr>
            <p:cNvSpPr txBox="1"/>
            <p:nvPr/>
          </p:nvSpPr>
          <p:spPr>
            <a:xfrm>
              <a:off x="8054493" y="3944863"/>
              <a:ext cx="20743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/>
                <a:t>МАНИФОЛЬДЫ </a:t>
              </a:r>
              <a:br>
                <a:rPr lang="ru-RU" sz="1400" b="1" dirty="0"/>
              </a:br>
              <a:r>
                <a:rPr lang="ru-RU" sz="1400" b="1" dirty="0"/>
                <a:t>СБОРНЫЙ И КУСТОВОЙ</a:t>
              </a: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8830035" y="2659522"/>
            <a:ext cx="1595006" cy="1718682"/>
            <a:chOff x="10285292" y="2626290"/>
            <a:chExt cx="1595006" cy="1718682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xmlns="" id="{95D4DB7A-A306-4C18-AB77-BD72E89FB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72493" y="2626290"/>
              <a:ext cx="1220604" cy="109341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42E30EF9-F843-411D-B881-263AEF0DE093}"/>
                </a:ext>
              </a:extLst>
            </p:cNvPr>
            <p:cNvSpPr txBox="1"/>
            <p:nvPr/>
          </p:nvSpPr>
          <p:spPr>
            <a:xfrm>
              <a:off x="10285292" y="4037195"/>
              <a:ext cx="15950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/>
                <a:t>ШЛАНГОКАБЕЛЬ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7AD00A0-873B-47AA-9C95-77F959E73692}"/>
              </a:ext>
            </a:extLst>
          </p:cNvPr>
          <p:cNvSpPr txBox="1"/>
          <p:nvPr/>
        </p:nvSpPr>
        <p:spPr>
          <a:xfrm>
            <a:off x="2833525" y="5723220"/>
            <a:ext cx="5380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–  ПРИМЕНЕНИЕ ОТЕЧЕСТВЕННОГО ОБОРУДОВАНИЯ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A8D0EC46-B478-4414-9A70-B62CE0F1E12F}"/>
              </a:ext>
            </a:extLst>
          </p:cNvPr>
          <p:cNvSpPr/>
          <p:nvPr/>
        </p:nvSpPr>
        <p:spPr>
          <a:xfrm>
            <a:off x="213060" y="2142436"/>
            <a:ext cx="4278347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12 ОКР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реализуются по разработке и развитию технологий и оборудования для освоения шельфовых месторождений с использованием системы подводной добычи в рамках подпрограммы Минпромторга России</a:t>
            </a:r>
          </a:p>
        </p:txBody>
      </p:sp>
      <p:cxnSp>
        <p:nvCxnSpPr>
          <p:cNvPr id="28" name="Соединитель: уступ 27">
            <a:extLst>
              <a:ext uri="{FF2B5EF4-FFF2-40B4-BE49-F238E27FC236}">
                <a16:creationId xmlns:a16="http://schemas.microsoft.com/office/drawing/2014/main" xmlns="" id="{5336DEEF-44C0-4055-90D3-4A49690411EA}"/>
              </a:ext>
            </a:extLst>
          </p:cNvPr>
          <p:cNvCxnSpPr>
            <a:cxnSpLocks/>
          </p:cNvCxnSpPr>
          <p:nvPr/>
        </p:nvCxnSpPr>
        <p:spPr>
          <a:xfrm rot="10800000">
            <a:off x="651929" y="3845864"/>
            <a:ext cx="3759055" cy="410123"/>
          </a:xfrm>
          <a:prstGeom prst="bentConnector3">
            <a:avLst>
              <a:gd name="adj1" fmla="val 100081"/>
            </a:avLst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4460E746-033F-44ED-A3E0-3A0EC1048666}"/>
              </a:ext>
            </a:extLst>
          </p:cNvPr>
          <p:cNvSpPr/>
          <p:nvPr/>
        </p:nvSpPr>
        <p:spPr>
          <a:xfrm>
            <a:off x="1503679" y="5554495"/>
            <a:ext cx="13529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+mj-lt"/>
              </a:rPr>
              <a:t>с </a:t>
            </a:r>
            <a:r>
              <a:rPr lang="ru-RU" sz="3200" dirty="0">
                <a:solidFill>
                  <a:schemeClr val="bg1"/>
                </a:solidFill>
                <a:latin typeface="+mj-lt"/>
              </a:rPr>
              <a:t>2021</a:t>
            </a:r>
            <a:r>
              <a:rPr lang="ru-RU" dirty="0">
                <a:solidFill>
                  <a:schemeClr val="bg1"/>
                </a:solidFill>
                <a:latin typeface="+mj-lt"/>
              </a:rPr>
              <a:t> г.</a:t>
            </a:r>
          </a:p>
        </p:txBody>
      </p: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xmlns="" id="{ECF48B89-70A3-4367-B858-1A3E48D4B6BE}"/>
              </a:ext>
            </a:extLst>
          </p:cNvPr>
          <p:cNvCxnSpPr>
            <a:cxnSpLocks/>
          </p:cNvCxnSpPr>
          <p:nvPr/>
        </p:nvCxnSpPr>
        <p:spPr>
          <a:xfrm flipH="1">
            <a:off x="0" y="5846882"/>
            <a:ext cx="137653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xmlns="" id="{34504E30-6449-4199-9685-3DD1E9287885}"/>
              </a:ext>
            </a:extLst>
          </p:cNvPr>
          <p:cNvCxnSpPr>
            <a:cxnSpLocks/>
          </p:cNvCxnSpPr>
          <p:nvPr/>
        </p:nvCxnSpPr>
        <p:spPr>
          <a:xfrm flipH="1">
            <a:off x="8408342" y="5885512"/>
            <a:ext cx="3783658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6A36C9A-7139-42AA-9842-E3A865C4F5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3869" y="4549564"/>
            <a:ext cx="1289810" cy="62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83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53" descr="Изображение выглядит как вода, лодка, внешний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xmlns="" id="{B17317A6-046D-4F2A-8977-86ABFA1138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1812" t="25495" r="39256" b="6095"/>
          <a:stretch/>
        </p:blipFill>
        <p:spPr>
          <a:xfrm>
            <a:off x="5073649" y="801361"/>
            <a:ext cx="7118349" cy="4647994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здание, небо, внешний, высок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98936E56-C07C-4D68-94EB-A493EA6A72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278" b="1470"/>
          <a:stretch/>
        </p:blipFill>
        <p:spPr>
          <a:xfrm>
            <a:off x="1" y="801362"/>
            <a:ext cx="5073650" cy="4647991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342E6024-5F91-4600-A4BD-9E19F857740B}"/>
              </a:ext>
            </a:extLst>
          </p:cNvPr>
          <p:cNvSpPr/>
          <p:nvPr/>
        </p:nvSpPr>
        <p:spPr>
          <a:xfrm>
            <a:off x="0" y="801363"/>
            <a:ext cx="5073650" cy="262763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67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B983BAA-67C5-4AC7-817B-0B8929C42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6825" y="318257"/>
            <a:ext cx="3298351" cy="400960"/>
          </a:xfrm>
        </p:spPr>
        <p:txBody>
          <a:bodyPr/>
          <a:lstStyle/>
          <a:p>
            <a:r>
              <a:rPr lang="ru-RU" dirty="0"/>
              <a:t>Роль ООО «Газпром 335»</a:t>
            </a:r>
          </a:p>
        </p:txBody>
      </p: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xmlns="" id="{3B1B0716-5A16-4C16-8A54-1DCD0A515211}"/>
              </a:ext>
            </a:extLst>
          </p:cNvPr>
          <p:cNvGrpSpPr/>
          <p:nvPr/>
        </p:nvGrpSpPr>
        <p:grpSpPr>
          <a:xfrm>
            <a:off x="2353830" y="1204858"/>
            <a:ext cx="2498563" cy="701241"/>
            <a:chOff x="2477088" y="1825933"/>
            <a:chExt cx="2689911" cy="881721"/>
          </a:xfrm>
        </p:grpSpPr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xmlns="" id="{5944C742-47A7-460A-9E05-3EDDB2CD0BB2}"/>
                </a:ext>
              </a:extLst>
            </p:cNvPr>
            <p:cNvGrpSpPr/>
            <p:nvPr/>
          </p:nvGrpSpPr>
          <p:grpSpPr>
            <a:xfrm>
              <a:off x="2477088" y="1825933"/>
              <a:ext cx="2608308" cy="425688"/>
              <a:chOff x="4867531" y="1403484"/>
              <a:chExt cx="2608308" cy="425688"/>
            </a:xfrm>
          </p:grpSpPr>
          <p:sp>
            <p:nvSpPr>
              <p:cNvPr id="27" name="Прямоугольник 26">
                <a:extLst>
                  <a:ext uri="{FF2B5EF4-FFF2-40B4-BE49-F238E27FC236}">
                    <a16:creationId xmlns:a16="http://schemas.microsoft.com/office/drawing/2014/main" xmlns="" id="{10BA64E5-F2D2-4D69-A9FA-341828A8F765}"/>
                  </a:ext>
                </a:extLst>
              </p:cNvPr>
              <p:cNvSpPr/>
              <p:nvPr/>
            </p:nvSpPr>
            <p:spPr>
              <a:xfrm>
                <a:off x="4867531" y="1403484"/>
                <a:ext cx="578477" cy="4256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600" b="1" dirty="0">
                    <a:solidFill>
                      <a:srgbClr val="0070C0"/>
                    </a:solidFill>
                    <a:latin typeface="Calibri Light" panose="020F0302020204030204" pitchFamily="34" charset="0"/>
                  </a:rPr>
                  <a:t>101 </a:t>
                </a:r>
                <a:endParaRPr lang="ru-RU" sz="1600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28" name="Прямоугольник 27">
                <a:extLst>
                  <a:ext uri="{FF2B5EF4-FFF2-40B4-BE49-F238E27FC236}">
                    <a16:creationId xmlns:a16="http://schemas.microsoft.com/office/drawing/2014/main" xmlns="" id="{C6B610B9-5D2A-4330-BBD6-05E6772C3788}"/>
                  </a:ext>
                </a:extLst>
              </p:cNvPr>
              <p:cNvSpPr/>
              <p:nvPr/>
            </p:nvSpPr>
            <p:spPr>
              <a:xfrm>
                <a:off x="5288949" y="1462159"/>
                <a:ext cx="2186890" cy="3289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1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ИНЖЕНЕР-ПРОЕКТИРОВЩИК </a:t>
                </a:r>
                <a:r>
                  <a:rPr lang="ru-RU" sz="1100" b="1" baseline="30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*</a:t>
                </a:r>
              </a:p>
            </p:txBody>
          </p:sp>
        </p:grpSp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xmlns="" id="{689F06E3-CEA5-418B-96BA-C72FD9564977}"/>
                </a:ext>
              </a:extLst>
            </p:cNvPr>
            <p:cNvGrpSpPr/>
            <p:nvPr/>
          </p:nvGrpSpPr>
          <p:grpSpPr>
            <a:xfrm>
              <a:off x="2477088" y="2281967"/>
              <a:ext cx="2689911" cy="425687"/>
              <a:chOff x="4860489" y="1177254"/>
              <a:chExt cx="2689911" cy="425687"/>
            </a:xfrm>
          </p:grpSpPr>
          <p:sp>
            <p:nvSpPr>
              <p:cNvPr id="30" name="Прямоугольник 29">
                <a:extLst>
                  <a:ext uri="{FF2B5EF4-FFF2-40B4-BE49-F238E27FC236}">
                    <a16:creationId xmlns:a16="http://schemas.microsoft.com/office/drawing/2014/main" xmlns="" id="{F3A4B0E9-4381-4B6E-A0A8-2E60FC0FA4E3}"/>
                  </a:ext>
                </a:extLst>
              </p:cNvPr>
              <p:cNvSpPr/>
              <p:nvPr/>
            </p:nvSpPr>
            <p:spPr>
              <a:xfrm>
                <a:off x="4860489" y="1177254"/>
                <a:ext cx="309257" cy="4256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600" b="1" dirty="0">
                    <a:solidFill>
                      <a:srgbClr val="0070C0"/>
                    </a:solidFill>
                    <a:latin typeface="Calibri Light" panose="020F0302020204030204" pitchFamily="34" charset="0"/>
                  </a:rPr>
                  <a:t>7</a:t>
                </a:r>
                <a:endParaRPr lang="ru-RU" sz="1600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31" name="Прямоугольник 30">
                <a:extLst>
                  <a:ext uri="{FF2B5EF4-FFF2-40B4-BE49-F238E27FC236}">
                    <a16:creationId xmlns:a16="http://schemas.microsoft.com/office/drawing/2014/main" xmlns="" id="{D8970278-6A90-4A19-AB74-B25FA6BBDF0C}"/>
                  </a:ext>
                </a:extLst>
              </p:cNvPr>
              <p:cNvSpPr/>
              <p:nvPr/>
            </p:nvSpPr>
            <p:spPr>
              <a:xfrm>
                <a:off x="5056323" y="1253744"/>
                <a:ext cx="2494077" cy="3289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1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КАНДИДАТОВ ТЕХНИЧЕСКИХ НАУК</a:t>
                </a:r>
              </a:p>
            </p:txBody>
          </p:sp>
        </p:grp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CA4B97D-2BD1-4D5F-A48C-3095C299E2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036" y="1099899"/>
            <a:ext cx="1423564" cy="695269"/>
          </a:xfrm>
          <a:prstGeom prst="rect">
            <a:avLst/>
          </a:prstGeom>
        </p:spPr>
      </p:pic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16A0C1AF-317E-480B-B9CD-60CF1D662CB3}"/>
              </a:ext>
            </a:extLst>
          </p:cNvPr>
          <p:cNvSpPr/>
          <p:nvPr/>
        </p:nvSpPr>
        <p:spPr>
          <a:xfrm>
            <a:off x="5073650" y="801362"/>
            <a:ext cx="7118349" cy="4647992"/>
          </a:xfrm>
          <a:prstGeom prst="rect">
            <a:avLst/>
          </a:prstGeom>
          <a:gradFill>
            <a:gsLst>
              <a:gs pos="0">
                <a:schemeClr val="accent1">
                  <a:alpha val="28000"/>
                </a:schemeClr>
              </a:gs>
              <a:gs pos="100000">
                <a:srgbClr val="002060">
                  <a:alpha val="77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xmlns="" id="{CD7C0A42-9324-480C-9C86-E873F707491A}"/>
              </a:ext>
            </a:extLst>
          </p:cNvPr>
          <p:cNvSpPr/>
          <p:nvPr/>
        </p:nvSpPr>
        <p:spPr>
          <a:xfrm>
            <a:off x="2268759" y="1287718"/>
            <a:ext cx="45719" cy="54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xmlns="" id="{8CBBA8A4-19B4-40DE-9DC4-F083EF957588}"/>
              </a:ext>
            </a:extLst>
          </p:cNvPr>
          <p:cNvGrpSpPr/>
          <p:nvPr/>
        </p:nvGrpSpPr>
        <p:grpSpPr>
          <a:xfrm>
            <a:off x="6275025" y="961866"/>
            <a:ext cx="4806269" cy="944233"/>
            <a:chOff x="7478743" y="1889004"/>
            <a:chExt cx="4806269" cy="944233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145C7E04-2E3A-4355-BA4A-C238B98582D9}"/>
                </a:ext>
              </a:extLst>
            </p:cNvPr>
            <p:cNvSpPr txBox="1"/>
            <p:nvPr/>
          </p:nvSpPr>
          <p:spPr>
            <a:xfrm>
              <a:off x="7478744" y="1889004"/>
              <a:ext cx="48062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solidFill>
                    <a:schemeClr val="bg1"/>
                  </a:solidFill>
                </a:rPr>
                <a:t>РАЗРАБОТКА БАЗОВОГО ПРОЕКТИРОВАНИЯ (</a:t>
              </a:r>
              <a:r>
                <a:rPr lang="en-US" sz="1600" b="1" dirty="0">
                  <a:solidFill>
                    <a:schemeClr val="bg1"/>
                  </a:solidFill>
                </a:rPr>
                <a:t>FEED)</a:t>
              </a:r>
            </a:p>
          </p:txBody>
        </p:sp>
        <p:sp>
          <p:nvSpPr>
            <p:cNvPr id="40" name="Прямоугольник 39">
              <a:extLst>
                <a:ext uri="{FF2B5EF4-FFF2-40B4-BE49-F238E27FC236}">
                  <a16:creationId xmlns:a16="http://schemas.microsoft.com/office/drawing/2014/main" xmlns="" id="{DEA48339-4E32-4C42-9E17-26DC09770BF1}"/>
                </a:ext>
              </a:extLst>
            </p:cNvPr>
            <p:cNvSpPr/>
            <p:nvPr/>
          </p:nvSpPr>
          <p:spPr>
            <a:xfrm>
              <a:off x="7478743" y="2186906"/>
              <a:ext cx="480626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ru-RU" sz="1200" dirty="0">
                  <a:solidFill>
                    <a:schemeClr val="bg1"/>
                  </a:solidFill>
                </a:rPr>
                <a:t>Разработка системных технических решений 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ru-RU" sz="1200" dirty="0">
                  <a:solidFill>
                    <a:schemeClr val="bg1"/>
                  </a:solidFill>
                </a:rPr>
                <a:t>Формирование философии </a:t>
              </a:r>
              <a:r>
                <a:rPr lang="ru-RU" sz="1200" dirty="0" smtClean="0">
                  <a:solidFill>
                    <a:schemeClr val="bg1"/>
                  </a:solidFill>
                </a:rPr>
                <a:t>обустройства </a:t>
              </a:r>
              <a:r>
                <a:rPr lang="en-US" sz="1200" dirty="0">
                  <a:solidFill>
                    <a:schemeClr val="bg1"/>
                  </a:solidFill>
                </a:rPr>
                <a:t/>
              </a:r>
              <a:br>
                <a:rPr lang="en-US" sz="1200" dirty="0">
                  <a:solidFill>
                    <a:schemeClr val="bg1"/>
                  </a:solidFill>
                </a:rPr>
              </a:br>
              <a:r>
                <a:rPr lang="ru-RU" sz="1200" dirty="0">
                  <a:solidFill>
                    <a:schemeClr val="bg1"/>
                  </a:solidFill>
                </a:rPr>
                <a:t>и эксплуатации</a:t>
              </a:r>
              <a:r>
                <a:rPr lang="en-US" sz="1200" dirty="0">
                  <a:solidFill>
                    <a:schemeClr val="bg1"/>
                  </a:solidFill>
                </a:rPr>
                <a:t> </a:t>
              </a:r>
              <a:r>
                <a:rPr lang="ru-RU" sz="1200" dirty="0">
                  <a:solidFill>
                    <a:schemeClr val="bg1"/>
                  </a:solidFill>
                </a:rPr>
                <a:t>месторождения</a:t>
              </a:r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xmlns="" id="{B603656F-B4CF-46A6-B0FF-FBB7051858DE}"/>
              </a:ext>
            </a:extLst>
          </p:cNvPr>
          <p:cNvGrpSpPr/>
          <p:nvPr/>
        </p:nvGrpSpPr>
        <p:grpSpPr>
          <a:xfrm>
            <a:off x="6275025" y="2086555"/>
            <a:ext cx="4806269" cy="761267"/>
            <a:chOff x="7478743" y="2898565"/>
            <a:chExt cx="4806269" cy="761267"/>
          </a:xfrm>
        </p:grpSpPr>
        <p:sp>
          <p:nvSpPr>
            <p:cNvPr id="42" name="Прямоугольник 41">
              <a:extLst>
                <a:ext uri="{FF2B5EF4-FFF2-40B4-BE49-F238E27FC236}">
                  <a16:creationId xmlns:a16="http://schemas.microsoft.com/office/drawing/2014/main" xmlns="" id="{E393A81F-C173-4B35-AE5B-8E5068655AD8}"/>
                </a:ext>
              </a:extLst>
            </p:cNvPr>
            <p:cNvSpPr/>
            <p:nvPr/>
          </p:nvSpPr>
          <p:spPr>
            <a:xfrm>
              <a:off x="7478743" y="3198167"/>
              <a:ext cx="480626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ru-RU" sz="1200" dirty="0">
                  <a:solidFill>
                    <a:schemeClr val="bg1"/>
                  </a:solidFill>
                </a:rPr>
                <a:t>Разработка РКД на отдельные компоненты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ru-RU" sz="1200" dirty="0">
                  <a:solidFill>
                    <a:schemeClr val="bg1"/>
                  </a:solidFill>
                </a:rPr>
                <a:t>Прочностные, гидравлические и гидродинамические расчеты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23C0A0D6-AF94-465E-ABD0-3F381FBD08BF}"/>
                </a:ext>
              </a:extLst>
            </p:cNvPr>
            <p:cNvSpPr txBox="1"/>
            <p:nvPr/>
          </p:nvSpPr>
          <p:spPr>
            <a:xfrm>
              <a:off x="7478744" y="2898565"/>
              <a:ext cx="48062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solidFill>
                    <a:schemeClr val="bg1"/>
                  </a:solidFill>
                </a:rPr>
                <a:t>ОПЫТНО-КОНСТРУКТОРСКИЕ РАБОТЫ</a:t>
              </a:r>
            </a:p>
          </p:txBody>
        </p: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xmlns="" id="{894C01E6-AEF0-4676-BFBE-B1151344C1D8}"/>
              </a:ext>
            </a:extLst>
          </p:cNvPr>
          <p:cNvGrpSpPr/>
          <p:nvPr/>
        </p:nvGrpSpPr>
        <p:grpSpPr>
          <a:xfrm>
            <a:off x="6275025" y="3053990"/>
            <a:ext cx="4806268" cy="759563"/>
            <a:chOff x="7478743" y="3710027"/>
            <a:chExt cx="4806268" cy="759563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F66A15F9-0816-446C-92D2-7E674D3C0DC9}"/>
                </a:ext>
              </a:extLst>
            </p:cNvPr>
            <p:cNvSpPr txBox="1"/>
            <p:nvPr/>
          </p:nvSpPr>
          <p:spPr>
            <a:xfrm>
              <a:off x="7478743" y="3710027"/>
              <a:ext cx="48062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solidFill>
                    <a:schemeClr val="bg1"/>
                  </a:solidFill>
                </a:rPr>
                <a:t>ИСПЫТАНИЯ</a:t>
              </a:r>
            </a:p>
          </p:txBody>
        </p:sp>
        <p:sp>
          <p:nvSpPr>
            <p:cNvPr id="46" name="Прямоугольник 45">
              <a:extLst>
                <a:ext uri="{FF2B5EF4-FFF2-40B4-BE49-F238E27FC236}">
                  <a16:creationId xmlns:a16="http://schemas.microsoft.com/office/drawing/2014/main" xmlns="" id="{0B02A981-0B34-4D49-913D-2B62D4B3CFE5}"/>
                </a:ext>
              </a:extLst>
            </p:cNvPr>
            <p:cNvSpPr/>
            <p:nvPr/>
          </p:nvSpPr>
          <p:spPr>
            <a:xfrm>
              <a:off x="7478743" y="4007925"/>
              <a:ext cx="480626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ru-RU" sz="1200" dirty="0">
                  <a:solidFill>
                    <a:schemeClr val="bg1"/>
                  </a:solidFill>
                </a:rPr>
                <a:t>Приемочные и приемосдаточные испытания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ru-RU" sz="1200" dirty="0">
                  <a:solidFill>
                    <a:schemeClr val="bg1"/>
                  </a:solidFill>
                </a:rPr>
                <a:t>Комплексные испытания</a:t>
              </a:r>
            </a:p>
          </p:txBody>
        </p: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xmlns="" id="{2DDEB731-0DCF-4DB9-BB7C-7C25B403A4AB}"/>
              </a:ext>
            </a:extLst>
          </p:cNvPr>
          <p:cNvGrpSpPr/>
          <p:nvPr/>
        </p:nvGrpSpPr>
        <p:grpSpPr>
          <a:xfrm>
            <a:off x="6270032" y="4006865"/>
            <a:ext cx="4630197" cy="1131573"/>
            <a:chOff x="7473750" y="4491015"/>
            <a:chExt cx="4630197" cy="1131573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755B6EAF-372A-4948-87BF-E9B4526093EB}"/>
                </a:ext>
              </a:extLst>
            </p:cNvPr>
            <p:cNvSpPr txBox="1"/>
            <p:nvPr/>
          </p:nvSpPr>
          <p:spPr>
            <a:xfrm>
              <a:off x="7473750" y="4491015"/>
              <a:ext cx="43523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solidFill>
                    <a:schemeClr val="bg1"/>
                  </a:solidFill>
                </a:rPr>
                <a:t>СТАНДАРТИЗАЦИЯ И СЕРТИФИКАЦИЯ</a:t>
              </a:r>
            </a:p>
          </p:txBody>
        </p:sp>
        <p:sp>
          <p:nvSpPr>
            <p:cNvPr id="49" name="Прямоугольник 48">
              <a:extLst>
                <a:ext uri="{FF2B5EF4-FFF2-40B4-BE49-F238E27FC236}">
                  <a16:creationId xmlns:a16="http://schemas.microsoft.com/office/drawing/2014/main" xmlns="" id="{A23D2790-89DE-49E2-AD4D-B193FE6D8258}"/>
                </a:ext>
              </a:extLst>
            </p:cNvPr>
            <p:cNvSpPr/>
            <p:nvPr/>
          </p:nvSpPr>
          <p:spPr>
            <a:xfrm>
              <a:off x="7478743" y="4791591"/>
              <a:ext cx="4625204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ru-RU" sz="1200" dirty="0">
                  <a:solidFill>
                    <a:schemeClr val="bg1"/>
                  </a:solidFill>
                </a:rPr>
                <a:t>Формирование нормативной документацией СПД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ru-RU" sz="1200" dirty="0">
                  <a:solidFill>
                    <a:schemeClr val="bg1"/>
                  </a:solidFill>
                </a:rPr>
                <a:t>Разработка </a:t>
              </a:r>
              <a:r>
                <a:rPr lang="ru-RU" sz="1200" dirty="0" smtClean="0">
                  <a:solidFill>
                    <a:schemeClr val="bg1"/>
                  </a:solidFill>
                </a:rPr>
                <a:t>правил </a:t>
              </a:r>
              <a:r>
                <a:rPr lang="ru-RU" sz="1200" dirty="0">
                  <a:solidFill>
                    <a:schemeClr val="bg1"/>
                  </a:solidFill>
                </a:rPr>
                <a:t>сертификации оборудования </a:t>
              </a:r>
              <a:r>
                <a:rPr lang="en-US" sz="1200" dirty="0">
                  <a:solidFill>
                    <a:schemeClr val="bg1"/>
                  </a:solidFill>
                </a:rPr>
                <a:t/>
              </a:r>
              <a:br>
                <a:rPr lang="en-US" sz="1200" dirty="0">
                  <a:solidFill>
                    <a:schemeClr val="bg1"/>
                  </a:solidFill>
                </a:rPr>
              </a:br>
              <a:r>
                <a:rPr lang="ru-RU" sz="1200" dirty="0">
                  <a:solidFill>
                    <a:schemeClr val="bg1"/>
                  </a:solidFill>
                </a:rPr>
                <a:t>и материалов СПД</a:t>
              </a:r>
            </a:p>
            <a:p>
              <a:pPr marL="171450" indent="-171450">
                <a:buFont typeface="Wingdings" panose="05000000000000000000" pitchFamily="2" charset="2"/>
                <a:buChar char="§"/>
              </a:pPr>
              <a:r>
                <a:rPr lang="ru-RU" sz="1200" dirty="0">
                  <a:solidFill>
                    <a:schemeClr val="bg1"/>
                  </a:solidFill>
                </a:rPr>
                <a:t>Формирование перечня требований к компонентам СПД</a:t>
              </a:r>
            </a:p>
          </p:txBody>
        </p:sp>
      </p:grpSp>
      <p:pic>
        <p:nvPicPr>
          <p:cNvPr id="50" name="Рисунок 49">
            <a:extLst>
              <a:ext uri="{FF2B5EF4-FFF2-40B4-BE49-F238E27FC236}">
                <a16:creationId xmlns:a16="http://schemas.microsoft.com/office/drawing/2014/main" xmlns="" id="{EE1B6915-6672-4FCA-871D-4661278358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1863" y="2124935"/>
            <a:ext cx="413416" cy="413416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97394F51-524A-486D-9E22-346429A890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41863" y="1016219"/>
            <a:ext cx="413416" cy="413416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xmlns="" id="{48092B17-CDD2-41B7-A80C-AF96D2FB84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41864" y="4168854"/>
            <a:ext cx="345650" cy="277173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ECE05614-AD3B-4801-98D1-CFFDCBA1FE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8022" y="3060769"/>
            <a:ext cx="454567" cy="454567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7940" y="5935708"/>
            <a:ext cx="922150" cy="302205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33848" y="5683634"/>
            <a:ext cx="611422" cy="6114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81B725C-99BC-4FC9-BAB1-0419063ABFE4}"/>
              </a:ext>
            </a:extLst>
          </p:cNvPr>
          <p:cNvSpPr txBox="1"/>
          <p:nvPr/>
        </p:nvSpPr>
        <p:spPr>
          <a:xfrm>
            <a:off x="202035" y="5531500"/>
            <a:ext cx="35428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+mj-lt"/>
              </a:rPr>
              <a:t>* Включая сотрудников, работавших в компаниях: </a:t>
            </a:r>
          </a:p>
        </p:txBody>
      </p:sp>
    </p:spTree>
    <p:extLst>
      <p:ext uri="{BB962C8B-B14F-4D97-AF65-F5344CB8AC3E}">
        <p14:creationId xmlns:p14="http://schemas.microsoft.com/office/powerpoint/2010/main" val="290718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B983BAA-67C5-4AC7-817B-0B8929C42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5650" y="318257"/>
            <a:ext cx="4320701" cy="400960"/>
          </a:xfrm>
        </p:spPr>
        <p:txBody>
          <a:bodyPr/>
          <a:lstStyle/>
          <a:p>
            <a:r>
              <a:rPr lang="ru-RU" dirty="0"/>
              <a:t>Особенности оборудования СПД</a:t>
            </a:r>
          </a:p>
        </p:txBody>
      </p:sp>
      <p:pic>
        <p:nvPicPr>
          <p:cNvPr id="8" name="Рисунок 7" descr="Изображение выглядит как вода, лодка, внешний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xmlns="" id="{9F0DD61C-C276-4F1A-93CF-608982984E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1812" t="25495" b="6095"/>
          <a:stretch/>
        </p:blipFill>
        <p:spPr>
          <a:xfrm>
            <a:off x="0" y="1190629"/>
            <a:ext cx="12192000" cy="47780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12F4FEA-C55B-4EFD-8BFF-39223761C494}"/>
              </a:ext>
            </a:extLst>
          </p:cNvPr>
          <p:cNvSpPr txBox="1"/>
          <p:nvPr/>
        </p:nvSpPr>
        <p:spPr>
          <a:xfrm>
            <a:off x="403225" y="3822364"/>
            <a:ext cx="2139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+mj-lt"/>
              </a:rPr>
              <a:t>СВЕРХВЫСОКОЕ РАБОЧЕЕ ДАВЛЕНИЕ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4FB2068-2014-45CD-BD12-C7DA1A0225BE}"/>
              </a:ext>
            </a:extLst>
          </p:cNvPr>
          <p:cNvSpPr txBox="1"/>
          <p:nvPr/>
        </p:nvSpPr>
        <p:spPr>
          <a:xfrm>
            <a:off x="2256971" y="1372471"/>
            <a:ext cx="7678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ОБОРУДОВАНИЕ ДОЛЖНО ОТВЕЧАТЬ САМЫМ ВЫСОКИМ ТРЕБОВАНИЯМ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2C76B42C-CA4E-450A-AE35-4A20D2CA9056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1" y="1557137"/>
            <a:ext cx="225697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xmlns="" id="{97FD86F8-7BF7-4B9A-A5B1-2A0B1C8104DE}"/>
              </a:ext>
            </a:extLst>
          </p:cNvPr>
          <p:cNvCxnSpPr>
            <a:cxnSpLocks/>
            <a:endCxn id="10" idx="3"/>
          </p:cNvCxnSpPr>
          <p:nvPr/>
        </p:nvCxnSpPr>
        <p:spPr>
          <a:xfrm flipH="1">
            <a:off x="9935029" y="1557137"/>
            <a:ext cx="22569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20C04ED-0D49-4420-8ED9-9D3F9D03EB58}"/>
              </a:ext>
            </a:extLst>
          </p:cNvPr>
          <p:cNvSpPr txBox="1"/>
          <p:nvPr/>
        </p:nvSpPr>
        <p:spPr>
          <a:xfrm>
            <a:off x="3517900" y="3822364"/>
            <a:ext cx="2139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+mj-lt"/>
              </a:rPr>
              <a:t>АГРЕССИВНАЯ  РАБОЧАЯ СРЕДА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C68E0AB-7EAC-438C-BE3C-9F6D6411CD13}"/>
              </a:ext>
            </a:extLst>
          </p:cNvPr>
          <p:cNvSpPr txBox="1"/>
          <p:nvPr/>
        </p:nvSpPr>
        <p:spPr>
          <a:xfrm>
            <a:off x="9747250" y="3822364"/>
            <a:ext cx="2139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+mj-lt"/>
              </a:rPr>
              <a:t>УСТАНОВКА ПРИ ПОМОЩИ ТНПА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925AC93-8C41-477D-901F-8225612616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48541" y="2816956"/>
            <a:ext cx="820747" cy="820743"/>
          </a:xfrm>
          <a:prstGeom prst="rect">
            <a:avLst/>
          </a:prstGeom>
        </p:spPr>
      </p:pic>
      <p:grpSp>
        <p:nvGrpSpPr>
          <p:cNvPr id="88" name="Группа 87">
            <a:extLst>
              <a:ext uri="{FF2B5EF4-FFF2-40B4-BE49-F238E27FC236}">
                <a16:creationId xmlns:a16="http://schemas.microsoft.com/office/drawing/2014/main" xmlns="" id="{E93BC860-81C8-48B0-8800-2FDA9CAEA91F}"/>
              </a:ext>
            </a:extLst>
          </p:cNvPr>
          <p:cNvGrpSpPr/>
          <p:nvPr/>
        </p:nvGrpSpPr>
        <p:grpSpPr>
          <a:xfrm>
            <a:off x="4184645" y="2820410"/>
            <a:ext cx="806459" cy="806459"/>
            <a:chOff x="4184645" y="2820410"/>
            <a:chExt cx="806459" cy="806459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xmlns="" id="{A33AB393-BA7E-42D0-8A0B-4894B5A30A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4318275" y="2982615"/>
              <a:ext cx="482050" cy="482048"/>
            </a:xfrm>
            <a:prstGeom prst="rect">
              <a:avLst/>
            </a:prstGeom>
          </p:spPr>
        </p:pic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xmlns="" id="{E14DBC03-C3E9-4701-B64F-E5DF126C278F}"/>
                </a:ext>
              </a:extLst>
            </p:cNvPr>
            <p:cNvSpPr/>
            <p:nvPr/>
          </p:nvSpPr>
          <p:spPr>
            <a:xfrm>
              <a:off x="4184645" y="2820410"/>
              <a:ext cx="806459" cy="80645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xmlns="" id="{A879C6FB-7E48-4750-8F5F-B5A36CB6E298}"/>
              </a:ext>
            </a:extLst>
          </p:cNvPr>
          <p:cNvGrpSpPr/>
          <p:nvPr/>
        </p:nvGrpSpPr>
        <p:grpSpPr>
          <a:xfrm>
            <a:off x="6567091" y="2825433"/>
            <a:ext cx="2139950" cy="1581706"/>
            <a:chOff x="6549069" y="2825433"/>
            <a:chExt cx="2139950" cy="1581706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406DCFB0-AFC8-4E01-A5A6-446A3FAB81C5}"/>
                </a:ext>
              </a:extLst>
            </p:cNvPr>
            <p:cNvSpPr txBox="1"/>
            <p:nvPr/>
          </p:nvSpPr>
          <p:spPr>
            <a:xfrm>
              <a:off x="6549069" y="3822364"/>
              <a:ext cx="21399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  <a:latin typeface="+mj-lt"/>
                </a:rPr>
                <a:t>ПОВЫШЕННАЯ НАДЕЖНОСТЬ</a:t>
              </a:r>
            </a:p>
          </p:txBody>
        </p:sp>
        <p:sp>
          <p:nvSpPr>
            <p:cNvPr id="30" name="Полилиния: фигура 29">
              <a:extLst>
                <a:ext uri="{FF2B5EF4-FFF2-40B4-BE49-F238E27FC236}">
                  <a16:creationId xmlns:a16="http://schemas.microsoft.com/office/drawing/2014/main" xmlns="" id="{5CAFFF40-FB4C-4EC0-BD24-E442D81A15B9}"/>
                </a:ext>
              </a:extLst>
            </p:cNvPr>
            <p:cNvSpPr/>
            <p:nvPr/>
          </p:nvSpPr>
          <p:spPr>
            <a:xfrm>
              <a:off x="7202708" y="2825433"/>
              <a:ext cx="819565" cy="812266"/>
            </a:xfrm>
            <a:custGeom>
              <a:avLst/>
              <a:gdLst>
                <a:gd name="connsiteX0" fmla="*/ 485346 w 819565"/>
                <a:gd name="connsiteY0" fmla="*/ 0 h 812266"/>
                <a:gd name="connsiteX1" fmla="*/ 587349 w 819565"/>
                <a:gd name="connsiteY1" fmla="*/ 33145 h 812266"/>
                <a:gd name="connsiteX2" fmla="*/ 578668 w 819565"/>
                <a:gd name="connsiteY2" fmla="*/ 116995 h 812266"/>
                <a:gd name="connsiteX3" fmla="*/ 632529 w 819565"/>
                <a:gd name="connsiteY3" fmla="*/ 156060 h 812266"/>
                <a:gd name="connsiteX4" fmla="*/ 709672 w 819565"/>
                <a:gd name="connsiteY4" fmla="*/ 121928 h 812266"/>
                <a:gd name="connsiteX5" fmla="*/ 772806 w 819565"/>
                <a:gd name="connsiteY5" fmla="*/ 208738 h 812266"/>
                <a:gd name="connsiteX6" fmla="*/ 716578 w 819565"/>
                <a:gd name="connsiteY6" fmla="*/ 271479 h 812266"/>
                <a:gd name="connsiteX7" fmla="*/ 737096 w 819565"/>
                <a:gd name="connsiteY7" fmla="*/ 334810 h 812266"/>
                <a:gd name="connsiteX8" fmla="*/ 819565 w 819565"/>
                <a:gd name="connsiteY8" fmla="*/ 352370 h 812266"/>
                <a:gd name="connsiteX9" fmla="*/ 819565 w 819565"/>
                <a:gd name="connsiteY9" fmla="*/ 459698 h 812266"/>
                <a:gd name="connsiteX10" fmla="*/ 736701 w 819565"/>
                <a:gd name="connsiteY10" fmla="*/ 477061 h 812266"/>
                <a:gd name="connsiteX11" fmla="*/ 716183 w 819565"/>
                <a:gd name="connsiteY11" fmla="*/ 540392 h 812266"/>
                <a:gd name="connsiteX12" fmla="*/ 772610 w 819565"/>
                <a:gd name="connsiteY12" fmla="*/ 603134 h 812266"/>
                <a:gd name="connsiteX13" fmla="*/ 709672 w 819565"/>
                <a:gd name="connsiteY13" fmla="*/ 689943 h 812266"/>
                <a:gd name="connsiteX14" fmla="*/ 632333 w 819565"/>
                <a:gd name="connsiteY14" fmla="*/ 655811 h 812266"/>
                <a:gd name="connsiteX15" fmla="*/ 578668 w 819565"/>
                <a:gd name="connsiteY15" fmla="*/ 694876 h 812266"/>
                <a:gd name="connsiteX16" fmla="*/ 587349 w 819565"/>
                <a:gd name="connsiteY16" fmla="*/ 778726 h 812266"/>
                <a:gd name="connsiteX17" fmla="*/ 485346 w 819565"/>
                <a:gd name="connsiteY17" fmla="*/ 812068 h 812266"/>
                <a:gd name="connsiteX18" fmla="*/ 443125 w 819565"/>
                <a:gd name="connsiteY18" fmla="*/ 739070 h 812266"/>
                <a:gd name="connsiteX19" fmla="*/ 409783 w 819565"/>
                <a:gd name="connsiteY19" fmla="*/ 740844 h 812266"/>
                <a:gd name="connsiteX20" fmla="*/ 376440 w 819565"/>
                <a:gd name="connsiteY20" fmla="*/ 739266 h 812266"/>
                <a:gd name="connsiteX21" fmla="*/ 334219 w 819565"/>
                <a:gd name="connsiteY21" fmla="*/ 812266 h 812266"/>
                <a:gd name="connsiteX22" fmla="*/ 232216 w 819565"/>
                <a:gd name="connsiteY22" fmla="*/ 779121 h 812266"/>
                <a:gd name="connsiteX23" fmla="*/ 240898 w 819565"/>
                <a:gd name="connsiteY23" fmla="*/ 695269 h 812266"/>
                <a:gd name="connsiteX24" fmla="*/ 187036 w 819565"/>
                <a:gd name="connsiteY24" fmla="*/ 656204 h 812266"/>
                <a:gd name="connsiteX25" fmla="*/ 109893 w 819565"/>
                <a:gd name="connsiteY25" fmla="*/ 690535 h 812266"/>
                <a:gd name="connsiteX26" fmla="*/ 46759 w 819565"/>
                <a:gd name="connsiteY26" fmla="*/ 603725 h 812266"/>
                <a:gd name="connsiteX27" fmla="*/ 102987 w 819565"/>
                <a:gd name="connsiteY27" fmla="*/ 540985 h 812266"/>
                <a:gd name="connsiteX28" fmla="*/ 82470 w 819565"/>
                <a:gd name="connsiteY28" fmla="*/ 477652 h 812266"/>
                <a:gd name="connsiteX29" fmla="*/ 0 w 819565"/>
                <a:gd name="connsiteY29" fmla="*/ 460093 h 812266"/>
                <a:gd name="connsiteX30" fmla="*/ 0 w 819565"/>
                <a:gd name="connsiteY30" fmla="*/ 352765 h 812266"/>
                <a:gd name="connsiteX31" fmla="*/ 82470 w 819565"/>
                <a:gd name="connsiteY31" fmla="*/ 335007 h 812266"/>
                <a:gd name="connsiteX32" fmla="*/ 102987 w 819565"/>
                <a:gd name="connsiteY32" fmla="*/ 271676 h 812266"/>
                <a:gd name="connsiteX33" fmla="*/ 46562 w 819565"/>
                <a:gd name="connsiteY33" fmla="*/ 208936 h 812266"/>
                <a:gd name="connsiteX34" fmla="*/ 109697 w 819565"/>
                <a:gd name="connsiteY34" fmla="*/ 122127 h 812266"/>
                <a:gd name="connsiteX35" fmla="*/ 186839 w 819565"/>
                <a:gd name="connsiteY35" fmla="*/ 156455 h 812266"/>
                <a:gd name="connsiteX36" fmla="*/ 240700 w 819565"/>
                <a:gd name="connsiteY36" fmla="*/ 117194 h 812266"/>
                <a:gd name="connsiteX37" fmla="*/ 232020 w 819565"/>
                <a:gd name="connsiteY37" fmla="*/ 33342 h 812266"/>
                <a:gd name="connsiteX38" fmla="*/ 334020 w 819565"/>
                <a:gd name="connsiteY38" fmla="*/ 196 h 812266"/>
                <a:gd name="connsiteX39" fmla="*/ 376440 w 819565"/>
                <a:gd name="connsiteY39" fmla="*/ 73000 h 812266"/>
                <a:gd name="connsiteX40" fmla="*/ 409783 w 819565"/>
                <a:gd name="connsiteY40" fmla="*/ 71420 h 812266"/>
                <a:gd name="connsiteX41" fmla="*/ 443125 w 819565"/>
                <a:gd name="connsiteY41" fmla="*/ 73000 h 812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819565" h="812266">
                  <a:moveTo>
                    <a:pt x="485346" y="0"/>
                  </a:moveTo>
                  <a:lnTo>
                    <a:pt x="587349" y="33145"/>
                  </a:lnTo>
                  <a:lnTo>
                    <a:pt x="578668" y="116995"/>
                  </a:lnTo>
                  <a:cubicBezTo>
                    <a:pt x="598002" y="128242"/>
                    <a:pt x="615957" y="141460"/>
                    <a:pt x="632529" y="156060"/>
                  </a:cubicBezTo>
                  <a:lnTo>
                    <a:pt x="709672" y="121928"/>
                  </a:lnTo>
                  <a:lnTo>
                    <a:pt x="772806" y="208738"/>
                  </a:lnTo>
                  <a:lnTo>
                    <a:pt x="716578" y="271479"/>
                  </a:lnTo>
                  <a:cubicBezTo>
                    <a:pt x="725457" y="291800"/>
                    <a:pt x="732360" y="312910"/>
                    <a:pt x="737096" y="334810"/>
                  </a:cubicBezTo>
                  <a:lnTo>
                    <a:pt x="819565" y="352370"/>
                  </a:lnTo>
                  <a:lnTo>
                    <a:pt x="819565" y="459698"/>
                  </a:lnTo>
                  <a:lnTo>
                    <a:pt x="736701" y="477061"/>
                  </a:lnTo>
                  <a:cubicBezTo>
                    <a:pt x="731967" y="498961"/>
                    <a:pt x="725062" y="520268"/>
                    <a:pt x="716183" y="540392"/>
                  </a:cubicBezTo>
                  <a:lnTo>
                    <a:pt x="772610" y="603134"/>
                  </a:lnTo>
                  <a:lnTo>
                    <a:pt x="709672" y="689943"/>
                  </a:lnTo>
                  <a:lnTo>
                    <a:pt x="632333" y="655811"/>
                  </a:lnTo>
                  <a:cubicBezTo>
                    <a:pt x="615957" y="670411"/>
                    <a:pt x="598002" y="683629"/>
                    <a:pt x="578668" y="694876"/>
                  </a:cubicBezTo>
                  <a:lnTo>
                    <a:pt x="587349" y="778726"/>
                  </a:lnTo>
                  <a:lnTo>
                    <a:pt x="485346" y="812068"/>
                  </a:lnTo>
                  <a:lnTo>
                    <a:pt x="443125" y="739070"/>
                  </a:lnTo>
                  <a:cubicBezTo>
                    <a:pt x="432077" y="740253"/>
                    <a:pt x="421028" y="740844"/>
                    <a:pt x="409783" y="740844"/>
                  </a:cubicBezTo>
                  <a:cubicBezTo>
                    <a:pt x="398537" y="740844"/>
                    <a:pt x="387488" y="740253"/>
                    <a:pt x="376440" y="739266"/>
                  </a:cubicBezTo>
                  <a:lnTo>
                    <a:pt x="334219" y="812266"/>
                  </a:lnTo>
                  <a:lnTo>
                    <a:pt x="232216" y="779121"/>
                  </a:lnTo>
                  <a:lnTo>
                    <a:pt x="240898" y="695269"/>
                  </a:lnTo>
                  <a:cubicBezTo>
                    <a:pt x="221563" y="684024"/>
                    <a:pt x="203608" y="671002"/>
                    <a:pt x="187036" y="656204"/>
                  </a:cubicBezTo>
                  <a:lnTo>
                    <a:pt x="109893" y="690535"/>
                  </a:lnTo>
                  <a:lnTo>
                    <a:pt x="46759" y="603725"/>
                  </a:lnTo>
                  <a:lnTo>
                    <a:pt x="102987" y="540985"/>
                  </a:lnTo>
                  <a:cubicBezTo>
                    <a:pt x="94307" y="520860"/>
                    <a:pt x="87205" y="499553"/>
                    <a:pt x="82470" y="477652"/>
                  </a:cubicBezTo>
                  <a:lnTo>
                    <a:pt x="0" y="460093"/>
                  </a:lnTo>
                  <a:lnTo>
                    <a:pt x="0" y="352765"/>
                  </a:lnTo>
                  <a:lnTo>
                    <a:pt x="82470" y="335007"/>
                  </a:lnTo>
                  <a:cubicBezTo>
                    <a:pt x="87205" y="313108"/>
                    <a:pt x="94110" y="291800"/>
                    <a:pt x="102987" y="271676"/>
                  </a:cubicBezTo>
                  <a:lnTo>
                    <a:pt x="46562" y="208936"/>
                  </a:lnTo>
                  <a:lnTo>
                    <a:pt x="109697" y="122127"/>
                  </a:lnTo>
                  <a:lnTo>
                    <a:pt x="186839" y="156455"/>
                  </a:lnTo>
                  <a:cubicBezTo>
                    <a:pt x="203412" y="141460"/>
                    <a:pt x="221563" y="128439"/>
                    <a:pt x="240700" y="117194"/>
                  </a:cubicBezTo>
                  <a:lnTo>
                    <a:pt x="232020" y="33342"/>
                  </a:lnTo>
                  <a:lnTo>
                    <a:pt x="334020" y="196"/>
                  </a:lnTo>
                  <a:lnTo>
                    <a:pt x="376440" y="73000"/>
                  </a:lnTo>
                  <a:cubicBezTo>
                    <a:pt x="387488" y="72013"/>
                    <a:pt x="398537" y="71420"/>
                    <a:pt x="409783" y="71420"/>
                  </a:cubicBezTo>
                  <a:cubicBezTo>
                    <a:pt x="421028" y="71420"/>
                    <a:pt x="432275" y="72013"/>
                    <a:pt x="443125" y="73000"/>
                  </a:cubicBezTo>
                  <a:close/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ru-RU"/>
            </a:p>
          </p:txBody>
        </p:sp>
        <p:sp>
          <p:nvSpPr>
            <p:cNvPr id="33" name="Полилиния: фигура 32">
              <a:extLst>
                <a:ext uri="{FF2B5EF4-FFF2-40B4-BE49-F238E27FC236}">
                  <a16:creationId xmlns:a16="http://schemas.microsoft.com/office/drawing/2014/main" xmlns="" id="{13E2124E-E07B-496E-9259-6779C0F35ACB}"/>
                </a:ext>
              </a:extLst>
            </p:cNvPr>
            <p:cNvSpPr/>
            <p:nvPr/>
          </p:nvSpPr>
          <p:spPr>
            <a:xfrm>
              <a:off x="7468487" y="3112293"/>
              <a:ext cx="292472" cy="267531"/>
            </a:xfrm>
            <a:custGeom>
              <a:avLst/>
              <a:gdLst>
                <a:gd name="connsiteX0" fmla="*/ 326914 w 403763"/>
                <a:gd name="connsiteY0" fmla="*/ 0 h 369332"/>
                <a:gd name="connsiteX1" fmla="*/ 403763 w 403763"/>
                <a:gd name="connsiteY1" fmla="*/ 0 h 369332"/>
                <a:gd name="connsiteX2" fmla="*/ 151350 w 403763"/>
                <a:gd name="connsiteY2" fmla="*/ 369332 h 369332"/>
                <a:gd name="connsiteX3" fmla="*/ 0 w 403763"/>
                <a:gd name="connsiteY3" fmla="*/ 147875 h 369332"/>
                <a:gd name="connsiteX4" fmla="*/ 76849 w 403763"/>
                <a:gd name="connsiteY4" fmla="*/ 147875 h 369332"/>
                <a:gd name="connsiteX5" fmla="*/ 151350 w 403763"/>
                <a:gd name="connsiteY5" fmla="*/ 256886 h 369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3763" h="369332">
                  <a:moveTo>
                    <a:pt x="326914" y="0"/>
                  </a:moveTo>
                  <a:lnTo>
                    <a:pt x="403763" y="0"/>
                  </a:lnTo>
                  <a:lnTo>
                    <a:pt x="151350" y="369332"/>
                  </a:lnTo>
                  <a:lnTo>
                    <a:pt x="0" y="147875"/>
                  </a:lnTo>
                  <a:lnTo>
                    <a:pt x="76849" y="147875"/>
                  </a:lnTo>
                  <a:lnTo>
                    <a:pt x="151350" y="256886"/>
                  </a:lnTo>
                  <a:close/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xmlns="" id="{A7C0595F-9D42-4549-9AF8-C81FF7646ADB}"/>
              </a:ext>
            </a:extLst>
          </p:cNvPr>
          <p:cNvGrpSpPr/>
          <p:nvPr/>
        </p:nvGrpSpPr>
        <p:grpSpPr>
          <a:xfrm>
            <a:off x="10413995" y="2820410"/>
            <a:ext cx="806459" cy="806459"/>
            <a:chOff x="10413995" y="2210810"/>
            <a:chExt cx="806459" cy="806459"/>
          </a:xfrm>
        </p:grpSpPr>
        <p:grpSp>
          <p:nvGrpSpPr>
            <p:cNvPr id="34" name="Группа 33">
              <a:extLst>
                <a:ext uri="{FF2B5EF4-FFF2-40B4-BE49-F238E27FC236}">
                  <a16:creationId xmlns:a16="http://schemas.microsoft.com/office/drawing/2014/main" xmlns="" id="{A5952BA6-B1EA-43CB-9B09-274CDB066A35}"/>
                </a:ext>
              </a:extLst>
            </p:cNvPr>
            <p:cNvGrpSpPr/>
            <p:nvPr/>
          </p:nvGrpSpPr>
          <p:grpSpPr>
            <a:xfrm>
              <a:off x="10563716" y="2373015"/>
              <a:ext cx="507015" cy="491837"/>
              <a:chOff x="7441512" y="4311623"/>
              <a:chExt cx="1701158" cy="1650233"/>
            </a:xfrm>
          </p:grpSpPr>
          <p:sp>
            <p:nvSpPr>
              <p:cNvPr id="35" name="Полилиния: фигура 34">
                <a:extLst>
                  <a:ext uri="{FF2B5EF4-FFF2-40B4-BE49-F238E27FC236}">
                    <a16:creationId xmlns:a16="http://schemas.microsoft.com/office/drawing/2014/main" xmlns="" id="{4D1962C0-D3FF-468E-8D29-83A5C47B8768}"/>
                  </a:ext>
                </a:extLst>
              </p:cNvPr>
              <p:cNvSpPr/>
              <p:nvPr/>
            </p:nvSpPr>
            <p:spPr>
              <a:xfrm rot="1078824">
                <a:off x="8037010" y="4789706"/>
                <a:ext cx="738455" cy="874143"/>
              </a:xfrm>
              <a:custGeom>
                <a:avLst/>
                <a:gdLst>
                  <a:gd name="connsiteX0" fmla="*/ 426111 w 425957"/>
                  <a:gd name="connsiteY0" fmla="*/ 239345 h 422885"/>
                  <a:gd name="connsiteX1" fmla="*/ 426111 w 425957"/>
                  <a:gd name="connsiteY1" fmla="*/ 183643 h 422885"/>
                  <a:gd name="connsiteX2" fmla="*/ 383311 w 425957"/>
                  <a:gd name="connsiteY2" fmla="*/ 174530 h 422885"/>
                  <a:gd name="connsiteX3" fmla="*/ 372662 w 425957"/>
                  <a:gd name="connsiteY3" fmla="*/ 141662 h 422885"/>
                  <a:gd name="connsiteX4" fmla="*/ 401844 w 425957"/>
                  <a:gd name="connsiteY4" fmla="*/ 109100 h 422885"/>
                  <a:gd name="connsiteX5" fmla="*/ 369078 w 425957"/>
                  <a:gd name="connsiteY5" fmla="*/ 64047 h 422885"/>
                  <a:gd name="connsiteX6" fmla="*/ 329042 w 425957"/>
                  <a:gd name="connsiteY6" fmla="*/ 81761 h 422885"/>
                  <a:gd name="connsiteX7" fmla="*/ 301089 w 425957"/>
                  <a:gd name="connsiteY7" fmla="*/ 61487 h 422885"/>
                  <a:gd name="connsiteX8" fmla="*/ 305594 w 425957"/>
                  <a:gd name="connsiteY8" fmla="*/ 17970 h 422885"/>
                  <a:gd name="connsiteX9" fmla="*/ 252656 w 425957"/>
                  <a:gd name="connsiteY9" fmla="*/ 768 h 422885"/>
                  <a:gd name="connsiteX10" fmla="*/ 230744 w 425957"/>
                  <a:gd name="connsiteY10" fmla="*/ 38654 h 422885"/>
                  <a:gd name="connsiteX11" fmla="*/ 213440 w 425957"/>
                  <a:gd name="connsiteY11" fmla="*/ 37834 h 422885"/>
                  <a:gd name="connsiteX12" fmla="*/ 196135 w 425957"/>
                  <a:gd name="connsiteY12" fmla="*/ 38654 h 422885"/>
                  <a:gd name="connsiteX13" fmla="*/ 174120 w 425957"/>
                  <a:gd name="connsiteY13" fmla="*/ 870 h 422885"/>
                  <a:gd name="connsiteX14" fmla="*/ 121183 w 425957"/>
                  <a:gd name="connsiteY14" fmla="*/ 18072 h 422885"/>
                  <a:gd name="connsiteX15" fmla="*/ 125688 w 425957"/>
                  <a:gd name="connsiteY15" fmla="*/ 61590 h 422885"/>
                  <a:gd name="connsiteX16" fmla="*/ 97735 w 425957"/>
                  <a:gd name="connsiteY16" fmla="*/ 81966 h 422885"/>
                  <a:gd name="connsiteX17" fmla="*/ 57699 w 425957"/>
                  <a:gd name="connsiteY17" fmla="*/ 64150 h 422885"/>
                  <a:gd name="connsiteX18" fmla="*/ 24933 w 425957"/>
                  <a:gd name="connsiteY18" fmla="*/ 109203 h 422885"/>
                  <a:gd name="connsiteX19" fmla="*/ 54217 w 425957"/>
                  <a:gd name="connsiteY19" fmla="*/ 141764 h 422885"/>
                  <a:gd name="connsiteX20" fmla="*/ 43569 w 425957"/>
                  <a:gd name="connsiteY20" fmla="*/ 174632 h 422885"/>
                  <a:gd name="connsiteX21" fmla="*/ 768 w 425957"/>
                  <a:gd name="connsiteY21" fmla="*/ 183848 h 422885"/>
                  <a:gd name="connsiteX22" fmla="*/ 768 w 425957"/>
                  <a:gd name="connsiteY22" fmla="*/ 239550 h 422885"/>
                  <a:gd name="connsiteX23" fmla="*/ 43569 w 425957"/>
                  <a:gd name="connsiteY23" fmla="*/ 248663 h 422885"/>
                  <a:gd name="connsiteX24" fmla="*/ 54217 w 425957"/>
                  <a:gd name="connsiteY24" fmla="*/ 281532 h 422885"/>
                  <a:gd name="connsiteX25" fmla="*/ 25035 w 425957"/>
                  <a:gd name="connsiteY25" fmla="*/ 314093 h 422885"/>
                  <a:gd name="connsiteX26" fmla="*/ 57801 w 425957"/>
                  <a:gd name="connsiteY26" fmla="*/ 359146 h 422885"/>
                  <a:gd name="connsiteX27" fmla="*/ 97837 w 425957"/>
                  <a:gd name="connsiteY27" fmla="*/ 341329 h 422885"/>
                  <a:gd name="connsiteX28" fmla="*/ 125791 w 425957"/>
                  <a:gd name="connsiteY28" fmla="*/ 361603 h 422885"/>
                  <a:gd name="connsiteX29" fmla="*/ 121285 w 425957"/>
                  <a:gd name="connsiteY29" fmla="*/ 405121 h 422885"/>
                  <a:gd name="connsiteX30" fmla="*/ 174223 w 425957"/>
                  <a:gd name="connsiteY30" fmla="*/ 422323 h 422885"/>
                  <a:gd name="connsiteX31" fmla="*/ 196135 w 425957"/>
                  <a:gd name="connsiteY31" fmla="*/ 384437 h 422885"/>
                  <a:gd name="connsiteX32" fmla="*/ 213440 w 425957"/>
                  <a:gd name="connsiteY32" fmla="*/ 385256 h 422885"/>
                  <a:gd name="connsiteX33" fmla="*/ 230744 w 425957"/>
                  <a:gd name="connsiteY33" fmla="*/ 384335 h 422885"/>
                  <a:gd name="connsiteX34" fmla="*/ 252656 w 425957"/>
                  <a:gd name="connsiteY34" fmla="*/ 422220 h 422885"/>
                  <a:gd name="connsiteX35" fmla="*/ 305594 w 425957"/>
                  <a:gd name="connsiteY35" fmla="*/ 404916 h 422885"/>
                  <a:gd name="connsiteX36" fmla="*/ 301089 w 425957"/>
                  <a:gd name="connsiteY36" fmla="*/ 361399 h 422885"/>
                  <a:gd name="connsiteX37" fmla="*/ 328940 w 425957"/>
                  <a:gd name="connsiteY37" fmla="*/ 341125 h 422885"/>
                  <a:gd name="connsiteX38" fmla="*/ 369078 w 425957"/>
                  <a:gd name="connsiteY38" fmla="*/ 358839 h 422885"/>
                  <a:gd name="connsiteX39" fmla="*/ 401742 w 425957"/>
                  <a:gd name="connsiteY39" fmla="*/ 313786 h 422885"/>
                  <a:gd name="connsiteX40" fmla="*/ 372457 w 425957"/>
                  <a:gd name="connsiteY40" fmla="*/ 281224 h 422885"/>
                  <a:gd name="connsiteX41" fmla="*/ 383106 w 425957"/>
                  <a:gd name="connsiteY41" fmla="*/ 248356 h 422885"/>
                  <a:gd name="connsiteX42" fmla="*/ 426111 w 425957"/>
                  <a:gd name="connsiteY42" fmla="*/ 239345 h 422885"/>
                  <a:gd name="connsiteX43" fmla="*/ 213542 w 425957"/>
                  <a:gd name="connsiteY43" fmla="*/ 336107 h 422885"/>
                  <a:gd name="connsiteX44" fmla="*/ 89134 w 425957"/>
                  <a:gd name="connsiteY44" fmla="*/ 211699 h 422885"/>
                  <a:gd name="connsiteX45" fmla="*/ 213542 w 425957"/>
                  <a:gd name="connsiteY45" fmla="*/ 87291 h 422885"/>
                  <a:gd name="connsiteX46" fmla="*/ 337950 w 425957"/>
                  <a:gd name="connsiteY46" fmla="*/ 211699 h 422885"/>
                  <a:gd name="connsiteX47" fmla="*/ 213542 w 425957"/>
                  <a:gd name="connsiteY47" fmla="*/ 336107 h 422885"/>
                  <a:gd name="connsiteX0" fmla="*/ 425343 w 425343"/>
                  <a:gd name="connsiteY0" fmla="*/ 238577 h 421555"/>
                  <a:gd name="connsiteX1" fmla="*/ 425343 w 425343"/>
                  <a:gd name="connsiteY1" fmla="*/ 182875 h 421555"/>
                  <a:gd name="connsiteX2" fmla="*/ 382543 w 425343"/>
                  <a:gd name="connsiteY2" fmla="*/ 173762 h 421555"/>
                  <a:gd name="connsiteX3" fmla="*/ 371894 w 425343"/>
                  <a:gd name="connsiteY3" fmla="*/ 140894 h 421555"/>
                  <a:gd name="connsiteX4" fmla="*/ 401076 w 425343"/>
                  <a:gd name="connsiteY4" fmla="*/ 108332 h 421555"/>
                  <a:gd name="connsiteX5" fmla="*/ 368310 w 425343"/>
                  <a:gd name="connsiteY5" fmla="*/ 63279 h 421555"/>
                  <a:gd name="connsiteX6" fmla="*/ 328274 w 425343"/>
                  <a:gd name="connsiteY6" fmla="*/ 80993 h 421555"/>
                  <a:gd name="connsiteX7" fmla="*/ 300321 w 425343"/>
                  <a:gd name="connsiteY7" fmla="*/ 60719 h 421555"/>
                  <a:gd name="connsiteX8" fmla="*/ 304826 w 425343"/>
                  <a:gd name="connsiteY8" fmla="*/ 17202 h 421555"/>
                  <a:gd name="connsiteX9" fmla="*/ 251888 w 425343"/>
                  <a:gd name="connsiteY9" fmla="*/ 0 h 421555"/>
                  <a:gd name="connsiteX10" fmla="*/ 229976 w 425343"/>
                  <a:gd name="connsiteY10" fmla="*/ 37886 h 421555"/>
                  <a:gd name="connsiteX11" fmla="*/ 212672 w 425343"/>
                  <a:gd name="connsiteY11" fmla="*/ 37066 h 421555"/>
                  <a:gd name="connsiteX12" fmla="*/ 195367 w 425343"/>
                  <a:gd name="connsiteY12" fmla="*/ 37886 h 421555"/>
                  <a:gd name="connsiteX13" fmla="*/ 173352 w 425343"/>
                  <a:gd name="connsiteY13" fmla="*/ 102 h 421555"/>
                  <a:gd name="connsiteX14" fmla="*/ 120415 w 425343"/>
                  <a:gd name="connsiteY14" fmla="*/ 17304 h 421555"/>
                  <a:gd name="connsiteX15" fmla="*/ 124920 w 425343"/>
                  <a:gd name="connsiteY15" fmla="*/ 60822 h 421555"/>
                  <a:gd name="connsiteX16" fmla="*/ 96967 w 425343"/>
                  <a:gd name="connsiteY16" fmla="*/ 81198 h 421555"/>
                  <a:gd name="connsiteX17" fmla="*/ 56931 w 425343"/>
                  <a:gd name="connsiteY17" fmla="*/ 63382 h 421555"/>
                  <a:gd name="connsiteX18" fmla="*/ 24165 w 425343"/>
                  <a:gd name="connsiteY18" fmla="*/ 108435 h 421555"/>
                  <a:gd name="connsiteX19" fmla="*/ 53449 w 425343"/>
                  <a:gd name="connsiteY19" fmla="*/ 140996 h 421555"/>
                  <a:gd name="connsiteX20" fmla="*/ 42801 w 425343"/>
                  <a:gd name="connsiteY20" fmla="*/ 173864 h 421555"/>
                  <a:gd name="connsiteX21" fmla="*/ 0 w 425343"/>
                  <a:gd name="connsiteY21" fmla="*/ 183080 h 421555"/>
                  <a:gd name="connsiteX22" fmla="*/ 0 w 425343"/>
                  <a:gd name="connsiteY22" fmla="*/ 238782 h 421555"/>
                  <a:gd name="connsiteX23" fmla="*/ 42801 w 425343"/>
                  <a:gd name="connsiteY23" fmla="*/ 247895 h 421555"/>
                  <a:gd name="connsiteX24" fmla="*/ 53449 w 425343"/>
                  <a:gd name="connsiteY24" fmla="*/ 280764 h 421555"/>
                  <a:gd name="connsiteX25" fmla="*/ 24267 w 425343"/>
                  <a:gd name="connsiteY25" fmla="*/ 313325 h 421555"/>
                  <a:gd name="connsiteX26" fmla="*/ 57033 w 425343"/>
                  <a:gd name="connsiteY26" fmla="*/ 358378 h 421555"/>
                  <a:gd name="connsiteX27" fmla="*/ 97069 w 425343"/>
                  <a:gd name="connsiteY27" fmla="*/ 340561 h 421555"/>
                  <a:gd name="connsiteX28" fmla="*/ 125023 w 425343"/>
                  <a:gd name="connsiteY28" fmla="*/ 360835 h 421555"/>
                  <a:gd name="connsiteX29" fmla="*/ 120517 w 425343"/>
                  <a:gd name="connsiteY29" fmla="*/ 404353 h 421555"/>
                  <a:gd name="connsiteX30" fmla="*/ 173455 w 425343"/>
                  <a:gd name="connsiteY30" fmla="*/ 421555 h 421555"/>
                  <a:gd name="connsiteX31" fmla="*/ 195367 w 425343"/>
                  <a:gd name="connsiteY31" fmla="*/ 383669 h 421555"/>
                  <a:gd name="connsiteX32" fmla="*/ 212672 w 425343"/>
                  <a:gd name="connsiteY32" fmla="*/ 384488 h 421555"/>
                  <a:gd name="connsiteX33" fmla="*/ 229976 w 425343"/>
                  <a:gd name="connsiteY33" fmla="*/ 383567 h 421555"/>
                  <a:gd name="connsiteX34" fmla="*/ 251888 w 425343"/>
                  <a:gd name="connsiteY34" fmla="*/ 421452 h 421555"/>
                  <a:gd name="connsiteX35" fmla="*/ 304826 w 425343"/>
                  <a:gd name="connsiteY35" fmla="*/ 404148 h 421555"/>
                  <a:gd name="connsiteX36" fmla="*/ 300321 w 425343"/>
                  <a:gd name="connsiteY36" fmla="*/ 360631 h 421555"/>
                  <a:gd name="connsiteX37" fmla="*/ 328172 w 425343"/>
                  <a:gd name="connsiteY37" fmla="*/ 340357 h 421555"/>
                  <a:gd name="connsiteX38" fmla="*/ 368310 w 425343"/>
                  <a:gd name="connsiteY38" fmla="*/ 358071 h 421555"/>
                  <a:gd name="connsiteX39" fmla="*/ 400974 w 425343"/>
                  <a:gd name="connsiteY39" fmla="*/ 313018 h 421555"/>
                  <a:gd name="connsiteX40" fmla="*/ 371689 w 425343"/>
                  <a:gd name="connsiteY40" fmla="*/ 280456 h 421555"/>
                  <a:gd name="connsiteX41" fmla="*/ 382338 w 425343"/>
                  <a:gd name="connsiteY41" fmla="*/ 247588 h 421555"/>
                  <a:gd name="connsiteX42" fmla="*/ 425343 w 425343"/>
                  <a:gd name="connsiteY42" fmla="*/ 238577 h 421555"/>
                  <a:gd name="connsiteX43" fmla="*/ 212774 w 425343"/>
                  <a:gd name="connsiteY43" fmla="*/ 335339 h 421555"/>
                  <a:gd name="connsiteX44" fmla="*/ 88366 w 425343"/>
                  <a:gd name="connsiteY44" fmla="*/ 210931 h 421555"/>
                  <a:gd name="connsiteX45" fmla="*/ 337182 w 425343"/>
                  <a:gd name="connsiteY45" fmla="*/ 210931 h 421555"/>
                  <a:gd name="connsiteX46" fmla="*/ 212774 w 425343"/>
                  <a:gd name="connsiteY46" fmla="*/ 335339 h 421555"/>
                  <a:gd name="connsiteX0" fmla="*/ 425343 w 425343"/>
                  <a:gd name="connsiteY0" fmla="*/ 238577 h 421555"/>
                  <a:gd name="connsiteX1" fmla="*/ 425343 w 425343"/>
                  <a:gd name="connsiteY1" fmla="*/ 182875 h 421555"/>
                  <a:gd name="connsiteX2" fmla="*/ 382543 w 425343"/>
                  <a:gd name="connsiteY2" fmla="*/ 173762 h 421555"/>
                  <a:gd name="connsiteX3" fmla="*/ 371894 w 425343"/>
                  <a:gd name="connsiteY3" fmla="*/ 140894 h 421555"/>
                  <a:gd name="connsiteX4" fmla="*/ 401076 w 425343"/>
                  <a:gd name="connsiteY4" fmla="*/ 108332 h 421555"/>
                  <a:gd name="connsiteX5" fmla="*/ 368310 w 425343"/>
                  <a:gd name="connsiteY5" fmla="*/ 63279 h 421555"/>
                  <a:gd name="connsiteX6" fmla="*/ 328274 w 425343"/>
                  <a:gd name="connsiteY6" fmla="*/ 80993 h 421555"/>
                  <a:gd name="connsiteX7" fmla="*/ 300321 w 425343"/>
                  <a:gd name="connsiteY7" fmla="*/ 60719 h 421555"/>
                  <a:gd name="connsiteX8" fmla="*/ 304826 w 425343"/>
                  <a:gd name="connsiteY8" fmla="*/ 17202 h 421555"/>
                  <a:gd name="connsiteX9" fmla="*/ 251888 w 425343"/>
                  <a:gd name="connsiteY9" fmla="*/ 0 h 421555"/>
                  <a:gd name="connsiteX10" fmla="*/ 229976 w 425343"/>
                  <a:gd name="connsiteY10" fmla="*/ 37886 h 421555"/>
                  <a:gd name="connsiteX11" fmla="*/ 212672 w 425343"/>
                  <a:gd name="connsiteY11" fmla="*/ 37066 h 421555"/>
                  <a:gd name="connsiteX12" fmla="*/ 195367 w 425343"/>
                  <a:gd name="connsiteY12" fmla="*/ 37886 h 421555"/>
                  <a:gd name="connsiteX13" fmla="*/ 173352 w 425343"/>
                  <a:gd name="connsiteY13" fmla="*/ 102 h 421555"/>
                  <a:gd name="connsiteX14" fmla="*/ 120415 w 425343"/>
                  <a:gd name="connsiteY14" fmla="*/ 17304 h 421555"/>
                  <a:gd name="connsiteX15" fmla="*/ 124920 w 425343"/>
                  <a:gd name="connsiteY15" fmla="*/ 60822 h 421555"/>
                  <a:gd name="connsiteX16" fmla="*/ 96967 w 425343"/>
                  <a:gd name="connsiteY16" fmla="*/ 81198 h 421555"/>
                  <a:gd name="connsiteX17" fmla="*/ 56931 w 425343"/>
                  <a:gd name="connsiteY17" fmla="*/ 63382 h 421555"/>
                  <a:gd name="connsiteX18" fmla="*/ 24165 w 425343"/>
                  <a:gd name="connsiteY18" fmla="*/ 108435 h 421555"/>
                  <a:gd name="connsiteX19" fmla="*/ 53449 w 425343"/>
                  <a:gd name="connsiteY19" fmla="*/ 140996 h 421555"/>
                  <a:gd name="connsiteX20" fmla="*/ 42801 w 425343"/>
                  <a:gd name="connsiteY20" fmla="*/ 173864 h 421555"/>
                  <a:gd name="connsiteX21" fmla="*/ 0 w 425343"/>
                  <a:gd name="connsiteY21" fmla="*/ 183080 h 421555"/>
                  <a:gd name="connsiteX22" fmla="*/ 0 w 425343"/>
                  <a:gd name="connsiteY22" fmla="*/ 238782 h 421555"/>
                  <a:gd name="connsiteX23" fmla="*/ 42801 w 425343"/>
                  <a:gd name="connsiteY23" fmla="*/ 247895 h 421555"/>
                  <a:gd name="connsiteX24" fmla="*/ 53449 w 425343"/>
                  <a:gd name="connsiteY24" fmla="*/ 280764 h 421555"/>
                  <a:gd name="connsiteX25" fmla="*/ 24267 w 425343"/>
                  <a:gd name="connsiteY25" fmla="*/ 313325 h 421555"/>
                  <a:gd name="connsiteX26" fmla="*/ 57033 w 425343"/>
                  <a:gd name="connsiteY26" fmla="*/ 358378 h 421555"/>
                  <a:gd name="connsiteX27" fmla="*/ 97069 w 425343"/>
                  <a:gd name="connsiteY27" fmla="*/ 340561 h 421555"/>
                  <a:gd name="connsiteX28" fmla="*/ 125023 w 425343"/>
                  <a:gd name="connsiteY28" fmla="*/ 360835 h 421555"/>
                  <a:gd name="connsiteX29" fmla="*/ 120517 w 425343"/>
                  <a:gd name="connsiteY29" fmla="*/ 404353 h 421555"/>
                  <a:gd name="connsiteX30" fmla="*/ 173455 w 425343"/>
                  <a:gd name="connsiteY30" fmla="*/ 421555 h 421555"/>
                  <a:gd name="connsiteX31" fmla="*/ 195367 w 425343"/>
                  <a:gd name="connsiteY31" fmla="*/ 383669 h 421555"/>
                  <a:gd name="connsiteX32" fmla="*/ 212672 w 425343"/>
                  <a:gd name="connsiteY32" fmla="*/ 384488 h 421555"/>
                  <a:gd name="connsiteX33" fmla="*/ 229976 w 425343"/>
                  <a:gd name="connsiteY33" fmla="*/ 383567 h 421555"/>
                  <a:gd name="connsiteX34" fmla="*/ 251888 w 425343"/>
                  <a:gd name="connsiteY34" fmla="*/ 421452 h 421555"/>
                  <a:gd name="connsiteX35" fmla="*/ 304826 w 425343"/>
                  <a:gd name="connsiteY35" fmla="*/ 404148 h 421555"/>
                  <a:gd name="connsiteX36" fmla="*/ 300321 w 425343"/>
                  <a:gd name="connsiteY36" fmla="*/ 360631 h 421555"/>
                  <a:gd name="connsiteX37" fmla="*/ 328172 w 425343"/>
                  <a:gd name="connsiteY37" fmla="*/ 340357 h 421555"/>
                  <a:gd name="connsiteX38" fmla="*/ 368310 w 425343"/>
                  <a:gd name="connsiteY38" fmla="*/ 358071 h 421555"/>
                  <a:gd name="connsiteX39" fmla="*/ 400974 w 425343"/>
                  <a:gd name="connsiteY39" fmla="*/ 313018 h 421555"/>
                  <a:gd name="connsiteX40" fmla="*/ 371689 w 425343"/>
                  <a:gd name="connsiteY40" fmla="*/ 280456 h 421555"/>
                  <a:gd name="connsiteX41" fmla="*/ 382338 w 425343"/>
                  <a:gd name="connsiteY41" fmla="*/ 247588 h 421555"/>
                  <a:gd name="connsiteX42" fmla="*/ 425343 w 425343"/>
                  <a:gd name="connsiteY42" fmla="*/ 238577 h 421555"/>
                  <a:gd name="connsiteX43" fmla="*/ 212774 w 425343"/>
                  <a:gd name="connsiteY43" fmla="*/ 335339 h 421555"/>
                  <a:gd name="connsiteX44" fmla="*/ 337182 w 425343"/>
                  <a:gd name="connsiteY44" fmla="*/ 210931 h 421555"/>
                  <a:gd name="connsiteX45" fmla="*/ 212774 w 425343"/>
                  <a:gd name="connsiteY45" fmla="*/ 335339 h 421555"/>
                  <a:gd name="connsiteX0" fmla="*/ 425343 w 425343"/>
                  <a:gd name="connsiteY0" fmla="*/ 238577 h 421555"/>
                  <a:gd name="connsiteX1" fmla="*/ 425343 w 425343"/>
                  <a:gd name="connsiteY1" fmla="*/ 182875 h 421555"/>
                  <a:gd name="connsiteX2" fmla="*/ 382543 w 425343"/>
                  <a:gd name="connsiteY2" fmla="*/ 173762 h 421555"/>
                  <a:gd name="connsiteX3" fmla="*/ 371894 w 425343"/>
                  <a:gd name="connsiteY3" fmla="*/ 140894 h 421555"/>
                  <a:gd name="connsiteX4" fmla="*/ 401076 w 425343"/>
                  <a:gd name="connsiteY4" fmla="*/ 108332 h 421555"/>
                  <a:gd name="connsiteX5" fmla="*/ 368310 w 425343"/>
                  <a:gd name="connsiteY5" fmla="*/ 63279 h 421555"/>
                  <a:gd name="connsiteX6" fmla="*/ 328274 w 425343"/>
                  <a:gd name="connsiteY6" fmla="*/ 80993 h 421555"/>
                  <a:gd name="connsiteX7" fmla="*/ 300321 w 425343"/>
                  <a:gd name="connsiteY7" fmla="*/ 60719 h 421555"/>
                  <a:gd name="connsiteX8" fmla="*/ 304826 w 425343"/>
                  <a:gd name="connsiteY8" fmla="*/ 17202 h 421555"/>
                  <a:gd name="connsiteX9" fmla="*/ 251888 w 425343"/>
                  <a:gd name="connsiteY9" fmla="*/ 0 h 421555"/>
                  <a:gd name="connsiteX10" fmla="*/ 229976 w 425343"/>
                  <a:gd name="connsiteY10" fmla="*/ 37886 h 421555"/>
                  <a:gd name="connsiteX11" fmla="*/ 212672 w 425343"/>
                  <a:gd name="connsiteY11" fmla="*/ 37066 h 421555"/>
                  <a:gd name="connsiteX12" fmla="*/ 195367 w 425343"/>
                  <a:gd name="connsiteY12" fmla="*/ 37886 h 421555"/>
                  <a:gd name="connsiteX13" fmla="*/ 173352 w 425343"/>
                  <a:gd name="connsiteY13" fmla="*/ 102 h 421555"/>
                  <a:gd name="connsiteX14" fmla="*/ 120415 w 425343"/>
                  <a:gd name="connsiteY14" fmla="*/ 17304 h 421555"/>
                  <a:gd name="connsiteX15" fmla="*/ 124920 w 425343"/>
                  <a:gd name="connsiteY15" fmla="*/ 60822 h 421555"/>
                  <a:gd name="connsiteX16" fmla="*/ 96967 w 425343"/>
                  <a:gd name="connsiteY16" fmla="*/ 81198 h 421555"/>
                  <a:gd name="connsiteX17" fmla="*/ 56931 w 425343"/>
                  <a:gd name="connsiteY17" fmla="*/ 63382 h 421555"/>
                  <a:gd name="connsiteX18" fmla="*/ 24165 w 425343"/>
                  <a:gd name="connsiteY18" fmla="*/ 108435 h 421555"/>
                  <a:gd name="connsiteX19" fmla="*/ 53449 w 425343"/>
                  <a:gd name="connsiteY19" fmla="*/ 140996 h 421555"/>
                  <a:gd name="connsiteX20" fmla="*/ 42801 w 425343"/>
                  <a:gd name="connsiteY20" fmla="*/ 173864 h 421555"/>
                  <a:gd name="connsiteX21" fmla="*/ 0 w 425343"/>
                  <a:gd name="connsiteY21" fmla="*/ 183080 h 421555"/>
                  <a:gd name="connsiteX22" fmla="*/ 0 w 425343"/>
                  <a:gd name="connsiteY22" fmla="*/ 238782 h 421555"/>
                  <a:gd name="connsiteX23" fmla="*/ 42801 w 425343"/>
                  <a:gd name="connsiteY23" fmla="*/ 247895 h 421555"/>
                  <a:gd name="connsiteX24" fmla="*/ 53449 w 425343"/>
                  <a:gd name="connsiteY24" fmla="*/ 280764 h 421555"/>
                  <a:gd name="connsiteX25" fmla="*/ 24267 w 425343"/>
                  <a:gd name="connsiteY25" fmla="*/ 313325 h 421555"/>
                  <a:gd name="connsiteX26" fmla="*/ 57033 w 425343"/>
                  <a:gd name="connsiteY26" fmla="*/ 358378 h 421555"/>
                  <a:gd name="connsiteX27" fmla="*/ 97069 w 425343"/>
                  <a:gd name="connsiteY27" fmla="*/ 340561 h 421555"/>
                  <a:gd name="connsiteX28" fmla="*/ 125023 w 425343"/>
                  <a:gd name="connsiteY28" fmla="*/ 360835 h 421555"/>
                  <a:gd name="connsiteX29" fmla="*/ 120517 w 425343"/>
                  <a:gd name="connsiteY29" fmla="*/ 404353 h 421555"/>
                  <a:gd name="connsiteX30" fmla="*/ 173455 w 425343"/>
                  <a:gd name="connsiteY30" fmla="*/ 421555 h 421555"/>
                  <a:gd name="connsiteX31" fmla="*/ 195367 w 425343"/>
                  <a:gd name="connsiteY31" fmla="*/ 383669 h 421555"/>
                  <a:gd name="connsiteX32" fmla="*/ 212672 w 425343"/>
                  <a:gd name="connsiteY32" fmla="*/ 384488 h 421555"/>
                  <a:gd name="connsiteX33" fmla="*/ 229976 w 425343"/>
                  <a:gd name="connsiteY33" fmla="*/ 383567 h 421555"/>
                  <a:gd name="connsiteX34" fmla="*/ 251888 w 425343"/>
                  <a:gd name="connsiteY34" fmla="*/ 421452 h 421555"/>
                  <a:gd name="connsiteX35" fmla="*/ 304826 w 425343"/>
                  <a:gd name="connsiteY35" fmla="*/ 404148 h 421555"/>
                  <a:gd name="connsiteX36" fmla="*/ 300321 w 425343"/>
                  <a:gd name="connsiteY36" fmla="*/ 360631 h 421555"/>
                  <a:gd name="connsiteX37" fmla="*/ 328172 w 425343"/>
                  <a:gd name="connsiteY37" fmla="*/ 340357 h 421555"/>
                  <a:gd name="connsiteX38" fmla="*/ 368310 w 425343"/>
                  <a:gd name="connsiteY38" fmla="*/ 358071 h 421555"/>
                  <a:gd name="connsiteX39" fmla="*/ 400974 w 425343"/>
                  <a:gd name="connsiteY39" fmla="*/ 313018 h 421555"/>
                  <a:gd name="connsiteX40" fmla="*/ 371689 w 425343"/>
                  <a:gd name="connsiteY40" fmla="*/ 280456 h 421555"/>
                  <a:gd name="connsiteX41" fmla="*/ 382338 w 425343"/>
                  <a:gd name="connsiteY41" fmla="*/ 247588 h 421555"/>
                  <a:gd name="connsiteX42" fmla="*/ 425343 w 425343"/>
                  <a:gd name="connsiteY42" fmla="*/ 238577 h 421555"/>
                  <a:gd name="connsiteX0" fmla="*/ 425343 w 425343"/>
                  <a:gd name="connsiteY0" fmla="*/ 238577 h 421555"/>
                  <a:gd name="connsiteX1" fmla="*/ 425343 w 425343"/>
                  <a:gd name="connsiteY1" fmla="*/ 182875 h 421555"/>
                  <a:gd name="connsiteX2" fmla="*/ 382543 w 425343"/>
                  <a:gd name="connsiteY2" fmla="*/ 173762 h 421555"/>
                  <a:gd name="connsiteX3" fmla="*/ 371894 w 425343"/>
                  <a:gd name="connsiteY3" fmla="*/ 140894 h 421555"/>
                  <a:gd name="connsiteX4" fmla="*/ 401076 w 425343"/>
                  <a:gd name="connsiteY4" fmla="*/ 108332 h 421555"/>
                  <a:gd name="connsiteX5" fmla="*/ 368310 w 425343"/>
                  <a:gd name="connsiteY5" fmla="*/ 63279 h 421555"/>
                  <a:gd name="connsiteX6" fmla="*/ 328274 w 425343"/>
                  <a:gd name="connsiteY6" fmla="*/ 80993 h 421555"/>
                  <a:gd name="connsiteX7" fmla="*/ 300321 w 425343"/>
                  <a:gd name="connsiteY7" fmla="*/ 60719 h 421555"/>
                  <a:gd name="connsiteX8" fmla="*/ 304826 w 425343"/>
                  <a:gd name="connsiteY8" fmla="*/ 17202 h 421555"/>
                  <a:gd name="connsiteX9" fmla="*/ 251888 w 425343"/>
                  <a:gd name="connsiteY9" fmla="*/ 0 h 421555"/>
                  <a:gd name="connsiteX10" fmla="*/ 229976 w 425343"/>
                  <a:gd name="connsiteY10" fmla="*/ 37886 h 421555"/>
                  <a:gd name="connsiteX11" fmla="*/ 195367 w 425343"/>
                  <a:gd name="connsiteY11" fmla="*/ 37886 h 421555"/>
                  <a:gd name="connsiteX12" fmla="*/ 173352 w 425343"/>
                  <a:gd name="connsiteY12" fmla="*/ 102 h 421555"/>
                  <a:gd name="connsiteX13" fmla="*/ 120415 w 425343"/>
                  <a:gd name="connsiteY13" fmla="*/ 17304 h 421555"/>
                  <a:gd name="connsiteX14" fmla="*/ 124920 w 425343"/>
                  <a:gd name="connsiteY14" fmla="*/ 60822 h 421555"/>
                  <a:gd name="connsiteX15" fmla="*/ 96967 w 425343"/>
                  <a:gd name="connsiteY15" fmla="*/ 81198 h 421555"/>
                  <a:gd name="connsiteX16" fmla="*/ 56931 w 425343"/>
                  <a:gd name="connsiteY16" fmla="*/ 63382 h 421555"/>
                  <a:gd name="connsiteX17" fmla="*/ 24165 w 425343"/>
                  <a:gd name="connsiteY17" fmla="*/ 108435 h 421555"/>
                  <a:gd name="connsiteX18" fmla="*/ 53449 w 425343"/>
                  <a:gd name="connsiteY18" fmla="*/ 140996 h 421555"/>
                  <a:gd name="connsiteX19" fmla="*/ 42801 w 425343"/>
                  <a:gd name="connsiteY19" fmla="*/ 173864 h 421555"/>
                  <a:gd name="connsiteX20" fmla="*/ 0 w 425343"/>
                  <a:gd name="connsiteY20" fmla="*/ 183080 h 421555"/>
                  <a:gd name="connsiteX21" fmla="*/ 0 w 425343"/>
                  <a:gd name="connsiteY21" fmla="*/ 238782 h 421555"/>
                  <a:gd name="connsiteX22" fmla="*/ 42801 w 425343"/>
                  <a:gd name="connsiteY22" fmla="*/ 247895 h 421555"/>
                  <a:gd name="connsiteX23" fmla="*/ 53449 w 425343"/>
                  <a:gd name="connsiteY23" fmla="*/ 280764 h 421555"/>
                  <a:gd name="connsiteX24" fmla="*/ 24267 w 425343"/>
                  <a:gd name="connsiteY24" fmla="*/ 313325 h 421555"/>
                  <a:gd name="connsiteX25" fmla="*/ 57033 w 425343"/>
                  <a:gd name="connsiteY25" fmla="*/ 358378 h 421555"/>
                  <a:gd name="connsiteX26" fmla="*/ 97069 w 425343"/>
                  <a:gd name="connsiteY26" fmla="*/ 340561 h 421555"/>
                  <a:gd name="connsiteX27" fmla="*/ 125023 w 425343"/>
                  <a:gd name="connsiteY27" fmla="*/ 360835 h 421555"/>
                  <a:gd name="connsiteX28" fmla="*/ 120517 w 425343"/>
                  <a:gd name="connsiteY28" fmla="*/ 404353 h 421555"/>
                  <a:gd name="connsiteX29" fmla="*/ 173455 w 425343"/>
                  <a:gd name="connsiteY29" fmla="*/ 421555 h 421555"/>
                  <a:gd name="connsiteX30" fmla="*/ 195367 w 425343"/>
                  <a:gd name="connsiteY30" fmla="*/ 383669 h 421555"/>
                  <a:gd name="connsiteX31" fmla="*/ 212672 w 425343"/>
                  <a:gd name="connsiteY31" fmla="*/ 384488 h 421555"/>
                  <a:gd name="connsiteX32" fmla="*/ 229976 w 425343"/>
                  <a:gd name="connsiteY32" fmla="*/ 383567 h 421555"/>
                  <a:gd name="connsiteX33" fmla="*/ 251888 w 425343"/>
                  <a:gd name="connsiteY33" fmla="*/ 421452 h 421555"/>
                  <a:gd name="connsiteX34" fmla="*/ 304826 w 425343"/>
                  <a:gd name="connsiteY34" fmla="*/ 404148 h 421555"/>
                  <a:gd name="connsiteX35" fmla="*/ 300321 w 425343"/>
                  <a:gd name="connsiteY35" fmla="*/ 360631 h 421555"/>
                  <a:gd name="connsiteX36" fmla="*/ 328172 w 425343"/>
                  <a:gd name="connsiteY36" fmla="*/ 340357 h 421555"/>
                  <a:gd name="connsiteX37" fmla="*/ 368310 w 425343"/>
                  <a:gd name="connsiteY37" fmla="*/ 358071 h 421555"/>
                  <a:gd name="connsiteX38" fmla="*/ 400974 w 425343"/>
                  <a:gd name="connsiteY38" fmla="*/ 313018 h 421555"/>
                  <a:gd name="connsiteX39" fmla="*/ 371689 w 425343"/>
                  <a:gd name="connsiteY39" fmla="*/ 280456 h 421555"/>
                  <a:gd name="connsiteX40" fmla="*/ 382338 w 425343"/>
                  <a:gd name="connsiteY40" fmla="*/ 247588 h 421555"/>
                  <a:gd name="connsiteX41" fmla="*/ 425343 w 425343"/>
                  <a:gd name="connsiteY41" fmla="*/ 238577 h 421555"/>
                  <a:gd name="connsiteX0" fmla="*/ 425343 w 425343"/>
                  <a:gd name="connsiteY0" fmla="*/ 238577 h 421555"/>
                  <a:gd name="connsiteX1" fmla="*/ 425343 w 425343"/>
                  <a:gd name="connsiteY1" fmla="*/ 182875 h 421555"/>
                  <a:gd name="connsiteX2" fmla="*/ 382543 w 425343"/>
                  <a:gd name="connsiteY2" fmla="*/ 173762 h 421555"/>
                  <a:gd name="connsiteX3" fmla="*/ 371894 w 425343"/>
                  <a:gd name="connsiteY3" fmla="*/ 140894 h 421555"/>
                  <a:gd name="connsiteX4" fmla="*/ 401076 w 425343"/>
                  <a:gd name="connsiteY4" fmla="*/ 108332 h 421555"/>
                  <a:gd name="connsiteX5" fmla="*/ 368310 w 425343"/>
                  <a:gd name="connsiteY5" fmla="*/ 63279 h 421555"/>
                  <a:gd name="connsiteX6" fmla="*/ 328274 w 425343"/>
                  <a:gd name="connsiteY6" fmla="*/ 80993 h 421555"/>
                  <a:gd name="connsiteX7" fmla="*/ 300321 w 425343"/>
                  <a:gd name="connsiteY7" fmla="*/ 60719 h 421555"/>
                  <a:gd name="connsiteX8" fmla="*/ 304826 w 425343"/>
                  <a:gd name="connsiteY8" fmla="*/ 17202 h 421555"/>
                  <a:gd name="connsiteX9" fmla="*/ 251888 w 425343"/>
                  <a:gd name="connsiteY9" fmla="*/ 0 h 421555"/>
                  <a:gd name="connsiteX10" fmla="*/ 229976 w 425343"/>
                  <a:gd name="connsiteY10" fmla="*/ 37886 h 421555"/>
                  <a:gd name="connsiteX11" fmla="*/ 173352 w 425343"/>
                  <a:gd name="connsiteY11" fmla="*/ 102 h 421555"/>
                  <a:gd name="connsiteX12" fmla="*/ 120415 w 425343"/>
                  <a:gd name="connsiteY12" fmla="*/ 17304 h 421555"/>
                  <a:gd name="connsiteX13" fmla="*/ 124920 w 425343"/>
                  <a:gd name="connsiteY13" fmla="*/ 60822 h 421555"/>
                  <a:gd name="connsiteX14" fmla="*/ 96967 w 425343"/>
                  <a:gd name="connsiteY14" fmla="*/ 81198 h 421555"/>
                  <a:gd name="connsiteX15" fmla="*/ 56931 w 425343"/>
                  <a:gd name="connsiteY15" fmla="*/ 63382 h 421555"/>
                  <a:gd name="connsiteX16" fmla="*/ 24165 w 425343"/>
                  <a:gd name="connsiteY16" fmla="*/ 108435 h 421555"/>
                  <a:gd name="connsiteX17" fmla="*/ 53449 w 425343"/>
                  <a:gd name="connsiteY17" fmla="*/ 140996 h 421555"/>
                  <a:gd name="connsiteX18" fmla="*/ 42801 w 425343"/>
                  <a:gd name="connsiteY18" fmla="*/ 173864 h 421555"/>
                  <a:gd name="connsiteX19" fmla="*/ 0 w 425343"/>
                  <a:gd name="connsiteY19" fmla="*/ 183080 h 421555"/>
                  <a:gd name="connsiteX20" fmla="*/ 0 w 425343"/>
                  <a:gd name="connsiteY20" fmla="*/ 238782 h 421555"/>
                  <a:gd name="connsiteX21" fmla="*/ 42801 w 425343"/>
                  <a:gd name="connsiteY21" fmla="*/ 247895 h 421555"/>
                  <a:gd name="connsiteX22" fmla="*/ 53449 w 425343"/>
                  <a:gd name="connsiteY22" fmla="*/ 280764 h 421555"/>
                  <a:gd name="connsiteX23" fmla="*/ 24267 w 425343"/>
                  <a:gd name="connsiteY23" fmla="*/ 313325 h 421555"/>
                  <a:gd name="connsiteX24" fmla="*/ 57033 w 425343"/>
                  <a:gd name="connsiteY24" fmla="*/ 358378 h 421555"/>
                  <a:gd name="connsiteX25" fmla="*/ 97069 w 425343"/>
                  <a:gd name="connsiteY25" fmla="*/ 340561 h 421555"/>
                  <a:gd name="connsiteX26" fmla="*/ 125023 w 425343"/>
                  <a:gd name="connsiteY26" fmla="*/ 360835 h 421555"/>
                  <a:gd name="connsiteX27" fmla="*/ 120517 w 425343"/>
                  <a:gd name="connsiteY27" fmla="*/ 404353 h 421555"/>
                  <a:gd name="connsiteX28" fmla="*/ 173455 w 425343"/>
                  <a:gd name="connsiteY28" fmla="*/ 421555 h 421555"/>
                  <a:gd name="connsiteX29" fmla="*/ 195367 w 425343"/>
                  <a:gd name="connsiteY29" fmla="*/ 383669 h 421555"/>
                  <a:gd name="connsiteX30" fmla="*/ 212672 w 425343"/>
                  <a:gd name="connsiteY30" fmla="*/ 384488 h 421555"/>
                  <a:gd name="connsiteX31" fmla="*/ 229976 w 425343"/>
                  <a:gd name="connsiteY31" fmla="*/ 383567 h 421555"/>
                  <a:gd name="connsiteX32" fmla="*/ 251888 w 425343"/>
                  <a:gd name="connsiteY32" fmla="*/ 421452 h 421555"/>
                  <a:gd name="connsiteX33" fmla="*/ 304826 w 425343"/>
                  <a:gd name="connsiteY33" fmla="*/ 404148 h 421555"/>
                  <a:gd name="connsiteX34" fmla="*/ 300321 w 425343"/>
                  <a:gd name="connsiteY34" fmla="*/ 360631 h 421555"/>
                  <a:gd name="connsiteX35" fmla="*/ 328172 w 425343"/>
                  <a:gd name="connsiteY35" fmla="*/ 340357 h 421555"/>
                  <a:gd name="connsiteX36" fmla="*/ 368310 w 425343"/>
                  <a:gd name="connsiteY36" fmla="*/ 358071 h 421555"/>
                  <a:gd name="connsiteX37" fmla="*/ 400974 w 425343"/>
                  <a:gd name="connsiteY37" fmla="*/ 313018 h 421555"/>
                  <a:gd name="connsiteX38" fmla="*/ 371689 w 425343"/>
                  <a:gd name="connsiteY38" fmla="*/ 280456 h 421555"/>
                  <a:gd name="connsiteX39" fmla="*/ 382338 w 425343"/>
                  <a:gd name="connsiteY39" fmla="*/ 247588 h 421555"/>
                  <a:gd name="connsiteX40" fmla="*/ 425343 w 425343"/>
                  <a:gd name="connsiteY40" fmla="*/ 238577 h 421555"/>
                  <a:gd name="connsiteX0" fmla="*/ 173352 w 425343"/>
                  <a:gd name="connsiteY0" fmla="*/ 102 h 421555"/>
                  <a:gd name="connsiteX1" fmla="*/ 120415 w 425343"/>
                  <a:gd name="connsiteY1" fmla="*/ 17304 h 421555"/>
                  <a:gd name="connsiteX2" fmla="*/ 124920 w 425343"/>
                  <a:gd name="connsiteY2" fmla="*/ 60822 h 421555"/>
                  <a:gd name="connsiteX3" fmla="*/ 96967 w 425343"/>
                  <a:gd name="connsiteY3" fmla="*/ 81198 h 421555"/>
                  <a:gd name="connsiteX4" fmla="*/ 56931 w 425343"/>
                  <a:gd name="connsiteY4" fmla="*/ 63382 h 421555"/>
                  <a:gd name="connsiteX5" fmla="*/ 24165 w 425343"/>
                  <a:gd name="connsiteY5" fmla="*/ 108435 h 421555"/>
                  <a:gd name="connsiteX6" fmla="*/ 53449 w 425343"/>
                  <a:gd name="connsiteY6" fmla="*/ 140996 h 421555"/>
                  <a:gd name="connsiteX7" fmla="*/ 42801 w 425343"/>
                  <a:gd name="connsiteY7" fmla="*/ 173864 h 421555"/>
                  <a:gd name="connsiteX8" fmla="*/ 0 w 425343"/>
                  <a:gd name="connsiteY8" fmla="*/ 183080 h 421555"/>
                  <a:gd name="connsiteX9" fmla="*/ 0 w 425343"/>
                  <a:gd name="connsiteY9" fmla="*/ 238782 h 421555"/>
                  <a:gd name="connsiteX10" fmla="*/ 42801 w 425343"/>
                  <a:gd name="connsiteY10" fmla="*/ 247895 h 421555"/>
                  <a:gd name="connsiteX11" fmla="*/ 53449 w 425343"/>
                  <a:gd name="connsiteY11" fmla="*/ 280764 h 421555"/>
                  <a:gd name="connsiteX12" fmla="*/ 24267 w 425343"/>
                  <a:gd name="connsiteY12" fmla="*/ 313325 h 421555"/>
                  <a:gd name="connsiteX13" fmla="*/ 57033 w 425343"/>
                  <a:gd name="connsiteY13" fmla="*/ 358378 h 421555"/>
                  <a:gd name="connsiteX14" fmla="*/ 97069 w 425343"/>
                  <a:gd name="connsiteY14" fmla="*/ 340561 h 421555"/>
                  <a:gd name="connsiteX15" fmla="*/ 125023 w 425343"/>
                  <a:gd name="connsiteY15" fmla="*/ 360835 h 421555"/>
                  <a:gd name="connsiteX16" fmla="*/ 120517 w 425343"/>
                  <a:gd name="connsiteY16" fmla="*/ 404353 h 421555"/>
                  <a:gd name="connsiteX17" fmla="*/ 173455 w 425343"/>
                  <a:gd name="connsiteY17" fmla="*/ 421555 h 421555"/>
                  <a:gd name="connsiteX18" fmla="*/ 195367 w 425343"/>
                  <a:gd name="connsiteY18" fmla="*/ 383669 h 421555"/>
                  <a:gd name="connsiteX19" fmla="*/ 212672 w 425343"/>
                  <a:gd name="connsiteY19" fmla="*/ 384488 h 421555"/>
                  <a:gd name="connsiteX20" fmla="*/ 229976 w 425343"/>
                  <a:gd name="connsiteY20" fmla="*/ 383567 h 421555"/>
                  <a:gd name="connsiteX21" fmla="*/ 251888 w 425343"/>
                  <a:gd name="connsiteY21" fmla="*/ 421452 h 421555"/>
                  <a:gd name="connsiteX22" fmla="*/ 304826 w 425343"/>
                  <a:gd name="connsiteY22" fmla="*/ 404148 h 421555"/>
                  <a:gd name="connsiteX23" fmla="*/ 300321 w 425343"/>
                  <a:gd name="connsiteY23" fmla="*/ 360631 h 421555"/>
                  <a:gd name="connsiteX24" fmla="*/ 328172 w 425343"/>
                  <a:gd name="connsiteY24" fmla="*/ 340357 h 421555"/>
                  <a:gd name="connsiteX25" fmla="*/ 368310 w 425343"/>
                  <a:gd name="connsiteY25" fmla="*/ 358071 h 421555"/>
                  <a:gd name="connsiteX26" fmla="*/ 400974 w 425343"/>
                  <a:gd name="connsiteY26" fmla="*/ 313018 h 421555"/>
                  <a:gd name="connsiteX27" fmla="*/ 371689 w 425343"/>
                  <a:gd name="connsiteY27" fmla="*/ 280456 h 421555"/>
                  <a:gd name="connsiteX28" fmla="*/ 382338 w 425343"/>
                  <a:gd name="connsiteY28" fmla="*/ 247588 h 421555"/>
                  <a:gd name="connsiteX29" fmla="*/ 425343 w 425343"/>
                  <a:gd name="connsiteY29" fmla="*/ 238577 h 421555"/>
                  <a:gd name="connsiteX30" fmla="*/ 425343 w 425343"/>
                  <a:gd name="connsiteY30" fmla="*/ 182875 h 421555"/>
                  <a:gd name="connsiteX31" fmla="*/ 382543 w 425343"/>
                  <a:gd name="connsiteY31" fmla="*/ 173762 h 421555"/>
                  <a:gd name="connsiteX32" fmla="*/ 371894 w 425343"/>
                  <a:gd name="connsiteY32" fmla="*/ 140894 h 421555"/>
                  <a:gd name="connsiteX33" fmla="*/ 401076 w 425343"/>
                  <a:gd name="connsiteY33" fmla="*/ 108332 h 421555"/>
                  <a:gd name="connsiteX34" fmla="*/ 368310 w 425343"/>
                  <a:gd name="connsiteY34" fmla="*/ 63279 h 421555"/>
                  <a:gd name="connsiteX35" fmla="*/ 328274 w 425343"/>
                  <a:gd name="connsiteY35" fmla="*/ 80993 h 421555"/>
                  <a:gd name="connsiteX36" fmla="*/ 300321 w 425343"/>
                  <a:gd name="connsiteY36" fmla="*/ 60719 h 421555"/>
                  <a:gd name="connsiteX37" fmla="*/ 304826 w 425343"/>
                  <a:gd name="connsiteY37" fmla="*/ 17202 h 421555"/>
                  <a:gd name="connsiteX38" fmla="*/ 251888 w 425343"/>
                  <a:gd name="connsiteY38" fmla="*/ 0 h 421555"/>
                  <a:gd name="connsiteX39" fmla="*/ 229976 w 425343"/>
                  <a:gd name="connsiteY39" fmla="*/ 37886 h 421555"/>
                  <a:gd name="connsiteX40" fmla="*/ 211097 w 425343"/>
                  <a:gd name="connsiteY40" fmla="*/ 37847 h 421555"/>
                  <a:gd name="connsiteX0" fmla="*/ 173352 w 425343"/>
                  <a:gd name="connsiteY0" fmla="*/ 102 h 421555"/>
                  <a:gd name="connsiteX1" fmla="*/ 120415 w 425343"/>
                  <a:gd name="connsiteY1" fmla="*/ 17304 h 421555"/>
                  <a:gd name="connsiteX2" fmla="*/ 124920 w 425343"/>
                  <a:gd name="connsiteY2" fmla="*/ 60822 h 421555"/>
                  <a:gd name="connsiteX3" fmla="*/ 96967 w 425343"/>
                  <a:gd name="connsiteY3" fmla="*/ 81198 h 421555"/>
                  <a:gd name="connsiteX4" fmla="*/ 56931 w 425343"/>
                  <a:gd name="connsiteY4" fmla="*/ 63382 h 421555"/>
                  <a:gd name="connsiteX5" fmla="*/ 24165 w 425343"/>
                  <a:gd name="connsiteY5" fmla="*/ 108435 h 421555"/>
                  <a:gd name="connsiteX6" fmla="*/ 53449 w 425343"/>
                  <a:gd name="connsiteY6" fmla="*/ 140996 h 421555"/>
                  <a:gd name="connsiteX7" fmla="*/ 42801 w 425343"/>
                  <a:gd name="connsiteY7" fmla="*/ 173864 h 421555"/>
                  <a:gd name="connsiteX8" fmla="*/ 0 w 425343"/>
                  <a:gd name="connsiteY8" fmla="*/ 183080 h 421555"/>
                  <a:gd name="connsiteX9" fmla="*/ 0 w 425343"/>
                  <a:gd name="connsiteY9" fmla="*/ 238782 h 421555"/>
                  <a:gd name="connsiteX10" fmla="*/ 42801 w 425343"/>
                  <a:gd name="connsiteY10" fmla="*/ 247895 h 421555"/>
                  <a:gd name="connsiteX11" fmla="*/ 53449 w 425343"/>
                  <a:gd name="connsiteY11" fmla="*/ 280764 h 421555"/>
                  <a:gd name="connsiteX12" fmla="*/ 24267 w 425343"/>
                  <a:gd name="connsiteY12" fmla="*/ 313325 h 421555"/>
                  <a:gd name="connsiteX13" fmla="*/ 57033 w 425343"/>
                  <a:gd name="connsiteY13" fmla="*/ 358378 h 421555"/>
                  <a:gd name="connsiteX14" fmla="*/ 97069 w 425343"/>
                  <a:gd name="connsiteY14" fmla="*/ 340561 h 421555"/>
                  <a:gd name="connsiteX15" fmla="*/ 125023 w 425343"/>
                  <a:gd name="connsiteY15" fmla="*/ 360835 h 421555"/>
                  <a:gd name="connsiteX16" fmla="*/ 120517 w 425343"/>
                  <a:gd name="connsiteY16" fmla="*/ 404353 h 421555"/>
                  <a:gd name="connsiteX17" fmla="*/ 173455 w 425343"/>
                  <a:gd name="connsiteY17" fmla="*/ 421555 h 421555"/>
                  <a:gd name="connsiteX18" fmla="*/ 195367 w 425343"/>
                  <a:gd name="connsiteY18" fmla="*/ 383669 h 421555"/>
                  <a:gd name="connsiteX19" fmla="*/ 212672 w 425343"/>
                  <a:gd name="connsiteY19" fmla="*/ 384488 h 421555"/>
                  <a:gd name="connsiteX20" fmla="*/ 229976 w 425343"/>
                  <a:gd name="connsiteY20" fmla="*/ 383567 h 421555"/>
                  <a:gd name="connsiteX21" fmla="*/ 251888 w 425343"/>
                  <a:gd name="connsiteY21" fmla="*/ 421452 h 421555"/>
                  <a:gd name="connsiteX22" fmla="*/ 304826 w 425343"/>
                  <a:gd name="connsiteY22" fmla="*/ 404148 h 421555"/>
                  <a:gd name="connsiteX23" fmla="*/ 300321 w 425343"/>
                  <a:gd name="connsiteY23" fmla="*/ 360631 h 421555"/>
                  <a:gd name="connsiteX24" fmla="*/ 328172 w 425343"/>
                  <a:gd name="connsiteY24" fmla="*/ 340357 h 421555"/>
                  <a:gd name="connsiteX25" fmla="*/ 368310 w 425343"/>
                  <a:gd name="connsiteY25" fmla="*/ 358071 h 421555"/>
                  <a:gd name="connsiteX26" fmla="*/ 400974 w 425343"/>
                  <a:gd name="connsiteY26" fmla="*/ 313018 h 421555"/>
                  <a:gd name="connsiteX27" fmla="*/ 371689 w 425343"/>
                  <a:gd name="connsiteY27" fmla="*/ 280456 h 421555"/>
                  <a:gd name="connsiteX28" fmla="*/ 382338 w 425343"/>
                  <a:gd name="connsiteY28" fmla="*/ 247588 h 421555"/>
                  <a:gd name="connsiteX29" fmla="*/ 425343 w 425343"/>
                  <a:gd name="connsiteY29" fmla="*/ 238577 h 421555"/>
                  <a:gd name="connsiteX30" fmla="*/ 425343 w 425343"/>
                  <a:gd name="connsiteY30" fmla="*/ 182875 h 421555"/>
                  <a:gd name="connsiteX31" fmla="*/ 382543 w 425343"/>
                  <a:gd name="connsiteY31" fmla="*/ 173762 h 421555"/>
                  <a:gd name="connsiteX32" fmla="*/ 371894 w 425343"/>
                  <a:gd name="connsiteY32" fmla="*/ 140894 h 421555"/>
                  <a:gd name="connsiteX33" fmla="*/ 401076 w 425343"/>
                  <a:gd name="connsiteY33" fmla="*/ 108332 h 421555"/>
                  <a:gd name="connsiteX34" fmla="*/ 368310 w 425343"/>
                  <a:gd name="connsiteY34" fmla="*/ 63279 h 421555"/>
                  <a:gd name="connsiteX35" fmla="*/ 328274 w 425343"/>
                  <a:gd name="connsiteY35" fmla="*/ 80993 h 421555"/>
                  <a:gd name="connsiteX36" fmla="*/ 300321 w 425343"/>
                  <a:gd name="connsiteY36" fmla="*/ 60719 h 421555"/>
                  <a:gd name="connsiteX37" fmla="*/ 304826 w 425343"/>
                  <a:gd name="connsiteY37" fmla="*/ 17202 h 421555"/>
                  <a:gd name="connsiteX38" fmla="*/ 251888 w 425343"/>
                  <a:gd name="connsiteY38" fmla="*/ 0 h 421555"/>
                  <a:gd name="connsiteX39" fmla="*/ 229976 w 425343"/>
                  <a:gd name="connsiteY39" fmla="*/ 37886 h 421555"/>
                  <a:gd name="connsiteX0" fmla="*/ 173352 w 425343"/>
                  <a:gd name="connsiteY0" fmla="*/ 102 h 421555"/>
                  <a:gd name="connsiteX1" fmla="*/ 120415 w 425343"/>
                  <a:gd name="connsiteY1" fmla="*/ 17304 h 421555"/>
                  <a:gd name="connsiteX2" fmla="*/ 124920 w 425343"/>
                  <a:gd name="connsiteY2" fmla="*/ 60822 h 421555"/>
                  <a:gd name="connsiteX3" fmla="*/ 96967 w 425343"/>
                  <a:gd name="connsiteY3" fmla="*/ 81198 h 421555"/>
                  <a:gd name="connsiteX4" fmla="*/ 56931 w 425343"/>
                  <a:gd name="connsiteY4" fmla="*/ 63382 h 421555"/>
                  <a:gd name="connsiteX5" fmla="*/ 24165 w 425343"/>
                  <a:gd name="connsiteY5" fmla="*/ 108435 h 421555"/>
                  <a:gd name="connsiteX6" fmla="*/ 53449 w 425343"/>
                  <a:gd name="connsiteY6" fmla="*/ 140996 h 421555"/>
                  <a:gd name="connsiteX7" fmla="*/ 42801 w 425343"/>
                  <a:gd name="connsiteY7" fmla="*/ 173864 h 421555"/>
                  <a:gd name="connsiteX8" fmla="*/ 0 w 425343"/>
                  <a:gd name="connsiteY8" fmla="*/ 183080 h 421555"/>
                  <a:gd name="connsiteX9" fmla="*/ 0 w 425343"/>
                  <a:gd name="connsiteY9" fmla="*/ 238782 h 421555"/>
                  <a:gd name="connsiteX10" fmla="*/ 42801 w 425343"/>
                  <a:gd name="connsiteY10" fmla="*/ 247895 h 421555"/>
                  <a:gd name="connsiteX11" fmla="*/ 53449 w 425343"/>
                  <a:gd name="connsiteY11" fmla="*/ 280764 h 421555"/>
                  <a:gd name="connsiteX12" fmla="*/ 24267 w 425343"/>
                  <a:gd name="connsiteY12" fmla="*/ 313325 h 421555"/>
                  <a:gd name="connsiteX13" fmla="*/ 57033 w 425343"/>
                  <a:gd name="connsiteY13" fmla="*/ 358378 h 421555"/>
                  <a:gd name="connsiteX14" fmla="*/ 97069 w 425343"/>
                  <a:gd name="connsiteY14" fmla="*/ 340561 h 421555"/>
                  <a:gd name="connsiteX15" fmla="*/ 125023 w 425343"/>
                  <a:gd name="connsiteY15" fmla="*/ 360835 h 421555"/>
                  <a:gd name="connsiteX16" fmla="*/ 120517 w 425343"/>
                  <a:gd name="connsiteY16" fmla="*/ 404353 h 421555"/>
                  <a:gd name="connsiteX17" fmla="*/ 173455 w 425343"/>
                  <a:gd name="connsiteY17" fmla="*/ 421555 h 421555"/>
                  <a:gd name="connsiteX18" fmla="*/ 195367 w 425343"/>
                  <a:gd name="connsiteY18" fmla="*/ 383669 h 421555"/>
                  <a:gd name="connsiteX19" fmla="*/ 212672 w 425343"/>
                  <a:gd name="connsiteY19" fmla="*/ 384488 h 421555"/>
                  <a:gd name="connsiteX20" fmla="*/ 229976 w 425343"/>
                  <a:gd name="connsiteY20" fmla="*/ 383567 h 421555"/>
                  <a:gd name="connsiteX21" fmla="*/ 251888 w 425343"/>
                  <a:gd name="connsiteY21" fmla="*/ 421452 h 421555"/>
                  <a:gd name="connsiteX22" fmla="*/ 304826 w 425343"/>
                  <a:gd name="connsiteY22" fmla="*/ 404148 h 421555"/>
                  <a:gd name="connsiteX23" fmla="*/ 300321 w 425343"/>
                  <a:gd name="connsiteY23" fmla="*/ 360631 h 421555"/>
                  <a:gd name="connsiteX24" fmla="*/ 328172 w 425343"/>
                  <a:gd name="connsiteY24" fmla="*/ 340357 h 421555"/>
                  <a:gd name="connsiteX25" fmla="*/ 368310 w 425343"/>
                  <a:gd name="connsiteY25" fmla="*/ 358071 h 421555"/>
                  <a:gd name="connsiteX26" fmla="*/ 400974 w 425343"/>
                  <a:gd name="connsiteY26" fmla="*/ 313018 h 421555"/>
                  <a:gd name="connsiteX27" fmla="*/ 371689 w 425343"/>
                  <a:gd name="connsiteY27" fmla="*/ 280456 h 421555"/>
                  <a:gd name="connsiteX28" fmla="*/ 382338 w 425343"/>
                  <a:gd name="connsiteY28" fmla="*/ 247588 h 421555"/>
                  <a:gd name="connsiteX29" fmla="*/ 425343 w 425343"/>
                  <a:gd name="connsiteY29" fmla="*/ 238577 h 421555"/>
                  <a:gd name="connsiteX30" fmla="*/ 425343 w 425343"/>
                  <a:gd name="connsiteY30" fmla="*/ 182875 h 421555"/>
                  <a:gd name="connsiteX31" fmla="*/ 382543 w 425343"/>
                  <a:gd name="connsiteY31" fmla="*/ 173762 h 421555"/>
                  <a:gd name="connsiteX32" fmla="*/ 371894 w 425343"/>
                  <a:gd name="connsiteY32" fmla="*/ 140894 h 421555"/>
                  <a:gd name="connsiteX33" fmla="*/ 401076 w 425343"/>
                  <a:gd name="connsiteY33" fmla="*/ 108332 h 421555"/>
                  <a:gd name="connsiteX34" fmla="*/ 368310 w 425343"/>
                  <a:gd name="connsiteY34" fmla="*/ 63279 h 421555"/>
                  <a:gd name="connsiteX35" fmla="*/ 328274 w 425343"/>
                  <a:gd name="connsiteY35" fmla="*/ 80993 h 421555"/>
                  <a:gd name="connsiteX36" fmla="*/ 300321 w 425343"/>
                  <a:gd name="connsiteY36" fmla="*/ 60719 h 421555"/>
                  <a:gd name="connsiteX37" fmla="*/ 304826 w 425343"/>
                  <a:gd name="connsiteY37" fmla="*/ 17202 h 421555"/>
                  <a:gd name="connsiteX38" fmla="*/ 251888 w 425343"/>
                  <a:gd name="connsiteY38" fmla="*/ 0 h 421555"/>
                  <a:gd name="connsiteX0" fmla="*/ 173352 w 425343"/>
                  <a:gd name="connsiteY0" fmla="*/ 0 h 421453"/>
                  <a:gd name="connsiteX1" fmla="*/ 120415 w 425343"/>
                  <a:gd name="connsiteY1" fmla="*/ 17202 h 421453"/>
                  <a:gd name="connsiteX2" fmla="*/ 124920 w 425343"/>
                  <a:gd name="connsiteY2" fmla="*/ 60720 h 421453"/>
                  <a:gd name="connsiteX3" fmla="*/ 96967 w 425343"/>
                  <a:gd name="connsiteY3" fmla="*/ 81096 h 421453"/>
                  <a:gd name="connsiteX4" fmla="*/ 56931 w 425343"/>
                  <a:gd name="connsiteY4" fmla="*/ 63280 h 421453"/>
                  <a:gd name="connsiteX5" fmla="*/ 24165 w 425343"/>
                  <a:gd name="connsiteY5" fmla="*/ 108333 h 421453"/>
                  <a:gd name="connsiteX6" fmla="*/ 53449 w 425343"/>
                  <a:gd name="connsiteY6" fmla="*/ 140894 h 421453"/>
                  <a:gd name="connsiteX7" fmla="*/ 42801 w 425343"/>
                  <a:gd name="connsiteY7" fmla="*/ 173762 h 421453"/>
                  <a:gd name="connsiteX8" fmla="*/ 0 w 425343"/>
                  <a:gd name="connsiteY8" fmla="*/ 182978 h 421453"/>
                  <a:gd name="connsiteX9" fmla="*/ 0 w 425343"/>
                  <a:gd name="connsiteY9" fmla="*/ 238680 h 421453"/>
                  <a:gd name="connsiteX10" fmla="*/ 42801 w 425343"/>
                  <a:gd name="connsiteY10" fmla="*/ 247793 h 421453"/>
                  <a:gd name="connsiteX11" fmla="*/ 53449 w 425343"/>
                  <a:gd name="connsiteY11" fmla="*/ 280662 h 421453"/>
                  <a:gd name="connsiteX12" fmla="*/ 24267 w 425343"/>
                  <a:gd name="connsiteY12" fmla="*/ 313223 h 421453"/>
                  <a:gd name="connsiteX13" fmla="*/ 57033 w 425343"/>
                  <a:gd name="connsiteY13" fmla="*/ 358276 h 421453"/>
                  <a:gd name="connsiteX14" fmla="*/ 97069 w 425343"/>
                  <a:gd name="connsiteY14" fmla="*/ 340459 h 421453"/>
                  <a:gd name="connsiteX15" fmla="*/ 125023 w 425343"/>
                  <a:gd name="connsiteY15" fmla="*/ 360733 h 421453"/>
                  <a:gd name="connsiteX16" fmla="*/ 120517 w 425343"/>
                  <a:gd name="connsiteY16" fmla="*/ 404251 h 421453"/>
                  <a:gd name="connsiteX17" fmla="*/ 173455 w 425343"/>
                  <a:gd name="connsiteY17" fmla="*/ 421453 h 421453"/>
                  <a:gd name="connsiteX18" fmla="*/ 195367 w 425343"/>
                  <a:gd name="connsiteY18" fmla="*/ 383567 h 421453"/>
                  <a:gd name="connsiteX19" fmla="*/ 212672 w 425343"/>
                  <a:gd name="connsiteY19" fmla="*/ 384386 h 421453"/>
                  <a:gd name="connsiteX20" fmla="*/ 229976 w 425343"/>
                  <a:gd name="connsiteY20" fmla="*/ 383465 h 421453"/>
                  <a:gd name="connsiteX21" fmla="*/ 251888 w 425343"/>
                  <a:gd name="connsiteY21" fmla="*/ 421350 h 421453"/>
                  <a:gd name="connsiteX22" fmla="*/ 304826 w 425343"/>
                  <a:gd name="connsiteY22" fmla="*/ 404046 h 421453"/>
                  <a:gd name="connsiteX23" fmla="*/ 300321 w 425343"/>
                  <a:gd name="connsiteY23" fmla="*/ 360529 h 421453"/>
                  <a:gd name="connsiteX24" fmla="*/ 328172 w 425343"/>
                  <a:gd name="connsiteY24" fmla="*/ 340255 h 421453"/>
                  <a:gd name="connsiteX25" fmla="*/ 368310 w 425343"/>
                  <a:gd name="connsiteY25" fmla="*/ 357969 h 421453"/>
                  <a:gd name="connsiteX26" fmla="*/ 400974 w 425343"/>
                  <a:gd name="connsiteY26" fmla="*/ 312916 h 421453"/>
                  <a:gd name="connsiteX27" fmla="*/ 371689 w 425343"/>
                  <a:gd name="connsiteY27" fmla="*/ 280354 h 421453"/>
                  <a:gd name="connsiteX28" fmla="*/ 382338 w 425343"/>
                  <a:gd name="connsiteY28" fmla="*/ 247486 h 421453"/>
                  <a:gd name="connsiteX29" fmla="*/ 425343 w 425343"/>
                  <a:gd name="connsiteY29" fmla="*/ 238475 h 421453"/>
                  <a:gd name="connsiteX30" fmla="*/ 425343 w 425343"/>
                  <a:gd name="connsiteY30" fmla="*/ 182773 h 421453"/>
                  <a:gd name="connsiteX31" fmla="*/ 382543 w 425343"/>
                  <a:gd name="connsiteY31" fmla="*/ 173660 h 421453"/>
                  <a:gd name="connsiteX32" fmla="*/ 371894 w 425343"/>
                  <a:gd name="connsiteY32" fmla="*/ 140792 h 421453"/>
                  <a:gd name="connsiteX33" fmla="*/ 401076 w 425343"/>
                  <a:gd name="connsiteY33" fmla="*/ 108230 h 421453"/>
                  <a:gd name="connsiteX34" fmla="*/ 368310 w 425343"/>
                  <a:gd name="connsiteY34" fmla="*/ 63177 h 421453"/>
                  <a:gd name="connsiteX35" fmla="*/ 328274 w 425343"/>
                  <a:gd name="connsiteY35" fmla="*/ 80891 h 421453"/>
                  <a:gd name="connsiteX36" fmla="*/ 300321 w 425343"/>
                  <a:gd name="connsiteY36" fmla="*/ 60617 h 421453"/>
                  <a:gd name="connsiteX37" fmla="*/ 304826 w 425343"/>
                  <a:gd name="connsiteY37" fmla="*/ 17100 h 421453"/>
                  <a:gd name="connsiteX0" fmla="*/ 173352 w 425343"/>
                  <a:gd name="connsiteY0" fmla="*/ 0 h 421453"/>
                  <a:gd name="connsiteX1" fmla="*/ 120415 w 425343"/>
                  <a:gd name="connsiteY1" fmla="*/ 17202 h 421453"/>
                  <a:gd name="connsiteX2" fmla="*/ 124920 w 425343"/>
                  <a:gd name="connsiteY2" fmla="*/ 60720 h 421453"/>
                  <a:gd name="connsiteX3" fmla="*/ 96967 w 425343"/>
                  <a:gd name="connsiteY3" fmla="*/ 81096 h 421453"/>
                  <a:gd name="connsiteX4" fmla="*/ 56931 w 425343"/>
                  <a:gd name="connsiteY4" fmla="*/ 63280 h 421453"/>
                  <a:gd name="connsiteX5" fmla="*/ 24165 w 425343"/>
                  <a:gd name="connsiteY5" fmla="*/ 108333 h 421453"/>
                  <a:gd name="connsiteX6" fmla="*/ 53449 w 425343"/>
                  <a:gd name="connsiteY6" fmla="*/ 140894 h 421453"/>
                  <a:gd name="connsiteX7" fmla="*/ 42801 w 425343"/>
                  <a:gd name="connsiteY7" fmla="*/ 173762 h 421453"/>
                  <a:gd name="connsiteX8" fmla="*/ 0 w 425343"/>
                  <a:gd name="connsiteY8" fmla="*/ 182978 h 421453"/>
                  <a:gd name="connsiteX9" fmla="*/ 0 w 425343"/>
                  <a:gd name="connsiteY9" fmla="*/ 238680 h 421453"/>
                  <a:gd name="connsiteX10" fmla="*/ 42801 w 425343"/>
                  <a:gd name="connsiteY10" fmla="*/ 247793 h 421453"/>
                  <a:gd name="connsiteX11" fmla="*/ 53449 w 425343"/>
                  <a:gd name="connsiteY11" fmla="*/ 280662 h 421453"/>
                  <a:gd name="connsiteX12" fmla="*/ 24267 w 425343"/>
                  <a:gd name="connsiteY12" fmla="*/ 313223 h 421453"/>
                  <a:gd name="connsiteX13" fmla="*/ 57033 w 425343"/>
                  <a:gd name="connsiteY13" fmla="*/ 358276 h 421453"/>
                  <a:gd name="connsiteX14" fmla="*/ 97069 w 425343"/>
                  <a:gd name="connsiteY14" fmla="*/ 340459 h 421453"/>
                  <a:gd name="connsiteX15" fmla="*/ 125023 w 425343"/>
                  <a:gd name="connsiteY15" fmla="*/ 360733 h 421453"/>
                  <a:gd name="connsiteX16" fmla="*/ 120517 w 425343"/>
                  <a:gd name="connsiteY16" fmla="*/ 404251 h 421453"/>
                  <a:gd name="connsiteX17" fmla="*/ 173455 w 425343"/>
                  <a:gd name="connsiteY17" fmla="*/ 421453 h 421453"/>
                  <a:gd name="connsiteX18" fmla="*/ 195367 w 425343"/>
                  <a:gd name="connsiteY18" fmla="*/ 383567 h 421453"/>
                  <a:gd name="connsiteX19" fmla="*/ 212672 w 425343"/>
                  <a:gd name="connsiteY19" fmla="*/ 384386 h 421453"/>
                  <a:gd name="connsiteX20" fmla="*/ 229976 w 425343"/>
                  <a:gd name="connsiteY20" fmla="*/ 383465 h 421453"/>
                  <a:gd name="connsiteX21" fmla="*/ 251888 w 425343"/>
                  <a:gd name="connsiteY21" fmla="*/ 421350 h 421453"/>
                  <a:gd name="connsiteX22" fmla="*/ 304826 w 425343"/>
                  <a:gd name="connsiteY22" fmla="*/ 404046 h 421453"/>
                  <a:gd name="connsiteX23" fmla="*/ 300321 w 425343"/>
                  <a:gd name="connsiteY23" fmla="*/ 360529 h 421453"/>
                  <a:gd name="connsiteX24" fmla="*/ 328172 w 425343"/>
                  <a:gd name="connsiteY24" fmla="*/ 340255 h 421453"/>
                  <a:gd name="connsiteX25" fmla="*/ 368310 w 425343"/>
                  <a:gd name="connsiteY25" fmla="*/ 357969 h 421453"/>
                  <a:gd name="connsiteX26" fmla="*/ 400974 w 425343"/>
                  <a:gd name="connsiteY26" fmla="*/ 312916 h 421453"/>
                  <a:gd name="connsiteX27" fmla="*/ 371689 w 425343"/>
                  <a:gd name="connsiteY27" fmla="*/ 280354 h 421453"/>
                  <a:gd name="connsiteX28" fmla="*/ 382338 w 425343"/>
                  <a:gd name="connsiteY28" fmla="*/ 247486 h 421453"/>
                  <a:gd name="connsiteX29" fmla="*/ 425343 w 425343"/>
                  <a:gd name="connsiteY29" fmla="*/ 238475 h 421453"/>
                  <a:gd name="connsiteX30" fmla="*/ 425343 w 425343"/>
                  <a:gd name="connsiteY30" fmla="*/ 182773 h 421453"/>
                  <a:gd name="connsiteX31" fmla="*/ 382543 w 425343"/>
                  <a:gd name="connsiteY31" fmla="*/ 173660 h 421453"/>
                  <a:gd name="connsiteX32" fmla="*/ 371894 w 425343"/>
                  <a:gd name="connsiteY32" fmla="*/ 140792 h 421453"/>
                  <a:gd name="connsiteX33" fmla="*/ 401076 w 425343"/>
                  <a:gd name="connsiteY33" fmla="*/ 108230 h 421453"/>
                  <a:gd name="connsiteX34" fmla="*/ 368310 w 425343"/>
                  <a:gd name="connsiteY34" fmla="*/ 63177 h 421453"/>
                  <a:gd name="connsiteX35" fmla="*/ 328274 w 425343"/>
                  <a:gd name="connsiteY35" fmla="*/ 80891 h 421453"/>
                  <a:gd name="connsiteX36" fmla="*/ 300321 w 425343"/>
                  <a:gd name="connsiteY36" fmla="*/ 60617 h 421453"/>
                  <a:gd name="connsiteX0" fmla="*/ 120415 w 425343"/>
                  <a:gd name="connsiteY0" fmla="*/ 0 h 404251"/>
                  <a:gd name="connsiteX1" fmla="*/ 124920 w 425343"/>
                  <a:gd name="connsiteY1" fmla="*/ 43518 h 404251"/>
                  <a:gd name="connsiteX2" fmla="*/ 96967 w 425343"/>
                  <a:gd name="connsiteY2" fmla="*/ 63894 h 404251"/>
                  <a:gd name="connsiteX3" fmla="*/ 56931 w 425343"/>
                  <a:gd name="connsiteY3" fmla="*/ 46078 h 404251"/>
                  <a:gd name="connsiteX4" fmla="*/ 24165 w 425343"/>
                  <a:gd name="connsiteY4" fmla="*/ 91131 h 404251"/>
                  <a:gd name="connsiteX5" fmla="*/ 53449 w 425343"/>
                  <a:gd name="connsiteY5" fmla="*/ 123692 h 404251"/>
                  <a:gd name="connsiteX6" fmla="*/ 42801 w 425343"/>
                  <a:gd name="connsiteY6" fmla="*/ 156560 h 404251"/>
                  <a:gd name="connsiteX7" fmla="*/ 0 w 425343"/>
                  <a:gd name="connsiteY7" fmla="*/ 165776 h 404251"/>
                  <a:gd name="connsiteX8" fmla="*/ 0 w 425343"/>
                  <a:gd name="connsiteY8" fmla="*/ 221478 h 404251"/>
                  <a:gd name="connsiteX9" fmla="*/ 42801 w 425343"/>
                  <a:gd name="connsiteY9" fmla="*/ 230591 h 404251"/>
                  <a:gd name="connsiteX10" fmla="*/ 53449 w 425343"/>
                  <a:gd name="connsiteY10" fmla="*/ 263460 h 404251"/>
                  <a:gd name="connsiteX11" fmla="*/ 24267 w 425343"/>
                  <a:gd name="connsiteY11" fmla="*/ 296021 h 404251"/>
                  <a:gd name="connsiteX12" fmla="*/ 57033 w 425343"/>
                  <a:gd name="connsiteY12" fmla="*/ 341074 h 404251"/>
                  <a:gd name="connsiteX13" fmla="*/ 97069 w 425343"/>
                  <a:gd name="connsiteY13" fmla="*/ 323257 h 404251"/>
                  <a:gd name="connsiteX14" fmla="*/ 125023 w 425343"/>
                  <a:gd name="connsiteY14" fmla="*/ 343531 h 404251"/>
                  <a:gd name="connsiteX15" fmla="*/ 120517 w 425343"/>
                  <a:gd name="connsiteY15" fmla="*/ 387049 h 404251"/>
                  <a:gd name="connsiteX16" fmla="*/ 173455 w 425343"/>
                  <a:gd name="connsiteY16" fmla="*/ 404251 h 404251"/>
                  <a:gd name="connsiteX17" fmla="*/ 195367 w 425343"/>
                  <a:gd name="connsiteY17" fmla="*/ 366365 h 404251"/>
                  <a:gd name="connsiteX18" fmla="*/ 212672 w 425343"/>
                  <a:gd name="connsiteY18" fmla="*/ 367184 h 404251"/>
                  <a:gd name="connsiteX19" fmla="*/ 229976 w 425343"/>
                  <a:gd name="connsiteY19" fmla="*/ 366263 h 404251"/>
                  <a:gd name="connsiteX20" fmla="*/ 251888 w 425343"/>
                  <a:gd name="connsiteY20" fmla="*/ 404148 h 404251"/>
                  <a:gd name="connsiteX21" fmla="*/ 304826 w 425343"/>
                  <a:gd name="connsiteY21" fmla="*/ 386844 h 404251"/>
                  <a:gd name="connsiteX22" fmla="*/ 300321 w 425343"/>
                  <a:gd name="connsiteY22" fmla="*/ 343327 h 404251"/>
                  <a:gd name="connsiteX23" fmla="*/ 328172 w 425343"/>
                  <a:gd name="connsiteY23" fmla="*/ 323053 h 404251"/>
                  <a:gd name="connsiteX24" fmla="*/ 368310 w 425343"/>
                  <a:gd name="connsiteY24" fmla="*/ 340767 h 404251"/>
                  <a:gd name="connsiteX25" fmla="*/ 400974 w 425343"/>
                  <a:gd name="connsiteY25" fmla="*/ 295714 h 404251"/>
                  <a:gd name="connsiteX26" fmla="*/ 371689 w 425343"/>
                  <a:gd name="connsiteY26" fmla="*/ 263152 h 404251"/>
                  <a:gd name="connsiteX27" fmla="*/ 382338 w 425343"/>
                  <a:gd name="connsiteY27" fmla="*/ 230284 h 404251"/>
                  <a:gd name="connsiteX28" fmla="*/ 425343 w 425343"/>
                  <a:gd name="connsiteY28" fmla="*/ 221273 h 404251"/>
                  <a:gd name="connsiteX29" fmla="*/ 425343 w 425343"/>
                  <a:gd name="connsiteY29" fmla="*/ 165571 h 404251"/>
                  <a:gd name="connsiteX30" fmla="*/ 382543 w 425343"/>
                  <a:gd name="connsiteY30" fmla="*/ 156458 h 404251"/>
                  <a:gd name="connsiteX31" fmla="*/ 371894 w 425343"/>
                  <a:gd name="connsiteY31" fmla="*/ 123590 h 404251"/>
                  <a:gd name="connsiteX32" fmla="*/ 401076 w 425343"/>
                  <a:gd name="connsiteY32" fmla="*/ 91028 h 404251"/>
                  <a:gd name="connsiteX33" fmla="*/ 368310 w 425343"/>
                  <a:gd name="connsiteY33" fmla="*/ 45975 h 404251"/>
                  <a:gd name="connsiteX34" fmla="*/ 328274 w 425343"/>
                  <a:gd name="connsiteY34" fmla="*/ 63689 h 404251"/>
                  <a:gd name="connsiteX35" fmla="*/ 300321 w 425343"/>
                  <a:gd name="connsiteY35" fmla="*/ 43415 h 404251"/>
                  <a:gd name="connsiteX0" fmla="*/ 124920 w 425343"/>
                  <a:gd name="connsiteY0" fmla="*/ 103 h 360836"/>
                  <a:gd name="connsiteX1" fmla="*/ 96967 w 425343"/>
                  <a:gd name="connsiteY1" fmla="*/ 20479 h 360836"/>
                  <a:gd name="connsiteX2" fmla="*/ 56931 w 425343"/>
                  <a:gd name="connsiteY2" fmla="*/ 2663 h 360836"/>
                  <a:gd name="connsiteX3" fmla="*/ 24165 w 425343"/>
                  <a:gd name="connsiteY3" fmla="*/ 47716 h 360836"/>
                  <a:gd name="connsiteX4" fmla="*/ 53449 w 425343"/>
                  <a:gd name="connsiteY4" fmla="*/ 80277 h 360836"/>
                  <a:gd name="connsiteX5" fmla="*/ 42801 w 425343"/>
                  <a:gd name="connsiteY5" fmla="*/ 113145 h 360836"/>
                  <a:gd name="connsiteX6" fmla="*/ 0 w 425343"/>
                  <a:gd name="connsiteY6" fmla="*/ 122361 h 360836"/>
                  <a:gd name="connsiteX7" fmla="*/ 0 w 425343"/>
                  <a:gd name="connsiteY7" fmla="*/ 178063 h 360836"/>
                  <a:gd name="connsiteX8" fmla="*/ 42801 w 425343"/>
                  <a:gd name="connsiteY8" fmla="*/ 187176 h 360836"/>
                  <a:gd name="connsiteX9" fmla="*/ 53449 w 425343"/>
                  <a:gd name="connsiteY9" fmla="*/ 220045 h 360836"/>
                  <a:gd name="connsiteX10" fmla="*/ 24267 w 425343"/>
                  <a:gd name="connsiteY10" fmla="*/ 252606 h 360836"/>
                  <a:gd name="connsiteX11" fmla="*/ 57033 w 425343"/>
                  <a:gd name="connsiteY11" fmla="*/ 297659 h 360836"/>
                  <a:gd name="connsiteX12" fmla="*/ 97069 w 425343"/>
                  <a:gd name="connsiteY12" fmla="*/ 279842 h 360836"/>
                  <a:gd name="connsiteX13" fmla="*/ 125023 w 425343"/>
                  <a:gd name="connsiteY13" fmla="*/ 300116 h 360836"/>
                  <a:gd name="connsiteX14" fmla="*/ 120517 w 425343"/>
                  <a:gd name="connsiteY14" fmla="*/ 343634 h 360836"/>
                  <a:gd name="connsiteX15" fmla="*/ 173455 w 425343"/>
                  <a:gd name="connsiteY15" fmla="*/ 360836 h 360836"/>
                  <a:gd name="connsiteX16" fmla="*/ 195367 w 425343"/>
                  <a:gd name="connsiteY16" fmla="*/ 322950 h 360836"/>
                  <a:gd name="connsiteX17" fmla="*/ 212672 w 425343"/>
                  <a:gd name="connsiteY17" fmla="*/ 323769 h 360836"/>
                  <a:gd name="connsiteX18" fmla="*/ 229976 w 425343"/>
                  <a:gd name="connsiteY18" fmla="*/ 322848 h 360836"/>
                  <a:gd name="connsiteX19" fmla="*/ 251888 w 425343"/>
                  <a:gd name="connsiteY19" fmla="*/ 360733 h 360836"/>
                  <a:gd name="connsiteX20" fmla="*/ 304826 w 425343"/>
                  <a:gd name="connsiteY20" fmla="*/ 343429 h 360836"/>
                  <a:gd name="connsiteX21" fmla="*/ 300321 w 425343"/>
                  <a:gd name="connsiteY21" fmla="*/ 299912 h 360836"/>
                  <a:gd name="connsiteX22" fmla="*/ 328172 w 425343"/>
                  <a:gd name="connsiteY22" fmla="*/ 279638 h 360836"/>
                  <a:gd name="connsiteX23" fmla="*/ 368310 w 425343"/>
                  <a:gd name="connsiteY23" fmla="*/ 297352 h 360836"/>
                  <a:gd name="connsiteX24" fmla="*/ 400974 w 425343"/>
                  <a:gd name="connsiteY24" fmla="*/ 252299 h 360836"/>
                  <a:gd name="connsiteX25" fmla="*/ 371689 w 425343"/>
                  <a:gd name="connsiteY25" fmla="*/ 219737 h 360836"/>
                  <a:gd name="connsiteX26" fmla="*/ 382338 w 425343"/>
                  <a:gd name="connsiteY26" fmla="*/ 186869 h 360836"/>
                  <a:gd name="connsiteX27" fmla="*/ 425343 w 425343"/>
                  <a:gd name="connsiteY27" fmla="*/ 177858 h 360836"/>
                  <a:gd name="connsiteX28" fmla="*/ 425343 w 425343"/>
                  <a:gd name="connsiteY28" fmla="*/ 122156 h 360836"/>
                  <a:gd name="connsiteX29" fmla="*/ 382543 w 425343"/>
                  <a:gd name="connsiteY29" fmla="*/ 113043 h 360836"/>
                  <a:gd name="connsiteX30" fmla="*/ 371894 w 425343"/>
                  <a:gd name="connsiteY30" fmla="*/ 80175 h 360836"/>
                  <a:gd name="connsiteX31" fmla="*/ 401076 w 425343"/>
                  <a:gd name="connsiteY31" fmla="*/ 47613 h 360836"/>
                  <a:gd name="connsiteX32" fmla="*/ 368310 w 425343"/>
                  <a:gd name="connsiteY32" fmla="*/ 2560 h 360836"/>
                  <a:gd name="connsiteX33" fmla="*/ 328274 w 425343"/>
                  <a:gd name="connsiteY33" fmla="*/ 20274 h 360836"/>
                  <a:gd name="connsiteX34" fmla="*/ 300321 w 425343"/>
                  <a:gd name="connsiteY34" fmla="*/ 0 h 360836"/>
                  <a:gd name="connsiteX0" fmla="*/ 96967 w 425343"/>
                  <a:gd name="connsiteY0" fmla="*/ 20479 h 360836"/>
                  <a:gd name="connsiteX1" fmla="*/ 56931 w 425343"/>
                  <a:gd name="connsiteY1" fmla="*/ 2663 h 360836"/>
                  <a:gd name="connsiteX2" fmla="*/ 24165 w 425343"/>
                  <a:gd name="connsiteY2" fmla="*/ 47716 h 360836"/>
                  <a:gd name="connsiteX3" fmla="*/ 53449 w 425343"/>
                  <a:gd name="connsiteY3" fmla="*/ 80277 h 360836"/>
                  <a:gd name="connsiteX4" fmla="*/ 42801 w 425343"/>
                  <a:gd name="connsiteY4" fmla="*/ 113145 h 360836"/>
                  <a:gd name="connsiteX5" fmla="*/ 0 w 425343"/>
                  <a:gd name="connsiteY5" fmla="*/ 122361 h 360836"/>
                  <a:gd name="connsiteX6" fmla="*/ 0 w 425343"/>
                  <a:gd name="connsiteY6" fmla="*/ 178063 h 360836"/>
                  <a:gd name="connsiteX7" fmla="*/ 42801 w 425343"/>
                  <a:gd name="connsiteY7" fmla="*/ 187176 h 360836"/>
                  <a:gd name="connsiteX8" fmla="*/ 53449 w 425343"/>
                  <a:gd name="connsiteY8" fmla="*/ 220045 h 360836"/>
                  <a:gd name="connsiteX9" fmla="*/ 24267 w 425343"/>
                  <a:gd name="connsiteY9" fmla="*/ 252606 h 360836"/>
                  <a:gd name="connsiteX10" fmla="*/ 57033 w 425343"/>
                  <a:gd name="connsiteY10" fmla="*/ 297659 h 360836"/>
                  <a:gd name="connsiteX11" fmla="*/ 97069 w 425343"/>
                  <a:gd name="connsiteY11" fmla="*/ 279842 h 360836"/>
                  <a:gd name="connsiteX12" fmla="*/ 125023 w 425343"/>
                  <a:gd name="connsiteY12" fmla="*/ 300116 h 360836"/>
                  <a:gd name="connsiteX13" fmla="*/ 120517 w 425343"/>
                  <a:gd name="connsiteY13" fmla="*/ 343634 h 360836"/>
                  <a:gd name="connsiteX14" fmla="*/ 173455 w 425343"/>
                  <a:gd name="connsiteY14" fmla="*/ 360836 h 360836"/>
                  <a:gd name="connsiteX15" fmla="*/ 195367 w 425343"/>
                  <a:gd name="connsiteY15" fmla="*/ 322950 h 360836"/>
                  <a:gd name="connsiteX16" fmla="*/ 212672 w 425343"/>
                  <a:gd name="connsiteY16" fmla="*/ 323769 h 360836"/>
                  <a:gd name="connsiteX17" fmla="*/ 229976 w 425343"/>
                  <a:gd name="connsiteY17" fmla="*/ 322848 h 360836"/>
                  <a:gd name="connsiteX18" fmla="*/ 251888 w 425343"/>
                  <a:gd name="connsiteY18" fmla="*/ 360733 h 360836"/>
                  <a:gd name="connsiteX19" fmla="*/ 304826 w 425343"/>
                  <a:gd name="connsiteY19" fmla="*/ 343429 h 360836"/>
                  <a:gd name="connsiteX20" fmla="*/ 300321 w 425343"/>
                  <a:gd name="connsiteY20" fmla="*/ 299912 h 360836"/>
                  <a:gd name="connsiteX21" fmla="*/ 328172 w 425343"/>
                  <a:gd name="connsiteY21" fmla="*/ 279638 h 360836"/>
                  <a:gd name="connsiteX22" fmla="*/ 368310 w 425343"/>
                  <a:gd name="connsiteY22" fmla="*/ 297352 h 360836"/>
                  <a:gd name="connsiteX23" fmla="*/ 400974 w 425343"/>
                  <a:gd name="connsiteY23" fmla="*/ 252299 h 360836"/>
                  <a:gd name="connsiteX24" fmla="*/ 371689 w 425343"/>
                  <a:gd name="connsiteY24" fmla="*/ 219737 h 360836"/>
                  <a:gd name="connsiteX25" fmla="*/ 382338 w 425343"/>
                  <a:gd name="connsiteY25" fmla="*/ 186869 h 360836"/>
                  <a:gd name="connsiteX26" fmla="*/ 425343 w 425343"/>
                  <a:gd name="connsiteY26" fmla="*/ 177858 h 360836"/>
                  <a:gd name="connsiteX27" fmla="*/ 425343 w 425343"/>
                  <a:gd name="connsiteY27" fmla="*/ 122156 h 360836"/>
                  <a:gd name="connsiteX28" fmla="*/ 382543 w 425343"/>
                  <a:gd name="connsiteY28" fmla="*/ 113043 h 360836"/>
                  <a:gd name="connsiteX29" fmla="*/ 371894 w 425343"/>
                  <a:gd name="connsiteY29" fmla="*/ 80175 h 360836"/>
                  <a:gd name="connsiteX30" fmla="*/ 401076 w 425343"/>
                  <a:gd name="connsiteY30" fmla="*/ 47613 h 360836"/>
                  <a:gd name="connsiteX31" fmla="*/ 368310 w 425343"/>
                  <a:gd name="connsiteY31" fmla="*/ 2560 h 360836"/>
                  <a:gd name="connsiteX32" fmla="*/ 328274 w 425343"/>
                  <a:gd name="connsiteY32" fmla="*/ 20274 h 360836"/>
                  <a:gd name="connsiteX33" fmla="*/ 300321 w 425343"/>
                  <a:gd name="connsiteY33" fmla="*/ 0 h 360836"/>
                  <a:gd name="connsiteX0" fmla="*/ 56931 w 425343"/>
                  <a:gd name="connsiteY0" fmla="*/ 2663 h 360836"/>
                  <a:gd name="connsiteX1" fmla="*/ 24165 w 425343"/>
                  <a:gd name="connsiteY1" fmla="*/ 47716 h 360836"/>
                  <a:gd name="connsiteX2" fmla="*/ 53449 w 425343"/>
                  <a:gd name="connsiteY2" fmla="*/ 80277 h 360836"/>
                  <a:gd name="connsiteX3" fmla="*/ 42801 w 425343"/>
                  <a:gd name="connsiteY3" fmla="*/ 113145 h 360836"/>
                  <a:gd name="connsiteX4" fmla="*/ 0 w 425343"/>
                  <a:gd name="connsiteY4" fmla="*/ 122361 h 360836"/>
                  <a:gd name="connsiteX5" fmla="*/ 0 w 425343"/>
                  <a:gd name="connsiteY5" fmla="*/ 178063 h 360836"/>
                  <a:gd name="connsiteX6" fmla="*/ 42801 w 425343"/>
                  <a:gd name="connsiteY6" fmla="*/ 187176 h 360836"/>
                  <a:gd name="connsiteX7" fmla="*/ 53449 w 425343"/>
                  <a:gd name="connsiteY7" fmla="*/ 220045 h 360836"/>
                  <a:gd name="connsiteX8" fmla="*/ 24267 w 425343"/>
                  <a:gd name="connsiteY8" fmla="*/ 252606 h 360836"/>
                  <a:gd name="connsiteX9" fmla="*/ 57033 w 425343"/>
                  <a:gd name="connsiteY9" fmla="*/ 297659 h 360836"/>
                  <a:gd name="connsiteX10" fmla="*/ 97069 w 425343"/>
                  <a:gd name="connsiteY10" fmla="*/ 279842 h 360836"/>
                  <a:gd name="connsiteX11" fmla="*/ 125023 w 425343"/>
                  <a:gd name="connsiteY11" fmla="*/ 300116 h 360836"/>
                  <a:gd name="connsiteX12" fmla="*/ 120517 w 425343"/>
                  <a:gd name="connsiteY12" fmla="*/ 343634 h 360836"/>
                  <a:gd name="connsiteX13" fmla="*/ 173455 w 425343"/>
                  <a:gd name="connsiteY13" fmla="*/ 360836 h 360836"/>
                  <a:gd name="connsiteX14" fmla="*/ 195367 w 425343"/>
                  <a:gd name="connsiteY14" fmla="*/ 322950 h 360836"/>
                  <a:gd name="connsiteX15" fmla="*/ 212672 w 425343"/>
                  <a:gd name="connsiteY15" fmla="*/ 323769 h 360836"/>
                  <a:gd name="connsiteX16" fmla="*/ 229976 w 425343"/>
                  <a:gd name="connsiteY16" fmla="*/ 322848 h 360836"/>
                  <a:gd name="connsiteX17" fmla="*/ 251888 w 425343"/>
                  <a:gd name="connsiteY17" fmla="*/ 360733 h 360836"/>
                  <a:gd name="connsiteX18" fmla="*/ 304826 w 425343"/>
                  <a:gd name="connsiteY18" fmla="*/ 343429 h 360836"/>
                  <a:gd name="connsiteX19" fmla="*/ 300321 w 425343"/>
                  <a:gd name="connsiteY19" fmla="*/ 299912 h 360836"/>
                  <a:gd name="connsiteX20" fmla="*/ 328172 w 425343"/>
                  <a:gd name="connsiteY20" fmla="*/ 279638 h 360836"/>
                  <a:gd name="connsiteX21" fmla="*/ 368310 w 425343"/>
                  <a:gd name="connsiteY21" fmla="*/ 297352 h 360836"/>
                  <a:gd name="connsiteX22" fmla="*/ 400974 w 425343"/>
                  <a:gd name="connsiteY22" fmla="*/ 252299 h 360836"/>
                  <a:gd name="connsiteX23" fmla="*/ 371689 w 425343"/>
                  <a:gd name="connsiteY23" fmla="*/ 219737 h 360836"/>
                  <a:gd name="connsiteX24" fmla="*/ 382338 w 425343"/>
                  <a:gd name="connsiteY24" fmla="*/ 186869 h 360836"/>
                  <a:gd name="connsiteX25" fmla="*/ 425343 w 425343"/>
                  <a:gd name="connsiteY25" fmla="*/ 177858 h 360836"/>
                  <a:gd name="connsiteX26" fmla="*/ 425343 w 425343"/>
                  <a:gd name="connsiteY26" fmla="*/ 122156 h 360836"/>
                  <a:gd name="connsiteX27" fmla="*/ 382543 w 425343"/>
                  <a:gd name="connsiteY27" fmla="*/ 113043 h 360836"/>
                  <a:gd name="connsiteX28" fmla="*/ 371894 w 425343"/>
                  <a:gd name="connsiteY28" fmla="*/ 80175 h 360836"/>
                  <a:gd name="connsiteX29" fmla="*/ 401076 w 425343"/>
                  <a:gd name="connsiteY29" fmla="*/ 47613 h 360836"/>
                  <a:gd name="connsiteX30" fmla="*/ 368310 w 425343"/>
                  <a:gd name="connsiteY30" fmla="*/ 2560 h 360836"/>
                  <a:gd name="connsiteX31" fmla="*/ 328274 w 425343"/>
                  <a:gd name="connsiteY31" fmla="*/ 20274 h 360836"/>
                  <a:gd name="connsiteX32" fmla="*/ 300321 w 425343"/>
                  <a:gd name="connsiteY32" fmla="*/ 0 h 360836"/>
                  <a:gd name="connsiteX0" fmla="*/ 24165 w 425343"/>
                  <a:gd name="connsiteY0" fmla="*/ 47716 h 360836"/>
                  <a:gd name="connsiteX1" fmla="*/ 53449 w 425343"/>
                  <a:gd name="connsiteY1" fmla="*/ 80277 h 360836"/>
                  <a:gd name="connsiteX2" fmla="*/ 42801 w 425343"/>
                  <a:gd name="connsiteY2" fmla="*/ 113145 h 360836"/>
                  <a:gd name="connsiteX3" fmla="*/ 0 w 425343"/>
                  <a:gd name="connsiteY3" fmla="*/ 122361 h 360836"/>
                  <a:gd name="connsiteX4" fmla="*/ 0 w 425343"/>
                  <a:gd name="connsiteY4" fmla="*/ 178063 h 360836"/>
                  <a:gd name="connsiteX5" fmla="*/ 42801 w 425343"/>
                  <a:gd name="connsiteY5" fmla="*/ 187176 h 360836"/>
                  <a:gd name="connsiteX6" fmla="*/ 53449 w 425343"/>
                  <a:gd name="connsiteY6" fmla="*/ 220045 h 360836"/>
                  <a:gd name="connsiteX7" fmla="*/ 24267 w 425343"/>
                  <a:gd name="connsiteY7" fmla="*/ 252606 h 360836"/>
                  <a:gd name="connsiteX8" fmla="*/ 57033 w 425343"/>
                  <a:gd name="connsiteY8" fmla="*/ 297659 h 360836"/>
                  <a:gd name="connsiteX9" fmla="*/ 97069 w 425343"/>
                  <a:gd name="connsiteY9" fmla="*/ 279842 h 360836"/>
                  <a:gd name="connsiteX10" fmla="*/ 125023 w 425343"/>
                  <a:gd name="connsiteY10" fmla="*/ 300116 h 360836"/>
                  <a:gd name="connsiteX11" fmla="*/ 120517 w 425343"/>
                  <a:gd name="connsiteY11" fmla="*/ 343634 h 360836"/>
                  <a:gd name="connsiteX12" fmla="*/ 173455 w 425343"/>
                  <a:gd name="connsiteY12" fmla="*/ 360836 h 360836"/>
                  <a:gd name="connsiteX13" fmla="*/ 195367 w 425343"/>
                  <a:gd name="connsiteY13" fmla="*/ 322950 h 360836"/>
                  <a:gd name="connsiteX14" fmla="*/ 212672 w 425343"/>
                  <a:gd name="connsiteY14" fmla="*/ 323769 h 360836"/>
                  <a:gd name="connsiteX15" fmla="*/ 229976 w 425343"/>
                  <a:gd name="connsiteY15" fmla="*/ 322848 h 360836"/>
                  <a:gd name="connsiteX16" fmla="*/ 251888 w 425343"/>
                  <a:gd name="connsiteY16" fmla="*/ 360733 h 360836"/>
                  <a:gd name="connsiteX17" fmla="*/ 304826 w 425343"/>
                  <a:gd name="connsiteY17" fmla="*/ 343429 h 360836"/>
                  <a:gd name="connsiteX18" fmla="*/ 300321 w 425343"/>
                  <a:gd name="connsiteY18" fmla="*/ 299912 h 360836"/>
                  <a:gd name="connsiteX19" fmla="*/ 328172 w 425343"/>
                  <a:gd name="connsiteY19" fmla="*/ 279638 h 360836"/>
                  <a:gd name="connsiteX20" fmla="*/ 368310 w 425343"/>
                  <a:gd name="connsiteY20" fmla="*/ 297352 h 360836"/>
                  <a:gd name="connsiteX21" fmla="*/ 400974 w 425343"/>
                  <a:gd name="connsiteY21" fmla="*/ 252299 h 360836"/>
                  <a:gd name="connsiteX22" fmla="*/ 371689 w 425343"/>
                  <a:gd name="connsiteY22" fmla="*/ 219737 h 360836"/>
                  <a:gd name="connsiteX23" fmla="*/ 382338 w 425343"/>
                  <a:gd name="connsiteY23" fmla="*/ 186869 h 360836"/>
                  <a:gd name="connsiteX24" fmla="*/ 425343 w 425343"/>
                  <a:gd name="connsiteY24" fmla="*/ 177858 h 360836"/>
                  <a:gd name="connsiteX25" fmla="*/ 425343 w 425343"/>
                  <a:gd name="connsiteY25" fmla="*/ 122156 h 360836"/>
                  <a:gd name="connsiteX26" fmla="*/ 382543 w 425343"/>
                  <a:gd name="connsiteY26" fmla="*/ 113043 h 360836"/>
                  <a:gd name="connsiteX27" fmla="*/ 371894 w 425343"/>
                  <a:gd name="connsiteY27" fmla="*/ 80175 h 360836"/>
                  <a:gd name="connsiteX28" fmla="*/ 401076 w 425343"/>
                  <a:gd name="connsiteY28" fmla="*/ 47613 h 360836"/>
                  <a:gd name="connsiteX29" fmla="*/ 368310 w 425343"/>
                  <a:gd name="connsiteY29" fmla="*/ 2560 h 360836"/>
                  <a:gd name="connsiteX30" fmla="*/ 328274 w 425343"/>
                  <a:gd name="connsiteY30" fmla="*/ 20274 h 360836"/>
                  <a:gd name="connsiteX31" fmla="*/ 300321 w 425343"/>
                  <a:gd name="connsiteY31" fmla="*/ 0 h 360836"/>
                  <a:gd name="connsiteX0" fmla="*/ 53449 w 425343"/>
                  <a:gd name="connsiteY0" fmla="*/ 80277 h 360836"/>
                  <a:gd name="connsiteX1" fmla="*/ 42801 w 425343"/>
                  <a:gd name="connsiteY1" fmla="*/ 113145 h 360836"/>
                  <a:gd name="connsiteX2" fmla="*/ 0 w 425343"/>
                  <a:gd name="connsiteY2" fmla="*/ 122361 h 360836"/>
                  <a:gd name="connsiteX3" fmla="*/ 0 w 425343"/>
                  <a:gd name="connsiteY3" fmla="*/ 178063 h 360836"/>
                  <a:gd name="connsiteX4" fmla="*/ 42801 w 425343"/>
                  <a:gd name="connsiteY4" fmla="*/ 187176 h 360836"/>
                  <a:gd name="connsiteX5" fmla="*/ 53449 w 425343"/>
                  <a:gd name="connsiteY5" fmla="*/ 220045 h 360836"/>
                  <a:gd name="connsiteX6" fmla="*/ 24267 w 425343"/>
                  <a:gd name="connsiteY6" fmla="*/ 252606 h 360836"/>
                  <a:gd name="connsiteX7" fmla="*/ 57033 w 425343"/>
                  <a:gd name="connsiteY7" fmla="*/ 297659 h 360836"/>
                  <a:gd name="connsiteX8" fmla="*/ 97069 w 425343"/>
                  <a:gd name="connsiteY8" fmla="*/ 279842 h 360836"/>
                  <a:gd name="connsiteX9" fmla="*/ 125023 w 425343"/>
                  <a:gd name="connsiteY9" fmla="*/ 300116 h 360836"/>
                  <a:gd name="connsiteX10" fmla="*/ 120517 w 425343"/>
                  <a:gd name="connsiteY10" fmla="*/ 343634 h 360836"/>
                  <a:gd name="connsiteX11" fmla="*/ 173455 w 425343"/>
                  <a:gd name="connsiteY11" fmla="*/ 360836 h 360836"/>
                  <a:gd name="connsiteX12" fmla="*/ 195367 w 425343"/>
                  <a:gd name="connsiteY12" fmla="*/ 322950 h 360836"/>
                  <a:gd name="connsiteX13" fmla="*/ 212672 w 425343"/>
                  <a:gd name="connsiteY13" fmla="*/ 323769 h 360836"/>
                  <a:gd name="connsiteX14" fmla="*/ 229976 w 425343"/>
                  <a:gd name="connsiteY14" fmla="*/ 322848 h 360836"/>
                  <a:gd name="connsiteX15" fmla="*/ 251888 w 425343"/>
                  <a:gd name="connsiteY15" fmla="*/ 360733 h 360836"/>
                  <a:gd name="connsiteX16" fmla="*/ 304826 w 425343"/>
                  <a:gd name="connsiteY16" fmla="*/ 343429 h 360836"/>
                  <a:gd name="connsiteX17" fmla="*/ 300321 w 425343"/>
                  <a:gd name="connsiteY17" fmla="*/ 299912 h 360836"/>
                  <a:gd name="connsiteX18" fmla="*/ 328172 w 425343"/>
                  <a:gd name="connsiteY18" fmla="*/ 279638 h 360836"/>
                  <a:gd name="connsiteX19" fmla="*/ 368310 w 425343"/>
                  <a:gd name="connsiteY19" fmla="*/ 297352 h 360836"/>
                  <a:gd name="connsiteX20" fmla="*/ 400974 w 425343"/>
                  <a:gd name="connsiteY20" fmla="*/ 252299 h 360836"/>
                  <a:gd name="connsiteX21" fmla="*/ 371689 w 425343"/>
                  <a:gd name="connsiteY21" fmla="*/ 219737 h 360836"/>
                  <a:gd name="connsiteX22" fmla="*/ 382338 w 425343"/>
                  <a:gd name="connsiteY22" fmla="*/ 186869 h 360836"/>
                  <a:gd name="connsiteX23" fmla="*/ 425343 w 425343"/>
                  <a:gd name="connsiteY23" fmla="*/ 177858 h 360836"/>
                  <a:gd name="connsiteX24" fmla="*/ 425343 w 425343"/>
                  <a:gd name="connsiteY24" fmla="*/ 122156 h 360836"/>
                  <a:gd name="connsiteX25" fmla="*/ 382543 w 425343"/>
                  <a:gd name="connsiteY25" fmla="*/ 113043 h 360836"/>
                  <a:gd name="connsiteX26" fmla="*/ 371894 w 425343"/>
                  <a:gd name="connsiteY26" fmla="*/ 80175 h 360836"/>
                  <a:gd name="connsiteX27" fmla="*/ 401076 w 425343"/>
                  <a:gd name="connsiteY27" fmla="*/ 47613 h 360836"/>
                  <a:gd name="connsiteX28" fmla="*/ 368310 w 425343"/>
                  <a:gd name="connsiteY28" fmla="*/ 2560 h 360836"/>
                  <a:gd name="connsiteX29" fmla="*/ 328274 w 425343"/>
                  <a:gd name="connsiteY29" fmla="*/ 20274 h 360836"/>
                  <a:gd name="connsiteX30" fmla="*/ 300321 w 425343"/>
                  <a:gd name="connsiteY30" fmla="*/ 0 h 360836"/>
                  <a:gd name="connsiteX0" fmla="*/ 42801 w 425343"/>
                  <a:gd name="connsiteY0" fmla="*/ 113145 h 360836"/>
                  <a:gd name="connsiteX1" fmla="*/ 0 w 425343"/>
                  <a:gd name="connsiteY1" fmla="*/ 122361 h 360836"/>
                  <a:gd name="connsiteX2" fmla="*/ 0 w 425343"/>
                  <a:gd name="connsiteY2" fmla="*/ 178063 h 360836"/>
                  <a:gd name="connsiteX3" fmla="*/ 42801 w 425343"/>
                  <a:gd name="connsiteY3" fmla="*/ 187176 h 360836"/>
                  <a:gd name="connsiteX4" fmla="*/ 53449 w 425343"/>
                  <a:gd name="connsiteY4" fmla="*/ 220045 h 360836"/>
                  <a:gd name="connsiteX5" fmla="*/ 24267 w 425343"/>
                  <a:gd name="connsiteY5" fmla="*/ 252606 h 360836"/>
                  <a:gd name="connsiteX6" fmla="*/ 57033 w 425343"/>
                  <a:gd name="connsiteY6" fmla="*/ 297659 h 360836"/>
                  <a:gd name="connsiteX7" fmla="*/ 97069 w 425343"/>
                  <a:gd name="connsiteY7" fmla="*/ 279842 h 360836"/>
                  <a:gd name="connsiteX8" fmla="*/ 125023 w 425343"/>
                  <a:gd name="connsiteY8" fmla="*/ 300116 h 360836"/>
                  <a:gd name="connsiteX9" fmla="*/ 120517 w 425343"/>
                  <a:gd name="connsiteY9" fmla="*/ 343634 h 360836"/>
                  <a:gd name="connsiteX10" fmla="*/ 173455 w 425343"/>
                  <a:gd name="connsiteY10" fmla="*/ 360836 h 360836"/>
                  <a:gd name="connsiteX11" fmla="*/ 195367 w 425343"/>
                  <a:gd name="connsiteY11" fmla="*/ 322950 h 360836"/>
                  <a:gd name="connsiteX12" fmla="*/ 212672 w 425343"/>
                  <a:gd name="connsiteY12" fmla="*/ 323769 h 360836"/>
                  <a:gd name="connsiteX13" fmla="*/ 229976 w 425343"/>
                  <a:gd name="connsiteY13" fmla="*/ 322848 h 360836"/>
                  <a:gd name="connsiteX14" fmla="*/ 251888 w 425343"/>
                  <a:gd name="connsiteY14" fmla="*/ 360733 h 360836"/>
                  <a:gd name="connsiteX15" fmla="*/ 304826 w 425343"/>
                  <a:gd name="connsiteY15" fmla="*/ 343429 h 360836"/>
                  <a:gd name="connsiteX16" fmla="*/ 300321 w 425343"/>
                  <a:gd name="connsiteY16" fmla="*/ 299912 h 360836"/>
                  <a:gd name="connsiteX17" fmla="*/ 328172 w 425343"/>
                  <a:gd name="connsiteY17" fmla="*/ 279638 h 360836"/>
                  <a:gd name="connsiteX18" fmla="*/ 368310 w 425343"/>
                  <a:gd name="connsiteY18" fmla="*/ 297352 h 360836"/>
                  <a:gd name="connsiteX19" fmla="*/ 400974 w 425343"/>
                  <a:gd name="connsiteY19" fmla="*/ 252299 h 360836"/>
                  <a:gd name="connsiteX20" fmla="*/ 371689 w 425343"/>
                  <a:gd name="connsiteY20" fmla="*/ 219737 h 360836"/>
                  <a:gd name="connsiteX21" fmla="*/ 382338 w 425343"/>
                  <a:gd name="connsiteY21" fmla="*/ 186869 h 360836"/>
                  <a:gd name="connsiteX22" fmla="*/ 425343 w 425343"/>
                  <a:gd name="connsiteY22" fmla="*/ 177858 h 360836"/>
                  <a:gd name="connsiteX23" fmla="*/ 425343 w 425343"/>
                  <a:gd name="connsiteY23" fmla="*/ 122156 h 360836"/>
                  <a:gd name="connsiteX24" fmla="*/ 382543 w 425343"/>
                  <a:gd name="connsiteY24" fmla="*/ 113043 h 360836"/>
                  <a:gd name="connsiteX25" fmla="*/ 371894 w 425343"/>
                  <a:gd name="connsiteY25" fmla="*/ 80175 h 360836"/>
                  <a:gd name="connsiteX26" fmla="*/ 401076 w 425343"/>
                  <a:gd name="connsiteY26" fmla="*/ 47613 h 360836"/>
                  <a:gd name="connsiteX27" fmla="*/ 368310 w 425343"/>
                  <a:gd name="connsiteY27" fmla="*/ 2560 h 360836"/>
                  <a:gd name="connsiteX28" fmla="*/ 328274 w 425343"/>
                  <a:gd name="connsiteY28" fmla="*/ 20274 h 360836"/>
                  <a:gd name="connsiteX29" fmla="*/ 300321 w 425343"/>
                  <a:gd name="connsiteY29" fmla="*/ 0 h 360836"/>
                  <a:gd name="connsiteX0" fmla="*/ 0 w 425343"/>
                  <a:gd name="connsiteY0" fmla="*/ 122361 h 360836"/>
                  <a:gd name="connsiteX1" fmla="*/ 0 w 425343"/>
                  <a:gd name="connsiteY1" fmla="*/ 178063 h 360836"/>
                  <a:gd name="connsiteX2" fmla="*/ 42801 w 425343"/>
                  <a:gd name="connsiteY2" fmla="*/ 187176 h 360836"/>
                  <a:gd name="connsiteX3" fmla="*/ 53449 w 425343"/>
                  <a:gd name="connsiteY3" fmla="*/ 220045 h 360836"/>
                  <a:gd name="connsiteX4" fmla="*/ 24267 w 425343"/>
                  <a:gd name="connsiteY4" fmla="*/ 252606 h 360836"/>
                  <a:gd name="connsiteX5" fmla="*/ 57033 w 425343"/>
                  <a:gd name="connsiteY5" fmla="*/ 297659 h 360836"/>
                  <a:gd name="connsiteX6" fmla="*/ 97069 w 425343"/>
                  <a:gd name="connsiteY6" fmla="*/ 279842 h 360836"/>
                  <a:gd name="connsiteX7" fmla="*/ 125023 w 425343"/>
                  <a:gd name="connsiteY7" fmla="*/ 300116 h 360836"/>
                  <a:gd name="connsiteX8" fmla="*/ 120517 w 425343"/>
                  <a:gd name="connsiteY8" fmla="*/ 343634 h 360836"/>
                  <a:gd name="connsiteX9" fmla="*/ 173455 w 425343"/>
                  <a:gd name="connsiteY9" fmla="*/ 360836 h 360836"/>
                  <a:gd name="connsiteX10" fmla="*/ 195367 w 425343"/>
                  <a:gd name="connsiteY10" fmla="*/ 322950 h 360836"/>
                  <a:gd name="connsiteX11" fmla="*/ 212672 w 425343"/>
                  <a:gd name="connsiteY11" fmla="*/ 323769 h 360836"/>
                  <a:gd name="connsiteX12" fmla="*/ 229976 w 425343"/>
                  <a:gd name="connsiteY12" fmla="*/ 322848 h 360836"/>
                  <a:gd name="connsiteX13" fmla="*/ 251888 w 425343"/>
                  <a:gd name="connsiteY13" fmla="*/ 360733 h 360836"/>
                  <a:gd name="connsiteX14" fmla="*/ 304826 w 425343"/>
                  <a:gd name="connsiteY14" fmla="*/ 343429 h 360836"/>
                  <a:gd name="connsiteX15" fmla="*/ 300321 w 425343"/>
                  <a:gd name="connsiteY15" fmla="*/ 299912 h 360836"/>
                  <a:gd name="connsiteX16" fmla="*/ 328172 w 425343"/>
                  <a:gd name="connsiteY16" fmla="*/ 279638 h 360836"/>
                  <a:gd name="connsiteX17" fmla="*/ 368310 w 425343"/>
                  <a:gd name="connsiteY17" fmla="*/ 297352 h 360836"/>
                  <a:gd name="connsiteX18" fmla="*/ 400974 w 425343"/>
                  <a:gd name="connsiteY18" fmla="*/ 252299 h 360836"/>
                  <a:gd name="connsiteX19" fmla="*/ 371689 w 425343"/>
                  <a:gd name="connsiteY19" fmla="*/ 219737 h 360836"/>
                  <a:gd name="connsiteX20" fmla="*/ 382338 w 425343"/>
                  <a:gd name="connsiteY20" fmla="*/ 186869 h 360836"/>
                  <a:gd name="connsiteX21" fmla="*/ 425343 w 425343"/>
                  <a:gd name="connsiteY21" fmla="*/ 177858 h 360836"/>
                  <a:gd name="connsiteX22" fmla="*/ 425343 w 425343"/>
                  <a:gd name="connsiteY22" fmla="*/ 122156 h 360836"/>
                  <a:gd name="connsiteX23" fmla="*/ 382543 w 425343"/>
                  <a:gd name="connsiteY23" fmla="*/ 113043 h 360836"/>
                  <a:gd name="connsiteX24" fmla="*/ 371894 w 425343"/>
                  <a:gd name="connsiteY24" fmla="*/ 80175 h 360836"/>
                  <a:gd name="connsiteX25" fmla="*/ 401076 w 425343"/>
                  <a:gd name="connsiteY25" fmla="*/ 47613 h 360836"/>
                  <a:gd name="connsiteX26" fmla="*/ 368310 w 425343"/>
                  <a:gd name="connsiteY26" fmla="*/ 2560 h 360836"/>
                  <a:gd name="connsiteX27" fmla="*/ 328274 w 425343"/>
                  <a:gd name="connsiteY27" fmla="*/ 20274 h 360836"/>
                  <a:gd name="connsiteX28" fmla="*/ 300321 w 425343"/>
                  <a:gd name="connsiteY28" fmla="*/ 0 h 360836"/>
                  <a:gd name="connsiteX0" fmla="*/ 0 w 425343"/>
                  <a:gd name="connsiteY0" fmla="*/ 178063 h 360836"/>
                  <a:gd name="connsiteX1" fmla="*/ 42801 w 425343"/>
                  <a:gd name="connsiteY1" fmla="*/ 187176 h 360836"/>
                  <a:gd name="connsiteX2" fmla="*/ 53449 w 425343"/>
                  <a:gd name="connsiteY2" fmla="*/ 220045 h 360836"/>
                  <a:gd name="connsiteX3" fmla="*/ 24267 w 425343"/>
                  <a:gd name="connsiteY3" fmla="*/ 252606 h 360836"/>
                  <a:gd name="connsiteX4" fmla="*/ 57033 w 425343"/>
                  <a:gd name="connsiteY4" fmla="*/ 297659 h 360836"/>
                  <a:gd name="connsiteX5" fmla="*/ 97069 w 425343"/>
                  <a:gd name="connsiteY5" fmla="*/ 279842 h 360836"/>
                  <a:gd name="connsiteX6" fmla="*/ 125023 w 425343"/>
                  <a:gd name="connsiteY6" fmla="*/ 300116 h 360836"/>
                  <a:gd name="connsiteX7" fmla="*/ 120517 w 425343"/>
                  <a:gd name="connsiteY7" fmla="*/ 343634 h 360836"/>
                  <a:gd name="connsiteX8" fmla="*/ 173455 w 425343"/>
                  <a:gd name="connsiteY8" fmla="*/ 360836 h 360836"/>
                  <a:gd name="connsiteX9" fmla="*/ 195367 w 425343"/>
                  <a:gd name="connsiteY9" fmla="*/ 322950 h 360836"/>
                  <a:gd name="connsiteX10" fmla="*/ 212672 w 425343"/>
                  <a:gd name="connsiteY10" fmla="*/ 323769 h 360836"/>
                  <a:gd name="connsiteX11" fmla="*/ 229976 w 425343"/>
                  <a:gd name="connsiteY11" fmla="*/ 322848 h 360836"/>
                  <a:gd name="connsiteX12" fmla="*/ 251888 w 425343"/>
                  <a:gd name="connsiteY12" fmla="*/ 360733 h 360836"/>
                  <a:gd name="connsiteX13" fmla="*/ 304826 w 425343"/>
                  <a:gd name="connsiteY13" fmla="*/ 343429 h 360836"/>
                  <a:gd name="connsiteX14" fmla="*/ 300321 w 425343"/>
                  <a:gd name="connsiteY14" fmla="*/ 299912 h 360836"/>
                  <a:gd name="connsiteX15" fmla="*/ 328172 w 425343"/>
                  <a:gd name="connsiteY15" fmla="*/ 279638 h 360836"/>
                  <a:gd name="connsiteX16" fmla="*/ 368310 w 425343"/>
                  <a:gd name="connsiteY16" fmla="*/ 297352 h 360836"/>
                  <a:gd name="connsiteX17" fmla="*/ 400974 w 425343"/>
                  <a:gd name="connsiteY17" fmla="*/ 252299 h 360836"/>
                  <a:gd name="connsiteX18" fmla="*/ 371689 w 425343"/>
                  <a:gd name="connsiteY18" fmla="*/ 219737 h 360836"/>
                  <a:gd name="connsiteX19" fmla="*/ 382338 w 425343"/>
                  <a:gd name="connsiteY19" fmla="*/ 186869 h 360836"/>
                  <a:gd name="connsiteX20" fmla="*/ 425343 w 425343"/>
                  <a:gd name="connsiteY20" fmla="*/ 177858 h 360836"/>
                  <a:gd name="connsiteX21" fmla="*/ 425343 w 425343"/>
                  <a:gd name="connsiteY21" fmla="*/ 122156 h 360836"/>
                  <a:gd name="connsiteX22" fmla="*/ 382543 w 425343"/>
                  <a:gd name="connsiteY22" fmla="*/ 113043 h 360836"/>
                  <a:gd name="connsiteX23" fmla="*/ 371894 w 425343"/>
                  <a:gd name="connsiteY23" fmla="*/ 80175 h 360836"/>
                  <a:gd name="connsiteX24" fmla="*/ 401076 w 425343"/>
                  <a:gd name="connsiteY24" fmla="*/ 47613 h 360836"/>
                  <a:gd name="connsiteX25" fmla="*/ 368310 w 425343"/>
                  <a:gd name="connsiteY25" fmla="*/ 2560 h 360836"/>
                  <a:gd name="connsiteX26" fmla="*/ 328274 w 425343"/>
                  <a:gd name="connsiteY26" fmla="*/ 20274 h 360836"/>
                  <a:gd name="connsiteX27" fmla="*/ 300321 w 425343"/>
                  <a:gd name="connsiteY27" fmla="*/ 0 h 360836"/>
                  <a:gd name="connsiteX0" fmla="*/ 18534 w 401076"/>
                  <a:gd name="connsiteY0" fmla="*/ 187176 h 360836"/>
                  <a:gd name="connsiteX1" fmla="*/ 29182 w 401076"/>
                  <a:gd name="connsiteY1" fmla="*/ 220045 h 360836"/>
                  <a:gd name="connsiteX2" fmla="*/ 0 w 401076"/>
                  <a:gd name="connsiteY2" fmla="*/ 252606 h 360836"/>
                  <a:gd name="connsiteX3" fmla="*/ 32766 w 401076"/>
                  <a:gd name="connsiteY3" fmla="*/ 297659 h 360836"/>
                  <a:gd name="connsiteX4" fmla="*/ 72802 w 401076"/>
                  <a:gd name="connsiteY4" fmla="*/ 279842 h 360836"/>
                  <a:gd name="connsiteX5" fmla="*/ 100756 w 401076"/>
                  <a:gd name="connsiteY5" fmla="*/ 300116 h 360836"/>
                  <a:gd name="connsiteX6" fmla="*/ 96250 w 401076"/>
                  <a:gd name="connsiteY6" fmla="*/ 343634 h 360836"/>
                  <a:gd name="connsiteX7" fmla="*/ 149188 w 401076"/>
                  <a:gd name="connsiteY7" fmla="*/ 360836 h 360836"/>
                  <a:gd name="connsiteX8" fmla="*/ 171100 w 401076"/>
                  <a:gd name="connsiteY8" fmla="*/ 322950 h 360836"/>
                  <a:gd name="connsiteX9" fmla="*/ 188405 w 401076"/>
                  <a:gd name="connsiteY9" fmla="*/ 323769 h 360836"/>
                  <a:gd name="connsiteX10" fmla="*/ 205709 w 401076"/>
                  <a:gd name="connsiteY10" fmla="*/ 322848 h 360836"/>
                  <a:gd name="connsiteX11" fmla="*/ 227621 w 401076"/>
                  <a:gd name="connsiteY11" fmla="*/ 360733 h 360836"/>
                  <a:gd name="connsiteX12" fmla="*/ 280559 w 401076"/>
                  <a:gd name="connsiteY12" fmla="*/ 343429 h 360836"/>
                  <a:gd name="connsiteX13" fmla="*/ 276054 w 401076"/>
                  <a:gd name="connsiteY13" fmla="*/ 299912 h 360836"/>
                  <a:gd name="connsiteX14" fmla="*/ 303905 w 401076"/>
                  <a:gd name="connsiteY14" fmla="*/ 279638 h 360836"/>
                  <a:gd name="connsiteX15" fmla="*/ 344043 w 401076"/>
                  <a:gd name="connsiteY15" fmla="*/ 297352 h 360836"/>
                  <a:gd name="connsiteX16" fmla="*/ 376707 w 401076"/>
                  <a:gd name="connsiteY16" fmla="*/ 252299 h 360836"/>
                  <a:gd name="connsiteX17" fmla="*/ 347422 w 401076"/>
                  <a:gd name="connsiteY17" fmla="*/ 219737 h 360836"/>
                  <a:gd name="connsiteX18" fmla="*/ 358071 w 401076"/>
                  <a:gd name="connsiteY18" fmla="*/ 186869 h 360836"/>
                  <a:gd name="connsiteX19" fmla="*/ 401076 w 401076"/>
                  <a:gd name="connsiteY19" fmla="*/ 177858 h 360836"/>
                  <a:gd name="connsiteX20" fmla="*/ 401076 w 401076"/>
                  <a:gd name="connsiteY20" fmla="*/ 122156 h 360836"/>
                  <a:gd name="connsiteX21" fmla="*/ 358276 w 401076"/>
                  <a:gd name="connsiteY21" fmla="*/ 113043 h 360836"/>
                  <a:gd name="connsiteX22" fmla="*/ 347627 w 401076"/>
                  <a:gd name="connsiteY22" fmla="*/ 80175 h 360836"/>
                  <a:gd name="connsiteX23" fmla="*/ 376809 w 401076"/>
                  <a:gd name="connsiteY23" fmla="*/ 47613 h 360836"/>
                  <a:gd name="connsiteX24" fmla="*/ 344043 w 401076"/>
                  <a:gd name="connsiteY24" fmla="*/ 2560 h 360836"/>
                  <a:gd name="connsiteX25" fmla="*/ 304007 w 401076"/>
                  <a:gd name="connsiteY25" fmla="*/ 20274 h 360836"/>
                  <a:gd name="connsiteX26" fmla="*/ 276054 w 401076"/>
                  <a:gd name="connsiteY26" fmla="*/ 0 h 360836"/>
                  <a:gd name="connsiteX0" fmla="*/ 29182 w 401076"/>
                  <a:gd name="connsiteY0" fmla="*/ 220045 h 360836"/>
                  <a:gd name="connsiteX1" fmla="*/ 0 w 401076"/>
                  <a:gd name="connsiteY1" fmla="*/ 252606 h 360836"/>
                  <a:gd name="connsiteX2" fmla="*/ 32766 w 401076"/>
                  <a:gd name="connsiteY2" fmla="*/ 297659 h 360836"/>
                  <a:gd name="connsiteX3" fmla="*/ 72802 w 401076"/>
                  <a:gd name="connsiteY3" fmla="*/ 279842 h 360836"/>
                  <a:gd name="connsiteX4" fmla="*/ 100756 w 401076"/>
                  <a:gd name="connsiteY4" fmla="*/ 300116 h 360836"/>
                  <a:gd name="connsiteX5" fmla="*/ 96250 w 401076"/>
                  <a:gd name="connsiteY5" fmla="*/ 343634 h 360836"/>
                  <a:gd name="connsiteX6" fmla="*/ 149188 w 401076"/>
                  <a:gd name="connsiteY6" fmla="*/ 360836 h 360836"/>
                  <a:gd name="connsiteX7" fmla="*/ 171100 w 401076"/>
                  <a:gd name="connsiteY7" fmla="*/ 322950 h 360836"/>
                  <a:gd name="connsiteX8" fmla="*/ 188405 w 401076"/>
                  <a:gd name="connsiteY8" fmla="*/ 323769 h 360836"/>
                  <a:gd name="connsiteX9" fmla="*/ 205709 w 401076"/>
                  <a:gd name="connsiteY9" fmla="*/ 322848 h 360836"/>
                  <a:gd name="connsiteX10" fmla="*/ 227621 w 401076"/>
                  <a:gd name="connsiteY10" fmla="*/ 360733 h 360836"/>
                  <a:gd name="connsiteX11" fmla="*/ 280559 w 401076"/>
                  <a:gd name="connsiteY11" fmla="*/ 343429 h 360836"/>
                  <a:gd name="connsiteX12" fmla="*/ 276054 w 401076"/>
                  <a:gd name="connsiteY12" fmla="*/ 299912 h 360836"/>
                  <a:gd name="connsiteX13" fmla="*/ 303905 w 401076"/>
                  <a:gd name="connsiteY13" fmla="*/ 279638 h 360836"/>
                  <a:gd name="connsiteX14" fmla="*/ 344043 w 401076"/>
                  <a:gd name="connsiteY14" fmla="*/ 297352 h 360836"/>
                  <a:gd name="connsiteX15" fmla="*/ 376707 w 401076"/>
                  <a:gd name="connsiteY15" fmla="*/ 252299 h 360836"/>
                  <a:gd name="connsiteX16" fmla="*/ 347422 w 401076"/>
                  <a:gd name="connsiteY16" fmla="*/ 219737 h 360836"/>
                  <a:gd name="connsiteX17" fmla="*/ 358071 w 401076"/>
                  <a:gd name="connsiteY17" fmla="*/ 186869 h 360836"/>
                  <a:gd name="connsiteX18" fmla="*/ 401076 w 401076"/>
                  <a:gd name="connsiteY18" fmla="*/ 177858 h 360836"/>
                  <a:gd name="connsiteX19" fmla="*/ 401076 w 401076"/>
                  <a:gd name="connsiteY19" fmla="*/ 122156 h 360836"/>
                  <a:gd name="connsiteX20" fmla="*/ 358276 w 401076"/>
                  <a:gd name="connsiteY20" fmla="*/ 113043 h 360836"/>
                  <a:gd name="connsiteX21" fmla="*/ 347627 w 401076"/>
                  <a:gd name="connsiteY21" fmla="*/ 80175 h 360836"/>
                  <a:gd name="connsiteX22" fmla="*/ 376809 w 401076"/>
                  <a:gd name="connsiteY22" fmla="*/ 47613 h 360836"/>
                  <a:gd name="connsiteX23" fmla="*/ 344043 w 401076"/>
                  <a:gd name="connsiteY23" fmla="*/ 2560 h 360836"/>
                  <a:gd name="connsiteX24" fmla="*/ 304007 w 401076"/>
                  <a:gd name="connsiteY24" fmla="*/ 20274 h 360836"/>
                  <a:gd name="connsiteX25" fmla="*/ 276054 w 401076"/>
                  <a:gd name="connsiteY25" fmla="*/ 0 h 360836"/>
                  <a:gd name="connsiteX0" fmla="*/ 0 w 401076"/>
                  <a:gd name="connsiteY0" fmla="*/ 252606 h 360836"/>
                  <a:gd name="connsiteX1" fmla="*/ 32766 w 401076"/>
                  <a:gd name="connsiteY1" fmla="*/ 297659 h 360836"/>
                  <a:gd name="connsiteX2" fmla="*/ 72802 w 401076"/>
                  <a:gd name="connsiteY2" fmla="*/ 279842 h 360836"/>
                  <a:gd name="connsiteX3" fmla="*/ 100756 w 401076"/>
                  <a:gd name="connsiteY3" fmla="*/ 300116 h 360836"/>
                  <a:gd name="connsiteX4" fmla="*/ 96250 w 401076"/>
                  <a:gd name="connsiteY4" fmla="*/ 343634 h 360836"/>
                  <a:gd name="connsiteX5" fmla="*/ 149188 w 401076"/>
                  <a:gd name="connsiteY5" fmla="*/ 360836 h 360836"/>
                  <a:gd name="connsiteX6" fmla="*/ 171100 w 401076"/>
                  <a:gd name="connsiteY6" fmla="*/ 322950 h 360836"/>
                  <a:gd name="connsiteX7" fmla="*/ 188405 w 401076"/>
                  <a:gd name="connsiteY7" fmla="*/ 323769 h 360836"/>
                  <a:gd name="connsiteX8" fmla="*/ 205709 w 401076"/>
                  <a:gd name="connsiteY8" fmla="*/ 322848 h 360836"/>
                  <a:gd name="connsiteX9" fmla="*/ 227621 w 401076"/>
                  <a:gd name="connsiteY9" fmla="*/ 360733 h 360836"/>
                  <a:gd name="connsiteX10" fmla="*/ 280559 w 401076"/>
                  <a:gd name="connsiteY10" fmla="*/ 343429 h 360836"/>
                  <a:gd name="connsiteX11" fmla="*/ 276054 w 401076"/>
                  <a:gd name="connsiteY11" fmla="*/ 299912 h 360836"/>
                  <a:gd name="connsiteX12" fmla="*/ 303905 w 401076"/>
                  <a:gd name="connsiteY12" fmla="*/ 279638 h 360836"/>
                  <a:gd name="connsiteX13" fmla="*/ 344043 w 401076"/>
                  <a:gd name="connsiteY13" fmla="*/ 297352 h 360836"/>
                  <a:gd name="connsiteX14" fmla="*/ 376707 w 401076"/>
                  <a:gd name="connsiteY14" fmla="*/ 252299 h 360836"/>
                  <a:gd name="connsiteX15" fmla="*/ 347422 w 401076"/>
                  <a:gd name="connsiteY15" fmla="*/ 219737 h 360836"/>
                  <a:gd name="connsiteX16" fmla="*/ 358071 w 401076"/>
                  <a:gd name="connsiteY16" fmla="*/ 186869 h 360836"/>
                  <a:gd name="connsiteX17" fmla="*/ 401076 w 401076"/>
                  <a:gd name="connsiteY17" fmla="*/ 177858 h 360836"/>
                  <a:gd name="connsiteX18" fmla="*/ 401076 w 401076"/>
                  <a:gd name="connsiteY18" fmla="*/ 122156 h 360836"/>
                  <a:gd name="connsiteX19" fmla="*/ 358276 w 401076"/>
                  <a:gd name="connsiteY19" fmla="*/ 113043 h 360836"/>
                  <a:gd name="connsiteX20" fmla="*/ 347627 w 401076"/>
                  <a:gd name="connsiteY20" fmla="*/ 80175 h 360836"/>
                  <a:gd name="connsiteX21" fmla="*/ 376809 w 401076"/>
                  <a:gd name="connsiteY21" fmla="*/ 47613 h 360836"/>
                  <a:gd name="connsiteX22" fmla="*/ 344043 w 401076"/>
                  <a:gd name="connsiteY22" fmla="*/ 2560 h 360836"/>
                  <a:gd name="connsiteX23" fmla="*/ 304007 w 401076"/>
                  <a:gd name="connsiteY23" fmla="*/ 20274 h 360836"/>
                  <a:gd name="connsiteX24" fmla="*/ 276054 w 401076"/>
                  <a:gd name="connsiteY24" fmla="*/ 0 h 360836"/>
                  <a:gd name="connsiteX0" fmla="*/ 0 w 368310"/>
                  <a:gd name="connsiteY0" fmla="*/ 297659 h 360836"/>
                  <a:gd name="connsiteX1" fmla="*/ 40036 w 368310"/>
                  <a:gd name="connsiteY1" fmla="*/ 279842 h 360836"/>
                  <a:gd name="connsiteX2" fmla="*/ 67990 w 368310"/>
                  <a:gd name="connsiteY2" fmla="*/ 300116 h 360836"/>
                  <a:gd name="connsiteX3" fmla="*/ 63484 w 368310"/>
                  <a:gd name="connsiteY3" fmla="*/ 343634 h 360836"/>
                  <a:gd name="connsiteX4" fmla="*/ 116422 w 368310"/>
                  <a:gd name="connsiteY4" fmla="*/ 360836 h 360836"/>
                  <a:gd name="connsiteX5" fmla="*/ 138334 w 368310"/>
                  <a:gd name="connsiteY5" fmla="*/ 322950 h 360836"/>
                  <a:gd name="connsiteX6" fmla="*/ 155639 w 368310"/>
                  <a:gd name="connsiteY6" fmla="*/ 323769 h 360836"/>
                  <a:gd name="connsiteX7" fmla="*/ 172943 w 368310"/>
                  <a:gd name="connsiteY7" fmla="*/ 322848 h 360836"/>
                  <a:gd name="connsiteX8" fmla="*/ 194855 w 368310"/>
                  <a:gd name="connsiteY8" fmla="*/ 360733 h 360836"/>
                  <a:gd name="connsiteX9" fmla="*/ 247793 w 368310"/>
                  <a:gd name="connsiteY9" fmla="*/ 343429 h 360836"/>
                  <a:gd name="connsiteX10" fmla="*/ 243288 w 368310"/>
                  <a:gd name="connsiteY10" fmla="*/ 299912 h 360836"/>
                  <a:gd name="connsiteX11" fmla="*/ 271139 w 368310"/>
                  <a:gd name="connsiteY11" fmla="*/ 279638 h 360836"/>
                  <a:gd name="connsiteX12" fmla="*/ 311277 w 368310"/>
                  <a:gd name="connsiteY12" fmla="*/ 297352 h 360836"/>
                  <a:gd name="connsiteX13" fmla="*/ 343941 w 368310"/>
                  <a:gd name="connsiteY13" fmla="*/ 252299 h 360836"/>
                  <a:gd name="connsiteX14" fmla="*/ 314656 w 368310"/>
                  <a:gd name="connsiteY14" fmla="*/ 219737 h 360836"/>
                  <a:gd name="connsiteX15" fmla="*/ 325305 w 368310"/>
                  <a:gd name="connsiteY15" fmla="*/ 186869 h 360836"/>
                  <a:gd name="connsiteX16" fmla="*/ 368310 w 368310"/>
                  <a:gd name="connsiteY16" fmla="*/ 177858 h 360836"/>
                  <a:gd name="connsiteX17" fmla="*/ 368310 w 368310"/>
                  <a:gd name="connsiteY17" fmla="*/ 122156 h 360836"/>
                  <a:gd name="connsiteX18" fmla="*/ 325510 w 368310"/>
                  <a:gd name="connsiteY18" fmla="*/ 113043 h 360836"/>
                  <a:gd name="connsiteX19" fmla="*/ 314861 w 368310"/>
                  <a:gd name="connsiteY19" fmla="*/ 80175 h 360836"/>
                  <a:gd name="connsiteX20" fmla="*/ 344043 w 368310"/>
                  <a:gd name="connsiteY20" fmla="*/ 47613 h 360836"/>
                  <a:gd name="connsiteX21" fmla="*/ 311277 w 368310"/>
                  <a:gd name="connsiteY21" fmla="*/ 2560 h 360836"/>
                  <a:gd name="connsiteX22" fmla="*/ 271241 w 368310"/>
                  <a:gd name="connsiteY22" fmla="*/ 20274 h 360836"/>
                  <a:gd name="connsiteX23" fmla="*/ 243288 w 368310"/>
                  <a:gd name="connsiteY23" fmla="*/ 0 h 360836"/>
                  <a:gd name="connsiteX0" fmla="*/ 0 w 328274"/>
                  <a:gd name="connsiteY0" fmla="*/ 279842 h 360836"/>
                  <a:gd name="connsiteX1" fmla="*/ 27954 w 328274"/>
                  <a:gd name="connsiteY1" fmla="*/ 300116 h 360836"/>
                  <a:gd name="connsiteX2" fmla="*/ 23448 w 328274"/>
                  <a:gd name="connsiteY2" fmla="*/ 343634 h 360836"/>
                  <a:gd name="connsiteX3" fmla="*/ 76386 w 328274"/>
                  <a:gd name="connsiteY3" fmla="*/ 360836 h 360836"/>
                  <a:gd name="connsiteX4" fmla="*/ 98298 w 328274"/>
                  <a:gd name="connsiteY4" fmla="*/ 322950 h 360836"/>
                  <a:gd name="connsiteX5" fmla="*/ 115603 w 328274"/>
                  <a:gd name="connsiteY5" fmla="*/ 323769 h 360836"/>
                  <a:gd name="connsiteX6" fmla="*/ 132907 w 328274"/>
                  <a:gd name="connsiteY6" fmla="*/ 322848 h 360836"/>
                  <a:gd name="connsiteX7" fmla="*/ 154819 w 328274"/>
                  <a:gd name="connsiteY7" fmla="*/ 360733 h 360836"/>
                  <a:gd name="connsiteX8" fmla="*/ 207757 w 328274"/>
                  <a:gd name="connsiteY8" fmla="*/ 343429 h 360836"/>
                  <a:gd name="connsiteX9" fmla="*/ 203252 w 328274"/>
                  <a:gd name="connsiteY9" fmla="*/ 299912 h 360836"/>
                  <a:gd name="connsiteX10" fmla="*/ 231103 w 328274"/>
                  <a:gd name="connsiteY10" fmla="*/ 279638 h 360836"/>
                  <a:gd name="connsiteX11" fmla="*/ 271241 w 328274"/>
                  <a:gd name="connsiteY11" fmla="*/ 297352 h 360836"/>
                  <a:gd name="connsiteX12" fmla="*/ 303905 w 328274"/>
                  <a:gd name="connsiteY12" fmla="*/ 252299 h 360836"/>
                  <a:gd name="connsiteX13" fmla="*/ 274620 w 328274"/>
                  <a:gd name="connsiteY13" fmla="*/ 219737 h 360836"/>
                  <a:gd name="connsiteX14" fmla="*/ 285269 w 328274"/>
                  <a:gd name="connsiteY14" fmla="*/ 186869 h 360836"/>
                  <a:gd name="connsiteX15" fmla="*/ 328274 w 328274"/>
                  <a:gd name="connsiteY15" fmla="*/ 177858 h 360836"/>
                  <a:gd name="connsiteX16" fmla="*/ 328274 w 328274"/>
                  <a:gd name="connsiteY16" fmla="*/ 122156 h 360836"/>
                  <a:gd name="connsiteX17" fmla="*/ 285474 w 328274"/>
                  <a:gd name="connsiteY17" fmla="*/ 113043 h 360836"/>
                  <a:gd name="connsiteX18" fmla="*/ 274825 w 328274"/>
                  <a:gd name="connsiteY18" fmla="*/ 80175 h 360836"/>
                  <a:gd name="connsiteX19" fmla="*/ 304007 w 328274"/>
                  <a:gd name="connsiteY19" fmla="*/ 47613 h 360836"/>
                  <a:gd name="connsiteX20" fmla="*/ 271241 w 328274"/>
                  <a:gd name="connsiteY20" fmla="*/ 2560 h 360836"/>
                  <a:gd name="connsiteX21" fmla="*/ 231205 w 328274"/>
                  <a:gd name="connsiteY21" fmla="*/ 20274 h 360836"/>
                  <a:gd name="connsiteX22" fmla="*/ 203252 w 328274"/>
                  <a:gd name="connsiteY22" fmla="*/ 0 h 360836"/>
                  <a:gd name="connsiteX0" fmla="*/ 4506 w 304826"/>
                  <a:gd name="connsiteY0" fmla="*/ 300116 h 360836"/>
                  <a:gd name="connsiteX1" fmla="*/ 0 w 304826"/>
                  <a:gd name="connsiteY1" fmla="*/ 343634 h 360836"/>
                  <a:gd name="connsiteX2" fmla="*/ 52938 w 304826"/>
                  <a:gd name="connsiteY2" fmla="*/ 360836 h 360836"/>
                  <a:gd name="connsiteX3" fmla="*/ 74850 w 304826"/>
                  <a:gd name="connsiteY3" fmla="*/ 322950 h 360836"/>
                  <a:gd name="connsiteX4" fmla="*/ 92155 w 304826"/>
                  <a:gd name="connsiteY4" fmla="*/ 323769 h 360836"/>
                  <a:gd name="connsiteX5" fmla="*/ 109459 w 304826"/>
                  <a:gd name="connsiteY5" fmla="*/ 322848 h 360836"/>
                  <a:gd name="connsiteX6" fmla="*/ 131371 w 304826"/>
                  <a:gd name="connsiteY6" fmla="*/ 360733 h 360836"/>
                  <a:gd name="connsiteX7" fmla="*/ 184309 w 304826"/>
                  <a:gd name="connsiteY7" fmla="*/ 343429 h 360836"/>
                  <a:gd name="connsiteX8" fmla="*/ 179804 w 304826"/>
                  <a:gd name="connsiteY8" fmla="*/ 299912 h 360836"/>
                  <a:gd name="connsiteX9" fmla="*/ 207655 w 304826"/>
                  <a:gd name="connsiteY9" fmla="*/ 279638 h 360836"/>
                  <a:gd name="connsiteX10" fmla="*/ 247793 w 304826"/>
                  <a:gd name="connsiteY10" fmla="*/ 297352 h 360836"/>
                  <a:gd name="connsiteX11" fmla="*/ 280457 w 304826"/>
                  <a:gd name="connsiteY11" fmla="*/ 252299 h 360836"/>
                  <a:gd name="connsiteX12" fmla="*/ 251172 w 304826"/>
                  <a:gd name="connsiteY12" fmla="*/ 219737 h 360836"/>
                  <a:gd name="connsiteX13" fmla="*/ 261821 w 304826"/>
                  <a:gd name="connsiteY13" fmla="*/ 186869 h 360836"/>
                  <a:gd name="connsiteX14" fmla="*/ 304826 w 304826"/>
                  <a:gd name="connsiteY14" fmla="*/ 177858 h 360836"/>
                  <a:gd name="connsiteX15" fmla="*/ 304826 w 304826"/>
                  <a:gd name="connsiteY15" fmla="*/ 122156 h 360836"/>
                  <a:gd name="connsiteX16" fmla="*/ 262026 w 304826"/>
                  <a:gd name="connsiteY16" fmla="*/ 113043 h 360836"/>
                  <a:gd name="connsiteX17" fmla="*/ 251377 w 304826"/>
                  <a:gd name="connsiteY17" fmla="*/ 80175 h 360836"/>
                  <a:gd name="connsiteX18" fmla="*/ 280559 w 304826"/>
                  <a:gd name="connsiteY18" fmla="*/ 47613 h 360836"/>
                  <a:gd name="connsiteX19" fmla="*/ 247793 w 304826"/>
                  <a:gd name="connsiteY19" fmla="*/ 2560 h 360836"/>
                  <a:gd name="connsiteX20" fmla="*/ 207757 w 304826"/>
                  <a:gd name="connsiteY20" fmla="*/ 20274 h 360836"/>
                  <a:gd name="connsiteX21" fmla="*/ 179804 w 304826"/>
                  <a:gd name="connsiteY21" fmla="*/ 0 h 360836"/>
                  <a:gd name="connsiteX0" fmla="*/ 0 w 304826"/>
                  <a:gd name="connsiteY0" fmla="*/ 343634 h 360836"/>
                  <a:gd name="connsiteX1" fmla="*/ 52938 w 304826"/>
                  <a:gd name="connsiteY1" fmla="*/ 360836 h 360836"/>
                  <a:gd name="connsiteX2" fmla="*/ 74850 w 304826"/>
                  <a:gd name="connsiteY2" fmla="*/ 322950 h 360836"/>
                  <a:gd name="connsiteX3" fmla="*/ 92155 w 304826"/>
                  <a:gd name="connsiteY3" fmla="*/ 323769 h 360836"/>
                  <a:gd name="connsiteX4" fmla="*/ 109459 w 304826"/>
                  <a:gd name="connsiteY4" fmla="*/ 322848 h 360836"/>
                  <a:gd name="connsiteX5" fmla="*/ 131371 w 304826"/>
                  <a:gd name="connsiteY5" fmla="*/ 360733 h 360836"/>
                  <a:gd name="connsiteX6" fmla="*/ 184309 w 304826"/>
                  <a:gd name="connsiteY6" fmla="*/ 343429 h 360836"/>
                  <a:gd name="connsiteX7" fmla="*/ 179804 w 304826"/>
                  <a:gd name="connsiteY7" fmla="*/ 299912 h 360836"/>
                  <a:gd name="connsiteX8" fmla="*/ 207655 w 304826"/>
                  <a:gd name="connsiteY8" fmla="*/ 279638 h 360836"/>
                  <a:gd name="connsiteX9" fmla="*/ 247793 w 304826"/>
                  <a:gd name="connsiteY9" fmla="*/ 297352 h 360836"/>
                  <a:gd name="connsiteX10" fmla="*/ 280457 w 304826"/>
                  <a:gd name="connsiteY10" fmla="*/ 252299 h 360836"/>
                  <a:gd name="connsiteX11" fmla="*/ 251172 w 304826"/>
                  <a:gd name="connsiteY11" fmla="*/ 219737 h 360836"/>
                  <a:gd name="connsiteX12" fmla="*/ 261821 w 304826"/>
                  <a:gd name="connsiteY12" fmla="*/ 186869 h 360836"/>
                  <a:gd name="connsiteX13" fmla="*/ 304826 w 304826"/>
                  <a:gd name="connsiteY13" fmla="*/ 177858 h 360836"/>
                  <a:gd name="connsiteX14" fmla="*/ 304826 w 304826"/>
                  <a:gd name="connsiteY14" fmla="*/ 122156 h 360836"/>
                  <a:gd name="connsiteX15" fmla="*/ 262026 w 304826"/>
                  <a:gd name="connsiteY15" fmla="*/ 113043 h 360836"/>
                  <a:gd name="connsiteX16" fmla="*/ 251377 w 304826"/>
                  <a:gd name="connsiteY16" fmla="*/ 80175 h 360836"/>
                  <a:gd name="connsiteX17" fmla="*/ 280559 w 304826"/>
                  <a:gd name="connsiteY17" fmla="*/ 47613 h 360836"/>
                  <a:gd name="connsiteX18" fmla="*/ 247793 w 304826"/>
                  <a:gd name="connsiteY18" fmla="*/ 2560 h 360836"/>
                  <a:gd name="connsiteX19" fmla="*/ 207757 w 304826"/>
                  <a:gd name="connsiteY19" fmla="*/ 20274 h 360836"/>
                  <a:gd name="connsiteX20" fmla="*/ 179804 w 304826"/>
                  <a:gd name="connsiteY20" fmla="*/ 0 h 360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04826" h="360836">
                    <a:moveTo>
                      <a:pt x="0" y="343634"/>
                    </a:moveTo>
                    <a:lnTo>
                      <a:pt x="52938" y="360836"/>
                    </a:lnTo>
                    <a:lnTo>
                      <a:pt x="74850" y="322950"/>
                    </a:lnTo>
                    <a:cubicBezTo>
                      <a:pt x="80584" y="323462"/>
                      <a:pt x="86318" y="323769"/>
                      <a:pt x="92155" y="323769"/>
                    </a:cubicBezTo>
                    <a:cubicBezTo>
                      <a:pt x="97991" y="323769"/>
                      <a:pt x="103725" y="323462"/>
                      <a:pt x="109459" y="322848"/>
                    </a:cubicBezTo>
                    <a:lnTo>
                      <a:pt x="131371" y="360733"/>
                    </a:lnTo>
                    <a:lnTo>
                      <a:pt x="184309" y="343429"/>
                    </a:lnTo>
                    <a:lnTo>
                      <a:pt x="179804" y="299912"/>
                    </a:lnTo>
                    <a:cubicBezTo>
                      <a:pt x="189838" y="294075"/>
                      <a:pt x="199156" y="287215"/>
                      <a:pt x="207655" y="279638"/>
                    </a:cubicBezTo>
                    <a:lnTo>
                      <a:pt x="247793" y="297352"/>
                    </a:lnTo>
                    <a:lnTo>
                      <a:pt x="280457" y="252299"/>
                    </a:lnTo>
                    <a:lnTo>
                      <a:pt x="251172" y="219737"/>
                    </a:lnTo>
                    <a:cubicBezTo>
                      <a:pt x="255780" y="209293"/>
                      <a:pt x="259364" y="198235"/>
                      <a:pt x="261821" y="186869"/>
                    </a:cubicBezTo>
                    <a:lnTo>
                      <a:pt x="304826" y="177858"/>
                    </a:lnTo>
                    <a:lnTo>
                      <a:pt x="304826" y="122156"/>
                    </a:lnTo>
                    <a:lnTo>
                      <a:pt x="262026" y="113043"/>
                    </a:lnTo>
                    <a:cubicBezTo>
                      <a:pt x="259568" y="101677"/>
                      <a:pt x="255985" y="90721"/>
                      <a:pt x="251377" y="80175"/>
                    </a:cubicBezTo>
                    <a:lnTo>
                      <a:pt x="280559" y="47613"/>
                    </a:lnTo>
                    <a:lnTo>
                      <a:pt x="247793" y="2560"/>
                    </a:lnTo>
                    <a:lnTo>
                      <a:pt x="207757" y="20274"/>
                    </a:lnTo>
                    <a:cubicBezTo>
                      <a:pt x="199156" y="12697"/>
                      <a:pt x="189838" y="5837"/>
                      <a:pt x="179804" y="0"/>
                    </a:cubicBezTo>
                  </a:path>
                </a:pathLst>
              </a:custGeom>
              <a:no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36" name="Полилиния: фигура 35">
                <a:extLst>
                  <a:ext uri="{FF2B5EF4-FFF2-40B4-BE49-F238E27FC236}">
                    <a16:creationId xmlns:a16="http://schemas.microsoft.com/office/drawing/2014/main" xmlns="" id="{2F6AD142-A287-48C6-A29E-05CF503C1FCA}"/>
                  </a:ext>
                </a:extLst>
              </p:cNvPr>
              <p:cNvSpPr/>
              <p:nvPr/>
            </p:nvSpPr>
            <p:spPr>
              <a:xfrm rot="1078824">
                <a:off x="7804719" y="4559669"/>
                <a:ext cx="738455" cy="874140"/>
              </a:xfrm>
              <a:custGeom>
                <a:avLst/>
                <a:gdLst>
                  <a:gd name="connsiteX0" fmla="*/ 426111 w 425957"/>
                  <a:gd name="connsiteY0" fmla="*/ 239345 h 422885"/>
                  <a:gd name="connsiteX1" fmla="*/ 426111 w 425957"/>
                  <a:gd name="connsiteY1" fmla="*/ 183643 h 422885"/>
                  <a:gd name="connsiteX2" fmla="*/ 383311 w 425957"/>
                  <a:gd name="connsiteY2" fmla="*/ 174530 h 422885"/>
                  <a:gd name="connsiteX3" fmla="*/ 372662 w 425957"/>
                  <a:gd name="connsiteY3" fmla="*/ 141662 h 422885"/>
                  <a:gd name="connsiteX4" fmla="*/ 401844 w 425957"/>
                  <a:gd name="connsiteY4" fmla="*/ 109100 h 422885"/>
                  <a:gd name="connsiteX5" fmla="*/ 369078 w 425957"/>
                  <a:gd name="connsiteY5" fmla="*/ 64047 h 422885"/>
                  <a:gd name="connsiteX6" fmla="*/ 329042 w 425957"/>
                  <a:gd name="connsiteY6" fmla="*/ 81761 h 422885"/>
                  <a:gd name="connsiteX7" fmla="*/ 301089 w 425957"/>
                  <a:gd name="connsiteY7" fmla="*/ 61487 h 422885"/>
                  <a:gd name="connsiteX8" fmla="*/ 305594 w 425957"/>
                  <a:gd name="connsiteY8" fmla="*/ 17970 h 422885"/>
                  <a:gd name="connsiteX9" fmla="*/ 252656 w 425957"/>
                  <a:gd name="connsiteY9" fmla="*/ 768 h 422885"/>
                  <a:gd name="connsiteX10" fmla="*/ 230744 w 425957"/>
                  <a:gd name="connsiteY10" fmla="*/ 38654 h 422885"/>
                  <a:gd name="connsiteX11" fmla="*/ 213440 w 425957"/>
                  <a:gd name="connsiteY11" fmla="*/ 37834 h 422885"/>
                  <a:gd name="connsiteX12" fmla="*/ 196135 w 425957"/>
                  <a:gd name="connsiteY12" fmla="*/ 38654 h 422885"/>
                  <a:gd name="connsiteX13" fmla="*/ 174120 w 425957"/>
                  <a:gd name="connsiteY13" fmla="*/ 870 h 422885"/>
                  <a:gd name="connsiteX14" fmla="*/ 121183 w 425957"/>
                  <a:gd name="connsiteY14" fmla="*/ 18072 h 422885"/>
                  <a:gd name="connsiteX15" fmla="*/ 125688 w 425957"/>
                  <a:gd name="connsiteY15" fmla="*/ 61590 h 422885"/>
                  <a:gd name="connsiteX16" fmla="*/ 97735 w 425957"/>
                  <a:gd name="connsiteY16" fmla="*/ 81966 h 422885"/>
                  <a:gd name="connsiteX17" fmla="*/ 57699 w 425957"/>
                  <a:gd name="connsiteY17" fmla="*/ 64150 h 422885"/>
                  <a:gd name="connsiteX18" fmla="*/ 24933 w 425957"/>
                  <a:gd name="connsiteY18" fmla="*/ 109203 h 422885"/>
                  <a:gd name="connsiteX19" fmla="*/ 54217 w 425957"/>
                  <a:gd name="connsiteY19" fmla="*/ 141764 h 422885"/>
                  <a:gd name="connsiteX20" fmla="*/ 43569 w 425957"/>
                  <a:gd name="connsiteY20" fmla="*/ 174632 h 422885"/>
                  <a:gd name="connsiteX21" fmla="*/ 768 w 425957"/>
                  <a:gd name="connsiteY21" fmla="*/ 183848 h 422885"/>
                  <a:gd name="connsiteX22" fmla="*/ 768 w 425957"/>
                  <a:gd name="connsiteY22" fmla="*/ 239550 h 422885"/>
                  <a:gd name="connsiteX23" fmla="*/ 43569 w 425957"/>
                  <a:gd name="connsiteY23" fmla="*/ 248663 h 422885"/>
                  <a:gd name="connsiteX24" fmla="*/ 54217 w 425957"/>
                  <a:gd name="connsiteY24" fmla="*/ 281532 h 422885"/>
                  <a:gd name="connsiteX25" fmla="*/ 25035 w 425957"/>
                  <a:gd name="connsiteY25" fmla="*/ 314093 h 422885"/>
                  <a:gd name="connsiteX26" fmla="*/ 57801 w 425957"/>
                  <a:gd name="connsiteY26" fmla="*/ 359146 h 422885"/>
                  <a:gd name="connsiteX27" fmla="*/ 97837 w 425957"/>
                  <a:gd name="connsiteY27" fmla="*/ 341329 h 422885"/>
                  <a:gd name="connsiteX28" fmla="*/ 125791 w 425957"/>
                  <a:gd name="connsiteY28" fmla="*/ 361603 h 422885"/>
                  <a:gd name="connsiteX29" fmla="*/ 121285 w 425957"/>
                  <a:gd name="connsiteY29" fmla="*/ 405121 h 422885"/>
                  <a:gd name="connsiteX30" fmla="*/ 174223 w 425957"/>
                  <a:gd name="connsiteY30" fmla="*/ 422323 h 422885"/>
                  <a:gd name="connsiteX31" fmla="*/ 196135 w 425957"/>
                  <a:gd name="connsiteY31" fmla="*/ 384437 h 422885"/>
                  <a:gd name="connsiteX32" fmla="*/ 213440 w 425957"/>
                  <a:gd name="connsiteY32" fmla="*/ 385256 h 422885"/>
                  <a:gd name="connsiteX33" fmla="*/ 230744 w 425957"/>
                  <a:gd name="connsiteY33" fmla="*/ 384335 h 422885"/>
                  <a:gd name="connsiteX34" fmla="*/ 252656 w 425957"/>
                  <a:gd name="connsiteY34" fmla="*/ 422220 h 422885"/>
                  <a:gd name="connsiteX35" fmla="*/ 305594 w 425957"/>
                  <a:gd name="connsiteY35" fmla="*/ 404916 h 422885"/>
                  <a:gd name="connsiteX36" fmla="*/ 301089 w 425957"/>
                  <a:gd name="connsiteY36" fmla="*/ 361399 h 422885"/>
                  <a:gd name="connsiteX37" fmla="*/ 328940 w 425957"/>
                  <a:gd name="connsiteY37" fmla="*/ 341125 h 422885"/>
                  <a:gd name="connsiteX38" fmla="*/ 369078 w 425957"/>
                  <a:gd name="connsiteY38" fmla="*/ 358839 h 422885"/>
                  <a:gd name="connsiteX39" fmla="*/ 401742 w 425957"/>
                  <a:gd name="connsiteY39" fmla="*/ 313786 h 422885"/>
                  <a:gd name="connsiteX40" fmla="*/ 372457 w 425957"/>
                  <a:gd name="connsiteY40" fmla="*/ 281224 h 422885"/>
                  <a:gd name="connsiteX41" fmla="*/ 383106 w 425957"/>
                  <a:gd name="connsiteY41" fmla="*/ 248356 h 422885"/>
                  <a:gd name="connsiteX42" fmla="*/ 426111 w 425957"/>
                  <a:gd name="connsiteY42" fmla="*/ 239345 h 422885"/>
                  <a:gd name="connsiteX43" fmla="*/ 213542 w 425957"/>
                  <a:gd name="connsiteY43" fmla="*/ 336107 h 422885"/>
                  <a:gd name="connsiteX44" fmla="*/ 89134 w 425957"/>
                  <a:gd name="connsiteY44" fmla="*/ 211699 h 422885"/>
                  <a:gd name="connsiteX45" fmla="*/ 213542 w 425957"/>
                  <a:gd name="connsiteY45" fmla="*/ 87291 h 422885"/>
                  <a:gd name="connsiteX46" fmla="*/ 337950 w 425957"/>
                  <a:gd name="connsiteY46" fmla="*/ 211699 h 422885"/>
                  <a:gd name="connsiteX47" fmla="*/ 213542 w 425957"/>
                  <a:gd name="connsiteY47" fmla="*/ 336107 h 422885"/>
                  <a:gd name="connsiteX0" fmla="*/ 425343 w 425343"/>
                  <a:gd name="connsiteY0" fmla="*/ 238577 h 421555"/>
                  <a:gd name="connsiteX1" fmla="*/ 425343 w 425343"/>
                  <a:gd name="connsiteY1" fmla="*/ 182875 h 421555"/>
                  <a:gd name="connsiteX2" fmla="*/ 382543 w 425343"/>
                  <a:gd name="connsiteY2" fmla="*/ 173762 h 421555"/>
                  <a:gd name="connsiteX3" fmla="*/ 371894 w 425343"/>
                  <a:gd name="connsiteY3" fmla="*/ 140894 h 421555"/>
                  <a:gd name="connsiteX4" fmla="*/ 401076 w 425343"/>
                  <a:gd name="connsiteY4" fmla="*/ 108332 h 421555"/>
                  <a:gd name="connsiteX5" fmla="*/ 368310 w 425343"/>
                  <a:gd name="connsiteY5" fmla="*/ 63279 h 421555"/>
                  <a:gd name="connsiteX6" fmla="*/ 328274 w 425343"/>
                  <a:gd name="connsiteY6" fmla="*/ 80993 h 421555"/>
                  <a:gd name="connsiteX7" fmla="*/ 300321 w 425343"/>
                  <a:gd name="connsiteY7" fmla="*/ 60719 h 421555"/>
                  <a:gd name="connsiteX8" fmla="*/ 304826 w 425343"/>
                  <a:gd name="connsiteY8" fmla="*/ 17202 h 421555"/>
                  <a:gd name="connsiteX9" fmla="*/ 251888 w 425343"/>
                  <a:gd name="connsiteY9" fmla="*/ 0 h 421555"/>
                  <a:gd name="connsiteX10" fmla="*/ 229976 w 425343"/>
                  <a:gd name="connsiteY10" fmla="*/ 37886 h 421555"/>
                  <a:gd name="connsiteX11" fmla="*/ 212672 w 425343"/>
                  <a:gd name="connsiteY11" fmla="*/ 37066 h 421555"/>
                  <a:gd name="connsiteX12" fmla="*/ 195367 w 425343"/>
                  <a:gd name="connsiteY12" fmla="*/ 37886 h 421555"/>
                  <a:gd name="connsiteX13" fmla="*/ 173352 w 425343"/>
                  <a:gd name="connsiteY13" fmla="*/ 102 h 421555"/>
                  <a:gd name="connsiteX14" fmla="*/ 120415 w 425343"/>
                  <a:gd name="connsiteY14" fmla="*/ 17304 h 421555"/>
                  <a:gd name="connsiteX15" fmla="*/ 124920 w 425343"/>
                  <a:gd name="connsiteY15" fmla="*/ 60822 h 421555"/>
                  <a:gd name="connsiteX16" fmla="*/ 96967 w 425343"/>
                  <a:gd name="connsiteY16" fmla="*/ 81198 h 421555"/>
                  <a:gd name="connsiteX17" fmla="*/ 56931 w 425343"/>
                  <a:gd name="connsiteY17" fmla="*/ 63382 h 421555"/>
                  <a:gd name="connsiteX18" fmla="*/ 24165 w 425343"/>
                  <a:gd name="connsiteY18" fmla="*/ 108435 h 421555"/>
                  <a:gd name="connsiteX19" fmla="*/ 53449 w 425343"/>
                  <a:gd name="connsiteY19" fmla="*/ 140996 h 421555"/>
                  <a:gd name="connsiteX20" fmla="*/ 42801 w 425343"/>
                  <a:gd name="connsiteY20" fmla="*/ 173864 h 421555"/>
                  <a:gd name="connsiteX21" fmla="*/ 0 w 425343"/>
                  <a:gd name="connsiteY21" fmla="*/ 183080 h 421555"/>
                  <a:gd name="connsiteX22" fmla="*/ 0 w 425343"/>
                  <a:gd name="connsiteY22" fmla="*/ 238782 h 421555"/>
                  <a:gd name="connsiteX23" fmla="*/ 42801 w 425343"/>
                  <a:gd name="connsiteY23" fmla="*/ 247895 h 421555"/>
                  <a:gd name="connsiteX24" fmla="*/ 53449 w 425343"/>
                  <a:gd name="connsiteY24" fmla="*/ 280764 h 421555"/>
                  <a:gd name="connsiteX25" fmla="*/ 24267 w 425343"/>
                  <a:gd name="connsiteY25" fmla="*/ 313325 h 421555"/>
                  <a:gd name="connsiteX26" fmla="*/ 57033 w 425343"/>
                  <a:gd name="connsiteY26" fmla="*/ 358378 h 421555"/>
                  <a:gd name="connsiteX27" fmla="*/ 97069 w 425343"/>
                  <a:gd name="connsiteY27" fmla="*/ 340561 h 421555"/>
                  <a:gd name="connsiteX28" fmla="*/ 125023 w 425343"/>
                  <a:gd name="connsiteY28" fmla="*/ 360835 h 421555"/>
                  <a:gd name="connsiteX29" fmla="*/ 120517 w 425343"/>
                  <a:gd name="connsiteY29" fmla="*/ 404353 h 421555"/>
                  <a:gd name="connsiteX30" fmla="*/ 173455 w 425343"/>
                  <a:gd name="connsiteY30" fmla="*/ 421555 h 421555"/>
                  <a:gd name="connsiteX31" fmla="*/ 195367 w 425343"/>
                  <a:gd name="connsiteY31" fmla="*/ 383669 h 421555"/>
                  <a:gd name="connsiteX32" fmla="*/ 212672 w 425343"/>
                  <a:gd name="connsiteY32" fmla="*/ 384488 h 421555"/>
                  <a:gd name="connsiteX33" fmla="*/ 229976 w 425343"/>
                  <a:gd name="connsiteY33" fmla="*/ 383567 h 421555"/>
                  <a:gd name="connsiteX34" fmla="*/ 251888 w 425343"/>
                  <a:gd name="connsiteY34" fmla="*/ 421452 h 421555"/>
                  <a:gd name="connsiteX35" fmla="*/ 304826 w 425343"/>
                  <a:gd name="connsiteY35" fmla="*/ 404148 h 421555"/>
                  <a:gd name="connsiteX36" fmla="*/ 300321 w 425343"/>
                  <a:gd name="connsiteY36" fmla="*/ 360631 h 421555"/>
                  <a:gd name="connsiteX37" fmla="*/ 328172 w 425343"/>
                  <a:gd name="connsiteY37" fmla="*/ 340357 h 421555"/>
                  <a:gd name="connsiteX38" fmla="*/ 368310 w 425343"/>
                  <a:gd name="connsiteY38" fmla="*/ 358071 h 421555"/>
                  <a:gd name="connsiteX39" fmla="*/ 400974 w 425343"/>
                  <a:gd name="connsiteY39" fmla="*/ 313018 h 421555"/>
                  <a:gd name="connsiteX40" fmla="*/ 371689 w 425343"/>
                  <a:gd name="connsiteY40" fmla="*/ 280456 h 421555"/>
                  <a:gd name="connsiteX41" fmla="*/ 382338 w 425343"/>
                  <a:gd name="connsiteY41" fmla="*/ 247588 h 421555"/>
                  <a:gd name="connsiteX42" fmla="*/ 425343 w 425343"/>
                  <a:gd name="connsiteY42" fmla="*/ 238577 h 421555"/>
                  <a:gd name="connsiteX43" fmla="*/ 212774 w 425343"/>
                  <a:gd name="connsiteY43" fmla="*/ 335339 h 421555"/>
                  <a:gd name="connsiteX44" fmla="*/ 88366 w 425343"/>
                  <a:gd name="connsiteY44" fmla="*/ 210931 h 421555"/>
                  <a:gd name="connsiteX45" fmla="*/ 337182 w 425343"/>
                  <a:gd name="connsiteY45" fmla="*/ 210931 h 421555"/>
                  <a:gd name="connsiteX46" fmla="*/ 212774 w 425343"/>
                  <a:gd name="connsiteY46" fmla="*/ 335339 h 421555"/>
                  <a:gd name="connsiteX0" fmla="*/ 425343 w 425343"/>
                  <a:gd name="connsiteY0" fmla="*/ 238577 h 421555"/>
                  <a:gd name="connsiteX1" fmla="*/ 425343 w 425343"/>
                  <a:gd name="connsiteY1" fmla="*/ 182875 h 421555"/>
                  <a:gd name="connsiteX2" fmla="*/ 382543 w 425343"/>
                  <a:gd name="connsiteY2" fmla="*/ 173762 h 421555"/>
                  <a:gd name="connsiteX3" fmla="*/ 371894 w 425343"/>
                  <a:gd name="connsiteY3" fmla="*/ 140894 h 421555"/>
                  <a:gd name="connsiteX4" fmla="*/ 401076 w 425343"/>
                  <a:gd name="connsiteY4" fmla="*/ 108332 h 421555"/>
                  <a:gd name="connsiteX5" fmla="*/ 368310 w 425343"/>
                  <a:gd name="connsiteY5" fmla="*/ 63279 h 421555"/>
                  <a:gd name="connsiteX6" fmla="*/ 328274 w 425343"/>
                  <a:gd name="connsiteY6" fmla="*/ 80993 h 421555"/>
                  <a:gd name="connsiteX7" fmla="*/ 300321 w 425343"/>
                  <a:gd name="connsiteY7" fmla="*/ 60719 h 421555"/>
                  <a:gd name="connsiteX8" fmla="*/ 304826 w 425343"/>
                  <a:gd name="connsiteY8" fmla="*/ 17202 h 421555"/>
                  <a:gd name="connsiteX9" fmla="*/ 251888 w 425343"/>
                  <a:gd name="connsiteY9" fmla="*/ 0 h 421555"/>
                  <a:gd name="connsiteX10" fmla="*/ 229976 w 425343"/>
                  <a:gd name="connsiteY10" fmla="*/ 37886 h 421555"/>
                  <a:gd name="connsiteX11" fmla="*/ 212672 w 425343"/>
                  <a:gd name="connsiteY11" fmla="*/ 37066 h 421555"/>
                  <a:gd name="connsiteX12" fmla="*/ 195367 w 425343"/>
                  <a:gd name="connsiteY12" fmla="*/ 37886 h 421555"/>
                  <a:gd name="connsiteX13" fmla="*/ 173352 w 425343"/>
                  <a:gd name="connsiteY13" fmla="*/ 102 h 421555"/>
                  <a:gd name="connsiteX14" fmla="*/ 120415 w 425343"/>
                  <a:gd name="connsiteY14" fmla="*/ 17304 h 421555"/>
                  <a:gd name="connsiteX15" fmla="*/ 124920 w 425343"/>
                  <a:gd name="connsiteY15" fmla="*/ 60822 h 421555"/>
                  <a:gd name="connsiteX16" fmla="*/ 96967 w 425343"/>
                  <a:gd name="connsiteY16" fmla="*/ 81198 h 421555"/>
                  <a:gd name="connsiteX17" fmla="*/ 56931 w 425343"/>
                  <a:gd name="connsiteY17" fmla="*/ 63382 h 421555"/>
                  <a:gd name="connsiteX18" fmla="*/ 24165 w 425343"/>
                  <a:gd name="connsiteY18" fmla="*/ 108435 h 421555"/>
                  <a:gd name="connsiteX19" fmla="*/ 53449 w 425343"/>
                  <a:gd name="connsiteY19" fmla="*/ 140996 h 421555"/>
                  <a:gd name="connsiteX20" fmla="*/ 42801 w 425343"/>
                  <a:gd name="connsiteY20" fmla="*/ 173864 h 421555"/>
                  <a:gd name="connsiteX21" fmla="*/ 0 w 425343"/>
                  <a:gd name="connsiteY21" fmla="*/ 183080 h 421555"/>
                  <a:gd name="connsiteX22" fmla="*/ 0 w 425343"/>
                  <a:gd name="connsiteY22" fmla="*/ 238782 h 421555"/>
                  <a:gd name="connsiteX23" fmla="*/ 42801 w 425343"/>
                  <a:gd name="connsiteY23" fmla="*/ 247895 h 421555"/>
                  <a:gd name="connsiteX24" fmla="*/ 53449 w 425343"/>
                  <a:gd name="connsiteY24" fmla="*/ 280764 h 421555"/>
                  <a:gd name="connsiteX25" fmla="*/ 24267 w 425343"/>
                  <a:gd name="connsiteY25" fmla="*/ 313325 h 421555"/>
                  <a:gd name="connsiteX26" fmla="*/ 57033 w 425343"/>
                  <a:gd name="connsiteY26" fmla="*/ 358378 h 421555"/>
                  <a:gd name="connsiteX27" fmla="*/ 97069 w 425343"/>
                  <a:gd name="connsiteY27" fmla="*/ 340561 h 421555"/>
                  <a:gd name="connsiteX28" fmla="*/ 125023 w 425343"/>
                  <a:gd name="connsiteY28" fmla="*/ 360835 h 421555"/>
                  <a:gd name="connsiteX29" fmla="*/ 120517 w 425343"/>
                  <a:gd name="connsiteY29" fmla="*/ 404353 h 421555"/>
                  <a:gd name="connsiteX30" fmla="*/ 173455 w 425343"/>
                  <a:gd name="connsiteY30" fmla="*/ 421555 h 421555"/>
                  <a:gd name="connsiteX31" fmla="*/ 195367 w 425343"/>
                  <a:gd name="connsiteY31" fmla="*/ 383669 h 421555"/>
                  <a:gd name="connsiteX32" fmla="*/ 212672 w 425343"/>
                  <a:gd name="connsiteY32" fmla="*/ 384488 h 421555"/>
                  <a:gd name="connsiteX33" fmla="*/ 229976 w 425343"/>
                  <a:gd name="connsiteY33" fmla="*/ 383567 h 421555"/>
                  <a:gd name="connsiteX34" fmla="*/ 251888 w 425343"/>
                  <a:gd name="connsiteY34" fmla="*/ 421452 h 421555"/>
                  <a:gd name="connsiteX35" fmla="*/ 304826 w 425343"/>
                  <a:gd name="connsiteY35" fmla="*/ 404148 h 421555"/>
                  <a:gd name="connsiteX36" fmla="*/ 300321 w 425343"/>
                  <a:gd name="connsiteY36" fmla="*/ 360631 h 421555"/>
                  <a:gd name="connsiteX37" fmla="*/ 328172 w 425343"/>
                  <a:gd name="connsiteY37" fmla="*/ 340357 h 421555"/>
                  <a:gd name="connsiteX38" fmla="*/ 368310 w 425343"/>
                  <a:gd name="connsiteY38" fmla="*/ 358071 h 421555"/>
                  <a:gd name="connsiteX39" fmla="*/ 400974 w 425343"/>
                  <a:gd name="connsiteY39" fmla="*/ 313018 h 421555"/>
                  <a:gd name="connsiteX40" fmla="*/ 371689 w 425343"/>
                  <a:gd name="connsiteY40" fmla="*/ 280456 h 421555"/>
                  <a:gd name="connsiteX41" fmla="*/ 382338 w 425343"/>
                  <a:gd name="connsiteY41" fmla="*/ 247588 h 421555"/>
                  <a:gd name="connsiteX42" fmla="*/ 425343 w 425343"/>
                  <a:gd name="connsiteY42" fmla="*/ 238577 h 421555"/>
                  <a:gd name="connsiteX43" fmla="*/ 212774 w 425343"/>
                  <a:gd name="connsiteY43" fmla="*/ 335339 h 421555"/>
                  <a:gd name="connsiteX44" fmla="*/ 337182 w 425343"/>
                  <a:gd name="connsiteY44" fmla="*/ 210931 h 421555"/>
                  <a:gd name="connsiteX45" fmla="*/ 212774 w 425343"/>
                  <a:gd name="connsiteY45" fmla="*/ 335339 h 421555"/>
                  <a:gd name="connsiteX0" fmla="*/ 425343 w 425343"/>
                  <a:gd name="connsiteY0" fmla="*/ 238577 h 421555"/>
                  <a:gd name="connsiteX1" fmla="*/ 425343 w 425343"/>
                  <a:gd name="connsiteY1" fmla="*/ 182875 h 421555"/>
                  <a:gd name="connsiteX2" fmla="*/ 382543 w 425343"/>
                  <a:gd name="connsiteY2" fmla="*/ 173762 h 421555"/>
                  <a:gd name="connsiteX3" fmla="*/ 371894 w 425343"/>
                  <a:gd name="connsiteY3" fmla="*/ 140894 h 421555"/>
                  <a:gd name="connsiteX4" fmla="*/ 401076 w 425343"/>
                  <a:gd name="connsiteY4" fmla="*/ 108332 h 421555"/>
                  <a:gd name="connsiteX5" fmla="*/ 368310 w 425343"/>
                  <a:gd name="connsiteY5" fmla="*/ 63279 h 421555"/>
                  <a:gd name="connsiteX6" fmla="*/ 328274 w 425343"/>
                  <a:gd name="connsiteY6" fmla="*/ 80993 h 421555"/>
                  <a:gd name="connsiteX7" fmla="*/ 300321 w 425343"/>
                  <a:gd name="connsiteY7" fmla="*/ 60719 h 421555"/>
                  <a:gd name="connsiteX8" fmla="*/ 304826 w 425343"/>
                  <a:gd name="connsiteY8" fmla="*/ 17202 h 421555"/>
                  <a:gd name="connsiteX9" fmla="*/ 251888 w 425343"/>
                  <a:gd name="connsiteY9" fmla="*/ 0 h 421555"/>
                  <a:gd name="connsiteX10" fmla="*/ 229976 w 425343"/>
                  <a:gd name="connsiteY10" fmla="*/ 37886 h 421555"/>
                  <a:gd name="connsiteX11" fmla="*/ 212672 w 425343"/>
                  <a:gd name="connsiteY11" fmla="*/ 37066 h 421555"/>
                  <a:gd name="connsiteX12" fmla="*/ 195367 w 425343"/>
                  <a:gd name="connsiteY12" fmla="*/ 37886 h 421555"/>
                  <a:gd name="connsiteX13" fmla="*/ 173352 w 425343"/>
                  <a:gd name="connsiteY13" fmla="*/ 102 h 421555"/>
                  <a:gd name="connsiteX14" fmla="*/ 120415 w 425343"/>
                  <a:gd name="connsiteY14" fmla="*/ 17304 h 421555"/>
                  <a:gd name="connsiteX15" fmla="*/ 124920 w 425343"/>
                  <a:gd name="connsiteY15" fmla="*/ 60822 h 421555"/>
                  <a:gd name="connsiteX16" fmla="*/ 96967 w 425343"/>
                  <a:gd name="connsiteY16" fmla="*/ 81198 h 421555"/>
                  <a:gd name="connsiteX17" fmla="*/ 56931 w 425343"/>
                  <a:gd name="connsiteY17" fmla="*/ 63382 h 421555"/>
                  <a:gd name="connsiteX18" fmla="*/ 24165 w 425343"/>
                  <a:gd name="connsiteY18" fmla="*/ 108435 h 421555"/>
                  <a:gd name="connsiteX19" fmla="*/ 53449 w 425343"/>
                  <a:gd name="connsiteY19" fmla="*/ 140996 h 421555"/>
                  <a:gd name="connsiteX20" fmla="*/ 42801 w 425343"/>
                  <a:gd name="connsiteY20" fmla="*/ 173864 h 421555"/>
                  <a:gd name="connsiteX21" fmla="*/ 0 w 425343"/>
                  <a:gd name="connsiteY21" fmla="*/ 183080 h 421555"/>
                  <a:gd name="connsiteX22" fmla="*/ 0 w 425343"/>
                  <a:gd name="connsiteY22" fmla="*/ 238782 h 421555"/>
                  <a:gd name="connsiteX23" fmla="*/ 42801 w 425343"/>
                  <a:gd name="connsiteY23" fmla="*/ 247895 h 421555"/>
                  <a:gd name="connsiteX24" fmla="*/ 53449 w 425343"/>
                  <a:gd name="connsiteY24" fmla="*/ 280764 h 421555"/>
                  <a:gd name="connsiteX25" fmla="*/ 24267 w 425343"/>
                  <a:gd name="connsiteY25" fmla="*/ 313325 h 421555"/>
                  <a:gd name="connsiteX26" fmla="*/ 57033 w 425343"/>
                  <a:gd name="connsiteY26" fmla="*/ 358378 h 421555"/>
                  <a:gd name="connsiteX27" fmla="*/ 97069 w 425343"/>
                  <a:gd name="connsiteY27" fmla="*/ 340561 h 421555"/>
                  <a:gd name="connsiteX28" fmla="*/ 125023 w 425343"/>
                  <a:gd name="connsiteY28" fmla="*/ 360835 h 421555"/>
                  <a:gd name="connsiteX29" fmla="*/ 120517 w 425343"/>
                  <a:gd name="connsiteY29" fmla="*/ 404353 h 421555"/>
                  <a:gd name="connsiteX30" fmla="*/ 173455 w 425343"/>
                  <a:gd name="connsiteY30" fmla="*/ 421555 h 421555"/>
                  <a:gd name="connsiteX31" fmla="*/ 195367 w 425343"/>
                  <a:gd name="connsiteY31" fmla="*/ 383669 h 421555"/>
                  <a:gd name="connsiteX32" fmla="*/ 212672 w 425343"/>
                  <a:gd name="connsiteY32" fmla="*/ 384488 h 421555"/>
                  <a:gd name="connsiteX33" fmla="*/ 229976 w 425343"/>
                  <a:gd name="connsiteY33" fmla="*/ 383567 h 421555"/>
                  <a:gd name="connsiteX34" fmla="*/ 251888 w 425343"/>
                  <a:gd name="connsiteY34" fmla="*/ 421452 h 421555"/>
                  <a:gd name="connsiteX35" fmla="*/ 304826 w 425343"/>
                  <a:gd name="connsiteY35" fmla="*/ 404148 h 421555"/>
                  <a:gd name="connsiteX36" fmla="*/ 300321 w 425343"/>
                  <a:gd name="connsiteY36" fmla="*/ 360631 h 421555"/>
                  <a:gd name="connsiteX37" fmla="*/ 328172 w 425343"/>
                  <a:gd name="connsiteY37" fmla="*/ 340357 h 421555"/>
                  <a:gd name="connsiteX38" fmla="*/ 368310 w 425343"/>
                  <a:gd name="connsiteY38" fmla="*/ 358071 h 421555"/>
                  <a:gd name="connsiteX39" fmla="*/ 400974 w 425343"/>
                  <a:gd name="connsiteY39" fmla="*/ 313018 h 421555"/>
                  <a:gd name="connsiteX40" fmla="*/ 371689 w 425343"/>
                  <a:gd name="connsiteY40" fmla="*/ 280456 h 421555"/>
                  <a:gd name="connsiteX41" fmla="*/ 382338 w 425343"/>
                  <a:gd name="connsiteY41" fmla="*/ 247588 h 421555"/>
                  <a:gd name="connsiteX42" fmla="*/ 425343 w 425343"/>
                  <a:gd name="connsiteY42" fmla="*/ 238577 h 421555"/>
                  <a:gd name="connsiteX0" fmla="*/ 195367 w 425343"/>
                  <a:gd name="connsiteY0" fmla="*/ 383669 h 421555"/>
                  <a:gd name="connsiteX1" fmla="*/ 212672 w 425343"/>
                  <a:gd name="connsiteY1" fmla="*/ 384488 h 421555"/>
                  <a:gd name="connsiteX2" fmla="*/ 229976 w 425343"/>
                  <a:gd name="connsiteY2" fmla="*/ 383567 h 421555"/>
                  <a:gd name="connsiteX3" fmla="*/ 251888 w 425343"/>
                  <a:gd name="connsiteY3" fmla="*/ 421452 h 421555"/>
                  <a:gd name="connsiteX4" fmla="*/ 304826 w 425343"/>
                  <a:gd name="connsiteY4" fmla="*/ 404148 h 421555"/>
                  <a:gd name="connsiteX5" fmla="*/ 300321 w 425343"/>
                  <a:gd name="connsiteY5" fmla="*/ 360631 h 421555"/>
                  <a:gd name="connsiteX6" fmla="*/ 328172 w 425343"/>
                  <a:gd name="connsiteY6" fmla="*/ 340357 h 421555"/>
                  <a:gd name="connsiteX7" fmla="*/ 368310 w 425343"/>
                  <a:gd name="connsiteY7" fmla="*/ 358071 h 421555"/>
                  <a:gd name="connsiteX8" fmla="*/ 400974 w 425343"/>
                  <a:gd name="connsiteY8" fmla="*/ 313018 h 421555"/>
                  <a:gd name="connsiteX9" fmla="*/ 371689 w 425343"/>
                  <a:gd name="connsiteY9" fmla="*/ 280456 h 421555"/>
                  <a:gd name="connsiteX10" fmla="*/ 382338 w 425343"/>
                  <a:gd name="connsiteY10" fmla="*/ 247588 h 421555"/>
                  <a:gd name="connsiteX11" fmla="*/ 425343 w 425343"/>
                  <a:gd name="connsiteY11" fmla="*/ 238577 h 421555"/>
                  <a:gd name="connsiteX12" fmla="*/ 425343 w 425343"/>
                  <a:gd name="connsiteY12" fmla="*/ 182875 h 421555"/>
                  <a:gd name="connsiteX13" fmla="*/ 382543 w 425343"/>
                  <a:gd name="connsiteY13" fmla="*/ 173762 h 421555"/>
                  <a:gd name="connsiteX14" fmla="*/ 371894 w 425343"/>
                  <a:gd name="connsiteY14" fmla="*/ 140894 h 421555"/>
                  <a:gd name="connsiteX15" fmla="*/ 401076 w 425343"/>
                  <a:gd name="connsiteY15" fmla="*/ 108332 h 421555"/>
                  <a:gd name="connsiteX16" fmla="*/ 368310 w 425343"/>
                  <a:gd name="connsiteY16" fmla="*/ 63279 h 421555"/>
                  <a:gd name="connsiteX17" fmla="*/ 328274 w 425343"/>
                  <a:gd name="connsiteY17" fmla="*/ 80993 h 421555"/>
                  <a:gd name="connsiteX18" fmla="*/ 300321 w 425343"/>
                  <a:gd name="connsiteY18" fmla="*/ 60719 h 421555"/>
                  <a:gd name="connsiteX19" fmla="*/ 304826 w 425343"/>
                  <a:gd name="connsiteY19" fmla="*/ 17202 h 421555"/>
                  <a:gd name="connsiteX20" fmla="*/ 251888 w 425343"/>
                  <a:gd name="connsiteY20" fmla="*/ 0 h 421555"/>
                  <a:gd name="connsiteX21" fmla="*/ 229976 w 425343"/>
                  <a:gd name="connsiteY21" fmla="*/ 37886 h 421555"/>
                  <a:gd name="connsiteX22" fmla="*/ 212672 w 425343"/>
                  <a:gd name="connsiteY22" fmla="*/ 37066 h 421555"/>
                  <a:gd name="connsiteX23" fmla="*/ 195367 w 425343"/>
                  <a:gd name="connsiteY23" fmla="*/ 37886 h 421555"/>
                  <a:gd name="connsiteX24" fmla="*/ 173352 w 425343"/>
                  <a:gd name="connsiteY24" fmla="*/ 102 h 421555"/>
                  <a:gd name="connsiteX25" fmla="*/ 120415 w 425343"/>
                  <a:gd name="connsiteY25" fmla="*/ 17304 h 421555"/>
                  <a:gd name="connsiteX26" fmla="*/ 124920 w 425343"/>
                  <a:gd name="connsiteY26" fmla="*/ 60822 h 421555"/>
                  <a:gd name="connsiteX27" fmla="*/ 96967 w 425343"/>
                  <a:gd name="connsiteY27" fmla="*/ 81198 h 421555"/>
                  <a:gd name="connsiteX28" fmla="*/ 56931 w 425343"/>
                  <a:gd name="connsiteY28" fmla="*/ 63382 h 421555"/>
                  <a:gd name="connsiteX29" fmla="*/ 24165 w 425343"/>
                  <a:gd name="connsiteY29" fmla="*/ 108435 h 421555"/>
                  <a:gd name="connsiteX30" fmla="*/ 53449 w 425343"/>
                  <a:gd name="connsiteY30" fmla="*/ 140996 h 421555"/>
                  <a:gd name="connsiteX31" fmla="*/ 42801 w 425343"/>
                  <a:gd name="connsiteY31" fmla="*/ 173864 h 421555"/>
                  <a:gd name="connsiteX32" fmla="*/ 0 w 425343"/>
                  <a:gd name="connsiteY32" fmla="*/ 183080 h 421555"/>
                  <a:gd name="connsiteX33" fmla="*/ 0 w 425343"/>
                  <a:gd name="connsiteY33" fmla="*/ 238782 h 421555"/>
                  <a:gd name="connsiteX34" fmla="*/ 42801 w 425343"/>
                  <a:gd name="connsiteY34" fmla="*/ 247895 h 421555"/>
                  <a:gd name="connsiteX35" fmla="*/ 53449 w 425343"/>
                  <a:gd name="connsiteY35" fmla="*/ 280764 h 421555"/>
                  <a:gd name="connsiteX36" fmla="*/ 24267 w 425343"/>
                  <a:gd name="connsiteY36" fmla="*/ 313325 h 421555"/>
                  <a:gd name="connsiteX37" fmla="*/ 57033 w 425343"/>
                  <a:gd name="connsiteY37" fmla="*/ 358378 h 421555"/>
                  <a:gd name="connsiteX38" fmla="*/ 97069 w 425343"/>
                  <a:gd name="connsiteY38" fmla="*/ 340561 h 421555"/>
                  <a:gd name="connsiteX39" fmla="*/ 125023 w 425343"/>
                  <a:gd name="connsiteY39" fmla="*/ 360835 h 421555"/>
                  <a:gd name="connsiteX40" fmla="*/ 120517 w 425343"/>
                  <a:gd name="connsiteY40" fmla="*/ 404353 h 421555"/>
                  <a:gd name="connsiteX41" fmla="*/ 173455 w 425343"/>
                  <a:gd name="connsiteY41" fmla="*/ 421555 h 421555"/>
                  <a:gd name="connsiteX42" fmla="*/ 233112 w 425343"/>
                  <a:gd name="connsiteY42" fmla="*/ 421414 h 421555"/>
                  <a:gd name="connsiteX0" fmla="*/ 195367 w 425343"/>
                  <a:gd name="connsiteY0" fmla="*/ 383669 h 421555"/>
                  <a:gd name="connsiteX1" fmla="*/ 212672 w 425343"/>
                  <a:gd name="connsiteY1" fmla="*/ 384488 h 421555"/>
                  <a:gd name="connsiteX2" fmla="*/ 229976 w 425343"/>
                  <a:gd name="connsiteY2" fmla="*/ 383567 h 421555"/>
                  <a:gd name="connsiteX3" fmla="*/ 251888 w 425343"/>
                  <a:gd name="connsiteY3" fmla="*/ 421452 h 421555"/>
                  <a:gd name="connsiteX4" fmla="*/ 304826 w 425343"/>
                  <a:gd name="connsiteY4" fmla="*/ 404148 h 421555"/>
                  <a:gd name="connsiteX5" fmla="*/ 300321 w 425343"/>
                  <a:gd name="connsiteY5" fmla="*/ 360631 h 421555"/>
                  <a:gd name="connsiteX6" fmla="*/ 328172 w 425343"/>
                  <a:gd name="connsiteY6" fmla="*/ 340357 h 421555"/>
                  <a:gd name="connsiteX7" fmla="*/ 368310 w 425343"/>
                  <a:gd name="connsiteY7" fmla="*/ 358071 h 421555"/>
                  <a:gd name="connsiteX8" fmla="*/ 400974 w 425343"/>
                  <a:gd name="connsiteY8" fmla="*/ 313018 h 421555"/>
                  <a:gd name="connsiteX9" fmla="*/ 371689 w 425343"/>
                  <a:gd name="connsiteY9" fmla="*/ 280456 h 421555"/>
                  <a:gd name="connsiteX10" fmla="*/ 382338 w 425343"/>
                  <a:gd name="connsiteY10" fmla="*/ 247588 h 421555"/>
                  <a:gd name="connsiteX11" fmla="*/ 425343 w 425343"/>
                  <a:gd name="connsiteY11" fmla="*/ 238577 h 421555"/>
                  <a:gd name="connsiteX12" fmla="*/ 425343 w 425343"/>
                  <a:gd name="connsiteY12" fmla="*/ 182875 h 421555"/>
                  <a:gd name="connsiteX13" fmla="*/ 382543 w 425343"/>
                  <a:gd name="connsiteY13" fmla="*/ 173762 h 421555"/>
                  <a:gd name="connsiteX14" fmla="*/ 371894 w 425343"/>
                  <a:gd name="connsiteY14" fmla="*/ 140894 h 421555"/>
                  <a:gd name="connsiteX15" fmla="*/ 401076 w 425343"/>
                  <a:gd name="connsiteY15" fmla="*/ 108332 h 421555"/>
                  <a:gd name="connsiteX16" fmla="*/ 368310 w 425343"/>
                  <a:gd name="connsiteY16" fmla="*/ 63279 h 421555"/>
                  <a:gd name="connsiteX17" fmla="*/ 328274 w 425343"/>
                  <a:gd name="connsiteY17" fmla="*/ 80993 h 421555"/>
                  <a:gd name="connsiteX18" fmla="*/ 300321 w 425343"/>
                  <a:gd name="connsiteY18" fmla="*/ 60719 h 421555"/>
                  <a:gd name="connsiteX19" fmla="*/ 304826 w 425343"/>
                  <a:gd name="connsiteY19" fmla="*/ 17202 h 421555"/>
                  <a:gd name="connsiteX20" fmla="*/ 251888 w 425343"/>
                  <a:gd name="connsiteY20" fmla="*/ 0 h 421555"/>
                  <a:gd name="connsiteX21" fmla="*/ 229976 w 425343"/>
                  <a:gd name="connsiteY21" fmla="*/ 37886 h 421555"/>
                  <a:gd name="connsiteX22" fmla="*/ 212672 w 425343"/>
                  <a:gd name="connsiteY22" fmla="*/ 37066 h 421555"/>
                  <a:gd name="connsiteX23" fmla="*/ 195367 w 425343"/>
                  <a:gd name="connsiteY23" fmla="*/ 37886 h 421555"/>
                  <a:gd name="connsiteX24" fmla="*/ 173352 w 425343"/>
                  <a:gd name="connsiteY24" fmla="*/ 102 h 421555"/>
                  <a:gd name="connsiteX25" fmla="*/ 120415 w 425343"/>
                  <a:gd name="connsiteY25" fmla="*/ 17304 h 421555"/>
                  <a:gd name="connsiteX26" fmla="*/ 124920 w 425343"/>
                  <a:gd name="connsiteY26" fmla="*/ 60822 h 421555"/>
                  <a:gd name="connsiteX27" fmla="*/ 96967 w 425343"/>
                  <a:gd name="connsiteY27" fmla="*/ 81198 h 421555"/>
                  <a:gd name="connsiteX28" fmla="*/ 56931 w 425343"/>
                  <a:gd name="connsiteY28" fmla="*/ 63382 h 421555"/>
                  <a:gd name="connsiteX29" fmla="*/ 24165 w 425343"/>
                  <a:gd name="connsiteY29" fmla="*/ 108435 h 421555"/>
                  <a:gd name="connsiteX30" fmla="*/ 53449 w 425343"/>
                  <a:gd name="connsiteY30" fmla="*/ 140996 h 421555"/>
                  <a:gd name="connsiteX31" fmla="*/ 42801 w 425343"/>
                  <a:gd name="connsiteY31" fmla="*/ 173864 h 421555"/>
                  <a:gd name="connsiteX32" fmla="*/ 0 w 425343"/>
                  <a:gd name="connsiteY32" fmla="*/ 183080 h 421555"/>
                  <a:gd name="connsiteX33" fmla="*/ 0 w 425343"/>
                  <a:gd name="connsiteY33" fmla="*/ 238782 h 421555"/>
                  <a:gd name="connsiteX34" fmla="*/ 42801 w 425343"/>
                  <a:gd name="connsiteY34" fmla="*/ 247895 h 421555"/>
                  <a:gd name="connsiteX35" fmla="*/ 53449 w 425343"/>
                  <a:gd name="connsiteY35" fmla="*/ 280764 h 421555"/>
                  <a:gd name="connsiteX36" fmla="*/ 24267 w 425343"/>
                  <a:gd name="connsiteY36" fmla="*/ 313325 h 421555"/>
                  <a:gd name="connsiteX37" fmla="*/ 57033 w 425343"/>
                  <a:gd name="connsiteY37" fmla="*/ 358378 h 421555"/>
                  <a:gd name="connsiteX38" fmla="*/ 97069 w 425343"/>
                  <a:gd name="connsiteY38" fmla="*/ 340561 h 421555"/>
                  <a:gd name="connsiteX39" fmla="*/ 125023 w 425343"/>
                  <a:gd name="connsiteY39" fmla="*/ 360835 h 421555"/>
                  <a:gd name="connsiteX40" fmla="*/ 120517 w 425343"/>
                  <a:gd name="connsiteY40" fmla="*/ 404353 h 421555"/>
                  <a:gd name="connsiteX41" fmla="*/ 173455 w 425343"/>
                  <a:gd name="connsiteY41" fmla="*/ 421555 h 421555"/>
                  <a:gd name="connsiteX0" fmla="*/ 195367 w 425343"/>
                  <a:gd name="connsiteY0" fmla="*/ 383669 h 421452"/>
                  <a:gd name="connsiteX1" fmla="*/ 212672 w 425343"/>
                  <a:gd name="connsiteY1" fmla="*/ 384488 h 421452"/>
                  <a:gd name="connsiteX2" fmla="*/ 229976 w 425343"/>
                  <a:gd name="connsiteY2" fmla="*/ 383567 h 421452"/>
                  <a:gd name="connsiteX3" fmla="*/ 251888 w 425343"/>
                  <a:gd name="connsiteY3" fmla="*/ 421452 h 421452"/>
                  <a:gd name="connsiteX4" fmla="*/ 304826 w 425343"/>
                  <a:gd name="connsiteY4" fmla="*/ 404148 h 421452"/>
                  <a:gd name="connsiteX5" fmla="*/ 300321 w 425343"/>
                  <a:gd name="connsiteY5" fmla="*/ 360631 h 421452"/>
                  <a:gd name="connsiteX6" fmla="*/ 328172 w 425343"/>
                  <a:gd name="connsiteY6" fmla="*/ 340357 h 421452"/>
                  <a:gd name="connsiteX7" fmla="*/ 368310 w 425343"/>
                  <a:gd name="connsiteY7" fmla="*/ 358071 h 421452"/>
                  <a:gd name="connsiteX8" fmla="*/ 400974 w 425343"/>
                  <a:gd name="connsiteY8" fmla="*/ 313018 h 421452"/>
                  <a:gd name="connsiteX9" fmla="*/ 371689 w 425343"/>
                  <a:gd name="connsiteY9" fmla="*/ 280456 h 421452"/>
                  <a:gd name="connsiteX10" fmla="*/ 382338 w 425343"/>
                  <a:gd name="connsiteY10" fmla="*/ 247588 h 421452"/>
                  <a:gd name="connsiteX11" fmla="*/ 425343 w 425343"/>
                  <a:gd name="connsiteY11" fmla="*/ 238577 h 421452"/>
                  <a:gd name="connsiteX12" fmla="*/ 425343 w 425343"/>
                  <a:gd name="connsiteY12" fmla="*/ 182875 h 421452"/>
                  <a:gd name="connsiteX13" fmla="*/ 382543 w 425343"/>
                  <a:gd name="connsiteY13" fmla="*/ 173762 h 421452"/>
                  <a:gd name="connsiteX14" fmla="*/ 371894 w 425343"/>
                  <a:gd name="connsiteY14" fmla="*/ 140894 h 421452"/>
                  <a:gd name="connsiteX15" fmla="*/ 401076 w 425343"/>
                  <a:gd name="connsiteY15" fmla="*/ 108332 h 421452"/>
                  <a:gd name="connsiteX16" fmla="*/ 368310 w 425343"/>
                  <a:gd name="connsiteY16" fmla="*/ 63279 h 421452"/>
                  <a:gd name="connsiteX17" fmla="*/ 328274 w 425343"/>
                  <a:gd name="connsiteY17" fmla="*/ 80993 h 421452"/>
                  <a:gd name="connsiteX18" fmla="*/ 300321 w 425343"/>
                  <a:gd name="connsiteY18" fmla="*/ 60719 h 421452"/>
                  <a:gd name="connsiteX19" fmla="*/ 304826 w 425343"/>
                  <a:gd name="connsiteY19" fmla="*/ 17202 h 421452"/>
                  <a:gd name="connsiteX20" fmla="*/ 251888 w 425343"/>
                  <a:gd name="connsiteY20" fmla="*/ 0 h 421452"/>
                  <a:gd name="connsiteX21" fmla="*/ 229976 w 425343"/>
                  <a:gd name="connsiteY21" fmla="*/ 37886 h 421452"/>
                  <a:gd name="connsiteX22" fmla="*/ 212672 w 425343"/>
                  <a:gd name="connsiteY22" fmla="*/ 37066 h 421452"/>
                  <a:gd name="connsiteX23" fmla="*/ 195367 w 425343"/>
                  <a:gd name="connsiteY23" fmla="*/ 37886 h 421452"/>
                  <a:gd name="connsiteX24" fmla="*/ 173352 w 425343"/>
                  <a:gd name="connsiteY24" fmla="*/ 102 h 421452"/>
                  <a:gd name="connsiteX25" fmla="*/ 120415 w 425343"/>
                  <a:gd name="connsiteY25" fmla="*/ 17304 h 421452"/>
                  <a:gd name="connsiteX26" fmla="*/ 124920 w 425343"/>
                  <a:gd name="connsiteY26" fmla="*/ 60822 h 421452"/>
                  <a:gd name="connsiteX27" fmla="*/ 96967 w 425343"/>
                  <a:gd name="connsiteY27" fmla="*/ 81198 h 421452"/>
                  <a:gd name="connsiteX28" fmla="*/ 56931 w 425343"/>
                  <a:gd name="connsiteY28" fmla="*/ 63382 h 421452"/>
                  <a:gd name="connsiteX29" fmla="*/ 24165 w 425343"/>
                  <a:gd name="connsiteY29" fmla="*/ 108435 h 421452"/>
                  <a:gd name="connsiteX30" fmla="*/ 53449 w 425343"/>
                  <a:gd name="connsiteY30" fmla="*/ 140996 h 421452"/>
                  <a:gd name="connsiteX31" fmla="*/ 42801 w 425343"/>
                  <a:gd name="connsiteY31" fmla="*/ 173864 h 421452"/>
                  <a:gd name="connsiteX32" fmla="*/ 0 w 425343"/>
                  <a:gd name="connsiteY32" fmla="*/ 183080 h 421452"/>
                  <a:gd name="connsiteX33" fmla="*/ 0 w 425343"/>
                  <a:gd name="connsiteY33" fmla="*/ 238782 h 421452"/>
                  <a:gd name="connsiteX34" fmla="*/ 42801 w 425343"/>
                  <a:gd name="connsiteY34" fmla="*/ 247895 h 421452"/>
                  <a:gd name="connsiteX35" fmla="*/ 53449 w 425343"/>
                  <a:gd name="connsiteY35" fmla="*/ 280764 h 421452"/>
                  <a:gd name="connsiteX36" fmla="*/ 24267 w 425343"/>
                  <a:gd name="connsiteY36" fmla="*/ 313325 h 421452"/>
                  <a:gd name="connsiteX37" fmla="*/ 57033 w 425343"/>
                  <a:gd name="connsiteY37" fmla="*/ 358378 h 421452"/>
                  <a:gd name="connsiteX38" fmla="*/ 97069 w 425343"/>
                  <a:gd name="connsiteY38" fmla="*/ 340561 h 421452"/>
                  <a:gd name="connsiteX39" fmla="*/ 125023 w 425343"/>
                  <a:gd name="connsiteY39" fmla="*/ 360835 h 421452"/>
                  <a:gd name="connsiteX40" fmla="*/ 120517 w 425343"/>
                  <a:gd name="connsiteY40" fmla="*/ 404353 h 421452"/>
                  <a:gd name="connsiteX0" fmla="*/ 212672 w 425343"/>
                  <a:gd name="connsiteY0" fmla="*/ 384488 h 421452"/>
                  <a:gd name="connsiteX1" fmla="*/ 229976 w 425343"/>
                  <a:gd name="connsiteY1" fmla="*/ 383567 h 421452"/>
                  <a:gd name="connsiteX2" fmla="*/ 251888 w 425343"/>
                  <a:gd name="connsiteY2" fmla="*/ 421452 h 421452"/>
                  <a:gd name="connsiteX3" fmla="*/ 304826 w 425343"/>
                  <a:gd name="connsiteY3" fmla="*/ 404148 h 421452"/>
                  <a:gd name="connsiteX4" fmla="*/ 300321 w 425343"/>
                  <a:gd name="connsiteY4" fmla="*/ 360631 h 421452"/>
                  <a:gd name="connsiteX5" fmla="*/ 328172 w 425343"/>
                  <a:gd name="connsiteY5" fmla="*/ 340357 h 421452"/>
                  <a:gd name="connsiteX6" fmla="*/ 368310 w 425343"/>
                  <a:gd name="connsiteY6" fmla="*/ 358071 h 421452"/>
                  <a:gd name="connsiteX7" fmla="*/ 400974 w 425343"/>
                  <a:gd name="connsiteY7" fmla="*/ 313018 h 421452"/>
                  <a:gd name="connsiteX8" fmla="*/ 371689 w 425343"/>
                  <a:gd name="connsiteY8" fmla="*/ 280456 h 421452"/>
                  <a:gd name="connsiteX9" fmla="*/ 382338 w 425343"/>
                  <a:gd name="connsiteY9" fmla="*/ 247588 h 421452"/>
                  <a:gd name="connsiteX10" fmla="*/ 425343 w 425343"/>
                  <a:gd name="connsiteY10" fmla="*/ 238577 h 421452"/>
                  <a:gd name="connsiteX11" fmla="*/ 425343 w 425343"/>
                  <a:gd name="connsiteY11" fmla="*/ 182875 h 421452"/>
                  <a:gd name="connsiteX12" fmla="*/ 382543 w 425343"/>
                  <a:gd name="connsiteY12" fmla="*/ 173762 h 421452"/>
                  <a:gd name="connsiteX13" fmla="*/ 371894 w 425343"/>
                  <a:gd name="connsiteY13" fmla="*/ 140894 h 421452"/>
                  <a:gd name="connsiteX14" fmla="*/ 401076 w 425343"/>
                  <a:gd name="connsiteY14" fmla="*/ 108332 h 421452"/>
                  <a:gd name="connsiteX15" fmla="*/ 368310 w 425343"/>
                  <a:gd name="connsiteY15" fmla="*/ 63279 h 421452"/>
                  <a:gd name="connsiteX16" fmla="*/ 328274 w 425343"/>
                  <a:gd name="connsiteY16" fmla="*/ 80993 h 421452"/>
                  <a:gd name="connsiteX17" fmla="*/ 300321 w 425343"/>
                  <a:gd name="connsiteY17" fmla="*/ 60719 h 421452"/>
                  <a:gd name="connsiteX18" fmla="*/ 304826 w 425343"/>
                  <a:gd name="connsiteY18" fmla="*/ 17202 h 421452"/>
                  <a:gd name="connsiteX19" fmla="*/ 251888 w 425343"/>
                  <a:gd name="connsiteY19" fmla="*/ 0 h 421452"/>
                  <a:gd name="connsiteX20" fmla="*/ 229976 w 425343"/>
                  <a:gd name="connsiteY20" fmla="*/ 37886 h 421452"/>
                  <a:gd name="connsiteX21" fmla="*/ 212672 w 425343"/>
                  <a:gd name="connsiteY21" fmla="*/ 37066 h 421452"/>
                  <a:gd name="connsiteX22" fmla="*/ 195367 w 425343"/>
                  <a:gd name="connsiteY22" fmla="*/ 37886 h 421452"/>
                  <a:gd name="connsiteX23" fmla="*/ 173352 w 425343"/>
                  <a:gd name="connsiteY23" fmla="*/ 102 h 421452"/>
                  <a:gd name="connsiteX24" fmla="*/ 120415 w 425343"/>
                  <a:gd name="connsiteY24" fmla="*/ 17304 h 421452"/>
                  <a:gd name="connsiteX25" fmla="*/ 124920 w 425343"/>
                  <a:gd name="connsiteY25" fmla="*/ 60822 h 421452"/>
                  <a:gd name="connsiteX26" fmla="*/ 96967 w 425343"/>
                  <a:gd name="connsiteY26" fmla="*/ 81198 h 421452"/>
                  <a:gd name="connsiteX27" fmla="*/ 56931 w 425343"/>
                  <a:gd name="connsiteY27" fmla="*/ 63382 h 421452"/>
                  <a:gd name="connsiteX28" fmla="*/ 24165 w 425343"/>
                  <a:gd name="connsiteY28" fmla="*/ 108435 h 421452"/>
                  <a:gd name="connsiteX29" fmla="*/ 53449 w 425343"/>
                  <a:gd name="connsiteY29" fmla="*/ 140996 h 421452"/>
                  <a:gd name="connsiteX30" fmla="*/ 42801 w 425343"/>
                  <a:gd name="connsiteY30" fmla="*/ 173864 h 421452"/>
                  <a:gd name="connsiteX31" fmla="*/ 0 w 425343"/>
                  <a:gd name="connsiteY31" fmla="*/ 183080 h 421452"/>
                  <a:gd name="connsiteX32" fmla="*/ 0 w 425343"/>
                  <a:gd name="connsiteY32" fmla="*/ 238782 h 421452"/>
                  <a:gd name="connsiteX33" fmla="*/ 42801 w 425343"/>
                  <a:gd name="connsiteY33" fmla="*/ 247895 h 421452"/>
                  <a:gd name="connsiteX34" fmla="*/ 53449 w 425343"/>
                  <a:gd name="connsiteY34" fmla="*/ 280764 h 421452"/>
                  <a:gd name="connsiteX35" fmla="*/ 24267 w 425343"/>
                  <a:gd name="connsiteY35" fmla="*/ 313325 h 421452"/>
                  <a:gd name="connsiteX36" fmla="*/ 57033 w 425343"/>
                  <a:gd name="connsiteY36" fmla="*/ 358378 h 421452"/>
                  <a:gd name="connsiteX37" fmla="*/ 97069 w 425343"/>
                  <a:gd name="connsiteY37" fmla="*/ 340561 h 421452"/>
                  <a:gd name="connsiteX38" fmla="*/ 125023 w 425343"/>
                  <a:gd name="connsiteY38" fmla="*/ 360835 h 421452"/>
                  <a:gd name="connsiteX39" fmla="*/ 120517 w 425343"/>
                  <a:gd name="connsiteY39" fmla="*/ 404353 h 421452"/>
                  <a:gd name="connsiteX0" fmla="*/ 229976 w 425343"/>
                  <a:gd name="connsiteY0" fmla="*/ 383567 h 421452"/>
                  <a:gd name="connsiteX1" fmla="*/ 251888 w 425343"/>
                  <a:gd name="connsiteY1" fmla="*/ 421452 h 421452"/>
                  <a:gd name="connsiteX2" fmla="*/ 304826 w 425343"/>
                  <a:gd name="connsiteY2" fmla="*/ 404148 h 421452"/>
                  <a:gd name="connsiteX3" fmla="*/ 300321 w 425343"/>
                  <a:gd name="connsiteY3" fmla="*/ 360631 h 421452"/>
                  <a:gd name="connsiteX4" fmla="*/ 328172 w 425343"/>
                  <a:gd name="connsiteY4" fmla="*/ 340357 h 421452"/>
                  <a:gd name="connsiteX5" fmla="*/ 368310 w 425343"/>
                  <a:gd name="connsiteY5" fmla="*/ 358071 h 421452"/>
                  <a:gd name="connsiteX6" fmla="*/ 400974 w 425343"/>
                  <a:gd name="connsiteY6" fmla="*/ 313018 h 421452"/>
                  <a:gd name="connsiteX7" fmla="*/ 371689 w 425343"/>
                  <a:gd name="connsiteY7" fmla="*/ 280456 h 421452"/>
                  <a:gd name="connsiteX8" fmla="*/ 382338 w 425343"/>
                  <a:gd name="connsiteY8" fmla="*/ 247588 h 421452"/>
                  <a:gd name="connsiteX9" fmla="*/ 425343 w 425343"/>
                  <a:gd name="connsiteY9" fmla="*/ 238577 h 421452"/>
                  <a:gd name="connsiteX10" fmla="*/ 425343 w 425343"/>
                  <a:gd name="connsiteY10" fmla="*/ 182875 h 421452"/>
                  <a:gd name="connsiteX11" fmla="*/ 382543 w 425343"/>
                  <a:gd name="connsiteY11" fmla="*/ 173762 h 421452"/>
                  <a:gd name="connsiteX12" fmla="*/ 371894 w 425343"/>
                  <a:gd name="connsiteY12" fmla="*/ 140894 h 421452"/>
                  <a:gd name="connsiteX13" fmla="*/ 401076 w 425343"/>
                  <a:gd name="connsiteY13" fmla="*/ 108332 h 421452"/>
                  <a:gd name="connsiteX14" fmla="*/ 368310 w 425343"/>
                  <a:gd name="connsiteY14" fmla="*/ 63279 h 421452"/>
                  <a:gd name="connsiteX15" fmla="*/ 328274 w 425343"/>
                  <a:gd name="connsiteY15" fmla="*/ 80993 h 421452"/>
                  <a:gd name="connsiteX16" fmla="*/ 300321 w 425343"/>
                  <a:gd name="connsiteY16" fmla="*/ 60719 h 421452"/>
                  <a:gd name="connsiteX17" fmla="*/ 304826 w 425343"/>
                  <a:gd name="connsiteY17" fmla="*/ 17202 h 421452"/>
                  <a:gd name="connsiteX18" fmla="*/ 251888 w 425343"/>
                  <a:gd name="connsiteY18" fmla="*/ 0 h 421452"/>
                  <a:gd name="connsiteX19" fmla="*/ 229976 w 425343"/>
                  <a:gd name="connsiteY19" fmla="*/ 37886 h 421452"/>
                  <a:gd name="connsiteX20" fmla="*/ 212672 w 425343"/>
                  <a:gd name="connsiteY20" fmla="*/ 37066 h 421452"/>
                  <a:gd name="connsiteX21" fmla="*/ 195367 w 425343"/>
                  <a:gd name="connsiteY21" fmla="*/ 37886 h 421452"/>
                  <a:gd name="connsiteX22" fmla="*/ 173352 w 425343"/>
                  <a:gd name="connsiteY22" fmla="*/ 102 h 421452"/>
                  <a:gd name="connsiteX23" fmla="*/ 120415 w 425343"/>
                  <a:gd name="connsiteY23" fmla="*/ 17304 h 421452"/>
                  <a:gd name="connsiteX24" fmla="*/ 124920 w 425343"/>
                  <a:gd name="connsiteY24" fmla="*/ 60822 h 421452"/>
                  <a:gd name="connsiteX25" fmla="*/ 96967 w 425343"/>
                  <a:gd name="connsiteY25" fmla="*/ 81198 h 421452"/>
                  <a:gd name="connsiteX26" fmla="*/ 56931 w 425343"/>
                  <a:gd name="connsiteY26" fmla="*/ 63382 h 421452"/>
                  <a:gd name="connsiteX27" fmla="*/ 24165 w 425343"/>
                  <a:gd name="connsiteY27" fmla="*/ 108435 h 421452"/>
                  <a:gd name="connsiteX28" fmla="*/ 53449 w 425343"/>
                  <a:gd name="connsiteY28" fmla="*/ 140996 h 421452"/>
                  <a:gd name="connsiteX29" fmla="*/ 42801 w 425343"/>
                  <a:gd name="connsiteY29" fmla="*/ 173864 h 421452"/>
                  <a:gd name="connsiteX30" fmla="*/ 0 w 425343"/>
                  <a:gd name="connsiteY30" fmla="*/ 183080 h 421452"/>
                  <a:gd name="connsiteX31" fmla="*/ 0 w 425343"/>
                  <a:gd name="connsiteY31" fmla="*/ 238782 h 421452"/>
                  <a:gd name="connsiteX32" fmla="*/ 42801 w 425343"/>
                  <a:gd name="connsiteY32" fmla="*/ 247895 h 421452"/>
                  <a:gd name="connsiteX33" fmla="*/ 53449 w 425343"/>
                  <a:gd name="connsiteY33" fmla="*/ 280764 h 421452"/>
                  <a:gd name="connsiteX34" fmla="*/ 24267 w 425343"/>
                  <a:gd name="connsiteY34" fmla="*/ 313325 h 421452"/>
                  <a:gd name="connsiteX35" fmla="*/ 57033 w 425343"/>
                  <a:gd name="connsiteY35" fmla="*/ 358378 h 421452"/>
                  <a:gd name="connsiteX36" fmla="*/ 97069 w 425343"/>
                  <a:gd name="connsiteY36" fmla="*/ 340561 h 421452"/>
                  <a:gd name="connsiteX37" fmla="*/ 125023 w 425343"/>
                  <a:gd name="connsiteY37" fmla="*/ 360835 h 421452"/>
                  <a:gd name="connsiteX38" fmla="*/ 120517 w 425343"/>
                  <a:gd name="connsiteY38" fmla="*/ 404353 h 421452"/>
                  <a:gd name="connsiteX0" fmla="*/ 251888 w 425343"/>
                  <a:gd name="connsiteY0" fmla="*/ 421452 h 421452"/>
                  <a:gd name="connsiteX1" fmla="*/ 304826 w 425343"/>
                  <a:gd name="connsiteY1" fmla="*/ 404148 h 421452"/>
                  <a:gd name="connsiteX2" fmla="*/ 300321 w 425343"/>
                  <a:gd name="connsiteY2" fmla="*/ 360631 h 421452"/>
                  <a:gd name="connsiteX3" fmla="*/ 328172 w 425343"/>
                  <a:gd name="connsiteY3" fmla="*/ 340357 h 421452"/>
                  <a:gd name="connsiteX4" fmla="*/ 368310 w 425343"/>
                  <a:gd name="connsiteY4" fmla="*/ 358071 h 421452"/>
                  <a:gd name="connsiteX5" fmla="*/ 400974 w 425343"/>
                  <a:gd name="connsiteY5" fmla="*/ 313018 h 421452"/>
                  <a:gd name="connsiteX6" fmla="*/ 371689 w 425343"/>
                  <a:gd name="connsiteY6" fmla="*/ 280456 h 421452"/>
                  <a:gd name="connsiteX7" fmla="*/ 382338 w 425343"/>
                  <a:gd name="connsiteY7" fmla="*/ 247588 h 421452"/>
                  <a:gd name="connsiteX8" fmla="*/ 425343 w 425343"/>
                  <a:gd name="connsiteY8" fmla="*/ 238577 h 421452"/>
                  <a:gd name="connsiteX9" fmla="*/ 425343 w 425343"/>
                  <a:gd name="connsiteY9" fmla="*/ 182875 h 421452"/>
                  <a:gd name="connsiteX10" fmla="*/ 382543 w 425343"/>
                  <a:gd name="connsiteY10" fmla="*/ 173762 h 421452"/>
                  <a:gd name="connsiteX11" fmla="*/ 371894 w 425343"/>
                  <a:gd name="connsiteY11" fmla="*/ 140894 h 421452"/>
                  <a:gd name="connsiteX12" fmla="*/ 401076 w 425343"/>
                  <a:gd name="connsiteY12" fmla="*/ 108332 h 421452"/>
                  <a:gd name="connsiteX13" fmla="*/ 368310 w 425343"/>
                  <a:gd name="connsiteY13" fmla="*/ 63279 h 421452"/>
                  <a:gd name="connsiteX14" fmla="*/ 328274 w 425343"/>
                  <a:gd name="connsiteY14" fmla="*/ 80993 h 421452"/>
                  <a:gd name="connsiteX15" fmla="*/ 300321 w 425343"/>
                  <a:gd name="connsiteY15" fmla="*/ 60719 h 421452"/>
                  <a:gd name="connsiteX16" fmla="*/ 304826 w 425343"/>
                  <a:gd name="connsiteY16" fmla="*/ 17202 h 421452"/>
                  <a:gd name="connsiteX17" fmla="*/ 251888 w 425343"/>
                  <a:gd name="connsiteY17" fmla="*/ 0 h 421452"/>
                  <a:gd name="connsiteX18" fmla="*/ 229976 w 425343"/>
                  <a:gd name="connsiteY18" fmla="*/ 37886 h 421452"/>
                  <a:gd name="connsiteX19" fmla="*/ 212672 w 425343"/>
                  <a:gd name="connsiteY19" fmla="*/ 37066 h 421452"/>
                  <a:gd name="connsiteX20" fmla="*/ 195367 w 425343"/>
                  <a:gd name="connsiteY20" fmla="*/ 37886 h 421452"/>
                  <a:gd name="connsiteX21" fmla="*/ 173352 w 425343"/>
                  <a:gd name="connsiteY21" fmla="*/ 102 h 421452"/>
                  <a:gd name="connsiteX22" fmla="*/ 120415 w 425343"/>
                  <a:gd name="connsiteY22" fmla="*/ 17304 h 421452"/>
                  <a:gd name="connsiteX23" fmla="*/ 124920 w 425343"/>
                  <a:gd name="connsiteY23" fmla="*/ 60822 h 421452"/>
                  <a:gd name="connsiteX24" fmla="*/ 96967 w 425343"/>
                  <a:gd name="connsiteY24" fmla="*/ 81198 h 421452"/>
                  <a:gd name="connsiteX25" fmla="*/ 56931 w 425343"/>
                  <a:gd name="connsiteY25" fmla="*/ 63382 h 421452"/>
                  <a:gd name="connsiteX26" fmla="*/ 24165 w 425343"/>
                  <a:gd name="connsiteY26" fmla="*/ 108435 h 421452"/>
                  <a:gd name="connsiteX27" fmla="*/ 53449 w 425343"/>
                  <a:gd name="connsiteY27" fmla="*/ 140996 h 421452"/>
                  <a:gd name="connsiteX28" fmla="*/ 42801 w 425343"/>
                  <a:gd name="connsiteY28" fmla="*/ 173864 h 421452"/>
                  <a:gd name="connsiteX29" fmla="*/ 0 w 425343"/>
                  <a:gd name="connsiteY29" fmla="*/ 183080 h 421452"/>
                  <a:gd name="connsiteX30" fmla="*/ 0 w 425343"/>
                  <a:gd name="connsiteY30" fmla="*/ 238782 h 421452"/>
                  <a:gd name="connsiteX31" fmla="*/ 42801 w 425343"/>
                  <a:gd name="connsiteY31" fmla="*/ 247895 h 421452"/>
                  <a:gd name="connsiteX32" fmla="*/ 53449 w 425343"/>
                  <a:gd name="connsiteY32" fmla="*/ 280764 h 421452"/>
                  <a:gd name="connsiteX33" fmla="*/ 24267 w 425343"/>
                  <a:gd name="connsiteY33" fmla="*/ 313325 h 421452"/>
                  <a:gd name="connsiteX34" fmla="*/ 57033 w 425343"/>
                  <a:gd name="connsiteY34" fmla="*/ 358378 h 421452"/>
                  <a:gd name="connsiteX35" fmla="*/ 97069 w 425343"/>
                  <a:gd name="connsiteY35" fmla="*/ 340561 h 421452"/>
                  <a:gd name="connsiteX36" fmla="*/ 125023 w 425343"/>
                  <a:gd name="connsiteY36" fmla="*/ 360835 h 421452"/>
                  <a:gd name="connsiteX37" fmla="*/ 120517 w 425343"/>
                  <a:gd name="connsiteY37" fmla="*/ 404353 h 421452"/>
                  <a:gd name="connsiteX0" fmla="*/ 304826 w 425343"/>
                  <a:gd name="connsiteY0" fmla="*/ 404148 h 404353"/>
                  <a:gd name="connsiteX1" fmla="*/ 300321 w 425343"/>
                  <a:gd name="connsiteY1" fmla="*/ 360631 h 404353"/>
                  <a:gd name="connsiteX2" fmla="*/ 328172 w 425343"/>
                  <a:gd name="connsiteY2" fmla="*/ 340357 h 404353"/>
                  <a:gd name="connsiteX3" fmla="*/ 368310 w 425343"/>
                  <a:gd name="connsiteY3" fmla="*/ 358071 h 404353"/>
                  <a:gd name="connsiteX4" fmla="*/ 400974 w 425343"/>
                  <a:gd name="connsiteY4" fmla="*/ 313018 h 404353"/>
                  <a:gd name="connsiteX5" fmla="*/ 371689 w 425343"/>
                  <a:gd name="connsiteY5" fmla="*/ 280456 h 404353"/>
                  <a:gd name="connsiteX6" fmla="*/ 382338 w 425343"/>
                  <a:gd name="connsiteY6" fmla="*/ 247588 h 404353"/>
                  <a:gd name="connsiteX7" fmla="*/ 425343 w 425343"/>
                  <a:gd name="connsiteY7" fmla="*/ 238577 h 404353"/>
                  <a:gd name="connsiteX8" fmla="*/ 425343 w 425343"/>
                  <a:gd name="connsiteY8" fmla="*/ 182875 h 404353"/>
                  <a:gd name="connsiteX9" fmla="*/ 382543 w 425343"/>
                  <a:gd name="connsiteY9" fmla="*/ 173762 h 404353"/>
                  <a:gd name="connsiteX10" fmla="*/ 371894 w 425343"/>
                  <a:gd name="connsiteY10" fmla="*/ 140894 h 404353"/>
                  <a:gd name="connsiteX11" fmla="*/ 401076 w 425343"/>
                  <a:gd name="connsiteY11" fmla="*/ 108332 h 404353"/>
                  <a:gd name="connsiteX12" fmla="*/ 368310 w 425343"/>
                  <a:gd name="connsiteY12" fmla="*/ 63279 h 404353"/>
                  <a:gd name="connsiteX13" fmla="*/ 328274 w 425343"/>
                  <a:gd name="connsiteY13" fmla="*/ 80993 h 404353"/>
                  <a:gd name="connsiteX14" fmla="*/ 300321 w 425343"/>
                  <a:gd name="connsiteY14" fmla="*/ 60719 h 404353"/>
                  <a:gd name="connsiteX15" fmla="*/ 304826 w 425343"/>
                  <a:gd name="connsiteY15" fmla="*/ 17202 h 404353"/>
                  <a:gd name="connsiteX16" fmla="*/ 251888 w 425343"/>
                  <a:gd name="connsiteY16" fmla="*/ 0 h 404353"/>
                  <a:gd name="connsiteX17" fmla="*/ 229976 w 425343"/>
                  <a:gd name="connsiteY17" fmla="*/ 37886 h 404353"/>
                  <a:gd name="connsiteX18" fmla="*/ 212672 w 425343"/>
                  <a:gd name="connsiteY18" fmla="*/ 37066 h 404353"/>
                  <a:gd name="connsiteX19" fmla="*/ 195367 w 425343"/>
                  <a:gd name="connsiteY19" fmla="*/ 37886 h 404353"/>
                  <a:gd name="connsiteX20" fmla="*/ 173352 w 425343"/>
                  <a:gd name="connsiteY20" fmla="*/ 102 h 404353"/>
                  <a:gd name="connsiteX21" fmla="*/ 120415 w 425343"/>
                  <a:gd name="connsiteY21" fmla="*/ 17304 h 404353"/>
                  <a:gd name="connsiteX22" fmla="*/ 124920 w 425343"/>
                  <a:gd name="connsiteY22" fmla="*/ 60822 h 404353"/>
                  <a:gd name="connsiteX23" fmla="*/ 96967 w 425343"/>
                  <a:gd name="connsiteY23" fmla="*/ 81198 h 404353"/>
                  <a:gd name="connsiteX24" fmla="*/ 56931 w 425343"/>
                  <a:gd name="connsiteY24" fmla="*/ 63382 h 404353"/>
                  <a:gd name="connsiteX25" fmla="*/ 24165 w 425343"/>
                  <a:gd name="connsiteY25" fmla="*/ 108435 h 404353"/>
                  <a:gd name="connsiteX26" fmla="*/ 53449 w 425343"/>
                  <a:gd name="connsiteY26" fmla="*/ 140996 h 404353"/>
                  <a:gd name="connsiteX27" fmla="*/ 42801 w 425343"/>
                  <a:gd name="connsiteY27" fmla="*/ 173864 h 404353"/>
                  <a:gd name="connsiteX28" fmla="*/ 0 w 425343"/>
                  <a:gd name="connsiteY28" fmla="*/ 183080 h 404353"/>
                  <a:gd name="connsiteX29" fmla="*/ 0 w 425343"/>
                  <a:gd name="connsiteY29" fmla="*/ 238782 h 404353"/>
                  <a:gd name="connsiteX30" fmla="*/ 42801 w 425343"/>
                  <a:gd name="connsiteY30" fmla="*/ 247895 h 404353"/>
                  <a:gd name="connsiteX31" fmla="*/ 53449 w 425343"/>
                  <a:gd name="connsiteY31" fmla="*/ 280764 h 404353"/>
                  <a:gd name="connsiteX32" fmla="*/ 24267 w 425343"/>
                  <a:gd name="connsiteY32" fmla="*/ 313325 h 404353"/>
                  <a:gd name="connsiteX33" fmla="*/ 57033 w 425343"/>
                  <a:gd name="connsiteY33" fmla="*/ 358378 h 404353"/>
                  <a:gd name="connsiteX34" fmla="*/ 97069 w 425343"/>
                  <a:gd name="connsiteY34" fmla="*/ 340561 h 404353"/>
                  <a:gd name="connsiteX35" fmla="*/ 125023 w 425343"/>
                  <a:gd name="connsiteY35" fmla="*/ 360835 h 404353"/>
                  <a:gd name="connsiteX36" fmla="*/ 120517 w 425343"/>
                  <a:gd name="connsiteY36" fmla="*/ 404353 h 404353"/>
                  <a:gd name="connsiteX0" fmla="*/ 300321 w 425343"/>
                  <a:gd name="connsiteY0" fmla="*/ 360631 h 404353"/>
                  <a:gd name="connsiteX1" fmla="*/ 328172 w 425343"/>
                  <a:gd name="connsiteY1" fmla="*/ 340357 h 404353"/>
                  <a:gd name="connsiteX2" fmla="*/ 368310 w 425343"/>
                  <a:gd name="connsiteY2" fmla="*/ 358071 h 404353"/>
                  <a:gd name="connsiteX3" fmla="*/ 400974 w 425343"/>
                  <a:gd name="connsiteY3" fmla="*/ 313018 h 404353"/>
                  <a:gd name="connsiteX4" fmla="*/ 371689 w 425343"/>
                  <a:gd name="connsiteY4" fmla="*/ 280456 h 404353"/>
                  <a:gd name="connsiteX5" fmla="*/ 382338 w 425343"/>
                  <a:gd name="connsiteY5" fmla="*/ 247588 h 404353"/>
                  <a:gd name="connsiteX6" fmla="*/ 425343 w 425343"/>
                  <a:gd name="connsiteY6" fmla="*/ 238577 h 404353"/>
                  <a:gd name="connsiteX7" fmla="*/ 425343 w 425343"/>
                  <a:gd name="connsiteY7" fmla="*/ 182875 h 404353"/>
                  <a:gd name="connsiteX8" fmla="*/ 382543 w 425343"/>
                  <a:gd name="connsiteY8" fmla="*/ 173762 h 404353"/>
                  <a:gd name="connsiteX9" fmla="*/ 371894 w 425343"/>
                  <a:gd name="connsiteY9" fmla="*/ 140894 h 404353"/>
                  <a:gd name="connsiteX10" fmla="*/ 401076 w 425343"/>
                  <a:gd name="connsiteY10" fmla="*/ 108332 h 404353"/>
                  <a:gd name="connsiteX11" fmla="*/ 368310 w 425343"/>
                  <a:gd name="connsiteY11" fmla="*/ 63279 h 404353"/>
                  <a:gd name="connsiteX12" fmla="*/ 328274 w 425343"/>
                  <a:gd name="connsiteY12" fmla="*/ 80993 h 404353"/>
                  <a:gd name="connsiteX13" fmla="*/ 300321 w 425343"/>
                  <a:gd name="connsiteY13" fmla="*/ 60719 h 404353"/>
                  <a:gd name="connsiteX14" fmla="*/ 304826 w 425343"/>
                  <a:gd name="connsiteY14" fmla="*/ 17202 h 404353"/>
                  <a:gd name="connsiteX15" fmla="*/ 251888 w 425343"/>
                  <a:gd name="connsiteY15" fmla="*/ 0 h 404353"/>
                  <a:gd name="connsiteX16" fmla="*/ 229976 w 425343"/>
                  <a:gd name="connsiteY16" fmla="*/ 37886 h 404353"/>
                  <a:gd name="connsiteX17" fmla="*/ 212672 w 425343"/>
                  <a:gd name="connsiteY17" fmla="*/ 37066 h 404353"/>
                  <a:gd name="connsiteX18" fmla="*/ 195367 w 425343"/>
                  <a:gd name="connsiteY18" fmla="*/ 37886 h 404353"/>
                  <a:gd name="connsiteX19" fmla="*/ 173352 w 425343"/>
                  <a:gd name="connsiteY19" fmla="*/ 102 h 404353"/>
                  <a:gd name="connsiteX20" fmla="*/ 120415 w 425343"/>
                  <a:gd name="connsiteY20" fmla="*/ 17304 h 404353"/>
                  <a:gd name="connsiteX21" fmla="*/ 124920 w 425343"/>
                  <a:gd name="connsiteY21" fmla="*/ 60822 h 404353"/>
                  <a:gd name="connsiteX22" fmla="*/ 96967 w 425343"/>
                  <a:gd name="connsiteY22" fmla="*/ 81198 h 404353"/>
                  <a:gd name="connsiteX23" fmla="*/ 56931 w 425343"/>
                  <a:gd name="connsiteY23" fmla="*/ 63382 h 404353"/>
                  <a:gd name="connsiteX24" fmla="*/ 24165 w 425343"/>
                  <a:gd name="connsiteY24" fmla="*/ 108435 h 404353"/>
                  <a:gd name="connsiteX25" fmla="*/ 53449 w 425343"/>
                  <a:gd name="connsiteY25" fmla="*/ 140996 h 404353"/>
                  <a:gd name="connsiteX26" fmla="*/ 42801 w 425343"/>
                  <a:gd name="connsiteY26" fmla="*/ 173864 h 404353"/>
                  <a:gd name="connsiteX27" fmla="*/ 0 w 425343"/>
                  <a:gd name="connsiteY27" fmla="*/ 183080 h 404353"/>
                  <a:gd name="connsiteX28" fmla="*/ 0 w 425343"/>
                  <a:gd name="connsiteY28" fmla="*/ 238782 h 404353"/>
                  <a:gd name="connsiteX29" fmla="*/ 42801 w 425343"/>
                  <a:gd name="connsiteY29" fmla="*/ 247895 h 404353"/>
                  <a:gd name="connsiteX30" fmla="*/ 53449 w 425343"/>
                  <a:gd name="connsiteY30" fmla="*/ 280764 h 404353"/>
                  <a:gd name="connsiteX31" fmla="*/ 24267 w 425343"/>
                  <a:gd name="connsiteY31" fmla="*/ 313325 h 404353"/>
                  <a:gd name="connsiteX32" fmla="*/ 57033 w 425343"/>
                  <a:gd name="connsiteY32" fmla="*/ 358378 h 404353"/>
                  <a:gd name="connsiteX33" fmla="*/ 97069 w 425343"/>
                  <a:gd name="connsiteY33" fmla="*/ 340561 h 404353"/>
                  <a:gd name="connsiteX34" fmla="*/ 125023 w 425343"/>
                  <a:gd name="connsiteY34" fmla="*/ 360835 h 404353"/>
                  <a:gd name="connsiteX35" fmla="*/ 120517 w 425343"/>
                  <a:gd name="connsiteY35" fmla="*/ 404353 h 404353"/>
                  <a:gd name="connsiteX0" fmla="*/ 328172 w 425343"/>
                  <a:gd name="connsiteY0" fmla="*/ 340357 h 404353"/>
                  <a:gd name="connsiteX1" fmla="*/ 368310 w 425343"/>
                  <a:gd name="connsiteY1" fmla="*/ 358071 h 404353"/>
                  <a:gd name="connsiteX2" fmla="*/ 400974 w 425343"/>
                  <a:gd name="connsiteY2" fmla="*/ 313018 h 404353"/>
                  <a:gd name="connsiteX3" fmla="*/ 371689 w 425343"/>
                  <a:gd name="connsiteY3" fmla="*/ 280456 h 404353"/>
                  <a:gd name="connsiteX4" fmla="*/ 382338 w 425343"/>
                  <a:gd name="connsiteY4" fmla="*/ 247588 h 404353"/>
                  <a:gd name="connsiteX5" fmla="*/ 425343 w 425343"/>
                  <a:gd name="connsiteY5" fmla="*/ 238577 h 404353"/>
                  <a:gd name="connsiteX6" fmla="*/ 425343 w 425343"/>
                  <a:gd name="connsiteY6" fmla="*/ 182875 h 404353"/>
                  <a:gd name="connsiteX7" fmla="*/ 382543 w 425343"/>
                  <a:gd name="connsiteY7" fmla="*/ 173762 h 404353"/>
                  <a:gd name="connsiteX8" fmla="*/ 371894 w 425343"/>
                  <a:gd name="connsiteY8" fmla="*/ 140894 h 404353"/>
                  <a:gd name="connsiteX9" fmla="*/ 401076 w 425343"/>
                  <a:gd name="connsiteY9" fmla="*/ 108332 h 404353"/>
                  <a:gd name="connsiteX10" fmla="*/ 368310 w 425343"/>
                  <a:gd name="connsiteY10" fmla="*/ 63279 h 404353"/>
                  <a:gd name="connsiteX11" fmla="*/ 328274 w 425343"/>
                  <a:gd name="connsiteY11" fmla="*/ 80993 h 404353"/>
                  <a:gd name="connsiteX12" fmla="*/ 300321 w 425343"/>
                  <a:gd name="connsiteY12" fmla="*/ 60719 h 404353"/>
                  <a:gd name="connsiteX13" fmla="*/ 304826 w 425343"/>
                  <a:gd name="connsiteY13" fmla="*/ 17202 h 404353"/>
                  <a:gd name="connsiteX14" fmla="*/ 251888 w 425343"/>
                  <a:gd name="connsiteY14" fmla="*/ 0 h 404353"/>
                  <a:gd name="connsiteX15" fmla="*/ 229976 w 425343"/>
                  <a:gd name="connsiteY15" fmla="*/ 37886 h 404353"/>
                  <a:gd name="connsiteX16" fmla="*/ 212672 w 425343"/>
                  <a:gd name="connsiteY16" fmla="*/ 37066 h 404353"/>
                  <a:gd name="connsiteX17" fmla="*/ 195367 w 425343"/>
                  <a:gd name="connsiteY17" fmla="*/ 37886 h 404353"/>
                  <a:gd name="connsiteX18" fmla="*/ 173352 w 425343"/>
                  <a:gd name="connsiteY18" fmla="*/ 102 h 404353"/>
                  <a:gd name="connsiteX19" fmla="*/ 120415 w 425343"/>
                  <a:gd name="connsiteY19" fmla="*/ 17304 h 404353"/>
                  <a:gd name="connsiteX20" fmla="*/ 124920 w 425343"/>
                  <a:gd name="connsiteY20" fmla="*/ 60822 h 404353"/>
                  <a:gd name="connsiteX21" fmla="*/ 96967 w 425343"/>
                  <a:gd name="connsiteY21" fmla="*/ 81198 h 404353"/>
                  <a:gd name="connsiteX22" fmla="*/ 56931 w 425343"/>
                  <a:gd name="connsiteY22" fmla="*/ 63382 h 404353"/>
                  <a:gd name="connsiteX23" fmla="*/ 24165 w 425343"/>
                  <a:gd name="connsiteY23" fmla="*/ 108435 h 404353"/>
                  <a:gd name="connsiteX24" fmla="*/ 53449 w 425343"/>
                  <a:gd name="connsiteY24" fmla="*/ 140996 h 404353"/>
                  <a:gd name="connsiteX25" fmla="*/ 42801 w 425343"/>
                  <a:gd name="connsiteY25" fmla="*/ 173864 h 404353"/>
                  <a:gd name="connsiteX26" fmla="*/ 0 w 425343"/>
                  <a:gd name="connsiteY26" fmla="*/ 183080 h 404353"/>
                  <a:gd name="connsiteX27" fmla="*/ 0 w 425343"/>
                  <a:gd name="connsiteY27" fmla="*/ 238782 h 404353"/>
                  <a:gd name="connsiteX28" fmla="*/ 42801 w 425343"/>
                  <a:gd name="connsiteY28" fmla="*/ 247895 h 404353"/>
                  <a:gd name="connsiteX29" fmla="*/ 53449 w 425343"/>
                  <a:gd name="connsiteY29" fmla="*/ 280764 h 404353"/>
                  <a:gd name="connsiteX30" fmla="*/ 24267 w 425343"/>
                  <a:gd name="connsiteY30" fmla="*/ 313325 h 404353"/>
                  <a:gd name="connsiteX31" fmla="*/ 57033 w 425343"/>
                  <a:gd name="connsiteY31" fmla="*/ 358378 h 404353"/>
                  <a:gd name="connsiteX32" fmla="*/ 97069 w 425343"/>
                  <a:gd name="connsiteY32" fmla="*/ 340561 h 404353"/>
                  <a:gd name="connsiteX33" fmla="*/ 125023 w 425343"/>
                  <a:gd name="connsiteY33" fmla="*/ 360835 h 404353"/>
                  <a:gd name="connsiteX34" fmla="*/ 120517 w 425343"/>
                  <a:gd name="connsiteY34" fmla="*/ 404353 h 404353"/>
                  <a:gd name="connsiteX0" fmla="*/ 368310 w 425343"/>
                  <a:gd name="connsiteY0" fmla="*/ 358071 h 404353"/>
                  <a:gd name="connsiteX1" fmla="*/ 400974 w 425343"/>
                  <a:gd name="connsiteY1" fmla="*/ 313018 h 404353"/>
                  <a:gd name="connsiteX2" fmla="*/ 371689 w 425343"/>
                  <a:gd name="connsiteY2" fmla="*/ 280456 h 404353"/>
                  <a:gd name="connsiteX3" fmla="*/ 382338 w 425343"/>
                  <a:gd name="connsiteY3" fmla="*/ 247588 h 404353"/>
                  <a:gd name="connsiteX4" fmla="*/ 425343 w 425343"/>
                  <a:gd name="connsiteY4" fmla="*/ 238577 h 404353"/>
                  <a:gd name="connsiteX5" fmla="*/ 425343 w 425343"/>
                  <a:gd name="connsiteY5" fmla="*/ 182875 h 404353"/>
                  <a:gd name="connsiteX6" fmla="*/ 382543 w 425343"/>
                  <a:gd name="connsiteY6" fmla="*/ 173762 h 404353"/>
                  <a:gd name="connsiteX7" fmla="*/ 371894 w 425343"/>
                  <a:gd name="connsiteY7" fmla="*/ 140894 h 404353"/>
                  <a:gd name="connsiteX8" fmla="*/ 401076 w 425343"/>
                  <a:gd name="connsiteY8" fmla="*/ 108332 h 404353"/>
                  <a:gd name="connsiteX9" fmla="*/ 368310 w 425343"/>
                  <a:gd name="connsiteY9" fmla="*/ 63279 h 404353"/>
                  <a:gd name="connsiteX10" fmla="*/ 328274 w 425343"/>
                  <a:gd name="connsiteY10" fmla="*/ 80993 h 404353"/>
                  <a:gd name="connsiteX11" fmla="*/ 300321 w 425343"/>
                  <a:gd name="connsiteY11" fmla="*/ 60719 h 404353"/>
                  <a:gd name="connsiteX12" fmla="*/ 304826 w 425343"/>
                  <a:gd name="connsiteY12" fmla="*/ 17202 h 404353"/>
                  <a:gd name="connsiteX13" fmla="*/ 251888 w 425343"/>
                  <a:gd name="connsiteY13" fmla="*/ 0 h 404353"/>
                  <a:gd name="connsiteX14" fmla="*/ 229976 w 425343"/>
                  <a:gd name="connsiteY14" fmla="*/ 37886 h 404353"/>
                  <a:gd name="connsiteX15" fmla="*/ 212672 w 425343"/>
                  <a:gd name="connsiteY15" fmla="*/ 37066 h 404353"/>
                  <a:gd name="connsiteX16" fmla="*/ 195367 w 425343"/>
                  <a:gd name="connsiteY16" fmla="*/ 37886 h 404353"/>
                  <a:gd name="connsiteX17" fmla="*/ 173352 w 425343"/>
                  <a:gd name="connsiteY17" fmla="*/ 102 h 404353"/>
                  <a:gd name="connsiteX18" fmla="*/ 120415 w 425343"/>
                  <a:gd name="connsiteY18" fmla="*/ 17304 h 404353"/>
                  <a:gd name="connsiteX19" fmla="*/ 124920 w 425343"/>
                  <a:gd name="connsiteY19" fmla="*/ 60822 h 404353"/>
                  <a:gd name="connsiteX20" fmla="*/ 96967 w 425343"/>
                  <a:gd name="connsiteY20" fmla="*/ 81198 h 404353"/>
                  <a:gd name="connsiteX21" fmla="*/ 56931 w 425343"/>
                  <a:gd name="connsiteY21" fmla="*/ 63382 h 404353"/>
                  <a:gd name="connsiteX22" fmla="*/ 24165 w 425343"/>
                  <a:gd name="connsiteY22" fmla="*/ 108435 h 404353"/>
                  <a:gd name="connsiteX23" fmla="*/ 53449 w 425343"/>
                  <a:gd name="connsiteY23" fmla="*/ 140996 h 404353"/>
                  <a:gd name="connsiteX24" fmla="*/ 42801 w 425343"/>
                  <a:gd name="connsiteY24" fmla="*/ 173864 h 404353"/>
                  <a:gd name="connsiteX25" fmla="*/ 0 w 425343"/>
                  <a:gd name="connsiteY25" fmla="*/ 183080 h 404353"/>
                  <a:gd name="connsiteX26" fmla="*/ 0 w 425343"/>
                  <a:gd name="connsiteY26" fmla="*/ 238782 h 404353"/>
                  <a:gd name="connsiteX27" fmla="*/ 42801 w 425343"/>
                  <a:gd name="connsiteY27" fmla="*/ 247895 h 404353"/>
                  <a:gd name="connsiteX28" fmla="*/ 53449 w 425343"/>
                  <a:gd name="connsiteY28" fmla="*/ 280764 h 404353"/>
                  <a:gd name="connsiteX29" fmla="*/ 24267 w 425343"/>
                  <a:gd name="connsiteY29" fmla="*/ 313325 h 404353"/>
                  <a:gd name="connsiteX30" fmla="*/ 57033 w 425343"/>
                  <a:gd name="connsiteY30" fmla="*/ 358378 h 404353"/>
                  <a:gd name="connsiteX31" fmla="*/ 97069 w 425343"/>
                  <a:gd name="connsiteY31" fmla="*/ 340561 h 404353"/>
                  <a:gd name="connsiteX32" fmla="*/ 125023 w 425343"/>
                  <a:gd name="connsiteY32" fmla="*/ 360835 h 404353"/>
                  <a:gd name="connsiteX33" fmla="*/ 120517 w 425343"/>
                  <a:gd name="connsiteY33" fmla="*/ 404353 h 404353"/>
                  <a:gd name="connsiteX0" fmla="*/ 400974 w 425343"/>
                  <a:gd name="connsiteY0" fmla="*/ 313018 h 404353"/>
                  <a:gd name="connsiteX1" fmla="*/ 371689 w 425343"/>
                  <a:gd name="connsiteY1" fmla="*/ 280456 h 404353"/>
                  <a:gd name="connsiteX2" fmla="*/ 382338 w 425343"/>
                  <a:gd name="connsiteY2" fmla="*/ 247588 h 404353"/>
                  <a:gd name="connsiteX3" fmla="*/ 425343 w 425343"/>
                  <a:gd name="connsiteY3" fmla="*/ 238577 h 404353"/>
                  <a:gd name="connsiteX4" fmla="*/ 425343 w 425343"/>
                  <a:gd name="connsiteY4" fmla="*/ 182875 h 404353"/>
                  <a:gd name="connsiteX5" fmla="*/ 382543 w 425343"/>
                  <a:gd name="connsiteY5" fmla="*/ 173762 h 404353"/>
                  <a:gd name="connsiteX6" fmla="*/ 371894 w 425343"/>
                  <a:gd name="connsiteY6" fmla="*/ 140894 h 404353"/>
                  <a:gd name="connsiteX7" fmla="*/ 401076 w 425343"/>
                  <a:gd name="connsiteY7" fmla="*/ 108332 h 404353"/>
                  <a:gd name="connsiteX8" fmla="*/ 368310 w 425343"/>
                  <a:gd name="connsiteY8" fmla="*/ 63279 h 404353"/>
                  <a:gd name="connsiteX9" fmla="*/ 328274 w 425343"/>
                  <a:gd name="connsiteY9" fmla="*/ 80993 h 404353"/>
                  <a:gd name="connsiteX10" fmla="*/ 300321 w 425343"/>
                  <a:gd name="connsiteY10" fmla="*/ 60719 h 404353"/>
                  <a:gd name="connsiteX11" fmla="*/ 304826 w 425343"/>
                  <a:gd name="connsiteY11" fmla="*/ 17202 h 404353"/>
                  <a:gd name="connsiteX12" fmla="*/ 251888 w 425343"/>
                  <a:gd name="connsiteY12" fmla="*/ 0 h 404353"/>
                  <a:gd name="connsiteX13" fmla="*/ 229976 w 425343"/>
                  <a:gd name="connsiteY13" fmla="*/ 37886 h 404353"/>
                  <a:gd name="connsiteX14" fmla="*/ 212672 w 425343"/>
                  <a:gd name="connsiteY14" fmla="*/ 37066 h 404353"/>
                  <a:gd name="connsiteX15" fmla="*/ 195367 w 425343"/>
                  <a:gd name="connsiteY15" fmla="*/ 37886 h 404353"/>
                  <a:gd name="connsiteX16" fmla="*/ 173352 w 425343"/>
                  <a:gd name="connsiteY16" fmla="*/ 102 h 404353"/>
                  <a:gd name="connsiteX17" fmla="*/ 120415 w 425343"/>
                  <a:gd name="connsiteY17" fmla="*/ 17304 h 404353"/>
                  <a:gd name="connsiteX18" fmla="*/ 124920 w 425343"/>
                  <a:gd name="connsiteY18" fmla="*/ 60822 h 404353"/>
                  <a:gd name="connsiteX19" fmla="*/ 96967 w 425343"/>
                  <a:gd name="connsiteY19" fmla="*/ 81198 h 404353"/>
                  <a:gd name="connsiteX20" fmla="*/ 56931 w 425343"/>
                  <a:gd name="connsiteY20" fmla="*/ 63382 h 404353"/>
                  <a:gd name="connsiteX21" fmla="*/ 24165 w 425343"/>
                  <a:gd name="connsiteY21" fmla="*/ 108435 h 404353"/>
                  <a:gd name="connsiteX22" fmla="*/ 53449 w 425343"/>
                  <a:gd name="connsiteY22" fmla="*/ 140996 h 404353"/>
                  <a:gd name="connsiteX23" fmla="*/ 42801 w 425343"/>
                  <a:gd name="connsiteY23" fmla="*/ 173864 h 404353"/>
                  <a:gd name="connsiteX24" fmla="*/ 0 w 425343"/>
                  <a:gd name="connsiteY24" fmla="*/ 183080 h 404353"/>
                  <a:gd name="connsiteX25" fmla="*/ 0 w 425343"/>
                  <a:gd name="connsiteY25" fmla="*/ 238782 h 404353"/>
                  <a:gd name="connsiteX26" fmla="*/ 42801 w 425343"/>
                  <a:gd name="connsiteY26" fmla="*/ 247895 h 404353"/>
                  <a:gd name="connsiteX27" fmla="*/ 53449 w 425343"/>
                  <a:gd name="connsiteY27" fmla="*/ 280764 h 404353"/>
                  <a:gd name="connsiteX28" fmla="*/ 24267 w 425343"/>
                  <a:gd name="connsiteY28" fmla="*/ 313325 h 404353"/>
                  <a:gd name="connsiteX29" fmla="*/ 57033 w 425343"/>
                  <a:gd name="connsiteY29" fmla="*/ 358378 h 404353"/>
                  <a:gd name="connsiteX30" fmla="*/ 97069 w 425343"/>
                  <a:gd name="connsiteY30" fmla="*/ 340561 h 404353"/>
                  <a:gd name="connsiteX31" fmla="*/ 125023 w 425343"/>
                  <a:gd name="connsiteY31" fmla="*/ 360835 h 404353"/>
                  <a:gd name="connsiteX32" fmla="*/ 120517 w 425343"/>
                  <a:gd name="connsiteY32" fmla="*/ 404353 h 404353"/>
                  <a:gd name="connsiteX0" fmla="*/ 371689 w 425343"/>
                  <a:gd name="connsiteY0" fmla="*/ 280456 h 404353"/>
                  <a:gd name="connsiteX1" fmla="*/ 382338 w 425343"/>
                  <a:gd name="connsiteY1" fmla="*/ 247588 h 404353"/>
                  <a:gd name="connsiteX2" fmla="*/ 425343 w 425343"/>
                  <a:gd name="connsiteY2" fmla="*/ 238577 h 404353"/>
                  <a:gd name="connsiteX3" fmla="*/ 425343 w 425343"/>
                  <a:gd name="connsiteY3" fmla="*/ 182875 h 404353"/>
                  <a:gd name="connsiteX4" fmla="*/ 382543 w 425343"/>
                  <a:gd name="connsiteY4" fmla="*/ 173762 h 404353"/>
                  <a:gd name="connsiteX5" fmla="*/ 371894 w 425343"/>
                  <a:gd name="connsiteY5" fmla="*/ 140894 h 404353"/>
                  <a:gd name="connsiteX6" fmla="*/ 401076 w 425343"/>
                  <a:gd name="connsiteY6" fmla="*/ 108332 h 404353"/>
                  <a:gd name="connsiteX7" fmla="*/ 368310 w 425343"/>
                  <a:gd name="connsiteY7" fmla="*/ 63279 h 404353"/>
                  <a:gd name="connsiteX8" fmla="*/ 328274 w 425343"/>
                  <a:gd name="connsiteY8" fmla="*/ 80993 h 404353"/>
                  <a:gd name="connsiteX9" fmla="*/ 300321 w 425343"/>
                  <a:gd name="connsiteY9" fmla="*/ 60719 h 404353"/>
                  <a:gd name="connsiteX10" fmla="*/ 304826 w 425343"/>
                  <a:gd name="connsiteY10" fmla="*/ 17202 h 404353"/>
                  <a:gd name="connsiteX11" fmla="*/ 251888 w 425343"/>
                  <a:gd name="connsiteY11" fmla="*/ 0 h 404353"/>
                  <a:gd name="connsiteX12" fmla="*/ 229976 w 425343"/>
                  <a:gd name="connsiteY12" fmla="*/ 37886 h 404353"/>
                  <a:gd name="connsiteX13" fmla="*/ 212672 w 425343"/>
                  <a:gd name="connsiteY13" fmla="*/ 37066 h 404353"/>
                  <a:gd name="connsiteX14" fmla="*/ 195367 w 425343"/>
                  <a:gd name="connsiteY14" fmla="*/ 37886 h 404353"/>
                  <a:gd name="connsiteX15" fmla="*/ 173352 w 425343"/>
                  <a:gd name="connsiteY15" fmla="*/ 102 h 404353"/>
                  <a:gd name="connsiteX16" fmla="*/ 120415 w 425343"/>
                  <a:gd name="connsiteY16" fmla="*/ 17304 h 404353"/>
                  <a:gd name="connsiteX17" fmla="*/ 124920 w 425343"/>
                  <a:gd name="connsiteY17" fmla="*/ 60822 h 404353"/>
                  <a:gd name="connsiteX18" fmla="*/ 96967 w 425343"/>
                  <a:gd name="connsiteY18" fmla="*/ 81198 h 404353"/>
                  <a:gd name="connsiteX19" fmla="*/ 56931 w 425343"/>
                  <a:gd name="connsiteY19" fmla="*/ 63382 h 404353"/>
                  <a:gd name="connsiteX20" fmla="*/ 24165 w 425343"/>
                  <a:gd name="connsiteY20" fmla="*/ 108435 h 404353"/>
                  <a:gd name="connsiteX21" fmla="*/ 53449 w 425343"/>
                  <a:gd name="connsiteY21" fmla="*/ 140996 h 404353"/>
                  <a:gd name="connsiteX22" fmla="*/ 42801 w 425343"/>
                  <a:gd name="connsiteY22" fmla="*/ 173864 h 404353"/>
                  <a:gd name="connsiteX23" fmla="*/ 0 w 425343"/>
                  <a:gd name="connsiteY23" fmla="*/ 183080 h 404353"/>
                  <a:gd name="connsiteX24" fmla="*/ 0 w 425343"/>
                  <a:gd name="connsiteY24" fmla="*/ 238782 h 404353"/>
                  <a:gd name="connsiteX25" fmla="*/ 42801 w 425343"/>
                  <a:gd name="connsiteY25" fmla="*/ 247895 h 404353"/>
                  <a:gd name="connsiteX26" fmla="*/ 53449 w 425343"/>
                  <a:gd name="connsiteY26" fmla="*/ 280764 h 404353"/>
                  <a:gd name="connsiteX27" fmla="*/ 24267 w 425343"/>
                  <a:gd name="connsiteY27" fmla="*/ 313325 h 404353"/>
                  <a:gd name="connsiteX28" fmla="*/ 57033 w 425343"/>
                  <a:gd name="connsiteY28" fmla="*/ 358378 h 404353"/>
                  <a:gd name="connsiteX29" fmla="*/ 97069 w 425343"/>
                  <a:gd name="connsiteY29" fmla="*/ 340561 h 404353"/>
                  <a:gd name="connsiteX30" fmla="*/ 125023 w 425343"/>
                  <a:gd name="connsiteY30" fmla="*/ 360835 h 404353"/>
                  <a:gd name="connsiteX31" fmla="*/ 120517 w 425343"/>
                  <a:gd name="connsiteY31" fmla="*/ 404353 h 404353"/>
                  <a:gd name="connsiteX0" fmla="*/ 382338 w 425343"/>
                  <a:gd name="connsiteY0" fmla="*/ 247588 h 404353"/>
                  <a:gd name="connsiteX1" fmla="*/ 425343 w 425343"/>
                  <a:gd name="connsiteY1" fmla="*/ 238577 h 404353"/>
                  <a:gd name="connsiteX2" fmla="*/ 425343 w 425343"/>
                  <a:gd name="connsiteY2" fmla="*/ 182875 h 404353"/>
                  <a:gd name="connsiteX3" fmla="*/ 382543 w 425343"/>
                  <a:gd name="connsiteY3" fmla="*/ 173762 h 404353"/>
                  <a:gd name="connsiteX4" fmla="*/ 371894 w 425343"/>
                  <a:gd name="connsiteY4" fmla="*/ 140894 h 404353"/>
                  <a:gd name="connsiteX5" fmla="*/ 401076 w 425343"/>
                  <a:gd name="connsiteY5" fmla="*/ 108332 h 404353"/>
                  <a:gd name="connsiteX6" fmla="*/ 368310 w 425343"/>
                  <a:gd name="connsiteY6" fmla="*/ 63279 h 404353"/>
                  <a:gd name="connsiteX7" fmla="*/ 328274 w 425343"/>
                  <a:gd name="connsiteY7" fmla="*/ 80993 h 404353"/>
                  <a:gd name="connsiteX8" fmla="*/ 300321 w 425343"/>
                  <a:gd name="connsiteY8" fmla="*/ 60719 h 404353"/>
                  <a:gd name="connsiteX9" fmla="*/ 304826 w 425343"/>
                  <a:gd name="connsiteY9" fmla="*/ 17202 h 404353"/>
                  <a:gd name="connsiteX10" fmla="*/ 251888 w 425343"/>
                  <a:gd name="connsiteY10" fmla="*/ 0 h 404353"/>
                  <a:gd name="connsiteX11" fmla="*/ 229976 w 425343"/>
                  <a:gd name="connsiteY11" fmla="*/ 37886 h 404353"/>
                  <a:gd name="connsiteX12" fmla="*/ 212672 w 425343"/>
                  <a:gd name="connsiteY12" fmla="*/ 37066 h 404353"/>
                  <a:gd name="connsiteX13" fmla="*/ 195367 w 425343"/>
                  <a:gd name="connsiteY13" fmla="*/ 37886 h 404353"/>
                  <a:gd name="connsiteX14" fmla="*/ 173352 w 425343"/>
                  <a:gd name="connsiteY14" fmla="*/ 102 h 404353"/>
                  <a:gd name="connsiteX15" fmla="*/ 120415 w 425343"/>
                  <a:gd name="connsiteY15" fmla="*/ 17304 h 404353"/>
                  <a:gd name="connsiteX16" fmla="*/ 124920 w 425343"/>
                  <a:gd name="connsiteY16" fmla="*/ 60822 h 404353"/>
                  <a:gd name="connsiteX17" fmla="*/ 96967 w 425343"/>
                  <a:gd name="connsiteY17" fmla="*/ 81198 h 404353"/>
                  <a:gd name="connsiteX18" fmla="*/ 56931 w 425343"/>
                  <a:gd name="connsiteY18" fmla="*/ 63382 h 404353"/>
                  <a:gd name="connsiteX19" fmla="*/ 24165 w 425343"/>
                  <a:gd name="connsiteY19" fmla="*/ 108435 h 404353"/>
                  <a:gd name="connsiteX20" fmla="*/ 53449 w 425343"/>
                  <a:gd name="connsiteY20" fmla="*/ 140996 h 404353"/>
                  <a:gd name="connsiteX21" fmla="*/ 42801 w 425343"/>
                  <a:gd name="connsiteY21" fmla="*/ 173864 h 404353"/>
                  <a:gd name="connsiteX22" fmla="*/ 0 w 425343"/>
                  <a:gd name="connsiteY22" fmla="*/ 183080 h 404353"/>
                  <a:gd name="connsiteX23" fmla="*/ 0 w 425343"/>
                  <a:gd name="connsiteY23" fmla="*/ 238782 h 404353"/>
                  <a:gd name="connsiteX24" fmla="*/ 42801 w 425343"/>
                  <a:gd name="connsiteY24" fmla="*/ 247895 h 404353"/>
                  <a:gd name="connsiteX25" fmla="*/ 53449 w 425343"/>
                  <a:gd name="connsiteY25" fmla="*/ 280764 h 404353"/>
                  <a:gd name="connsiteX26" fmla="*/ 24267 w 425343"/>
                  <a:gd name="connsiteY26" fmla="*/ 313325 h 404353"/>
                  <a:gd name="connsiteX27" fmla="*/ 57033 w 425343"/>
                  <a:gd name="connsiteY27" fmla="*/ 358378 h 404353"/>
                  <a:gd name="connsiteX28" fmla="*/ 97069 w 425343"/>
                  <a:gd name="connsiteY28" fmla="*/ 340561 h 404353"/>
                  <a:gd name="connsiteX29" fmla="*/ 125023 w 425343"/>
                  <a:gd name="connsiteY29" fmla="*/ 360835 h 404353"/>
                  <a:gd name="connsiteX30" fmla="*/ 120517 w 425343"/>
                  <a:gd name="connsiteY30" fmla="*/ 404353 h 404353"/>
                  <a:gd name="connsiteX0" fmla="*/ 425343 w 425343"/>
                  <a:gd name="connsiteY0" fmla="*/ 238577 h 404353"/>
                  <a:gd name="connsiteX1" fmla="*/ 425343 w 425343"/>
                  <a:gd name="connsiteY1" fmla="*/ 182875 h 404353"/>
                  <a:gd name="connsiteX2" fmla="*/ 382543 w 425343"/>
                  <a:gd name="connsiteY2" fmla="*/ 173762 h 404353"/>
                  <a:gd name="connsiteX3" fmla="*/ 371894 w 425343"/>
                  <a:gd name="connsiteY3" fmla="*/ 140894 h 404353"/>
                  <a:gd name="connsiteX4" fmla="*/ 401076 w 425343"/>
                  <a:gd name="connsiteY4" fmla="*/ 108332 h 404353"/>
                  <a:gd name="connsiteX5" fmla="*/ 368310 w 425343"/>
                  <a:gd name="connsiteY5" fmla="*/ 63279 h 404353"/>
                  <a:gd name="connsiteX6" fmla="*/ 328274 w 425343"/>
                  <a:gd name="connsiteY6" fmla="*/ 80993 h 404353"/>
                  <a:gd name="connsiteX7" fmla="*/ 300321 w 425343"/>
                  <a:gd name="connsiteY7" fmla="*/ 60719 h 404353"/>
                  <a:gd name="connsiteX8" fmla="*/ 304826 w 425343"/>
                  <a:gd name="connsiteY8" fmla="*/ 17202 h 404353"/>
                  <a:gd name="connsiteX9" fmla="*/ 251888 w 425343"/>
                  <a:gd name="connsiteY9" fmla="*/ 0 h 404353"/>
                  <a:gd name="connsiteX10" fmla="*/ 229976 w 425343"/>
                  <a:gd name="connsiteY10" fmla="*/ 37886 h 404353"/>
                  <a:gd name="connsiteX11" fmla="*/ 212672 w 425343"/>
                  <a:gd name="connsiteY11" fmla="*/ 37066 h 404353"/>
                  <a:gd name="connsiteX12" fmla="*/ 195367 w 425343"/>
                  <a:gd name="connsiteY12" fmla="*/ 37886 h 404353"/>
                  <a:gd name="connsiteX13" fmla="*/ 173352 w 425343"/>
                  <a:gd name="connsiteY13" fmla="*/ 102 h 404353"/>
                  <a:gd name="connsiteX14" fmla="*/ 120415 w 425343"/>
                  <a:gd name="connsiteY14" fmla="*/ 17304 h 404353"/>
                  <a:gd name="connsiteX15" fmla="*/ 124920 w 425343"/>
                  <a:gd name="connsiteY15" fmla="*/ 60822 h 404353"/>
                  <a:gd name="connsiteX16" fmla="*/ 96967 w 425343"/>
                  <a:gd name="connsiteY16" fmla="*/ 81198 h 404353"/>
                  <a:gd name="connsiteX17" fmla="*/ 56931 w 425343"/>
                  <a:gd name="connsiteY17" fmla="*/ 63382 h 404353"/>
                  <a:gd name="connsiteX18" fmla="*/ 24165 w 425343"/>
                  <a:gd name="connsiteY18" fmla="*/ 108435 h 404353"/>
                  <a:gd name="connsiteX19" fmla="*/ 53449 w 425343"/>
                  <a:gd name="connsiteY19" fmla="*/ 140996 h 404353"/>
                  <a:gd name="connsiteX20" fmla="*/ 42801 w 425343"/>
                  <a:gd name="connsiteY20" fmla="*/ 173864 h 404353"/>
                  <a:gd name="connsiteX21" fmla="*/ 0 w 425343"/>
                  <a:gd name="connsiteY21" fmla="*/ 183080 h 404353"/>
                  <a:gd name="connsiteX22" fmla="*/ 0 w 425343"/>
                  <a:gd name="connsiteY22" fmla="*/ 238782 h 404353"/>
                  <a:gd name="connsiteX23" fmla="*/ 42801 w 425343"/>
                  <a:gd name="connsiteY23" fmla="*/ 247895 h 404353"/>
                  <a:gd name="connsiteX24" fmla="*/ 53449 w 425343"/>
                  <a:gd name="connsiteY24" fmla="*/ 280764 h 404353"/>
                  <a:gd name="connsiteX25" fmla="*/ 24267 w 425343"/>
                  <a:gd name="connsiteY25" fmla="*/ 313325 h 404353"/>
                  <a:gd name="connsiteX26" fmla="*/ 57033 w 425343"/>
                  <a:gd name="connsiteY26" fmla="*/ 358378 h 404353"/>
                  <a:gd name="connsiteX27" fmla="*/ 97069 w 425343"/>
                  <a:gd name="connsiteY27" fmla="*/ 340561 h 404353"/>
                  <a:gd name="connsiteX28" fmla="*/ 125023 w 425343"/>
                  <a:gd name="connsiteY28" fmla="*/ 360835 h 404353"/>
                  <a:gd name="connsiteX29" fmla="*/ 120517 w 425343"/>
                  <a:gd name="connsiteY29" fmla="*/ 404353 h 404353"/>
                  <a:gd name="connsiteX0" fmla="*/ 425343 w 425343"/>
                  <a:gd name="connsiteY0" fmla="*/ 182875 h 404353"/>
                  <a:gd name="connsiteX1" fmla="*/ 382543 w 425343"/>
                  <a:gd name="connsiteY1" fmla="*/ 173762 h 404353"/>
                  <a:gd name="connsiteX2" fmla="*/ 371894 w 425343"/>
                  <a:gd name="connsiteY2" fmla="*/ 140894 h 404353"/>
                  <a:gd name="connsiteX3" fmla="*/ 401076 w 425343"/>
                  <a:gd name="connsiteY3" fmla="*/ 108332 h 404353"/>
                  <a:gd name="connsiteX4" fmla="*/ 368310 w 425343"/>
                  <a:gd name="connsiteY4" fmla="*/ 63279 h 404353"/>
                  <a:gd name="connsiteX5" fmla="*/ 328274 w 425343"/>
                  <a:gd name="connsiteY5" fmla="*/ 80993 h 404353"/>
                  <a:gd name="connsiteX6" fmla="*/ 300321 w 425343"/>
                  <a:gd name="connsiteY6" fmla="*/ 60719 h 404353"/>
                  <a:gd name="connsiteX7" fmla="*/ 304826 w 425343"/>
                  <a:gd name="connsiteY7" fmla="*/ 17202 h 404353"/>
                  <a:gd name="connsiteX8" fmla="*/ 251888 w 425343"/>
                  <a:gd name="connsiteY8" fmla="*/ 0 h 404353"/>
                  <a:gd name="connsiteX9" fmla="*/ 229976 w 425343"/>
                  <a:gd name="connsiteY9" fmla="*/ 37886 h 404353"/>
                  <a:gd name="connsiteX10" fmla="*/ 212672 w 425343"/>
                  <a:gd name="connsiteY10" fmla="*/ 37066 h 404353"/>
                  <a:gd name="connsiteX11" fmla="*/ 195367 w 425343"/>
                  <a:gd name="connsiteY11" fmla="*/ 37886 h 404353"/>
                  <a:gd name="connsiteX12" fmla="*/ 173352 w 425343"/>
                  <a:gd name="connsiteY12" fmla="*/ 102 h 404353"/>
                  <a:gd name="connsiteX13" fmla="*/ 120415 w 425343"/>
                  <a:gd name="connsiteY13" fmla="*/ 17304 h 404353"/>
                  <a:gd name="connsiteX14" fmla="*/ 124920 w 425343"/>
                  <a:gd name="connsiteY14" fmla="*/ 60822 h 404353"/>
                  <a:gd name="connsiteX15" fmla="*/ 96967 w 425343"/>
                  <a:gd name="connsiteY15" fmla="*/ 81198 h 404353"/>
                  <a:gd name="connsiteX16" fmla="*/ 56931 w 425343"/>
                  <a:gd name="connsiteY16" fmla="*/ 63382 h 404353"/>
                  <a:gd name="connsiteX17" fmla="*/ 24165 w 425343"/>
                  <a:gd name="connsiteY17" fmla="*/ 108435 h 404353"/>
                  <a:gd name="connsiteX18" fmla="*/ 53449 w 425343"/>
                  <a:gd name="connsiteY18" fmla="*/ 140996 h 404353"/>
                  <a:gd name="connsiteX19" fmla="*/ 42801 w 425343"/>
                  <a:gd name="connsiteY19" fmla="*/ 173864 h 404353"/>
                  <a:gd name="connsiteX20" fmla="*/ 0 w 425343"/>
                  <a:gd name="connsiteY20" fmla="*/ 183080 h 404353"/>
                  <a:gd name="connsiteX21" fmla="*/ 0 w 425343"/>
                  <a:gd name="connsiteY21" fmla="*/ 238782 h 404353"/>
                  <a:gd name="connsiteX22" fmla="*/ 42801 w 425343"/>
                  <a:gd name="connsiteY22" fmla="*/ 247895 h 404353"/>
                  <a:gd name="connsiteX23" fmla="*/ 53449 w 425343"/>
                  <a:gd name="connsiteY23" fmla="*/ 280764 h 404353"/>
                  <a:gd name="connsiteX24" fmla="*/ 24267 w 425343"/>
                  <a:gd name="connsiteY24" fmla="*/ 313325 h 404353"/>
                  <a:gd name="connsiteX25" fmla="*/ 57033 w 425343"/>
                  <a:gd name="connsiteY25" fmla="*/ 358378 h 404353"/>
                  <a:gd name="connsiteX26" fmla="*/ 97069 w 425343"/>
                  <a:gd name="connsiteY26" fmla="*/ 340561 h 404353"/>
                  <a:gd name="connsiteX27" fmla="*/ 125023 w 425343"/>
                  <a:gd name="connsiteY27" fmla="*/ 360835 h 404353"/>
                  <a:gd name="connsiteX28" fmla="*/ 120517 w 425343"/>
                  <a:gd name="connsiteY28" fmla="*/ 404353 h 404353"/>
                  <a:gd name="connsiteX0" fmla="*/ 382543 w 401076"/>
                  <a:gd name="connsiteY0" fmla="*/ 173762 h 404353"/>
                  <a:gd name="connsiteX1" fmla="*/ 371894 w 401076"/>
                  <a:gd name="connsiteY1" fmla="*/ 140894 h 404353"/>
                  <a:gd name="connsiteX2" fmla="*/ 401076 w 401076"/>
                  <a:gd name="connsiteY2" fmla="*/ 108332 h 404353"/>
                  <a:gd name="connsiteX3" fmla="*/ 368310 w 401076"/>
                  <a:gd name="connsiteY3" fmla="*/ 63279 h 404353"/>
                  <a:gd name="connsiteX4" fmla="*/ 328274 w 401076"/>
                  <a:gd name="connsiteY4" fmla="*/ 80993 h 404353"/>
                  <a:gd name="connsiteX5" fmla="*/ 300321 w 401076"/>
                  <a:gd name="connsiteY5" fmla="*/ 60719 h 404353"/>
                  <a:gd name="connsiteX6" fmla="*/ 304826 w 401076"/>
                  <a:gd name="connsiteY6" fmla="*/ 17202 h 404353"/>
                  <a:gd name="connsiteX7" fmla="*/ 251888 w 401076"/>
                  <a:gd name="connsiteY7" fmla="*/ 0 h 404353"/>
                  <a:gd name="connsiteX8" fmla="*/ 229976 w 401076"/>
                  <a:gd name="connsiteY8" fmla="*/ 37886 h 404353"/>
                  <a:gd name="connsiteX9" fmla="*/ 212672 w 401076"/>
                  <a:gd name="connsiteY9" fmla="*/ 37066 h 404353"/>
                  <a:gd name="connsiteX10" fmla="*/ 195367 w 401076"/>
                  <a:gd name="connsiteY10" fmla="*/ 37886 h 404353"/>
                  <a:gd name="connsiteX11" fmla="*/ 173352 w 401076"/>
                  <a:gd name="connsiteY11" fmla="*/ 102 h 404353"/>
                  <a:gd name="connsiteX12" fmla="*/ 120415 w 401076"/>
                  <a:gd name="connsiteY12" fmla="*/ 17304 h 404353"/>
                  <a:gd name="connsiteX13" fmla="*/ 124920 w 401076"/>
                  <a:gd name="connsiteY13" fmla="*/ 60822 h 404353"/>
                  <a:gd name="connsiteX14" fmla="*/ 96967 w 401076"/>
                  <a:gd name="connsiteY14" fmla="*/ 81198 h 404353"/>
                  <a:gd name="connsiteX15" fmla="*/ 56931 w 401076"/>
                  <a:gd name="connsiteY15" fmla="*/ 63382 h 404353"/>
                  <a:gd name="connsiteX16" fmla="*/ 24165 w 401076"/>
                  <a:gd name="connsiteY16" fmla="*/ 108435 h 404353"/>
                  <a:gd name="connsiteX17" fmla="*/ 53449 w 401076"/>
                  <a:gd name="connsiteY17" fmla="*/ 140996 h 404353"/>
                  <a:gd name="connsiteX18" fmla="*/ 42801 w 401076"/>
                  <a:gd name="connsiteY18" fmla="*/ 173864 h 404353"/>
                  <a:gd name="connsiteX19" fmla="*/ 0 w 401076"/>
                  <a:gd name="connsiteY19" fmla="*/ 183080 h 404353"/>
                  <a:gd name="connsiteX20" fmla="*/ 0 w 401076"/>
                  <a:gd name="connsiteY20" fmla="*/ 238782 h 404353"/>
                  <a:gd name="connsiteX21" fmla="*/ 42801 w 401076"/>
                  <a:gd name="connsiteY21" fmla="*/ 247895 h 404353"/>
                  <a:gd name="connsiteX22" fmla="*/ 53449 w 401076"/>
                  <a:gd name="connsiteY22" fmla="*/ 280764 h 404353"/>
                  <a:gd name="connsiteX23" fmla="*/ 24267 w 401076"/>
                  <a:gd name="connsiteY23" fmla="*/ 313325 h 404353"/>
                  <a:gd name="connsiteX24" fmla="*/ 57033 w 401076"/>
                  <a:gd name="connsiteY24" fmla="*/ 358378 h 404353"/>
                  <a:gd name="connsiteX25" fmla="*/ 97069 w 401076"/>
                  <a:gd name="connsiteY25" fmla="*/ 340561 h 404353"/>
                  <a:gd name="connsiteX26" fmla="*/ 125023 w 401076"/>
                  <a:gd name="connsiteY26" fmla="*/ 360835 h 404353"/>
                  <a:gd name="connsiteX27" fmla="*/ 120517 w 401076"/>
                  <a:gd name="connsiteY27" fmla="*/ 404353 h 404353"/>
                  <a:gd name="connsiteX0" fmla="*/ 371894 w 401076"/>
                  <a:gd name="connsiteY0" fmla="*/ 140894 h 404353"/>
                  <a:gd name="connsiteX1" fmla="*/ 401076 w 401076"/>
                  <a:gd name="connsiteY1" fmla="*/ 108332 h 404353"/>
                  <a:gd name="connsiteX2" fmla="*/ 368310 w 401076"/>
                  <a:gd name="connsiteY2" fmla="*/ 63279 h 404353"/>
                  <a:gd name="connsiteX3" fmla="*/ 328274 w 401076"/>
                  <a:gd name="connsiteY3" fmla="*/ 80993 h 404353"/>
                  <a:gd name="connsiteX4" fmla="*/ 300321 w 401076"/>
                  <a:gd name="connsiteY4" fmla="*/ 60719 h 404353"/>
                  <a:gd name="connsiteX5" fmla="*/ 304826 w 401076"/>
                  <a:gd name="connsiteY5" fmla="*/ 17202 h 404353"/>
                  <a:gd name="connsiteX6" fmla="*/ 251888 w 401076"/>
                  <a:gd name="connsiteY6" fmla="*/ 0 h 404353"/>
                  <a:gd name="connsiteX7" fmla="*/ 229976 w 401076"/>
                  <a:gd name="connsiteY7" fmla="*/ 37886 h 404353"/>
                  <a:gd name="connsiteX8" fmla="*/ 212672 w 401076"/>
                  <a:gd name="connsiteY8" fmla="*/ 37066 h 404353"/>
                  <a:gd name="connsiteX9" fmla="*/ 195367 w 401076"/>
                  <a:gd name="connsiteY9" fmla="*/ 37886 h 404353"/>
                  <a:gd name="connsiteX10" fmla="*/ 173352 w 401076"/>
                  <a:gd name="connsiteY10" fmla="*/ 102 h 404353"/>
                  <a:gd name="connsiteX11" fmla="*/ 120415 w 401076"/>
                  <a:gd name="connsiteY11" fmla="*/ 17304 h 404353"/>
                  <a:gd name="connsiteX12" fmla="*/ 124920 w 401076"/>
                  <a:gd name="connsiteY12" fmla="*/ 60822 h 404353"/>
                  <a:gd name="connsiteX13" fmla="*/ 96967 w 401076"/>
                  <a:gd name="connsiteY13" fmla="*/ 81198 h 404353"/>
                  <a:gd name="connsiteX14" fmla="*/ 56931 w 401076"/>
                  <a:gd name="connsiteY14" fmla="*/ 63382 h 404353"/>
                  <a:gd name="connsiteX15" fmla="*/ 24165 w 401076"/>
                  <a:gd name="connsiteY15" fmla="*/ 108435 h 404353"/>
                  <a:gd name="connsiteX16" fmla="*/ 53449 w 401076"/>
                  <a:gd name="connsiteY16" fmla="*/ 140996 h 404353"/>
                  <a:gd name="connsiteX17" fmla="*/ 42801 w 401076"/>
                  <a:gd name="connsiteY17" fmla="*/ 173864 h 404353"/>
                  <a:gd name="connsiteX18" fmla="*/ 0 w 401076"/>
                  <a:gd name="connsiteY18" fmla="*/ 183080 h 404353"/>
                  <a:gd name="connsiteX19" fmla="*/ 0 w 401076"/>
                  <a:gd name="connsiteY19" fmla="*/ 238782 h 404353"/>
                  <a:gd name="connsiteX20" fmla="*/ 42801 w 401076"/>
                  <a:gd name="connsiteY20" fmla="*/ 247895 h 404353"/>
                  <a:gd name="connsiteX21" fmla="*/ 53449 w 401076"/>
                  <a:gd name="connsiteY21" fmla="*/ 280764 h 404353"/>
                  <a:gd name="connsiteX22" fmla="*/ 24267 w 401076"/>
                  <a:gd name="connsiteY22" fmla="*/ 313325 h 404353"/>
                  <a:gd name="connsiteX23" fmla="*/ 57033 w 401076"/>
                  <a:gd name="connsiteY23" fmla="*/ 358378 h 404353"/>
                  <a:gd name="connsiteX24" fmla="*/ 97069 w 401076"/>
                  <a:gd name="connsiteY24" fmla="*/ 340561 h 404353"/>
                  <a:gd name="connsiteX25" fmla="*/ 125023 w 401076"/>
                  <a:gd name="connsiteY25" fmla="*/ 360835 h 404353"/>
                  <a:gd name="connsiteX26" fmla="*/ 120517 w 401076"/>
                  <a:gd name="connsiteY26" fmla="*/ 404353 h 404353"/>
                  <a:gd name="connsiteX0" fmla="*/ 401076 w 401076"/>
                  <a:gd name="connsiteY0" fmla="*/ 108332 h 404353"/>
                  <a:gd name="connsiteX1" fmla="*/ 368310 w 401076"/>
                  <a:gd name="connsiteY1" fmla="*/ 63279 h 404353"/>
                  <a:gd name="connsiteX2" fmla="*/ 328274 w 401076"/>
                  <a:gd name="connsiteY2" fmla="*/ 80993 h 404353"/>
                  <a:gd name="connsiteX3" fmla="*/ 300321 w 401076"/>
                  <a:gd name="connsiteY3" fmla="*/ 60719 h 404353"/>
                  <a:gd name="connsiteX4" fmla="*/ 304826 w 401076"/>
                  <a:gd name="connsiteY4" fmla="*/ 17202 h 404353"/>
                  <a:gd name="connsiteX5" fmla="*/ 251888 w 401076"/>
                  <a:gd name="connsiteY5" fmla="*/ 0 h 404353"/>
                  <a:gd name="connsiteX6" fmla="*/ 229976 w 401076"/>
                  <a:gd name="connsiteY6" fmla="*/ 37886 h 404353"/>
                  <a:gd name="connsiteX7" fmla="*/ 212672 w 401076"/>
                  <a:gd name="connsiteY7" fmla="*/ 37066 h 404353"/>
                  <a:gd name="connsiteX8" fmla="*/ 195367 w 401076"/>
                  <a:gd name="connsiteY8" fmla="*/ 37886 h 404353"/>
                  <a:gd name="connsiteX9" fmla="*/ 173352 w 401076"/>
                  <a:gd name="connsiteY9" fmla="*/ 102 h 404353"/>
                  <a:gd name="connsiteX10" fmla="*/ 120415 w 401076"/>
                  <a:gd name="connsiteY10" fmla="*/ 17304 h 404353"/>
                  <a:gd name="connsiteX11" fmla="*/ 124920 w 401076"/>
                  <a:gd name="connsiteY11" fmla="*/ 60822 h 404353"/>
                  <a:gd name="connsiteX12" fmla="*/ 96967 w 401076"/>
                  <a:gd name="connsiteY12" fmla="*/ 81198 h 404353"/>
                  <a:gd name="connsiteX13" fmla="*/ 56931 w 401076"/>
                  <a:gd name="connsiteY13" fmla="*/ 63382 h 404353"/>
                  <a:gd name="connsiteX14" fmla="*/ 24165 w 401076"/>
                  <a:gd name="connsiteY14" fmla="*/ 108435 h 404353"/>
                  <a:gd name="connsiteX15" fmla="*/ 53449 w 401076"/>
                  <a:gd name="connsiteY15" fmla="*/ 140996 h 404353"/>
                  <a:gd name="connsiteX16" fmla="*/ 42801 w 401076"/>
                  <a:gd name="connsiteY16" fmla="*/ 173864 h 404353"/>
                  <a:gd name="connsiteX17" fmla="*/ 0 w 401076"/>
                  <a:gd name="connsiteY17" fmla="*/ 183080 h 404353"/>
                  <a:gd name="connsiteX18" fmla="*/ 0 w 401076"/>
                  <a:gd name="connsiteY18" fmla="*/ 238782 h 404353"/>
                  <a:gd name="connsiteX19" fmla="*/ 42801 w 401076"/>
                  <a:gd name="connsiteY19" fmla="*/ 247895 h 404353"/>
                  <a:gd name="connsiteX20" fmla="*/ 53449 w 401076"/>
                  <a:gd name="connsiteY20" fmla="*/ 280764 h 404353"/>
                  <a:gd name="connsiteX21" fmla="*/ 24267 w 401076"/>
                  <a:gd name="connsiteY21" fmla="*/ 313325 h 404353"/>
                  <a:gd name="connsiteX22" fmla="*/ 57033 w 401076"/>
                  <a:gd name="connsiteY22" fmla="*/ 358378 h 404353"/>
                  <a:gd name="connsiteX23" fmla="*/ 97069 w 401076"/>
                  <a:gd name="connsiteY23" fmla="*/ 340561 h 404353"/>
                  <a:gd name="connsiteX24" fmla="*/ 125023 w 401076"/>
                  <a:gd name="connsiteY24" fmla="*/ 360835 h 404353"/>
                  <a:gd name="connsiteX25" fmla="*/ 120517 w 401076"/>
                  <a:gd name="connsiteY25" fmla="*/ 404353 h 404353"/>
                  <a:gd name="connsiteX0" fmla="*/ 368310 w 368310"/>
                  <a:gd name="connsiteY0" fmla="*/ 63279 h 404353"/>
                  <a:gd name="connsiteX1" fmla="*/ 328274 w 368310"/>
                  <a:gd name="connsiteY1" fmla="*/ 80993 h 404353"/>
                  <a:gd name="connsiteX2" fmla="*/ 300321 w 368310"/>
                  <a:gd name="connsiteY2" fmla="*/ 60719 h 404353"/>
                  <a:gd name="connsiteX3" fmla="*/ 304826 w 368310"/>
                  <a:gd name="connsiteY3" fmla="*/ 17202 h 404353"/>
                  <a:gd name="connsiteX4" fmla="*/ 251888 w 368310"/>
                  <a:gd name="connsiteY4" fmla="*/ 0 h 404353"/>
                  <a:gd name="connsiteX5" fmla="*/ 229976 w 368310"/>
                  <a:gd name="connsiteY5" fmla="*/ 37886 h 404353"/>
                  <a:gd name="connsiteX6" fmla="*/ 212672 w 368310"/>
                  <a:gd name="connsiteY6" fmla="*/ 37066 h 404353"/>
                  <a:gd name="connsiteX7" fmla="*/ 195367 w 368310"/>
                  <a:gd name="connsiteY7" fmla="*/ 37886 h 404353"/>
                  <a:gd name="connsiteX8" fmla="*/ 173352 w 368310"/>
                  <a:gd name="connsiteY8" fmla="*/ 102 h 404353"/>
                  <a:gd name="connsiteX9" fmla="*/ 120415 w 368310"/>
                  <a:gd name="connsiteY9" fmla="*/ 17304 h 404353"/>
                  <a:gd name="connsiteX10" fmla="*/ 124920 w 368310"/>
                  <a:gd name="connsiteY10" fmla="*/ 60822 h 404353"/>
                  <a:gd name="connsiteX11" fmla="*/ 96967 w 368310"/>
                  <a:gd name="connsiteY11" fmla="*/ 81198 h 404353"/>
                  <a:gd name="connsiteX12" fmla="*/ 56931 w 368310"/>
                  <a:gd name="connsiteY12" fmla="*/ 63382 h 404353"/>
                  <a:gd name="connsiteX13" fmla="*/ 24165 w 368310"/>
                  <a:gd name="connsiteY13" fmla="*/ 108435 h 404353"/>
                  <a:gd name="connsiteX14" fmla="*/ 53449 w 368310"/>
                  <a:gd name="connsiteY14" fmla="*/ 140996 h 404353"/>
                  <a:gd name="connsiteX15" fmla="*/ 42801 w 368310"/>
                  <a:gd name="connsiteY15" fmla="*/ 173864 h 404353"/>
                  <a:gd name="connsiteX16" fmla="*/ 0 w 368310"/>
                  <a:gd name="connsiteY16" fmla="*/ 183080 h 404353"/>
                  <a:gd name="connsiteX17" fmla="*/ 0 w 368310"/>
                  <a:gd name="connsiteY17" fmla="*/ 238782 h 404353"/>
                  <a:gd name="connsiteX18" fmla="*/ 42801 w 368310"/>
                  <a:gd name="connsiteY18" fmla="*/ 247895 h 404353"/>
                  <a:gd name="connsiteX19" fmla="*/ 53449 w 368310"/>
                  <a:gd name="connsiteY19" fmla="*/ 280764 h 404353"/>
                  <a:gd name="connsiteX20" fmla="*/ 24267 w 368310"/>
                  <a:gd name="connsiteY20" fmla="*/ 313325 h 404353"/>
                  <a:gd name="connsiteX21" fmla="*/ 57033 w 368310"/>
                  <a:gd name="connsiteY21" fmla="*/ 358378 h 404353"/>
                  <a:gd name="connsiteX22" fmla="*/ 97069 w 368310"/>
                  <a:gd name="connsiteY22" fmla="*/ 340561 h 404353"/>
                  <a:gd name="connsiteX23" fmla="*/ 125023 w 368310"/>
                  <a:gd name="connsiteY23" fmla="*/ 360835 h 404353"/>
                  <a:gd name="connsiteX24" fmla="*/ 120517 w 368310"/>
                  <a:gd name="connsiteY24" fmla="*/ 404353 h 404353"/>
                  <a:gd name="connsiteX0" fmla="*/ 328274 w 328274"/>
                  <a:gd name="connsiteY0" fmla="*/ 80993 h 404353"/>
                  <a:gd name="connsiteX1" fmla="*/ 300321 w 328274"/>
                  <a:gd name="connsiteY1" fmla="*/ 60719 h 404353"/>
                  <a:gd name="connsiteX2" fmla="*/ 304826 w 328274"/>
                  <a:gd name="connsiteY2" fmla="*/ 17202 h 404353"/>
                  <a:gd name="connsiteX3" fmla="*/ 251888 w 328274"/>
                  <a:gd name="connsiteY3" fmla="*/ 0 h 404353"/>
                  <a:gd name="connsiteX4" fmla="*/ 229976 w 328274"/>
                  <a:gd name="connsiteY4" fmla="*/ 37886 h 404353"/>
                  <a:gd name="connsiteX5" fmla="*/ 212672 w 328274"/>
                  <a:gd name="connsiteY5" fmla="*/ 37066 h 404353"/>
                  <a:gd name="connsiteX6" fmla="*/ 195367 w 328274"/>
                  <a:gd name="connsiteY6" fmla="*/ 37886 h 404353"/>
                  <a:gd name="connsiteX7" fmla="*/ 173352 w 328274"/>
                  <a:gd name="connsiteY7" fmla="*/ 102 h 404353"/>
                  <a:gd name="connsiteX8" fmla="*/ 120415 w 328274"/>
                  <a:gd name="connsiteY8" fmla="*/ 17304 h 404353"/>
                  <a:gd name="connsiteX9" fmla="*/ 124920 w 328274"/>
                  <a:gd name="connsiteY9" fmla="*/ 60822 h 404353"/>
                  <a:gd name="connsiteX10" fmla="*/ 96967 w 328274"/>
                  <a:gd name="connsiteY10" fmla="*/ 81198 h 404353"/>
                  <a:gd name="connsiteX11" fmla="*/ 56931 w 328274"/>
                  <a:gd name="connsiteY11" fmla="*/ 63382 h 404353"/>
                  <a:gd name="connsiteX12" fmla="*/ 24165 w 328274"/>
                  <a:gd name="connsiteY12" fmla="*/ 108435 h 404353"/>
                  <a:gd name="connsiteX13" fmla="*/ 53449 w 328274"/>
                  <a:gd name="connsiteY13" fmla="*/ 140996 h 404353"/>
                  <a:gd name="connsiteX14" fmla="*/ 42801 w 328274"/>
                  <a:gd name="connsiteY14" fmla="*/ 173864 h 404353"/>
                  <a:gd name="connsiteX15" fmla="*/ 0 w 328274"/>
                  <a:gd name="connsiteY15" fmla="*/ 183080 h 404353"/>
                  <a:gd name="connsiteX16" fmla="*/ 0 w 328274"/>
                  <a:gd name="connsiteY16" fmla="*/ 238782 h 404353"/>
                  <a:gd name="connsiteX17" fmla="*/ 42801 w 328274"/>
                  <a:gd name="connsiteY17" fmla="*/ 247895 h 404353"/>
                  <a:gd name="connsiteX18" fmla="*/ 53449 w 328274"/>
                  <a:gd name="connsiteY18" fmla="*/ 280764 h 404353"/>
                  <a:gd name="connsiteX19" fmla="*/ 24267 w 328274"/>
                  <a:gd name="connsiteY19" fmla="*/ 313325 h 404353"/>
                  <a:gd name="connsiteX20" fmla="*/ 57033 w 328274"/>
                  <a:gd name="connsiteY20" fmla="*/ 358378 h 404353"/>
                  <a:gd name="connsiteX21" fmla="*/ 97069 w 328274"/>
                  <a:gd name="connsiteY21" fmla="*/ 340561 h 404353"/>
                  <a:gd name="connsiteX22" fmla="*/ 125023 w 328274"/>
                  <a:gd name="connsiteY22" fmla="*/ 360835 h 404353"/>
                  <a:gd name="connsiteX23" fmla="*/ 120517 w 328274"/>
                  <a:gd name="connsiteY23" fmla="*/ 404353 h 404353"/>
                  <a:gd name="connsiteX0" fmla="*/ 300321 w 304826"/>
                  <a:gd name="connsiteY0" fmla="*/ 60719 h 404353"/>
                  <a:gd name="connsiteX1" fmla="*/ 304826 w 304826"/>
                  <a:gd name="connsiteY1" fmla="*/ 17202 h 404353"/>
                  <a:gd name="connsiteX2" fmla="*/ 251888 w 304826"/>
                  <a:gd name="connsiteY2" fmla="*/ 0 h 404353"/>
                  <a:gd name="connsiteX3" fmla="*/ 229976 w 304826"/>
                  <a:gd name="connsiteY3" fmla="*/ 37886 h 404353"/>
                  <a:gd name="connsiteX4" fmla="*/ 212672 w 304826"/>
                  <a:gd name="connsiteY4" fmla="*/ 37066 h 404353"/>
                  <a:gd name="connsiteX5" fmla="*/ 195367 w 304826"/>
                  <a:gd name="connsiteY5" fmla="*/ 37886 h 404353"/>
                  <a:gd name="connsiteX6" fmla="*/ 173352 w 304826"/>
                  <a:gd name="connsiteY6" fmla="*/ 102 h 404353"/>
                  <a:gd name="connsiteX7" fmla="*/ 120415 w 304826"/>
                  <a:gd name="connsiteY7" fmla="*/ 17304 h 404353"/>
                  <a:gd name="connsiteX8" fmla="*/ 124920 w 304826"/>
                  <a:gd name="connsiteY8" fmla="*/ 60822 h 404353"/>
                  <a:gd name="connsiteX9" fmla="*/ 96967 w 304826"/>
                  <a:gd name="connsiteY9" fmla="*/ 81198 h 404353"/>
                  <a:gd name="connsiteX10" fmla="*/ 56931 w 304826"/>
                  <a:gd name="connsiteY10" fmla="*/ 63382 h 404353"/>
                  <a:gd name="connsiteX11" fmla="*/ 24165 w 304826"/>
                  <a:gd name="connsiteY11" fmla="*/ 108435 h 404353"/>
                  <a:gd name="connsiteX12" fmla="*/ 53449 w 304826"/>
                  <a:gd name="connsiteY12" fmla="*/ 140996 h 404353"/>
                  <a:gd name="connsiteX13" fmla="*/ 42801 w 304826"/>
                  <a:gd name="connsiteY13" fmla="*/ 173864 h 404353"/>
                  <a:gd name="connsiteX14" fmla="*/ 0 w 304826"/>
                  <a:gd name="connsiteY14" fmla="*/ 183080 h 404353"/>
                  <a:gd name="connsiteX15" fmla="*/ 0 w 304826"/>
                  <a:gd name="connsiteY15" fmla="*/ 238782 h 404353"/>
                  <a:gd name="connsiteX16" fmla="*/ 42801 w 304826"/>
                  <a:gd name="connsiteY16" fmla="*/ 247895 h 404353"/>
                  <a:gd name="connsiteX17" fmla="*/ 53449 w 304826"/>
                  <a:gd name="connsiteY17" fmla="*/ 280764 h 404353"/>
                  <a:gd name="connsiteX18" fmla="*/ 24267 w 304826"/>
                  <a:gd name="connsiteY18" fmla="*/ 313325 h 404353"/>
                  <a:gd name="connsiteX19" fmla="*/ 57033 w 304826"/>
                  <a:gd name="connsiteY19" fmla="*/ 358378 h 404353"/>
                  <a:gd name="connsiteX20" fmla="*/ 97069 w 304826"/>
                  <a:gd name="connsiteY20" fmla="*/ 340561 h 404353"/>
                  <a:gd name="connsiteX21" fmla="*/ 125023 w 304826"/>
                  <a:gd name="connsiteY21" fmla="*/ 360835 h 404353"/>
                  <a:gd name="connsiteX22" fmla="*/ 120517 w 304826"/>
                  <a:gd name="connsiteY22" fmla="*/ 404353 h 404353"/>
                  <a:gd name="connsiteX0" fmla="*/ 304826 w 304826"/>
                  <a:gd name="connsiteY0" fmla="*/ 17202 h 404353"/>
                  <a:gd name="connsiteX1" fmla="*/ 251888 w 304826"/>
                  <a:gd name="connsiteY1" fmla="*/ 0 h 404353"/>
                  <a:gd name="connsiteX2" fmla="*/ 229976 w 304826"/>
                  <a:gd name="connsiteY2" fmla="*/ 37886 h 404353"/>
                  <a:gd name="connsiteX3" fmla="*/ 212672 w 304826"/>
                  <a:gd name="connsiteY3" fmla="*/ 37066 h 404353"/>
                  <a:gd name="connsiteX4" fmla="*/ 195367 w 304826"/>
                  <a:gd name="connsiteY4" fmla="*/ 37886 h 404353"/>
                  <a:gd name="connsiteX5" fmla="*/ 173352 w 304826"/>
                  <a:gd name="connsiteY5" fmla="*/ 102 h 404353"/>
                  <a:gd name="connsiteX6" fmla="*/ 120415 w 304826"/>
                  <a:gd name="connsiteY6" fmla="*/ 17304 h 404353"/>
                  <a:gd name="connsiteX7" fmla="*/ 124920 w 304826"/>
                  <a:gd name="connsiteY7" fmla="*/ 60822 h 404353"/>
                  <a:gd name="connsiteX8" fmla="*/ 96967 w 304826"/>
                  <a:gd name="connsiteY8" fmla="*/ 81198 h 404353"/>
                  <a:gd name="connsiteX9" fmla="*/ 56931 w 304826"/>
                  <a:gd name="connsiteY9" fmla="*/ 63382 h 404353"/>
                  <a:gd name="connsiteX10" fmla="*/ 24165 w 304826"/>
                  <a:gd name="connsiteY10" fmla="*/ 108435 h 404353"/>
                  <a:gd name="connsiteX11" fmla="*/ 53449 w 304826"/>
                  <a:gd name="connsiteY11" fmla="*/ 140996 h 404353"/>
                  <a:gd name="connsiteX12" fmla="*/ 42801 w 304826"/>
                  <a:gd name="connsiteY12" fmla="*/ 173864 h 404353"/>
                  <a:gd name="connsiteX13" fmla="*/ 0 w 304826"/>
                  <a:gd name="connsiteY13" fmla="*/ 183080 h 404353"/>
                  <a:gd name="connsiteX14" fmla="*/ 0 w 304826"/>
                  <a:gd name="connsiteY14" fmla="*/ 238782 h 404353"/>
                  <a:gd name="connsiteX15" fmla="*/ 42801 w 304826"/>
                  <a:gd name="connsiteY15" fmla="*/ 247895 h 404353"/>
                  <a:gd name="connsiteX16" fmla="*/ 53449 w 304826"/>
                  <a:gd name="connsiteY16" fmla="*/ 280764 h 404353"/>
                  <a:gd name="connsiteX17" fmla="*/ 24267 w 304826"/>
                  <a:gd name="connsiteY17" fmla="*/ 313325 h 404353"/>
                  <a:gd name="connsiteX18" fmla="*/ 57033 w 304826"/>
                  <a:gd name="connsiteY18" fmla="*/ 358378 h 404353"/>
                  <a:gd name="connsiteX19" fmla="*/ 97069 w 304826"/>
                  <a:gd name="connsiteY19" fmla="*/ 340561 h 404353"/>
                  <a:gd name="connsiteX20" fmla="*/ 125023 w 304826"/>
                  <a:gd name="connsiteY20" fmla="*/ 360835 h 404353"/>
                  <a:gd name="connsiteX21" fmla="*/ 120517 w 304826"/>
                  <a:gd name="connsiteY21" fmla="*/ 404353 h 404353"/>
                  <a:gd name="connsiteX0" fmla="*/ 304826 w 304826"/>
                  <a:gd name="connsiteY0" fmla="*/ 17202 h 360835"/>
                  <a:gd name="connsiteX1" fmla="*/ 251888 w 304826"/>
                  <a:gd name="connsiteY1" fmla="*/ 0 h 360835"/>
                  <a:gd name="connsiteX2" fmla="*/ 229976 w 304826"/>
                  <a:gd name="connsiteY2" fmla="*/ 37886 h 360835"/>
                  <a:gd name="connsiteX3" fmla="*/ 212672 w 304826"/>
                  <a:gd name="connsiteY3" fmla="*/ 37066 h 360835"/>
                  <a:gd name="connsiteX4" fmla="*/ 195367 w 304826"/>
                  <a:gd name="connsiteY4" fmla="*/ 37886 h 360835"/>
                  <a:gd name="connsiteX5" fmla="*/ 173352 w 304826"/>
                  <a:gd name="connsiteY5" fmla="*/ 102 h 360835"/>
                  <a:gd name="connsiteX6" fmla="*/ 120415 w 304826"/>
                  <a:gd name="connsiteY6" fmla="*/ 17304 h 360835"/>
                  <a:gd name="connsiteX7" fmla="*/ 124920 w 304826"/>
                  <a:gd name="connsiteY7" fmla="*/ 60822 h 360835"/>
                  <a:gd name="connsiteX8" fmla="*/ 96967 w 304826"/>
                  <a:gd name="connsiteY8" fmla="*/ 81198 h 360835"/>
                  <a:gd name="connsiteX9" fmla="*/ 56931 w 304826"/>
                  <a:gd name="connsiteY9" fmla="*/ 63382 h 360835"/>
                  <a:gd name="connsiteX10" fmla="*/ 24165 w 304826"/>
                  <a:gd name="connsiteY10" fmla="*/ 108435 h 360835"/>
                  <a:gd name="connsiteX11" fmla="*/ 53449 w 304826"/>
                  <a:gd name="connsiteY11" fmla="*/ 140996 h 360835"/>
                  <a:gd name="connsiteX12" fmla="*/ 42801 w 304826"/>
                  <a:gd name="connsiteY12" fmla="*/ 173864 h 360835"/>
                  <a:gd name="connsiteX13" fmla="*/ 0 w 304826"/>
                  <a:gd name="connsiteY13" fmla="*/ 183080 h 360835"/>
                  <a:gd name="connsiteX14" fmla="*/ 0 w 304826"/>
                  <a:gd name="connsiteY14" fmla="*/ 238782 h 360835"/>
                  <a:gd name="connsiteX15" fmla="*/ 42801 w 304826"/>
                  <a:gd name="connsiteY15" fmla="*/ 247895 h 360835"/>
                  <a:gd name="connsiteX16" fmla="*/ 53449 w 304826"/>
                  <a:gd name="connsiteY16" fmla="*/ 280764 h 360835"/>
                  <a:gd name="connsiteX17" fmla="*/ 24267 w 304826"/>
                  <a:gd name="connsiteY17" fmla="*/ 313325 h 360835"/>
                  <a:gd name="connsiteX18" fmla="*/ 57033 w 304826"/>
                  <a:gd name="connsiteY18" fmla="*/ 358378 h 360835"/>
                  <a:gd name="connsiteX19" fmla="*/ 97069 w 304826"/>
                  <a:gd name="connsiteY19" fmla="*/ 340561 h 360835"/>
                  <a:gd name="connsiteX20" fmla="*/ 125023 w 304826"/>
                  <a:gd name="connsiteY20" fmla="*/ 360835 h 360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04826" h="360835">
                    <a:moveTo>
                      <a:pt x="304826" y="17202"/>
                    </a:moveTo>
                    <a:lnTo>
                      <a:pt x="251888" y="0"/>
                    </a:lnTo>
                    <a:lnTo>
                      <a:pt x="229976" y="37886"/>
                    </a:lnTo>
                    <a:cubicBezTo>
                      <a:pt x="224345" y="37374"/>
                      <a:pt x="218508" y="37066"/>
                      <a:pt x="212672" y="37066"/>
                    </a:cubicBezTo>
                    <a:cubicBezTo>
                      <a:pt x="206835" y="37066"/>
                      <a:pt x="201101" y="37374"/>
                      <a:pt x="195367" y="37886"/>
                    </a:cubicBezTo>
                    <a:lnTo>
                      <a:pt x="173352" y="102"/>
                    </a:lnTo>
                    <a:lnTo>
                      <a:pt x="120415" y="17304"/>
                    </a:lnTo>
                    <a:lnTo>
                      <a:pt x="124920" y="60822"/>
                    </a:lnTo>
                    <a:cubicBezTo>
                      <a:pt x="114988" y="66658"/>
                      <a:pt x="105568" y="73416"/>
                      <a:pt x="96967" y="81198"/>
                    </a:cubicBezTo>
                    <a:lnTo>
                      <a:pt x="56931" y="63382"/>
                    </a:lnTo>
                    <a:lnTo>
                      <a:pt x="24165" y="108435"/>
                    </a:lnTo>
                    <a:lnTo>
                      <a:pt x="53449" y="140996"/>
                    </a:lnTo>
                    <a:cubicBezTo>
                      <a:pt x="48842" y="151440"/>
                      <a:pt x="45258" y="162499"/>
                      <a:pt x="42801" y="173864"/>
                    </a:cubicBezTo>
                    <a:lnTo>
                      <a:pt x="0" y="183080"/>
                    </a:lnTo>
                    <a:lnTo>
                      <a:pt x="0" y="238782"/>
                    </a:lnTo>
                    <a:lnTo>
                      <a:pt x="42801" y="247895"/>
                    </a:lnTo>
                    <a:cubicBezTo>
                      <a:pt x="45258" y="259261"/>
                      <a:pt x="48944" y="270319"/>
                      <a:pt x="53449" y="280764"/>
                    </a:cubicBezTo>
                    <a:lnTo>
                      <a:pt x="24267" y="313325"/>
                    </a:lnTo>
                    <a:lnTo>
                      <a:pt x="57033" y="358378"/>
                    </a:lnTo>
                    <a:lnTo>
                      <a:pt x="97069" y="340561"/>
                    </a:lnTo>
                    <a:cubicBezTo>
                      <a:pt x="105670" y="348241"/>
                      <a:pt x="114988" y="354999"/>
                      <a:pt x="125023" y="360835"/>
                    </a:cubicBezTo>
                  </a:path>
                </a:pathLst>
              </a:custGeom>
              <a:no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grpSp>
            <p:nvGrpSpPr>
              <p:cNvPr id="37" name="Группа 36">
                <a:extLst>
                  <a:ext uri="{FF2B5EF4-FFF2-40B4-BE49-F238E27FC236}">
                    <a16:creationId xmlns:a16="http://schemas.microsoft.com/office/drawing/2014/main" xmlns="" id="{B9B176C6-2D39-45E0-90A0-22ECFDA9C67A}"/>
                  </a:ext>
                </a:extLst>
              </p:cNvPr>
              <p:cNvGrpSpPr/>
              <p:nvPr/>
            </p:nvGrpSpPr>
            <p:grpSpPr>
              <a:xfrm>
                <a:off x="7441512" y="4311623"/>
                <a:ext cx="779766" cy="1650233"/>
                <a:chOff x="7441504" y="4311620"/>
                <a:chExt cx="779766" cy="1650232"/>
              </a:xfrm>
            </p:grpSpPr>
            <p:grpSp>
              <p:nvGrpSpPr>
                <p:cNvPr id="52" name="Группа 51">
                  <a:extLst>
                    <a:ext uri="{FF2B5EF4-FFF2-40B4-BE49-F238E27FC236}">
                      <a16:creationId xmlns:a16="http://schemas.microsoft.com/office/drawing/2014/main" xmlns="" id="{071F6DE8-8240-4028-BAC6-26ABCB7601D1}"/>
                    </a:ext>
                  </a:extLst>
                </p:cNvPr>
                <p:cNvGrpSpPr/>
                <p:nvPr/>
              </p:nvGrpSpPr>
              <p:grpSpPr>
                <a:xfrm>
                  <a:off x="7442692" y="4311620"/>
                  <a:ext cx="778578" cy="508629"/>
                  <a:chOff x="7442692" y="4311620"/>
                  <a:chExt cx="778578" cy="508629"/>
                </a:xfrm>
              </p:grpSpPr>
              <p:sp>
                <p:nvSpPr>
                  <p:cNvPr id="59" name="Овал 58">
                    <a:extLst>
                      <a:ext uri="{FF2B5EF4-FFF2-40B4-BE49-F238E27FC236}">
                        <a16:creationId xmlns:a16="http://schemas.microsoft.com/office/drawing/2014/main" xmlns="" id="{59FD7B35-22ED-48FB-9C6C-74406D910EA2}"/>
                      </a:ext>
                    </a:extLst>
                  </p:cNvPr>
                  <p:cNvSpPr/>
                  <p:nvPr/>
                </p:nvSpPr>
                <p:spPr>
                  <a:xfrm>
                    <a:off x="7442692" y="4311620"/>
                    <a:ext cx="171424" cy="171422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60" name="Овал 59">
                    <a:extLst>
                      <a:ext uri="{FF2B5EF4-FFF2-40B4-BE49-F238E27FC236}">
                        <a16:creationId xmlns:a16="http://schemas.microsoft.com/office/drawing/2014/main" xmlns="" id="{AF015149-27D3-4E97-B7B5-759ABEF6D7BC}"/>
                      </a:ext>
                    </a:extLst>
                  </p:cNvPr>
                  <p:cNvSpPr/>
                  <p:nvPr/>
                </p:nvSpPr>
                <p:spPr>
                  <a:xfrm>
                    <a:off x="7442692" y="4648826"/>
                    <a:ext cx="171423" cy="171423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cxnSp>
                <p:nvCxnSpPr>
                  <p:cNvPr id="61" name="Прямая соединительная линия 60">
                    <a:extLst>
                      <a:ext uri="{FF2B5EF4-FFF2-40B4-BE49-F238E27FC236}">
                        <a16:creationId xmlns:a16="http://schemas.microsoft.com/office/drawing/2014/main" xmlns="" id="{B16605C2-FB6B-474A-89A7-5D15B5BD57A6}"/>
                      </a:ext>
                    </a:extLst>
                  </p:cNvPr>
                  <p:cNvCxnSpPr>
                    <a:cxnSpLocks/>
                    <a:stCxn id="59" idx="6"/>
                  </p:cNvCxnSpPr>
                  <p:nvPr/>
                </p:nvCxnSpPr>
                <p:spPr>
                  <a:xfrm>
                    <a:off x="7614116" y="4397331"/>
                    <a:ext cx="444035" cy="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Прямая соединительная линия 61">
                    <a:extLst>
                      <a:ext uri="{FF2B5EF4-FFF2-40B4-BE49-F238E27FC236}">
                        <a16:creationId xmlns:a16="http://schemas.microsoft.com/office/drawing/2014/main" xmlns="" id="{C2348EBC-B938-44E4-BD34-AF8ABD3019B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8052741" y="4393956"/>
                    <a:ext cx="168529" cy="205409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Прямая соединительная линия 62">
                    <a:extLst>
                      <a:ext uri="{FF2B5EF4-FFF2-40B4-BE49-F238E27FC236}">
                        <a16:creationId xmlns:a16="http://schemas.microsoft.com/office/drawing/2014/main" xmlns="" id="{5EFB334D-2ACF-444E-A798-21556AB78AB7}"/>
                      </a:ext>
                    </a:extLst>
                  </p:cNvPr>
                  <p:cNvCxnSpPr>
                    <a:cxnSpLocks/>
                    <a:stCxn id="60" idx="6"/>
                  </p:cNvCxnSpPr>
                  <p:nvPr/>
                </p:nvCxnSpPr>
                <p:spPr>
                  <a:xfrm>
                    <a:off x="7614115" y="4734538"/>
                    <a:ext cx="318140" cy="429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3" name="Группа 52">
                  <a:extLst>
                    <a:ext uri="{FF2B5EF4-FFF2-40B4-BE49-F238E27FC236}">
                      <a16:creationId xmlns:a16="http://schemas.microsoft.com/office/drawing/2014/main" xmlns="" id="{C88EA7D8-84D3-4B0A-9295-2B74BE5C668F}"/>
                    </a:ext>
                  </a:extLst>
                </p:cNvPr>
                <p:cNvGrpSpPr/>
                <p:nvPr/>
              </p:nvGrpSpPr>
              <p:grpSpPr>
                <a:xfrm flipV="1">
                  <a:off x="7441504" y="5401226"/>
                  <a:ext cx="778576" cy="560626"/>
                  <a:chOff x="7442692" y="4259623"/>
                  <a:chExt cx="778576" cy="560626"/>
                </a:xfrm>
              </p:grpSpPr>
              <p:sp>
                <p:nvSpPr>
                  <p:cNvPr id="54" name="Овал 53">
                    <a:extLst>
                      <a:ext uri="{FF2B5EF4-FFF2-40B4-BE49-F238E27FC236}">
                        <a16:creationId xmlns:a16="http://schemas.microsoft.com/office/drawing/2014/main" xmlns="" id="{FF2ACDD2-B824-47C8-861D-B857295F70A7}"/>
                      </a:ext>
                    </a:extLst>
                  </p:cNvPr>
                  <p:cNvSpPr/>
                  <p:nvPr/>
                </p:nvSpPr>
                <p:spPr>
                  <a:xfrm>
                    <a:off x="7442692" y="4259623"/>
                    <a:ext cx="171423" cy="171423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55" name="Овал 54">
                    <a:extLst>
                      <a:ext uri="{FF2B5EF4-FFF2-40B4-BE49-F238E27FC236}">
                        <a16:creationId xmlns:a16="http://schemas.microsoft.com/office/drawing/2014/main" xmlns="" id="{8A439DF4-E883-4C10-B574-BEFD8C90F5BB}"/>
                      </a:ext>
                    </a:extLst>
                  </p:cNvPr>
                  <p:cNvSpPr/>
                  <p:nvPr/>
                </p:nvSpPr>
                <p:spPr>
                  <a:xfrm>
                    <a:off x="7442692" y="4648826"/>
                    <a:ext cx="171423" cy="171423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cxnSp>
                <p:nvCxnSpPr>
                  <p:cNvPr id="56" name="Прямая соединительная линия 55">
                    <a:extLst>
                      <a:ext uri="{FF2B5EF4-FFF2-40B4-BE49-F238E27FC236}">
                        <a16:creationId xmlns:a16="http://schemas.microsoft.com/office/drawing/2014/main" xmlns="" id="{28AAA4F6-4E5A-42CD-AB08-55FE30E2186A}"/>
                      </a:ext>
                    </a:extLst>
                  </p:cNvPr>
                  <p:cNvCxnSpPr>
                    <a:cxnSpLocks/>
                    <a:stCxn id="54" idx="6"/>
                  </p:cNvCxnSpPr>
                  <p:nvPr/>
                </p:nvCxnSpPr>
                <p:spPr>
                  <a:xfrm>
                    <a:off x="7614115" y="4345335"/>
                    <a:ext cx="444035" cy="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Прямая соединительная линия 56">
                    <a:extLst>
                      <a:ext uri="{FF2B5EF4-FFF2-40B4-BE49-F238E27FC236}">
                        <a16:creationId xmlns:a16="http://schemas.microsoft.com/office/drawing/2014/main" xmlns="" id="{C5C8979F-5577-4860-B773-0ADE6AC9F18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8058150" y="4342836"/>
                    <a:ext cx="163118" cy="256526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Прямая соединительная линия 57">
                    <a:extLst>
                      <a:ext uri="{FF2B5EF4-FFF2-40B4-BE49-F238E27FC236}">
                        <a16:creationId xmlns:a16="http://schemas.microsoft.com/office/drawing/2014/main" xmlns="" id="{F209DA3B-6C37-43B5-BFFB-1DBA1C647C5C}"/>
                      </a:ext>
                    </a:extLst>
                  </p:cNvPr>
                  <p:cNvCxnSpPr>
                    <a:cxnSpLocks/>
                    <a:stCxn id="55" idx="6"/>
                  </p:cNvCxnSpPr>
                  <p:nvPr/>
                </p:nvCxnSpPr>
                <p:spPr>
                  <a:xfrm>
                    <a:off x="7614115" y="4734538"/>
                    <a:ext cx="318140" cy="429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8" name="Группа 37">
                <a:extLst>
                  <a:ext uri="{FF2B5EF4-FFF2-40B4-BE49-F238E27FC236}">
                    <a16:creationId xmlns:a16="http://schemas.microsoft.com/office/drawing/2014/main" xmlns="" id="{C6A775A8-806E-4E14-A78E-D6E8845AA6BC}"/>
                  </a:ext>
                </a:extLst>
              </p:cNvPr>
              <p:cNvGrpSpPr/>
              <p:nvPr/>
            </p:nvGrpSpPr>
            <p:grpSpPr>
              <a:xfrm flipH="1">
                <a:off x="8360116" y="4320021"/>
                <a:ext cx="782554" cy="1640439"/>
                <a:chOff x="7437523" y="4321413"/>
                <a:chExt cx="782557" cy="1640439"/>
              </a:xfrm>
            </p:grpSpPr>
            <p:grpSp>
              <p:nvGrpSpPr>
                <p:cNvPr id="40" name="Группа 39">
                  <a:extLst>
                    <a:ext uri="{FF2B5EF4-FFF2-40B4-BE49-F238E27FC236}">
                      <a16:creationId xmlns:a16="http://schemas.microsoft.com/office/drawing/2014/main" xmlns="" id="{B247209A-5511-40A8-BEB0-E3C47E2791E0}"/>
                    </a:ext>
                  </a:extLst>
                </p:cNvPr>
                <p:cNvGrpSpPr/>
                <p:nvPr/>
              </p:nvGrpSpPr>
              <p:grpSpPr>
                <a:xfrm>
                  <a:off x="7437523" y="4321413"/>
                  <a:ext cx="782552" cy="505519"/>
                  <a:chOff x="7437513" y="4841321"/>
                  <a:chExt cx="782555" cy="873603"/>
                </a:xfrm>
              </p:grpSpPr>
              <p:sp>
                <p:nvSpPr>
                  <p:cNvPr id="47" name="Овал 46">
                    <a:extLst>
                      <a:ext uri="{FF2B5EF4-FFF2-40B4-BE49-F238E27FC236}">
                        <a16:creationId xmlns:a16="http://schemas.microsoft.com/office/drawing/2014/main" xmlns="" id="{29A432F1-E628-4C66-A4FD-4BE0BD7AA636}"/>
                      </a:ext>
                    </a:extLst>
                  </p:cNvPr>
                  <p:cNvSpPr/>
                  <p:nvPr/>
                </p:nvSpPr>
                <p:spPr>
                  <a:xfrm>
                    <a:off x="7437513" y="4841321"/>
                    <a:ext cx="175406" cy="303122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48" name="Овал 47">
                    <a:extLst>
                      <a:ext uri="{FF2B5EF4-FFF2-40B4-BE49-F238E27FC236}">
                        <a16:creationId xmlns:a16="http://schemas.microsoft.com/office/drawing/2014/main" xmlns="" id="{B5F4CC56-16E1-4BED-A3D2-5A1816908580}"/>
                      </a:ext>
                    </a:extLst>
                  </p:cNvPr>
                  <p:cNvSpPr/>
                  <p:nvPr/>
                </p:nvSpPr>
                <p:spPr>
                  <a:xfrm>
                    <a:off x="7438707" y="5411804"/>
                    <a:ext cx="175406" cy="303120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cxnSp>
                <p:nvCxnSpPr>
                  <p:cNvPr id="49" name="Прямая соединительная линия 48">
                    <a:extLst>
                      <a:ext uri="{FF2B5EF4-FFF2-40B4-BE49-F238E27FC236}">
                        <a16:creationId xmlns:a16="http://schemas.microsoft.com/office/drawing/2014/main" xmlns="" id="{372803EE-14CA-49F0-BC16-EB92D9103E15}"/>
                      </a:ext>
                    </a:extLst>
                  </p:cNvPr>
                  <p:cNvCxnSpPr>
                    <a:cxnSpLocks/>
                    <a:stCxn id="47" idx="6"/>
                  </p:cNvCxnSpPr>
                  <p:nvPr/>
                </p:nvCxnSpPr>
                <p:spPr>
                  <a:xfrm flipV="1">
                    <a:off x="7612918" y="4989322"/>
                    <a:ext cx="424620" cy="3559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Прямая соединительная линия 49">
                    <a:extLst>
                      <a:ext uri="{FF2B5EF4-FFF2-40B4-BE49-F238E27FC236}">
                        <a16:creationId xmlns:a16="http://schemas.microsoft.com/office/drawing/2014/main" xmlns="" id="{D9421F54-95AF-415A-A60C-11AF7702EE3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8037538" y="4989322"/>
                    <a:ext cx="182530" cy="347391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Прямая соединительная линия 50">
                    <a:extLst>
                      <a:ext uri="{FF2B5EF4-FFF2-40B4-BE49-F238E27FC236}">
                        <a16:creationId xmlns:a16="http://schemas.microsoft.com/office/drawing/2014/main" xmlns="" id="{63623650-F509-4351-BD7A-C88DC486918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614115" y="5557664"/>
                    <a:ext cx="316952" cy="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1" name="Группа 40">
                  <a:extLst>
                    <a:ext uri="{FF2B5EF4-FFF2-40B4-BE49-F238E27FC236}">
                      <a16:creationId xmlns:a16="http://schemas.microsoft.com/office/drawing/2014/main" xmlns="" id="{05496B03-86DB-4514-B39E-4F9E125D5A74}"/>
                    </a:ext>
                  </a:extLst>
                </p:cNvPr>
                <p:cNvGrpSpPr/>
                <p:nvPr/>
              </p:nvGrpSpPr>
              <p:grpSpPr>
                <a:xfrm flipV="1">
                  <a:off x="7441504" y="5401226"/>
                  <a:ext cx="778576" cy="560626"/>
                  <a:chOff x="7442692" y="4259623"/>
                  <a:chExt cx="778576" cy="560626"/>
                </a:xfrm>
              </p:grpSpPr>
              <p:sp>
                <p:nvSpPr>
                  <p:cNvPr id="42" name="Овал 41">
                    <a:extLst>
                      <a:ext uri="{FF2B5EF4-FFF2-40B4-BE49-F238E27FC236}">
                        <a16:creationId xmlns:a16="http://schemas.microsoft.com/office/drawing/2014/main" xmlns="" id="{D03632FD-A611-4796-918D-B383AC06A4D3}"/>
                      </a:ext>
                    </a:extLst>
                  </p:cNvPr>
                  <p:cNvSpPr/>
                  <p:nvPr/>
                </p:nvSpPr>
                <p:spPr>
                  <a:xfrm>
                    <a:off x="7442692" y="4259623"/>
                    <a:ext cx="171423" cy="171423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43" name="Овал 42">
                    <a:extLst>
                      <a:ext uri="{FF2B5EF4-FFF2-40B4-BE49-F238E27FC236}">
                        <a16:creationId xmlns:a16="http://schemas.microsoft.com/office/drawing/2014/main" xmlns="" id="{4B8EAF52-FD59-4DE5-94F9-2751B04CEE33}"/>
                      </a:ext>
                    </a:extLst>
                  </p:cNvPr>
                  <p:cNvSpPr/>
                  <p:nvPr/>
                </p:nvSpPr>
                <p:spPr>
                  <a:xfrm>
                    <a:off x="7442692" y="4648826"/>
                    <a:ext cx="171423" cy="171423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cxnSp>
                <p:nvCxnSpPr>
                  <p:cNvPr id="44" name="Прямая соединительная линия 43">
                    <a:extLst>
                      <a:ext uri="{FF2B5EF4-FFF2-40B4-BE49-F238E27FC236}">
                        <a16:creationId xmlns:a16="http://schemas.microsoft.com/office/drawing/2014/main" xmlns="" id="{09D83DA0-307C-4F30-BB07-0AAE532C1989}"/>
                      </a:ext>
                    </a:extLst>
                  </p:cNvPr>
                  <p:cNvCxnSpPr>
                    <a:cxnSpLocks/>
                    <a:stCxn id="42" idx="6"/>
                  </p:cNvCxnSpPr>
                  <p:nvPr/>
                </p:nvCxnSpPr>
                <p:spPr>
                  <a:xfrm>
                    <a:off x="7614115" y="4345335"/>
                    <a:ext cx="444035" cy="0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Прямая соединительная линия 44">
                    <a:extLst>
                      <a:ext uri="{FF2B5EF4-FFF2-40B4-BE49-F238E27FC236}">
                        <a16:creationId xmlns:a16="http://schemas.microsoft.com/office/drawing/2014/main" xmlns="" id="{58C69DAB-B2D1-4538-80C3-39A2BC050FA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8058150" y="4342836"/>
                    <a:ext cx="163118" cy="256526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Прямая соединительная линия 45">
                    <a:extLst>
                      <a:ext uri="{FF2B5EF4-FFF2-40B4-BE49-F238E27FC236}">
                        <a16:creationId xmlns:a16="http://schemas.microsoft.com/office/drawing/2014/main" xmlns="" id="{AABFFF3D-B208-490F-8690-F94037A45219}"/>
                      </a:ext>
                    </a:extLst>
                  </p:cNvPr>
                  <p:cNvCxnSpPr>
                    <a:cxnSpLocks/>
                    <a:stCxn id="43" idx="6"/>
                  </p:cNvCxnSpPr>
                  <p:nvPr/>
                </p:nvCxnSpPr>
                <p:spPr>
                  <a:xfrm>
                    <a:off x="7614115" y="4734538"/>
                    <a:ext cx="318140" cy="429"/>
                  </a:xfrm>
                  <a:prstGeom prst="line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39" name="Овал 38">
                <a:extLst>
                  <a:ext uri="{FF2B5EF4-FFF2-40B4-BE49-F238E27FC236}">
                    <a16:creationId xmlns:a16="http://schemas.microsoft.com/office/drawing/2014/main" xmlns="" id="{A362EA4E-CB63-4B27-BD0B-19655926F017}"/>
                  </a:ext>
                </a:extLst>
              </p:cNvPr>
              <p:cNvSpPr/>
              <p:nvPr/>
            </p:nvSpPr>
            <p:spPr>
              <a:xfrm>
                <a:off x="8052749" y="4880128"/>
                <a:ext cx="470296" cy="470296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64" name="Овал 63">
              <a:extLst>
                <a:ext uri="{FF2B5EF4-FFF2-40B4-BE49-F238E27FC236}">
                  <a16:creationId xmlns:a16="http://schemas.microsoft.com/office/drawing/2014/main" xmlns="" id="{0114AD57-6132-48EE-804C-CD2AEB085AC8}"/>
                </a:ext>
              </a:extLst>
            </p:cNvPr>
            <p:cNvSpPr/>
            <p:nvPr/>
          </p:nvSpPr>
          <p:spPr>
            <a:xfrm>
              <a:off x="10413995" y="2210810"/>
              <a:ext cx="806459" cy="80645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xmlns="" id="{687E858F-9AEB-44FC-829D-D4DAF159265B}"/>
              </a:ext>
            </a:extLst>
          </p:cNvPr>
          <p:cNvGrpSpPr/>
          <p:nvPr/>
        </p:nvGrpSpPr>
        <p:grpSpPr>
          <a:xfrm>
            <a:off x="1204947" y="1285901"/>
            <a:ext cx="9882262" cy="1870202"/>
            <a:chOff x="1204947" y="1285901"/>
            <a:chExt cx="9882262" cy="1870202"/>
          </a:xfrm>
          <a:noFill/>
        </p:grpSpPr>
        <p:sp>
          <p:nvSpPr>
            <p:cNvPr id="66" name="Прямоугольник 65">
              <a:extLst>
                <a:ext uri="{FF2B5EF4-FFF2-40B4-BE49-F238E27FC236}">
                  <a16:creationId xmlns:a16="http://schemas.microsoft.com/office/drawing/2014/main" xmlns="" id="{7C6F4773-A163-4365-8813-5A961E091907}"/>
                </a:ext>
              </a:extLst>
            </p:cNvPr>
            <p:cNvSpPr/>
            <p:nvPr/>
          </p:nvSpPr>
          <p:spPr>
            <a:xfrm>
              <a:off x="2975429" y="1285901"/>
              <a:ext cx="542471" cy="54247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" name="Прямоугольник 66">
              <a:extLst>
                <a:ext uri="{FF2B5EF4-FFF2-40B4-BE49-F238E27FC236}">
                  <a16:creationId xmlns:a16="http://schemas.microsoft.com/office/drawing/2014/main" xmlns="" id="{B2509C26-02BC-41A4-BE36-60EB21CEE89D}"/>
                </a:ext>
              </a:extLst>
            </p:cNvPr>
            <p:cNvSpPr/>
            <p:nvPr/>
          </p:nvSpPr>
          <p:spPr>
            <a:xfrm>
              <a:off x="4874986" y="1285901"/>
              <a:ext cx="542471" cy="54247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" name="Прямоугольник 67">
              <a:extLst>
                <a:ext uri="{FF2B5EF4-FFF2-40B4-BE49-F238E27FC236}">
                  <a16:creationId xmlns:a16="http://schemas.microsoft.com/office/drawing/2014/main" xmlns="" id="{DD529591-2729-4468-8E7D-212BA596EE09}"/>
                </a:ext>
              </a:extLst>
            </p:cNvPr>
            <p:cNvSpPr/>
            <p:nvPr/>
          </p:nvSpPr>
          <p:spPr>
            <a:xfrm>
              <a:off x="8674100" y="1285901"/>
              <a:ext cx="542471" cy="54247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" name="Прямоугольник 68">
              <a:extLst>
                <a:ext uri="{FF2B5EF4-FFF2-40B4-BE49-F238E27FC236}">
                  <a16:creationId xmlns:a16="http://schemas.microsoft.com/office/drawing/2014/main" xmlns="" id="{C86FF0BE-E757-4891-B3E1-A7DFC686A9EC}"/>
                </a:ext>
              </a:extLst>
            </p:cNvPr>
            <p:cNvSpPr/>
            <p:nvPr/>
          </p:nvSpPr>
          <p:spPr>
            <a:xfrm>
              <a:off x="6779122" y="1285901"/>
              <a:ext cx="542471" cy="54247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" name="Прямоугольник 69">
              <a:extLst>
                <a:ext uri="{FF2B5EF4-FFF2-40B4-BE49-F238E27FC236}">
                  <a16:creationId xmlns:a16="http://schemas.microsoft.com/office/drawing/2014/main" xmlns="" id="{A2BE4BC0-18F4-4E6B-93EB-F95559671C27}"/>
                </a:ext>
              </a:extLst>
            </p:cNvPr>
            <p:cNvSpPr/>
            <p:nvPr/>
          </p:nvSpPr>
          <p:spPr>
            <a:xfrm>
              <a:off x="1204947" y="2613632"/>
              <a:ext cx="542471" cy="54247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Прямоугольник 70">
              <a:extLst>
                <a:ext uri="{FF2B5EF4-FFF2-40B4-BE49-F238E27FC236}">
                  <a16:creationId xmlns:a16="http://schemas.microsoft.com/office/drawing/2014/main" xmlns="" id="{70FFBA4E-7171-4C3E-80EF-387232672775}"/>
                </a:ext>
              </a:extLst>
            </p:cNvPr>
            <p:cNvSpPr/>
            <p:nvPr/>
          </p:nvSpPr>
          <p:spPr>
            <a:xfrm>
              <a:off x="4317668" y="2613632"/>
              <a:ext cx="542471" cy="54247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Прямоугольник 71">
              <a:extLst>
                <a:ext uri="{FF2B5EF4-FFF2-40B4-BE49-F238E27FC236}">
                  <a16:creationId xmlns:a16="http://schemas.microsoft.com/office/drawing/2014/main" xmlns="" id="{FFA822C6-B477-4405-805E-A1827FCF9947}"/>
                </a:ext>
              </a:extLst>
            </p:cNvPr>
            <p:cNvSpPr/>
            <p:nvPr/>
          </p:nvSpPr>
          <p:spPr>
            <a:xfrm>
              <a:off x="10544738" y="2613632"/>
              <a:ext cx="542471" cy="54247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" name="Прямоугольник 72">
              <a:extLst>
                <a:ext uri="{FF2B5EF4-FFF2-40B4-BE49-F238E27FC236}">
                  <a16:creationId xmlns:a16="http://schemas.microsoft.com/office/drawing/2014/main" xmlns="" id="{A99402C0-4B1D-4BFA-927A-56DBF72EBD45}"/>
                </a:ext>
              </a:extLst>
            </p:cNvPr>
            <p:cNvSpPr/>
            <p:nvPr/>
          </p:nvSpPr>
          <p:spPr>
            <a:xfrm>
              <a:off x="7365831" y="2613632"/>
              <a:ext cx="542471" cy="54247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76" name="Соединитель: уступ 75">
            <a:extLst>
              <a:ext uri="{FF2B5EF4-FFF2-40B4-BE49-F238E27FC236}">
                <a16:creationId xmlns:a16="http://schemas.microsoft.com/office/drawing/2014/main" xmlns="" id="{8A4877BA-2B0B-45FC-83CF-6DAC6DA1867D}"/>
              </a:ext>
            </a:extLst>
          </p:cNvPr>
          <p:cNvCxnSpPr>
            <a:cxnSpLocks/>
            <a:stCxn id="66" idx="2"/>
            <a:endCxn id="70" idx="0"/>
          </p:cNvCxnSpPr>
          <p:nvPr/>
        </p:nvCxnSpPr>
        <p:spPr>
          <a:xfrm rot="5400000">
            <a:off x="1968794" y="1335761"/>
            <a:ext cx="785260" cy="1770482"/>
          </a:xfrm>
          <a:prstGeom prst="bentConnector3">
            <a:avLst>
              <a:gd name="adj1" fmla="val 50000"/>
            </a:avLst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Соединитель: уступ 78">
            <a:extLst>
              <a:ext uri="{FF2B5EF4-FFF2-40B4-BE49-F238E27FC236}">
                <a16:creationId xmlns:a16="http://schemas.microsoft.com/office/drawing/2014/main" xmlns="" id="{DD0633B6-5783-49C6-A187-040BBF107CD2}"/>
              </a:ext>
            </a:extLst>
          </p:cNvPr>
          <p:cNvCxnSpPr>
            <a:stCxn id="67" idx="2"/>
            <a:endCxn id="71" idx="0"/>
          </p:cNvCxnSpPr>
          <p:nvPr/>
        </p:nvCxnSpPr>
        <p:spPr>
          <a:xfrm rot="5400000">
            <a:off x="4474933" y="1942343"/>
            <a:ext cx="785260" cy="557318"/>
          </a:xfrm>
          <a:prstGeom prst="bentConnector3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Соединитель: уступ 80">
            <a:extLst>
              <a:ext uri="{FF2B5EF4-FFF2-40B4-BE49-F238E27FC236}">
                <a16:creationId xmlns:a16="http://schemas.microsoft.com/office/drawing/2014/main" xmlns="" id="{CF754CD8-9C17-4C33-8117-9B2A875A6901}"/>
              </a:ext>
            </a:extLst>
          </p:cNvPr>
          <p:cNvCxnSpPr>
            <a:stCxn id="69" idx="2"/>
            <a:endCxn id="73" idx="0"/>
          </p:cNvCxnSpPr>
          <p:nvPr/>
        </p:nvCxnSpPr>
        <p:spPr>
          <a:xfrm rot="16200000" flipH="1">
            <a:off x="6951082" y="1927647"/>
            <a:ext cx="785260" cy="586709"/>
          </a:xfrm>
          <a:prstGeom prst="bentConnector3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Соединитель: уступ 82">
            <a:extLst>
              <a:ext uri="{FF2B5EF4-FFF2-40B4-BE49-F238E27FC236}">
                <a16:creationId xmlns:a16="http://schemas.microsoft.com/office/drawing/2014/main" xmlns="" id="{64F839C8-8FB8-4C6F-90A6-3715E733AABF}"/>
              </a:ext>
            </a:extLst>
          </p:cNvPr>
          <p:cNvCxnSpPr>
            <a:stCxn id="68" idx="2"/>
            <a:endCxn id="72" idx="0"/>
          </p:cNvCxnSpPr>
          <p:nvPr/>
        </p:nvCxnSpPr>
        <p:spPr>
          <a:xfrm rot="16200000" flipH="1">
            <a:off x="9488025" y="1285683"/>
            <a:ext cx="785260" cy="1870638"/>
          </a:xfrm>
          <a:prstGeom prst="bentConnector3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055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B983BAA-67C5-4AC7-817B-0B8929C42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5682" y="318257"/>
            <a:ext cx="8720636" cy="400960"/>
          </a:xfrm>
        </p:spPr>
        <p:txBody>
          <a:bodyPr/>
          <a:lstStyle/>
          <a:p>
            <a:r>
              <a:rPr lang="ru-RU" dirty="0"/>
              <a:t>Текущие результаты в рамках реализации программы Минпромторга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023C1E2A-4A2C-4E19-92CE-1351544B5267}"/>
              </a:ext>
            </a:extLst>
          </p:cNvPr>
          <p:cNvSpPr/>
          <p:nvPr/>
        </p:nvSpPr>
        <p:spPr>
          <a:xfrm>
            <a:off x="0" y="939800"/>
            <a:ext cx="482600" cy="523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B8E7B40A-ECEF-432A-B08E-38D45EF1FED3}"/>
              </a:ext>
            </a:extLst>
          </p:cNvPr>
          <p:cNvGrpSpPr/>
          <p:nvPr/>
        </p:nvGrpSpPr>
        <p:grpSpPr>
          <a:xfrm>
            <a:off x="2330449" y="1075032"/>
            <a:ext cx="3707493" cy="1626042"/>
            <a:chOff x="2330450" y="1075032"/>
            <a:chExt cx="3600450" cy="1626042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xmlns="" id="{5D72DBA5-4348-4785-8BFB-F22FE0B85E22}"/>
                </a:ext>
              </a:extLst>
            </p:cNvPr>
            <p:cNvSpPr/>
            <p:nvPr/>
          </p:nvSpPr>
          <p:spPr>
            <a:xfrm>
              <a:off x="2330450" y="1075032"/>
              <a:ext cx="3600450" cy="162604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xmlns="" id="{2E0708B9-7CA3-4AFF-8FB9-BDF3F10AF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49936" y="1158987"/>
              <a:ext cx="769514" cy="375831"/>
            </a:xfrm>
            <a:prstGeom prst="rect">
              <a:avLst/>
            </a:prstGeom>
          </p:spPr>
        </p:pic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xmlns="" id="{F37F7979-E707-449B-958F-3AF748889CAE}"/>
                </a:ext>
              </a:extLst>
            </p:cNvPr>
            <p:cNvSpPr/>
            <p:nvPr/>
          </p:nvSpPr>
          <p:spPr>
            <a:xfrm>
              <a:off x="2376825" y="1563948"/>
              <a:ext cx="3554075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b="1" dirty="0">
                  <a:ea typeface="Calibri" panose="020F0502020204030204" pitchFamily="34" charset="0"/>
                </a:rPr>
                <a:t>РАЗРАБОТАНЫ ТЕХНИЧЕСКИЕ ТРЕБОВАНИЯ </a:t>
              </a:r>
              <a:r>
                <a:rPr lang="ru-RU" sz="1400" dirty="0">
                  <a:ea typeface="Calibri" panose="020F0502020204030204" pitchFamily="34" charset="0"/>
                </a:rPr>
                <a:t/>
              </a:r>
              <a:br>
                <a:rPr lang="ru-RU" sz="1400" dirty="0">
                  <a:ea typeface="Calibri" panose="020F0502020204030204" pitchFamily="34" charset="0"/>
                </a:rPr>
              </a:br>
              <a:r>
                <a:rPr lang="ru-RU" sz="1400" dirty="0">
                  <a:ea typeface="Calibri" panose="020F0502020204030204" pitchFamily="34" charset="0"/>
                </a:rPr>
                <a:t>к материалам СПД </a:t>
              </a:r>
              <a:r>
                <a:rPr lang="ru-RU" sz="1200" dirty="0">
                  <a:latin typeface="+mj-lt"/>
                  <a:ea typeface="Calibri" panose="020F0502020204030204" pitchFamily="34" charset="0"/>
                </a:rPr>
                <a:t>(поковки, отливки, трубная продукция, прокат из конструкционных сталей, крепеж, аноды, наплавочная проволока, неметаллические уплотнения, покрытия и т.д.)</a:t>
              </a:r>
              <a:endParaRPr lang="ru-RU" sz="1400" dirty="0">
                <a:latin typeface="+mj-lt"/>
              </a:endParaRP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1B2AB095-F954-4F3F-8289-61996C750A9B}"/>
              </a:ext>
            </a:extLst>
          </p:cNvPr>
          <p:cNvGrpSpPr/>
          <p:nvPr/>
        </p:nvGrpSpPr>
        <p:grpSpPr>
          <a:xfrm>
            <a:off x="2330450" y="2746151"/>
            <a:ext cx="3707492" cy="1626042"/>
            <a:chOff x="2330450" y="1075032"/>
            <a:chExt cx="3707492" cy="1626042"/>
          </a:xfrm>
        </p:grpSpPr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xmlns="" id="{C851E82A-7F1A-4DB5-9597-01E41A63A267}"/>
                </a:ext>
              </a:extLst>
            </p:cNvPr>
            <p:cNvSpPr/>
            <p:nvPr/>
          </p:nvSpPr>
          <p:spPr>
            <a:xfrm>
              <a:off x="2330450" y="1075032"/>
              <a:ext cx="3707492" cy="162604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xmlns="" id="{46D56123-EF6E-47C3-A314-F52081176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49936" y="1158987"/>
              <a:ext cx="769514" cy="375831"/>
            </a:xfrm>
            <a:prstGeom prst="rect">
              <a:avLst/>
            </a:prstGeom>
          </p:spPr>
        </p:pic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xmlns="" id="{8D407FB4-9CD9-440A-8150-A70930E6CE3D}"/>
                </a:ext>
              </a:extLst>
            </p:cNvPr>
            <p:cNvSpPr/>
            <p:nvPr/>
          </p:nvSpPr>
          <p:spPr>
            <a:xfrm>
              <a:off x="2376825" y="1563948"/>
              <a:ext cx="3554075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b="1" dirty="0">
                  <a:ea typeface="Calibri" panose="020F0502020204030204" pitchFamily="34" charset="0"/>
                </a:rPr>
                <a:t>РАЗРАБОТАНЫ ТЕХНИЧЕСКИЕ ТРЕБОВАНИЯ </a:t>
              </a:r>
              <a:r>
                <a:rPr lang="ru-RU" sz="1400" dirty="0">
                  <a:ea typeface="Calibri" panose="020F0502020204030204" pitchFamily="34" charset="0"/>
                </a:rPr>
                <a:t/>
              </a:r>
              <a:br>
                <a:rPr lang="ru-RU" sz="1400" dirty="0">
                  <a:ea typeface="Calibri" panose="020F0502020204030204" pitchFamily="34" charset="0"/>
                </a:rPr>
              </a:br>
              <a:r>
                <a:rPr lang="ru-RU" sz="1400" dirty="0">
                  <a:ea typeface="Calibri" panose="020F0502020204030204" pitchFamily="34" charset="0"/>
                </a:rPr>
                <a:t>к выполнению и аттестации особо ответственных процедур</a:t>
              </a:r>
            </a:p>
            <a:p>
              <a:r>
                <a:rPr lang="ru-RU" sz="1200" dirty="0">
                  <a:latin typeface="+mj-lt"/>
                </a:rPr>
                <a:t>(сварка, наплавка, нанесение покрытий, термообработка, гибка труб и т.д.)</a:t>
              </a: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xmlns="" id="{E28AD372-7B42-4374-933C-FE6BC0E7171D}"/>
              </a:ext>
            </a:extLst>
          </p:cNvPr>
          <p:cNvGrpSpPr/>
          <p:nvPr/>
        </p:nvGrpSpPr>
        <p:grpSpPr>
          <a:xfrm>
            <a:off x="2330450" y="4417270"/>
            <a:ext cx="3707492" cy="1626042"/>
            <a:chOff x="2330450" y="1075032"/>
            <a:chExt cx="3721100" cy="1626042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xmlns="" id="{4B40BE52-2CBD-4270-9994-2E2466D591BE}"/>
                </a:ext>
              </a:extLst>
            </p:cNvPr>
            <p:cNvSpPr/>
            <p:nvPr/>
          </p:nvSpPr>
          <p:spPr>
            <a:xfrm>
              <a:off x="2330450" y="1075032"/>
              <a:ext cx="3721100" cy="162604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xmlns="" id="{CEC914B3-BDE6-4CA4-A094-0CF7C67E48BF}"/>
                </a:ext>
              </a:extLst>
            </p:cNvPr>
            <p:cNvSpPr/>
            <p:nvPr/>
          </p:nvSpPr>
          <p:spPr>
            <a:xfrm>
              <a:off x="2376825" y="1563948"/>
              <a:ext cx="3661118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b="1" dirty="0">
                  <a:ea typeface="Calibri" panose="020F0502020204030204" pitchFamily="34" charset="0"/>
                </a:rPr>
                <a:t>ОСВОЕНО ПРОИЗВОДСТВО ИЗДЕЛИЙ </a:t>
              </a:r>
              <a:br>
                <a:rPr lang="ru-RU" sz="1400" b="1" dirty="0">
                  <a:ea typeface="Calibri" panose="020F0502020204030204" pitchFamily="34" charset="0"/>
                </a:rPr>
              </a:br>
              <a:r>
                <a:rPr lang="ru-RU" sz="1400" dirty="0">
                  <a:ea typeface="Calibri" panose="020F0502020204030204" pitchFamily="34" charset="0"/>
                </a:rPr>
                <a:t>из супердуплексной стали методом</a:t>
              </a:r>
              <a:br>
                <a:rPr lang="ru-RU" sz="1400" dirty="0">
                  <a:ea typeface="Calibri" panose="020F0502020204030204" pitchFamily="34" charset="0"/>
                </a:rPr>
              </a:br>
              <a:r>
                <a:rPr lang="ru-RU" sz="1400" dirty="0">
                  <a:ea typeface="Calibri" panose="020F0502020204030204" pitchFamily="34" charset="0"/>
                </a:rPr>
                <a:t>горячего изостатического прессования.</a:t>
              </a:r>
              <a:br>
                <a:rPr lang="ru-RU" sz="1400" dirty="0">
                  <a:ea typeface="Calibri" panose="020F0502020204030204" pitchFamily="34" charset="0"/>
                </a:rPr>
              </a:br>
              <a:r>
                <a:rPr lang="ru-RU" sz="1200" dirty="0">
                  <a:latin typeface="+mj-lt"/>
                  <a:ea typeface="Calibri" panose="020F0502020204030204" pitchFamily="34" charset="0"/>
                </a:rPr>
                <a:t>Получена первая партия порошка из стали Супердуплекс 25 </a:t>
              </a:r>
              <a:r>
                <a:rPr lang="ru-RU" sz="1200" dirty="0" err="1">
                  <a:latin typeface="+mj-lt"/>
                  <a:ea typeface="Calibri" panose="020F0502020204030204" pitchFamily="34" charset="0"/>
                </a:rPr>
                <a:t>Cr</a:t>
              </a:r>
              <a:r>
                <a:rPr lang="ru-RU" sz="1200" dirty="0">
                  <a:latin typeface="+mj-lt"/>
                  <a:ea typeface="Calibri" panose="020F0502020204030204" pitchFamily="34" charset="0"/>
                </a:rPr>
                <a:t>.</a:t>
              </a:r>
              <a:endParaRPr lang="ru-RU" sz="1400" dirty="0">
                <a:latin typeface="+mj-lt"/>
              </a:endParaRPr>
            </a:p>
          </p:txBody>
        </p:sp>
      </p:grp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0EBE1196-5C4C-4BBE-8043-571355787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936" y="4505384"/>
            <a:ext cx="1070318" cy="408465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3B5C2115-4D85-4212-B397-88CD632943C6}"/>
              </a:ext>
            </a:extLst>
          </p:cNvPr>
          <p:cNvSpPr/>
          <p:nvPr/>
        </p:nvSpPr>
        <p:spPr>
          <a:xfrm flipH="1">
            <a:off x="11709400" y="939800"/>
            <a:ext cx="482600" cy="523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xmlns="" id="{92C9BF78-12FC-4951-851A-EAEE41019EE3}"/>
              </a:ext>
            </a:extLst>
          </p:cNvPr>
          <p:cNvGrpSpPr/>
          <p:nvPr/>
        </p:nvGrpSpPr>
        <p:grpSpPr>
          <a:xfrm flipH="1">
            <a:off x="6096000" y="2746151"/>
            <a:ext cx="3765550" cy="1626042"/>
            <a:chOff x="2330450" y="1075032"/>
            <a:chExt cx="3765550" cy="1626042"/>
          </a:xfrm>
        </p:grpSpPr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xmlns="" id="{063B9562-3067-43A7-8C9D-1C492217F526}"/>
                </a:ext>
              </a:extLst>
            </p:cNvPr>
            <p:cNvSpPr/>
            <p:nvPr/>
          </p:nvSpPr>
          <p:spPr>
            <a:xfrm>
              <a:off x="2330450" y="1075032"/>
              <a:ext cx="3707492" cy="162604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0" name="Прямоугольник 39">
              <a:extLst>
                <a:ext uri="{FF2B5EF4-FFF2-40B4-BE49-F238E27FC236}">
                  <a16:creationId xmlns:a16="http://schemas.microsoft.com/office/drawing/2014/main" xmlns="" id="{529FEB0A-180C-420C-B9B5-18106ED8B01F}"/>
                </a:ext>
              </a:extLst>
            </p:cNvPr>
            <p:cNvSpPr/>
            <p:nvPr/>
          </p:nvSpPr>
          <p:spPr>
            <a:xfrm>
              <a:off x="2365142" y="1563948"/>
              <a:ext cx="3730858" cy="9525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390" b="1" dirty="0">
                  <a:ea typeface="Calibri" panose="020F0502020204030204" pitchFamily="34" charset="0"/>
                </a:rPr>
                <a:t>ОСВОЕНО ПРОИЗВОДСТВО БЕСШОВНЫХ ТРУБ </a:t>
              </a:r>
              <a:r>
                <a:rPr lang="ru-RU" sz="1400" dirty="0">
                  <a:ea typeface="Calibri" panose="020F0502020204030204" pitchFamily="34" charset="0"/>
                </a:rPr>
                <a:t/>
              </a:r>
              <a:br>
                <a:rPr lang="ru-RU" sz="1400" dirty="0">
                  <a:ea typeface="Calibri" panose="020F0502020204030204" pitchFamily="34" charset="0"/>
                </a:rPr>
              </a:br>
              <a:r>
                <a:rPr lang="ru-RU" sz="1400" dirty="0">
                  <a:ea typeface="Calibri" panose="020F0502020204030204" pitchFamily="34" charset="0"/>
                </a:rPr>
                <a:t>из супердуплексной стали и никелевого сплава, применяемых в шлангокабеле, фонтанной арматуре и манифольде</a:t>
              </a:r>
              <a:endParaRPr lang="ru-RU" sz="1400" dirty="0">
                <a:latin typeface="+mj-lt"/>
              </a:endParaRPr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xmlns="" id="{331AAD72-B72D-46E3-A4B4-0D3B45235E49}"/>
              </a:ext>
            </a:extLst>
          </p:cNvPr>
          <p:cNvGrpSpPr/>
          <p:nvPr/>
        </p:nvGrpSpPr>
        <p:grpSpPr>
          <a:xfrm flipH="1">
            <a:off x="6154058" y="4417270"/>
            <a:ext cx="3707492" cy="1626042"/>
            <a:chOff x="2330450" y="1075032"/>
            <a:chExt cx="3707492" cy="1626042"/>
          </a:xfrm>
        </p:grpSpPr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xmlns="" id="{9860EDE5-259B-4B5B-8CC2-52B7C5663757}"/>
                </a:ext>
              </a:extLst>
            </p:cNvPr>
            <p:cNvSpPr/>
            <p:nvPr/>
          </p:nvSpPr>
          <p:spPr>
            <a:xfrm>
              <a:off x="2330450" y="1075032"/>
              <a:ext cx="3707492" cy="162604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xmlns="" id="{11769F75-AD1E-4D52-A6CD-896CB3DB4874}"/>
                </a:ext>
              </a:extLst>
            </p:cNvPr>
            <p:cNvSpPr/>
            <p:nvPr/>
          </p:nvSpPr>
          <p:spPr>
            <a:xfrm>
              <a:off x="2376825" y="1563948"/>
              <a:ext cx="3613428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400" b="1" dirty="0">
                  <a:ea typeface="Calibri" panose="020F0502020204030204" pitchFamily="34" charset="0"/>
                </a:rPr>
                <a:t>ИЗГОТОВЛЕНА ПЕРВАЯ ТРУБНАЯ ЗАГОТОВКА </a:t>
              </a:r>
              <a:br>
                <a:rPr lang="ru-RU" sz="1400" b="1" dirty="0">
                  <a:ea typeface="Calibri" panose="020F0502020204030204" pitchFamily="34" charset="0"/>
                </a:rPr>
              </a:br>
              <a:r>
                <a:rPr lang="ru-RU" sz="1400" dirty="0">
                  <a:ea typeface="Calibri" panose="020F0502020204030204" pitchFamily="34" charset="0"/>
                </a:rPr>
                <a:t>из стали Супердуплекс 25 </a:t>
              </a:r>
              <a:r>
                <a:rPr lang="ru-RU" sz="1400" dirty="0" err="1">
                  <a:ea typeface="Calibri" panose="020F0502020204030204" pitchFamily="34" charset="0"/>
                </a:rPr>
                <a:t>Cr</a:t>
              </a:r>
              <a:r>
                <a:rPr lang="ru-RU" sz="1400" dirty="0">
                  <a:ea typeface="Calibri" panose="020F0502020204030204" pitchFamily="34" charset="0"/>
                </a:rPr>
                <a:t>, которая будет использована для производства труб опытного образца шлангокабеля</a:t>
              </a:r>
              <a:endParaRPr lang="ru-RU" sz="1400" dirty="0">
                <a:latin typeface="+mj-lt"/>
              </a:endParaRPr>
            </a:p>
          </p:txBody>
        </p:sp>
      </p:grpSp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D3486FCB-CCCB-4D4C-9A63-764AF24EEA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257" b="29257"/>
          <a:stretch/>
        </p:blipFill>
        <p:spPr>
          <a:xfrm>
            <a:off x="8128309" y="4492736"/>
            <a:ext cx="1618633" cy="368373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xmlns="" id="{902BBE14-5EB2-4525-9156-C27D52EAA827}"/>
              </a:ext>
            </a:extLst>
          </p:cNvPr>
          <p:cNvGrpSpPr/>
          <p:nvPr/>
        </p:nvGrpSpPr>
        <p:grpSpPr>
          <a:xfrm>
            <a:off x="8584163" y="2891812"/>
            <a:ext cx="1157901" cy="332785"/>
            <a:chOff x="-357999" y="5257800"/>
            <a:chExt cx="7796983" cy="2240880"/>
          </a:xfrm>
        </p:grpSpPr>
        <p:pic>
          <p:nvPicPr>
            <p:cNvPr id="46" name="Рисунок 45" descr="Изображение выглядит как текст, книга&#10;&#10;Описание создано с очень высокой степенью достоверности">
              <a:extLst>
                <a:ext uri="{FF2B5EF4-FFF2-40B4-BE49-F238E27FC236}">
                  <a16:creationId xmlns:a16="http://schemas.microsoft.com/office/drawing/2014/main" xmlns="" id="{5544CA4F-A80B-4A1C-8947-2F52D8CA07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24973"/>
            <a:stretch/>
          </p:blipFill>
          <p:spPr>
            <a:xfrm>
              <a:off x="-357999" y="5257800"/>
              <a:ext cx="2244616" cy="2240880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текст, книга&#10;&#10;Описание создано с очень высокой степенью достоверности">
              <a:extLst>
                <a:ext uri="{FF2B5EF4-FFF2-40B4-BE49-F238E27FC236}">
                  <a16:creationId xmlns:a16="http://schemas.microsoft.com/office/drawing/2014/main" xmlns="" id="{854598E1-446E-4E82-9BA9-6BD171B35B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79191" b="211"/>
            <a:stretch/>
          </p:blipFill>
          <p:spPr>
            <a:xfrm>
              <a:off x="2285093" y="5583278"/>
              <a:ext cx="5153891" cy="1412608"/>
            </a:xfrm>
            <a:prstGeom prst="rect">
              <a:avLst/>
            </a:prstGeom>
          </p:spPr>
        </p:pic>
      </p:grpSp>
      <p:pic>
        <p:nvPicPr>
          <p:cNvPr id="54" name="Рисунок 53" descr="Изображение выглядит как внешний, здание, земля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6363F6BC-C7C1-4ECE-B318-C43D77ADD5B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26692" t="34417" r="24902" b="37748"/>
          <a:stretch/>
        </p:blipFill>
        <p:spPr>
          <a:xfrm>
            <a:off x="209550" y="1075032"/>
            <a:ext cx="2120900" cy="1626042"/>
          </a:xfrm>
          <a:custGeom>
            <a:avLst/>
            <a:gdLst>
              <a:gd name="connsiteX0" fmla="*/ 0 w 2120900"/>
              <a:gd name="connsiteY0" fmla="*/ 0 h 1626042"/>
              <a:gd name="connsiteX1" fmla="*/ 2120900 w 2120900"/>
              <a:gd name="connsiteY1" fmla="*/ 0 h 1626042"/>
              <a:gd name="connsiteX2" fmla="*/ 2120900 w 2120900"/>
              <a:gd name="connsiteY2" fmla="*/ 1626042 h 1626042"/>
              <a:gd name="connsiteX3" fmla="*/ 0 w 2120900"/>
              <a:gd name="connsiteY3" fmla="*/ 1626042 h 1626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0900" h="1626042">
                <a:moveTo>
                  <a:pt x="0" y="0"/>
                </a:moveTo>
                <a:lnTo>
                  <a:pt x="2120900" y="0"/>
                </a:lnTo>
                <a:lnTo>
                  <a:pt x="2120900" y="1626042"/>
                </a:lnTo>
                <a:lnTo>
                  <a:pt x="0" y="1626042"/>
                </a:lnTo>
                <a:close/>
              </a:path>
            </a:pathLst>
          </a:custGeom>
          <a:ln w="9525">
            <a:solidFill>
              <a:schemeClr val="bg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xmlns="" id="{D699F97B-999B-4314-B94D-573BAC69511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45" t="957" r="5144" b="1497"/>
          <a:stretch/>
        </p:blipFill>
        <p:spPr>
          <a:xfrm>
            <a:off x="209550" y="2746151"/>
            <a:ext cx="2120900" cy="1626042"/>
          </a:xfrm>
          <a:custGeom>
            <a:avLst/>
            <a:gdLst>
              <a:gd name="connsiteX0" fmla="*/ 0 w 2120900"/>
              <a:gd name="connsiteY0" fmla="*/ 0 h 1626042"/>
              <a:gd name="connsiteX1" fmla="*/ 2120900 w 2120900"/>
              <a:gd name="connsiteY1" fmla="*/ 0 h 1626042"/>
              <a:gd name="connsiteX2" fmla="*/ 2120900 w 2120900"/>
              <a:gd name="connsiteY2" fmla="*/ 1626042 h 1626042"/>
              <a:gd name="connsiteX3" fmla="*/ 0 w 2120900"/>
              <a:gd name="connsiteY3" fmla="*/ 1626042 h 1626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0900" h="1626042">
                <a:moveTo>
                  <a:pt x="0" y="0"/>
                </a:moveTo>
                <a:lnTo>
                  <a:pt x="2120900" y="0"/>
                </a:lnTo>
                <a:lnTo>
                  <a:pt x="2120900" y="1626042"/>
                </a:lnTo>
                <a:lnTo>
                  <a:pt x="0" y="1626042"/>
                </a:lnTo>
                <a:close/>
              </a:path>
            </a:pathLst>
          </a:custGeom>
          <a:ln w="9525">
            <a:solidFill>
              <a:schemeClr val="bg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58" name="Рисунок 57" descr="Изображение выглядит как желтый, здание, земля, фабрик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35937F4D-9A7E-471C-ACC1-6CB1AA4B2FD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6" t="1342" r="8191" b="1839"/>
          <a:stretch/>
        </p:blipFill>
        <p:spPr>
          <a:xfrm>
            <a:off x="209550" y="4417270"/>
            <a:ext cx="2120900" cy="1626042"/>
          </a:xfrm>
          <a:custGeom>
            <a:avLst/>
            <a:gdLst>
              <a:gd name="connsiteX0" fmla="*/ 0 w 2120900"/>
              <a:gd name="connsiteY0" fmla="*/ 0 h 1626042"/>
              <a:gd name="connsiteX1" fmla="*/ 2120900 w 2120900"/>
              <a:gd name="connsiteY1" fmla="*/ 0 h 1626042"/>
              <a:gd name="connsiteX2" fmla="*/ 2120900 w 2120900"/>
              <a:gd name="connsiteY2" fmla="*/ 1626042 h 1626042"/>
              <a:gd name="connsiteX3" fmla="*/ 0 w 2120900"/>
              <a:gd name="connsiteY3" fmla="*/ 1626042 h 1626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0900" h="1626042">
                <a:moveTo>
                  <a:pt x="0" y="0"/>
                </a:moveTo>
                <a:lnTo>
                  <a:pt x="2120900" y="0"/>
                </a:lnTo>
                <a:lnTo>
                  <a:pt x="2120900" y="1626042"/>
                </a:lnTo>
                <a:lnTo>
                  <a:pt x="0" y="1626042"/>
                </a:lnTo>
                <a:close/>
              </a:path>
            </a:pathLst>
          </a:custGeom>
          <a:ln w="9525">
            <a:solidFill>
              <a:schemeClr val="bg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61" name="Рисунок 60" descr="Изображение выглядит как музыка, грузовик, внутренний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xmlns="" id="{FFB36F9C-F0FE-4308-8624-D6E7477A4B9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5302" t="1367" r="3973"/>
          <a:stretch>
            <a:fillRect/>
          </a:stretch>
        </p:blipFill>
        <p:spPr>
          <a:xfrm>
            <a:off x="9861550" y="2746151"/>
            <a:ext cx="2120900" cy="1626041"/>
          </a:xfrm>
          <a:custGeom>
            <a:avLst/>
            <a:gdLst>
              <a:gd name="connsiteX0" fmla="*/ 0 w 2120900"/>
              <a:gd name="connsiteY0" fmla="*/ 0 h 1626041"/>
              <a:gd name="connsiteX1" fmla="*/ 2120900 w 2120900"/>
              <a:gd name="connsiteY1" fmla="*/ 0 h 1626041"/>
              <a:gd name="connsiteX2" fmla="*/ 2120900 w 2120900"/>
              <a:gd name="connsiteY2" fmla="*/ 1626041 h 1626041"/>
              <a:gd name="connsiteX3" fmla="*/ 0 w 2120900"/>
              <a:gd name="connsiteY3" fmla="*/ 1626041 h 1626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0900" h="1626041">
                <a:moveTo>
                  <a:pt x="0" y="0"/>
                </a:moveTo>
                <a:lnTo>
                  <a:pt x="2120900" y="0"/>
                </a:lnTo>
                <a:lnTo>
                  <a:pt x="2120900" y="1626041"/>
                </a:lnTo>
                <a:lnTo>
                  <a:pt x="0" y="1626041"/>
                </a:lnTo>
                <a:close/>
              </a:path>
            </a:pathLst>
          </a:custGeom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grpSp>
        <p:nvGrpSpPr>
          <p:cNvPr id="64" name="Группа 63">
            <a:extLst>
              <a:ext uri="{FF2B5EF4-FFF2-40B4-BE49-F238E27FC236}">
                <a16:creationId xmlns:a16="http://schemas.microsoft.com/office/drawing/2014/main" xmlns="" id="{377F5AC5-44A0-490C-8202-75A39194B262}"/>
              </a:ext>
            </a:extLst>
          </p:cNvPr>
          <p:cNvGrpSpPr/>
          <p:nvPr/>
        </p:nvGrpSpPr>
        <p:grpSpPr>
          <a:xfrm flipH="1">
            <a:off x="6154058" y="1075032"/>
            <a:ext cx="3707492" cy="1648580"/>
            <a:chOff x="2330450" y="1075032"/>
            <a:chExt cx="3707492" cy="1648580"/>
          </a:xfrm>
        </p:grpSpPr>
        <p:sp>
          <p:nvSpPr>
            <p:cNvPr id="65" name="Прямоугольник 64">
              <a:extLst>
                <a:ext uri="{FF2B5EF4-FFF2-40B4-BE49-F238E27FC236}">
                  <a16:creationId xmlns:a16="http://schemas.microsoft.com/office/drawing/2014/main" xmlns="" id="{600FCFDC-0530-493C-B3AF-A0F3837524F6}"/>
                </a:ext>
              </a:extLst>
            </p:cNvPr>
            <p:cNvSpPr/>
            <p:nvPr/>
          </p:nvSpPr>
          <p:spPr>
            <a:xfrm>
              <a:off x="2330450" y="1075032"/>
              <a:ext cx="3707492" cy="162604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6" name="Прямоугольник 65">
              <a:extLst>
                <a:ext uri="{FF2B5EF4-FFF2-40B4-BE49-F238E27FC236}">
                  <a16:creationId xmlns:a16="http://schemas.microsoft.com/office/drawing/2014/main" xmlns="" id="{E21EDCF6-236A-44E4-9A63-6242CD1DF0B6}"/>
                </a:ext>
              </a:extLst>
            </p:cNvPr>
            <p:cNvSpPr/>
            <p:nvPr/>
          </p:nvSpPr>
          <p:spPr>
            <a:xfrm>
              <a:off x="2376825" y="1554061"/>
              <a:ext cx="3554075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1400" b="1" dirty="0">
                  <a:ea typeface="Calibri" panose="020F0502020204030204" pitchFamily="34" charset="0"/>
                </a:rPr>
                <a:t>ОСВОЕНО ПРОИЗВОДСТВО ТОЛСТОЛИСТОВОГО ПРОКАТА </a:t>
              </a:r>
              <a:r>
                <a:rPr lang="ru-RU" sz="1400" dirty="0">
                  <a:ea typeface="Calibri" panose="020F0502020204030204" pitchFamily="34" charset="0"/>
                </a:rPr>
                <a:t/>
              </a:r>
              <a:br>
                <a:rPr lang="ru-RU" sz="1400" dirty="0">
                  <a:ea typeface="Calibri" panose="020F0502020204030204" pitchFamily="34" charset="0"/>
                </a:rPr>
              </a:br>
              <a:r>
                <a:rPr lang="ru-RU" sz="1400" dirty="0">
                  <a:ea typeface="Calibri" panose="020F0502020204030204" pitchFamily="34" charset="0"/>
                </a:rPr>
                <a:t>из конструкционной стали, применяемого </a:t>
              </a:r>
              <a:br>
                <a:rPr lang="ru-RU" sz="1400" dirty="0">
                  <a:ea typeface="Calibri" panose="020F0502020204030204" pitchFamily="34" charset="0"/>
                </a:rPr>
              </a:br>
              <a:r>
                <a:rPr lang="ru-RU" sz="1400" dirty="0">
                  <a:ea typeface="Calibri" panose="020F0502020204030204" pitchFamily="34" charset="0"/>
                </a:rPr>
                <a:t>в защитных конструкциях манифольда </a:t>
              </a:r>
              <a:br>
                <a:rPr lang="ru-RU" sz="1400" dirty="0">
                  <a:ea typeface="Calibri" panose="020F0502020204030204" pitchFamily="34" charset="0"/>
                </a:rPr>
              </a:br>
              <a:r>
                <a:rPr lang="ru-RU" sz="1400" dirty="0">
                  <a:ea typeface="Calibri" panose="020F0502020204030204" pitchFamily="34" charset="0"/>
                </a:rPr>
                <a:t>и фонтанной арматуры</a:t>
              </a:r>
              <a:endParaRPr lang="ru-RU" sz="1200" dirty="0">
                <a:latin typeface="+mj-lt"/>
              </a:endParaRPr>
            </a:p>
          </p:txBody>
        </p:sp>
      </p:grpSp>
      <p:pic>
        <p:nvPicPr>
          <p:cNvPr id="67" name="Рисунок 66">
            <a:extLst>
              <a:ext uri="{FF2B5EF4-FFF2-40B4-BE49-F238E27FC236}">
                <a16:creationId xmlns:a16="http://schemas.microsoft.com/office/drawing/2014/main" xmlns="" id="{003BD1DA-4D8D-4007-BB6C-F4143CB61C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17866" y="1180407"/>
            <a:ext cx="1297309" cy="354411"/>
          </a:xfrm>
          <a:prstGeom prst="rect">
            <a:avLst/>
          </a:prstGeom>
        </p:spPr>
      </p:pic>
      <p:pic>
        <p:nvPicPr>
          <p:cNvPr id="68" name="Рисунок 67" descr="http://volga-trade.ru/wp-content/uploads/2015/08/4-1024x680.jpg">
            <a:extLst>
              <a:ext uri="{FF2B5EF4-FFF2-40B4-BE49-F238E27FC236}">
                <a16:creationId xmlns:a16="http://schemas.microsoft.com/office/drawing/2014/main" xmlns="" id="{B46C3A86-1F1C-4255-98F6-0959ACB3F1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9" t="2760" r="5625" b="1329"/>
          <a:stretch/>
        </p:blipFill>
        <p:spPr bwMode="auto">
          <a:xfrm>
            <a:off x="9861550" y="1075032"/>
            <a:ext cx="2120900" cy="1626042"/>
          </a:xfrm>
          <a:custGeom>
            <a:avLst/>
            <a:gdLst>
              <a:gd name="connsiteX0" fmla="*/ 0 w 2120900"/>
              <a:gd name="connsiteY0" fmla="*/ 0 h 1626041"/>
              <a:gd name="connsiteX1" fmla="*/ 2120900 w 2120900"/>
              <a:gd name="connsiteY1" fmla="*/ 0 h 1626041"/>
              <a:gd name="connsiteX2" fmla="*/ 2120900 w 2120900"/>
              <a:gd name="connsiteY2" fmla="*/ 1626041 h 1626041"/>
              <a:gd name="connsiteX3" fmla="*/ 0 w 2120900"/>
              <a:gd name="connsiteY3" fmla="*/ 1626041 h 1626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0900" h="1626041">
                <a:moveTo>
                  <a:pt x="0" y="0"/>
                </a:moveTo>
                <a:lnTo>
                  <a:pt x="2120900" y="0"/>
                </a:lnTo>
                <a:lnTo>
                  <a:pt x="2120900" y="1626041"/>
                </a:lnTo>
                <a:lnTo>
                  <a:pt x="0" y="1626041"/>
                </a:lnTo>
                <a:close/>
              </a:path>
            </a:pathLst>
          </a:custGeom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Рисунок 70" descr="Изображение выглядит как человек, здание, внешний, мужчи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CED2F778-7A4E-47ED-8E95-47F09B7E097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8890" t="14210" r="1866" b="15008"/>
          <a:stretch/>
        </p:blipFill>
        <p:spPr>
          <a:xfrm>
            <a:off x="9861550" y="4417270"/>
            <a:ext cx="2120900" cy="1626042"/>
          </a:xfrm>
          <a:custGeom>
            <a:avLst/>
            <a:gdLst>
              <a:gd name="connsiteX0" fmla="*/ 0 w 2120900"/>
              <a:gd name="connsiteY0" fmla="*/ 0 h 1626041"/>
              <a:gd name="connsiteX1" fmla="*/ 2120900 w 2120900"/>
              <a:gd name="connsiteY1" fmla="*/ 0 h 1626041"/>
              <a:gd name="connsiteX2" fmla="*/ 2120900 w 2120900"/>
              <a:gd name="connsiteY2" fmla="*/ 1626041 h 1626041"/>
              <a:gd name="connsiteX3" fmla="*/ 0 w 2120900"/>
              <a:gd name="connsiteY3" fmla="*/ 1626041 h 1626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0900" h="1626041">
                <a:moveTo>
                  <a:pt x="0" y="0"/>
                </a:moveTo>
                <a:lnTo>
                  <a:pt x="2120900" y="0"/>
                </a:lnTo>
                <a:lnTo>
                  <a:pt x="2120900" y="1626041"/>
                </a:lnTo>
                <a:lnTo>
                  <a:pt x="0" y="1626041"/>
                </a:lnTo>
                <a:close/>
              </a:path>
            </a:pathLst>
          </a:custGeom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738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A2DD8DD-0290-43BA-80DD-253C0CABAE18}"/>
              </a:ext>
            </a:extLst>
          </p:cNvPr>
          <p:cNvSpPr txBox="1"/>
          <p:nvPr/>
        </p:nvSpPr>
        <p:spPr>
          <a:xfrm>
            <a:off x="3519488" y="2644170"/>
            <a:ext cx="51530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0278C1"/>
                </a:solidFill>
                <a:latin typeface="+mj-lt"/>
              </a:rPr>
              <a:t>СПАСИБО</a:t>
            </a:r>
            <a:r>
              <a:rPr lang="ru-RU" sz="4800" dirty="0">
                <a:solidFill>
                  <a:srgbClr val="0278C1"/>
                </a:solidFill>
                <a:latin typeface="+mj-lt"/>
              </a:rPr>
              <a:t> </a:t>
            </a:r>
            <a:r>
              <a:rPr lang="ru-RU" sz="4800" dirty="0">
                <a:latin typeface="+mj-lt"/>
              </a:rPr>
              <a:t/>
            </a:r>
            <a:br>
              <a:rPr lang="ru-RU" sz="4800" dirty="0">
                <a:latin typeface="+mj-lt"/>
              </a:rPr>
            </a:br>
            <a:r>
              <a:rPr lang="ru-RU" sz="4000" dirty="0">
                <a:ln>
                  <a:solidFill>
                    <a:schemeClr val="bg1"/>
                  </a:solidFill>
                </a:ln>
                <a:latin typeface="+mj-lt"/>
              </a:rPr>
              <a:t>ЗА ВНИМАНИЕ!</a:t>
            </a:r>
            <a:endParaRPr lang="ru-RU" sz="4800" dirty="0">
              <a:ln>
                <a:solidFill>
                  <a:schemeClr val="bg1"/>
                </a:solidFill>
              </a:ln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7376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Gazprom_monochromatic">
      <a:dk1>
        <a:srgbClr val="000000"/>
      </a:dk1>
      <a:lt1>
        <a:sysClr val="window" lastClr="FFFFFF"/>
      </a:lt1>
      <a:dk2>
        <a:srgbClr val="44546A"/>
      </a:dk2>
      <a:lt2>
        <a:srgbClr val="E7E6E6"/>
      </a:lt2>
      <a:accent1>
        <a:srgbClr val="0079C1"/>
      </a:accent1>
      <a:accent2>
        <a:srgbClr val="265E7F"/>
      </a:accent2>
      <a:accent3>
        <a:srgbClr val="00A0FF"/>
      </a:accent3>
      <a:accent4>
        <a:srgbClr val="4CB2FF"/>
      </a:accent4>
      <a:accent5>
        <a:srgbClr val="00507F"/>
      </a:accent5>
      <a:accent6>
        <a:srgbClr val="3F3F3F"/>
      </a:accent6>
      <a:hlink>
        <a:srgbClr val="00B0F0"/>
      </a:hlink>
      <a:folHlink>
        <a:srgbClr val="7F7F7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Газпром_light.potx" id="{5E27F4D5-D27A-4027-BAED-FF523AF2A25D}" vid="{4373F9BB-E5D9-4981-B7A5-296A0ECB3D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Газпром_light</Template>
  <TotalTime>1509</TotalTime>
  <Words>201</Words>
  <Application>Microsoft Office PowerPoint</Application>
  <PresentationFormat>Широкоэкранный</PresentationFormat>
  <Paragraphs>57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Wingdings</vt:lpstr>
      <vt:lpstr>Тема Office</vt:lpstr>
      <vt:lpstr>Презентация PowerPoint</vt:lpstr>
      <vt:lpstr>ПРЕДПОСЫЛКИ РАЗВИТИЯ НАПРАВЛЕНИЯ ПОДВОДНОЙ ДОБЫЧИ УГЛЕВОДОРодОВ</vt:lpstr>
      <vt:lpstr>Опыт обустройства шельфовых месторождений. КИРИНСКОЕ ГКМ</vt:lpstr>
      <vt:lpstr>Реализация программы Минпромторга России </vt:lpstr>
      <vt:lpstr>Роль ООО «Газпром 335»</vt:lpstr>
      <vt:lpstr>Особенности оборудования СПД</vt:lpstr>
      <vt:lpstr>Текущие результаты в рамках реализации программы Минпромторга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Алексей Кузнецов</dc:creator>
  <cp:lastModifiedBy>Газин Дмитрий Игоревич</cp:lastModifiedBy>
  <cp:revision>79</cp:revision>
  <cp:lastPrinted>2018-10-01T08:03:55Z</cp:lastPrinted>
  <dcterms:created xsi:type="dcterms:W3CDTF">2018-09-20T15:56:44Z</dcterms:created>
  <dcterms:modified xsi:type="dcterms:W3CDTF">2018-10-03T09:35:19Z</dcterms:modified>
</cp:coreProperties>
</file>