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3.xml" ContentType="application/vnd.openxmlformats-officedocument.theme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theme/theme4.xml" ContentType="application/vnd.openxmlformats-officedocument.theme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theme/theme5.xml" ContentType="application/vnd.openxmlformats-officedocument.theme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theme/theme6.xml" ContentType="application/vnd.openxmlformats-officedocument.theme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theme/theme7.xml" ContentType="application/vnd.openxmlformats-officedocument.theme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theme/theme8.xml" ContentType="application/vnd.openxmlformats-officedocument.theme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theme/theme9.xml" ContentType="application/vnd.openxmlformats-officedocument.theme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theme/theme10.xml" ContentType="application/vnd.openxmlformats-officedocument.theme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theme/theme11.xml" ContentType="application/vnd.openxmlformats-officedocument.theme+xml"/>
  <Override PartName="/ppt/theme/theme12.xml" ContentType="application/vnd.openxmlformats-officedocument.theme+xml"/>
  <Override PartName="/ppt/theme/theme1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58" r:id="rId1"/>
    <p:sldMasterId id="2147483659" r:id="rId2"/>
    <p:sldMasterId id="2147483660" r:id="rId3"/>
    <p:sldMasterId id="2147483661" r:id="rId4"/>
    <p:sldMasterId id="2147483662" r:id="rId5"/>
    <p:sldMasterId id="2147483655" r:id="rId6"/>
    <p:sldMasterId id="2147483755" r:id="rId7"/>
    <p:sldMasterId id="2147483767" r:id="rId8"/>
    <p:sldMasterId id="2147483779" r:id="rId9"/>
    <p:sldMasterId id="2147483791" r:id="rId10"/>
    <p:sldMasterId id="2147483803" r:id="rId11"/>
  </p:sldMasterIdLst>
  <p:notesMasterIdLst>
    <p:notesMasterId r:id="rId24"/>
  </p:notesMasterIdLst>
  <p:handoutMasterIdLst>
    <p:handoutMasterId r:id="rId25"/>
  </p:handoutMasterIdLst>
  <p:sldIdLst>
    <p:sldId id="433" r:id="rId12"/>
    <p:sldId id="441" r:id="rId13"/>
    <p:sldId id="440" r:id="rId14"/>
    <p:sldId id="424" r:id="rId15"/>
    <p:sldId id="425" r:id="rId16"/>
    <p:sldId id="428" r:id="rId17"/>
    <p:sldId id="423" r:id="rId18"/>
    <p:sldId id="447" r:id="rId19"/>
    <p:sldId id="450" r:id="rId20"/>
    <p:sldId id="438" r:id="rId21"/>
    <p:sldId id="448" r:id="rId22"/>
    <p:sldId id="432" r:id="rId23"/>
  </p:sldIdLst>
  <p:sldSz cx="9144000" cy="6858000" type="screen4x3"/>
  <p:notesSz cx="6797675" cy="9926638"/>
  <p:defaultTextStyle>
    <a:defPPr>
      <a:defRPr lang="ru-RU"/>
    </a:defPPr>
    <a:lvl1pPr algn="l" rtl="0" eaLnBrk="0" fontAlgn="base" hangingPunct="0">
      <a:spcBef>
        <a:spcPct val="0"/>
      </a:spcBef>
      <a:spcAft>
        <a:spcPct val="0"/>
      </a:spcAft>
      <a:defRPr sz="1700" kern="1200">
        <a:solidFill>
          <a:schemeClr val="bg1"/>
        </a:solidFill>
        <a:latin typeface="Arial Narrow" panose="020B060602020203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1700" kern="1200">
        <a:solidFill>
          <a:schemeClr val="bg1"/>
        </a:solidFill>
        <a:latin typeface="Arial Narrow" panose="020B060602020203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1700" kern="1200">
        <a:solidFill>
          <a:schemeClr val="bg1"/>
        </a:solidFill>
        <a:latin typeface="Arial Narrow" panose="020B060602020203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1700" kern="1200">
        <a:solidFill>
          <a:schemeClr val="bg1"/>
        </a:solidFill>
        <a:latin typeface="Arial Narrow" panose="020B060602020203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1700" kern="1200">
        <a:solidFill>
          <a:schemeClr val="bg1"/>
        </a:solidFill>
        <a:latin typeface="Arial Narrow" panose="020B0606020202030204" pitchFamily="34" charset="0"/>
        <a:ea typeface="+mn-ea"/>
        <a:cs typeface="+mn-cs"/>
      </a:defRPr>
    </a:lvl5pPr>
    <a:lvl6pPr marL="2286000" algn="l" defTabSz="914400" rtl="0" eaLnBrk="1" latinLnBrk="0" hangingPunct="1">
      <a:defRPr sz="1700" kern="1200">
        <a:solidFill>
          <a:schemeClr val="bg1"/>
        </a:solidFill>
        <a:latin typeface="Arial Narrow" panose="020B0606020202030204" pitchFamily="34" charset="0"/>
        <a:ea typeface="+mn-ea"/>
        <a:cs typeface="+mn-cs"/>
      </a:defRPr>
    </a:lvl6pPr>
    <a:lvl7pPr marL="2743200" algn="l" defTabSz="914400" rtl="0" eaLnBrk="1" latinLnBrk="0" hangingPunct="1">
      <a:defRPr sz="1700" kern="1200">
        <a:solidFill>
          <a:schemeClr val="bg1"/>
        </a:solidFill>
        <a:latin typeface="Arial Narrow" panose="020B0606020202030204" pitchFamily="34" charset="0"/>
        <a:ea typeface="+mn-ea"/>
        <a:cs typeface="+mn-cs"/>
      </a:defRPr>
    </a:lvl7pPr>
    <a:lvl8pPr marL="3200400" algn="l" defTabSz="914400" rtl="0" eaLnBrk="1" latinLnBrk="0" hangingPunct="1">
      <a:defRPr sz="1700" kern="1200">
        <a:solidFill>
          <a:schemeClr val="bg1"/>
        </a:solidFill>
        <a:latin typeface="Arial Narrow" panose="020B0606020202030204" pitchFamily="34" charset="0"/>
        <a:ea typeface="+mn-ea"/>
        <a:cs typeface="+mn-cs"/>
      </a:defRPr>
    </a:lvl8pPr>
    <a:lvl9pPr marL="3657600" algn="l" defTabSz="914400" rtl="0" eaLnBrk="1" latinLnBrk="0" hangingPunct="1">
      <a:defRPr sz="1700" kern="1200">
        <a:solidFill>
          <a:schemeClr val="bg1"/>
        </a:solidFill>
        <a:latin typeface="Arial Narrow" panose="020B060602020203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780">
          <p15:clr>
            <a:srgbClr val="A4A3A4"/>
          </p15:clr>
        </p15:guide>
        <p15:guide id="2" orient="horz" pos="2812">
          <p15:clr>
            <a:srgbClr val="A4A3A4"/>
          </p15:clr>
        </p15:guide>
        <p15:guide id="3" orient="horz" pos="3875">
          <p15:clr>
            <a:srgbClr val="A4A3A4"/>
          </p15:clr>
        </p15:guide>
        <p15:guide id="4" orient="horz" pos="825">
          <p15:clr>
            <a:srgbClr val="A4A3A4"/>
          </p15:clr>
        </p15:guide>
        <p15:guide id="5" orient="horz" pos="3268">
          <p15:clr>
            <a:srgbClr val="A4A3A4"/>
          </p15:clr>
        </p15:guide>
        <p15:guide id="6" orient="horz" pos="589">
          <p15:clr>
            <a:srgbClr val="A4A3A4"/>
          </p15:clr>
        </p15:guide>
        <p15:guide id="7" orient="horz" pos="1247">
          <p15:clr>
            <a:srgbClr val="A4A3A4"/>
          </p15:clr>
        </p15:guide>
        <p15:guide id="8" pos="141">
          <p15:clr>
            <a:srgbClr val="A4A3A4"/>
          </p15:clr>
        </p15:guide>
        <p15:guide id="9" pos="1089">
          <p15:clr>
            <a:srgbClr val="A4A3A4"/>
          </p15:clr>
        </p15:guide>
        <p15:guide id="10" pos="1558">
          <p15:clr>
            <a:srgbClr val="A4A3A4"/>
          </p15:clr>
        </p15:guide>
        <p15:guide id="11" pos="5423">
          <p15:clr>
            <a:srgbClr val="A4A3A4"/>
          </p15:clr>
        </p15:guide>
        <p15:guide id="12" pos="3763">
          <p15:clr>
            <a:srgbClr val="A4A3A4"/>
          </p15:clr>
        </p15:guide>
        <p15:guide id="13" pos="5626">
          <p15:clr>
            <a:srgbClr val="A4A3A4"/>
          </p15:clr>
        </p15:guide>
        <p15:guide id="14" pos="1363">
          <p15:clr>
            <a:srgbClr val="A4A3A4"/>
          </p15:clr>
        </p15:guide>
        <p15:guide id="15" pos="289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7">
          <p15:clr>
            <a:srgbClr val="A4A3A4"/>
          </p15:clr>
        </p15:guide>
        <p15:guide id="2" pos="214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B6F09"/>
    <a:srgbClr val="FF6600"/>
    <a:srgbClr val="FFCC99"/>
    <a:srgbClr val="3C77BF"/>
    <a:srgbClr val="FF9900"/>
    <a:srgbClr val="CC9900"/>
    <a:srgbClr val="009999"/>
    <a:srgbClr val="00CC99"/>
    <a:srgbClr val="BC3B38"/>
    <a:srgbClr val="0066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BC89EF96-8CEA-46FF-86C4-4CE0E7609802}" styleName="Светлый стиль 3 — акцент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68D230F3-CF80-4859-8CE7-A43EE81993B5}" styleName="Светлый стиль 1 — акцент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69CF1AB2-1976-4502-BF36-3FF5EA218861}" styleName="Средний стиль 4 —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9822" autoAdjust="0"/>
    <p:restoredTop sz="93979" autoAdjust="0"/>
  </p:normalViewPr>
  <p:slideViewPr>
    <p:cSldViewPr snapToGrid="0">
      <p:cViewPr varScale="1">
        <p:scale>
          <a:sx n="104" d="100"/>
          <a:sy n="104" d="100"/>
        </p:scale>
        <p:origin x="2076" y="102"/>
      </p:cViewPr>
      <p:guideLst>
        <p:guide orient="horz" pos="1780"/>
        <p:guide orient="horz" pos="2812"/>
        <p:guide orient="horz" pos="3875"/>
        <p:guide orient="horz" pos="825"/>
        <p:guide orient="horz" pos="3268"/>
        <p:guide orient="horz" pos="589"/>
        <p:guide orient="horz" pos="1247"/>
        <p:guide pos="141"/>
        <p:guide pos="1089"/>
        <p:guide pos="1558"/>
        <p:guide pos="5423"/>
        <p:guide pos="3763"/>
        <p:guide pos="5626"/>
        <p:guide pos="1363"/>
        <p:guide pos="289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>
      <p:cViewPr varScale="1">
        <p:scale>
          <a:sx n="51" d="100"/>
          <a:sy n="51" d="100"/>
        </p:scale>
        <p:origin x="-2958" y="-108"/>
      </p:cViewPr>
      <p:guideLst>
        <p:guide orient="horz" pos="3127"/>
        <p:guide pos="2141"/>
      </p:guideLst>
    </p:cSldViewPr>
  </p:notesViewPr>
  <p:gridSpacing cx="36004" cy="36004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" Target="slides/slide2.xml"/><Relationship Id="rId18" Type="http://schemas.openxmlformats.org/officeDocument/2006/relationships/slide" Target="slides/slide7.xml"/><Relationship Id="rId26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0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1.xml"/><Relationship Id="rId17" Type="http://schemas.openxmlformats.org/officeDocument/2006/relationships/slide" Target="slides/slide6.xml"/><Relationship Id="rId25" Type="http://schemas.openxmlformats.org/officeDocument/2006/relationships/handoutMaster" Target="handoutMasters/handout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5.xml"/><Relationship Id="rId20" Type="http://schemas.openxmlformats.org/officeDocument/2006/relationships/slide" Target="slides/slide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Master" Target="slideMasters/slideMaster11.xml"/><Relationship Id="rId24" Type="http://schemas.openxmlformats.org/officeDocument/2006/relationships/notesMaster" Target="notesMasters/notesMaster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4.xml"/><Relationship Id="rId23" Type="http://schemas.openxmlformats.org/officeDocument/2006/relationships/slide" Target="slides/slide12.xml"/><Relationship Id="rId28" Type="http://schemas.openxmlformats.org/officeDocument/2006/relationships/theme" Target="theme/theme1.xml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8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3.xml"/><Relationship Id="rId22" Type="http://schemas.openxmlformats.org/officeDocument/2006/relationships/slide" Target="slides/slide11.xml"/><Relationship Id="rId27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29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584" tIns="45293" rIns="90584" bIns="45293" numCol="1" anchor="t" anchorCtr="0" compatLnSpc="1">
            <a:prstTxWarp prst="textNoShape">
              <a:avLst/>
            </a:prstTxWarp>
          </a:bodyPr>
          <a:lstStyle>
            <a:lvl1pPr defTabSz="903656" eaLnBrk="1" hangingPunct="1">
              <a:defRPr sz="120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4029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49688" y="0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584" tIns="45293" rIns="90584" bIns="45293" numCol="1" anchor="t" anchorCtr="0" compatLnSpc="1">
            <a:prstTxWarp prst="textNoShape">
              <a:avLst/>
            </a:prstTxWarp>
          </a:bodyPr>
          <a:lstStyle>
            <a:lvl1pPr algn="r" defTabSz="903656" eaLnBrk="1" hangingPunct="1">
              <a:defRPr sz="120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4029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28163"/>
            <a:ext cx="2946400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584" tIns="45293" rIns="90584" bIns="45293" numCol="1" anchor="b" anchorCtr="0" compatLnSpc="1">
            <a:prstTxWarp prst="textNoShape">
              <a:avLst/>
            </a:prstTxWarp>
          </a:bodyPr>
          <a:lstStyle>
            <a:lvl1pPr defTabSz="903656" eaLnBrk="1" hangingPunct="1">
              <a:defRPr sz="120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4029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49688" y="9428163"/>
            <a:ext cx="2946400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584" tIns="45293" rIns="90584" bIns="45293" numCol="1" anchor="b" anchorCtr="0" compatLnSpc="1">
            <a:prstTxWarp prst="textNoShape">
              <a:avLst/>
            </a:prstTxWarp>
          </a:bodyPr>
          <a:lstStyle>
            <a:lvl1pPr algn="r" defTabSz="903656" eaLnBrk="1" hangingPunct="1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750E859E-2CDC-4888-B26D-8FA201E880CF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138542407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539" tIns="47770" rIns="95539" bIns="47770" numCol="1" anchor="t" anchorCtr="0" compatLnSpc="1">
            <a:prstTxWarp prst="textNoShape">
              <a:avLst/>
            </a:prstTxWarp>
          </a:bodyPr>
          <a:lstStyle>
            <a:lvl1pPr defTabSz="955731" eaLnBrk="1" hangingPunct="1">
              <a:defRPr sz="130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49688" y="0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539" tIns="47770" rIns="95539" bIns="47770" numCol="1" anchor="t" anchorCtr="0" compatLnSpc="1">
            <a:prstTxWarp prst="textNoShape">
              <a:avLst/>
            </a:prstTxWarp>
          </a:bodyPr>
          <a:lstStyle>
            <a:lvl1pPr algn="r" defTabSz="955731" eaLnBrk="1" hangingPunct="1">
              <a:defRPr sz="130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17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15988" y="742950"/>
            <a:ext cx="4965700" cy="372427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1038" y="4716463"/>
            <a:ext cx="5435600" cy="4467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539" tIns="47770" rIns="95539" bIns="4777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28163"/>
            <a:ext cx="2946400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539" tIns="47770" rIns="95539" bIns="47770" numCol="1" anchor="b" anchorCtr="0" compatLnSpc="1">
            <a:prstTxWarp prst="textNoShape">
              <a:avLst/>
            </a:prstTxWarp>
          </a:bodyPr>
          <a:lstStyle>
            <a:lvl1pPr defTabSz="955731" eaLnBrk="1" hangingPunct="1">
              <a:defRPr sz="130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49688" y="9428163"/>
            <a:ext cx="2946400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539" tIns="47770" rIns="95539" bIns="47770" numCol="1" anchor="b" anchorCtr="0" compatLnSpc="1">
            <a:prstTxWarp prst="textNoShape">
              <a:avLst/>
            </a:prstTxWarp>
          </a:bodyPr>
          <a:lstStyle>
            <a:lvl1pPr algn="r" defTabSz="955731" eaLnBrk="1" hangingPunct="1">
              <a:defRPr sz="1300">
                <a:solidFill>
                  <a:schemeClr val="tx1"/>
                </a:solidFill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8F053ACC-E6B2-4D24-A792-7C2931C08682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892486357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0723" name="Заметки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 altLang="ru-RU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0724" name="Номер слайда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2500">
              <a:defRPr sz="1700">
                <a:solidFill>
                  <a:schemeClr val="bg1"/>
                </a:solidFill>
                <a:latin typeface="Arial Narrow" panose="020B0606020202030204" pitchFamily="34" charset="0"/>
              </a:defRPr>
            </a:lvl1pPr>
            <a:lvl2pPr marL="714375" indent="-274638" defTabSz="952500">
              <a:defRPr sz="1700">
                <a:solidFill>
                  <a:schemeClr val="bg1"/>
                </a:solidFill>
                <a:latin typeface="Arial Narrow" panose="020B0606020202030204" pitchFamily="34" charset="0"/>
              </a:defRPr>
            </a:lvl2pPr>
            <a:lvl3pPr marL="1098550" indent="-219075" defTabSz="952500">
              <a:defRPr sz="1700">
                <a:solidFill>
                  <a:schemeClr val="bg1"/>
                </a:solidFill>
                <a:latin typeface="Arial Narrow" panose="020B0606020202030204" pitchFamily="34" charset="0"/>
              </a:defRPr>
            </a:lvl3pPr>
            <a:lvl4pPr marL="1538288" indent="-219075" defTabSz="952500">
              <a:defRPr sz="1700">
                <a:solidFill>
                  <a:schemeClr val="bg1"/>
                </a:solidFill>
                <a:latin typeface="Arial Narrow" panose="020B0606020202030204" pitchFamily="34" charset="0"/>
              </a:defRPr>
            </a:lvl4pPr>
            <a:lvl5pPr marL="1978025" indent="-219075" defTabSz="952500">
              <a:defRPr sz="1700">
                <a:solidFill>
                  <a:schemeClr val="bg1"/>
                </a:solidFill>
                <a:latin typeface="Arial Narrow" panose="020B0606020202030204" pitchFamily="34" charset="0"/>
              </a:defRPr>
            </a:lvl5pPr>
            <a:lvl6pPr marL="2435225" indent="-219075" defTabSz="9525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bg1"/>
                </a:solidFill>
                <a:latin typeface="Arial Narrow" panose="020B0606020202030204" pitchFamily="34" charset="0"/>
              </a:defRPr>
            </a:lvl6pPr>
            <a:lvl7pPr marL="2892425" indent="-219075" defTabSz="9525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bg1"/>
                </a:solidFill>
                <a:latin typeface="Arial Narrow" panose="020B0606020202030204" pitchFamily="34" charset="0"/>
              </a:defRPr>
            </a:lvl7pPr>
            <a:lvl8pPr marL="3349625" indent="-219075" defTabSz="9525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bg1"/>
                </a:solidFill>
                <a:latin typeface="Arial Narrow" panose="020B0606020202030204" pitchFamily="34" charset="0"/>
              </a:defRPr>
            </a:lvl8pPr>
            <a:lvl9pPr marL="3806825" indent="-219075" defTabSz="9525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bg1"/>
                </a:solidFill>
                <a:latin typeface="Arial Narrow" panose="020B0606020202030204" pitchFamily="34" charset="0"/>
              </a:defRPr>
            </a:lvl9pPr>
          </a:lstStyle>
          <a:p>
            <a:pPr marL="0" marR="0" lvl="0" indent="0" algn="r" defTabSz="9525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FDC8F31A-131B-4F66-AEF5-04A48081558B}" type="slidenum">
              <a:rPr kumimoji="0" lang="ru-RU" altLang="ru-RU" sz="13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525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ru-RU" altLang="ru-RU" sz="13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5663994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0723" name="Заметки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 altLang="ru-RU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0724" name="Номер слайда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2500">
              <a:defRPr sz="1700">
                <a:solidFill>
                  <a:schemeClr val="bg1"/>
                </a:solidFill>
                <a:latin typeface="Arial Narrow" panose="020B0606020202030204" pitchFamily="34" charset="0"/>
              </a:defRPr>
            </a:lvl1pPr>
            <a:lvl2pPr marL="714375" indent="-274638" defTabSz="952500">
              <a:defRPr sz="1700">
                <a:solidFill>
                  <a:schemeClr val="bg1"/>
                </a:solidFill>
                <a:latin typeface="Arial Narrow" panose="020B0606020202030204" pitchFamily="34" charset="0"/>
              </a:defRPr>
            </a:lvl2pPr>
            <a:lvl3pPr marL="1098550" indent="-219075" defTabSz="952500">
              <a:defRPr sz="1700">
                <a:solidFill>
                  <a:schemeClr val="bg1"/>
                </a:solidFill>
                <a:latin typeface="Arial Narrow" panose="020B0606020202030204" pitchFamily="34" charset="0"/>
              </a:defRPr>
            </a:lvl3pPr>
            <a:lvl4pPr marL="1538288" indent="-219075" defTabSz="952500">
              <a:defRPr sz="1700">
                <a:solidFill>
                  <a:schemeClr val="bg1"/>
                </a:solidFill>
                <a:latin typeface="Arial Narrow" panose="020B0606020202030204" pitchFamily="34" charset="0"/>
              </a:defRPr>
            </a:lvl4pPr>
            <a:lvl5pPr marL="1978025" indent="-219075" defTabSz="952500">
              <a:defRPr sz="1700">
                <a:solidFill>
                  <a:schemeClr val="bg1"/>
                </a:solidFill>
                <a:latin typeface="Arial Narrow" panose="020B0606020202030204" pitchFamily="34" charset="0"/>
              </a:defRPr>
            </a:lvl5pPr>
            <a:lvl6pPr marL="2435225" indent="-219075" defTabSz="9525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bg1"/>
                </a:solidFill>
                <a:latin typeface="Arial Narrow" panose="020B0606020202030204" pitchFamily="34" charset="0"/>
              </a:defRPr>
            </a:lvl6pPr>
            <a:lvl7pPr marL="2892425" indent="-219075" defTabSz="9525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bg1"/>
                </a:solidFill>
                <a:latin typeface="Arial Narrow" panose="020B0606020202030204" pitchFamily="34" charset="0"/>
              </a:defRPr>
            </a:lvl7pPr>
            <a:lvl8pPr marL="3349625" indent="-219075" defTabSz="9525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bg1"/>
                </a:solidFill>
                <a:latin typeface="Arial Narrow" panose="020B0606020202030204" pitchFamily="34" charset="0"/>
              </a:defRPr>
            </a:lvl8pPr>
            <a:lvl9pPr marL="3806825" indent="-219075" defTabSz="9525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bg1"/>
                </a:solidFill>
                <a:latin typeface="Arial Narrow" panose="020B0606020202030204" pitchFamily="34" charset="0"/>
              </a:defRPr>
            </a:lvl9pPr>
          </a:lstStyle>
          <a:p>
            <a:pPr marL="0" marR="0" lvl="0" indent="0" algn="r" defTabSz="9525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FDC8F31A-131B-4F66-AEF5-04A48081558B}" type="slidenum">
              <a:rPr kumimoji="0" lang="ru-RU" altLang="ru-RU" sz="13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525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ru-RU" altLang="ru-RU" sz="13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8559731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5843" name="Заметки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 altLang="ru-RU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5844" name="Номер слайда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2500">
              <a:defRPr sz="1700">
                <a:solidFill>
                  <a:schemeClr val="bg1"/>
                </a:solidFill>
                <a:latin typeface="Arial Narrow" panose="020B0606020202030204" pitchFamily="34" charset="0"/>
              </a:defRPr>
            </a:lvl1pPr>
            <a:lvl2pPr marL="714375" indent="-274638" defTabSz="952500">
              <a:defRPr sz="1700">
                <a:solidFill>
                  <a:schemeClr val="bg1"/>
                </a:solidFill>
                <a:latin typeface="Arial Narrow" panose="020B0606020202030204" pitchFamily="34" charset="0"/>
              </a:defRPr>
            </a:lvl2pPr>
            <a:lvl3pPr marL="1098550" indent="-219075" defTabSz="952500">
              <a:defRPr sz="1700">
                <a:solidFill>
                  <a:schemeClr val="bg1"/>
                </a:solidFill>
                <a:latin typeface="Arial Narrow" panose="020B0606020202030204" pitchFamily="34" charset="0"/>
              </a:defRPr>
            </a:lvl3pPr>
            <a:lvl4pPr marL="1538288" indent="-219075" defTabSz="952500">
              <a:defRPr sz="1700">
                <a:solidFill>
                  <a:schemeClr val="bg1"/>
                </a:solidFill>
                <a:latin typeface="Arial Narrow" panose="020B0606020202030204" pitchFamily="34" charset="0"/>
              </a:defRPr>
            </a:lvl4pPr>
            <a:lvl5pPr marL="1978025" indent="-219075" defTabSz="952500">
              <a:defRPr sz="1700">
                <a:solidFill>
                  <a:schemeClr val="bg1"/>
                </a:solidFill>
                <a:latin typeface="Arial Narrow" panose="020B0606020202030204" pitchFamily="34" charset="0"/>
              </a:defRPr>
            </a:lvl5pPr>
            <a:lvl6pPr marL="2435225" indent="-219075" defTabSz="9525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bg1"/>
                </a:solidFill>
                <a:latin typeface="Arial Narrow" panose="020B0606020202030204" pitchFamily="34" charset="0"/>
              </a:defRPr>
            </a:lvl6pPr>
            <a:lvl7pPr marL="2892425" indent="-219075" defTabSz="9525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bg1"/>
                </a:solidFill>
                <a:latin typeface="Arial Narrow" panose="020B0606020202030204" pitchFamily="34" charset="0"/>
              </a:defRPr>
            </a:lvl7pPr>
            <a:lvl8pPr marL="3349625" indent="-219075" defTabSz="9525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bg1"/>
                </a:solidFill>
                <a:latin typeface="Arial Narrow" panose="020B0606020202030204" pitchFamily="34" charset="0"/>
              </a:defRPr>
            </a:lvl8pPr>
            <a:lvl9pPr marL="3806825" indent="-219075" defTabSz="9525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bg1"/>
                </a:solidFill>
                <a:latin typeface="Arial Narrow" panose="020B0606020202030204" pitchFamily="34" charset="0"/>
              </a:defRPr>
            </a:lvl9pPr>
          </a:lstStyle>
          <a:p>
            <a:pPr marL="0" marR="0" lvl="0" indent="0" algn="r" defTabSz="9525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19B8963B-F530-4F9E-9855-57862D76EAFC}" type="slidenum">
              <a:rPr kumimoji="0" lang="ru-RU" altLang="ru-RU" sz="13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525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ru-RU" altLang="ru-RU" sz="13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2170748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0723" name="Заметки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 altLang="ru-RU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0724" name="Номер слайда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2500">
              <a:defRPr sz="1700">
                <a:solidFill>
                  <a:schemeClr val="bg1"/>
                </a:solidFill>
                <a:latin typeface="Arial Narrow" panose="020B0606020202030204" pitchFamily="34" charset="0"/>
              </a:defRPr>
            </a:lvl1pPr>
            <a:lvl2pPr marL="714375" indent="-274638" defTabSz="952500">
              <a:defRPr sz="1700">
                <a:solidFill>
                  <a:schemeClr val="bg1"/>
                </a:solidFill>
                <a:latin typeface="Arial Narrow" panose="020B0606020202030204" pitchFamily="34" charset="0"/>
              </a:defRPr>
            </a:lvl2pPr>
            <a:lvl3pPr marL="1098550" indent="-219075" defTabSz="952500">
              <a:defRPr sz="1700">
                <a:solidFill>
                  <a:schemeClr val="bg1"/>
                </a:solidFill>
                <a:latin typeface="Arial Narrow" panose="020B0606020202030204" pitchFamily="34" charset="0"/>
              </a:defRPr>
            </a:lvl3pPr>
            <a:lvl4pPr marL="1538288" indent="-219075" defTabSz="952500">
              <a:defRPr sz="1700">
                <a:solidFill>
                  <a:schemeClr val="bg1"/>
                </a:solidFill>
                <a:latin typeface="Arial Narrow" panose="020B0606020202030204" pitchFamily="34" charset="0"/>
              </a:defRPr>
            </a:lvl4pPr>
            <a:lvl5pPr marL="1978025" indent="-219075" defTabSz="952500">
              <a:defRPr sz="1700">
                <a:solidFill>
                  <a:schemeClr val="bg1"/>
                </a:solidFill>
                <a:latin typeface="Arial Narrow" panose="020B0606020202030204" pitchFamily="34" charset="0"/>
              </a:defRPr>
            </a:lvl5pPr>
            <a:lvl6pPr marL="2435225" indent="-219075" defTabSz="9525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bg1"/>
                </a:solidFill>
                <a:latin typeface="Arial Narrow" panose="020B0606020202030204" pitchFamily="34" charset="0"/>
              </a:defRPr>
            </a:lvl6pPr>
            <a:lvl7pPr marL="2892425" indent="-219075" defTabSz="9525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bg1"/>
                </a:solidFill>
                <a:latin typeface="Arial Narrow" panose="020B0606020202030204" pitchFamily="34" charset="0"/>
              </a:defRPr>
            </a:lvl7pPr>
            <a:lvl8pPr marL="3349625" indent="-219075" defTabSz="9525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bg1"/>
                </a:solidFill>
                <a:latin typeface="Arial Narrow" panose="020B0606020202030204" pitchFamily="34" charset="0"/>
              </a:defRPr>
            </a:lvl8pPr>
            <a:lvl9pPr marL="3806825" indent="-219075" defTabSz="9525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bg1"/>
                </a:solidFill>
                <a:latin typeface="Arial Narrow" panose="020B0606020202030204" pitchFamily="34" charset="0"/>
              </a:defRPr>
            </a:lvl9pPr>
          </a:lstStyle>
          <a:p>
            <a:pPr marL="0" marR="0" lvl="0" indent="0" algn="r" defTabSz="9525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FDC8F31A-131B-4F66-AEF5-04A48081558B}" type="slidenum">
              <a:rPr kumimoji="0" lang="ru-RU" altLang="ru-RU" sz="13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525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ru-RU" altLang="ru-RU" sz="13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6329583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0723" name="Заметки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 altLang="ru-RU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0724" name="Номер слайда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2500">
              <a:defRPr sz="1700">
                <a:solidFill>
                  <a:schemeClr val="bg1"/>
                </a:solidFill>
                <a:latin typeface="Arial Narrow" panose="020B0606020202030204" pitchFamily="34" charset="0"/>
              </a:defRPr>
            </a:lvl1pPr>
            <a:lvl2pPr marL="714375" indent="-274638" defTabSz="952500">
              <a:defRPr sz="1700">
                <a:solidFill>
                  <a:schemeClr val="bg1"/>
                </a:solidFill>
                <a:latin typeface="Arial Narrow" panose="020B0606020202030204" pitchFamily="34" charset="0"/>
              </a:defRPr>
            </a:lvl2pPr>
            <a:lvl3pPr marL="1098550" indent="-219075" defTabSz="952500">
              <a:defRPr sz="1700">
                <a:solidFill>
                  <a:schemeClr val="bg1"/>
                </a:solidFill>
                <a:latin typeface="Arial Narrow" panose="020B0606020202030204" pitchFamily="34" charset="0"/>
              </a:defRPr>
            </a:lvl3pPr>
            <a:lvl4pPr marL="1538288" indent="-219075" defTabSz="952500">
              <a:defRPr sz="1700">
                <a:solidFill>
                  <a:schemeClr val="bg1"/>
                </a:solidFill>
                <a:latin typeface="Arial Narrow" panose="020B0606020202030204" pitchFamily="34" charset="0"/>
              </a:defRPr>
            </a:lvl4pPr>
            <a:lvl5pPr marL="1978025" indent="-219075" defTabSz="952500">
              <a:defRPr sz="1700">
                <a:solidFill>
                  <a:schemeClr val="bg1"/>
                </a:solidFill>
                <a:latin typeface="Arial Narrow" panose="020B0606020202030204" pitchFamily="34" charset="0"/>
              </a:defRPr>
            </a:lvl5pPr>
            <a:lvl6pPr marL="2435225" indent="-219075" defTabSz="9525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bg1"/>
                </a:solidFill>
                <a:latin typeface="Arial Narrow" panose="020B0606020202030204" pitchFamily="34" charset="0"/>
              </a:defRPr>
            </a:lvl6pPr>
            <a:lvl7pPr marL="2892425" indent="-219075" defTabSz="9525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bg1"/>
                </a:solidFill>
                <a:latin typeface="Arial Narrow" panose="020B0606020202030204" pitchFamily="34" charset="0"/>
              </a:defRPr>
            </a:lvl7pPr>
            <a:lvl8pPr marL="3349625" indent="-219075" defTabSz="9525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bg1"/>
                </a:solidFill>
                <a:latin typeface="Arial Narrow" panose="020B0606020202030204" pitchFamily="34" charset="0"/>
              </a:defRPr>
            </a:lvl8pPr>
            <a:lvl9pPr marL="3806825" indent="-219075" defTabSz="9525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bg1"/>
                </a:solidFill>
                <a:latin typeface="Arial Narrow" panose="020B0606020202030204" pitchFamily="34" charset="0"/>
              </a:defRPr>
            </a:lvl9pPr>
          </a:lstStyle>
          <a:p>
            <a:pPr marL="0" marR="0" lvl="0" indent="0" algn="r" defTabSz="9525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FDC8F31A-131B-4F66-AEF5-04A48081558B}" type="slidenum">
              <a:rPr kumimoji="0" lang="ru-RU" altLang="ru-RU" sz="13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525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ru-RU" altLang="ru-RU" sz="13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4019437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0723" name="Заметки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 altLang="ru-RU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0724" name="Номер слайда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2500">
              <a:defRPr sz="1700">
                <a:solidFill>
                  <a:schemeClr val="bg1"/>
                </a:solidFill>
                <a:latin typeface="Arial Narrow" panose="020B0606020202030204" pitchFamily="34" charset="0"/>
              </a:defRPr>
            </a:lvl1pPr>
            <a:lvl2pPr marL="714375" indent="-274638" defTabSz="952500">
              <a:defRPr sz="1700">
                <a:solidFill>
                  <a:schemeClr val="bg1"/>
                </a:solidFill>
                <a:latin typeface="Arial Narrow" panose="020B0606020202030204" pitchFamily="34" charset="0"/>
              </a:defRPr>
            </a:lvl2pPr>
            <a:lvl3pPr marL="1098550" indent="-219075" defTabSz="952500">
              <a:defRPr sz="1700">
                <a:solidFill>
                  <a:schemeClr val="bg1"/>
                </a:solidFill>
                <a:latin typeface="Arial Narrow" panose="020B0606020202030204" pitchFamily="34" charset="0"/>
              </a:defRPr>
            </a:lvl3pPr>
            <a:lvl4pPr marL="1538288" indent="-219075" defTabSz="952500">
              <a:defRPr sz="1700">
                <a:solidFill>
                  <a:schemeClr val="bg1"/>
                </a:solidFill>
                <a:latin typeface="Arial Narrow" panose="020B0606020202030204" pitchFamily="34" charset="0"/>
              </a:defRPr>
            </a:lvl4pPr>
            <a:lvl5pPr marL="1978025" indent="-219075" defTabSz="952500">
              <a:defRPr sz="1700">
                <a:solidFill>
                  <a:schemeClr val="bg1"/>
                </a:solidFill>
                <a:latin typeface="Arial Narrow" panose="020B0606020202030204" pitchFamily="34" charset="0"/>
              </a:defRPr>
            </a:lvl5pPr>
            <a:lvl6pPr marL="2435225" indent="-219075" defTabSz="9525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bg1"/>
                </a:solidFill>
                <a:latin typeface="Arial Narrow" panose="020B0606020202030204" pitchFamily="34" charset="0"/>
              </a:defRPr>
            </a:lvl6pPr>
            <a:lvl7pPr marL="2892425" indent="-219075" defTabSz="9525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bg1"/>
                </a:solidFill>
                <a:latin typeface="Arial Narrow" panose="020B0606020202030204" pitchFamily="34" charset="0"/>
              </a:defRPr>
            </a:lvl7pPr>
            <a:lvl8pPr marL="3349625" indent="-219075" defTabSz="9525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bg1"/>
                </a:solidFill>
                <a:latin typeface="Arial Narrow" panose="020B0606020202030204" pitchFamily="34" charset="0"/>
              </a:defRPr>
            </a:lvl8pPr>
            <a:lvl9pPr marL="3806825" indent="-219075" defTabSz="9525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bg1"/>
                </a:solidFill>
                <a:latin typeface="Arial Narrow" panose="020B0606020202030204" pitchFamily="34" charset="0"/>
              </a:defRPr>
            </a:lvl9pPr>
          </a:lstStyle>
          <a:p>
            <a:pPr marL="0" marR="0" lvl="0" indent="0" algn="r" defTabSz="9525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FDC8F31A-131B-4F66-AEF5-04A48081558B}" type="slidenum">
              <a:rPr kumimoji="0" lang="ru-RU" altLang="ru-RU" sz="13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525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ru-RU" altLang="ru-RU" sz="13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733331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0723" name="Заметки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 altLang="ru-RU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0724" name="Номер слайда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2500">
              <a:defRPr sz="1700">
                <a:solidFill>
                  <a:schemeClr val="bg1"/>
                </a:solidFill>
                <a:latin typeface="Arial Narrow" panose="020B0606020202030204" pitchFamily="34" charset="0"/>
              </a:defRPr>
            </a:lvl1pPr>
            <a:lvl2pPr marL="714375" indent="-274638" defTabSz="952500">
              <a:defRPr sz="1700">
                <a:solidFill>
                  <a:schemeClr val="bg1"/>
                </a:solidFill>
                <a:latin typeface="Arial Narrow" panose="020B0606020202030204" pitchFamily="34" charset="0"/>
              </a:defRPr>
            </a:lvl2pPr>
            <a:lvl3pPr marL="1098550" indent="-219075" defTabSz="952500">
              <a:defRPr sz="1700">
                <a:solidFill>
                  <a:schemeClr val="bg1"/>
                </a:solidFill>
                <a:latin typeface="Arial Narrow" panose="020B0606020202030204" pitchFamily="34" charset="0"/>
              </a:defRPr>
            </a:lvl3pPr>
            <a:lvl4pPr marL="1538288" indent="-219075" defTabSz="952500">
              <a:defRPr sz="1700">
                <a:solidFill>
                  <a:schemeClr val="bg1"/>
                </a:solidFill>
                <a:latin typeface="Arial Narrow" panose="020B0606020202030204" pitchFamily="34" charset="0"/>
              </a:defRPr>
            </a:lvl4pPr>
            <a:lvl5pPr marL="1978025" indent="-219075" defTabSz="952500">
              <a:defRPr sz="1700">
                <a:solidFill>
                  <a:schemeClr val="bg1"/>
                </a:solidFill>
                <a:latin typeface="Arial Narrow" panose="020B0606020202030204" pitchFamily="34" charset="0"/>
              </a:defRPr>
            </a:lvl5pPr>
            <a:lvl6pPr marL="2435225" indent="-219075" defTabSz="9525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bg1"/>
                </a:solidFill>
                <a:latin typeface="Arial Narrow" panose="020B0606020202030204" pitchFamily="34" charset="0"/>
              </a:defRPr>
            </a:lvl6pPr>
            <a:lvl7pPr marL="2892425" indent="-219075" defTabSz="9525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bg1"/>
                </a:solidFill>
                <a:latin typeface="Arial Narrow" panose="020B0606020202030204" pitchFamily="34" charset="0"/>
              </a:defRPr>
            </a:lvl7pPr>
            <a:lvl8pPr marL="3349625" indent="-219075" defTabSz="9525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bg1"/>
                </a:solidFill>
                <a:latin typeface="Arial Narrow" panose="020B0606020202030204" pitchFamily="34" charset="0"/>
              </a:defRPr>
            </a:lvl8pPr>
            <a:lvl9pPr marL="3806825" indent="-219075" defTabSz="9525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bg1"/>
                </a:solidFill>
                <a:latin typeface="Arial Narrow" panose="020B0606020202030204" pitchFamily="34" charset="0"/>
              </a:defRPr>
            </a:lvl9pPr>
          </a:lstStyle>
          <a:p>
            <a:pPr marL="0" marR="0" lvl="0" indent="0" algn="r" defTabSz="9525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FDC8F31A-131B-4F66-AEF5-04A48081558B}" type="slidenum">
              <a:rPr kumimoji="0" lang="ru-RU" altLang="ru-RU" sz="13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525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ru-RU" altLang="ru-RU" sz="13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6986448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0723" name="Заметки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 altLang="ru-RU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0724" name="Номер слайда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2500">
              <a:defRPr sz="1700">
                <a:solidFill>
                  <a:schemeClr val="bg1"/>
                </a:solidFill>
                <a:latin typeface="Arial Narrow" panose="020B0606020202030204" pitchFamily="34" charset="0"/>
              </a:defRPr>
            </a:lvl1pPr>
            <a:lvl2pPr marL="714375" indent="-274638" defTabSz="952500">
              <a:defRPr sz="1700">
                <a:solidFill>
                  <a:schemeClr val="bg1"/>
                </a:solidFill>
                <a:latin typeface="Arial Narrow" panose="020B0606020202030204" pitchFamily="34" charset="0"/>
              </a:defRPr>
            </a:lvl2pPr>
            <a:lvl3pPr marL="1098550" indent="-219075" defTabSz="952500">
              <a:defRPr sz="1700">
                <a:solidFill>
                  <a:schemeClr val="bg1"/>
                </a:solidFill>
                <a:latin typeface="Arial Narrow" panose="020B0606020202030204" pitchFamily="34" charset="0"/>
              </a:defRPr>
            </a:lvl3pPr>
            <a:lvl4pPr marL="1538288" indent="-219075" defTabSz="952500">
              <a:defRPr sz="1700">
                <a:solidFill>
                  <a:schemeClr val="bg1"/>
                </a:solidFill>
                <a:latin typeface="Arial Narrow" panose="020B0606020202030204" pitchFamily="34" charset="0"/>
              </a:defRPr>
            </a:lvl4pPr>
            <a:lvl5pPr marL="1978025" indent="-219075" defTabSz="952500">
              <a:defRPr sz="1700">
                <a:solidFill>
                  <a:schemeClr val="bg1"/>
                </a:solidFill>
                <a:latin typeface="Arial Narrow" panose="020B0606020202030204" pitchFamily="34" charset="0"/>
              </a:defRPr>
            </a:lvl5pPr>
            <a:lvl6pPr marL="2435225" indent="-219075" defTabSz="9525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bg1"/>
                </a:solidFill>
                <a:latin typeface="Arial Narrow" panose="020B0606020202030204" pitchFamily="34" charset="0"/>
              </a:defRPr>
            </a:lvl6pPr>
            <a:lvl7pPr marL="2892425" indent="-219075" defTabSz="9525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bg1"/>
                </a:solidFill>
                <a:latin typeface="Arial Narrow" panose="020B0606020202030204" pitchFamily="34" charset="0"/>
              </a:defRPr>
            </a:lvl7pPr>
            <a:lvl8pPr marL="3349625" indent="-219075" defTabSz="9525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bg1"/>
                </a:solidFill>
                <a:latin typeface="Arial Narrow" panose="020B0606020202030204" pitchFamily="34" charset="0"/>
              </a:defRPr>
            </a:lvl8pPr>
            <a:lvl9pPr marL="3806825" indent="-219075" defTabSz="9525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bg1"/>
                </a:solidFill>
                <a:latin typeface="Arial Narrow" panose="020B0606020202030204" pitchFamily="34" charset="0"/>
              </a:defRPr>
            </a:lvl9pPr>
          </a:lstStyle>
          <a:p>
            <a:pPr marL="0" marR="0" lvl="0" indent="0" algn="r" defTabSz="9525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FDC8F31A-131B-4F66-AEF5-04A48081558B}" type="slidenum">
              <a:rPr kumimoji="0" lang="ru-RU" altLang="ru-RU" sz="13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525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ru-RU" altLang="ru-RU" sz="13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5295301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0723" name="Заметки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 altLang="ru-RU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0724" name="Номер слайда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2500">
              <a:defRPr sz="1700">
                <a:solidFill>
                  <a:schemeClr val="bg1"/>
                </a:solidFill>
                <a:latin typeface="Arial Narrow" panose="020B0606020202030204" pitchFamily="34" charset="0"/>
              </a:defRPr>
            </a:lvl1pPr>
            <a:lvl2pPr marL="714375" indent="-274638" defTabSz="952500">
              <a:defRPr sz="1700">
                <a:solidFill>
                  <a:schemeClr val="bg1"/>
                </a:solidFill>
                <a:latin typeface="Arial Narrow" panose="020B0606020202030204" pitchFamily="34" charset="0"/>
              </a:defRPr>
            </a:lvl2pPr>
            <a:lvl3pPr marL="1098550" indent="-219075" defTabSz="952500">
              <a:defRPr sz="1700">
                <a:solidFill>
                  <a:schemeClr val="bg1"/>
                </a:solidFill>
                <a:latin typeface="Arial Narrow" panose="020B0606020202030204" pitchFamily="34" charset="0"/>
              </a:defRPr>
            </a:lvl3pPr>
            <a:lvl4pPr marL="1538288" indent="-219075" defTabSz="952500">
              <a:defRPr sz="1700">
                <a:solidFill>
                  <a:schemeClr val="bg1"/>
                </a:solidFill>
                <a:latin typeface="Arial Narrow" panose="020B0606020202030204" pitchFamily="34" charset="0"/>
              </a:defRPr>
            </a:lvl4pPr>
            <a:lvl5pPr marL="1978025" indent="-219075" defTabSz="952500">
              <a:defRPr sz="1700">
                <a:solidFill>
                  <a:schemeClr val="bg1"/>
                </a:solidFill>
                <a:latin typeface="Arial Narrow" panose="020B0606020202030204" pitchFamily="34" charset="0"/>
              </a:defRPr>
            </a:lvl5pPr>
            <a:lvl6pPr marL="2435225" indent="-219075" defTabSz="9525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bg1"/>
                </a:solidFill>
                <a:latin typeface="Arial Narrow" panose="020B0606020202030204" pitchFamily="34" charset="0"/>
              </a:defRPr>
            </a:lvl6pPr>
            <a:lvl7pPr marL="2892425" indent="-219075" defTabSz="9525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bg1"/>
                </a:solidFill>
                <a:latin typeface="Arial Narrow" panose="020B0606020202030204" pitchFamily="34" charset="0"/>
              </a:defRPr>
            </a:lvl7pPr>
            <a:lvl8pPr marL="3349625" indent="-219075" defTabSz="9525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bg1"/>
                </a:solidFill>
                <a:latin typeface="Arial Narrow" panose="020B0606020202030204" pitchFamily="34" charset="0"/>
              </a:defRPr>
            </a:lvl8pPr>
            <a:lvl9pPr marL="3806825" indent="-219075" defTabSz="9525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bg1"/>
                </a:solidFill>
                <a:latin typeface="Arial Narrow" panose="020B0606020202030204" pitchFamily="34" charset="0"/>
              </a:defRPr>
            </a:lvl9pPr>
          </a:lstStyle>
          <a:p>
            <a:pPr marL="0" marR="0" lvl="0" indent="0" algn="r" defTabSz="9525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FDC8F31A-131B-4F66-AEF5-04A48081558B}" type="slidenum">
              <a:rPr kumimoji="0" lang="ru-RU" altLang="ru-RU" sz="13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525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ru-RU" altLang="ru-RU" sz="13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1776708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0723" name="Заметки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 altLang="ru-RU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0724" name="Номер слайда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2500">
              <a:defRPr sz="1700">
                <a:solidFill>
                  <a:schemeClr val="bg1"/>
                </a:solidFill>
                <a:latin typeface="Arial Narrow" panose="020B0606020202030204" pitchFamily="34" charset="0"/>
              </a:defRPr>
            </a:lvl1pPr>
            <a:lvl2pPr marL="714375" indent="-274638" defTabSz="952500">
              <a:defRPr sz="1700">
                <a:solidFill>
                  <a:schemeClr val="bg1"/>
                </a:solidFill>
                <a:latin typeface="Arial Narrow" panose="020B0606020202030204" pitchFamily="34" charset="0"/>
              </a:defRPr>
            </a:lvl2pPr>
            <a:lvl3pPr marL="1098550" indent="-219075" defTabSz="952500">
              <a:defRPr sz="1700">
                <a:solidFill>
                  <a:schemeClr val="bg1"/>
                </a:solidFill>
                <a:latin typeface="Arial Narrow" panose="020B0606020202030204" pitchFamily="34" charset="0"/>
              </a:defRPr>
            </a:lvl3pPr>
            <a:lvl4pPr marL="1538288" indent="-219075" defTabSz="952500">
              <a:defRPr sz="1700">
                <a:solidFill>
                  <a:schemeClr val="bg1"/>
                </a:solidFill>
                <a:latin typeface="Arial Narrow" panose="020B0606020202030204" pitchFamily="34" charset="0"/>
              </a:defRPr>
            </a:lvl4pPr>
            <a:lvl5pPr marL="1978025" indent="-219075" defTabSz="952500">
              <a:defRPr sz="1700">
                <a:solidFill>
                  <a:schemeClr val="bg1"/>
                </a:solidFill>
                <a:latin typeface="Arial Narrow" panose="020B0606020202030204" pitchFamily="34" charset="0"/>
              </a:defRPr>
            </a:lvl5pPr>
            <a:lvl6pPr marL="2435225" indent="-219075" defTabSz="9525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bg1"/>
                </a:solidFill>
                <a:latin typeface="Arial Narrow" panose="020B0606020202030204" pitchFamily="34" charset="0"/>
              </a:defRPr>
            </a:lvl6pPr>
            <a:lvl7pPr marL="2892425" indent="-219075" defTabSz="9525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bg1"/>
                </a:solidFill>
                <a:latin typeface="Arial Narrow" panose="020B0606020202030204" pitchFamily="34" charset="0"/>
              </a:defRPr>
            </a:lvl7pPr>
            <a:lvl8pPr marL="3349625" indent="-219075" defTabSz="9525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bg1"/>
                </a:solidFill>
                <a:latin typeface="Arial Narrow" panose="020B0606020202030204" pitchFamily="34" charset="0"/>
              </a:defRPr>
            </a:lvl8pPr>
            <a:lvl9pPr marL="3806825" indent="-219075" defTabSz="9525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bg1"/>
                </a:solidFill>
                <a:latin typeface="Arial Narrow" panose="020B0606020202030204" pitchFamily="34" charset="0"/>
              </a:defRPr>
            </a:lvl9pPr>
          </a:lstStyle>
          <a:p>
            <a:pPr marL="0" marR="0" lvl="0" indent="0" algn="r" defTabSz="9525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FDC8F31A-131B-4F66-AEF5-04A48081558B}" type="slidenum">
              <a:rPr kumimoji="0" lang="ru-RU" altLang="ru-RU" sz="13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525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ru-RU" altLang="ru-RU" sz="13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4361710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4" name="Rectangle 1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BA5DFAE-9A83-417A-85C0-FC87D3AAE0A1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5" name="Rectangle 1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306659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Rectangle 1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DF09FB6-6DD4-460A-98CA-A5317EA38770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5" name="Rectangle 1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42217008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3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НАЗВАНИЕ ПРЕЗЕНТАЦИИ</a:t>
            </a:r>
          </a:p>
        </p:txBody>
      </p:sp>
    </p:spTree>
    <p:extLst>
      <p:ext uri="{BB962C8B-B14F-4D97-AF65-F5344CB8AC3E}">
        <p14:creationId xmlns:p14="http://schemas.microsoft.com/office/powerpoint/2010/main" val="4000524778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972300" y="0"/>
            <a:ext cx="2171700" cy="6126163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0"/>
            <a:ext cx="6362700" cy="61261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3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НАЗВАНИЕ ПРЕЗЕНТАЦИИ</a:t>
            </a:r>
          </a:p>
        </p:txBody>
      </p:sp>
    </p:spTree>
    <p:extLst>
      <p:ext uri="{BB962C8B-B14F-4D97-AF65-F5344CB8AC3E}">
        <p14:creationId xmlns:p14="http://schemas.microsoft.com/office/powerpoint/2010/main" val="1833282670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&lt;#&gt;</a:t>
            </a:r>
            <a:endParaRPr lang="ru-RU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НАЗВАНИЕ ПРЕЗЕНТАЦИИ</a:t>
            </a:r>
          </a:p>
        </p:txBody>
      </p:sp>
    </p:spTree>
    <p:extLst>
      <p:ext uri="{BB962C8B-B14F-4D97-AF65-F5344CB8AC3E}">
        <p14:creationId xmlns:p14="http://schemas.microsoft.com/office/powerpoint/2010/main" val="888878132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&lt;#&gt;</a:t>
            </a:r>
            <a:endParaRPr lang="ru-RU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НАЗВАНИЕ ПРЕЗЕНТАЦИИ</a:t>
            </a:r>
          </a:p>
        </p:txBody>
      </p:sp>
    </p:spTree>
    <p:extLst>
      <p:ext uri="{BB962C8B-B14F-4D97-AF65-F5344CB8AC3E}">
        <p14:creationId xmlns:p14="http://schemas.microsoft.com/office/powerpoint/2010/main" val="2249634187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11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&lt;#&gt;</a:t>
            </a:r>
            <a:endParaRPr lang="ru-RU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НАЗВАНИЕ ПРЕЗЕНТАЦИИ</a:t>
            </a:r>
          </a:p>
        </p:txBody>
      </p:sp>
    </p:spTree>
    <p:extLst>
      <p:ext uri="{BB962C8B-B14F-4D97-AF65-F5344CB8AC3E}">
        <p14:creationId xmlns:p14="http://schemas.microsoft.com/office/powerpoint/2010/main" val="2886342919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0" y="1079500"/>
            <a:ext cx="4495800" cy="15287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079500"/>
            <a:ext cx="4495800" cy="15287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11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&lt;#&gt;</a:t>
            </a:r>
            <a:endParaRPr lang="ru-RU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НАЗВАНИЕ ПРЕЗЕНТАЦИИ</a:t>
            </a:r>
          </a:p>
        </p:txBody>
      </p:sp>
    </p:spTree>
    <p:extLst>
      <p:ext uri="{BB962C8B-B14F-4D97-AF65-F5344CB8AC3E}">
        <p14:creationId xmlns:p14="http://schemas.microsoft.com/office/powerpoint/2010/main" val="2054194792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11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&lt;#&gt;</a:t>
            </a:r>
            <a:endParaRPr lang="ru-RU"/>
          </a:p>
        </p:txBody>
      </p:sp>
      <p:sp>
        <p:nvSpPr>
          <p:cNvPr id="8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НАЗВАНИЕ ПРЕЗЕНТАЦИИ</a:t>
            </a:r>
          </a:p>
        </p:txBody>
      </p:sp>
    </p:spTree>
    <p:extLst>
      <p:ext uri="{BB962C8B-B14F-4D97-AF65-F5344CB8AC3E}">
        <p14:creationId xmlns:p14="http://schemas.microsoft.com/office/powerpoint/2010/main" val="1849432775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11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&lt;#&gt;</a:t>
            </a:r>
            <a:endParaRPr lang="ru-RU"/>
          </a:p>
        </p:txBody>
      </p:sp>
      <p:sp>
        <p:nvSpPr>
          <p:cNvPr id="4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НАЗВАНИЕ ПРЕЗЕНТАЦИИ</a:t>
            </a:r>
          </a:p>
        </p:txBody>
      </p:sp>
    </p:spTree>
    <p:extLst>
      <p:ext uri="{BB962C8B-B14F-4D97-AF65-F5344CB8AC3E}">
        <p14:creationId xmlns:p14="http://schemas.microsoft.com/office/powerpoint/2010/main" val="730761957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1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&lt;#&gt;</a:t>
            </a:r>
            <a:endParaRPr lang="ru-RU"/>
          </a:p>
        </p:txBody>
      </p:sp>
      <p:sp>
        <p:nvSpPr>
          <p:cNvPr id="3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НАЗВАНИЕ ПРЕЗЕНТАЦИИ</a:t>
            </a:r>
          </a:p>
        </p:txBody>
      </p:sp>
    </p:spTree>
    <p:extLst>
      <p:ext uri="{BB962C8B-B14F-4D97-AF65-F5344CB8AC3E}">
        <p14:creationId xmlns:p14="http://schemas.microsoft.com/office/powerpoint/2010/main" val="2644012153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&lt;#&gt;</a:t>
            </a:r>
            <a:endParaRPr lang="ru-RU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НАЗВАНИЕ ПРЕЗЕНТАЦИИ</a:t>
            </a:r>
          </a:p>
        </p:txBody>
      </p:sp>
    </p:spTree>
    <p:extLst>
      <p:ext uri="{BB962C8B-B14F-4D97-AF65-F5344CB8AC3E}">
        <p14:creationId xmlns:p14="http://schemas.microsoft.com/office/powerpoint/2010/main" val="28791114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0"/>
            <a:ext cx="2286000" cy="2608263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0" y="0"/>
            <a:ext cx="6705600" cy="2608263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Rectangle 1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CF74D8A-1CEE-4551-B4EE-5B6B7D01B679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5" name="Rectangle 1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91386575"/>
      </p:ext>
    </p:extLst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&lt;#&gt;</a:t>
            </a:r>
            <a:endParaRPr lang="ru-RU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НАЗВАНИЕ ПРЕЗЕНТАЦИИ</a:t>
            </a:r>
          </a:p>
        </p:txBody>
      </p:sp>
    </p:spTree>
    <p:extLst>
      <p:ext uri="{BB962C8B-B14F-4D97-AF65-F5344CB8AC3E}">
        <p14:creationId xmlns:p14="http://schemas.microsoft.com/office/powerpoint/2010/main" val="43814140"/>
      </p:ext>
    </p:extLst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&lt;#&gt;</a:t>
            </a:r>
            <a:endParaRPr lang="ru-RU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НАЗВАНИЕ ПРЕЗЕНТАЦИИ</a:t>
            </a:r>
          </a:p>
        </p:txBody>
      </p:sp>
    </p:spTree>
    <p:extLst>
      <p:ext uri="{BB962C8B-B14F-4D97-AF65-F5344CB8AC3E}">
        <p14:creationId xmlns:p14="http://schemas.microsoft.com/office/powerpoint/2010/main" val="3019759584"/>
      </p:ext>
    </p:extLst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0"/>
            <a:ext cx="2286000" cy="2608263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0" y="0"/>
            <a:ext cx="6705600" cy="2608263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&lt;#&gt;</a:t>
            </a:r>
            <a:endParaRPr lang="ru-RU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НАЗВАНИЕ ПРЕЗЕНТАЦИИ</a:t>
            </a:r>
          </a:p>
        </p:txBody>
      </p:sp>
    </p:spTree>
    <p:extLst>
      <p:ext uri="{BB962C8B-B14F-4D97-AF65-F5344CB8AC3E}">
        <p14:creationId xmlns:p14="http://schemas.microsoft.com/office/powerpoint/2010/main" val="2633875209"/>
      </p:ext>
    </p:extLst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&lt;#&gt;</a:t>
            </a:r>
            <a:endParaRPr lang="ru-RU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НАЗВАНИЕ ПРЕЗЕНТАЦИИ</a:t>
            </a:r>
          </a:p>
        </p:txBody>
      </p:sp>
    </p:spTree>
    <p:extLst>
      <p:ext uri="{BB962C8B-B14F-4D97-AF65-F5344CB8AC3E}">
        <p14:creationId xmlns:p14="http://schemas.microsoft.com/office/powerpoint/2010/main" val="3940091304"/>
      </p:ext>
    </p:extLst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&lt;#&gt;</a:t>
            </a:r>
            <a:endParaRPr lang="ru-RU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НАЗВАНИЕ ПРЕЗЕНТАЦИИ</a:t>
            </a:r>
          </a:p>
        </p:txBody>
      </p:sp>
    </p:spTree>
    <p:extLst>
      <p:ext uri="{BB962C8B-B14F-4D97-AF65-F5344CB8AC3E}">
        <p14:creationId xmlns:p14="http://schemas.microsoft.com/office/powerpoint/2010/main" val="2593593279"/>
      </p:ext>
    </p:extLst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11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&lt;#&gt;</a:t>
            </a:r>
            <a:endParaRPr lang="ru-RU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НАЗВАНИЕ ПРЕЗЕНТАЦИИ</a:t>
            </a:r>
          </a:p>
        </p:txBody>
      </p:sp>
    </p:spTree>
    <p:extLst>
      <p:ext uri="{BB962C8B-B14F-4D97-AF65-F5344CB8AC3E}">
        <p14:creationId xmlns:p14="http://schemas.microsoft.com/office/powerpoint/2010/main" val="848367637"/>
      </p:ext>
    </p:extLst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0" y="1079500"/>
            <a:ext cx="4495800" cy="15287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079500"/>
            <a:ext cx="4495800" cy="15287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11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&lt;#&gt;</a:t>
            </a:r>
            <a:endParaRPr lang="ru-RU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НАЗВАНИЕ ПРЕЗЕНТАЦИИ</a:t>
            </a:r>
          </a:p>
        </p:txBody>
      </p:sp>
    </p:spTree>
    <p:extLst>
      <p:ext uri="{BB962C8B-B14F-4D97-AF65-F5344CB8AC3E}">
        <p14:creationId xmlns:p14="http://schemas.microsoft.com/office/powerpoint/2010/main" val="990358283"/>
      </p:ext>
    </p:extLst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11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&lt;#&gt;</a:t>
            </a:r>
            <a:endParaRPr lang="ru-RU"/>
          </a:p>
        </p:txBody>
      </p:sp>
      <p:sp>
        <p:nvSpPr>
          <p:cNvPr id="8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НАЗВАНИЕ ПРЕЗЕНТАЦИИ</a:t>
            </a:r>
          </a:p>
        </p:txBody>
      </p:sp>
    </p:spTree>
    <p:extLst>
      <p:ext uri="{BB962C8B-B14F-4D97-AF65-F5344CB8AC3E}">
        <p14:creationId xmlns:p14="http://schemas.microsoft.com/office/powerpoint/2010/main" val="1239277205"/>
      </p:ext>
    </p:extLst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11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&lt;#&gt;</a:t>
            </a:r>
            <a:endParaRPr lang="ru-RU"/>
          </a:p>
        </p:txBody>
      </p:sp>
      <p:sp>
        <p:nvSpPr>
          <p:cNvPr id="4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НАЗВАНИЕ ПРЕЗЕНТАЦИИ</a:t>
            </a:r>
          </a:p>
        </p:txBody>
      </p:sp>
    </p:spTree>
    <p:extLst>
      <p:ext uri="{BB962C8B-B14F-4D97-AF65-F5344CB8AC3E}">
        <p14:creationId xmlns:p14="http://schemas.microsoft.com/office/powerpoint/2010/main" val="2821223527"/>
      </p:ext>
    </p:extLst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1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&lt;#&gt;</a:t>
            </a:r>
            <a:endParaRPr lang="ru-RU"/>
          </a:p>
        </p:txBody>
      </p:sp>
      <p:sp>
        <p:nvSpPr>
          <p:cNvPr id="3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НАЗВАНИЕ ПРЕЗЕНТАЦИИ</a:t>
            </a:r>
          </a:p>
        </p:txBody>
      </p:sp>
    </p:spTree>
    <p:extLst>
      <p:ext uri="{BB962C8B-B14F-4D97-AF65-F5344CB8AC3E}">
        <p14:creationId xmlns:p14="http://schemas.microsoft.com/office/powerpoint/2010/main" val="131498063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4" name="Rectangle 1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E8E73C2-C101-436A-A99D-75523E70304C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5" name="Rectangle 1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76456521"/>
      </p:ext>
    </p:extLst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&lt;#&gt;</a:t>
            </a:r>
            <a:endParaRPr lang="ru-RU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НАЗВАНИЕ ПРЕЗЕНТАЦИИ</a:t>
            </a:r>
          </a:p>
        </p:txBody>
      </p:sp>
    </p:spTree>
    <p:extLst>
      <p:ext uri="{BB962C8B-B14F-4D97-AF65-F5344CB8AC3E}">
        <p14:creationId xmlns:p14="http://schemas.microsoft.com/office/powerpoint/2010/main" val="3187613935"/>
      </p:ext>
    </p:extLst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&lt;#&gt;</a:t>
            </a:r>
            <a:endParaRPr lang="ru-RU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НАЗВАНИЕ ПРЕЗЕНТАЦИИ</a:t>
            </a:r>
          </a:p>
        </p:txBody>
      </p:sp>
    </p:spTree>
    <p:extLst>
      <p:ext uri="{BB962C8B-B14F-4D97-AF65-F5344CB8AC3E}">
        <p14:creationId xmlns:p14="http://schemas.microsoft.com/office/powerpoint/2010/main" val="1777401896"/>
      </p:ext>
    </p:extLst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&lt;#&gt;</a:t>
            </a:r>
            <a:endParaRPr lang="ru-RU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НАЗВАНИЕ ПРЕЗЕНТАЦИИ</a:t>
            </a:r>
          </a:p>
        </p:txBody>
      </p:sp>
    </p:spTree>
    <p:extLst>
      <p:ext uri="{BB962C8B-B14F-4D97-AF65-F5344CB8AC3E}">
        <p14:creationId xmlns:p14="http://schemas.microsoft.com/office/powerpoint/2010/main" val="3320874076"/>
      </p:ext>
    </p:extLst>
  </p:cSld>
  <p:clrMapOvr>
    <a:masterClrMapping/>
  </p:clrMapOvr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0"/>
            <a:ext cx="2286000" cy="2608263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0" y="0"/>
            <a:ext cx="6705600" cy="2608263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&lt;#&gt;</a:t>
            </a:r>
            <a:endParaRPr lang="ru-RU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НАЗВАНИЕ ПРЕЗЕНТАЦИИ</a:t>
            </a:r>
          </a:p>
        </p:txBody>
      </p:sp>
    </p:spTree>
    <p:extLst>
      <p:ext uri="{BB962C8B-B14F-4D97-AF65-F5344CB8AC3E}">
        <p14:creationId xmlns:p14="http://schemas.microsoft.com/office/powerpoint/2010/main" val="333013357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Rectangle 1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6E508FC-D2DA-4715-B26E-5F1B446F955D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5" name="Rectangle 1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3449419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1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36EE8BB-25FF-40E0-9238-10A921A78D8B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5" name="Rectangle 1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3553386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0" y="1079500"/>
            <a:ext cx="4495800" cy="15287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079500"/>
            <a:ext cx="4495800" cy="15287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6FAA6C7-1F7A-48AB-8B24-EFBF1C03B54A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1617066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79FA998-10EF-4664-837C-1B4239EDFD13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8" name="Rectangle 1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3759656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Rectangle 1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8E42A22-5273-40F8-A9E6-7A6DE0FDF5F7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4" name="Rectangle 1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5298867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721D588-0628-46E9-AEF5-2924E99777CE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3" name="Rectangle 1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0853996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1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BE8CA6D-F7C7-4A28-9079-F9BA4B567274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994853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Rectangle 1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9F912B3-7D57-4A9B-B270-9CF7BFF062F0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5" name="Rectangle 1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3342282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1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30B2EFA-E636-4E0F-BD6B-B2BC81DA2131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8134019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Rectangle 1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911BD2E-BD7C-44DD-95EF-19C16655B2DA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5" name="Rectangle 1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8176286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0"/>
            <a:ext cx="2286000" cy="2608263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0" y="0"/>
            <a:ext cx="6705600" cy="2608263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Rectangle 1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49D3614-ABB0-466D-90B8-37FDC6DD9340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5" name="Rectangle 1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3122810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hart" preserve="1">
  <p:cSld name="Заголовок, текст и диа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59000" y="0"/>
            <a:ext cx="6985000" cy="100965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0" y="1079500"/>
            <a:ext cx="4495800" cy="15287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иаграмма 3"/>
          <p:cNvSpPr>
            <a:spLocks noGrp="1"/>
          </p:cNvSpPr>
          <p:nvPr>
            <p:ph type="chart" sz="half" idx="2"/>
          </p:nvPr>
        </p:nvSpPr>
        <p:spPr>
          <a:xfrm>
            <a:off x="4648200" y="1079500"/>
            <a:ext cx="4495800" cy="1528763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217BEFB-EA2C-46C5-915B-6759414FEC22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9907676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Заголовок, текст и 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59000" y="0"/>
            <a:ext cx="6985000" cy="100965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0" y="1079500"/>
            <a:ext cx="4495800" cy="15287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648200" y="1079500"/>
            <a:ext cx="4495800" cy="6873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>
          <a:xfrm>
            <a:off x="4648200" y="1919288"/>
            <a:ext cx="4495800" cy="6889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BD33133-0B05-4256-8AC1-F6A449D557B9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7" name="Rectangle 1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7258251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4" name="Rectangle 1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1E3FC98-3073-4D29-B03A-31C7F9E09DCB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5" name="Rectangle 1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2774508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Rectangle 1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153B993-29F8-4D7B-B9C2-2C6A5DEE0882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5" name="Rectangle 1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934474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1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E2558B6-2F0E-4260-9393-83949FB405DF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5" name="Rectangle 1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7764884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0" y="1079500"/>
            <a:ext cx="4495800" cy="10795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079500"/>
            <a:ext cx="4495800" cy="10795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5DEAB69-94A3-4DCC-9E02-744ED9D013BC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3847927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C11890C-E69D-42A9-B9BE-EAC6AE7A8AA9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8" name="Rectangle 1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298637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1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5AFCD7D-ADED-4DBF-BF84-13D62A3AFA9A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5" name="Rectangle 1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89101920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Rectangle 1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59C705A-C187-4A93-89BE-24A06E288D46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4" name="Rectangle 1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94215858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D27FC78-267A-4C36-81FA-22C53B26BB5D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3" name="Rectangle 1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32648275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1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833BC54-E481-47E8-BEF0-BE8D27144006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28223248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1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FCAE693-5E05-4A47-861F-61E9A33C8554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53579262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Rectangle 1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00175CC-3130-4ED7-AFB6-BFCFE09F4007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5" name="Rectangle 1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39544392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0"/>
            <a:ext cx="2286000" cy="21590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0" y="0"/>
            <a:ext cx="6705600" cy="21590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Rectangle 1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D43B517-1E98-4191-BAB5-B62B3B2375D4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5" name="Rectangle 1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36181457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4" name="Rectangle 1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1190198-47A9-4CFA-A875-986A77CAB504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5" name="Rectangle 1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68996479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Rectangle 1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9D1FACA-E5CA-4F0D-B2B7-4CC923D18410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5" name="Rectangle 1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1692559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1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846C62C-477B-4EC8-9ED4-97FB0F07C000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5" name="Rectangle 1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01623639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0" y="1082675"/>
            <a:ext cx="892175" cy="52260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1044575" y="1082675"/>
            <a:ext cx="892175" cy="52260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31E250E-E3EE-4A1F-AB4B-7FDD22D26583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330531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0" y="1079500"/>
            <a:ext cx="4495800" cy="15287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079500"/>
            <a:ext cx="4495800" cy="15287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9AE943B-EBF4-4DC4-B201-52E3D6A50724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62538487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2D87A40-B7D9-4434-8A00-A22BF58C7AEB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8" name="Rectangle 1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84833847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Rectangle 1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A85AE79-5EEC-4223-8412-972AFCCB7F29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4" name="Rectangle 1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71503936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CF14DA0-BE0E-48C5-ADD9-1A73583C4D61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3" name="Rectangle 1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17943496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1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0AE0C62-D72A-4FBD-9168-43C27B27D2FA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07185879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1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15BB556-8E70-4B96-8ADD-B1F8194A9704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26025895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Rectangle 1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7321FFC-FA1D-4800-BCE3-BFB39C491D74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5" name="Rectangle 1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04578098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0"/>
            <a:ext cx="2286000" cy="63087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0" y="0"/>
            <a:ext cx="6705600" cy="63087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Rectangle 1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890AFEC-9FA0-4C88-94DA-E61968636372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5" name="Rectangle 1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06620717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4" name="Rectangle 1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C328C57-C716-48DF-91DB-FCCB3555771B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41725317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Rectangle 1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E527FA0-7994-4324-B4EC-26CFC59328EB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5204962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1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ACC113A-15B9-40DD-BA0A-B4E914C9F216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243217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D1D8F11-D041-4A07-AFB6-D0A4B6DC7EDF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8" name="Rectangle 1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74485829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0" y="1100138"/>
            <a:ext cx="1452563" cy="52260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1604963" y="1100138"/>
            <a:ext cx="1454150" cy="52260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48A3466-B406-493D-9FD1-2EB1E1A808C9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45727175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Rectangle 1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95FCA32-0041-4B09-935C-2C6E973CF7F2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8" name="Rectangle 1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87392382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Rectangle 1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7437A7F-8FEE-4A59-8B2E-E351B9DB8BF1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4" name="Rectangle 1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74554100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5D18342-9222-4BD9-9B16-C248C9C75F4F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3" name="Rectangle 1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81018566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1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0DFA1BE-1ED6-494A-9E57-C99F21578469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54869605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1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DD200B4-2B11-44A9-BB32-E44EF013FFB4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68638033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Rectangle 1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F0A7E15-3AB2-492D-AA8A-8EDB9C0C73FA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34348541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0"/>
            <a:ext cx="2286000" cy="632618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0" y="0"/>
            <a:ext cx="6705600" cy="632618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Rectangle 1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1379573-37A9-42A6-90E9-6BB69F4C50A4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37497708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8151579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43212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Rectangle 1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2C126F0-0B36-4E9D-B075-873DD1DA7A5D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4" name="Rectangle 1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89401573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1944201925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6931848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7409850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2682676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99334373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932848192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2599151802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5342404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3652689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&lt;#&gt;</a:t>
            </a:r>
            <a:endParaRPr lang="ru-RU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НАЗВАНИЕ ПРЕЗЕНТАЦИИ</a:t>
            </a:r>
          </a:p>
        </p:txBody>
      </p:sp>
    </p:spTree>
    <p:extLst>
      <p:ext uri="{BB962C8B-B14F-4D97-AF65-F5344CB8AC3E}">
        <p14:creationId xmlns:p14="http://schemas.microsoft.com/office/powerpoint/2010/main" val="6354530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0E2C146-3DBA-4100-BD45-10279D54C6B1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3" name="Rectangle 1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28068919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&lt;#&gt;</a:t>
            </a:r>
            <a:endParaRPr lang="ru-RU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НАЗВАНИЕ ПРЕЗЕНТАЦИИ</a:t>
            </a:r>
          </a:p>
        </p:txBody>
      </p:sp>
    </p:spTree>
    <p:extLst>
      <p:ext uri="{BB962C8B-B14F-4D97-AF65-F5344CB8AC3E}">
        <p14:creationId xmlns:p14="http://schemas.microsoft.com/office/powerpoint/2010/main" val="3576919962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11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&lt;#&gt;</a:t>
            </a:r>
            <a:endParaRPr lang="ru-RU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НАЗВАНИЕ ПРЕЗЕНТАЦИИ</a:t>
            </a:r>
          </a:p>
        </p:txBody>
      </p:sp>
    </p:spTree>
    <p:extLst>
      <p:ext uri="{BB962C8B-B14F-4D97-AF65-F5344CB8AC3E}">
        <p14:creationId xmlns:p14="http://schemas.microsoft.com/office/powerpoint/2010/main" val="2124042492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0" y="1079500"/>
            <a:ext cx="4495800" cy="15287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079500"/>
            <a:ext cx="4495800" cy="15287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11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&lt;#&gt;</a:t>
            </a:r>
            <a:endParaRPr lang="ru-RU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НАЗВАНИЕ ПРЕЗЕНТАЦИИ</a:t>
            </a:r>
          </a:p>
        </p:txBody>
      </p:sp>
    </p:spTree>
    <p:extLst>
      <p:ext uri="{BB962C8B-B14F-4D97-AF65-F5344CB8AC3E}">
        <p14:creationId xmlns:p14="http://schemas.microsoft.com/office/powerpoint/2010/main" val="2623977634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11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&lt;#&gt;</a:t>
            </a:r>
            <a:endParaRPr lang="ru-RU"/>
          </a:p>
        </p:txBody>
      </p:sp>
      <p:sp>
        <p:nvSpPr>
          <p:cNvPr id="8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НАЗВАНИЕ ПРЕЗЕНТАЦИИ</a:t>
            </a:r>
          </a:p>
        </p:txBody>
      </p:sp>
    </p:spTree>
    <p:extLst>
      <p:ext uri="{BB962C8B-B14F-4D97-AF65-F5344CB8AC3E}">
        <p14:creationId xmlns:p14="http://schemas.microsoft.com/office/powerpoint/2010/main" val="3572591031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11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&lt;#&gt;</a:t>
            </a:r>
            <a:endParaRPr lang="ru-RU"/>
          </a:p>
        </p:txBody>
      </p:sp>
      <p:sp>
        <p:nvSpPr>
          <p:cNvPr id="4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НАЗВАНИЕ ПРЕЗЕНТАЦИИ</a:t>
            </a:r>
          </a:p>
        </p:txBody>
      </p:sp>
    </p:spTree>
    <p:extLst>
      <p:ext uri="{BB962C8B-B14F-4D97-AF65-F5344CB8AC3E}">
        <p14:creationId xmlns:p14="http://schemas.microsoft.com/office/powerpoint/2010/main" val="385613020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1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&lt;#&gt;</a:t>
            </a:r>
            <a:endParaRPr lang="ru-RU"/>
          </a:p>
        </p:txBody>
      </p:sp>
      <p:sp>
        <p:nvSpPr>
          <p:cNvPr id="3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НАЗВАНИЕ ПРЕЗЕНТАЦИИ</a:t>
            </a:r>
          </a:p>
        </p:txBody>
      </p:sp>
    </p:spTree>
    <p:extLst>
      <p:ext uri="{BB962C8B-B14F-4D97-AF65-F5344CB8AC3E}">
        <p14:creationId xmlns:p14="http://schemas.microsoft.com/office/powerpoint/2010/main" val="3899121411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&lt;#&gt;</a:t>
            </a:r>
            <a:endParaRPr lang="ru-RU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НАЗВАНИЕ ПРЕЗЕНТАЦИИ</a:t>
            </a:r>
          </a:p>
        </p:txBody>
      </p:sp>
    </p:spTree>
    <p:extLst>
      <p:ext uri="{BB962C8B-B14F-4D97-AF65-F5344CB8AC3E}">
        <p14:creationId xmlns:p14="http://schemas.microsoft.com/office/powerpoint/2010/main" val="3420324255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&lt;#&gt;</a:t>
            </a:r>
            <a:endParaRPr lang="ru-RU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НАЗВАНИЕ ПРЕЗЕНТАЦИИ</a:t>
            </a:r>
          </a:p>
        </p:txBody>
      </p:sp>
    </p:spTree>
    <p:extLst>
      <p:ext uri="{BB962C8B-B14F-4D97-AF65-F5344CB8AC3E}">
        <p14:creationId xmlns:p14="http://schemas.microsoft.com/office/powerpoint/2010/main" val="1135636941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&lt;#&gt;</a:t>
            </a:r>
            <a:endParaRPr lang="ru-RU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НАЗВАНИЕ ПРЕЗЕНТАЦИИ</a:t>
            </a:r>
          </a:p>
        </p:txBody>
      </p:sp>
    </p:spTree>
    <p:extLst>
      <p:ext uri="{BB962C8B-B14F-4D97-AF65-F5344CB8AC3E}">
        <p14:creationId xmlns:p14="http://schemas.microsoft.com/office/powerpoint/2010/main" val="1605765130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0"/>
            <a:ext cx="2286000" cy="2608263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0" y="0"/>
            <a:ext cx="6705600" cy="2608263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&lt;#&gt;</a:t>
            </a:r>
            <a:endParaRPr lang="ru-RU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НАЗВАНИЕ ПРЕЗЕНТАЦИИ</a:t>
            </a:r>
          </a:p>
        </p:txBody>
      </p:sp>
    </p:spTree>
    <p:extLst>
      <p:ext uri="{BB962C8B-B14F-4D97-AF65-F5344CB8AC3E}">
        <p14:creationId xmlns:p14="http://schemas.microsoft.com/office/powerpoint/2010/main" val="16949876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1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C6B0B44-5FB2-4374-8F24-9F003C942E6E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31411046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&lt;#&gt;</a:t>
            </a:r>
            <a:endParaRPr lang="ru-RU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НАЗВАНИЕ ПРЕЗЕНТАЦИИ</a:t>
            </a:r>
          </a:p>
        </p:txBody>
      </p:sp>
    </p:spTree>
    <p:extLst>
      <p:ext uri="{BB962C8B-B14F-4D97-AF65-F5344CB8AC3E}">
        <p14:creationId xmlns:p14="http://schemas.microsoft.com/office/powerpoint/2010/main" val="512010883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&lt;#&gt;</a:t>
            </a:r>
            <a:endParaRPr lang="ru-RU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НАЗВАНИЕ ПРЕЗЕНТАЦИИ</a:t>
            </a:r>
          </a:p>
        </p:txBody>
      </p:sp>
    </p:spTree>
    <p:extLst>
      <p:ext uri="{BB962C8B-B14F-4D97-AF65-F5344CB8AC3E}">
        <p14:creationId xmlns:p14="http://schemas.microsoft.com/office/powerpoint/2010/main" val="1132516860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11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&lt;#&gt;</a:t>
            </a:r>
            <a:endParaRPr lang="ru-RU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НАЗВАНИЕ ПРЕЗЕНТАЦИИ</a:t>
            </a:r>
          </a:p>
        </p:txBody>
      </p:sp>
    </p:spTree>
    <p:extLst>
      <p:ext uri="{BB962C8B-B14F-4D97-AF65-F5344CB8AC3E}">
        <p14:creationId xmlns:p14="http://schemas.microsoft.com/office/powerpoint/2010/main" val="3027514903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0" y="1079500"/>
            <a:ext cx="4495800" cy="15287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079500"/>
            <a:ext cx="4495800" cy="15287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11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&lt;#&gt;</a:t>
            </a:r>
            <a:endParaRPr lang="ru-RU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НАЗВАНИЕ ПРЕЗЕНТАЦИИ</a:t>
            </a:r>
          </a:p>
        </p:txBody>
      </p:sp>
    </p:spTree>
    <p:extLst>
      <p:ext uri="{BB962C8B-B14F-4D97-AF65-F5344CB8AC3E}">
        <p14:creationId xmlns:p14="http://schemas.microsoft.com/office/powerpoint/2010/main" val="3929957040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11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&lt;#&gt;</a:t>
            </a:r>
            <a:endParaRPr lang="ru-RU"/>
          </a:p>
        </p:txBody>
      </p:sp>
      <p:sp>
        <p:nvSpPr>
          <p:cNvPr id="8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НАЗВАНИЕ ПРЕЗЕНТАЦИИ</a:t>
            </a:r>
          </a:p>
        </p:txBody>
      </p:sp>
    </p:spTree>
    <p:extLst>
      <p:ext uri="{BB962C8B-B14F-4D97-AF65-F5344CB8AC3E}">
        <p14:creationId xmlns:p14="http://schemas.microsoft.com/office/powerpoint/2010/main" val="2838374857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11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&lt;#&gt;</a:t>
            </a:r>
            <a:endParaRPr lang="ru-RU"/>
          </a:p>
        </p:txBody>
      </p:sp>
      <p:sp>
        <p:nvSpPr>
          <p:cNvPr id="4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НАЗВАНИЕ ПРЕЗЕНТАЦИИ</a:t>
            </a:r>
          </a:p>
        </p:txBody>
      </p:sp>
    </p:spTree>
    <p:extLst>
      <p:ext uri="{BB962C8B-B14F-4D97-AF65-F5344CB8AC3E}">
        <p14:creationId xmlns:p14="http://schemas.microsoft.com/office/powerpoint/2010/main" val="4070352725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1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&lt;#&gt;</a:t>
            </a:r>
            <a:endParaRPr lang="ru-RU"/>
          </a:p>
        </p:txBody>
      </p:sp>
      <p:sp>
        <p:nvSpPr>
          <p:cNvPr id="3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НАЗВАНИЕ ПРЕЗЕНТАЦИИ</a:t>
            </a:r>
          </a:p>
        </p:txBody>
      </p:sp>
    </p:spTree>
    <p:extLst>
      <p:ext uri="{BB962C8B-B14F-4D97-AF65-F5344CB8AC3E}">
        <p14:creationId xmlns:p14="http://schemas.microsoft.com/office/powerpoint/2010/main" val="672490949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&lt;#&gt;</a:t>
            </a:r>
            <a:endParaRPr lang="ru-RU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НАЗВАНИЕ ПРЕЗЕНТАЦИИ</a:t>
            </a:r>
          </a:p>
        </p:txBody>
      </p:sp>
    </p:spTree>
    <p:extLst>
      <p:ext uri="{BB962C8B-B14F-4D97-AF65-F5344CB8AC3E}">
        <p14:creationId xmlns:p14="http://schemas.microsoft.com/office/powerpoint/2010/main" val="2417512302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&lt;#&gt;</a:t>
            </a:r>
            <a:endParaRPr lang="ru-RU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НАЗВАНИЕ ПРЕЗЕНТАЦИИ</a:t>
            </a:r>
          </a:p>
        </p:txBody>
      </p:sp>
    </p:spTree>
    <p:extLst>
      <p:ext uri="{BB962C8B-B14F-4D97-AF65-F5344CB8AC3E}">
        <p14:creationId xmlns:p14="http://schemas.microsoft.com/office/powerpoint/2010/main" val="1232718189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&lt;#&gt;</a:t>
            </a:r>
            <a:endParaRPr lang="ru-RU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НАЗВАНИЕ ПРЕЗЕНТАЦИИ</a:t>
            </a:r>
          </a:p>
        </p:txBody>
      </p:sp>
    </p:spTree>
    <p:extLst>
      <p:ext uri="{BB962C8B-B14F-4D97-AF65-F5344CB8AC3E}">
        <p14:creationId xmlns:p14="http://schemas.microsoft.com/office/powerpoint/2010/main" val="1820062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1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525CA59-B42A-44A5-9B00-3099450A67D7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27391402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0"/>
            <a:ext cx="2286000" cy="2608263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0" y="0"/>
            <a:ext cx="6705600" cy="2608263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&lt;#&gt;</a:t>
            </a:r>
            <a:endParaRPr lang="ru-RU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НАЗВАНИЕ ПРЕЗЕНТАЦИИ</a:t>
            </a:r>
          </a:p>
        </p:txBody>
      </p:sp>
    </p:spTree>
    <p:extLst>
      <p:ext uri="{BB962C8B-B14F-4D97-AF65-F5344CB8AC3E}">
        <p14:creationId xmlns:p14="http://schemas.microsoft.com/office/powerpoint/2010/main" val="4125860898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13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НАЗВАНИЕ ПРЕЗЕНТАЦИИ</a:t>
            </a:r>
          </a:p>
        </p:txBody>
      </p:sp>
    </p:spTree>
    <p:extLst>
      <p:ext uri="{BB962C8B-B14F-4D97-AF65-F5344CB8AC3E}">
        <p14:creationId xmlns:p14="http://schemas.microsoft.com/office/powerpoint/2010/main" val="243350231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3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НАЗВАНИЕ ПРЕЗЕНТАЦИИ</a:t>
            </a:r>
          </a:p>
        </p:txBody>
      </p:sp>
    </p:spTree>
    <p:extLst>
      <p:ext uri="{BB962C8B-B14F-4D97-AF65-F5344CB8AC3E}">
        <p14:creationId xmlns:p14="http://schemas.microsoft.com/office/powerpoint/2010/main" val="1991805276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13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НАЗВАНИЕ ПРЕЗЕНТАЦИИ</a:t>
            </a:r>
          </a:p>
        </p:txBody>
      </p:sp>
    </p:spTree>
    <p:extLst>
      <p:ext uri="{BB962C8B-B14F-4D97-AF65-F5344CB8AC3E}">
        <p14:creationId xmlns:p14="http://schemas.microsoft.com/office/powerpoint/2010/main" val="1622141267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НАЗВАНИЕ ПРЕЗЕНТАЦИИ</a:t>
            </a:r>
          </a:p>
        </p:txBody>
      </p:sp>
    </p:spTree>
    <p:extLst>
      <p:ext uri="{BB962C8B-B14F-4D97-AF65-F5344CB8AC3E}">
        <p14:creationId xmlns:p14="http://schemas.microsoft.com/office/powerpoint/2010/main" val="2642357626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13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НАЗВАНИЕ ПРЕЗЕНТАЦИИ</a:t>
            </a:r>
          </a:p>
        </p:txBody>
      </p:sp>
    </p:spTree>
    <p:extLst>
      <p:ext uri="{BB962C8B-B14F-4D97-AF65-F5344CB8AC3E}">
        <p14:creationId xmlns:p14="http://schemas.microsoft.com/office/powerpoint/2010/main" val="156553685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13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НАЗВАНИЕ ПРЕЗЕНТАЦИИ</a:t>
            </a:r>
          </a:p>
        </p:txBody>
      </p:sp>
    </p:spTree>
    <p:extLst>
      <p:ext uri="{BB962C8B-B14F-4D97-AF65-F5344CB8AC3E}">
        <p14:creationId xmlns:p14="http://schemas.microsoft.com/office/powerpoint/2010/main" val="1562529225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3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НАЗВАНИЕ ПРЕЗЕНТАЦИИ</a:t>
            </a:r>
          </a:p>
        </p:txBody>
      </p:sp>
    </p:spTree>
    <p:extLst>
      <p:ext uri="{BB962C8B-B14F-4D97-AF65-F5344CB8AC3E}">
        <p14:creationId xmlns:p14="http://schemas.microsoft.com/office/powerpoint/2010/main" val="1806854355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13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НАЗВАНИЕ ПРЕЗЕНТАЦИИ</a:t>
            </a:r>
          </a:p>
        </p:txBody>
      </p:sp>
    </p:spTree>
    <p:extLst>
      <p:ext uri="{BB962C8B-B14F-4D97-AF65-F5344CB8AC3E}">
        <p14:creationId xmlns:p14="http://schemas.microsoft.com/office/powerpoint/2010/main" val="3030264394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13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НАЗВАНИЕ ПРЕЗЕНТАЦИИ</a:t>
            </a:r>
          </a:p>
        </p:txBody>
      </p:sp>
    </p:spTree>
    <p:extLst>
      <p:ext uri="{BB962C8B-B14F-4D97-AF65-F5344CB8AC3E}">
        <p14:creationId xmlns:p14="http://schemas.microsoft.com/office/powerpoint/2010/main" val="4997739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9.xml"/><Relationship Id="rId13" Type="http://schemas.openxmlformats.org/officeDocument/2006/relationships/image" Target="../media/image3.wmf"/><Relationship Id="rId3" Type="http://schemas.openxmlformats.org/officeDocument/2006/relationships/slideLayout" Target="../slideLayouts/slideLayout104.xml"/><Relationship Id="rId7" Type="http://schemas.openxmlformats.org/officeDocument/2006/relationships/slideLayout" Target="../slideLayouts/slideLayout108.xml"/><Relationship Id="rId12" Type="http://schemas.openxmlformats.org/officeDocument/2006/relationships/theme" Target="../theme/theme10.xml"/><Relationship Id="rId2" Type="http://schemas.openxmlformats.org/officeDocument/2006/relationships/slideLayout" Target="../slideLayouts/slideLayout103.xml"/><Relationship Id="rId1" Type="http://schemas.openxmlformats.org/officeDocument/2006/relationships/slideLayout" Target="../slideLayouts/slideLayout102.xml"/><Relationship Id="rId6" Type="http://schemas.openxmlformats.org/officeDocument/2006/relationships/slideLayout" Target="../slideLayouts/slideLayout107.xml"/><Relationship Id="rId11" Type="http://schemas.openxmlformats.org/officeDocument/2006/relationships/slideLayout" Target="../slideLayouts/slideLayout112.xml"/><Relationship Id="rId5" Type="http://schemas.openxmlformats.org/officeDocument/2006/relationships/slideLayout" Target="../slideLayouts/slideLayout106.xml"/><Relationship Id="rId10" Type="http://schemas.openxmlformats.org/officeDocument/2006/relationships/slideLayout" Target="../slideLayouts/slideLayout111.xml"/><Relationship Id="rId4" Type="http://schemas.openxmlformats.org/officeDocument/2006/relationships/slideLayout" Target="../slideLayouts/slideLayout105.xml"/><Relationship Id="rId9" Type="http://schemas.openxmlformats.org/officeDocument/2006/relationships/slideLayout" Target="../slideLayouts/slideLayout110.xml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0.xml"/><Relationship Id="rId13" Type="http://schemas.openxmlformats.org/officeDocument/2006/relationships/image" Target="../media/image3.wmf"/><Relationship Id="rId3" Type="http://schemas.openxmlformats.org/officeDocument/2006/relationships/slideLayout" Target="../slideLayouts/slideLayout115.xml"/><Relationship Id="rId7" Type="http://schemas.openxmlformats.org/officeDocument/2006/relationships/slideLayout" Target="../slideLayouts/slideLayout119.xml"/><Relationship Id="rId12" Type="http://schemas.openxmlformats.org/officeDocument/2006/relationships/theme" Target="../theme/theme11.xml"/><Relationship Id="rId2" Type="http://schemas.openxmlformats.org/officeDocument/2006/relationships/slideLayout" Target="../slideLayouts/slideLayout114.xml"/><Relationship Id="rId1" Type="http://schemas.openxmlformats.org/officeDocument/2006/relationships/slideLayout" Target="../slideLayouts/slideLayout113.xml"/><Relationship Id="rId6" Type="http://schemas.openxmlformats.org/officeDocument/2006/relationships/slideLayout" Target="../slideLayouts/slideLayout118.xml"/><Relationship Id="rId11" Type="http://schemas.openxmlformats.org/officeDocument/2006/relationships/slideLayout" Target="../slideLayouts/slideLayout123.xml"/><Relationship Id="rId5" Type="http://schemas.openxmlformats.org/officeDocument/2006/relationships/slideLayout" Target="../slideLayouts/slideLayout117.xml"/><Relationship Id="rId10" Type="http://schemas.openxmlformats.org/officeDocument/2006/relationships/slideLayout" Target="../slideLayouts/slideLayout122.xml"/><Relationship Id="rId4" Type="http://schemas.openxmlformats.org/officeDocument/2006/relationships/slideLayout" Target="../slideLayouts/slideLayout116.xml"/><Relationship Id="rId9" Type="http://schemas.openxmlformats.org/officeDocument/2006/relationships/slideLayout" Target="../slideLayouts/slideLayout12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6" Type="http://schemas.openxmlformats.org/officeDocument/2006/relationships/image" Target="../media/image2.png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Relationship Id="rId14" Type="http://schemas.openxmlformats.org/officeDocument/2006/relationships/image" Target="../media/image2.png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3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8.xml"/><Relationship Id="rId7" Type="http://schemas.openxmlformats.org/officeDocument/2006/relationships/slideLayout" Target="../slideLayouts/slideLayout42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7.xml"/><Relationship Id="rId1" Type="http://schemas.openxmlformats.org/officeDocument/2006/relationships/slideLayout" Target="../slideLayouts/slideLayout36.xml"/><Relationship Id="rId6" Type="http://schemas.openxmlformats.org/officeDocument/2006/relationships/slideLayout" Target="../slideLayouts/slideLayout41.xml"/><Relationship Id="rId11" Type="http://schemas.openxmlformats.org/officeDocument/2006/relationships/slideLayout" Target="../slideLayouts/slideLayout46.xml"/><Relationship Id="rId5" Type="http://schemas.openxmlformats.org/officeDocument/2006/relationships/slideLayout" Target="../slideLayouts/slideLayout40.xml"/><Relationship Id="rId10" Type="http://schemas.openxmlformats.org/officeDocument/2006/relationships/slideLayout" Target="../slideLayouts/slideLayout45.xml"/><Relationship Id="rId4" Type="http://schemas.openxmlformats.org/officeDocument/2006/relationships/slideLayout" Target="../slideLayouts/slideLayout39.xml"/><Relationship Id="rId9" Type="http://schemas.openxmlformats.org/officeDocument/2006/relationships/slideLayout" Target="../slideLayouts/slideLayout44.xml"/><Relationship Id="rId14" Type="http://schemas.openxmlformats.org/officeDocument/2006/relationships/image" Target="../media/image2.png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4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49.xml"/><Relationship Id="rId7" Type="http://schemas.openxmlformats.org/officeDocument/2006/relationships/slideLayout" Target="../slideLayouts/slideLayout53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8.xml"/><Relationship Id="rId1" Type="http://schemas.openxmlformats.org/officeDocument/2006/relationships/slideLayout" Target="../slideLayouts/slideLayout47.xml"/><Relationship Id="rId6" Type="http://schemas.openxmlformats.org/officeDocument/2006/relationships/slideLayout" Target="../slideLayouts/slideLayout52.xml"/><Relationship Id="rId11" Type="http://schemas.openxmlformats.org/officeDocument/2006/relationships/slideLayout" Target="../slideLayouts/slideLayout57.xml"/><Relationship Id="rId5" Type="http://schemas.openxmlformats.org/officeDocument/2006/relationships/slideLayout" Target="../slideLayouts/slideLayout51.xml"/><Relationship Id="rId10" Type="http://schemas.openxmlformats.org/officeDocument/2006/relationships/slideLayout" Target="../slideLayouts/slideLayout56.xml"/><Relationship Id="rId4" Type="http://schemas.openxmlformats.org/officeDocument/2006/relationships/slideLayout" Target="../slideLayouts/slideLayout50.xml"/><Relationship Id="rId9" Type="http://schemas.openxmlformats.org/officeDocument/2006/relationships/slideLayout" Target="../slideLayouts/slideLayout55.xml"/><Relationship Id="rId14" Type="http://schemas.openxmlformats.org/officeDocument/2006/relationships/image" Target="../media/image2.png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5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60.xml"/><Relationship Id="rId7" Type="http://schemas.openxmlformats.org/officeDocument/2006/relationships/slideLayout" Target="../slideLayouts/slideLayout64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9.xml"/><Relationship Id="rId1" Type="http://schemas.openxmlformats.org/officeDocument/2006/relationships/slideLayout" Target="../slideLayouts/slideLayout58.xml"/><Relationship Id="rId6" Type="http://schemas.openxmlformats.org/officeDocument/2006/relationships/slideLayout" Target="../slideLayouts/slideLayout63.xml"/><Relationship Id="rId11" Type="http://schemas.openxmlformats.org/officeDocument/2006/relationships/slideLayout" Target="../slideLayouts/slideLayout68.xml"/><Relationship Id="rId5" Type="http://schemas.openxmlformats.org/officeDocument/2006/relationships/slideLayout" Target="../slideLayouts/slideLayout62.xml"/><Relationship Id="rId10" Type="http://schemas.openxmlformats.org/officeDocument/2006/relationships/slideLayout" Target="../slideLayouts/slideLayout67.xml"/><Relationship Id="rId4" Type="http://schemas.openxmlformats.org/officeDocument/2006/relationships/slideLayout" Target="../slideLayouts/slideLayout61.xml"/><Relationship Id="rId9" Type="http://schemas.openxmlformats.org/officeDocument/2006/relationships/slideLayout" Target="../slideLayouts/slideLayout66.xml"/><Relationship Id="rId14" Type="http://schemas.openxmlformats.org/officeDocument/2006/relationships/image" Target="../media/image2.png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6.xml"/><Relationship Id="rId13" Type="http://schemas.openxmlformats.org/officeDocument/2006/relationships/image" Target="../media/image3.wmf"/><Relationship Id="rId3" Type="http://schemas.openxmlformats.org/officeDocument/2006/relationships/slideLayout" Target="../slideLayouts/slideLayout71.xml"/><Relationship Id="rId7" Type="http://schemas.openxmlformats.org/officeDocument/2006/relationships/slideLayout" Target="../slideLayouts/slideLayout75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70.xml"/><Relationship Id="rId1" Type="http://schemas.openxmlformats.org/officeDocument/2006/relationships/slideLayout" Target="../slideLayouts/slideLayout69.xml"/><Relationship Id="rId6" Type="http://schemas.openxmlformats.org/officeDocument/2006/relationships/slideLayout" Target="../slideLayouts/slideLayout74.xml"/><Relationship Id="rId11" Type="http://schemas.openxmlformats.org/officeDocument/2006/relationships/slideLayout" Target="../slideLayouts/slideLayout79.xml"/><Relationship Id="rId5" Type="http://schemas.openxmlformats.org/officeDocument/2006/relationships/slideLayout" Target="../slideLayouts/slideLayout73.xml"/><Relationship Id="rId10" Type="http://schemas.openxmlformats.org/officeDocument/2006/relationships/slideLayout" Target="../slideLayouts/slideLayout78.xml"/><Relationship Id="rId4" Type="http://schemas.openxmlformats.org/officeDocument/2006/relationships/slideLayout" Target="../slideLayouts/slideLayout72.xml"/><Relationship Id="rId9" Type="http://schemas.openxmlformats.org/officeDocument/2006/relationships/slideLayout" Target="../slideLayouts/slideLayout77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7.xml"/><Relationship Id="rId13" Type="http://schemas.openxmlformats.org/officeDocument/2006/relationships/image" Target="../media/image3.wmf"/><Relationship Id="rId3" Type="http://schemas.openxmlformats.org/officeDocument/2006/relationships/slideLayout" Target="../slideLayouts/slideLayout82.xml"/><Relationship Id="rId7" Type="http://schemas.openxmlformats.org/officeDocument/2006/relationships/slideLayout" Target="../slideLayouts/slideLayout86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81.xml"/><Relationship Id="rId1" Type="http://schemas.openxmlformats.org/officeDocument/2006/relationships/slideLayout" Target="../slideLayouts/slideLayout80.xml"/><Relationship Id="rId6" Type="http://schemas.openxmlformats.org/officeDocument/2006/relationships/slideLayout" Target="../slideLayouts/slideLayout85.xml"/><Relationship Id="rId11" Type="http://schemas.openxmlformats.org/officeDocument/2006/relationships/slideLayout" Target="../slideLayouts/slideLayout90.xml"/><Relationship Id="rId5" Type="http://schemas.openxmlformats.org/officeDocument/2006/relationships/slideLayout" Target="../slideLayouts/slideLayout84.xml"/><Relationship Id="rId10" Type="http://schemas.openxmlformats.org/officeDocument/2006/relationships/slideLayout" Target="../slideLayouts/slideLayout89.xml"/><Relationship Id="rId4" Type="http://schemas.openxmlformats.org/officeDocument/2006/relationships/slideLayout" Target="../slideLayouts/slideLayout83.xml"/><Relationship Id="rId9" Type="http://schemas.openxmlformats.org/officeDocument/2006/relationships/slideLayout" Target="../slideLayouts/slideLayout88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8.xml"/><Relationship Id="rId13" Type="http://schemas.openxmlformats.org/officeDocument/2006/relationships/image" Target="../media/image3.wmf"/><Relationship Id="rId3" Type="http://schemas.openxmlformats.org/officeDocument/2006/relationships/slideLayout" Target="../slideLayouts/slideLayout93.xml"/><Relationship Id="rId7" Type="http://schemas.openxmlformats.org/officeDocument/2006/relationships/slideLayout" Target="../slideLayouts/slideLayout97.xml"/><Relationship Id="rId12" Type="http://schemas.openxmlformats.org/officeDocument/2006/relationships/theme" Target="../theme/theme9.xml"/><Relationship Id="rId2" Type="http://schemas.openxmlformats.org/officeDocument/2006/relationships/slideLayout" Target="../slideLayouts/slideLayout92.xml"/><Relationship Id="rId1" Type="http://schemas.openxmlformats.org/officeDocument/2006/relationships/slideLayout" Target="../slideLayouts/slideLayout91.xml"/><Relationship Id="rId6" Type="http://schemas.openxmlformats.org/officeDocument/2006/relationships/slideLayout" Target="../slideLayouts/slideLayout96.xml"/><Relationship Id="rId11" Type="http://schemas.openxmlformats.org/officeDocument/2006/relationships/slideLayout" Target="../slideLayouts/slideLayout101.xml"/><Relationship Id="rId5" Type="http://schemas.openxmlformats.org/officeDocument/2006/relationships/slideLayout" Target="../slideLayouts/slideLayout95.xml"/><Relationship Id="rId10" Type="http://schemas.openxmlformats.org/officeDocument/2006/relationships/slideLayout" Target="../slideLayouts/slideLayout100.xml"/><Relationship Id="rId4" Type="http://schemas.openxmlformats.org/officeDocument/2006/relationships/slideLayout" Target="../slideLayouts/slideLayout94.xml"/><Relationship Id="rId9" Type="http://schemas.openxmlformats.org/officeDocument/2006/relationships/slideLayout" Target="../slideLayouts/slideLayout9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12"/>
          <p:cNvSpPr>
            <a:spLocks noGrp="1" noChangeArrowheads="1"/>
          </p:cNvSpPr>
          <p:nvPr>
            <p:ph type="body" idx="1"/>
          </p:nvPr>
        </p:nvSpPr>
        <p:spPr bwMode="auto">
          <a:xfrm>
            <a:off x="0" y="1079500"/>
            <a:ext cx="9144000" cy="1528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216000" tIns="0" rIns="21600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</p:txBody>
      </p:sp>
      <p:sp>
        <p:nvSpPr>
          <p:cNvPr id="2051" name="Rectangle 20"/>
          <p:cNvSpPr>
            <a:spLocks noChangeArrowheads="1"/>
          </p:cNvSpPr>
          <p:nvPr userDrawn="1"/>
        </p:nvSpPr>
        <p:spPr bwMode="auto">
          <a:xfrm>
            <a:off x="1939925" y="2606675"/>
            <a:ext cx="7204075" cy="3713163"/>
          </a:xfrm>
          <a:prstGeom prst="rect">
            <a:avLst/>
          </a:prstGeom>
          <a:solidFill>
            <a:srgbClr val="0066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/>
          <a:lstStyle>
            <a:lvl1pPr eaLnBrk="0" hangingPunct="0">
              <a:defRPr sz="1700">
                <a:solidFill>
                  <a:schemeClr val="bg1"/>
                </a:solidFill>
                <a:latin typeface="Arial Narrow" pitchFamily="34" charset="0"/>
              </a:defRPr>
            </a:lvl1pPr>
            <a:lvl2pPr marL="742950" indent="-285750" eaLnBrk="0" hangingPunct="0">
              <a:defRPr sz="1700">
                <a:solidFill>
                  <a:schemeClr val="bg1"/>
                </a:solidFill>
                <a:latin typeface="Arial Narrow" pitchFamily="34" charset="0"/>
              </a:defRPr>
            </a:lvl2pPr>
            <a:lvl3pPr marL="1143000" indent="-228600" eaLnBrk="0" hangingPunct="0">
              <a:defRPr sz="1700">
                <a:solidFill>
                  <a:schemeClr val="bg1"/>
                </a:solidFill>
                <a:latin typeface="Arial Narrow" pitchFamily="34" charset="0"/>
              </a:defRPr>
            </a:lvl3pPr>
            <a:lvl4pPr marL="1600200" indent="-228600" eaLnBrk="0" hangingPunct="0">
              <a:defRPr sz="1700">
                <a:solidFill>
                  <a:schemeClr val="bg1"/>
                </a:solidFill>
                <a:latin typeface="Arial Narrow" pitchFamily="34" charset="0"/>
              </a:defRPr>
            </a:lvl4pPr>
            <a:lvl5pPr marL="2057400" indent="-228600" eaLnBrk="0" hangingPunct="0">
              <a:defRPr sz="1700">
                <a:solidFill>
                  <a:schemeClr val="bg1"/>
                </a:solidFill>
                <a:latin typeface="Arial Narrow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bg1"/>
                </a:solidFill>
                <a:latin typeface="Arial Narrow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bg1"/>
                </a:solidFill>
                <a:latin typeface="Arial Narrow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bg1"/>
                </a:solidFill>
                <a:latin typeface="Arial Narrow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bg1"/>
                </a:solidFill>
                <a:latin typeface="Arial Narrow" pitchFamily="34" charset="0"/>
              </a:defRPr>
            </a:lvl9pPr>
          </a:lstStyle>
          <a:p>
            <a:pPr eaLnBrk="1" hangingPunct="1">
              <a:defRPr/>
            </a:pPr>
            <a:endParaRPr lang="en-US" altLang="ru-RU" smtClean="0"/>
          </a:p>
        </p:txBody>
      </p:sp>
      <p:grpSp>
        <p:nvGrpSpPr>
          <p:cNvPr id="1028" name="Group 3"/>
          <p:cNvGrpSpPr>
            <a:grpSpLocks/>
          </p:cNvGrpSpPr>
          <p:nvPr userDrawn="1"/>
        </p:nvGrpSpPr>
        <p:grpSpPr bwMode="auto">
          <a:xfrm>
            <a:off x="0" y="6318250"/>
            <a:ext cx="9144000" cy="539750"/>
            <a:chOff x="0" y="3974"/>
            <a:chExt cx="5760" cy="340"/>
          </a:xfrm>
        </p:grpSpPr>
        <p:sp>
          <p:nvSpPr>
            <p:cNvPr id="2062" name="Rectangle 4"/>
            <p:cNvSpPr>
              <a:spLocks noChangeArrowheads="1"/>
            </p:cNvSpPr>
            <p:nvPr userDrawn="1"/>
          </p:nvSpPr>
          <p:spPr bwMode="auto">
            <a:xfrm>
              <a:off x="0" y="3974"/>
              <a:ext cx="1220" cy="340"/>
            </a:xfrm>
            <a:prstGeom prst="rect">
              <a:avLst/>
            </a:prstGeom>
            <a:solidFill>
              <a:srgbClr val="0066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 anchor="ctr"/>
            <a:lstStyle>
              <a:lvl1pPr eaLnBrk="0" hangingPunct="0">
                <a:defRPr sz="1700">
                  <a:solidFill>
                    <a:schemeClr val="bg1"/>
                  </a:solidFill>
                  <a:latin typeface="Arial Narrow" pitchFamily="34" charset="0"/>
                </a:defRPr>
              </a:lvl1pPr>
              <a:lvl2pPr marL="742950" indent="-285750" eaLnBrk="0" hangingPunct="0">
                <a:defRPr sz="1700">
                  <a:solidFill>
                    <a:schemeClr val="bg1"/>
                  </a:solidFill>
                  <a:latin typeface="Arial Narrow" pitchFamily="34" charset="0"/>
                </a:defRPr>
              </a:lvl2pPr>
              <a:lvl3pPr marL="1143000" indent="-228600" eaLnBrk="0" hangingPunct="0">
                <a:defRPr sz="1700">
                  <a:solidFill>
                    <a:schemeClr val="bg1"/>
                  </a:solidFill>
                  <a:latin typeface="Arial Narrow" pitchFamily="34" charset="0"/>
                </a:defRPr>
              </a:lvl3pPr>
              <a:lvl4pPr marL="1600200" indent="-228600" eaLnBrk="0" hangingPunct="0">
                <a:defRPr sz="1700">
                  <a:solidFill>
                    <a:schemeClr val="bg1"/>
                  </a:solidFill>
                  <a:latin typeface="Arial Narrow" pitchFamily="34" charset="0"/>
                </a:defRPr>
              </a:lvl4pPr>
              <a:lvl5pPr marL="2057400" indent="-228600" eaLnBrk="0" hangingPunct="0">
                <a:defRPr sz="1700">
                  <a:solidFill>
                    <a:schemeClr val="bg1"/>
                  </a:solidFill>
                  <a:latin typeface="Arial Narrow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bg1"/>
                  </a:solidFill>
                  <a:latin typeface="Arial Narrow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bg1"/>
                  </a:solidFill>
                  <a:latin typeface="Arial Narrow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bg1"/>
                  </a:solidFill>
                  <a:latin typeface="Arial Narrow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bg1"/>
                  </a:solidFill>
                  <a:latin typeface="Arial Narrow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ru-RU" smtClean="0"/>
            </a:p>
          </p:txBody>
        </p:sp>
        <p:sp>
          <p:nvSpPr>
            <p:cNvPr id="2063" name="Rectangle 5"/>
            <p:cNvSpPr>
              <a:spLocks noChangeArrowheads="1"/>
            </p:cNvSpPr>
            <p:nvPr userDrawn="1"/>
          </p:nvSpPr>
          <p:spPr bwMode="auto">
            <a:xfrm>
              <a:off x="1224" y="3974"/>
              <a:ext cx="4536" cy="340"/>
            </a:xfrm>
            <a:prstGeom prst="rect">
              <a:avLst/>
            </a:prstGeom>
            <a:solidFill>
              <a:srgbClr val="3399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 anchor="ctr"/>
            <a:lstStyle>
              <a:lvl1pPr eaLnBrk="0" hangingPunct="0">
                <a:defRPr sz="1700">
                  <a:solidFill>
                    <a:schemeClr val="bg1"/>
                  </a:solidFill>
                  <a:latin typeface="Arial Narrow" pitchFamily="34" charset="0"/>
                </a:defRPr>
              </a:lvl1pPr>
              <a:lvl2pPr marL="742950" indent="-285750" eaLnBrk="0" hangingPunct="0">
                <a:defRPr sz="1700">
                  <a:solidFill>
                    <a:schemeClr val="bg1"/>
                  </a:solidFill>
                  <a:latin typeface="Arial Narrow" pitchFamily="34" charset="0"/>
                </a:defRPr>
              </a:lvl2pPr>
              <a:lvl3pPr marL="1143000" indent="-228600" eaLnBrk="0" hangingPunct="0">
                <a:defRPr sz="1700">
                  <a:solidFill>
                    <a:schemeClr val="bg1"/>
                  </a:solidFill>
                  <a:latin typeface="Arial Narrow" pitchFamily="34" charset="0"/>
                </a:defRPr>
              </a:lvl3pPr>
              <a:lvl4pPr marL="1600200" indent="-228600" eaLnBrk="0" hangingPunct="0">
                <a:defRPr sz="1700">
                  <a:solidFill>
                    <a:schemeClr val="bg1"/>
                  </a:solidFill>
                  <a:latin typeface="Arial Narrow" pitchFamily="34" charset="0"/>
                </a:defRPr>
              </a:lvl4pPr>
              <a:lvl5pPr marL="2057400" indent="-228600" eaLnBrk="0" hangingPunct="0">
                <a:defRPr sz="1700">
                  <a:solidFill>
                    <a:schemeClr val="bg1"/>
                  </a:solidFill>
                  <a:latin typeface="Arial Narrow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bg1"/>
                  </a:solidFill>
                  <a:latin typeface="Arial Narrow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bg1"/>
                  </a:solidFill>
                  <a:latin typeface="Arial Narrow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bg1"/>
                  </a:solidFill>
                  <a:latin typeface="Arial Narrow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bg1"/>
                  </a:solidFill>
                  <a:latin typeface="Arial Narrow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ru-RU" smtClean="0"/>
            </a:p>
          </p:txBody>
        </p:sp>
        <p:sp>
          <p:nvSpPr>
            <p:cNvPr id="1040" name="Line 6"/>
            <p:cNvSpPr>
              <a:spLocks noChangeShapeType="1"/>
            </p:cNvSpPr>
            <p:nvPr userDrawn="1"/>
          </p:nvSpPr>
          <p:spPr bwMode="auto">
            <a:xfrm>
              <a:off x="1220" y="3974"/>
              <a:ext cx="0" cy="340"/>
            </a:xfrm>
            <a:prstGeom prst="line">
              <a:avLst/>
            </a:prstGeom>
            <a:noFill/>
            <a:ln w="15875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 anchor="ctr"/>
            <a:lstStyle/>
            <a:p>
              <a:endParaRPr lang="ru-RU"/>
            </a:p>
          </p:txBody>
        </p:sp>
      </p:grpSp>
      <p:sp>
        <p:nvSpPr>
          <p:cNvPr id="2053" name="Rectangle 7"/>
          <p:cNvSpPr>
            <a:spLocks noChangeArrowheads="1"/>
          </p:cNvSpPr>
          <p:nvPr userDrawn="1"/>
        </p:nvSpPr>
        <p:spPr bwMode="auto">
          <a:xfrm>
            <a:off x="0" y="0"/>
            <a:ext cx="1936750" cy="1079500"/>
          </a:xfrm>
          <a:prstGeom prst="rect">
            <a:avLst/>
          </a:prstGeom>
          <a:solidFill>
            <a:srgbClr val="0066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/>
          <a:lstStyle>
            <a:lvl1pPr eaLnBrk="0" hangingPunct="0">
              <a:defRPr sz="1700">
                <a:solidFill>
                  <a:schemeClr val="bg1"/>
                </a:solidFill>
                <a:latin typeface="Arial Narrow" pitchFamily="34" charset="0"/>
              </a:defRPr>
            </a:lvl1pPr>
            <a:lvl2pPr marL="742950" indent="-285750" eaLnBrk="0" hangingPunct="0">
              <a:defRPr sz="1700">
                <a:solidFill>
                  <a:schemeClr val="bg1"/>
                </a:solidFill>
                <a:latin typeface="Arial Narrow" pitchFamily="34" charset="0"/>
              </a:defRPr>
            </a:lvl2pPr>
            <a:lvl3pPr marL="1143000" indent="-228600" eaLnBrk="0" hangingPunct="0">
              <a:defRPr sz="1700">
                <a:solidFill>
                  <a:schemeClr val="bg1"/>
                </a:solidFill>
                <a:latin typeface="Arial Narrow" pitchFamily="34" charset="0"/>
              </a:defRPr>
            </a:lvl3pPr>
            <a:lvl4pPr marL="1600200" indent="-228600" eaLnBrk="0" hangingPunct="0">
              <a:defRPr sz="1700">
                <a:solidFill>
                  <a:schemeClr val="bg1"/>
                </a:solidFill>
                <a:latin typeface="Arial Narrow" pitchFamily="34" charset="0"/>
              </a:defRPr>
            </a:lvl4pPr>
            <a:lvl5pPr marL="2057400" indent="-228600" eaLnBrk="0" hangingPunct="0">
              <a:defRPr sz="1700">
                <a:solidFill>
                  <a:schemeClr val="bg1"/>
                </a:solidFill>
                <a:latin typeface="Arial Narrow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bg1"/>
                </a:solidFill>
                <a:latin typeface="Arial Narrow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bg1"/>
                </a:solidFill>
                <a:latin typeface="Arial Narrow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bg1"/>
                </a:solidFill>
                <a:latin typeface="Arial Narrow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bg1"/>
                </a:solidFill>
                <a:latin typeface="Arial Narrow" pitchFamily="34" charset="0"/>
              </a:defRPr>
            </a:lvl9pPr>
          </a:lstStyle>
          <a:p>
            <a:pPr eaLnBrk="1" hangingPunct="1">
              <a:defRPr/>
            </a:pPr>
            <a:endParaRPr lang="en-US" altLang="ru-RU" smtClean="0"/>
          </a:p>
        </p:txBody>
      </p:sp>
      <p:sp>
        <p:nvSpPr>
          <p:cNvPr id="2054" name="Rectangle 8"/>
          <p:cNvSpPr>
            <a:spLocks noChangeArrowheads="1"/>
          </p:cNvSpPr>
          <p:nvPr userDrawn="1"/>
        </p:nvSpPr>
        <p:spPr bwMode="auto">
          <a:xfrm>
            <a:off x="1943100" y="0"/>
            <a:ext cx="7200900" cy="1079500"/>
          </a:xfrm>
          <a:prstGeom prst="rect">
            <a:avLst/>
          </a:prstGeom>
          <a:solidFill>
            <a:srgbClr val="003366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/>
          <a:lstStyle>
            <a:lvl1pPr eaLnBrk="0" hangingPunct="0">
              <a:defRPr sz="1700">
                <a:solidFill>
                  <a:schemeClr val="bg1"/>
                </a:solidFill>
                <a:latin typeface="Arial Narrow" pitchFamily="34" charset="0"/>
              </a:defRPr>
            </a:lvl1pPr>
            <a:lvl2pPr marL="742950" indent="-285750" eaLnBrk="0" hangingPunct="0">
              <a:defRPr sz="1700">
                <a:solidFill>
                  <a:schemeClr val="bg1"/>
                </a:solidFill>
                <a:latin typeface="Arial Narrow" pitchFamily="34" charset="0"/>
              </a:defRPr>
            </a:lvl2pPr>
            <a:lvl3pPr marL="1143000" indent="-228600" eaLnBrk="0" hangingPunct="0">
              <a:defRPr sz="1700">
                <a:solidFill>
                  <a:schemeClr val="bg1"/>
                </a:solidFill>
                <a:latin typeface="Arial Narrow" pitchFamily="34" charset="0"/>
              </a:defRPr>
            </a:lvl3pPr>
            <a:lvl4pPr marL="1600200" indent="-228600" eaLnBrk="0" hangingPunct="0">
              <a:defRPr sz="1700">
                <a:solidFill>
                  <a:schemeClr val="bg1"/>
                </a:solidFill>
                <a:latin typeface="Arial Narrow" pitchFamily="34" charset="0"/>
              </a:defRPr>
            </a:lvl4pPr>
            <a:lvl5pPr marL="2057400" indent="-228600" eaLnBrk="0" hangingPunct="0">
              <a:defRPr sz="1700">
                <a:solidFill>
                  <a:schemeClr val="bg1"/>
                </a:solidFill>
                <a:latin typeface="Arial Narrow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bg1"/>
                </a:solidFill>
                <a:latin typeface="Arial Narrow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bg1"/>
                </a:solidFill>
                <a:latin typeface="Arial Narrow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bg1"/>
                </a:solidFill>
                <a:latin typeface="Arial Narrow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bg1"/>
                </a:solidFill>
                <a:latin typeface="Arial Narrow" pitchFamily="34" charset="0"/>
              </a:defRPr>
            </a:lvl9pPr>
          </a:lstStyle>
          <a:p>
            <a:pPr eaLnBrk="1" hangingPunct="1">
              <a:defRPr/>
            </a:pPr>
            <a:endParaRPr lang="en-US" altLang="ru-RU" smtClean="0"/>
          </a:p>
        </p:txBody>
      </p:sp>
      <p:sp>
        <p:nvSpPr>
          <p:cNvPr id="1031" name="Line 9"/>
          <p:cNvSpPr>
            <a:spLocks noChangeShapeType="1"/>
          </p:cNvSpPr>
          <p:nvPr userDrawn="1"/>
        </p:nvSpPr>
        <p:spPr bwMode="auto">
          <a:xfrm>
            <a:off x="1936750" y="0"/>
            <a:ext cx="0" cy="1079500"/>
          </a:xfrm>
          <a:prstGeom prst="line">
            <a:avLst/>
          </a:prstGeom>
          <a:noFill/>
          <a:ln w="15875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 anchor="ctr"/>
          <a:lstStyle/>
          <a:p>
            <a:endParaRPr lang="ru-RU"/>
          </a:p>
        </p:txBody>
      </p:sp>
      <p:sp>
        <p:nvSpPr>
          <p:cNvPr id="1032" name="Rectangle 11"/>
          <p:cNvSpPr>
            <a:spLocks noGrp="1" noChangeArrowheads="1"/>
          </p:cNvSpPr>
          <p:nvPr>
            <p:ph type="title"/>
          </p:nvPr>
        </p:nvSpPr>
        <p:spPr bwMode="auto">
          <a:xfrm>
            <a:off x="2159000" y="0"/>
            <a:ext cx="6985000" cy="1009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269325" name="Rectangle 1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204788" y="6362700"/>
            <a:ext cx="1487487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eaLnBrk="1" hangingPunct="1">
              <a:defRPr sz="2000" b="1"/>
            </a:lvl1pPr>
          </a:lstStyle>
          <a:p>
            <a:pPr>
              <a:defRPr/>
            </a:pPr>
            <a:fld id="{868C452A-CA37-405C-898A-0765634431B8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269326" name="Rectangle 1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144713" y="6362700"/>
            <a:ext cx="67691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eaLnBrk="1" hangingPunct="1">
              <a:defRPr sz="20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35" name="Line 21"/>
          <p:cNvSpPr>
            <a:spLocks noChangeShapeType="1"/>
          </p:cNvSpPr>
          <p:nvPr userDrawn="1"/>
        </p:nvSpPr>
        <p:spPr bwMode="auto">
          <a:xfrm>
            <a:off x="0" y="6315075"/>
            <a:ext cx="9144000" cy="0"/>
          </a:xfrm>
          <a:prstGeom prst="line">
            <a:avLst/>
          </a:prstGeom>
          <a:noFill/>
          <a:ln w="15875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 anchor="ctr"/>
          <a:lstStyle/>
          <a:p>
            <a:endParaRPr lang="ru-RU"/>
          </a:p>
        </p:txBody>
      </p:sp>
      <p:sp>
        <p:nvSpPr>
          <p:cNvPr id="1036" name="Line 22"/>
          <p:cNvSpPr>
            <a:spLocks noChangeShapeType="1"/>
          </p:cNvSpPr>
          <p:nvPr userDrawn="1"/>
        </p:nvSpPr>
        <p:spPr bwMode="auto">
          <a:xfrm>
            <a:off x="0" y="1079500"/>
            <a:ext cx="9144000" cy="0"/>
          </a:xfrm>
          <a:prstGeom prst="line">
            <a:avLst/>
          </a:prstGeom>
          <a:noFill/>
          <a:ln w="15875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 anchor="ctr"/>
          <a:lstStyle/>
          <a:p>
            <a:endParaRPr lang="ru-RU"/>
          </a:p>
        </p:txBody>
      </p:sp>
      <p:pic>
        <p:nvPicPr>
          <p:cNvPr id="1037" name="Picture 2" descr="C:\Users\ishenko.a\Desktop\Презентации\ГазпромСтройтэкСалават_1.png"/>
          <p:cNvPicPr>
            <a:picLocks noChangeAspect="1" noChangeArrowheads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38113" y="88900"/>
            <a:ext cx="1660525" cy="901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73" r:id="rId11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9pPr>
    </p:titleStyle>
    <p:bodyStyle>
      <a:lvl1pPr marL="342900" indent="-342900" algn="l" rtl="0" eaLnBrk="0" fontAlgn="base" hangingPunct="0">
        <a:spcBef>
          <a:spcPct val="0"/>
        </a:spcBef>
        <a:spcAft>
          <a:spcPct val="0"/>
        </a:spcAft>
        <a:buChar char="•"/>
        <a:defRPr sz="2600" b="1">
          <a:solidFill>
            <a:srgbClr val="003366"/>
          </a:solidFill>
          <a:latin typeface="+mn-lt"/>
          <a:ea typeface="+mn-ea"/>
          <a:cs typeface="+mn-cs"/>
        </a:defRPr>
      </a:lvl1pPr>
      <a:lvl2pPr marL="827088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Arial" charset="0"/>
        </a:defRPr>
      </a:lvl2pPr>
      <a:lvl3pPr marL="1235075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Arial" charset="0"/>
        </a:defRPr>
      </a:lvl3pPr>
      <a:lvl4pPr marL="1643063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Arial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0" y="1079500"/>
            <a:ext cx="9144000" cy="1528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216000" tIns="0" rIns="21600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</p:txBody>
      </p:sp>
      <p:grpSp>
        <p:nvGrpSpPr>
          <p:cNvPr id="1027" name="Group 3"/>
          <p:cNvGrpSpPr>
            <a:grpSpLocks/>
          </p:cNvGrpSpPr>
          <p:nvPr userDrawn="1"/>
        </p:nvGrpSpPr>
        <p:grpSpPr bwMode="auto">
          <a:xfrm>
            <a:off x="0" y="6318250"/>
            <a:ext cx="9144000" cy="539750"/>
            <a:chOff x="0" y="3974"/>
            <a:chExt cx="5760" cy="340"/>
          </a:xfrm>
        </p:grpSpPr>
        <p:sp>
          <p:nvSpPr>
            <p:cNvPr id="1037" name="Rectangle 4"/>
            <p:cNvSpPr>
              <a:spLocks noChangeArrowheads="1"/>
            </p:cNvSpPr>
            <p:nvPr userDrawn="1"/>
          </p:nvSpPr>
          <p:spPr bwMode="auto">
            <a:xfrm>
              <a:off x="0" y="3974"/>
              <a:ext cx="1220" cy="340"/>
            </a:xfrm>
            <a:prstGeom prst="rect">
              <a:avLst/>
            </a:prstGeom>
            <a:solidFill>
              <a:srgbClr val="0066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 anchor="ctr"/>
            <a:lstStyle>
              <a:lvl1pPr>
                <a:defRPr sz="1700">
                  <a:solidFill>
                    <a:schemeClr val="bg1"/>
                  </a:solidFill>
                  <a:latin typeface="Arial Narrow" panose="020B0606020202030204" pitchFamily="34" charset="0"/>
                </a:defRPr>
              </a:lvl1pPr>
              <a:lvl2pPr marL="742950" indent="-285750">
                <a:defRPr sz="1700">
                  <a:solidFill>
                    <a:schemeClr val="bg1"/>
                  </a:solidFill>
                  <a:latin typeface="Arial Narrow" panose="020B0606020202030204" pitchFamily="34" charset="0"/>
                </a:defRPr>
              </a:lvl2pPr>
              <a:lvl3pPr marL="1143000" indent="-228600">
                <a:defRPr sz="1700">
                  <a:solidFill>
                    <a:schemeClr val="bg1"/>
                  </a:solidFill>
                  <a:latin typeface="Arial Narrow" panose="020B0606020202030204" pitchFamily="34" charset="0"/>
                </a:defRPr>
              </a:lvl3pPr>
              <a:lvl4pPr marL="1600200" indent="-228600">
                <a:defRPr sz="1700">
                  <a:solidFill>
                    <a:schemeClr val="bg1"/>
                  </a:solidFill>
                  <a:latin typeface="Arial Narrow" panose="020B0606020202030204" pitchFamily="34" charset="0"/>
                </a:defRPr>
              </a:lvl4pPr>
              <a:lvl5pPr marL="2057400" indent="-228600">
                <a:defRPr sz="1700">
                  <a:solidFill>
                    <a:schemeClr val="bg1"/>
                  </a:solidFill>
                  <a:latin typeface="Arial Narrow" panose="020B060602020203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bg1"/>
                  </a:solidFill>
                  <a:latin typeface="Arial Narrow" panose="020B060602020203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bg1"/>
                  </a:solidFill>
                  <a:latin typeface="Arial Narrow" panose="020B060602020203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bg1"/>
                  </a:solidFill>
                  <a:latin typeface="Arial Narrow" panose="020B060602020203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bg1"/>
                  </a:solidFill>
                  <a:latin typeface="Arial Narrow" panose="020B0606020202030204" pitchFamily="34" charset="0"/>
                </a:defRPr>
              </a:lvl9pPr>
            </a:lstStyle>
            <a:p>
              <a:pPr eaLnBrk="1" hangingPunct="1">
                <a:defRPr/>
              </a:pPr>
              <a:endParaRPr lang="ru-RU" altLang="ru-RU" smtClean="0"/>
            </a:p>
          </p:txBody>
        </p:sp>
        <p:sp>
          <p:nvSpPr>
            <p:cNvPr id="1038" name="Rectangle 5"/>
            <p:cNvSpPr>
              <a:spLocks noChangeArrowheads="1"/>
            </p:cNvSpPr>
            <p:nvPr userDrawn="1"/>
          </p:nvSpPr>
          <p:spPr bwMode="auto">
            <a:xfrm>
              <a:off x="1224" y="3974"/>
              <a:ext cx="4536" cy="340"/>
            </a:xfrm>
            <a:prstGeom prst="rect">
              <a:avLst/>
            </a:prstGeom>
            <a:solidFill>
              <a:srgbClr val="3399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 anchor="ctr"/>
            <a:lstStyle>
              <a:lvl1pPr>
                <a:defRPr sz="1700">
                  <a:solidFill>
                    <a:schemeClr val="bg1"/>
                  </a:solidFill>
                  <a:latin typeface="Arial Narrow" panose="020B0606020202030204" pitchFamily="34" charset="0"/>
                </a:defRPr>
              </a:lvl1pPr>
              <a:lvl2pPr marL="742950" indent="-285750">
                <a:defRPr sz="1700">
                  <a:solidFill>
                    <a:schemeClr val="bg1"/>
                  </a:solidFill>
                  <a:latin typeface="Arial Narrow" panose="020B0606020202030204" pitchFamily="34" charset="0"/>
                </a:defRPr>
              </a:lvl2pPr>
              <a:lvl3pPr marL="1143000" indent="-228600">
                <a:defRPr sz="1700">
                  <a:solidFill>
                    <a:schemeClr val="bg1"/>
                  </a:solidFill>
                  <a:latin typeface="Arial Narrow" panose="020B0606020202030204" pitchFamily="34" charset="0"/>
                </a:defRPr>
              </a:lvl3pPr>
              <a:lvl4pPr marL="1600200" indent="-228600">
                <a:defRPr sz="1700">
                  <a:solidFill>
                    <a:schemeClr val="bg1"/>
                  </a:solidFill>
                  <a:latin typeface="Arial Narrow" panose="020B0606020202030204" pitchFamily="34" charset="0"/>
                </a:defRPr>
              </a:lvl4pPr>
              <a:lvl5pPr marL="2057400" indent="-228600">
                <a:defRPr sz="1700">
                  <a:solidFill>
                    <a:schemeClr val="bg1"/>
                  </a:solidFill>
                  <a:latin typeface="Arial Narrow" panose="020B060602020203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bg1"/>
                  </a:solidFill>
                  <a:latin typeface="Arial Narrow" panose="020B060602020203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bg1"/>
                  </a:solidFill>
                  <a:latin typeface="Arial Narrow" panose="020B060602020203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bg1"/>
                  </a:solidFill>
                  <a:latin typeface="Arial Narrow" panose="020B060602020203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bg1"/>
                  </a:solidFill>
                  <a:latin typeface="Arial Narrow" panose="020B0606020202030204" pitchFamily="34" charset="0"/>
                </a:defRPr>
              </a:lvl9pPr>
            </a:lstStyle>
            <a:p>
              <a:pPr eaLnBrk="1" hangingPunct="1">
                <a:defRPr/>
              </a:pPr>
              <a:endParaRPr lang="ru-RU" altLang="ru-RU" smtClean="0"/>
            </a:p>
          </p:txBody>
        </p:sp>
        <p:sp>
          <p:nvSpPr>
            <p:cNvPr id="1039" name="Line 6"/>
            <p:cNvSpPr>
              <a:spLocks noChangeShapeType="1"/>
            </p:cNvSpPr>
            <p:nvPr userDrawn="1"/>
          </p:nvSpPr>
          <p:spPr bwMode="auto">
            <a:xfrm>
              <a:off x="1220" y="3974"/>
              <a:ext cx="0" cy="340"/>
            </a:xfrm>
            <a:prstGeom prst="line">
              <a:avLst/>
            </a:prstGeom>
            <a:noFill/>
            <a:ln w="15875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 anchor="ctr"/>
            <a:lstStyle/>
            <a:p>
              <a:endParaRPr lang="ru-RU"/>
            </a:p>
          </p:txBody>
        </p:sp>
      </p:grpSp>
      <p:sp>
        <p:nvSpPr>
          <p:cNvPr id="1028" name="Rectangle 7"/>
          <p:cNvSpPr>
            <a:spLocks noChangeArrowheads="1"/>
          </p:cNvSpPr>
          <p:nvPr userDrawn="1"/>
        </p:nvSpPr>
        <p:spPr bwMode="auto">
          <a:xfrm>
            <a:off x="0" y="0"/>
            <a:ext cx="1936750" cy="1079500"/>
          </a:xfrm>
          <a:prstGeom prst="rect">
            <a:avLst/>
          </a:prstGeom>
          <a:solidFill>
            <a:srgbClr val="0066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/>
          <a:lstStyle>
            <a:lvl1pPr>
              <a:defRPr sz="1700">
                <a:solidFill>
                  <a:schemeClr val="bg1"/>
                </a:solidFill>
                <a:latin typeface="Arial Narrow" panose="020B0606020202030204" pitchFamily="34" charset="0"/>
              </a:defRPr>
            </a:lvl1pPr>
            <a:lvl2pPr marL="742950" indent="-285750">
              <a:defRPr sz="1700">
                <a:solidFill>
                  <a:schemeClr val="bg1"/>
                </a:solidFill>
                <a:latin typeface="Arial Narrow" panose="020B0606020202030204" pitchFamily="34" charset="0"/>
              </a:defRPr>
            </a:lvl2pPr>
            <a:lvl3pPr marL="1143000" indent="-228600">
              <a:defRPr sz="1700">
                <a:solidFill>
                  <a:schemeClr val="bg1"/>
                </a:solidFill>
                <a:latin typeface="Arial Narrow" panose="020B0606020202030204" pitchFamily="34" charset="0"/>
              </a:defRPr>
            </a:lvl3pPr>
            <a:lvl4pPr marL="1600200" indent="-228600">
              <a:defRPr sz="1700">
                <a:solidFill>
                  <a:schemeClr val="bg1"/>
                </a:solidFill>
                <a:latin typeface="Arial Narrow" panose="020B0606020202030204" pitchFamily="34" charset="0"/>
              </a:defRPr>
            </a:lvl4pPr>
            <a:lvl5pPr marL="2057400" indent="-228600">
              <a:defRPr sz="1700">
                <a:solidFill>
                  <a:schemeClr val="bg1"/>
                </a:solidFill>
                <a:latin typeface="Arial Narrow" panose="020B0606020202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bg1"/>
                </a:solidFill>
                <a:latin typeface="Arial Narrow" panose="020B0606020202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bg1"/>
                </a:solidFill>
                <a:latin typeface="Arial Narrow" panose="020B0606020202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bg1"/>
                </a:solidFill>
                <a:latin typeface="Arial Narrow" panose="020B0606020202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bg1"/>
                </a:solidFill>
                <a:latin typeface="Arial Narrow" panose="020B0606020202030204" pitchFamily="34" charset="0"/>
              </a:defRPr>
            </a:lvl9pPr>
          </a:lstStyle>
          <a:p>
            <a:pPr eaLnBrk="1" hangingPunct="1">
              <a:defRPr/>
            </a:pPr>
            <a:endParaRPr lang="ru-RU" altLang="ru-RU" smtClean="0"/>
          </a:p>
        </p:txBody>
      </p:sp>
      <p:sp>
        <p:nvSpPr>
          <p:cNvPr id="1029" name="Rectangle 8"/>
          <p:cNvSpPr>
            <a:spLocks noChangeArrowheads="1"/>
          </p:cNvSpPr>
          <p:nvPr userDrawn="1"/>
        </p:nvSpPr>
        <p:spPr bwMode="auto">
          <a:xfrm>
            <a:off x="1943100" y="0"/>
            <a:ext cx="7200900" cy="1079500"/>
          </a:xfrm>
          <a:prstGeom prst="rect">
            <a:avLst/>
          </a:prstGeom>
          <a:solidFill>
            <a:srgbClr val="003366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/>
          <a:lstStyle>
            <a:lvl1pPr>
              <a:defRPr sz="1700">
                <a:solidFill>
                  <a:schemeClr val="bg1"/>
                </a:solidFill>
                <a:latin typeface="Arial Narrow" panose="020B0606020202030204" pitchFamily="34" charset="0"/>
              </a:defRPr>
            </a:lvl1pPr>
            <a:lvl2pPr marL="742950" indent="-285750">
              <a:defRPr sz="1700">
                <a:solidFill>
                  <a:schemeClr val="bg1"/>
                </a:solidFill>
                <a:latin typeface="Arial Narrow" panose="020B0606020202030204" pitchFamily="34" charset="0"/>
              </a:defRPr>
            </a:lvl2pPr>
            <a:lvl3pPr marL="1143000" indent="-228600">
              <a:defRPr sz="1700">
                <a:solidFill>
                  <a:schemeClr val="bg1"/>
                </a:solidFill>
                <a:latin typeface="Arial Narrow" panose="020B0606020202030204" pitchFamily="34" charset="0"/>
              </a:defRPr>
            </a:lvl3pPr>
            <a:lvl4pPr marL="1600200" indent="-228600">
              <a:defRPr sz="1700">
                <a:solidFill>
                  <a:schemeClr val="bg1"/>
                </a:solidFill>
                <a:latin typeface="Arial Narrow" panose="020B0606020202030204" pitchFamily="34" charset="0"/>
              </a:defRPr>
            </a:lvl4pPr>
            <a:lvl5pPr marL="2057400" indent="-228600">
              <a:defRPr sz="1700">
                <a:solidFill>
                  <a:schemeClr val="bg1"/>
                </a:solidFill>
                <a:latin typeface="Arial Narrow" panose="020B0606020202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bg1"/>
                </a:solidFill>
                <a:latin typeface="Arial Narrow" panose="020B0606020202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bg1"/>
                </a:solidFill>
                <a:latin typeface="Arial Narrow" panose="020B0606020202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bg1"/>
                </a:solidFill>
                <a:latin typeface="Arial Narrow" panose="020B0606020202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bg1"/>
                </a:solidFill>
                <a:latin typeface="Arial Narrow" panose="020B0606020202030204" pitchFamily="34" charset="0"/>
              </a:defRPr>
            </a:lvl9pPr>
          </a:lstStyle>
          <a:p>
            <a:pPr eaLnBrk="1" hangingPunct="1">
              <a:defRPr/>
            </a:pPr>
            <a:endParaRPr lang="ru-RU" altLang="ru-RU" smtClean="0"/>
          </a:p>
        </p:txBody>
      </p:sp>
      <p:sp>
        <p:nvSpPr>
          <p:cNvPr id="1030" name="Line 9"/>
          <p:cNvSpPr>
            <a:spLocks noChangeShapeType="1"/>
          </p:cNvSpPr>
          <p:nvPr userDrawn="1"/>
        </p:nvSpPr>
        <p:spPr bwMode="auto">
          <a:xfrm>
            <a:off x="1936750" y="0"/>
            <a:ext cx="0" cy="1079500"/>
          </a:xfrm>
          <a:prstGeom prst="line">
            <a:avLst/>
          </a:prstGeom>
          <a:noFill/>
          <a:ln w="15875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 anchor="ctr"/>
          <a:lstStyle/>
          <a:p>
            <a:endParaRPr lang="ru-RU"/>
          </a:p>
        </p:txBody>
      </p:sp>
      <p:sp>
        <p:nvSpPr>
          <p:cNvPr id="1031" name="Rectangle 10"/>
          <p:cNvSpPr>
            <a:spLocks noGrp="1" noChangeArrowheads="1"/>
          </p:cNvSpPr>
          <p:nvPr>
            <p:ph type="title"/>
          </p:nvPr>
        </p:nvSpPr>
        <p:spPr bwMode="auto">
          <a:xfrm>
            <a:off x="2159000" y="0"/>
            <a:ext cx="6985000" cy="1009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399371" name="Rectangle 11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204788" y="6362700"/>
            <a:ext cx="1487487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eaLnBrk="1" hangingPunct="1">
              <a:defRPr sz="2000" b="1"/>
            </a:lvl1pPr>
          </a:lstStyle>
          <a:p>
            <a:pPr>
              <a:defRPr/>
            </a:pPr>
            <a:r>
              <a:rPr lang="en-US"/>
              <a:t>&lt;#&gt;</a:t>
            </a:r>
            <a:endParaRPr lang="ru-RU"/>
          </a:p>
        </p:txBody>
      </p:sp>
      <p:sp>
        <p:nvSpPr>
          <p:cNvPr id="399372" name="Rectangle 12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144713" y="6362700"/>
            <a:ext cx="67691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eaLnBrk="1" hangingPunct="1">
              <a:defRPr sz="2000"/>
            </a:lvl1pPr>
          </a:lstStyle>
          <a:p>
            <a:pPr>
              <a:defRPr/>
            </a:pPr>
            <a:r>
              <a:rPr lang="ru-RU"/>
              <a:t>НАЗВАНИЕ ПРЕЗЕНТАЦИИ</a:t>
            </a:r>
          </a:p>
        </p:txBody>
      </p:sp>
      <p:sp>
        <p:nvSpPr>
          <p:cNvPr id="1034" name="Line 14"/>
          <p:cNvSpPr>
            <a:spLocks noChangeShapeType="1"/>
          </p:cNvSpPr>
          <p:nvPr userDrawn="1"/>
        </p:nvSpPr>
        <p:spPr bwMode="auto">
          <a:xfrm>
            <a:off x="0" y="6315075"/>
            <a:ext cx="9144000" cy="0"/>
          </a:xfrm>
          <a:prstGeom prst="line">
            <a:avLst/>
          </a:prstGeom>
          <a:noFill/>
          <a:ln w="15875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 anchor="ctr"/>
          <a:lstStyle/>
          <a:p>
            <a:endParaRPr lang="ru-RU"/>
          </a:p>
        </p:txBody>
      </p:sp>
      <p:sp>
        <p:nvSpPr>
          <p:cNvPr id="1035" name="Line 15"/>
          <p:cNvSpPr>
            <a:spLocks noChangeShapeType="1"/>
          </p:cNvSpPr>
          <p:nvPr userDrawn="1"/>
        </p:nvSpPr>
        <p:spPr bwMode="auto">
          <a:xfrm>
            <a:off x="0" y="1079500"/>
            <a:ext cx="9144000" cy="0"/>
          </a:xfrm>
          <a:prstGeom prst="line">
            <a:avLst/>
          </a:prstGeom>
          <a:noFill/>
          <a:ln w="15875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 anchor="ctr"/>
          <a:lstStyle/>
          <a:p>
            <a:endParaRPr lang="ru-RU"/>
          </a:p>
        </p:txBody>
      </p:sp>
      <p:pic>
        <p:nvPicPr>
          <p:cNvPr id="1036" name="Рисунок 16" descr="Stroitek Salavat Logo.wmf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563" y="96838"/>
            <a:ext cx="1546225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681353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2" r:id="rId1"/>
    <p:sldLayoutId id="2147483793" r:id="rId2"/>
    <p:sldLayoutId id="2147483794" r:id="rId3"/>
    <p:sldLayoutId id="2147483795" r:id="rId4"/>
    <p:sldLayoutId id="2147483796" r:id="rId5"/>
    <p:sldLayoutId id="2147483797" r:id="rId6"/>
    <p:sldLayoutId id="2147483798" r:id="rId7"/>
    <p:sldLayoutId id="2147483799" r:id="rId8"/>
    <p:sldLayoutId id="2147483800" r:id="rId9"/>
    <p:sldLayoutId id="2147483801" r:id="rId10"/>
    <p:sldLayoutId id="2147483802" r:id="rId11"/>
  </p:sldLayoutIdLst>
  <p:hf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9pPr>
    </p:titleStyle>
    <p:bodyStyle>
      <a:lvl1pPr algn="l" rtl="0" eaLnBrk="0" fontAlgn="base" hangingPunct="0">
        <a:spcBef>
          <a:spcPct val="0"/>
        </a:spcBef>
        <a:spcAft>
          <a:spcPct val="0"/>
        </a:spcAft>
        <a:defRPr sz="2600" b="1">
          <a:solidFill>
            <a:srgbClr val="003366"/>
          </a:solidFill>
          <a:latin typeface="+mn-lt"/>
          <a:ea typeface="+mn-ea"/>
          <a:cs typeface="+mn-cs"/>
        </a:defRPr>
      </a:lvl1pPr>
      <a:lvl2pPr marL="827088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Arial" charset="0"/>
        </a:defRPr>
      </a:lvl2pPr>
      <a:lvl3pPr marL="1235075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Arial" charset="0"/>
        </a:defRPr>
      </a:lvl3pPr>
      <a:lvl4pPr marL="1643063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Arial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0" y="1079500"/>
            <a:ext cx="9144000" cy="1528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216000" tIns="0" rIns="21600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</p:txBody>
      </p:sp>
      <p:grpSp>
        <p:nvGrpSpPr>
          <p:cNvPr id="1027" name="Group 3"/>
          <p:cNvGrpSpPr>
            <a:grpSpLocks/>
          </p:cNvGrpSpPr>
          <p:nvPr userDrawn="1"/>
        </p:nvGrpSpPr>
        <p:grpSpPr bwMode="auto">
          <a:xfrm>
            <a:off x="0" y="6318250"/>
            <a:ext cx="9144000" cy="539750"/>
            <a:chOff x="0" y="3974"/>
            <a:chExt cx="5760" cy="340"/>
          </a:xfrm>
        </p:grpSpPr>
        <p:sp>
          <p:nvSpPr>
            <p:cNvPr id="1037" name="Rectangle 4"/>
            <p:cNvSpPr>
              <a:spLocks noChangeArrowheads="1"/>
            </p:cNvSpPr>
            <p:nvPr userDrawn="1"/>
          </p:nvSpPr>
          <p:spPr bwMode="auto">
            <a:xfrm>
              <a:off x="0" y="3974"/>
              <a:ext cx="1220" cy="340"/>
            </a:xfrm>
            <a:prstGeom prst="rect">
              <a:avLst/>
            </a:prstGeom>
            <a:solidFill>
              <a:srgbClr val="0066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 anchor="ctr"/>
            <a:lstStyle>
              <a:lvl1pPr>
                <a:defRPr sz="1700">
                  <a:solidFill>
                    <a:schemeClr val="bg1"/>
                  </a:solidFill>
                  <a:latin typeface="Arial Narrow" panose="020B0606020202030204" pitchFamily="34" charset="0"/>
                </a:defRPr>
              </a:lvl1pPr>
              <a:lvl2pPr marL="742950" indent="-285750">
                <a:defRPr sz="1700">
                  <a:solidFill>
                    <a:schemeClr val="bg1"/>
                  </a:solidFill>
                  <a:latin typeface="Arial Narrow" panose="020B0606020202030204" pitchFamily="34" charset="0"/>
                </a:defRPr>
              </a:lvl2pPr>
              <a:lvl3pPr marL="1143000" indent="-228600">
                <a:defRPr sz="1700">
                  <a:solidFill>
                    <a:schemeClr val="bg1"/>
                  </a:solidFill>
                  <a:latin typeface="Arial Narrow" panose="020B0606020202030204" pitchFamily="34" charset="0"/>
                </a:defRPr>
              </a:lvl3pPr>
              <a:lvl4pPr marL="1600200" indent="-228600">
                <a:defRPr sz="1700">
                  <a:solidFill>
                    <a:schemeClr val="bg1"/>
                  </a:solidFill>
                  <a:latin typeface="Arial Narrow" panose="020B0606020202030204" pitchFamily="34" charset="0"/>
                </a:defRPr>
              </a:lvl4pPr>
              <a:lvl5pPr marL="2057400" indent="-228600">
                <a:defRPr sz="1700">
                  <a:solidFill>
                    <a:schemeClr val="bg1"/>
                  </a:solidFill>
                  <a:latin typeface="Arial Narrow" panose="020B060602020203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bg1"/>
                  </a:solidFill>
                  <a:latin typeface="Arial Narrow" panose="020B060602020203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bg1"/>
                  </a:solidFill>
                  <a:latin typeface="Arial Narrow" panose="020B060602020203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bg1"/>
                  </a:solidFill>
                  <a:latin typeface="Arial Narrow" panose="020B060602020203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bg1"/>
                  </a:solidFill>
                  <a:latin typeface="Arial Narrow" panose="020B0606020202030204" pitchFamily="34" charset="0"/>
                </a:defRPr>
              </a:lvl9pPr>
            </a:lstStyle>
            <a:p>
              <a:pPr eaLnBrk="1" hangingPunct="1">
                <a:defRPr/>
              </a:pPr>
              <a:endParaRPr lang="ru-RU" altLang="ru-RU" smtClean="0"/>
            </a:p>
          </p:txBody>
        </p:sp>
        <p:sp>
          <p:nvSpPr>
            <p:cNvPr id="1038" name="Rectangle 5"/>
            <p:cNvSpPr>
              <a:spLocks noChangeArrowheads="1"/>
            </p:cNvSpPr>
            <p:nvPr userDrawn="1"/>
          </p:nvSpPr>
          <p:spPr bwMode="auto">
            <a:xfrm>
              <a:off x="1224" y="3974"/>
              <a:ext cx="4536" cy="340"/>
            </a:xfrm>
            <a:prstGeom prst="rect">
              <a:avLst/>
            </a:prstGeom>
            <a:solidFill>
              <a:srgbClr val="3399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 anchor="ctr"/>
            <a:lstStyle>
              <a:lvl1pPr>
                <a:defRPr sz="1700">
                  <a:solidFill>
                    <a:schemeClr val="bg1"/>
                  </a:solidFill>
                  <a:latin typeface="Arial Narrow" panose="020B0606020202030204" pitchFamily="34" charset="0"/>
                </a:defRPr>
              </a:lvl1pPr>
              <a:lvl2pPr marL="742950" indent="-285750">
                <a:defRPr sz="1700">
                  <a:solidFill>
                    <a:schemeClr val="bg1"/>
                  </a:solidFill>
                  <a:latin typeface="Arial Narrow" panose="020B0606020202030204" pitchFamily="34" charset="0"/>
                </a:defRPr>
              </a:lvl2pPr>
              <a:lvl3pPr marL="1143000" indent="-228600">
                <a:defRPr sz="1700">
                  <a:solidFill>
                    <a:schemeClr val="bg1"/>
                  </a:solidFill>
                  <a:latin typeface="Arial Narrow" panose="020B0606020202030204" pitchFamily="34" charset="0"/>
                </a:defRPr>
              </a:lvl3pPr>
              <a:lvl4pPr marL="1600200" indent="-228600">
                <a:defRPr sz="1700">
                  <a:solidFill>
                    <a:schemeClr val="bg1"/>
                  </a:solidFill>
                  <a:latin typeface="Arial Narrow" panose="020B0606020202030204" pitchFamily="34" charset="0"/>
                </a:defRPr>
              </a:lvl4pPr>
              <a:lvl5pPr marL="2057400" indent="-228600">
                <a:defRPr sz="1700">
                  <a:solidFill>
                    <a:schemeClr val="bg1"/>
                  </a:solidFill>
                  <a:latin typeface="Arial Narrow" panose="020B060602020203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bg1"/>
                  </a:solidFill>
                  <a:latin typeface="Arial Narrow" panose="020B060602020203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bg1"/>
                  </a:solidFill>
                  <a:latin typeface="Arial Narrow" panose="020B060602020203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bg1"/>
                  </a:solidFill>
                  <a:latin typeface="Arial Narrow" panose="020B060602020203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bg1"/>
                  </a:solidFill>
                  <a:latin typeface="Arial Narrow" panose="020B0606020202030204" pitchFamily="34" charset="0"/>
                </a:defRPr>
              </a:lvl9pPr>
            </a:lstStyle>
            <a:p>
              <a:pPr eaLnBrk="1" hangingPunct="1">
                <a:defRPr/>
              </a:pPr>
              <a:endParaRPr lang="ru-RU" altLang="ru-RU" smtClean="0"/>
            </a:p>
          </p:txBody>
        </p:sp>
        <p:sp>
          <p:nvSpPr>
            <p:cNvPr id="1039" name="Line 6"/>
            <p:cNvSpPr>
              <a:spLocks noChangeShapeType="1"/>
            </p:cNvSpPr>
            <p:nvPr userDrawn="1"/>
          </p:nvSpPr>
          <p:spPr bwMode="auto">
            <a:xfrm>
              <a:off x="1220" y="3974"/>
              <a:ext cx="0" cy="340"/>
            </a:xfrm>
            <a:prstGeom prst="line">
              <a:avLst/>
            </a:prstGeom>
            <a:noFill/>
            <a:ln w="15875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 anchor="ctr"/>
            <a:lstStyle/>
            <a:p>
              <a:endParaRPr lang="ru-RU"/>
            </a:p>
          </p:txBody>
        </p:sp>
      </p:grpSp>
      <p:sp>
        <p:nvSpPr>
          <p:cNvPr id="1028" name="Rectangle 7"/>
          <p:cNvSpPr>
            <a:spLocks noChangeArrowheads="1"/>
          </p:cNvSpPr>
          <p:nvPr userDrawn="1"/>
        </p:nvSpPr>
        <p:spPr bwMode="auto">
          <a:xfrm>
            <a:off x="0" y="0"/>
            <a:ext cx="1936750" cy="1079500"/>
          </a:xfrm>
          <a:prstGeom prst="rect">
            <a:avLst/>
          </a:prstGeom>
          <a:solidFill>
            <a:srgbClr val="0066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/>
          <a:lstStyle>
            <a:lvl1pPr>
              <a:defRPr sz="1700">
                <a:solidFill>
                  <a:schemeClr val="bg1"/>
                </a:solidFill>
                <a:latin typeface="Arial Narrow" panose="020B0606020202030204" pitchFamily="34" charset="0"/>
              </a:defRPr>
            </a:lvl1pPr>
            <a:lvl2pPr marL="742950" indent="-285750">
              <a:defRPr sz="1700">
                <a:solidFill>
                  <a:schemeClr val="bg1"/>
                </a:solidFill>
                <a:latin typeface="Arial Narrow" panose="020B0606020202030204" pitchFamily="34" charset="0"/>
              </a:defRPr>
            </a:lvl2pPr>
            <a:lvl3pPr marL="1143000" indent="-228600">
              <a:defRPr sz="1700">
                <a:solidFill>
                  <a:schemeClr val="bg1"/>
                </a:solidFill>
                <a:latin typeface="Arial Narrow" panose="020B0606020202030204" pitchFamily="34" charset="0"/>
              </a:defRPr>
            </a:lvl3pPr>
            <a:lvl4pPr marL="1600200" indent="-228600">
              <a:defRPr sz="1700">
                <a:solidFill>
                  <a:schemeClr val="bg1"/>
                </a:solidFill>
                <a:latin typeface="Arial Narrow" panose="020B0606020202030204" pitchFamily="34" charset="0"/>
              </a:defRPr>
            </a:lvl4pPr>
            <a:lvl5pPr marL="2057400" indent="-228600">
              <a:defRPr sz="1700">
                <a:solidFill>
                  <a:schemeClr val="bg1"/>
                </a:solidFill>
                <a:latin typeface="Arial Narrow" panose="020B0606020202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bg1"/>
                </a:solidFill>
                <a:latin typeface="Arial Narrow" panose="020B0606020202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bg1"/>
                </a:solidFill>
                <a:latin typeface="Arial Narrow" panose="020B0606020202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bg1"/>
                </a:solidFill>
                <a:latin typeface="Arial Narrow" panose="020B0606020202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bg1"/>
                </a:solidFill>
                <a:latin typeface="Arial Narrow" panose="020B0606020202030204" pitchFamily="34" charset="0"/>
              </a:defRPr>
            </a:lvl9pPr>
          </a:lstStyle>
          <a:p>
            <a:pPr eaLnBrk="1" hangingPunct="1">
              <a:defRPr/>
            </a:pPr>
            <a:endParaRPr lang="ru-RU" altLang="ru-RU" smtClean="0"/>
          </a:p>
        </p:txBody>
      </p:sp>
      <p:sp>
        <p:nvSpPr>
          <p:cNvPr id="1029" name="Rectangle 8"/>
          <p:cNvSpPr>
            <a:spLocks noChangeArrowheads="1"/>
          </p:cNvSpPr>
          <p:nvPr userDrawn="1"/>
        </p:nvSpPr>
        <p:spPr bwMode="auto">
          <a:xfrm>
            <a:off x="1943100" y="0"/>
            <a:ext cx="7200900" cy="1079500"/>
          </a:xfrm>
          <a:prstGeom prst="rect">
            <a:avLst/>
          </a:prstGeom>
          <a:solidFill>
            <a:srgbClr val="003366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/>
          <a:lstStyle>
            <a:lvl1pPr>
              <a:defRPr sz="1700">
                <a:solidFill>
                  <a:schemeClr val="bg1"/>
                </a:solidFill>
                <a:latin typeface="Arial Narrow" panose="020B0606020202030204" pitchFamily="34" charset="0"/>
              </a:defRPr>
            </a:lvl1pPr>
            <a:lvl2pPr marL="742950" indent="-285750">
              <a:defRPr sz="1700">
                <a:solidFill>
                  <a:schemeClr val="bg1"/>
                </a:solidFill>
                <a:latin typeface="Arial Narrow" panose="020B0606020202030204" pitchFamily="34" charset="0"/>
              </a:defRPr>
            </a:lvl2pPr>
            <a:lvl3pPr marL="1143000" indent="-228600">
              <a:defRPr sz="1700">
                <a:solidFill>
                  <a:schemeClr val="bg1"/>
                </a:solidFill>
                <a:latin typeface="Arial Narrow" panose="020B0606020202030204" pitchFamily="34" charset="0"/>
              </a:defRPr>
            </a:lvl3pPr>
            <a:lvl4pPr marL="1600200" indent="-228600">
              <a:defRPr sz="1700">
                <a:solidFill>
                  <a:schemeClr val="bg1"/>
                </a:solidFill>
                <a:latin typeface="Arial Narrow" panose="020B0606020202030204" pitchFamily="34" charset="0"/>
              </a:defRPr>
            </a:lvl4pPr>
            <a:lvl5pPr marL="2057400" indent="-228600">
              <a:defRPr sz="1700">
                <a:solidFill>
                  <a:schemeClr val="bg1"/>
                </a:solidFill>
                <a:latin typeface="Arial Narrow" panose="020B0606020202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bg1"/>
                </a:solidFill>
                <a:latin typeface="Arial Narrow" panose="020B0606020202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bg1"/>
                </a:solidFill>
                <a:latin typeface="Arial Narrow" panose="020B0606020202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bg1"/>
                </a:solidFill>
                <a:latin typeface="Arial Narrow" panose="020B0606020202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bg1"/>
                </a:solidFill>
                <a:latin typeface="Arial Narrow" panose="020B0606020202030204" pitchFamily="34" charset="0"/>
              </a:defRPr>
            </a:lvl9pPr>
          </a:lstStyle>
          <a:p>
            <a:pPr eaLnBrk="1" hangingPunct="1">
              <a:defRPr/>
            </a:pPr>
            <a:endParaRPr lang="ru-RU" altLang="ru-RU" smtClean="0"/>
          </a:p>
        </p:txBody>
      </p:sp>
      <p:sp>
        <p:nvSpPr>
          <p:cNvPr id="1030" name="Line 9"/>
          <p:cNvSpPr>
            <a:spLocks noChangeShapeType="1"/>
          </p:cNvSpPr>
          <p:nvPr userDrawn="1"/>
        </p:nvSpPr>
        <p:spPr bwMode="auto">
          <a:xfrm>
            <a:off x="1936750" y="0"/>
            <a:ext cx="0" cy="1079500"/>
          </a:xfrm>
          <a:prstGeom prst="line">
            <a:avLst/>
          </a:prstGeom>
          <a:noFill/>
          <a:ln w="15875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 anchor="ctr"/>
          <a:lstStyle/>
          <a:p>
            <a:endParaRPr lang="ru-RU"/>
          </a:p>
        </p:txBody>
      </p:sp>
      <p:sp>
        <p:nvSpPr>
          <p:cNvPr id="1031" name="Rectangle 10"/>
          <p:cNvSpPr>
            <a:spLocks noGrp="1" noChangeArrowheads="1"/>
          </p:cNvSpPr>
          <p:nvPr>
            <p:ph type="title"/>
          </p:nvPr>
        </p:nvSpPr>
        <p:spPr bwMode="auto">
          <a:xfrm>
            <a:off x="2159000" y="0"/>
            <a:ext cx="6985000" cy="1009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399371" name="Rectangle 11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204788" y="6362700"/>
            <a:ext cx="1487487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eaLnBrk="1" hangingPunct="1">
              <a:defRPr sz="2000" b="1"/>
            </a:lvl1pPr>
          </a:lstStyle>
          <a:p>
            <a:pPr>
              <a:defRPr/>
            </a:pPr>
            <a:r>
              <a:rPr lang="en-US"/>
              <a:t>&lt;#&gt;</a:t>
            </a:r>
            <a:endParaRPr lang="ru-RU"/>
          </a:p>
        </p:txBody>
      </p:sp>
      <p:sp>
        <p:nvSpPr>
          <p:cNvPr id="399372" name="Rectangle 12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144713" y="6362700"/>
            <a:ext cx="67691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eaLnBrk="1" hangingPunct="1">
              <a:defRPr sz="2000"/>
            </a:lvl1pPr>
          </a:lstStyle>
          <a:p>
            <a:pPr>
              <a:defRPr/>
            </a:pPr>
            <a:r>
              <a:rPr lang="ru-RU"/>
              <a:t>НАЗВАНИЕ ПРЕЗЕНТАЦИИ</a:t>
            </a:r>
          </a:p>
        </p:txBody>
      </p:sp>
      <p:sp>
        <p:nvSpPr>
          <p:cNvPr id="1034" name="Line 14"/>
          <p:cNvSpPr>
            <a:spLocks noChangeShapeType="1"/>
          </p:cNvSpPr>
          <p:nvPr userDrawn="1"/>
        </p:nvSpPr>
        <p:spPr bwMode="auto">
          <a:xfrm>
            <a:off x="0" y="6315075"/>
            <a:ext cx="9144000" cy="0"/>
          </a:xfrm>
          <a:prstGeom prst="line">
            <a:avLst/>
          </a:prstGeom>
          <a:noFill/>
          <a:ln w="15875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 anchor="ctr"/>
          <a:lstStyle/>
          <a:p>
            <a:endParaRPr lang="ru-RU"/>
          </a:p>
        </p:txBody>
      </p:sp>
      <p:sp>
        <p:nvSpPr>
          <p:cNvPr id="1035" name="Line 15"/>
          <p:cNvSpPr>
            <a:spLocks noChangeShapeType="1"/>
          </p:cNvSpPr>
          <p:nvPr userDrawn="1"/>
        </p:nvSpPr>
        <p:spPr bwMode="auto">
          <a:xfrm>
            <a:off x="0" y="1079500"/>
            <a:ext cx="9144000" cy="0"/>
          </a:xfrm>
          <a:prstGeom prst="line">
            <a:avLst/>
          </a:prstGeom>
          <a:noFill/>
          <a:ln w="15875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 anchor="ctr"/>
          <a:lstStyle/>
          <a:p>
            <a:endParaRPr lang="ru-RU"/>
          </a:p>
        </p:txBody>
      </p:sp>
      <p:pic>
        <p:nvPicPr>
          <p:cNvPr id="1036" name="Рисунок 16" descr="Stroitek Salavat Logo.wmf"/>
          <p:cNvPicPr>
            <a:picLocks noChangeAspect="1"/>
          </p:cNvPicPr>
          <p:nvPr userDrawn="1"/>
        </p:nvPicPr>
        <p:blipFill>
          <a:blip r:embed="rId1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82563" y="96838"/>
            <a:ext cx="1546225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452242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4" r:id="rId1"/>
    <p:sldLayoutId id="2147483805" r:id="rId2"/>
    <p:sldLayoutId id="2147483806" r:id="rId3"/>
    <p:sldLayoutId id="2147483807" r:id="rId4"/>
    <p:sldLayoutId id="2147483808" r:id="rId5"/>
    <p:sldLayoutId id="2147483809" r:id="rId6"/>
    <p:sldLayoutId id="2147483810" r:id="rId7"/>
    <p:sldLayoutId id="2147483811" r:id="rId8"/>
    <p:sldLayoutId id="2147483812" r:id="rId9"/>
    <p:sldLayoutId id="2147483813" r:id="rId10"/>
    <p:sldLayoutId id="2147483814" r:id="rId11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9pPr>
    </p:titleStyle>
    <p:bodyStyle>
      <a:lvl1pPr algn="l" rtl="0" eaLnBrk="0" fontAlgn="base" hangingPunct="0">
        <a:spcBef>
          <a:spcPct val="0"/>
        </a:spcBef>
        <a:spcAft>
          <a:spcPct val="0"/>
        </a:spcAft>
        <a:defRPr sz="2600" b="1">
          <a:solidFill>
            <a:srgbClr val="003366"/>
          </a:solidFill>
          <a:latin typeface="+mn-lt"/>
          <a:ea typeface="+mn-ea"/>
          <a:cs typeface="+mn-cs"/>
        </a:defRPr>
      </a:lvl1pPr>
      <a:lvl2pPr marL="827088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Arial" charset="0"/>
        </a:defRPr>
      </a:lvl2pPr>
      <a:lvl3pPr marL="1235075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Arial" charset="0"/>
        </a:defRPr>
      </a:lvl3pPr>
      <a:lvl4pPr marL="1643063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Arial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5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12"/>
          <p:cNvSpPr>
            <a:spLocks noGrp="1" noChangeArrowheads="1"/>
          </p:cNvSpPr>
          <p:nvPr>
            <p:ph type="body" idx="1"/>
          </p:nvPr>
        </p:nvSpPr>
        <p:spPr bwMode="auto">
          <a:xfrm>
            <a:off x="0" y="1079500"/>
            <a:ext cx="9144000" cy="1528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216000" tIns="0" rIns="21600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</p:txBody>
      </p:sp>
      <p:sp>
        <p:nvSpPr>
          <p:cNvPr id="3075" name="Rectangle 19"/>
          <p:cNvSpPr>
            <a:spLocks noChangeArrowheads="1"/>
          </p:cNvSpPr>
          <p:nvPr userDrawn="1"/>
        </p:nvSpPr>
        <p:spPr bwMode="auto">
          <a:xfrm>
            <a:off x="0" y="2605088"/>
            <a:ext cx="9144000" cy="3713162"/>
          </a:xfrm>
          <a:prstGeom prst="rect">
            <a:avLst/>
          </a:prstGeom>
          <a:solidFill>
            <a:srgbClr val="0066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/>
          <a:lstStyle>
            <a:lvl1pPr eaLnBrk="0" hangingPunct="0">
              <a:defRPr sz="1700">
                <a:solidFill>
                  <a:schemeClr val="bg1"/>
                </a:solidFill>
                <a:latin typeface="Arial Narrow" pitchFamily="34" charset="0"/>
              </a:defRPr>
            </a:lvl1pPr>
            <a:lvl2pPr marL="742950" indent="-285750" eaLnBrk="0" hangingPunct="0">
              <a:defRPr sz="1700">
                <a:solidFill>
                  <a:schemeClr val="bg1"/>
                </a:solidFill>
                <a:latin typeface="Arial Narrow" pitchFamily="34" charset="0"/>
              </a:defRPr>
            </a:lvl2pPr>
            <a:lvl3pPr marL="1143000" indent="-228600" eaLnBrk="0" hangingPunct="0">
              <a:defRPr sz="1700">
                <a:solidFill>
                  <a:schemeClr val="bg1"/>
                </a:solidFill>
                <a:latin typeface="Arial Narrow" pitchFamily="34" charset="0"/>
              </a:defRPr>
            </a:lvl3pPr>
            <a:lvl4pPr marL="1600200" indent="-228600" eaLnBrk="0" hangingPunct="0">
              <a:defRPr sz="1700">
                <a:solidFill>
                  <a:schemeClr val="bg1"/>
                </a:solidFill>
                <a:latin typeface="Arial Narrow" pitchFamily="34" charset="0"/>
              </a:defRPr>
            </a:lvl4pPr>
            <a:lvl5pPr marL="2057400" indent="-228600" eaLnBrk="0" hangingPunct="0">
              <a:defRPr sz="1700">
                <a:solidFill>
                  <a:schemeClr val="bg1"/>
                </a:solidFill>
                <a:latin typeface="Arial Narrow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bg1"/>
                </a:solidFill>
                <a:latin typeface="Arial Narrow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bg1"/>
                </a:solidFill>
                <a:latin typeface="Arial Narrow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bg1"/>
                </a:solidFill>
                <a:latin typeface="Arial Narrow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bg1"/>
                </a:solidFill>
                <a:latin typeface="Arial Narrow" pitchFamily="34" charset="0"/>
              </a:defRPr>
            </a:lvl9pPr>
          </a:lstStyle>
          <a:p>
            <a:pPr eaLnBrk="1" hangingPunct="1">
              <a:defRPr/>
            </a:pPr>
            <a:endParaRPr lang="en-US" altLang="ru-RU" smtClean="0"/>
          </a:p>
        </p:txBody>
      </p:sp>
      <p:grpSp>
        <p:nvGrpSpPr>
          <p:cNvPr id="2052" name="Group 3"/>
          <p:cNvGrpSpPr>
            <a:grpSpLocks/>
          </p:cNvGrpSpPr>
          <p:nvPr userDrawn="1"/>
        </p:nvGrpSpPr>
        <p:grpSpPr bwMode="auto">
          <a:xfrm>
            <a:off x="0" y="6318250"/>
            <a:ext cx="9144000" cy="539750"/>
            <a:chOff x="0" y="3974"/>
            <a:chExt cx="5760" cy="340"/>
          </a:xfrm>
        </p:grpSpPr>
        <p:sp>
          <p:nvSpPr>
            <p:cNvPr id="3087" name="Rectangle 4"/>
            <p:cNvSpPr>
              <a:spLocks noChangeArrowheads="1"/>
            </p:cNvSpPr>
            <p:nvPr userDrawn="1"/>
          </p:nvSpPr>
          <p:spPr bwMode="auto">
            <a:xfrm>
              <a:off x="0" y="3974"/>
              <a:ext cx="1220" cy="340"/>
            </a:xfrm>
            <a:prstGeom prst="rect">
              <a:avLst/>
            </a:prstGeom>
            <a:solidFill>
              <a:srgbClr val="0066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 anchor="ctr"/>
            <a:lstStyle>
              <a:lvl1pPr eaLnBrk="0" hangingPunct="0">
                <a:defRPr sz="1700">
                  <a:solidFill>
                    <a:schemeClr val="bg1"/>
                  </a:solidFill>
                  <a:latin typeface="Arial Narrow" pitchFamily="34" charset="0"/>
                </a:defRPr>
              </a:lvl1pPr>
              <a:lvl2pPr marL="742950" indent="-285750" eaLnBrk="0" hangingPunct="0">
                <a:defRPr sz="1700">
                  <a:solidFill>
                    <a:schemeClr val="bg1"/>
                  </a:solidFill>
                  <a:latin typeface="Arial Narrow" pitchFamily="34" charset="0"/>
                </a:defRPr>
              </a:lvl2pPr>
              <a:lvl3pPr marL="1143000" indent="-228600" eaLnBrk="0" hangingPunct="0">
                <a:defRPr sz="1700">
                  <a:solidFill>
                    <a:schemeClr val="bg1"/>
                  </a:solidFill>
                  <a:latin typeface="Arial Narrow" pitchFamily="34" charset="0"/>
                </a:defRPr>
              </a:lvl3pPr>
              <a:lvl4pPr marL="1600200" indent="-228600" eaLnBrk="0" hangingPunct="0">
                <a:defRPr sz="1700">
                  <a:solidFill>
                    <a:schemeClr val="bg1"/>
                  </a:solidFill>
                  <a:latin typeface="Arial Narrow" pitchFamily="34" charset="0"/>
                </a:defRPr>
              </a:lvl4pPr>
              <a:lvl5pPr marL="2057400" indent="-228600" eaLnBrk="0" hangingPunct="0">
                <a:defRPr sz="1700">
                  <a:solidFill>
                    <a:schemeClr val="bg1"/>
                  </a:solidFill>
                  <a:latin typeface="Arial Narrow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bg1"/>
                  </a:solidFill>
                  <a:latin typeface="Arial Narrow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bg1"/>
                  </a:solidFill>
                  <a:latin typeface="Arial Narrow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bg1"/>
                  </a:solidFill>
                  <a:latin typeface="Arial Narrow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bg1"/>
                  </a:solidFill>
                  <a:latin typeface="Arial Narrow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ru-RU" smtClean="0"/>
            </a:p>
          </p:txBody>
        </p:sp>
        <p:sp>
          <p:nvSpPr>
            <p:cNvPr id="3088" name="Rectangle 5"/>
            <p:cNvSpPr>
              <a:spLocks noChangeArrowheads="1"/>
            </p:cNvSpPr>
            <p:nvPr userDrawn="1"/>
          </p:nvSpPr>
          <p:spPr bwMode="auto">
            <a:xfrm>
              <a:off x="1224" y="3974"/>
              <a:ext cx="4536" cy="340"/>
            </a:xfrm>
            <a:prstGeom prst="rect">
              <a:avLst/>
            </a:prstGeom>
            <a:solidFill>
              <a:srgbClr val="3399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 anchor="ctr"/>
            <a:lstStyle>
              <a:lvl1pPr eaLnBrk="0" hangingPunct="0">
                <a:defRPr sz="1700">
                  <a:solidFill>
                    <a:schemeClr val="bg1"/>
                  </a:solidFill>
                  <a:latin typeface="Arial Narrow" pitchFamily="34" charset="0"/>
                </a:defRPr>
              </a:lvl1pPr>
              <a:lvl2pPr marL="742950" indent="-285750" eaLnBrk="0" hangingPunct="0">
                <a:defRPr sz="1700">
                  <a:solidFill>
                    <a:schemeClr val="bg1"/>
                  </a:solidFill>
                  <a:latin typeface="Arial Narrow" pitchFamily="34" charset="0"/>
                </a:defRPr>
              </a:lvl2pPr>
              <a:lvl3pPr marL="1143000" indent="-228600" eaLnBrk="0" hangingPunct="0">
                <a:defRPr sz="1700">
                  <a:solidFill>
                    <a:schemeClr val="bg1"/>
                  </a:solidFill>
                  <a:latin typeface="Arial Narrow" pitchFamily="34" charset="0"/>
                </a:defRPr>
              </a:lvl3pPr>
              <a:lvl4pPr marL="1600200" indent="-228600" eaLnBrk="0" hangingPunct="0">
                <a:defRPr sz="1700">
                  <a:solidFill>
                    <a:schemeClr val="bg1"/>
                  </a:solidFill>
                  <a:latin typeface="Arial Narrow" pitchFamily="34" charset="0"/>
                </a:defRPr>
              </a:lvl4pPr>
              <a:lvl5pPr marL="2057400" indent="-228600" eaLnBrk="0" hangingPunct="0">
                <a:defRPr sz="1700">
                  <a:solidFill>
                    <a:schemeClr val="bg1"/>
                  </a:solidFill>
                  <a:latin typeface="Arial Narrow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bg1"/>
                  </a:solidFill>
                  <a:latin typeface="Arial Narrow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bg1"/>
                  </a:solidFill>
                  <a:latin typeface="Arial Narrow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bg1"/>
                  </a:solidFill>
                  <a:latin typeface="Arial Narrow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bg1"/>
                  </a:solidFill>
                  <a:latin typeface="Arial Narrow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ru-RU" smtClean="0"/>
            </a:p>
          </p:txBody>
        </p:sp>
        <p:sp>
          <p:nvSpPr>
            <p:cNvPr id="2065" name="Line 6"/>
            <p:cNvSpPr>
              <a:spLocks noChangeShapeType="1"/>
            </p:cNvSpPr>
            <p:nvPr userDrawn="1"/>
          </p:nvSpPr>
          <p:spPr bwMode="auto">
            <a:xfrm>
              <a:off x="1220" y="3974"/>
              <a:ext cx="0" cy="340"/>
            </a:xfrm>
            <a:prstGeom prst="line">
              <a:avLst/>
            </a:prstGeom>
            <a:noFill/>
            <a:ln w="15875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 anchor="ctr"/>
            <a:lstStyle/>
            <a:p>
              <a:endParaRPr lang="ru-RU"/>
            </a:p>
          </p:txBody>
        </p:sp>
      </p:grpSp>
      <p:sp>
        <p:nvSpPr>
          <p:cNvPr id="3077" name="Rectangle 7"/>
          <p:cNvSpPr>
            <a:spLocks noChangeArrowheads="1"/>
          </p:cNvSpPr>
          <p:nvPr userDrawn="1"/>
        </p:nvSpPr>
        <p:spPr bwMode="auto">
          <a:xfrm>
            <a:off x="0" y="0"/>
            <a:ext cx="1936750" cy="1079500"/>
          </a:xfrm>
          <a:prstGeom prst="rect">
            <a:avLst/>
          </a:prstGeom>
          <a:solidFill>
            <a:srgbClr val="0066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/>
          <a:lstStyle>
            <a:lvl1pPr eaLnBrk="0" hangingPunct="0">
              <a:defRPr sz="1700">
                <a:solidFill>
                  <a:schemeClr val="bg1"/>
                </a:solidFill>
                <a:latin typeface="Arial Narrow" pitchFamily="34" charset="0"/>
              </a:defRPr>
            </a:lvl1pPr>
            <a:lvl2pPr marL="742950" indent="-285750" eaLnBrk="0" hangingPunct="0">
              <a:defRPr sz="1700">
                <a:solidFill>
                  <a:schemeClr val="bg1"/>
                </a:solidFill>
                <a:latin typeface="Arial Narrow" pitchFamily="34" charset="0"/>
              </a:defRPr>
            </a:lvl2pPr>
            <a:lvl3pPr marL="1143000" indent="-228600" eaLnBrk="0" hangingPunct="0">
              <a:defRPr sz="1700">
                <a:solidFill>
                  <a:schemeClr val="bg1"/>
                </a:solidFill>
                <a:latin typeface="Arial Narrow" pitchFamily="34" charset="0"/>
              </a:defRPr>
            </a:lvl3pPr>
            <a:lvl4pPr marL="1600200" indent="-228600" eaLnBrk="0" hangingPunct="0">
              <a:defRPr sz="1700">
                <a:solidFill>
                  <a:schemeClr val="bg1"/>
                </a:solidFill>
                <a:latin typeface="Arial Narrow" pitchFamily="34" charset="0"/>
              </a:defRPr>
            </a:lvl4pPr>
            <a:lvl5pPr marL="2057400" indent="-228600" eaLnBrk="0" hangingPunct="0">
              <a:defRPr sz="1700">
                <a:solidFill>
                  <a:schemeClr val="bg1"/>
                </a:solidFill>
                <a:latin typeface="Arial Narrow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bg1"/>
                </a:solidFill>
                <a:latin typeface="Arial Narrow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bg1"/>
                </a:solidFill>
                <a:latin typeface="Arial Narrow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bg1"/>
                </a:solidFill>
                <a:latin typeface="Arial Narrow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bg1"/>
                </a:solidFill>
                <a:latin typeface="Arial Narrow" pitchFamily="34" charset="0"/>
              </a:defRPr>
            </a:lvl9pPr>
          </a:lstStyle>
          <a:p>
            <a:pPr eaLnBrk="1" hangingPunct="1">
              <a:defRPr/>
            </a:pPr>
            <a:endParaRPr lang="en-US" altLang="ru-RU" smtClean="0"/>
          </a:p>
        </p:txBody>
      </p:sp>
      <p:sp>
        <p:nvSpPr>
          <p:cNvPr id="3078" name="Rectangle 8"/>
          <p:cNvSpPr>
            <a:spLocks noChangeArrowheads="1"/>
          </p:cNvSpPr>
          <p:nvPr userDrawn="1"/>
        </p:nvSpPr>
        <p:spPr bwMode="auto">
          <a:xfrm>
            <a:off x="1943100" y="0"/>
            <a:ext cx="7200900" cy="1079500"/>
          </a:xfrm>
          <a:prstGeom prst="rect">
            <a:avLst/>
          </a:prstGeom>
          <a:solidFill>
            <a:srgbClr val="003366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/>
          <a:lstStyle>
            <a:lvl1pPr eaLnBrk="0" hangingPunct="0">
              <a:defRPr sz="1700">
                <a:solidFill>
                  <a:schemeClr val="bg1"/>
                </a:solidFill>
                <a:latin typeface="Arial Narrow" pitchFamily="34" charset="0"/>
              </a:defRPr>
            </a:lvl1pPr>
            <a:lvl2pPr marL="742950" indent="-285750" eaLnBrk="0" hangingPunct="0">
              <a:defRPr sz="1700">
                <a:solidFill>
                  <a:schemeClr val="bg1"/>
                </a:solidFill>
                <a:latin typeface="Arial Narrow" pitchFamily="34" charset="0"/>
              </a:defRPr>
            </a:lvl2pPr>
            <a:lvl3pPr marL="1143000" indent="-228600" eaLnBrk="0" hangingPunct="0">
              <a:defRPr sz="1700">
                <a:solidFill>
                  <a:schemeClr val="bg1"/>
                </a:solidFill>
                <a:latin typeface="Arial Narrow" pitchFamily="34" charset="0"/>
              </a:defRPr>
            </a:lvl3pPr>
            <a:lvl4pPr marL="1600200" indent="-228600" eaLnBrk="0" hangingPunct="0">
              <a:defRPr sz="1700">
                <a:solidFill>
                  <a:schemeClr val="bg1"/>
                </a:solidFill>
                <a:latin typeface="Arial Narrow" pitchFamily="34" charset="0"/>
              </a:defRPr>
            </a:lvl4pPr>
            <a:lvl5pPr marL="2057400" indent="-228600" eaLnBrk="0" hangingPunct="0">
              <a:defRPr sz="1700">
                <a:solidFill>
                  <a:schemeClr val="bg1"/>
                </a:solidFill>
                <a:latin typeface="Arial Narrow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bg1"/>
                </a:solidFill>
                <a:latin typeface="Arial Narrow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bg1"/>
                </a:solidFill>
                <a:latin typeface="Arial Narrow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bg1"/>
                </a:solidFill>
                <a:latin typeface="Arial Narrow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bg1"/>
                </a:solidFill>
                <a:latin typeface="Arial Narrow" pitchFamily="34" charset="0"/>
              </a:defRPr>
            </a:lvl9pPr>
          </a:lstStyle>
          <a:p>
            <a:pPr eaLnBrk="1" hangingPunct="1">
              <a:defRPr/>
            </a:pPr>
            <a:endParaRPr lang="en-US" altLang="ru-RU" smtClean="0"/>
          </a:p>
        </p:txBody>
      </p:sp>
      <p:sp>
        <p:nvSpPr>
          <p:cNvPr id="2055" name="Line 9"/>
          <p:cNvSpPr>
            <a:spLocks noChangeShapeType="1"/>
          </p:cNvSpPr>
          <p:nvPr userDrawn="1"/>
        </p:nvSpPr>
        <p:spPr bwMode="auto">
          <a:xfrm>
            <a:off x="1936750" y="0"/>
            <a:ext cx="0" cy="1079500"/>
          </a:xfrm>
          <a:prstGeom prst="line">
            <a:avLst/>
          </a:prstGeom>
          <a:noFill/>
          <a:ln w="15875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 anchor="ctr"/>
          <a:lstStyle/>
          <a:p>
            <a:endParaRPr lang="ru-RU"/>
          </a:p>
        </p:txBody>
      </p:sp>
      <p:sp>
        <p:nvSpPr>
          <p:cNvPr id="2056" name="Rectangle 11"/>
          <p:cNvSpPr>
            <a:spLocks noGrp="1" noChangeArrowheads="1"/>
          </p:cNvSpPr>
          <p:nvPr>
            <p:ph type="title"/>
          </p:nvPr>
        </p:nvSpPr>
        <p:spPr bwMode="auto">
          <a:xfrm>
            <a:off x="2159000" y="0"/>
            <a:ext cx="6985000" cy="1009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270349" name="Rectangle 1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204788" y="6362700"/>
            <a:ext cx="1487487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eaLnBrk="1" hangingPunct="1">
              <a:defRPr sz="2000" b="1"/>
            </a:lvl1pPr>
          </a:lstStyle>
          <a:p>
            <a:pPr>
              <a:defRPr/>
            </a:pPr>
            <a:fld id="{690E55E0-03EC-4E64-9956-2042C74EC538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270350" name="Rectangle 1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144713" y="6362700"/>
            <a:ext cx="67691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eaLnBrk="1" hangingPunct="1">
              <a:defRPr sz="20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083" name="Rectangle 15"/>
          <p:cNvSpPr>
            <a:spLocks noChangeArrowheads="1"/>
          </p:cNvSpPr>
          <p:nvPr userDrawn="1"/>
        </p:nvSpPr>
        <p:spPr bwMode="auto">
          <a:xfrm>
            <a:off x="755650" y="7605713"/>
            <a:ext cx="4103688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/>
          <a:lstStyle>
            <a:lvl1pPr eaLnBrk="0" hangingPunct="0">
              <a:defRPr sz="1700">
                <a:solidFill>
                  <a:schemeClr val="bg1"/>
                </a:solidFill>
                <a:latin typeface="Arial Narrow" pitchFamily="34" charset="0"/>
              </a:defRPr>
            </a:lvl1pPr>
            <a:lvl2pPr marL="742950" indent="-285750" eaLnBrk="0" hangingPunct="0">
              <a:defRPr sz="1700">
                <a:solidFill>
                  <a:schemeClr val="bg1"/>
                </a:solidFill>
                <a:latin typeface="Arial Narrow" pitchFamily="34" charset="0"/>
              </a:defRPr>
            </a:lvl2pPr>
            <a:lvl3pPr marL="1143000" indent="-228600" eaLnBrk="0" hangingPunct="0">
              <a:defRPr sz="1700">
                <a:solidFill>
                  <a:schemeClr val="bg1"/>
                </a:solidFill>
                <a:latin typeface="Arial Narrow" pitchFamily="34" charset="0"/>
              </a:defRPr>
            </a:lvl3pPr>
            <a:lvl4pPr marL="1600200" indent="-228600" eaLnBrk="0" hangingPunct="0">
              <a:defRPr sz="1700">
                <a:solidFill>
                  <a:schemeClr val="bg1"/>
                </a:solidFill>
                <a:latin typeface="Arial Narrow" pitchFamily="34" charset="0"/>
              </a:defRPr>
            </a:lvl4pPr>
            <a:lvl5pPr marL="2057400" indent="-228600" eaLnBrk="0" hangingPunct="0">
              <a:defRPr sz="1700">
                <a:solidFill>
                  <a:schemeClr val="bg1"/>
                </a:solidFill>
                <a:latin typeface="Arial Narrow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bg1"/>
                </a:solidFill>
                <a:latin typeface="Arial Narrow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bg1"/>
                </a:solidFill>
                <a:latin typeface="Arial Narrow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bg1"/>
                </a:solidFill>
                <a:latin typeface="Arial Narrow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bg1"/>
                </a:solidFill>
                <a:latin typeface="Arial Narrow" pitchFamily="34" charset="0"/>
              </a:defRPr>
            </a:lvl9pPr>
          </a:lstStyle>
          <a:p>
            <a:pPr eaLnBrk="1" hangingPunct="1">
              <a:defRPr/>
            </a:pPr>
            <a:endParaRPr lang="en-US" altLang="ru-RU" smtClean="0"/>
          </a:p>
        </p:txBody>
      </p:sp>
      <p:sp>
        <p:nvSpPr>
          <p:cNvPr id="2060" name="Line 20"/>
          <p:cNvSpPr>
            <a:spLocks noChangeShapeType="1"/>
          </p:cNvSpPr>
          <p:nvPr userDrawn="1"/>
        </p:nvSpPr>
        <p:spPr bwMode="auto">
          <a:xfrm>
            <a:off x="0" y="6315075"/>
            <a:ext cx="9144000" cy="0"/>
          </a:xfrm>
          <a:prstGeom prst="line">
            <a:avLst/>
          </a:prstGeom>
          <a:noFill/>
          <a:ln w="15875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 anchor="ctr"/>
          <a:lstStyle/>
          <a:p>
            <a:endParaRPr lang="ru-RU"/>
          </a:p>
        </p:txBody>
      </p:sp>
      <p:sp>
        <p:nvSpPr>
          <p:cNvPr id="2061" name="Line 21"/>
          <p:cNvSpPr>
            <a:spLocks noChangeShapeType="1"/>
          </p:cNvSpPr>
          <p:nvPr userDrawn="1"/>
        </p:nvSpPr>
        <p:spPr bwMode="auto">
          <a:xfrm>
            <a:off x="0" y="1079500"/>
            <a:ext cx="9144000" cy="0"/>
          </a:xfrm>
          <a:prstGeom prst="line">
            <a:avLst/>
          </a:prstGeom>
          <a:noFill/>
          <a:ln w="15875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 anchor="ctr"/>
          <a:lstStyle/>
          <a:p>
            <a:endParaRPr lang="ru-RU"/>
          </a:p>
        </p:txBody>
      </p:sp>
      <p:pic>
        <p:nvPicPr>
          <p:cNvPr id="2062" name="Picture 2" descr="C:\Users\ishenko.a\Desktop\Презентации\ГазпромСтройтэкСалават_1.png"/>
          <p:cNvPicPr>
            <a:picLocks noChangeAspect="1" noChangeArrowheads="1"/>
          </p:cNvPicPr>
          <p:nvPr userDrawn="1"/>
        </p:nvPicPr>
        <p:blipFill>
          <a:blip r:embed="rId16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38113" y="88900"/>
            <a:ext cx="1660525" cy="901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  <p:sldLayoutId id="2147483685" r:id="rId12"/>
    <p:sldLayoutId id="2147483686" r:id="rId13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9pPr>
    </p:titleStyle>
    <p:bodyStyle>
      <a:lvl1pPr marL="342900" indent="-342900" algn="l" rtl="0" eaLnBrk="0" fontAlgn="base" hangingPunct="0">
        <a:spcBef>
          <a:spcPct val="0"/>
        </a:spcBef>
        <a:spcAft>
          <a:spcPct val="0"/>
        </a:spcAft>
        <a:buChar char="•"/>
        <a:defRPr sz="2600" b="1">
          <a:solidFill>
            <a:srgbClr val="003366"/>
          </a:solidFill>
          <a:latin typeface="+mn-lt"/>
          <a:ea typeface="+mn-ea"/>
          <a:cs typeface="+mn-cs"/>
        </a:defRPr>
      </a:lvl1pPr>
      <a:lvl2pPr marL="827088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Arial" charset="0"/>
        </a:defRPr>
      </a:lvl2pPr>
      <a:lvl3pPr marL="1235075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Arial" charset="0"/>
        </a:defRPr>
      </a:lvl3pPr>
      <a:lvl4pPr marL="1643063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Arial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12"/>
          <p:cNvSpPr>
            <a:spLocks noGrp="1" noChangeArrowheads="1"/>
          </p:cNvSpPr>
          <p:nvPr>
            <p:ph type="body" idx="1"/>
          </p:nvPr>
        </p:nvSpPr>
        <p:spPr bwMode="auto">
          <a:xfrm>
            <a:off x="0" y="1079500"/>
            <a:ext cx="9144000" cy="1079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216000" tIns="0" rIns="21600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</p:txBody>
      </p:sp>
      <p:sp>
        <p:nvSpPr>
          <p:cNvPr id="4099" name="Rectangle 23"/>
          <p:cNvSpPr>
            <a:spLocks noChangeArrowheads="1"/>
          </p:cNvSpPr>
          <p:nvPr userDrawn="1"/>
        </p:nvSpPr>
        <p:spPr bwMode="auto">
          <a:xfrm>
            <a:off x="0" y="2159000"/>
            <a:ext cx="9144000" cy="4160838"/>
          </a:xfrm>
          <a:prstGeom prst="rect">
            <a:avLst/>
          </a:prstGeom>
          <a:solidFill>
            <a:srgbClr val="0066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/>
          <a:lstStyle>
            <a:lvl1pPr eaLnBrk="0" hangingPunct="0">
              <a:defRPr sz="1700">
                <a:solidFill>
                  <a:schemeClr val="bg1"/>
                </a:solidFill>
                <a:latin typeface="Arial Narrow" pitchFamily="34" charset="0"/>
              </a:defRPr>
            </a:lvl1pPr>
            <a:lvl2pPr marL="742950" indent="-285750" eaLnBrk="0" hangingPunct="0">
              <a:defRPr sz="1700">
                <a:solidFill>
                  <a:schemeClr val="bg1"/>
                </a:solidFill>
                <a:latin typeface="Arial Narrow" pitchFamily="34" charset="0"/>
              </a:defRPr>
            </a:lvl2pPr>
            <a:lvl3pPr marL="1143000" indent="-228600" eaLnBrk="0" hangingPunct="0">
              <a:defRPr sz="1700">
                <a:solidFill>
                  <a:schemeClr val="bg1"/>
                </a:solidFill>
                <a:latin typeface="Arial Narrow" pitchFamily="34" charset="0"/>
              </a:defRPr>
            </a:lvl3pPr>
            <a:lvl4pPr marL="1600200" indent="-228600" eaLnBrk="0" hangingPunct="0">
              <a:defRPr sz="1700">
                <a:solidFill>
                  <a:schemeClr val="bg1"/>
                </a:solidFill>
                <a:latin typeface="Arial Narrow" pitchFamily="34" charset="0"/>
              </a:defRPr>
            </a:lvl4pPr>
            <a:lvl5pPr marL="2057400" indent="-228600" eaLnBrk="0" hangingPunct="0">
              <a:defRPr sz="1700">
                <a:solidFill>
                  <a:schemeClr val="bg1"/>
                </a:solidFill>
                <a:latin typeface="Arial Narrow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bg1"/>
                </a:solidFill>
                <a:latin typeface="Arial Narrow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bg1"/>
                </a:solidFill>
                <a:latin typeface="Arial Narrow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bg1"/>
                </a:solidFill>
                <a:latin typeface="Arial Narrow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bg1"/>
                </a:solidFill>
                <a:latin typeface="Arial Narrow" pitchFamily="34" charset="0"/>
              </a:defRPr>
            </a:lvl9pPr>
          </a:lstStyle>
          <a:p>
            <a:pPr eaLnBrk="1" hangingPunct="1">
              <a:defRPr/>
            </a:pPr>
            <a:endParaRPr lang="en-US" altLang="ru-RU" smtClean="0"/>
          </a:p>
        </p:txBody>
      </p:sp>
      <p:grpSp>
        <p:nvGrpSpPr>
          <p:cNvPr id="3076" name="Group 3"/>
          <p:cNvGrpSpPr>
            <a:grpSpLocks/>
          </p:cNvGrpSpPr>
          <p:nvPr userDrawn="1"/>
        </p:nvGrpSpPr>
        <p:grpSpPr bwMode="auto">
          <a:xfrm>
            <a:off x="0" y="6318250"/>
            <a:ext cx="9144000" cy="539750"/>
            <a:chOff x="0" y="3974"/>
            <a:chExt cx="5760" cy="340"/>
          </a:xfrm>
        </p:grpSpPr>
        <p:sp>
          <p:nvSpPr>
            <p:cNvPr id="4111" name="Rectangle 4"/>
            <p:cNvSpPr>
              <a:spLocks noChangeArrowheads="1"/>
            </p:cNvSpPr>
            <p:nvPr userDrawn="1"/>
          </p:nvSpPr>
          <p:spPr bwMode="auto">
            <a:xfrm>
              <a:off x="0" y="3974"/>
              <a:ext cx="1220" cy="340"/>
            </a:xfrm>
            <a:prstGeom prst="rect">
              <a:avLst/>
            </a:prstGeom>
            <a:solidFill>
              <a:srgbClr val="0066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 anchor="ctr"/>
            <a:lstStyle>
              <a:lvl1pPr eaLnBrk="0" hangingPunct="0">
                <a:defRPr sz="1700">
                  <a:solidFill>
                    <a:schemeClr val="bg1"/>
                  </a:solidFill>
                  <a:latin typeface="Arial Narrow" pitchFamily="34" charset="0"/>
                </a:defRPr>
              </a:lvl1pPr>
              <a:lvl2pPr marL="742950" indent="-285750" eaLnBrk="0" hangingPunct="0">
                <a:defRPr sz="1700">
                  <a:solidFill>
                    <a:schemeClr val="bg1"/>
                  </a:solidFill>
                  <a:latin typeface="Arial Narrow" pitchFamily="34" charset="0"/>
                </a:defRPr>
              </a:lvl2pPr>
              <a:lvl3pPr marL="1143000" indent="-228600" eaLnBrk="0" hangingPunct="0">
                <a:defRPr sz="1700">
                  <a:solidFill>
                    <a:schemeClr val="bg1"/>
                  </a:solidFill>
                  <a:latin typeface="Arial Narrow" pitchFamily="34" charset="0"/>
                </a:defRPr>
              </a:lvl3pPr>
              <a:lvl4pPr marL="1600200" indent="-228600" eaLnBrk="0" hangingPunct="0">
                <a:defRPr sz="1700">
                  <a:solidFill>
                    <a:schemeClr val="bg1"/>
                  </a:solidFill>
                  <a:latin typeface="Arial Narrow" pitchFamily="34" charset="0"/>
                </a:defRPr>
              </a:lvl4pPr>
              <a:lvl5pPr marL="2057400" indent="-228600" eaLnBrk="0" hangingPunct="0">
                <a:defRPr sz="1700">
                  <a:solidFill>
                    <a:schemeClr val="bg1"/>
                  </a:solidFill>
                  <a:latin typeface="Arial Narrow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bg1"/>
                  </a:solidFill>
                  <a:latin typeface="Arial Narrow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bg1"/>
                  </a:solidFill>
                  <a:latin typeface="Arial Narrow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bg1"/>
                  </a:solidFill>
                  <a:latin typeface="Arial Narrow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bg1"/>
                  </a:solidFill>
                  <a:latin typeface="Arial Narrow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ru-RU" smtClean="0"/>
            </a:p>
          </p:txBody>
        </p:sp>
        <p:sp>
          <p:nvSpPr>
            <p:cNvPr id="4112" name="Rectangle 5"/>
            <p:cNvSpPr>
              <a:spLocks noChangeArrowheads="1"/>
            </p:cNvSpPr>
            <p:nvPr userDrawn="1"/>
          </p:nvSpPr>
          <p:spPr bwMode="auto">
            <a:xfrm>
              <a:off x="1224" y="3974"/>
              <a:ext cx="4536" cy="340"/>
            </a:xfrm>
            <a:prstGeom prst="rect">
              <a:avLst/>
            </a:prstGeom>
            <a:solidFill>
              <a:srgbClr val="3399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 anchor="ctr"/>
            <a:lstStyle>
              <a:lvl1pPr eaLnBrk="0" hangingPunct="0">
                <a:defRPr sz="1700">
                  <a:solidFill>
                    <a:schemeClr val="bg1"/>
                  </a:solidFill>
                  <a:latin typeface="Arial Narrow" pitchFamily="34" charset="0"/>
                </a:defRPr>
              </a:lvl1pPr>
              <a:lvl2pPr marL="742950" indent="-285750" eaLnBrk="0" hangingPunct="0">
                <a:defRPr sz="1700">
                  <a:solidFill>
                    <a:schemeClr val="bg1"/>
                  </a:solidFill>
                  <a:latin typeface="Arial Narrow" pitchFamily="34" charset="0"/>
                </a:defRPr>
              </a:lvl2pPr>
              <a:lvl3pPr marL="1143000" indent="-228600" eaLnBrk="0" hangingPunct="0">
                <a:defRPr sz="1700">
                  <a:solidFill>
                    <a:schemeClr val="bg1"/>
                  </a:solidFill>
                  <a:latin typeface="Arial Narrow" pitchFamily="34" charset="0"/>
                </a:defRPr>
              </a:lvl3pPr>
              <a:lvl4pPr marL="1600200" indent="-228600" eaLnBrk="0" hangingPunct="0">
                <a:defRPr sz="1700">
                  <a:solidFill>
                    <a:schemeClr val="bg1"/>
                  </a:solidFill>
                  <a:latin typeface="Arial Narrow" pitchFamily="34" charset="0"/>
                </a:defRPr>
              </a:lvl4pPr>
              <a:lvl5pPr marL="2057400" indent="-228600" eaLnBrk="0" hangingPunct="0">
                <a:defRPr sz="1700">
                  <a:solidFill>
                    <a:schemeClr val="bg1"/>
                  </a:solidFill>
                  <a:latin typeface="Arial Narrow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bg1"/>
                  </a:solidFill>
                  <a:latin typeface="Arial Narrow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bg1"/>
                  </a:solidFill>
                  <a:latin typeface="Arial Narrow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bg1"/>
                  </a:solidFill>
                  <a:latin typeface="Arial Narrow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bg1"/>
                  </a:solidFill>
                  <a:latin typeface="Arial Narrow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ru-RU" smtClean="0"/>
            </a:p>
          </p:txBody>
        </p:sp>
        <p:sp>
          <p:nvSpPr>
            <p:cNvPr id="3089" name="Line 6"/>
            <p:cNvSpPr>
              <a:spLocks noChangeShapeType="1"/>
            </p:cNvSpPr>
            <p:nvPr userDrawn="1"/>
          </p:nvSpPr>
          <p:spPr bwMode="auto">
            <a:xfrm>
              <a:off x="1220" y="3974"/>
              <a:ext cx="0" cy="340"/>
            </a:xfrm>
            <a:prstGeom prst="line">
              <a:avLst/>
            </a:prstGeom>
            <a:noFill/>
            <a:ln w="15875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 anchor="ctr"/>
            <a:lstStyle/>
            <a:p>
              <a:endParaRPr lang="ru-RU"/>
            </a:p>
          </p:txBody>
        </p:sp>
      </p:grpSp>
      <p:sp>
        <p:nvSpPr>
          <p:cNvPr id="4101" name="Rectangle 7"/>
          <p:cNvSpPr>
            <a:spLocks noChangeArrowheads="1"/>
          </p:cNvSpPr>
          <p:nvPr userDrawn="1"/>
        </p:nvSpPr>
        <p:spPr bwMode="auto">
          <a:xfrm>
            <a:off x="0" y="0"/>
            <a:ext cx="1936750" cy="1079500"/>
          </a:xfrm>
          <a:prstGeom prst="rect">
            <a:avLst/>
          </a:prstGeom>
          <a:solidFill>
            <a:srgbClr val="0066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/>
          <a:lstStyle>
            <a:lvl1pPr eaLnBrk="0" hangingPunct="0">
              <a:defRPr sz="1700">
                <a:solidFill>
                  <a:schemeClr val="bg1"/>
                </a:solidFill>
                <a:latin typeface="Arial Narrow" pitchFamily="34" charset="0"/>
              </a:defRPr>
            </a:lvl1pPr>
            <a:lvl2pPr marL="742950" indent="-285750" eaLnBrk="0" hangingPunct="0">
              <a:defRPr sz="1700">
                <a:solidFill>
                  <a:schemeClr val="bg1"/>
                </a:solidFill>
                <a:latin typeface="Arial Narrow" pitchFamily="34" charset="0"/>
              </a:defRPr>
            </a:lvl2pPr>
            <a:lvl3pPr marL="1143000" indent="-228600" eaLnBrk="0" hangingPunct="0">
              <a:defRPr sz="1700">
                <a:solidFill>
                  <a:schemeClr val="bg1"/>
                </a:solidFill>
                <a:latin typeface="Arial Narrow" pitchFamily="34" charset="0"/>
              </a:defRPr>
            </a:lvl3pPr>
            <a:lvl4pPr marL="1600200" indent="-228600" eaLnBrk="0" hangingPunct="0">
              <a:defRPr sz="1700">
                <a:solidFill>
                  <a:schemeClr val="bg1"/>
                </a:solidFill>
                <a:latin typeface="Arial Narrow" pitchFamily="34" charset="0"/>
              </a:defRPr>
            </a:lvl4pPr>
            <a:lvl5pPr marL="2057400" indent="-228600" eaLnBrk="0" hangingPunct="0">
              <a:defRPr sz="1700">
                <a:solidFill>
                  <a:schemeClr val="bg1"/>
                </a:solidFill>
                <a:latin typeface="Arial Narrow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bg1"/>
                </a:solidFill>
                <a:latin typeface="Arial Narrow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bg1"/>
                </a:solidFill>
                <a:latin typeface="Arial Narrow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bg1"/>
                </a:solidFill>
                <a:latin typeface="Arial Narrow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bg1"/>
                </a:solidFill>
                <a:latin typeface="Arial Narrow" pitchFamily="34" charset="0"/>
              </a:defRPr>
            </a:lvl9pPr>
          </a:lstStyle>
          <a:p>
            <a:pPr eaLnBrk="1" hangingPunct="1">
              <a:defRPr/>
            </a:pPr>
            <a:endParaRPr lang="en-US" altLang="ru-RU" smtClean="0"/>
          </a:p>
        </p:txBody>
      </p:sp>
      <p:sp>
        <p:nvSpPr>
          <p:cNvPr id="4102" name="Rectangle 8"/>
          <p:cNvSpPr>
            <a:spLocks noChangeArrowheads="1"/>
          </p:cNvSpPr>
          <p:nvPr userDrawn="1"/>
        </p:nvSpPr>
        <p:spPr bwMode="auto">
          <a:xfrm>
            <a:off x="1943100" y="0"/>
            <a:ext cx="7200900" cy="1079500"/>
          </a:xfrm>
          <a:prstGeom prst="rect">
            <a:avLst/>
          </a:prstGeom>
          <a:solidFill>
            <a:srgbClr val="003366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/>
          <a:lstStyle>
            <a:lvl1pPr eaLnBrk="0" hangingPunct="0">
              <a:defRPr sz="1700">
                <a:solidFill>
                  <a:schemeClr val="bg1"/>
                </a:solidFill>
                <a:latin typeface="Arial Narrow" pitchFamily="34" charset="0"/>
              </a:defRPr>
            </a:lvl1pPr>
            <a:lvl2pPr marL="742950" indent="-285750" eaLnBrk="0" hangingPunct="0">
              <a:defRPr sz="1700">
                <a:solidFill>
                  <a:schemeClr val="bg1"/>
                </a:solidFill>
                <a:latin typeface="Arial Narrow" pitchFamily="34" charset="0"/>
              </a:defRPr>
            </a:lvl2pPr>
            <a:lvl3pPr marL="1143000" indent="-228600" eaLnBrk="0" hangingPunct="0">
              <a:defRPr sz="1700">
                <a:solidFill>
                  <a:schemeClr val="bg1"/>
                </a:solidFill>
                <a:latin typeface="Arial Narrow" pitchFamily="34" charset="0"/>
              </a:defRPr>
            </a:lvl3pPr>
            <a:lvl4pPr marL="1600200" indent="-228600" eaLnBrk="0" hangingPunct="0">
              <a:defRPr sz="1700">
                <a:solidFill>
                  <a:schemeClr val="bg1"/>
                </a:solidFill>
                <a:latin typeface="Arial Narrow" pitchFamily="34" charset="0"/>
              </a:defRPr>
            </a:lvl4pPr>
            <a:lvl5pPr marL="2057400" indent="-228600" eaLnBrk="0" hangingPunct="0">
              <a:defRPr sz="1700">
                <a:solidFill>
                  <a:schemeClr val="bg1"/>
                </a:solidFill>
                <a:latin typeface="Arial Narrow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bg1"/>
                </a:solidFill>
                <a:latin typeface="Arial Narrow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bg1"/>
                </a:solidFill>
                <a:latin typeface="Arial Narrow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bg1"/>
                </a:solidFill>
                <a:latin typeface="Arial Narrow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bg1"/>
                </a:solidFill>
                <a:latin typeface="Arial Narrow" pitchFamily="34" charset="0"/>
              </a:defRPr>
            </a:lvl9pPr>
          </a:lstStyle>
          <a:p>
            <a:pPr eaLnBrk="1" hangingPunct="1">
              <a:defRPr/>
            </a:pPr>
            <a:endParaRPr lang="en-US" altLang="ru-RU" smtClean="0"/>
          </a:p>
        </p:txBody>
      </p:sp>
      <p:sp>
        <p:nvSpPr>
          <p:cNvPr id="3079" name="Line 9"/>
          <p:cNvSpPr>
            <a:spLocks noChangeShapeType="1"/>
          </p:cNvSpPr>
          <p:nvPr userDrawn="1"/>
        </p:nvSpPr>
        <p:spPr bwMode="auto">
          <a:xfrm>
            <a:off x="1936750" y="0"/>
            <a:ext cx="0" cy="1079500"/>
          </a:xfrm>
          <a:prstGeom prst="line">
            <a:avLst/>
          </a:prstGeom>
          <a:noFill/>
          <a:ln w="15875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 anchor="ctr"/>
          <a:lstStyle/>
          <a:p>
            <a:endParaRPr lang="ru-RU"/>
          </a:p>
        </p:txBody>
      </p:sp>
      <p:sp>
        <p:nvSpPr>
          <p:cNvPr id="3080" name="Rectangle 11"/>
          <p:cNvSpPr>
            <a:spLocks noGrp="1" noChangeArrowheads="1"/>
          </p:cNvSpPr>
          <p:nvPr>
            <p:ph type="title"/>
          </p:nvPr>
        </p:nvSpPr>
        <p:spPr bwMode="auto">
          <a:xfrm>
            <a:off x="2159000" y="0"/>
            <a:ext cx="6985000" cy="1009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271373" name="Rectangle 1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204788" y="6362700"/>
            <a:ext cx="1487487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eaLnBrk="1" hangingPunct="1">
              <a:defRPr sz="2000" b="1"/>
            </a:lvl1pPr>
          </a:lstStyle>
          <a:p>
            <a:pPr>
              <a:defRPr/>
            </a:pPr>
            <a:fld id="{234AF9B0-DF90-4DB9-95C7-5ACFDA2100BD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271374" name="Rectangle 1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144713" y="6362700"/>
            <a:ext cx="67691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eaLnBrk="1" hangingPunct="1">
              <a:defRPr sz="20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107" name="Rectangle 15"/>
          <p:cNvSpPr>
            <a:spLocks noChangeArrowheads="1"/>
          </p:cNvSpPr>
          <p:nvPr userDrawn="1"/>
        </p:nvSpPr>
        <p:spPr bwMode="auto">
          <a:xfrm>
            <a:off x="755650" y="7605713"/>
            <a:ext cx="4103688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/>
          <a:lstStyle>
            <a:lvl1pPr eaLnBrk="0" hangingPunct="0">
              <a:defRPr sz="1700">
                <a:solidFill>
                  <a:schemeClr val="bg1"/>
                </a:solidFill>
                <a:latin typeface="Arial Narrow" pitchFamily="34" charset="0"/>
              </a:defRPr>
            </a:lvl1pPr>
            <a:lvl2pPr marL="742950" indent="-285750" eaLnBrk="0" hangingPunct="0">
              <a:defRPr sz="1700">
                <a:solidFill>
                  <a:schemeClr val="bg1"/>
                </a:solidFill>
                <a:latin typeface="Arial Narrow" pitchFamily="34" charset="0"/>
              </a:defRPr>
            </a:lvl2pPr>
            <a:lvl3pPr marL="1143000" indent="-228600" eaLnBrk="0" hangingPunct="0">
              <a:defRPr sz="1700">
                <a:solidFill>
                  <a:schemeClr val="bg1"/>
                </a:solidFill>
                <a:latin typeface="Arial Narrow" pitchFamily="34" charset="0"/>
              </a:defRPr>
            </a:lvl3pPr>
            <a:lvl4pPr marL="1600200" indent="-228600" eaLnBrk="0" hangingPunct="0">
              <a:defRPr sz="1700">
                <a:solidFill>
                  <a:schemeClr val="bg1"/>
                </a:solidFill>
                <a:latin typeface="Arial Narrow" pitchFamily="34" charset="0"/>
              </a:defRPr>
            </a:lvl4pPr>
            <a:lvl5pPr marL="2057400" indent="-228600" eaLnBrk="0" hangingPunct="0">
              <a:defRPr sz="1700">
                <a:solidFill>
                  <a:schemeClr val="bg1"/>
                </a:solidFill>
                <a:latin typeface="Arial Narrow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bg1"/>
                </a:solidFill>
                <a:latin typeface="Arial Narrow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bg1"/>
                </a:solidFill>
                <a:latin typeface="Arial Narrow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bg1"/>
                </a:solidFill>
                <a:latin typeface="Arial Narrow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bg1"/>
                </a:solidFill>
                <a:latin typeface="Arial Narrow" pitchFamily="34" charset="0"/>
              </a:defRPr>
            </a:lvl9pPr>
          </a:lstStyle>
          <a:p>
            <a:pPr eaLnBrk="1" hangingPunct="1">
              <a:defRPr/>
            </a:pPr>
            <a:endParaRPr lang="en-US" altLang="ru-RU" smtClean="0"/>
          </a:p>
        </p:txBody>
      </p:sp>
      <p:sp>
        <p:nvSpPr>
          <p:cNvPr id="3084" name="Line 24"/>
          <p:cNvSpPr>
            <a:spLocks noChangeShapeType="1"/>
          </p:cNvSpPr>
          <p:nvPr userDrawn="1"/>
        </p:nvSpPr>
        <p:spPr bwMode="auto">
          <a:xfrm>
            <a:off x="0" y="6315075"/>
            <a:ext cx="9144000" cy="0"/>
          </a:xfrm>
          <a:prstGeom prst="line">
            <a:avLst/>
          </a:prstGeom>
          <a:noFill/>
          <a:ln w="15875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 anchor="ctr"/>
          <a:lstStyle/>
          <a:p>
            <a:endParaRPr lang="ru-RU"/>
          </a:p>
        </p:txBody>
      </p:sp>
      <p:sp>
        <p:nvSpPr>
          <p:cNvPr id="3085" name="Line 25"/>
          <p:cNvSpPr>
            <a:spLocks noChangeShapeType="1"/>
          </p:cNvSpPr>
          <p:nvPr userDrawn="1"/>
        </p:nvSpPr>
        <p:spPr bwMode="auto">
          <a:xfrm>
            <a:off x="0" y="1079500"/>
            <a:ext cx="9144000" cy="0"/>
          </a:xfrm>
          <a:prstGeom prst="line">
            <a:avLst/>
          </a:prstGeom>
          <a:noFill/>
          <a:ln w="15875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 anchor="ctr"/>
          <a:lstStyle/>
          <a:p>
            <a:endParaRPr lang="ru-RU"/>
          </a:p>
        </p:txBody>
      </p:sp>
      <p:pic>
        <p:nvPicPr>
          <p:cNvPr id="3086" name="Picture 2" descr="C:\Users\ishenko.a\Desktop\Презентации\ГазпромСтройтэкСалават_1.png"/>
          <p:cNvPicPr>
            <a:picLocks noChangeAspect="1" noChangeArrowheads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38113" y="88900"/>
            <a:ext cx="1660525" cy="901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  <p:sldLayoutId id="2147483688" r:id="rId2"/>
    <p:sldLayoutId id="2147483689" r:id="rId3"/>
    <p:sldLayoutId id="2147483690" r:id="rId4"/>
    <p:sldLayoutId id="2147483691" r:id="rId5"/>
    <p:sldLayoutId id="2147483692" r:id="rId6"/>
    <p:sldLayoutId id="2147483693" r:id="rId7"/>
    <p:sldLayoutId id="2147483694" r:id="rId8"/>
    <p:sldLayoutId id="2147483695" r:id="rId9"/>
    <p:sldLayoutId id="2147483696" r:id="rId10"/>
    <p:sldLayoutId id="2147483697" r:id="rId11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600" b="1">
          <a:solidFill>
            <a:srgbClr val="003366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Arial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Arial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Arial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ChangeArrowheads="1"/>
          </p:cNvSpPr>
          <p:nvPr userDrawn="1"/>
        </p:nvSpPr>
        <p:spPr bwMode="auto">
          <a:xfrm>
            <a:off x="1935163" y="1077913"/>
            <a:ext cx="7208837" cy="5262562"/>
          </a:xfrm>
          <a:prstGeom prst="rect">
            <a:avLst/>
          </a:prstGeom>
          <a:solidFill>
            <a:srgbClr val="0066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/>
          <a:lstStyle>
            <a:lvl1pPr eaLnBrk="0" hangingPunct="0">
              <a:defRPr sz="1700">
                <a:solidFill>
                  <a:schemeClr val="bg1"/>
                </a:solidFill>
                <a:latin typeface="Arial Narrow" pitchFamily="34" charset="0"/>
              </a:defRPr>
            </a:lvl1pPr>
            <a:lvl2pPr marL="742950" indent="-285750" eaLnBrk="0" hangingPunct="0">
              <a:defRPr sz="1700">
                <a:solidFill>
                  <a:schemeClr val="bg1"/>
                </a:solidFill>
                <a:latin typeface="Arial Narrow" pitchFamily="34" charset="0"/>
              </a:defRPr>
            </a:lvl2pPr>
            <a:lvl3pPr marL="1143000" indent="-228600" eaLnBrk="0" hangingPunct="0">
              <a:defRPr sz="1700">
                <a:solidFill>
                  <a:schemeClr val="bg1"/>
                </a:solidFill>
                <a:latin typeface="Arial Narrow" pitchFamily="34" charset="0"/>
              </a:defRPr>
            </a:lvl3pPr>
            <a:lvl4pPr marL="1600200" indent="-228600" eaLnBrk="0" hangingPunct="0">
              <a:defRPr sz="1700">
                <a:solidFill>
                  <a:schemeClr val="bg1"/>
                </a:solidFill>
                <a:latin typeface="Arial Narrow" pitchFamily="34" charset="0"/>
              </a:defRPr>
            </a:lvl4pPr>
            <a:lvl5pPr marL="2057400" indent="-228600" eaLnBrk="0" hangingPunct="0">
              <a:defRPr sz="1700">
                <a:solidFill>
                  <a:schemeClr val="bg1"/>
                </a:solidFill>
                <a:latin typeface="Arial Narrow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bg1"/>
                </a:solidFill>
                <a:latin typeface="Arial Narrow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bg1"/>
                </a:solidFill>
                <a:latin typeface="Arial Narrow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bg1"/>
                </a:solidFill>
                <a:latin typeface="Arial Narrow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bg1"/>
                </a:solidFill>
                <a:latin typeface="Arial Narrow" pitchFamily="34" charset="0"/>
              </a:defRPr>
            </a:lvl9pPr>
          </a:lstStyle>
          <a:p>
            <a:pPr eaLnBrk="1" hangingPunct="1">
              <a:defRPr/>
            </a:pPr>
            <a:endParaRPr lang="en-US" altLang="ru-RU" smtClean="0"/>
          </a:p>
        </p:txBody>
      </p:sp>
      <p:grpSp>
        <p:nvGrpSpPr>
          <p:cNvPr id="4099" name="Group 3"/>
          <p:cNvGrpSpPr>
            <a:grpSpLocks/>
          </p:cNvGrpSpPr>
          <p:nvPr userDrawn="1"/>
        </p:nvGrpSpPr>
        <p:grpSpPr bwMode="auto">
          <a:xfrm>
            <a:off x="0" y="6318250"/>
            <a:ext cx="9144000" cy="539750"/>
            <a:chOff x="0" y="3974"/>
            <a:chExt cx="5760" cy="340"/>
          </a:xfrm>
        </p:grpSpPr>
        <p:sp>
          <p:nvSpPr>
            <p:cNvPr id="5135" name="Rectangle 4"/>
            <p:cNvSpPr>
              <a:spLocks noChangeArrowheads="1"/>
            </p:cNvSpPr>
            <p:nvPr userDrawn="1"/>
          </p:nvSpPr>
          <p:spPr bwMode="auto">
            <a:xfrm>
              <a:off x="0" y="3974"/>
              <a:ext cx="1220" cy="340"/>
            </a:xfrm>
            <a:prstGeom prst="rect">
              <a:avLst/>
            </a:prstGeom>
            <a:solidFill>
              <a:srgbClr val="0066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 anchor="ctr"/>
            <a:lstStyle>
              <a:lvl1pPr eaLnBrk="0" hangingPunct="0">
                <a:defRPr sz="1700">
                  <a:solidFill>
                    <a:schemeClr val="bg1"/>
                  </a:solidFill>
                  <a:latin typeface="Arial Narrow" pitchFamily="34" charset="0"/>
                </a:defRPr>
              </a:lvl1pPr>
              <a:lvl2pPr marL="742950" indent="-285750" eaLnBrk="0" hangingPunct="0">
                <a:defRPr sz="1700">
                  <a:solidFill>
                    <a:schemeClr val="bg1"/>
                  </a:solidFill>
                  <a:latin typeface="Arial Narrow" pitchFamily="34" charset="0"/>
                </a:defRPr>
              </a:lvl2pPr>
              <a:lvl3pPr marL="1143000" indent="-228600" eaLnBrk="0" hangingPunct="0">
                <a:defRPr sz="1700">
                  <a:solidFill>
                    <a:schemeClr val="bg1"/>
                  </a:solidFill>
                  <a:latin typeface="Arial Narrow" pitchFamily="34" charset="0"/>
                </a:defRPr>
              </a:lvl3pPr>
              <a:lvl4pPr marL="1600200" indent="-228600" eaLnBrk="0" hangingPunct="0">
                <a:defRPr sz="1700">
                  <a:solidFill>
                    <a:schemeClr val="bg1"/>
                  </a:solidFill>
                  <a:latin typeface="Arial Narrow" pitchFamily="34" charset="0"/>
                </a:defRPr>
              </a:lvl4pPr>
              <a:lvl5pPr marL="2057400" indent="-228600" eaLnBrk="0" hangingPunct="0">
                <a:defRPr sz="1700">
                  <a:solidFill>
                    <a:schemeClr val="bg1"/>
                  </a:solidFill>
                  <a:latin typeface="Arial Narrow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bg1"/>
                  </a:solidFill>
                  <a:latin typeface="Arial Narrow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bg1"/>
                  </a:solidFill>
                  <a:latin typeface="Arial Narrow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bg1"/>
                  </a:solidFill>
                  <a:latin typeface="Arial Narrow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bg1"/>
                  </a:solidFill>
                  <a:latin typeface="Arial Narrow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ru-RU" smtClean="0"/>
            </a:p>
          </p:txBody>
        </p:sp>
        <p:sp>
          <p:nvSpPr>
            <p:cNvPr id="5136" name="Rectangle 5"/>
            <p:cNvSpPr>
              <a:spLocks noChangeArrowheads="1"/>
            </p:cNvSpPr>
            <p:nvPr userDrawn="1"/>
          </p:nvSpPr>
          <p:spPr bwMode="auto">
            <a:xfrm>
              <a:off x="1224" y="3974"/>
              <a:ext cx="4536" cy="340"/>
            </a:xfrm>
            <a:prstGeom prst="rect">
              <a:avLst/>
            </a:prstGeom>
            <a:solidFill>
              <a:srgbClr val="3399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 anchor="ctr"/>
            <a:lstStyle>
              <a:lvl1pPr eaLnBrk="0" hangingPunct="0">
                <a:defRPr sz="1700">
                  <a:solidFill>
                    <a:schemeClr val="bg1"/>
                  </a:solidFill>
                  <a:latin typeface="Arial Narrow" pitchFamily="34" charset="0"/>
                </a:defRPr>
              </a:lvl1pPr>
              <a:lvl2pPr marL="742950" indent="-285750" eaLnBrk="0" hangingPunct="0">
                <a:defRPr sz="1700">
                  <a:solidFill>
                    <a:schemeClr val="bg1"/>
                  </a:solidFill>
                  <a:latin typeface="Arial Narrow" pitchFamily="34" charset="0"/>
                </a:defRPr>
              </a:lvl2pPr>
              <a:lvl3pPr marL="1143000" indent="-228600" eaLnBrk="0" hangingPunct="0">
                <a:defRPr sz="1700">
                  <a:solidFill>
                    <a:schemeClr val="bg1"/>
                  </a:solidFill>
                  <a:latin typeface="Arial Narrow" pitchFamily="34" charset="0"/>
                </a:defRPr>
              </a:lvl3pPr>
              <a:lvl4pPr marL="1600200" indent="-228600" eaLnBrk="0" hangingPunct="0">
                <a:defRPr sz="1700">
                  <a:solidFill>
                    <a:schemeClr val="bg1"/>
                  </a:solidFill>
                  <a:latin typeface="Arial Narrow" pitchFamily="34" charset="0"/>
                </a:defRPr>
              </a:lvl4pPr>
              <a:lvl5pPr marL="2057400" indent="-228600" eaLnBrk="0" hangingPunct="0">
                <a:defRPr sz="1700">
                  <a:solidFill>
                    <a:schemeClr val="bg1"/>
                  </a:solidFill>
                  <a:latin typeface="Arial Narrow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bg1"/>
                  </a:solidFill>
                  <a:latin typeface="Arial Narrow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bg1"/>
                  </a:solidFill>
                  <a:latin typeface="Arial Narrow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bg1"/>
                  </a:solidFill>
                  <a:latin typeface="Arial Narrow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bg1"/>
                  </a:solidFill>
                  <a:latin typeface="Arial Narrow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ru-RU" smtClean="0"/>
            </a:p>
          </p:txBody>
        </p:sp>
        <p:sp>
          <p:nvSpPr>
            <p:cNvPr id="4113" name="Line 6"/>
            <p:cNvSpPr>
              <a:spLocks noChangeShapeType="1"/>
            </p:cNvSpPr>
            <p:nvPr userDrawn="1"/>
          </p:nvSpPr>
          <p:spPr bwMode="auto">
            <a:xfrm>
              <a:off x="1220" y="3974"/>
              <a:ext cx="0" cy="340"/>
            </a:xfrm>
            <a:prstGeom prst="line">
              <a:avLst/>
            </a:prstGeom>
            <a:noFill/>
            <a:ln w="15875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 anchor="ctr"/>
            <a:lstStyle/>
            <a:p>
              <a:endParaRPr lang="ru-RU"/>
            </a:p>
          </p:txBody>
        </p:sp>
      </p:grpSp>
      <p:sp>
        <p:nvSpPr>
          <p:cNvPr id="5124" name="Rectangle 7"/>
          <p:cNvSpPr>
            <a:spLocks noChangeArrowheads="1"/>
          </p:cNvSpPr>
          <p:nvPr userDrawn="1"/>
        </p:nvSpPr>
        <p:spPr bwMode="auto">
          <a:xfrm>
            <a:off x="0" y="0"/>
            <a:ext cx="1936750" cy="1079500"/>
          </a:xfrm>
          <a:prstGeom prst="rect">
            <a:avLst/>
          </a:prstGeom>
          <a:solidFill>
            <a:srgbClr val="0066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/>
          <a:lstStyle>
            <a:lvl1pPr eaLnBrk="0" hangingPunct="0">
              <a:defRPr sz="1700">
                <a:solidFill>
                  <a:schemeClr val="bg1"/>
                </a:solidFill>
                <a:latin typeface="Arial Narrow" pitchFamily="34" charset="0"/>
              </a:defRPr>
            </a:lvl1pPr>
            <a:lvl2pPr marL="742950" indent="-285750" eaLnBrk="0" hangingPunct="0">
              <a:defRPr sz="1700">
                <a:solidFill>
                  <a:schemeClr val="bg1"/>
                </a:solidFill>
                <a:latin typeface="Arial Narrow" pitchFamily="34" charset="0"/>
              </a:defRPr>
            </a:lvl2pPr>
            <a:lvl3pPr marL="1143000" indent="-228600" eaLnBrk="0" hangingPunct="0">
              <a:defRPr sz="1700">
                <a:solidFill>
                  <a:schemeClr val="bg1"/>
                </a:solidFill>
                <a:latin typeface="Arial Narrow" pitchFamily="34" charset="0"/>
              </a:defRPr>
            </a:lvl3pPr>
            <a:lvl4pPr marL="1600200" indent="-228600" eaLnBrk="0" hangingPunct="0">
              <a:defRPr sz="1700">
                <a:solidFill>
                  <a:schemeClr val="bg1"/>
                </a:solidFill>
                <a:latin typeface="Arial Narrow" pitchFamily="34" charset="0"/>
              </a:defRPr>
            </a:lvl4pPr>
            <a:lvl5pPr marL="2057400" indent="-228600" eaLnBrk="0" hangingPunct="0">
              <a:defRPr sz="1700">
                <a:solidFill>
                  <a:schemeClr val="bg1"/>
                </a:solidFill>
                <a:latin typeface="Arial Narrow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bg1"/>
                </a:solidFill>
                <a:latin typeface="Arial Narrow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bg1"/>
                </a:solidFill>
                <a:latin typeface="Arial Narrow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bg1"/>
                </a:solidFill>
                <a:latin typeface="Arial Narrow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bg1"/>
                </a:solidFill>
                <a:latin typeface="Arial Narrow" pitchFamily="34" charset="0"/>
              </a:defRPr>
            </a:lvl9pPr>
          </a:lstStyle>
          <a:p>
            <a:pPr eaLnBrk="1" hangingPunct="1">
              <a:defRPr/>
            </a:pPr>
            <a:endParaRPr lang="en-US" altLang="ru-RU" smtClean="0"/>
          </a:p>
        </p:txBody>
      </p:sp>
      <p:sp>
        <p:nvSpPr>
          <p:cNvPr id="5125" name="Rectangle 8"/>
          <p:cNvSpPr>
            <a:spLocks noChangeArrowheads="1"/>
          </p:cNvSpPr>
          <p:nvPr userDrawn="1"/>
        </p:nvSpPr>
        <p:spPr bwMode="auto">
          <a:xfrm>
            <a:off x="1943100" y="0"/>
            <a:ext cx="7200900" cy="1079500"/>
          </a:xfrm>
          <a:prstGeom prst="rect">
            <a:avLst/>
          </a:prstGeom>
          <a:solidFill>
            <a:srgbClr val="003366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/>
          <a:lstStyle>
            <a:lvl1pPr eaLnBrk="0" hangingPunct="0">
              <a:defRPr sz="1700">
                <a:solidFill>
                  <a:schemeClr val="bg1"/>
                </a:solidFill>
                <a:latin typeface="Arial Narrow" pitchFamily="34" charset="0"/>
              </a:defRPr>
            </a:lvl1pPr>
            <a:lvl2pPr marL="742950" indent="-285750" eaLnBrk="0" hangingPunct="0">
              <a:defRPr sz="1700">
                <a:solidFill>
                  <a:schemeClr val="bg1"/>
                </a:solidFill>
                <a:latin typeface="Arial Narrow" pitchFamily="34" charset="0"/>
              </a:defRPr>
            </a:lvl2pPr>
            <a:lvl3pPr marL="1143000" indent="-228600" eaLnBrk="0" hangingPunct="0">
              <a:defRPr sz="1700">
                <a:solidFill>
                  <a:schemeClr val="bg1"/>
                </a:solidFill>
                <a:latin typeface="Arial Narrow" pitchFamily="34" charset="0"/>
              </a:defRPr>
            </a:lvl3pPr>
            <a:lvl4pPr marL="1600200" indent="-228600" eaLnBrk="0" hangingPunct="0">
              <a:defRPr sz="1700">
                <a:solidFill>
                  <a:schemeClr val="bg1"/>
                </a:solidFill>
                <a:latin typeface="Arial Narrow" pitchFamily="34" charset="0"/>
              </a:defRPr>
            </a:lvl4pPr>
            <a:lvl5pPr marL="2057400" indent="-228600" eaLnBrk="0" hangingPunct="0">
              <a:defRPr sz="1700">
                <a:solidFill>
                  <a:schemeClr val="bg1"/>
                </a:solidFill>
                <a:latin typeface="Arial Narrow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bg1"/>
                </a:solidFill>
                <a:latin typeface="Arial Narrow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bg1"/>
                </a:solidFill>
                <a:latin typeface="Arial Narrow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bg1"/>
                </a:solidFill>
                <a:latin typeface="Arial Narrow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bg1"/>
                </a:solidFill>
                <a:latin typeface="Arial Narrow" pitchFamily="34" charset="0"/>
              </a:defRPr>
            </a:lvl9pPr>
          </a:lstStyle>
          <a:p>
            <a:pPr eaLnBrk="1" hangingPunct="1">
              <a:defRPr/>
            </a:pPr>
            <a:endParaRPr lang="en-US" altLang="ru-RU" smtClean="0"/>
          </a:p>
        </p:txBody>
      </p:sp>
      <p:sp>
        <p:nvSpPr>
          <p:cNvPr id="4102" name="Line 9"/>
          <p:cNvSpPr>
            <a:spLocks noChangeShapeType="1"/>
          </p:cNvSpPr>
          <p:nvPr userDrawn="1"/>
        </p:nvSpPr>
        <p:spPr bwMode="auto">
          <a:xfrm>
            <a:off x="1936750" y="0"/>
            <a:ext cx="0" cy="1079500"/>
          </a:xfrm>
          <a:prstGeom prst="line">
            <a:avLst/>
          </a:prstGeom>
          <a:noFill/>
          <a:ln w="15875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 anchor="ctr"/>
          <a:lstStyle/>
          <a:p>
            <a:endParaRPr lang="ru-RU"/>
          </a:p>
        </p:txBody>
      </p:sp>
      <p:sp>
        <p:nvSpPr>
          <p:cNvPr id="4103" name="Rectangle 11"/>
          <p:cNvSpPr>
            <a:spLocks noGrp="1" noChangeArrowheads="1"/>
          </p:cNvSpPr>
          <p:nvPr>
            <p:ph type="title"/>
          </p:nvPr>
        </p:nvSpPr>
        <p:spPr bwMode="auto">
          <a:xfrm>
            <a:off x="2159000" y="0"/>
            <a:ext cx="6985000" cy="1009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4104" name="Rectangle 12"/>
          <p:cNvSpPr>
            <a:spLocks noGrp="1" noChangeArrowheads="1"/>
          </p:cNvSpPr>
          <p:nvPr>
            <p:ph type="body" idx="1"/>
          </p:nvPr>
        </p:nvSpPr>
        <p:spPr bwMode="auto">
          <a:xfrm>
            <a:off x="0" y="1082675"/>
            <a:ext cx="1936750" cy="5226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216000" tIns="0" rIns="21600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</a:t>
            </a:r>
          </a:p>
          <a:p>
            <a:pPr lvl="0"/>
            <a:r>
              <a:rPr lang="ru-RU" altLang="ru-RU" smtClean="0"/>
              <a:t>текста</a:t>
            </a:r>
          </a:p>
        </p:txBody>
      </p:sp>
      <p:sp>
        <p:nvSpPr>
          <p:cNvPr id="272397" name="Rectangle 1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204788" y="6362700"/>
            <a:ext cx="1487487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eaLnBrk="1" hangingPunct="1">
              <a:defRPr sz="2000" b="1"/>
            </a:lvl1pPr>
          </a:lstStyle>
          <a:p>
            <a:pPr>
              <a:defRPr/>
            </a:pPr>
            <a:fld id="{6CA08EC3-E62C-48F4-A127-174FB75E0994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272398" name="Rectangle 1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144713" y="6362700"/>
            <a:ext cx="67691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eaLnBrk="1" hangingPunct="1">
              <a:defRPr sz="20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131" name="Rectangle 15"/>
          <p:cNvSpPr>
            <a:spLocks noChangeArrowheads="1"/>
          </p:cNvSpPr>
          <p:nvPr userDrawn="1"/>
        </p:nvSpPr>
        <p:spPr bwMode="auto">
          <a:xfrm>
            <a:off x="755650" y="7605713"/>
            <a:ext cx="4103688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/>
          <a:lstStyle>
            <a:lvl1pPr eaLnBrk="0" hangingPunct="0">
              <a:defRPr sz="1700">
                <a:solidFill>
                  <a:schemeClr val="bg1"/>
                </a:solidFill>
                <a:latin typeface="Arial Narrow" pitchFamily="34" charset="0"/>
              </a:defRPr>
            </a:lvl1pPr>
            <a:lvl2pPr marL="742950" indent="-285750" eaLnBrk="0" hangingPunct="0">
              <a:defRPr sz="1700">
                <a:solidFill>
                  <a:schemeClr val="bg1"/>
                </a:solidFill>
                <a:latin typeface="Arial Narrow" pitchFamily="34" charset="0"/>
              </a:defRPr>
            </a:lvl2pPr>
            <a:lvl3pPr marL="1143000" indent="-228600" eaLnBrk="0" hangingPunct="0">
              <a:defRPr sz="1700">
                <a:solidFill>
                  <a:schemeClr val="bg1"/>
                </a:solidFill>
                <a:latin typeface="Arial Narrow" pitchFamily="34" charset="0"/>
              </a:defRPr>
            </a:lvl3pPr>
            <a:lvl4pPr marL="1600200" indent="-228600" eaLnBrk="0" hangingPunct="0">
              <a:defRPr sz="1700">
                <a:solidFill>
                  <a:schemeClr val="bg1"/>
                </a:solidFill>
                <a:latin typeface="Arial Narrow" pitchFamily="34" charset="0"/>
              </a:defRPr>
            </a:lvl4pPr>
            <a:lvl5pPr marL="2057400" indent="-228600" eaLnBrk="0" hangingPunct="0">
              <a:defRPr sz="1700">
                <a:solidFill>
                  <a:schemeClr val="bg1"/>
                </a:solidFill>
                <a:latin typeface="Arial Narrow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bg1"/>
                </a:solidFill>
                <a:latin typeface="Arial Narrow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bg1"/>
                </a:solidFill>
                <a:latin typeface="Arial Narrow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bg1"/>
                </a:solidFill>
                <a:latin typeface="Arial Narrow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bg1"/>
                </a:solidFill>
                <a:latin typeface="Arial Narrow" pitchFamily="34" charset="0"/>
              </a:defRPr>
            </a:lvl9pPr>
          </a:lstStyle>
          <a:p>
            <a:pPr eaLnBrk="1" hangingPunct="1">
              <a:defRPr/>
            </a:pPr>
            <a:endParaRPr lang="en-US" altLang="ru-RU" smtClean="0"/>
          </a:p>
        </p:txBody>
      </p:sp>
      <p:sp>
        <p:nvSpPr>
          <p:cNvPr id="4108" name="Line 17"/>
          <p:cNvSpPr>
            <a:spLocks noChangeShapeType="1"/>
          </p:cNvSpPr>
          <p:nvPr userDrawn="1"/>
        </p:nvSpPr>
        <p:spPr bwMode="auto">
          <a:xfrm>
            <a:off x="0" y="6315075"/>
            <a:ext cx="9144000" cy="0"/>
          </a:xfrm>
          <a:prstGeom prst="line">
            <a:avLst/>
          </a:prstGeom>
          <a:noFill/>
          <a:ln w="15875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 anchor="ctr"/>
          <a:lstStyle/>
          <a:p>
            <a:endParaRPr lang="ru-RU"/>
          </a:p>
        </p:txBody>
      </p:sp>
      <p:sp>
        <p:nvSpPr>
          <p:cNvPr id="4109" name="Line 18"/>
          <p:cNvSpPr>
            <a:spLocks noChangeShapeType="1"/>
          </p:cNvSpPr>
          <p:nvPr userDrawn="1"/>
        </p:nvSpPr>
        <p:spPr bwMode="auto">
          <a:xfrm>
            <a:off x="0" y="1079500"/>
            <a:ext cx="9144000" cy="0"/>
          </a:xfrm>
          <a:prstGeom prst="line">
            <a:avLst/>
          </a:prstGeom>
          <a:noFill/>
          <a:ln w="15875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 anchor="ctr"/>
          <a:lstStyle/>
          <a:p>
            <a:endParaRPr lang="ru-RU"/>
          </a:p>
        </p:txBody>
      </p:sp>
      <p:pic>
        <p:nvPicPr>
          <p:cNvPr id="4110" name="Picture 2" descr="C:\Users\ishenko.a\Desktop\Презентации\ГазпромСтройтэкСалават_1.png"/>
          <p:cNvPicPr>
            <a:picLocks noChangeAspect="1" noChangeArrowheads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38113" y="88900"/>
            <a:ext cx="1660525" cy="901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98" r:id="rId1"/>
    <p:sldLayoutId id="2147483699" r:id="rId2"/>
    <p:sldLayoutId id="2147483700" r:id="rId3"/>
    <p:sldLayoutId id="2147483701" r:id="rId4"/>
    <p:sldLayoutId id="2147483702" r:id="rId5"/>
    <p:sldLayoutId id="2147483703" r:id="rId6"/>
    <p:sldLayoutId id="2147483704" r:id="rId7"/>
    <p:sldLayoutId id="2147483705" r:id="rId8"/>
    <p:sldLayoutId id="2147483706" r:id="rId9"/>
    <p:sldLayoutId id="2147483707" r:id="rId10"/>
    <p:sldLayoutId id="2147483708" r:id="rId11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9pPr>
    </p:titleStyle>
    <p:bodyStyle>
      <a:lvl1pPr marL="342900" indent="-342900" algn="l" rtl="0" eaLnBrk="0" fontAlgn="base" hangingPunct="0">
        <a:spcBef>
          <a:spcPct val="0"/>
        </a:spcBef>
        <a:spcAft>
          <a:spcPct val="0"/>
        </a:spcAft>
        <a:buChar char="•"/>
        <a:defRPr sz="2600" b="1">
          <a:solidFill>
            <a:srgbClr val="003366"/>
          </a:solidFill>
          <a:latin typeface="+mn-lt"/>
          <a:ea typeface="+mn-ea"/>
          <a:cs typeface="+mn-cs"/>
        </a:defRPr>
      </a:lvl1pPr>
      <a:lvl2pPr marL="827088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Arial" charset="0"/>
        </a:defRPr>
      </a:lvl2pPr>
      <a:lvl3pPr marL="1235075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Arial" charset="0"/>
        </a:defRPr>
      </a:lvl3pPr>
      <a:lvl4pPr marL="1643063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Arial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ChangeArrowheads="1"/>
          </p:cNvSpPr>
          <p:nvPr userDrawn="1"/>
        </p:nvSpPr>
        <p:spPr bwMode="auto">
          <a:xfrm>
            <a:off x="3057525" y="1087438"/>
            <a:ext cx="6086475" cy="5251450"/>
          </a:xfrm>
          <a:prstGeom prst="rect">
            <a:avLst/>
          </a:prstGeom>
          <a:solidFill>
            <a:srgbClr val="0066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/>
          <a:lstStyle>
            <a:lvl1pPr eaLnBrk="0" hangingPunct="0">
              <a:defRPr sz="1700">
                <a:solidFill>
                  <a:schemeClr val="bg1"/>
                </a:solidFill>
                <a:latin typeface="Arial Narrow" pitchFamily="34" charset="0"/>
              </a:defRPr>
            </a:lvl1pPr>
            <a:lvl2pPr marL="742950" indent="-285750" eaLnBrk="0" hangingPunct="0">
              <a:defRPr sz="1700">
                <a:solidFill>
                  <a:schemeClr val="bg1"/>
                </a:solidFill>
                <a:latin typeface="Arial Narrow" pitchFamily="34" charset="0"/>
              </a:defRPr>
            </a:lvl2pPr>
            <a:lvl3pPr marL="1143000" indent="-228600" eaLnBrk="0" hangingPunct="0">
              <a:defRPr sz="1700">
                <a:solidFill>
                  <a:schemeClr val="bg1"/>
                </a:solidFill>
                <a:latin typeface="Arial Narrow" pitchFamily="34" charset="0"/>
              </a:defRPr>
            </a:lvl3pPr>
            <a:lvl4pPr marL="1600200" indent="-228600" eaLnBrk="0" hangingPunct="0">
              <a:defRPr sz="1700">
                <a:solidFill>
                  <a:schemeClr val="bg1"/>
                </a:solidFill>
                <a:latin typeface="Arial Narrow" pitchFamily="34" charset="0"/>
              </a:defRPr>
            </a:lvl4pPr>
            <a:lvl5pPr marL="2057400" indent="-228600" eaLnBrk="0" hangingPunct="0">
              <a:defRPr sz="1700">
                <a:solidFill>
                  <a:schemeClr val="bg1"/>
                </a:solidFill>
                <a:latin typeface="Arial Narrow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bg1"/>
                </a:solidFill>
                <a:latin typeface="Arial Narrow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bg1"/>
                </a:solidFill>
                <a:latin typeface="Arial Narrow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bg1"/>
                </a:solidFill>
                <a:latin typeface="Arial Narrow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bg1"/>
                </a:solidFill>
                <a:latin typeface="Arial Narrow" pitchFamily="34" charset="0"/>
              </a:defRPr>
            </a:lvl9pPr>
          </a:lstStyle>
          <a:p>
            <a:pPr eaLnBrk="1" hangingPunct="1">
              <a:defRPr/>
            </a:pPr>
            <a:endParaRPr lang="en-US" altLang="ru-RU" smtClean="0"/>
          </a:p>
        </p:txBody>
      </p:sp>
      <p:grpSp>
        <p:nvGrpSpPr>
          <p:cNvPr id="5123" name="Group 3"/>
          <p:cNvGrpSpPr>
            <a:grpSpLocks/>
          </p:cNvGrpSpPr>
          <p:nvPr userDrawn="1"/>
        </p:nvGrpSpPr>
        <p:grpSpPr bwMode="auto">
          <a:xfrm>
            <a:off x="0" y="6318250"/>
            <a:ext cx="9144000" cy="539750"/>
            <a:chOff x="0" y="3974"/>
            <a:chExt cx="5760" cy="340"/>
          </a:xfrm>
        </p:grpSpPr>
        <p:sp>
          <p:nvSpPr>
            <p:cNvPr id="6159" name="Rectangle 4"/>
            <p:cNvSpPr>
              <a:spLocks noChangeArrowheads="1"/>
            </p:cNvSpPr>
            <p:nvPr userDrawn="1"/>
          </p:nvSpPr>
          <p:spPr bwMode="auto">
            <a:xfrm>
              <a:off x="0" y="3974"/>
              <a:ext cx="1220" cy="340"/>
            </a:xfrm>
            <a:prstGeom prst="rect">
              <a:avLst/>
            </a:prstGeom>
            <a:solidFill>
              <a:srgbClr val="0066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 anchor="ctr"/>
            <a:lstStyle>
              <a:lvl1pPr eaLnBrk="0" hangingPunct="0">
                <a:defRPr sz="1700">
                  <a:solidFill>
                    <a:schemeClr val="bg1"/>
                  </a:solidFill>
                  <a:latin typeface="Arial Narrow" pitchFamily="34" charset="0"/>
                </a:defRPr>
              </a:lvl1pPr>
              <a:lvl2pPr marL="742950" indent="-285750" eaLnBrk="0" hangingPunct="0">
                <a:defRPr sz="1700">
                  <a:solidFill>
                    <a:schemeClr val="bg1"/>
                  </a:solidFill>
                  <a:latin typeface="Arial Narrow" pitchFamily="34" charset="0"/>
                </a:defRPr>
              </a:lvl2pPr>
              <a:lvl3pPr marL="1143000" indent="-228600" eaLnBrk="0" hangingPunct="0">
                <a:defRPr sz="1700">
                  <a:solidFill>
                    <a:schemeClr val="bg1"/>
                  </a:solidFill>
                  <a:latin typeface="Arial Narrow" pitchFamily="34" charset="0"/>
                </a:defRPr>
              </a:lvl3pPr>
              <a:lvl4pPr marL="1600200" indent="-228600" eaLnBrk="0" hangingPunct="0">
                <a:defRPr sz="1700">
                  <a:solidFill>
                    <a:schemeClr val="bg1"/>
                  </a:solidFill>
                  <a:latin typeface="Arial Narrow" pitchFamily="34" charset="0"/>
                </a:defRPr>
              </a:lvl4pPr>
              <a:lvl5pPr marL="2057400" indent="-228600" eaLnBrk="0" hangingPunct="0">
                <a:defRPr sz="1700">
                  <a:solidFill>
                    <a:schemeClr val="bg1"/>
                  </a:solidFill>
                  <a:latin typeface="Arial Narrow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bg1"/>
                  </a:solidFill>
                  <a:latin typeface="Arial Narrow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bg1"/>
                  </a:solidFill>
                  <a:latin typeface="Arial Narrow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bg1"/>
                  </a:solidFill>
                  <a:latin typeface="Arial Narrow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bg1"/>
                  </a:solidFill>
                  <a:latin typeface="Arial Narrow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ru-RU" smtClean="0"/>
            </a:p>
          </p:txBody>
        </p:sp>
        <p:sp>
          <p:nvSpPr>
            <p:cNvPr id="6160" name="Rectangle 5"/>
            <p:cNvSpPr>
              <a:spLocks noChangeArrowheads="1"/>
            </p:cNvSpPr>
            <p:nvPr userDrawn="1"/>
          </p:nvSpPr>
          <p:spPr bwMode="auto">
            <a:xfrm>
              <a:off x="1224" y="3974"/>
              <a:ext cx="4536" cy="340"/>
            </a:xfrm>
            <a:prstGeom prst="rect">
              <a:avLst/>
            </a:prstGeom>
            <a:solidFill>
              <a:srgbClr val="3399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 anchor="ctr"/>
            <a:lstStyle>
              <a:lvl1pPr eaLnBrk="0" hangingPunct="0">
                <a:defRPr sz="1700">
                  <a:solidFill>
                    <a:schemeClr val="bg1"/>
                  </a:solidFill>
                  <a:latin typeface="Arial Narrow" pitchFamily="34" charset="0"/>
                </a:defRPr>
              </a:lvl1pPr>
              <a:lvl2pPr marL="742950" indent="-285750" eaLnBrk="0" hangingPunct="0">
                <a:defRPr sz="1700">
                  <a:solidFill>
                    <a:schemeClr val="bg1"/>
                  </a:solidFill>
                  <a:latin typeface="Arial Narrow" pitchFamily="34" charset="0"/>
                </a:defRPr>
              </a:lvl2pPr>
              <a:lvl3pPr marL="1143000" indent="-228600" eaLnBrk="0" hangingPunct="0">
                <a:defRPr sz="1700">
                  <a:solidFill>
                    <a:schemeClr val="bg1"/>
                  </a:solidFill>
                  <a:latin typeface="Arial Narrow" pitchFamily="34" charset="0"/>
                </a:defRPr>
              </a:lvl3pPr>
              <a:lvl4pPr marL="1600200" indent="-228600" eaLnBrk="0" hangingPunct="0">
                <a:defRPr sz="1700">
                  <a:solidFill>
                    <a:schemeClr val="bg1"/>
                  </a:solidFill>
                  <a:latin typeface="Arial Narrow" pitchFamily="34" charset="0"/>
                </a:defRPr>
              </a:lvl4pPr>
              <a:lvl5pPr marL="2057400" indent="-228600" eaLnBrk="0" hangingPunct="0">
                <a:defRPr sz="1700">
                  <a:solidFill>
                    <a:schemeClr val="bg1"/>
                  </a:solidFill>
                  <a:latin typeface="Arial Narrow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bg1"/>
                  </a:solidFill>
                  <a:latin typeface="Arial Narrow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bg1"/>
                  </a:solidFill>
                  <a:latin typeface="Arial Narrow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bg1"/>
                  </a:solidFill>
                  <a:latin typeface="Arial Narrow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bg1"/>
                  </a:solidFill>
                  <a:latin typeface="Arial Narrow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ru-RU" smtClean="0"/>
            </a:p>
          </p:txBody>
        </p:sp>
        <p:sp>
          <p:nvSpPr>
            <p:cNvPr id="5137" name="Line 6"/>
            <p:cNvSpPr>
              <a:spLocks noChangeShapeType="1"/>
            </p:cNvSpPr>
            <p:nvPr userDrawn="1"/>
          </p:nvSpPr>
          <p:spPr bwMode="auto">
            <a:xfrm>
              <a:off x="1220" y="3974"/>
              <a:ext cx="0" cy="340"/>
            </a:xfrm>
            <a:prstGeom prst="line">
              <a:avLst/>
            </a:prstGeom>
            <a:noFill/>
            <a:ln w="15875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 anchor="ctr"/>
            <a:lstStyle/>
            <a:p>
              <a:endParaRPr lang="ru-RU"/>
            </a:p>
          </p:txBody>
        </p:sp>
      </p:grpSp>
      <p:sp>
        <p:nvSpPr>
          <p:cNvPr id="6148" name="Rectangle 7"/>
          <p:cNvSpPr>
            <a:spLocks noChangeArrowheads="1"/>
          </p:cNvSpPr>
          <p:nvPr userDrawn="1"/>
        </p:nvSpPr>
        <p:spPr bwMode="auto">
          <a:xfrm>
            <a:off x="0" y="0"/>
            <a:ext cx="1936750" cy="1079500"/>
          </a:xfrm>
          <a:prstGeom prst="rect">
            <a:avLst/>
          </a:prstGeom>
          <a:solidFill>
            <a:srgbClr val="0066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/>
          <a:lstStyle>
            <a:lvl1pPr eaLnBrk="0" hangingPunct="0">
              <a:defRPr sz="1700">
                <a:solidFill>
                  <a:schemeClr val="bg1"/>
                </a:solidFill>
                <a:latin typeface="Arial Narrow" pitchFamily="34" charset="0"/>
              </a:defRPr>
            </a:lvl1pPr>
            <a:lvl2pPr marL="742950" indent="-285750" eaLnBrk="0" hangingPunct="0">
              <a:defRPr sz="1700">
                <a:solidFill>
                  <a:schemeClr val="bg1"/>
                </a:solidFill>
                <a:latin typeface="Arial Narrow" pitchFamily="34" charset="0"/>
              </a:defRPr>
            </a:lvl2pPr>
            <a:lvl3pPr marL="1143000" indent="-228600" eaLnBrk="0" hangingPunct="0">
              <a:defRPr sz="1700">
                <a:solidFill>
                  <a:schemeClr val="bg1"/>
                </a:solidFill>
                <a:latin typeface="Arial Narrow" pitchFamily="34" charset="0"/>
              </a:defRPr>
            </a:lvl3pPr>
            <a:lvl4pPr marL="1600200" indent="-228600" eaLnBrk="0" hangingPunct="0">
              <a:defRPr sz="1700">
                <a:solidFill>
                  <a:schemeClr val="bg1"/>
                </a:solidFill>
                <a:latin typeface="Arial Narrow" pitchFamily="34" charset="0"/>
              </a:defRPr>
            </a:lvl4pPr>
            <a:lvl5pPr marL="2057400" indent="-228600" eaLnBrk="0" hangingPunct="0">
              <a:defRPr sz="1700">
                <a:solidFill>
                  <a:schemeClr val="bg1"/>
                </a:solidFill>
                <a:latin typeface="Arial Narrow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bg1"/>
                </a:solidFill>
                <a:latin typeface="Arial Narrow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bg1"/>
                </a:solidFill>
                <a:latin typeface="Arial Narrow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bg1"/>
                </a:solidFill>
                <a:latin typeface="Arial Narrow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bg1"/>
                </a:solidFill>
                <a:latin typeface="Arial Narrow" pitchFamily="34" charset="0"/>
              </a:defRPr>
            </a:lvl9pPr>
          </a:lstStyle>
          <a:p>
            <a:pPr eaLnBrk="1" hangingPunct="1">
              <a:defRPr/>
            </a:pPr>
            <a:endParaRPr lang="en-US" altLang="ru-RU" smtClean="0"/>
          </a:p>
        </p:txBody>
      </p:sp>
      <p:sp>
        <p:nvSpPr>
          <p:cNvPr id="6149" name="Rectangle 8"/>
          <p:cNvSpPr>
            <a:spLocks noChangeArrowheads="1"/>
          </p:cNvSpPr>
          <p:nvPr userDrawn="1"/>
        </p:nvSpPr>
        <p:spPr bwMode="auto">
          <a:xfrm>
            <a:off x="1943100" y="0"/>
            <a:ext cx="7200900" cy="1079500"/>
          </a:xfrm>
          <a:prstGeom prst="rect">
            <a:avLst/>
          </a:prstGeom>
          <a:solidFill>
            <a:srgbClr val="003366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/>
          <a:lstStyle>
            <a:lvl1pPr eaLnBrk="0" hangingPunct="0">
              <a:defRPr sz="1700">
                <a:solidFill>
                  <a:schemeClr val="bg1"/>
                </a:solidFill>
                <a:latin typeface="Arial Narrow" pitchFamily="34" charset="0"/>
              </a:defRPr>
            </a:lvl1pPr>
            <a:lvl2pPr marL="742950" indent="-285750" eaLnBrk="0" hangingPunct="0">
              <a:defRPr sz="1700">
                <a:solidFill>
                  <a:schemeClr val="bg1"/>
                </a:solidFill>
                <a:latin typeface="Arial Narrow" pitchFamily="34" charset="0"/>
              </a:defRPr>
            </a:lvl2pPr>
            <a:lvl3pPr marL="1143000" indent="-228600" eaLnBrk="0" hangingPunct="0">
              <a:defRPr sz="1700">
                <a:solidFill>
                  <a:schemeClr val="bg1"/>
                </a:solidFill>
                <a:latin typeface="Arial Narrow" pitchFamily="34" charset="0"/>
              </a:defRPr>
            </a:lvl3pPr>
            <a:lvl4pPr marL="1600200" indent="-228600" eaLnBrk="0" hangingPunct="0">
              <a:defRPr sz="1700">
                <a:solidFill>
                  <a:schemeClr val="bg1"/>
                </a:solidFill>
                <a:latin typeface="Arial Narrow" pitchFamily="34" charset="0"/>
              </a:defRPr>
            </a:lvl4pPr>
            <a:lvl5pPr marL="2057400" indent="-228600" eaLnBrk="0" hangingPunct="0">
              <a:defRPr sz="1700">
                <a:solidFill>
                  <a:schemeClr val="bg1"/>
                </a:solidFill>
                <a:latin typeface="Arial Narrow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bg1"/>
                </a:solidFill>
                <a:latin typeface="Arial Narrow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bg1"/>
                </a:solidFill>
                <a:latin typeface="Arial Narrow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bg1"/>
                </a:solidFill>
                <a:latin typeface="Arial Narrow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bg1"/>
                </a:solidFill>
                <a:latin typeface="Arial Narrow" pitchFamily="34" charset="0"/>
              </a:defRPr>
            </a:lvl9pPr>
          </a:lstStyle>
          <a:p>
            <a:pPr eaLnBrk="1" hangingPunct="1">
              <a:defRPr/>
            </a:pPr>
            <a:endParaRPr lang="en-US" altLang="ru-RU" smtClean="0"/>
          </a:p>
        </p:txBody>
      </p:sp>
      <p:sp>
        <p:nvSpPr>
          <p:cNvPr id="5126" name="Line 9"/>
          <p:cNvSpPr>
            <a:spLocks noChangeShapeType="1"/>
          </p:cNvSpPr>
          <p:nvPr userDrawn="1"/>
        </p:nvSpPr>
        <p:spPr bwMode="auto">
          <a:xfrm>
            <a:off x="1936750" y="0"/>
            <a:ext cx="0" cy="1079500"/>
          </a:xfrm>
          <a:prstGeom prst="line">
            <a:avLst/>
          </a:prstGeom>
          <a:noFill/>
          <a:ln w="15875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 anchor="ctr"/>
          <a:lstStyle/>
          <a:p>
            <a:endParaRPr lang="ru-RU"/>
          </a:p>
        </p:txBody>
      </p:sp>
      <p:sp>
        <p:nvSpPr>
          <p:cNvPr id="5127" name="Rectangle 10"/>
          <p:cNvSpPr>
            <a:spLocks noGrp="1" noChangeArrowheads="1"/>
          </p:cNvSpPr>
          <p:nvPr>
            <p:ph type="title"/>
          </p:nvPr>
        </p:nvSpPr>
        <p:spPr bwMode="auto">
          <a:xfrm>
            <a:off x="2159000" y="0"/>
            <a:ext cx="6985000" cy="1009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5128" name="Rectangle 11"/>
          <p:cNvSpPr>
            <a:spLocks noGrp="1" noChangeArrowheads="1"/>
          </p:cNvSpPr>
          <p:nvPr>
            <p:ph type="body" idx="1"/>
          </p:nvPr>
        </p:nvSpPr>
        <p:spPr bwMode="auto">
          <a:xfrm>
            <a:off x="0" y="1100138"/>
            <a:ext cx="3059113" cy="5226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216000" tIns="0" rIns="21600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</a:t>
            </a:r>
          </a:p>
          <a:p>
            <a:pPr lvl="0"/>
            <a:r>
              <a:rPr lang="ru-RU" altLang="ru-RU" smtClean="0"/>
              <a:t>текста</a:t>
            </a:r>
          </a:p>
        </p:txBody>
      </p:sp>
      <p:sp>
        <p:nvSpPr>
          <p:cNvPr id="275468" name="Rectangle 12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204788" y="6362700"/>
            <a:ext cx="1487487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eaLnBrk="1" hangingPunct="1">
              <a:defRPr sz="2000" b="1"/>
            </a:lvl1pPr>
          </a:lstStyle>
          <a:p>
            <a:pPr>
              <a:defRPr/>
            </a:pPr>
            <a:fld id="{517795BB-2FCD-4EFA-8198-71133C24B64F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275469" name="Rectangle 13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144713" y="6362700"/>
            <a:ext cx="67691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eaLnBrk="1" hangingPunct="1">
              <a:defRPr sz="20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155" name="Rectangle 14"/>
          <p:cNvSpPr>
            <a:spLocks noChangeArrowheads="1"/>
          </p:cNvSpPr>
          <p:nvPr userDrawn="1"/>
        </p:nvSpPr>
        <p:spPr bwMode="auto">
          <a:xfrm>
            <a:off x="755650" y="7605713"/>
            <a:ext cx="4103688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/>
          <a:lstStyle>
            <a:lvl1pPr eaLnBrk="0" hangingPunct="0">
              <a:defRPr sz="1700">
                <a:solidFill>
                  <a:schemeClr val="bg1"/>
                </a:solidFill>
                <a:latin typeface="Arial Narrow" pitchFamily="34" charset="0"/>
              </a:defRPr>
            </a:lvl1pPr>
            <a:lvl2pPr marL="742950" indent="-285750" eaLnBrk="0" hangingPunct="0">
              <a:defRPr sz="1700">
                <a:solidFill>
                  <a:schemeClr val="bg1"/>
                </a:solidFill>
                <a:latin typeface="Arial Narrow" pitchFamily="34" charset="0"/>
              </a:defRPr>
            </a:lvl2pPr>
            <a:lvl3pPr marL="1143000" indent="-228600" eaLnBrk="0" hangingPunct="0">
              <a:defRPr sz="1700">
                <a:solidFill>
                  <a:schemeClr val="bg1"/>
                </a:solidFill>
                <a:latin typeface="Arial Narrow" pitchFamily="34" charset="0"/>
              </a:defRPr>
            </a:lvl3pPr>
            <a:lvl4pPr marL="1600200" indent="-228600" eaLnBrk="0" hangingPunct="0">
              <a:defRPr sz="1700">
                <a:solidFill>
                  <a:schemeClr val="bg1"/>
                </a:solidFill>
                <a:latin typeface="Arial Narrow" pitchFamily="34" charset="0"/>
              </a:defRPr>
            </a:lvl4pPr>
            <a:lvl5pPr marL="2057400" indent="-228600" eaLnBrk="0" hangingPunct="0">
              <a:defRPr sz="1700">
                <a:solidFill>
                  <a:schemeClr val="bg1"/>
                </a:solidFill>
                <a:latin typeface="Arial Narrow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bg1"/>
                </a:solidFill>
                <a:latin typeface="Arial Narrow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bg1"/>
                </a:solidFill>
                <a:latin typeface="Arial Narrow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bg1"/>
                </a:solidFill>
                <a:latin typeface="Arial Narrow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bg1"/>
                </a:solidFill>
                <a:latin typeface="Arial Narrow" pitchFamily="34" charset="0"/>
              </a:defRPr>
            </a:lvl9pPr>
          </a:lstStyle>
          <a:p>
            <a:pPr eaLnBrk="1" hangingPunct="1">
              <a:defRPr/>
            </a:pPr>
            <a:endParaRPr lang="en-US" altLang="ru-RU" smtClean="0"/>
          </a:p>
        </p:txBody>
      </p:sp>
      <p:sp>
        <p:nvSpPr>
          <p:cNvPr id="5132" name="Line 16"/>
          <p:cNvSpPr>
            <a:spLocks noChangeShapeType="1"/>
          </p:cNvSpPr>
          <p:nvPr userDrawn="1"/>
        </p:nvSpPr>
        <p:spPr bwMode="auto">
          <a:xfrm>
            <a:off x="0" y="6315075"/>
            <a:ext cx="9144000" cy="0"/>
          </a:xfrm>
          <a:prstGeom prst="line">
            <a:avLst/>
          </a:prstGeom>
          <a:noFill/>
          <a:ln w="15875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 anchor="ctr"/>
          <a:lstStyle/>
          <a:p>
            <a:endParaRPr lang="ru-RU"/>
          </a:p>
        </p:txBody>
      </p:sp>
      <p:sp>
        <p:nvSpPr>
          <p:cNvPr id="5133" name="Line 17"/>
          <p:cNvSpPr>
            <a:spLocks noChangeShapeType="1"/>
          </p:cNvSpPr>
          <p:nvPr userDrawn="1"/>
        </p:nvSpPr>
        <p:spPr bwMode="auto">
          <a:xfrm>
            <a:off x="0" y="1079500"/>
            <a:ext cx="9144000" cy="0"/>
          </a:xfrm>
          <a:prstGeom prst="line">
            <a:avLst/>
          </a:prstGeom>
          <a:noFill/>
          <a:ln w="15875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 anchor="ctr"/>
          <a:lstStyle/>
          <a:p>
            <a:endParaRPr lang="ru-RU"/>
          </a:p>
        </p:txBody>
      </p:sp>
      <p:pic>
        <p:nvPicPr>
          <p:cNvPr id="5134" name="Picture 2" descr="C:\Users\ishenko.a\Desktop\Презентации\ГазпромСтройтэкСалават_1.png"/>
          <p:cNvPicPr>
            <a:picLocks noChangeAspect="1" noChangeArrowheads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38113" y="88900"/>
            <a:ext cx="1660525" cy="901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9pPr>
    </p:titleStyle>
    <p:bodyStyle>
      <a:lvl1pPr marL="342900" indent="-342900" algn="l" rtl="0" eaLnBrk="0" fontAlgn="base" hangingPunct="0">
        <a:spcBef>
          <a:spcPct val="0"/>
        </a:spcBef>
        <a:spcAft>
          <a:spcPct val="0"/>
        </a:spcAft>
        <a:buChar char="•"/>
        <a:defRPr sz="2600" b="1">
          <a:solidFill>
            <a:srgbClr val="003366"/>
          </a:solidFill>
          <a:latin typeface="+mn-lt"/>
          <a:ea typeface="+mn-ea"/>
          <a:cs typeface="+mn-cs"/>
        </a:defRPr>
      </a:lvl1pPr>
      <a:lvl2pPr marL="827088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Arial" charset="0"/>
        </a:defRPr>
      </a:lvl2pPr>
      <a:lvl3pPr marL="1235075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Arial" charset="0"/>
        </a:defRPr>
      </a:lvl3pPr>
      <a:lvl4pPr marL="1643063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Arial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30"/>
          <p:cNvSpPr>
            <a:spLocks noChangeArrowheads="1"/>
          </p:cNvSpPr>
          <p:nvPr userDrawn="1"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0066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/>
          <a:lstStyle>
            <a:lvl1pPr eaLnBrk="0" hangingPunct="0">
              <a:defRPr sz="1700">
                <a:solidFill>
                  <a:schemeClr val="bg1"/>
                </a:solidFill>
                <a:latin typeface="Arial Narrow" pitchFamily="34" charset="0"/>
              </a:defRPr>
            </a:lvl1pPr>
            <a:lvl2pPr marL="742950" indent="-285750" eaLnBrk="0" hangingPunct="0">
              <a:defRPr sz="1700">
                <a:solidFill>
                  <a:schemeClr val="bg1"/>
                </a:solidFill>
                <a:latin typeface="Arial Narrow" pitchFamily="34" charset="0"/>
              </a:defRPr>
            </a:lvl2pPr>
            <a:lvl3pPr marL="1143000" indent="-228600" eaLnBrk="0" hangingPunct="0">
              <a:defRPr sz="1700">
                <a:solidFill>
                  <a:schemeClr val="bg1"/>
                </a:solidFill>
                <a:latin typeface="Arial Narrow" pitchFamily="34" charset="0"/>
              </a:defRPr>
            </a:lvl3pPr>
            <a:lvl4pPr marL="1600200" indent="-228600" eaLnBrk="0" hangingPunct="0">
              <a:defRPr sz="1700">
                <a:solidFill>
                  <a:schemeClr val="bg1"/>
                </a:solidFill>
                <a:latin typeface="Arial Narrow" pitchFamily="34" charset="0"/>
              </a:defRPr>
            </a:lvl4pPr>
            <a:lvl5pPr marL="2057400" indent="-228600" eaLnBrk="0" hangingPunct="0">
              <a:defRPr sz="1700">
                <a:solidFill>
                  <a:schemeClr val="bg1"/>
                </a:solidFill>
                <a:latin typeface="Arial Narrow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bg1"/>
                </a:solidFill>
                <a:latin typeface="Arial Narrow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bg1"/>
                </a:solidFill>
                <a:latin typeface="Arial Narrow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bg1"/>
                </a:solidFill>
                <a:latin typeface="Arial Narrow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bg1"/>
                </a:solidFill>
                <a:latin typeface="Arial Narrow" pitchFamily="34" charset="0"/>
              </a:defRPr>
            </a:lvl9pPr>
          </a:lstStyle>
          <a:p>
            <a:pPr eaLnBrk="1" hangingPunct="1">
              <a:defRPr/>
            </a:pPr>
            <a:endParaRPr lang="en-US" altLang="ru-RU" smtClean="0"/>
          </a:p>
        </p:txBody>
      </p:sp>
      <p:sp>
        <p:nvSpPr>
          <p:cNvPr id="7171" name="Rectangle 9"/>
          <p:cNvSpPr>
            <a:spLocks noChangeArrowheads="1"/>
          </p:cNvSpPr>
          <p:nvPr userDrawn="1"/>
        </p:nvSpPr>
        <p:spPr bwMode="auto">
          <a:xfrm>
            <a:off x="0" y="6313488"/>
            <a:ext cx="9144000" cy="544512"/>
          </a:xfrm>
          <a:prstGeom prst="rect">
            <a:avLst/>
          </a:prstGeom>
          <a:solidFill>
            <a:srgbClr val="003366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/>
          <a:lstStyle>
            <a:lvl1pPr eaLnBrk="0" hangingPunct="0">
              <a:defRPr sz="1700">
                <a:solidFill>
                  <a:schemeClr val="bg1"/>
                </a:solidFill>
                <a:latin typeface="Arial Narrow" pitchFamily="34" charset="0"/>
              </a:defRPr>
            </a:lvl1pPr>
            <a:lvl2pPr marL="742950" indent="-285750" eaLnBrk="0" hangingPunct="0">
              <a:defRPr sz="1700">
                <a:solidFill>
                  <a:schemeClr val="bg1"/>
                </a:solidFill>
                <a:latin typeface="Arial Narrow" pitchFamily="34" charset="0"/>
              </a:defRPr>
            </a:lvl2pPr>
            <a:lvl3pPr marL="1143000" indent="-228600" eaLnBrk="0" hangingPunct="0">
              <a:defRPr sz="1700">
                <a:solidFill>
                  <a:schemeClr val="bg1"/>
                </a:solidFill>
                <a:latin typeface="Arial Narrow" pitchFamily="34" charset="0"/>
              </a:defRPr>
            </a:lvl3pPr>
            <a:lvl4pPr marL="1600200" indent="-228600" eaLnBrk="0" hangingPunct="0">
              <a:defRPr sz="1700">
                <a:solidFill>
                  <a:schemeClr val="bg1"/>
                </a:solidFill>
                <a:latin typeface="Arial Narrow" pitchFamily="34" charset="0"/>
              </a:defRPr>
            </a:lvl4pPr>
            <a:lvl5pPr marL="2057400" indent="-228600" eaLnBrk="0" hangingPunct="0">
              <a:defRPr sz="1700">
                <a:solidFill>
                  <a:schemeClr val="bg1"/>
                </a:solidFill>
                <a:latin typeface="Arial Narrow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bg1"/>
                </a:solidFill>
                <a:latin typeface="Arial Narrow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bg1"/>
                </a:solidFill>
                <a:latin typeface="Arial Narrow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bg1"/>
                </a:solidFill>
                <a:latin typeface="Arial Narrow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bg1"/>
                </a:solidFill>
                <a:latin typeface="Arial Narrow" pitchFamily="34" charset="0"/>
              </a:defRPr>
            </a:lvl9pPr>
          </a:lstStyle>
          <a:p>
            <a:pPr eaLnBrk="1" hangingPunct="1">
              <a:defRPr/>
            </a:pPr>
            <a:endParaRPr lang="en-US" altLang="ru-RU" smtClean="0"/>
          </a:p>
        </p:txBody>
      </p:sp>
      <p:sp>
        <p:nvSpPr>
          <p:cNvPr id="7172" name="Rectangle 13"/>
          <p:cNvSpPr>
            <a:spLocks noChangeArrowheads="1"/>
          </p:cNvSpPr>
          <p:nvPr userDrawn="1"/>
        </p:nvSpPr>
        <p:spPr bwMode="auto">
          <a:xfrm>
            <a:off x="0" y="0"/>
            <a:ext cx="1936750" cy="1079500"/>
          </a:xfrm>
          <a:prstGeom prst="rect">
            <a:avLst/>
          </a:prstGeom>
          <a:solidFill>
            <a:srgbClr val="0066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/>
          <a:lstStyle>
            <a:lvl1pPr eaLnBrk="0" hangingPunct="0">
              <a:defRPr sz="1700">
                <a:solidFill>
                  <a:schemeClr val="bg1"/>
                </a:solidFill>
                <a:latin typeface="Arial Narrow" pitchFamily="34" charset="0"/>
              </a:defRPr>
            </a:lvl1pPr>
            <a:lvl2pPr marL="742950" indent="-285750" eaLnBrk="0" hangingPunct="0">
              <a:defRPr sz="1700">
                <a:solidFill>
                  <a:schemeClr val="bg1"/>
                </a:solidFill>
                <a:latin typeface="Arial Narrow" pitchFamily="34" charset="0"/>
              </a:defRPr>
            </a:lvl2pPr>
            <a:lvl3pPr marL="1143000" indent="-228600" eaLnBrk="0" hangingPunct="0">
              <a:defRPr sz="1700">
                <a:solidFill>
                  <a:schemeClr val="bg1"/>
                </a:solidFill>
                <a:latin typeface="Arial Narrow" pitchFamily="34" charset="0"/>
              </a:defRPr>
            </a:lvl3pPr>
            <a:lvl4pPr marL="1600200" indent="-228600" eaLnBrk="0" hangingPunct="0">
              <a:defRPr sz="1700">
                <a:solidFill>
                  <a:schemeClr val="bg1"/>
                </a:solidFill>
                <a:latin typeface="Arial Narrow" pitchFamily="34" charset="0"/>
              </a:defRPr>
            </a:lvl4pPr>
            <a:lvl5pPr marL="2057400" indent="-228600" eaLnBrk="0" hangingPunct="0">
              <a:defRPr sz="1700">
                <a:solidFill>
                  <a:schemeClr val="bg1"/>
                </a:solidFill>
                <a:latin typeface="Arial Narrow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bg1"/>
                </a:solidFill>
                <a:latin typeface="Arial Narrow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bg1"/>
                </a:solidFill>
                <a:latin typeface="Arial Narrow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bg1"/>
                </a:solidFill>
                <a:latin typeface="Arial Narrow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bg1"/>
                </a:solidFill>
                <a:latin typeface="Arial Narrow" pitchFamily="34" charset="0"/>
              </a:defRPr>
            </a:lvl9pPr>
          </a:lstStyle>
          <a:p>
            <a:pPr eaLnBrk="1" hangingPunct="1">
              <a:defRPr/>
            </a:pPr>
            <a:endParaRPr lang="en-US" altLang="ru-RU" smtClean="0"/>
          </a:p>
        </p:txBody>
      </p:sp>
      <p:sp>
        <p:nvSpPr>
          <p:cNvPr id="7173" name="Rectangle 14"/>
          <p:cNvSpPr>
            <a:spLocks noChangeArrowheads="1"/>
          </p:cNvSpPr>
          <p:nvPr userDrawn="1"/>
        </p:nvSpPr>
        <p:spPr bwMode="auto">
          <a:xfrm>
            <a:off x="1943100" y="0"/>
            <a:ext cx="7200900" cy="1079500"/>
          </a:xfrm>
          <a:prstGeom prst="rect">
            <a:avLst/>
          </a:prstGeom>
          <a:solidFill>
            <a:srgbClr val="3399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/>
          <a:lstStyle>
            <a:lvl1pPr eaLnBrk="0" hangingPunct="0">
              <a:defRPr sz="1700">
                <a:solidFill>
                  <a:schemeClr val="bg1"/>
                </a:solidFill>
                <a:latin typeface="Arial Narrow" pitchFamily="34" charset="0"/>
              </a:defRPr>
            </a:lvl1pPr>
            <a:lvl2pPr marL="742950" indent="-285750" eaLnBrk="0" hangingPunct="0">
              <a:defRPr sz="1700">
                <a:solidFill>
                  <a:schemeClr val="bg1"/>
                </a:solidFill>
                <a:latin typeface="Arial Narrow" pitchFamily="34" charset="0"/>
              </a:defRPr>
            </a:lvl2pPr>
            <a:lvl3pPr marL="1143000" indent="-228600" eaLnBrk="0" hangingPunct="0">
              <a:defRPr sz="1700">
                <a:solidFill>
                  <a:schemeClr val="bg1"/>
                </a:solidFill>
                <a:latin typeface="Arial Narrow" pitchFamily="34" charset="0"/>
              </a:defRPr>
            </a:lvl3pPr>
            <a:lvl4pPr marL="1600200" indent="-228600" eaLnBrk="0" hangingPunct="0">
              <a:defRPr sz="1700">
                <a:solidFill>
                  <a:schemeClr val="bg1"/>
                </a:solidFill>
                <a:latin typeface="Arial Narrow" pitchFamily="34" charset="0"/>
              </a:defRPr>
            </a:lvl4pPr>
            <a:lvl5pPr marL="2057400" indent="-228600" eaLnBrk="0" hangingPunct="0">
              <a:defRPr sz="1700">
                <a:solidFill>
                  <a:schemeClr val="bg1"/>
                </a:solidFill>
                <a:latin typeface="Arial Narrow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bg1"/>
                </a:solidFill>
                <a:latin typeface="Arial Narrow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bg1"/>
                </a:solidFill>
                <a:latin typeface="Arial Narrow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bg1"/>
                </a:solidFill>
                <a:latin typeface="Arial Narrow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bg1"/>
                </a:solidFill>
                <a:latin typeface="Arial Narrow" pitchFamily="34" charset="0"/>
              </a:defRPr>
            </a:lvl9pPr>
          </a:lstStyle>
          <a:p>
            <a:pPr eaLnBrk="1" hangingPunct="1">
              <a:defRPr/>
            </a:pPr>
            <a:endParaRPr lang="en-US" altLang="ru-RU" smtClean="0"/>
          </a:p>
        </p:txBody>
      </p:sp>
      <p:sp>
        <p:nvSpPr>
          <p:cNvPr id="6150" name="Line 15"/>
          <p:cNvSpPr>
            <a:spLocks noChangeShapeType="1"/>
          </p:cNvSpPr>
          <p:nvPr userDrawn="1"/>
        </p:nvSpPr>
        <p:spPr bwMode="auto">
          <a:xfrm>
            <a:off x="1936750" y="0"/>
            <a:ext cx="0" cy="1079500"/>
          </a:xfrm>
          <a:prstGeom prst="line">
            <a:avLst/>
          </a:prstGeom>
          <a:noFill/>
          <a:ln w="15875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 anchor="ctr"/>
          <a:lstStyle/>
          <a:p>
            <a:endParaRPr lang="ru-RU"/>
          </a:p>
        </p:txBody>
      </p:sp>
      <p:sp>
        <p:nvSpPr>
          <p:cNvPr id="6151" name="Line 33"/>
          <p:cNvSpPr>
            <a:spLocks noChangeShapeType="1"/>
          </p:cNvSpPr>
          <p:nvPr userDrawn="1"/>
        </p:nvSpPr>
        <p:spPr bwMode="auto">
          <a:xfrm>
            <a:off x="0" y="1079500"/>
            <a:ext cx="9144000" cy="0"/>
          </a:xfrm>
          <a:prstGeom prst="line">
            <a:avLst/>
          </a:prstGeom>
          <a:noFill/>
          <a:ln w="15875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 anchor="ctr"/>
          <a:lstStyle/>
          <a:p>
            <a:endParaRPr lang="ru-RU"/>
          </a:p>
        </p:txBody>
      </p:sp>
      <p:sp>
        <p:nvSpPr>
          <p:cNvPr id="6152" name="Line 34"/>
          <p:cNvSpPr>
            <a:spLocks noChangeShapeType="1"/>
          </p:cNvSpPr>
          <p:nvPr userDrawn="1"/>
        </p:nvSpPr>
        <p:spPr bwMode="auto">
          <a:xfrm>
            <a:off x="0" y="6315075"/>
            <a:ext cx="9144000" cy="0"/>
          </a:xfrm>
          <a:prstGeom prst="line">
            <a:avLst/>
          </a:prstGeom>
          <a:noFill/>
          <a:ln w="15875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 anchor="ctr"/>
          <a:lstStyle/>
          <a:p>
            <a:endParaRPr lang="ru-RU"/>
          </a:p>
        </p:txBody>
      </p:sp>
      <p:pic>
        <p:nvPicPr>
          <p:cNvPr id="6153" name="Picture 2" descr="C:\Users\ishenko.a\Desktop\Презентации\ГазпромСтройтэкСалават_1.png"/>
          <p:cNvPicPr>
            <a:picLocks noChangeAspect="1" noChangeArrowheads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38113" y="88900"/>
            <a:ext cx="1660525" cy="901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20" r:id="rId1"/>
    <p:sldLayoutId id="2147483721" r:id="rId2"/>
    <p:sldLayoutId id="2147483722" r:id="rId3"/>
    <p:sldLayoutId id="2147483723" r:id="rId4"/>
    <p:sldLayoutId id="2147483724" r:id="rId5"/>
    <p:sldLayoutId id="2147483725" r:id="rId6"/>
    <p:sldLayoutId id="2147483726" r:id="rId7"/>
    <p:sldLayoutId id="2147483727" r:id="rId8"/>
    <p:sldLayoutId id="2147483728" r:id="rId9"/>
    <p:sldLayoutId id="2147483729" r:id="rId10"/>
    <p:sldLayoutId id="2147483730" r:id="rId1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0" y="1079500"/>
            <a:ext cx="9144000" cy="1528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216000" tIns="0" rIns="21600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</p:txBody>
      </p:sp>
      <p:grpSp>
        <p:nvGrpSpPr>
          <p:cNvPr id="1027" name="Group 3"/>
          <p:cNvGrpSpPr>
            <a:grpSpLocks/>
          </p:cNvGrpSpPr>
          <p:nvPr userDrawn="1"/>
        </p:nvGrpSpPr>
        <p:grpSpPr bwMode="auto">
          <a:xfrm>
            <a:off x="0" y="6318250"/>
            <a:ext cx="9144000" cy="539750"/>
            <a:chOff x="0" y="3974"/>
            <a:chExt cx="5760" cy="340"/>
          </a:xfrm>
        </p:grpSpPr>
        <p:sp>
          <p:nvSpPr>
            <p:cNvPr id="1037" name="Rectangle 4"/>
            <p:cNvSpPr>
              <a:spLocks noChangeArrowheads="1"/>
            </p:cNvSpPr>
            <p:nvPr userDrawn="1"/>
          </p:nvSpPr>
          <p:spPr bwMode="auto">
            <a:xfrm>
              <a:off x="0" y="3974"/>
              <a:ext cx="1220" cy="340"/>
            </a:xfrm>
            <a:prstGeom prst="rect">
              <a:avLst/>
            </a:prstGeom>
            <a:solidFill>
              <a:srgbClr val="0066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 anchor="ctr"/>
            <a:lstStyle>
              <a:lvl1pPr>
                <a:defRPr sz="1700">
                  <a:solidFill>
                    <a:schemeClr val="bg1"/>
                  </a:solidFill>
                  <a:latin typeface="Arial Narrow" panose="020B0606020202030204" pitchFamily="34" charset="0"/>
                </a:defRPr>
              </a:lvl1pPr>
              <a:lvl2pPr marL="742950" indent="-285750">
                <a:defRPr sz="1700">
                  <a:solidFill>
                    <a:schemeClr val="bg1"/>
                  </a:solidFill>
                  <a:latin typeface="Arial Narrow" panose="020B0606020202030204" pitchFamily="34" charset="0"/>
                </a:defRPr>
              </a:lvl2pPr>
              <a:lvl3pPr marL="1143000" indent="-228600">
                <a:defRPr sz="1700">
                  <a:solidFill>
                    <a:schemeClr val="bg1"/>
                  </a:solidFill>
                  <a:latin typeface="Arial Narrow" panose="020B0606020202030204" pitchFamily="34" charset="0"/>
                </a:defRPr>
              </a:lvl3pPr>
              <a:lvl4pPr marL="1600200" indent="-228600">
                <a:defRPr sz="1700">
                  <a:solidFill>
                    <a:schemeClr val="bg1"/>
                  </a:solidFill>
                  <a:latin typeface="Arial Narrow" panose="020B0606020202030204" pitchFamily="34" charset="0"/>
                </a:defRPr>
              </a:lvl4pPr>
              <a:lvl5pPr marL="2057400" indent="-228600">
                <a:defRPr sz="1700">
                  <a:solidFill>
                    <a:schemeClr val="bg1"/>
                  </a:solidFill>
                  <a:latin typeface="Arial Narrow" panose="020B060602020203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bg1"/>
                  </a:solidFill>
                  <a:latin typeface="Arial Narrow" panose="020B060602020203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bg1"/>
                  </a:solidFill>
                  <a:latin typeface="Arial Narrow" panose="020B060602020203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bg1"/>
                  </a:solidFill>
                  <a:latin typeface="Arial Narrow" panose="020B060602020203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bg1"/>
                  </a:solidFill>
                  <a:latin typeface="Arial Narrow" panose="020B0606020202030204" pitchFamily="34" charset="0"/>
                </a:defRPr>
              </a:lvl9pPr>
            </a:lstStyle>
            <a:p>
              <a:pPr eaLnBrk="1" hangingPunct="1">
                <a:defRPr/>
              </a:pPr>
              <a:endParaRPr lang="ru-RU" altLang="ru-RU" smtClean="0"/>
            </a:p>
          </p:txBody>
        </p:sp>
        <p:sp>
          <p:nvSpPr>
            <p:cNvPr id="1038" name="Rectangle 5"/>
            <p:cNvSpPr>
              <a:spLocks noChangeArrowheads="1"/>
            </p:cNvSpPr>
            <p:nvPr userDrawn="1"/>
          </p:nvSpPr>
          <p:spPr bwMode="auto">
            <a:xfrm>
              <a:off x="1224" y="3974"/>
              <a:ext cx="4536" cy="340"/>
            </a:xfrm>
            <a:prstGeom prst="rect">
              <a:avLst/>
            </a:prstGeom>
            <a:solidFill>
              <a:srgbClr val="3399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 anchor="ctr"/>
            <a:lstStyle>
              <a:lvl1pPr>
                <a:defRPr sz="1700">
                  <a:solidFill>
                    <a:schemeClr val="bg1"/>
                  </a:solidFill>
                  <a:latin typeface="Arial Narrow" panose="020B0606020202030204" pitchFamily="34" charset="0"/>
                </a:defRPr>
              </a:lvl1pPr>
              <a:lvl2pPr marL="742950" indent="-285750">
                <a:defRPr sz="1700">
                  <a:solidFill>
                    <a:schemeClr val="bg1"/>
                  </a:solidFill>
                  <a:latin typeface="Arial Narrow" panose="020B0606020202030204" pitchFamily="34" charset="0"/>
                </a:defRPr>
              </a:lvl2pPr>
              <a:lvl3pPr marL="1143000" indent="-228600">
                <a:defRPr sz="1700">
                  <a:solidFill>
                    <a:schemeClr val="bg1"/>
                  </a:solidFill>
                  <a:latin typeface="Arial Narrow" panose="020B0606020202030204" pitchFamily="34" charset="0"/>
                </a:defRPr>
              </a:lvl3pPr>
              <a:lvl4pPr marL="1600200" indent="-228600">
                <a:defRPr sz="1700">
                  <a:solidFill>
                    <a:schemeClr val="bg1"/>
                  </a:solidFill>
                  <a:latin typeface="Arial Narrow" panose="020B0606020202030204" pitchFamily="34" charset="0"/>
                </a:defRPr>
              </a:lvl4pPr>
              <a:lvl5pPr marL="2057400" indent="-228600">
                <a:defRPr sz="1700">
                  <a:solidFill>
                    <a:schemeClr val="bg1"/>
                  </a:solidFill>
                  <a:latin typeface="Arial Narrow" panose="020B060602020203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bg1"/>
                  </a:solidFill>
                  <a:latin typeface="Arial Narrow" panose="020B060602020203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bg1"/>
                  </a:solidFill>
                  <a:latin typeface="Arial Narrow" panose="020B060602020203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bg1"/>
                  </a:solidFill>
                  <a:latin typeface="Arial Narrow" panose="020B060602020203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bg1"/>
                  </a:solidFill>
                  <a:latin typeface="Arial Narrow" panose="020B0606020202030204" pitchFamily="34" charset="0"/>
                </a:defRPr>
              </a:lvl9pPr>
            </a:lstStyle>
            <a:p>
              <a:pPr eaLnBrk="1" hangingPunct="1">
                <a:defRPr/>
              </a:pPr>
              <a:endParaRPr lang="ru-RU" altLang="ru-RU" smtClean="0"/>
            </a:p>
          </p:txBody>
        </p:sp>
        <p:sp>
          <p:nvSpPr>
            <p:cNvPr id="1039" name="Line 6"/>
            <p:cNvSpPr>
              <a:spLocks noChangeShapeType="1"/>
            </p:cNvSpPr>
            <p:nvPr userDrawn="1"/>
          </p:nvSpPr>
          <p:spPr bwMode="auto">
            <a:xfrm>
              <a:off x="1220" y="3974"/>
              <a:ext cx="0" cy="340"/>
            </a:xfrm>
            <a:prstGeom prst="line">
              <a:avLst/>
            </a:prstGeom>
            <a:noFill/>
            <a:ln w="15875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 anchor="ctr"/>
            <a:lstStyle/>
            <a:p>
              <a:endParaRPr lang="ru-RU"/>
            </a:p>
          </p:txBody>
        </p:sp>
      </p:grpSp>
      <p:sp>
        <p:nvSpPr>
          <p:cNvPr id="1028" name="Rectangle 7"/>
          <p:cNvSpPr>
            <a:spLocks noChangeArrowheads="1"/>
          </p:cNvSpPr>
          <p:nvPr userDrawn="1"/>
        </p:nvSpPr>
        <p:spPr bwMode="auto">
          <a:xfrm>
            <a:off x="0" y="0"/>
            <a:ext cx="1936750" cy="1079500"/>
          </a:xfrm>
          <a:prstGeom prst="rect">
            <a:avLst/>
          </a:prstGeom>
          <a:solidFill>
            <a:srgbClr val="0066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/>
          <a:lstStyle>
            <a:lvl1pPr>
              <a:defRPr sz="1700">
                <a:solidFill>
                  <a:schemeClr val="bg1"/>
                </a:solidFill>
                <a:latin typeface="Arial Narrow" panose="020B0606020202030204" pitchFamily="34" charset="0"/>
              </a:defRPr>
            </a:lvl1pPr>
            <a:lvl2pPr marL="742950" indent="-285750">
              <a:defRPr sz="1700">
                <a:solidFill>
                  <a:schemeClr val="bg1"/>
                </a:solidFill>
                <a:latin typeface="Arial Narrow" panose="020B0606020202030204" pitchFamily="34" charset="0"/>
              </a:defRPr>
            </a:lvl2pPr>
            <a:lvl3pPr marL="1143000" indent="-228600">
              <a:defRPr sz="1700">
                <a:solidFill>
                  <a:schemeClr val="bg1"/>
                </a:solidFill>
                <a:latin typeface="Arial Narrow" panose="020B0606020202030204" pitchFamily="34" charset="0"/>
              </a:defRPr>
            </a:lvl3pPr>
            <a:lvl4pPr marL="1600200" indent="-228600">
              <a:defRPr sz="1700">
                <a:solidFill>
                  <a:schemeClr val="bg1"/>
                </a:solidFill>
                <a:latin typeface="Arial Narrow" panose="020B0606020202030204" pitchFamily="34" charset="0"/>
              </a:defRPr>
            </a:lvl4pPr>
            <a:lvl5pPr marL="2057400" indent="-228600">
              <a:defRPr sz="1700">
                <a:solidFill>
                  <a:schemeClr val="bg1"/>
                </a:solidFill>
                <a:latin typeface="Arial Narrow" panose="020B0606020202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bg1"/>
                </a:solidFill>
                <a:latin typeface="Arial Narrow" panose="020B0606020202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bg1"/>
                </a:solidFill>
                <a:latin typeface="Arial Narrow" panose="020B0606020202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bg1"/>
                </a:solidFill>
                <a:latin typeface="Arial Narrow" panose="020B0606020202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bg1"/>
                </a:solidFill>
                <a:latin typeface="Arial Narrow" panose="020B0606020202030204" pitchFamily="34" charset="0"/>
              </a:defRPr>
            </a:lvl9pPr>
          </a:lstStyle>
          <a:p>
            <a:pPr eaLnBrk="1" hangingPunct="1">
              <a:defRPr/>
            </a:pPr>
            <a:endParaRPr lang="ru-RU" altLang="ru-RU" smtClean="0"/>
          </a:p>
        </p:txBody>
      </p:sp>
      <p:sp>
        <p:nvSpPr>
          <p:cNvPr id="1029" name="Rectangle 8"/>
          <p:cNvSpPr>
            <a:spLocks noChangeArrowheads="1"/>
          </p:cNvSpPr>
          <p:nvPr userDrawn="1"/>
        </p:nvSpPr>
        <p:spPr bwMode="auto">
          <a:xfrm>
            <a:off x="1943100" y="0"/>
            <a:ext cx="7200900" cy="1079500"/>
          </a:xfrm>
          <a:prstGeom prst="rect">
            <a:avLst/>
          </a:prstGeom>
          <a:solidFill>
            <a:srgbClr val="003366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/>
          <a:lstStyle>
            <a:lvl1pPr>
              <a:defRPr sz="1700">
                <a:solidFill>
                  <a:schemeClr val="bg1"/>
                </a:solidFill>
                <a:latin typeface="Arial Narrow" panose="020B0606020202030204" pitchFamily="34" charset="0"/>
              </a:defRPr>
            </a:lvl1pPr>
            <a:lvl2pPr marL="742950" indent="-285750">
              <a:defRPr sz="1700">
                <a:solidFill>
                  <a:schemeClr val="bg1"/>
                </a:solidFill>
                <a:latin typeface="Arial Narrow" panose="020B0606020202030204" pitchFamily="34" charset="0"/>
              </a:defRPr>
            </a:lvl2pPr>
            <a:lvl3pPr marL="1143000" indent="-228600">
              <a:defRPr sz="1700">
                <a:solidFill>
                  <a:schemeClr val="bg1"/>
                </a:solidFill>
                <a:latin typeface="Arial Narrow" panose="020B0606020202030204" pitchFamily="34" charset="0"/>
              </a:defRPr>
            </a:lvl3pPr>
            <a:lvl4pPr marL="1600200" indent="-228600">
              <a:defRPr sz="1700">
                <a:solidFill>
                  <a:schemeClr val="bg1"/>
                </a:solidFill>
                <a:latin typeface="Arial Narrow" panose="020B0606020202030204" pitchFamily="34" charset="0"/>
              </a:defRPr>
            </a:lvl4pPr>
            <a:lvl5pPr marL="2057400" indent="-228600">
              <a:defRPr sz="1700">
                <a:solidFill>
                  <a:schemeClr val="bg1"/>
                </a:solidFill>
                <a:latin typeface="Arial Narrow" panose="020B0606020202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bg1"/>
                </a:solidFill>
                <a:latin typeface="Arial Narrow" panose="020B0606020202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bg1"/>
                </a:solidFill>
                <a:latin typeface="Arial Narrow" panose="020B0606020202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bg1"/>
                </a:solidFill>
                <a:latin typeface="Arial Narrow" panose="020B0606020202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bg1"/>
                </a:solidFill>
                <a:latin typeface="Arial Narrow" panose="020B0606020202030204" pitchFamily="34" charset="0"/>
              </a:defRPr>
            </a:lvl9pPr>
          </a:lstStyle>
          <a:p>
            <a:pPr eaLnBrk="1" hangingPunct="1">
              <a:defRPr/>
            </a:pPr>
            <a:endParaRPr lang="ru-RU" altLang="ru-RU" smtClean="0"/>
          </a:p>
        </p:txBody>
      </p:sp>
      <p:sp>
        <p:nvSpPr>
          <p:cNvPr id="1030" name="Line 9"/>
          <p:cNvSpPr>
            <a:spLocks noChangeShapeType="1"/>
          </p:cNvSpPr>
          <p:nvPr userDrawn="1"/>
        </p:nvSpPr>
        <p:spPr bwMode="auto">
          <a:xfrm>
            <a:off x="1936750" y="0"/>
            <a:ext cx="0" cy="1079500"/>
          </a:xfrm>
          <a:prstGeom prst="line">
            <a:avLst/>
          </a:prstGeom>
          <a:noFill/>
          <a:ln w="15875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 anchor="ctr"/>
          <a:lstStyle/>
          <a:p>
            <a:endParaRPr lang="ru-RU"/>
          </a:p>
        </p:txBody>
      </p:sp>
      <p:sp>
        <p:nvSpPr>
          <p:cNvPr id="1031" name="Rectangle 10"/>
          <p:cNvSpPr>
            <a:spLocks noGrp="1" noChangeArrowheads="1"/>
          </p:cNvSpPr>
          <p:nvPr>
            <p:ph type="title"/>
          </p:nvPr>
        </p:nvSpPr>
        <p:spPr bwMode="auto">
          <a:xfrm>
            <a:off x="2159000" y="0"/>
            <a:ext cx="6985000" cy="1009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399371" name="Rectangle 11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204788" y="6362700"/>
            <a:ext cx="1487487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eaLnBrk="1" hangingPunct="1">
              <a:defRPr sz="2000" b="1"/>
            </a:lvl1pPr>
          </a:lstStyle>
          <a:p>
            <a:pPr>
              <a:defRPr/>
            </a:pPr>
            <a:r>
              <a:rPr lang="en-US"/>
              <a:t>&lt;#&gt;</a:t>
            </a:r>
            <a:endParaRPr lang="ru-RU"/>
          </a:p>
        </p:txBody>
      </p:sp>
      <p:sp>
        <p:nvSpPr>
          <p:cNvPr id="399372" name="Rectangle 12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144713" y="6362700"/>
            <a:ext cx="67691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eaLnBrk="1" hangingPunct="1">
              <a:defRPr sz="2000"/>
            </a:lvl1pPr>
          </a:lstStyle>
          <a:p>
            <a:pPr>
              <a:defRPr/>
            </a:pPr>
            <a:r>
              <a:rPr lang="ru-RU"/>
              <a:t>НАЗВАНИЕ ПРЕЗЕНТАЦИИ</a:t>
            </a:r>
          </a:p>
        </p:txBody>
      </p:sp>
      <p:sp>
        <p:nvSpPr>
          <p:cNvPr id="1034" name="Line 14"/>
          <p:cNvSpPr>
            <a:spLocks noChangeShapeType="1"/>
          </p:cNvSpPr>
          <p:nvPr userDrawn="1"/>
        </p:nvSpPr>
        <p:spPr bwMode="auto">
          <a:xfrm>
            <a:off x="0" y="6315075"/>
            <a:ext cx="9144000" cy="0"/>
          </a:xfrm>
          <a:prstGeom prst="line">
            <a:avLst/>
          </a:prstGeom>
          <a:noFill/>
          <a:ln w="15875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 anchor="ctr"/>
          <a:lstStyle/>
          <a:p>
            <a:endParaRPr lang="ru-RU"/>
          </a:p>
        </p:txBody>
      </p:sp>
      <p:sp>
        <p:nvSpPr>
          <p:cNvPr id="1035" name="Line 15"/>
          <p:cNvSpPr>
            <a:spLocks noChangeShapeType="1"/>
          </p:cNvSpPr>
          <p:nvPr userDrawn="1"/>
        </p:nvSpPr>
        <p:spPr bwMode="auto">
          <a:xfrm>
            <a:off x="0" y="1079500"/>
            <a:ext cx="9144000" cy="0"/>
          </a:xfrm>
          <a:prstGeom prst="line">
            <a:avLst/>
          </a:prstGeom>
          <a:noFill/>
          <a:ln w="15875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 anchor="ctr"/>
          <a:lstStyle/>
          <a:p>
            <a:endParaRPr lang="ru-RU"/>
          </a:p>
        </p:txBody>
      </p:sp>
      <p:pic>
        <p:nvPicPr>
          <p:cNvPr id="1036" name="Рисунок 16" descr="Stroitek Salavat Logo.wmf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563" y="96838"/>
            <a:ext cx="1546225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82658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6" r:id="rId1"/>
    <p:sldLayoutId id="2147483757" r:id="rId2"/>
    <p:sldLayoutId id="2147483758" r:id="rId3"/>
    <p:sldLayoutId id="2147483759" r:id="rId4"/>
    <p:sldLayoutId id="2147483760" r:id="rId5"/>
    <p:sldLayoutId id="2147483761" r:id="rId6"/>
    <p:sldLayoutId id="2147483762" r:id="rId7"/>
    <p:sldLayoutId id="2147483763" r:id="rId8"/>
    <p:sldLayoutId id="2147483764" r:id="rId9"/>
    <p:sldLayoutId id="2147483765" r:id="rId10"/>
    <p:sldLayoutId id="2147483766" r:id="rId11"/>
  </p:sldLayoutIdLst>
  <p:hf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9pPr>
    </p:titleStyle>
    <p:bodyStyle>
      <a:lvl1pPr algn="l" rtl="0" eaLnBrk="0" fontAlgn="base" hangingPunct="0">
        <a:spcBef>
          <a:spcPct val="0"/>
        </a:spcBef>
        <a:spcAft>
          <a:spcPct val="0"/>
        </a:spcAft>
        <a:defRPr sz="2600" b="1">
          <a:solidFill>
            <a:srgbClr val="003366"/>
          </a:solidFill>
          <a:latin typeface="+mn-lt"/>
          <a:ea typeface="+mn-ea"/>
          <a:cs typeface="+mn-cs"/>
        </a:defRPr>
      </a:lvl1pPr>
      <a:lvl2pPr marL="827088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Arial" charset="0"/>
        </a:defRPr>
      </a:lvl2pPr>
      <a:lvl3pPr marL="1235075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Arial" charset="0"/>
        </a:defRPr>
      </a:lvl3pPr>
      <a:lvl4pPr marL="1643063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Arial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0" y="1079500"/>
            <a:ext cx="9144000" cy="1528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216000" tIns="0" rIns="21600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</p:txBody>
      </p:sp>
      <p:grpSp>
        <p:nvGrpSpPr>
          <p:cNvPr id="1027" name="Group 3"/>
          <p:cNvGrpSpPr>
            <a:grpSpLocks/>
          </p:cNvGrpSpPr>
          <p:nvPr userDrawn="1"/>
        </p:nvGrpSpPr>
        <p:grpSpPr bwMode="auto">
          <a:xfrm>
            <a:off x="0" y="6318250"/>
            <a:ext cx="9144000" cy="539750"/>
            <a:chOff x="0" y="3974"/>
            <a:chExt cx="5760" cy="340"/>
          </a:xfrm>
        </p:grpSpPr>
        <p:sp>
          <p:nvSpPr>
            <p:cNvPr id="1037" name="Rectangle 4"/>
            <p:cNvSpPr>
              <a:spLocks noChangeArrowheads="1"/>
            </p:cNvSpPr>
            <p:nvPr userDrawn="1"/>
          </p:nvSpPr>
          <p:spPr bwMode="auto">
            <a:xfrm>
              <a:off x="0" y="3974"/>
              <a:ext cx="1220" cy="340"/>
            </a:xfrm>
            <a:prstGeom prst="rect">
              <a:avLst/>
            </a:prstGeom>
            <a:solidFill>
              <a:srgbClr val="0066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 anchor="ctr"/>
            <a:lstStyle>
              <a:lvl1pPr>
                <a:defRPr sz="1700">
                  <a:solidFill>
                    <a:schemeClr val="bg1"/>
                  </a:solidFill>
                  <a:latin typeface="Arial Narrow" panose="020B0606020202030204" pitchFamily="34" charset="0"/>
                </a:defRPr>
              </a:lvl1pPr>
              <a:lvl2pPr marL="742950" indent="-285750">
                <a:defRPr sz="1700">
                  <a:solidFill>
                    <a:schemeClr val="bg1"/>
                  </a:solidFill>
                  <a:latin typeface="Arial Narrow" panose="020B0606020202030204" pitchFamily="34" charset="0"/>
                </a:defRPr>
              </a:lvl2pPr>
              <a:lvl3pPr marL="1143000" indent="-228600">
                <a:defRPr sz="1700">
                  <a:solidFill>
                    <a:schemeClr val="bg1"/>
                  </a:solidFill>
                  <a:latin typeface="Arial Narrow" panose="020B0606020202030204" pitchFamily="34" charset="0"/>
                </a:defRPr>
              </a:lvl3pPr>
              <a:lvl4pPr marL="1600200" indent="-228600">
                <a:defRPr sz="1700">
                  <a:solidFill>
                    <a:schemeClr val="bg1"/>
                  </a:solidFill>
                  <a:latin typeface="Arial Narrow" panose="020B0606020202030204" pitchFamily="34" charset="0"/>
                </a:defRPr>
              </a:lvl4pPr>
              <a:lvl5pPr marL="2057400" indent="-228600">
                <a:defRPr sz="1700">
                  <a:solidFill>
                    <a:schemeClr val="bg1"/>
                  </a:solidFill>
                  <a:latin typeface="Arial Narrow" panose="020B060602020203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bg1"/>
                  </a:solidFill>
                  <a:latin typeface="Arial Narrow" panose="020B060602020203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bg1"/>
                  </a:solidFill>
                  <a:latin typeface="Arial Narrow" panose="020B060602020203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bg1"/>
                  </a:solidFill>
                  <a:latin typeface="Arial Narrow" panose="020B060602020203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bg1"/>
                  </a:solidFill>
                  <a:latin typeface="Arial Narrow" panose="020B0606020202030204" pitchFamily="34" charset="0"/>
                </a:defRPr>
              </a:lvl9pPr>
            </a:lstStyle>
            <a:p>
              <a:pPr eaLnBrk="1" hangingPunct="1">
                <a:defRPr/>
              </a:pPr>
              <a:endParaRPr lang="ru-RU" altLang="ru-RU" smtClean="0"/>
            </a:p>
          </p:txBody>
        </p:sp>
        <p:sp>
          <p:nvSpPr>
            <p:cNvPr id="1038" name="Rectangle 5"/>
            <p:cNvSpPr>
              <a:spLocks noChangeArrowheads="1"/>
            </p:cNvSpPr>
            <p:nvPr userDrawn="1"/>
          </p:nvSpPr>
          <p:spPr bwMode="auto">
            <a:xfrm>
              <a:off x="1224" y="3974"/>
              <a:ext cx="4536" cy="340"/>
            </a:xfrm>
            <a:prstGeom prst="rect">
              <a:avLst/>
            </a:prstGeom>
            <a:solidFill>
              <a:srgbClr val="3399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 anchor="ctr"/>
            <a:lstStyle>
              <a:lvl1pPr>
                <a:defRPr sz="1700">
                  <a:solidFill>
                    <a:schemeClr val="bg1"/>
                  </a:solidFill>
                  <a:latin typeface="Arial Narrow" panose="020B0606020202030204" pitchFamily="34" charset="0"/>
                </a:defRPr>
              </a:lvl1pPr>
              <a:lvl2pPr marL="742950" indent="-285750">
                <a:defRPr sz="1700">
                  <a:solidFill>
                    <a:schemeClr val="bg1"/>
                  </a:solidFill>
                  <a:latin typeface="Arial Narrow" panose="020B0606020202030204" pitchFamily="34" charset="0"/>
                </a:defRPr>
              </a:lvl2pPr>
              <a:lvl3pPr marL="1143000" indent="-228600">
                <a:defRPr sz="1700">
                  <a:solidFill>
                    <a:schemeClr val="bg1"/>
                  </a:solidFill>
                  <a:latin typeface="Arial Narrow" panose="020B0606020202030204" pitchFamily="34" charset="0"/>
                </a:defRPr>
              </a:lvl3pPr>
              <a:lvl4pPr marL="1600200" indent="-228600">
                <a:defRPr sz="1700">
                  <a:solidFill>
                    <a:schemeClr val="bg1"/>
                  </a:solidFill>
                  <a:latin typeface="Arial Narrow" panose="020B0606020202030204" pitchFamily="34" charset="0"/>
                </a:defRPr>
              </a:lvl4pPr>
              <a:lvl5pPr marL="2057400" indent="-228600">
                <a:defRPr sz="1700">
                  <a:solidFill>
                    <a:schemeClr val="bg1"/>
                  </a:solidFill>
                  <a:latin typeface="Arial Narrow" panose="020B060602020203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bg1"/>
                  </a:solidFill>
                  <a:latin typeface="Arial Narrow" panose="020B060602020203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bg1"/>
                  </a:solidFill>
                  <a:latin typeface="Arial Narrow" panose="020B060602020203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bg1"/>
                  </a:solidFill>
                  <a:latin typeface="Arial Narrow" panose="020B060602020203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bg1"/>
                  </a:solidFill>
                  <a:latin typeface="Arial Narrow" panose="020B0606020202030204" pitchFamily="34" charset="0"/>
                </a:defRPr>
              </a:lvl9pPr>
            </a:lstStyle>
            <a:p>
              <a:pPr eaLnBrk="1" hangingPunct="1">
                <a:defRPr/>
              </a:pPr>
              <a:endParaRPr lang="ru-RU" altLang="ru-RU" smtClean="0"/>
            </a:p>
          </p:txBody>
        </p:sp>
        <p:sp>
          <p:nvSpPr>
            <p:cNvPr id="1039" name="Line 6"/>
            <p:cNvSpPr>
              <a:spLocks noChangeShapeType="1"/>
            </p:cNvSpPr>
            <p:nvPr userDrawn="1"/>
          </p:nvSpPr>
          <p:spPr bwMode="auto">
            <a:xfrm>
              <a:off x="1220" y="3974"/>
              <a:ext cx="0" cy="340"/>
            </a:xfrm>
            <a:prstGeom prst="line">
              <a:avLst/>
            </a:prstGeom>
            <a:noFill/>
            <a:ln w="15875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 anchor="ctr"/>
            <a:lstStyle/>
            <a:p>
              <a:endParaRPr lang="ru-RU"/>
            </a:p>
          </p:txBody>
        </p:sp>
      </p:grpSp>
      <p:sp>
        <p:nvSpPr>
          <p:cNvPr id="1028" name="Rectangle 7"/>
          <p:cNvSpPr>
            <a:spLocks noChangeArrowheads="1"/>
          </p:cNvSpPr>
          <p:nvPr userDrawn="1"/>
        </p:nvSpPr>
        <p:spPr bwMode="auto">
          <a:xfrm>
            <a:off x="0" y="0"/>
            <a:ext cx="1936750" cy="1079500"/>
          </a:xfrm>
          <a:prstGeom prst="rect">
            <a:avLst/>
          </a:prstGeom>
          <a:solidFill>
            <a:srgbClr val="0066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/>
          <a:lstStyle>
            <a:lvl1pPr>
              <a:defRPr sz="1700">
                <a:solidFill>
                  <a:schemeClr val="bg1"/>
                </a:solidFill>
                <a:latin typeface="Arial Narrow" panose="020B0606020202030204" pitchFamily="34" charset="0"/>
              </a:defRPr>
            </a:lvl1pPr>
            <a:lvl2pPr marL="742950" indent="-285750">
              <a:defRPr sz="1700">
                <a:solidFill>
                  <a:schemeClr val="bg1"/>
                </a:solidFill>
                <a:latin typeface="Arial Narrow" panose="020B0606020202030204" pitchFamily="34" charset="0"/>
              </a:defRPr>
            </a:lvl2pPr>
            <a:lvl3pPr marL="1143000" indent="-228600">
              <a:defRPr sz="1700">
                <a:solidFill>
                  <a:schemeClr val="bg1"/>
                </a:solidFill>
                <a:latin typeface="Arial Narrow" panose="020B0606020202030204" pitchFamily="34" charset="0"/>
              </a:defRPr>
            </a:lvl3pPr>
            <a:lvl4pPr marL="1600200" indent="-228600">
              <a:defRPr sz="1700">
                <a:solidFill>
                  <a:schemeClr val="bg1"/>
                </a:solidFill>
                <a:latin typeface="Arial Narrow" panose="020B0606020202030204" pitchFamily="34" charset="0"/>
              </a:defRPr>
            </a:lvl4pPr>
            <a:lvl5pPr marL="2057400" indent="-228600">
              <a:defRPr sz="1700">
                <a:solidFill>
                  <a:schemeClr val="bg1"/>
                </a:solidFill>
                <a:latin typeface="Arial Narrow" panose="020B0606020202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bg1"/>
                </a:solidFill>
                <a:latin typeface="Arial Narrow" panose="020B0606020202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bg1"/>
                </a:solidFill>
                <a:latin typeface="Arial Narrow" panose="020B0606020202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bg1"/>
                </a:solidFill>
                <a:latin typeface="Arial Narrow" panose="020B0606020202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bg1"/>
                </a:solidFill>
                <a:latin typeface="Arial Narrow" panose="020B0606020202030204" pitchFamily="34" charset="0"/>
              </a:defRPr>
            </a:lvl9pPr>
          </a:lstStyle>
          <a:p>
            <a:pPr eaLnBrk="1" hangingPunct="1">
              <a:defRPr/>
            </a:pPr>
            <a:endParaRPr lang="ru-RU" altLang="ru-RU" smtClean="0"/>
          </a:p>
        </p:txBody>
      </p:sp>
      <p:sp>
        <p:nvSpPr>
          <p:cNvPr id="1029" name="Rectangle 8"/>
          <p:cNvSpPr>
            <a:spLocks noChangeArrowheads="1"/>
          </p:cNvSpPr>
          <p:nvPr userDrawn="1"/>
        </p:nvSpPr>
        <p:spPr bwMode="auto">
          <a:xfrm>
            <a:off x="1943100" y="0"/>
            <a:ext cx="7200900" cy="1079500"/>
          </a:xfrm>
          <a:prstGeom prst="rect">
            <a:avLst/>
          </a:prstGeom>
          <a:solidFill>
            <a:srgbClr val="003366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/>
          <a:lstStyle>
            <a:lvl1pPr>
              <a:defRPr sz="1700">
                <a:solidFill>
                  <a:schemeClr val="bg1"/>
                </a:solidFill>
                <a:latin typeface="Arial Narrow" panose="020B0606020202030204" pitchFamily="34" charset="0"/>
              </a:defRPr>
            </a:lvl1pPr>
            <a:lvl2pPr marL="742950" indent="-285750">
              <a:defRPr sz="1700">
                <a:solidFill>
                  <a:schemeClr val="bg1"/>
                </a:solidFill>
                <a:latin typeface="Arial Narrow" panose="020B0606020202030204" pitchFamily="34" charset="0"/>
              </a:defRPr>
            </a:lvl2pPr>
            <a:lvl3pPr marL="1143000" indent="-228600">
              <a:defRPr sz="1700">
                <a:solidFill>
                  <a:schemeClr val="bg1"/>
                </a:solidFill>
                <a:latin typeface="Arial Narrow" panose="020B0606020202030204" pitchFamily="34" charset="0"/>
              </a:defRPr>
            </a:lvl3pPr>
            <a:lvl4pPr marL="1600200" indent="-228600">
              <a:defRPr sz="1700">
                <a:solidFill>
                  <a:schemeClr val="bg1"/>
                </a:solidFill>
                <a:latin typeface="Arial Narrow" panose="020B0606020202030204" pitchFamily="34" charset="0"/>
              </a:defRPr>
            </a:lvl4pPr>
            <a:lvl5pPr marL="2057400" indent="-228600">
              <a:defRPr sz="1700">
                <a:solidFill>
                  <a:schemeClr val="bg1"/>
                </a:solidFill>
                <a:latin typeface="Arial Narrow" panose="020B0606020202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bg1"/>
                </a:solidFill>
                <a:latin typeface="Arial Narrow" panose="020B0606020202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bg1"/>
                </a:solidFill>
                <a:latin typeface="Arial Narrow" panose="020B0606020202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bg1"/>
                </a:solidFill>
                <a:latin typeface="Arial Narrow" panose="020B0606020202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bg1"/>
                </a:solidFill>
                <a:latin typeface="Arial Narrow" panose="020B0606020202030204" pitchFamily="34" charset="0"/>
              </a:defRPr>
            </a:lvl9pPr>
          </a:lstStyle>
          <a:p>
            <a:pPr eaLnBrk="1" hangingPunct="1">
              <a:defRPr/>
            </a:pPr>
            <a:endParaRPr lang="ru-RU" altLang="ru-RU" smtClean="0"/>
          </a:p>
        </p:txBody>
      </p:sp>
      <p:sp>
        <p:nvSpPr>
          <p:cNvPr id="1030" name="Line 9"/>
          <p:cNvSpPr>
            <a:spLocks noChangeShapeType="1"/>
          </p:cNvSpPr>
          <p:nvPr userDrawn="1"/>
        </p:nvSpPr>
        <p:spPr bwMode="auto">
          <a:xfrm>
            <a:off x="1936750" y="0"/>
            <a:ext cx="0" cy="1079500"/>
          </a:xfrm>
          <a:prstGeom prst="line">
            <a:avLst/>
          </a:prstGeom>
          <a:noFill/>
          <a:ln w="15875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 anchor="ctr"/>
          <a:lstStyle/>
          <a:p>
            <a:endParaRPr lang="ru-RU"/>
          </a:p>
        </p:txBody>
      </p:sp>
      <p:sp>
        <p:nvSpPr>
          <p:cNvPr id="1031" name="Rectangle 10"/>
          <p:cNvSpPr>
            <a:spLocks noGrp="1" noChangeArrowheads="1"/>
          </p:cNvSpPr>
          <p:nvPr>
            <p:ph type="title"/>
          </p:nvPr>
        </p:nvSpPr>
        <p:spPr bwMode="auto">
          <a:xfrm>
            <a:off x="2159000" y="0"/>
            <a:ext cx="6985000" cy="1009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399371" name="Rectangle 11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204788" y="6362700"/>
            <a:ext cx="1487487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eaLnBrk="1" hangingPunct="1">
              <a:defRPr sz="2000" b="1"/>
            </a:lvl1pPr>
          </a:lstStyle>
          <a:p>
            <a:pPr>
              <a:defRPr/>
            </a:pPr>
            <a:r>
              <a:rPr lang="en-US"/>
              <a:t>&lt;#&gt;</a:t>
            </a:r>
            <a:endParaRPr lang="ru-RU"/>
          </a:p>
        </p:txBody>
      </p:sp>
      <p:sp>
        <p:nvSpPr>
          <p:cNvPr id="399372" name="Rectangle 12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144713" y="6362700"/>
            <a:ext cx="67691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eaLnBrk="1" hangingPunct="1">
              <a:defRPr sz="2000"/>
            </a:lvl1pPr>
          </a:lstStyle>
          <a:p>
            <a:pPr>
              <a:defRPr/>
            </a:pPr>
            <a:r>
              <a:rPr lang="ru-RU"/>
              <a:t>НАЗВАНИЕ ПРЕЗЕНТАЦИИ</a:t>
            </a:r>
          </a:p>
        </p:txBody>
      </p:sp>
      <p:sp>
        <p:nvSpPr>
          <p:cNvPr id="1034" name="Line 14"/>
          <p:cNvSpPr>
            <a:spLocks noChangeShapeType="1"/>
          </p:cNvSpPr>
          <p:nvPr userDrawn="1"/>
        </p:nvSpPr>
        <p:spPr bwMode="auto">
          <a:xfrm>
            <a:off x="0" y="6315075"/>
            <a:ext cx="9144000" cy="0"/>
          </a:xfrm>
          <a:prstGeom prst="line">
            <a:avLst/>
          </a:prstGeom>
          <a:noFill/>
          <a:ln w="15875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 anchor="ctr"/>
          <a:lstStyle/>
          <a:p>
            <a:endParaRPr lang="ru-RU"/>
          </a:p>
        </p:txBody>
      </p:sp>
      <p:sp>
        <p:nvSpPr>
          <p:cNvPr id="1035" name="Line 15"/>
          <p:cNvSpPr>
            <a:spLocks noChangeShapeType="1"/>
          </p:cNvSpPr>
          <p:nvPr userDrawn="1"/>
        </p:nvSpPr>
        <p:spPr bwMode="auto">
          <a:xfrm>
            <a:off x="0" y="1079500"/>
            <a:ext cx="9144000" cy="0"/>
          </a:xfrm>
          <a:prstGeom prst="line">
            <a:avLst/>
          </a:prstGeom>
          <a:noFill/>
          <a:ln w="15875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 anchor="ctr"/>
          <a:lstStyle/>
          <a:p>
            <a:endParaRPr lang="ru-RU"/>
          </a:p>
        </p:txBody>
      </p:sp>
      <p:pic>
        <p:nvPicPr>
          <p:cNvPr id="1036" name="Рисунок 16" descr="Stroitek Salavat Logo.wmf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563" y="96838"/>
            <a:ext cx="1546225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950710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8" r:id="rId1"/>
    <p:sldLayoutId id="2147483769" r:id="rId2"/>
    <p:sldLayoutId id="2147483770" r:id="rId3"/>
    <p:sldLayoutId id="2147483771" r:id="rId4"/>
    <p:sldLayoutId id="2147483772" r:id="rId5"/>
    <p:sldLayoutId id="2147483773" r:id="rId6"/>
    <p:sldLayoutId id="2147483774" r:id="rId7"/>
    <p:sldLayoutId id="2147483775" r:id="rId8"/>
    <p:sldLayoutId id="2147483776" r:id="rId9"/>
    <p:sldLayoutId id="2147483777" r:id="rId10"/>
    <p:sldLayoutId id="2147483778" r:id="rId11"/>
  </p:sldLayoutIdLst>
  <p:hf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9pPr>
    </p:titleStyle>
    <p:bodyStyle>
      <a:lvl1pPr algn="l" rtl="0" eaLnBrk="0" fontAlgn="base" hangingPunct="0">
        <a:spcBef>
          <a:spcPct val="0"/>
        </a:spcBef>
        <a:spcAft>
          <a:spcPct val="0"/>
        </a:spcAft>
        <a:defRPr sz="2600" b="1">
          <a:solidFill>
            <a:srgbClr val="003366"/>
          </a:solidFill>
          <a:latin typeface="+mn-lt"/>
          <a:ea typeface="+mn-ea"/>
          <a:cs typeface="+mn-cs"/>
        </a:defRPr>
      </a:lvl1pPr>
      <a:lvl2pPr marL="827088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Arial" charset="0"/>
        </a:defRPr>
      </a:lvl2pPr>
      <a:lvl3pPr marL="1235075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Arial" charset="0"/>
        </a:defRPr>
      </a:lvl3pPr>
      <a:lvl4pPr marL="1643063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Arial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3"/>
          <p:cNvSpPr>
            <a:spLocks noChangeArrowheads="1"/>
          </p:cNvSpPr>
          <p:nvPr userDrawn="1"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0066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/>
          <a:lstStyle>
            <a:lvl1pPr>
              <a:defRPr sz="1700">
                <a:solidFill>
                  <a:schemeClr val="bg1"/>
                </a:solidFill>
                <a:latin typeface="Arial Narrow" panose="020B0606020202030204" pitchFamily="34" charset="0"/>
              </a:defRPr>
            </a:lvl1pPr>
            <a:lvl2pPr marL="742950" indent="-285750">
              <a:defRPr sz="1700">
                <a:solidFill>
                  <a:schemeClr val="bg1"/>
                </a:solidFill>
                <a:latin typeface="Arial Narrow" panose="020B0606020202030204" pitchFamily="34" charset="0"/>
              </a:defRPr>
            </a:lvl2pPr>
            <a:lvl3pPr marL="1143000" indent="-228600">
              <a:defRPr sz="1700">
                <a:solidFill>
                  <a:schemeClr val="bg1"/>
                </a:solidFill>
                <a:latin typeface="Arial Narrow" panose="020B0606020202030204" pitchFamily="34" charset="0"/>
              </a:defRPr>
            </a:lvl3pPr>
            <a:lvl4pPr marL="1600200" indent="-228600">
              <a:defRPr sz="1700">
                <a:solidFill>
                  <a:schemeClr val="bg1"/>
                </a:solidFill>
                <a:latin typeface="Arial Narrow" panose="020B0606020202030204" pitchFamily="34" charset="0"/>
              </a:defRPr>
            </a:lvl4pPr>
            <a:lvl5pPr marL="2057400" indent="-228600">
              <a:defRPr sz="1700">
                <a:solidFill>
                  <a:schemeClr val="bg1"/>
                </a:solidFill>
                <a:latin typeface="Arial Narrow" panose="020B0606020202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bg1"/>
                </a:solidFill>
                <a:latin typeface="Arial Narrow" panose="020B0606020202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bg1"/>
                </a:solidFill>
                <a:latin typeface="Arial Narrow" panose="020B0606020202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bg1"/>
                </a:solidFill>
                <a:latin typeface="Arial Narrow" panose="020B0606020202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bg1"/>
                </a:solidFill>
                <a:latin typeface="Arial Narrow" panose="020B0606020202030204" pitchFamily="34" charset="0"/>
              </a:defRPr>
            </a:lvl9pPr>
          </a:lstStyle>
          <a:p>
            <a:pPr eaLnBrk="1" hangingPunct="1">
              <a:defRPr/>
            </a:pPr>
            <a:endParaRPr lang="ru-RU" altLang="ru-RU" smtClean="0"/>
          </a:p>
        </p:txBody>
      </p:sp>
      <p:grpSp>
        <p:nvGrpSpPr>
          <p:cNvPr id="7171" name="Group 4"/>
          <p:cNvGrpSpPr>
            <a:grpSpLocks/>
          </p:cNvGrpSpPr>
          <p:nvPr userDrawn="1"/>
        </p:nvGrpSpPr>
        <p:grpSpPr bwMode="auto">
          <a:xfrm>
            <a:off x="0" y="6318250"/>
            <a:ext cx="9144000" cy="539750"/>
            <a:chOff x="0" y="3974"/>
            <a:chExt cx="5760" cy="340"/>
          </a:xfrm>
        </p:grpSpPr>
        <p:sp>
          <p:nvSpPr>
            <p:cNvPr id="7181" name="Rectangle 5"/>
            <p:cNvSpPr>
              <a:spLocks noChangeArrowheads="1"/>
            </p:cNvSpPr>
            <p:nvPr userDrawn="1"/>
          </p:nvSpPr>
          <p:spPr bwMode="auto">
            <a:xfrm>
              <a:off x="0" y="3974"/>
              <a:ext cx="1220" cy="340"/>
            </a:xfrm>
            <a:prstGeom prst="rect">
              <a:avLst/>
            </a:prstGeom>
            <a:solidFill>
              <a:srgbClr val="0066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 anchor="ctr"/>
            <a:lstStyle>
              <a:lvl1pPr>
                <a:defRPr sz="1700">
                  <a:solidFill>
                    <a:schemeClr val="bg1"/>
                  </a:solidFill>
                  <a:latin typeface="Arial Narrow" panose="020B0606020202030204" pitchFamily="34" charset="0"/>
                </a:defRPr>
              </a:lvl1pPr>
              <a:lvl2pPr marL="742950" indent="-285750">
                <a:defRPr sz="1700">
                  <a:solidFill>
                    <a:schemeClr val="bg1"/>
                  </a:solidFill>
                  <a:latin typeface="Arial Narrow" panose="020B0606020202030204" pitchFamily="34" charset="0"/>
                </a:defRPr>
              </a:lvl2pPr>
              <a:lvl3pPr marL="1143000" indent="-228600">
                <a:defRPr sz="1700">
                  <a:solidFill>
                    <a:schemeClr val="bg1"/>
                  </a:solidFill>
                  <a:latin typeface="Arial Narrow" panose="020B0606020202030204" pitchFamily="34" charset="0"/>
                </a:defRPr>
              </a:lvl3pPr>
              <a:lvl4pPr marL="1600200" indent="-228600">
                <a:defRPr sz="1700">
                  <a:solidFill>
                    <a:schemeClr val="bg1"/>
                  </a:solidFill>
                  <a:latin typeface="Arial Narrow" panose="020B0606020202030204" pitchFamily="34" charset="0"/>
                </a:defRPr>
              </a:lvl4pPr>
              <a:lvl5pPr marL="2057400" indent="-228600">
                <a:defRPr sz="1700">
                  <a:solidFill>
                    <a:schemeClr val="bg1"/>
                  </a:solidFill>
                  <a:latin typeface="Arial Narrow" panose="020B060602020203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bg1"/>
                  </a:solidFill>
                  <a:latin typeface="Arial Narrow" panose="020B060602020203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bg1"/>
                  </a:solidFill>
                  <a:latin typeface="Arial Narrow" panose="020B060602020203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bg1"/>
                  </a:solidFill>
                  <a:latin typeface="Arial Narrow" panose="020B060602020203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bg1"/>
                  </a:solidFill>
                  <a:latin typeface="Arial Narrow" panose="020B0606020202030204" pitchFamily="34" charset="0"/>
                </a:defRPr>
              </a:lvl9pPr>
            </a:lstStyle>
            <a:p>
              <a:pPr eaLnBrk="1" hangingPunct="1">
                <a:defRPr/>
              </a:pPr>
              <a:endParaRPr lang="ru-RU" altLang="ru-RU" smtClean="0"/>
            </a:p>
          </p:txBody>
        </p:sp>
        <p:sp>
          <p:nvSpPr>
            <p:cNvPr id="7182" name="Rectangle 6"/>
            <p:cNvSpPr>
              <a:spLocks noChangeArrowheads="1"/>
            </p:cNvSpPr>
            <p:nvPr userDrawn="1"/>
          </p:nvSpPr>
          <p:spPr bwMode="auto">
            <a:xfrm>
              <a:off x="1224" y="3974"/>
              <a:ext cx="4536" cy="340"/>
            </a:xfrm>
            <a:prstGeom prst="rect">
              <a:avLst/>
            </a:prstGeom>
            <a:solidFill>
              <a:srgbClr val="3399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 anchor="ctr"/>
            <a:lstStyle>
              <a:lvl1pPr>
                <a:defRPr sz="1700">
                  <a:solidFill>
                    <a:schemeClr val="bg1"/>
                  </a:solidFill>
                  <a:latin typeface="Arial Narrow" panose="020B0606020202030204" pitchFamily="34" charset="0"/>
                </a:defRPr>
              </a:lvl1pPr>
              <a:lvl2pPr marL="742950" indent="-285750">
                <a:defRPr sz="1700">
                  <a:solidFill>
                    <a:schemeClr val="bg1"/>
                  </a:solidFill>
                  <a:latin typeface="Arial Narrow" panose="020B0606020202030204" pitchFamily="34" charset="0"/>
                </a:defRPr>
              </a:lvl2pPr>
              <a:lvl3pPr marL="1143000" indent="-228600">
                <a:defRPr sz="1700">
                  <a:solidFill>
                    <a:schemeClr val="bg1"/>
                  </a:solidFill>
                  <a:latin typeface="Arial Narrow" panose="020B0606020202030204" pitchFamily="34" charset="0"/>
                </a:defRPr>
              </a:lvl3pPr>
              <a:lvl4pPr marL="1600200" indent="-228600">
                <a:defRPr sz="1700">
                  <a:solidFill>
                    <a:schemeClr val="bg1"/>
                  </a:solidFill>
                  <a:latin typeface="Arial Narrow" panose="020B0606020202030204" pitchFamily="34" charset="0"/>
                </a:defRPr>
              </a:lvl4pPr>
              <a:lvl5pPr marL="2057400" indent="-228600">
                <a:defRPr sz="1700">
                  <a:solidFill>
                    <a:schemeClr val="bg1"/>
                  </a:solidFill>
                  <a:latin typeface="Arial Narrow" panose="020B060602020203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bg1"/>
                  </a:solidFill>
                  <a:latin typeface="Arial Narrow" panose="020B060602020203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bg1"/>
                  </a:solidFill>
                  <a:latin typeface="Arial Narrow" panose="020B060602020203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bg1"/>
                  </a:solidFill>
                  <a:latin typeface="Arial Narrow" panose="020B060602020203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bg1"/>
                  </a:solidFill>
                  <a:latin typeface="Arial Narrow" panose="020B0606020202030204" pitchFamily="34" charset="0"/>
                </a:defRPr>
              </a:lvl9pPr>
            </a:lstStyle>
            <a:p>
              <a:pPr eaLnBrk="1" hangingPunct="1">
                <a:defRPr/>
              </a:pPr>
              <a:endParaRPr lang="ru-RU" altLang="ru-RU" smtClean="0"/>
            </a:p>
          </p:txBody>
        </p:sp>
        <p:sp>
          <p:nvSpPr>
            <p:cNvPr id="7183" name="Line 7"/>
            <p:cNvSpPr>
              <a:spLocks noChangeShapeType="1"/>
            </p:cNvSpPr>
            <p:nvPr userDrawn="1"/>
          </p:nvSpPr>
          <p:spPr bwMode="auto">
            <a:xfrm>
              <a:off x="1220" y="3974"/>
              <a:ext cx="0" cy="340"/>
            </a:xfrm>
            <a:prstGeom prst="line">
              <a:avLst/>
            </a:prstGeom>
            <a:noFill/>
            <a:ln w="15875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 anchor="ctr"/>
            <a:lstStyle/>
            <a:p>
              <a:endParaRPr lang="ru-RU"/>
            </a:p>
          </p:txBody>
        </p:sp>
      </p:grpSp>
      <p:sp>
        <p:nvSpPr>
          <p:cNvPr id="7172" name="Rectangle 8"/>
          <p:cNvSpPr>
            <a:spLocks noChangeArrowheads="1"/>
          </p:cNvSpPr>
          <p:nvPr userDrawn="1"/>
        </p:nvSpPr>
        <p:spPr bwMode="auto">
          <a:xfrm>
            <a:off x="0" y="0"/>
            <a:ext cx="1936750" cy="1079500"/>
          </a:xfrm>
          <a:prstGeom prst="rect">
            <a:avLst/>
          </a:prstGeom>
          <a:solidFill>
            <a:srgbClr val="0066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/>
          <a:lstStyle>
            <a:lvl1pPr>
              <a:defRPr sz="1700">
                <a:solidFill>
                  <a:schemeClr val="bg1"/>
                </a:solidFill>
                <a:latin typeface="Arial Narrow" panose="020B0606020202030204" pitchFamily="34" charset="0"/>
              </a:defRPr>
            </a:lvl1pPr>
            <a:lvl2pPr marL="742950" indent="-285750">
              <a:defRPr sz="1700">
                <a:solidFill>
                  <a:schemeClr val="bg1"/>
                </a:solidFill>
                <a:latin typeface="Arial Narrow" panose="020B0606020202030204" pitchFamily="34" charset="0"/>
              </a:defRPr>
            </a:lvl2pPr>
            <a:lvl3pPr marL="1143000" indent="-228600">
              <a:defRPr sz="1700">
                <a:solidFill>
                  <a:schemeClr val="bg1"/>
                </a:solidFill>
                <a:latin typeface="Arial Narrow" panose="020B0606020202030204" pitchFamily="34" charset="0"/>
              </a:defRPr>
            </a:lvl3pPr>
            <a:lvl4pPr marL="1600200" indent="-228600">
              <a:defRPr sz="1700">
                <a:solidFill>
                  <a:schemeClr val="bg1"/>
                </a:solidFill>
                <a:latin typeface="Arial Narrow" panose="020B0606020202030204" pitchFamily="34" charset="0"/>
              </a:defRPr>
            </a:lvl4pPr>
            <a:lvl5pPr marL="2057400" indent="-228600">
              <a:defRPr sz="1700">
                <a:solidFill>
                  <a:schemeClr val="bg1"/>
                </a:solidFill>
                <a:latin typeface="Arial Narrow" panose="020B0606020202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bg1"/>
                </a:solidFill>
                <a:latin typeface="Arial Narrow" panose="020B0606020202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bg1"/>
                </a:solidFill>
                <a:latin typeface="Arial Narrow" panose="020B0606020202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bg1"/>
                </a:solidFill>
                <a:latin typeface="Arial Narrow" panose="020B0606020202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bg1"/>
                </a:solidFill>
                <a:latin typeface="Arial Narrow" panose="020B0606020202030204" pitchFamily="34" charset="0"/>
              </a:defRPr>
            </a:lvl9pPr>
          </a:lstStyle>
          <a:p>
            <a:pPr eaLnBrk="1" hangingPunct="1">
              <a:defRPr/>
            </a:pPr>
            <a:endParaRPr lang="ru-RU" altLang="ru-RU" smtClean="0"/>
          </a:p>
        </p:txBody>
      </p:sp>
      <p:sp>
        <p:nvSpPr>
          <p:cNvPr id="7173" name="Rectangle 9"/>
          <p:cNvSpPr>
            <a:spLocks noChangeArrowheads="1"/>
          </p:cNvSpPr>
          <p:nvPr userDrawn="1"/>
        </p:nvSpPr>
        <p:spPr bwMode="auto">
          <a:xfrm>
            <a:off x="1943100" y="0"/>
            <a:ext cx="7200900" cy="1079500"/>
          </a:xfrm>
          <a:prstGeom prst="rect">
            <a:avLst/>
          </a:prstGeom>
          <a:solidFill>
            <a:srgbClr val="003366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/>
          <a:lstStyle>
            <a:lvl1pPr>
              <a:defRPr sz="1700">
                <a:solidFill>
                  <a:schemeClr val="bg1"/>
                </a:solidFill>
                <a:latin typeface="Arial Narrow" panose="020B0606020202030204" pitchFamily="34" charset="0"/>
              </a:defRPr>
            </a:lvl1pPr>
            <a:lvl2pPr marL="742950" indent="-285750">
              <a:defRPr sz="1700">
                <a:solidFill>
                  <a:schemeClr val="bg1"/>
                </a:solidFill>
                <a:latin typeface="Arial Narrow" panose="020B0606020202030204" pitchFamily="34" charset="0"/>
              </a:defRPr>
            </a:lvl2pPr>
            <a:lvl3pPr marL="1143000" indent="-228600">
              <a:defRPr sz="1700">
                <a:solidFill>
                  <a:schemeClr val="bg1"/>
                </a:solidFill>
                <a:latin typeface="Arial Narrow" panose="020B0606020202030204" pitchFamily="34" charset="0"/>
              </a:defRPr>
            </a:lvl3pPr>
            <a:lvl4pPr marL="1600200" indent="-228600">
              <a:defRPr sz="1700">
                <a:solidFill>
                  <a:schemeClr val="bg1"/>
                </a:solidFill>
                <a:latin typeface="Arial Narrow" panose="020B0606020202030204" pitchFamily="34" charset="0"/>
              </a:defRPr>
            </a:lvl4pPr>
            <a:lvl5pPr marL="2057400" indent="-228600">
              <a:defRPr sz="1700">
                <a:solidFill>
                  <a:schemeClr val="bg1"/>
                </a:solidFill>
                <a:latin typeface="Arial Narrow" panose="020B0606020202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bg1"/>
                </a:solidFill>
                <a:latin typeface="Arial Narrow" panose="020B0606020202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bg1"/>
                </a:solidFill>
                <a:latin typeface="Arial Narrow" panose="020B0606020202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bg1"/>
                </a:solidFill>
                <a:latin typeface="Arial Narrow" panose="020B0606020202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bg1"/>
                </a:solidFill>
                <a:latin typeface="Arial Narrow" panose="020B0606020202030204" pitchFamily="34" charset="0"/>
              </a:defRPr>
            </a:lvl9pPr>
          </a:lstStyle>
          <a:p>
            <a:pPr eaLnBrk="1" hangingPunct="1">
              <a:defRPr/>
            </a:pPr>
            <a:endParaRPr lang="ru-RU" altLang="ru-RU" smtClean="0"/>
          </a:p>
        </p:txBody>
      </p:sp>
      <p:sp>
        <p:nvSpPr>
          <p:cNvPr id="7174" name="Line 10"/>
          <p:cNvSpPr>
            <a:spLocks noChangeShapeType="1"/>
          </p:cNvSpPr>
          <p:nvPr userDrawn="1"/>
        </p:nvSpPr>
        <p:spPr bwMode="auto">
          <a:xfrm>
            <a:off x="1936750" y="0"/>
            <a:ext cx="0" cy="1079500"/>
          </a:xfrm>
          <a:prstGeom prst="line">
            <a:avLst/>
          </a:prstGeom>
          <a:noFill/>
          <a:ln w="15875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 anchor="ctr"/>
          <a:lstStyle/>
          <a:p>
            <a:endParaRPr lang="ru-RU"/>
          </a:p>
        </p:txBody>
      </p:sp>
      <p:sp>
        <p:nvSpPr>
          <p:cNvPr id="7175" name="Rectangle 11"/>
          <p:cNvSpPr>
            <a:spLocks noGrp="1" noChangeArrowheads="1"/>
          </p:cNvSpPr>
          <p:nvPr>
            <p:ph type="title"/>
          </p:nvPr>
        </p:nvSpPr>
        <p:spPr bwMode="auto">
          <a:xfrm>
            <a:off x="2159000" y="0"/>
            <a:ext cx="6985000" cy="1009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367629" name="Rectangle 13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144713" y="6362700"/>
            <a:ext cx="67691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eaLnBrk="1" hangingPunct="1">
              <a:defRPr sz="2000"/>
            </a:lvl1pPr>
          </a:lstStyle>
          <a:p>
            <a:pPr>
              <a:defRPr/>
            </a:pPr>
            <a:r>
              <a:rPr lang="ru-RU"/>
              <a:t>НАЗВАНИЕ ПРЕЗЕНТАЦИИ</a:t>
            </a:r>
          </a:p>
        </p:txBody>
      </p:sp>
      <p:sp>
        <p:nvSpPr>
          <p:cNvPr id="7177" name="Rectangle 14"/>
          <p:cNvSpPr>
            <a:spLocks noChangeArrowheads="1"/>
          </p:cNvSpPr>
          <p:nvPr userDrawn="1"/>
        </p:nvSpPr>
        <p:spPr bwMode="auto">
          <a:xfrm>
            <a:off x="755650" y="7605713"/>
            <a:ext cx="4103688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/>
          <a:lstStyle>
            <a:lvl1pPr>
              <a:defRPr sz="1700">
                <a:solidFill>
                  <a:schemeClr val="bg1"/>
                </a:solidFill>
                <a:latin typeface="Arial Narrow" panose="020B0606020202030204" pitchFamily="34" charset="0"/>
              </a:defRPr>
            </a:lvl1pPr>
            <a:lvl2pPr marL="742950" indent="-285750">
              <a:defRPr sz="1700">
                <a:solidFill>
                  <a:schemeClr val="bg1"/>
                </a:solidFill>
                <a:latin typeface="Arial Narrow" panose="020B0606020202030204" pitchFamily="34" charset="0"/>
              </a:defRPr>
            </a:lvl2pPr>
            <a:lvl3pPr marL="1143000" indent="-228600">
              <a:defRPr sz="1700">
                <a:solidFill>
                  <a:schemeClr val="bg1"/>
                </a:solidFill>
                <a:latin typeface="Arial Narrow" panose="020B0606020202030204" pitchFamily="34" charset="0"/>
              </a:defRPr>
            </a:lvl3pPr>
            <a:lvl4pPr marL="1600200" indent="-228600">
              <a:defRPr sz="1700">
                <a:solidFill>
                  <a:schemeClr val="bg1"/>
                </a:solidFill>
                <a:latin typeface="Arial Narrow" panose="020B0606020202030204" pitchFamily="34" charset="0"/>
              </a:defRPr>
            </a:lvl4pPr>
            <a:lvl5pPr marL="2057400" indent="-228600">
              <a:defRPr sz="1700">
                <a:solidFill>
                  <a:schemeClr val="bg1"/>
                </a:solidFill>
                <a:latin typeface="Arial Narrow" panose="020B0606020202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bg1"/>
                </a:solidFill>
                <a:latin typeface="Arial Narrow" panose="020B0606020202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bg1"/>
                </a:solidFill>
                <a:latin typeface="Arial Narrow" panose="020B0606020202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bg1"/>
                </a:solidFill>
                <a:latin typeface="Arial Narrow" panose="020B0606020202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bg1"/>
                </a:solidFill>
                <a:latin typeface="Arial Narrow" panose="020B0606020202030204" pitchFamily="34" charset="0"/>
              </a:defRPr>
            </a:lvl9pPr>
          </a:lstStyle>
          <a:p>
            <a:pPr eaLnBrk="1" hangingPunct="1">
              <a:defRPr/>
            </a:pPr>
            <a:endParaRPr lang="ru-RU" altLang="ru-RU" smtClean="0"/>
          </a:p>
        </p:txBody>
      </p:sp>
      <p:sp>
        <p:nvSpPr>
          <p:cNvPr id="7178" name="Line 16"/>
          <p:cNvSpPr>
            <a:spLocks noChangeShapeType="1"/>
          </p:cNvSpPr>
          <p:nvPr userDrawn="1"/>
        </p:nvSpPr>
        <p:spPr bwMode="auto">
          <a:xfrm>
            <a:off x="0" y="6315075"/>
            <a:ext cx="9144000" cy="0"/>
          </a:xfrm>
          <a:prstGeom prst="line">
            <a:avLst/>
          </a:prstGeom>
          <a:noFill/>
          <a:ln w="15875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 anchor="ctr"/>
          <a:lstStyle/>
          <a:p>
            <a:endParaRPr lang="ru-RU"/>
          </a:p>
        </p:txBody>
      </p:sp>
      <p:sp>
        <p:nvSpPr>
          <p:cNvPr id="7179" name="Line 17"/>
          <p:cNvSpPr>
            <a:spLocks noChangeShapeType="1"/>
          </p:cNvSpPr>
          <p:nvPr userDrawn="1"/>
        </p:nvSpPr>
        <p:spPr bwMode="auto">
          <a:xfrm>
            <a:off x="0" y="1079500"/>
            <a:ext cx="9144000" cy="0"/>
          </a:xfrm>
          <a:prstGeom prst="line">
            <a:avLst/>
          </a:prstGeom>
          <a:noFill/>
          <a:ln w="15875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 anchor="ctr"/>
          <a:lstStyle/>
          <a:p>
            <a:endParaRPr lang="ru-RU"/>
          </a:p>
        </p:txBody>
      </p:sp>
      <p:pic>
        <p:nvPicPr>
          <p:cNvPr id="7180" name="Рисунок 15" descr="Stroitek Salavat Logo.wmf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563" y="96838"/>
            <a:ext cx="1546225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92982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0" r:id="rId1"/>
    <p:sldLayoutId id="2147483781" r:id="rId2"/>
    <p:sldLayoutId id="2147483782" r:id="rId3"/>
    <p:sldLayoutId id="2147483783" r:id="rId4"/>
    <p:sldLayoutId id="2147483784" r:id="rId5"/>
    <p:sldLayoutId id="2147483785" r:id="rId6"/>
    <p:sldLayoutId id="2147483786" r:id="rId7"/>
    <p:sldLayoutId id="2147483787" r:id="rId8"/>
    <p:sldLayoutId id="2147483788" r:id="rId9"/>
    <p:sldLayoutId id="2147483789" r:id="rId10"/>
    <p:sldLayoutId id="2147483790" r:id="rId11"/>
  </p:sldLayoutIdLst>
  <p:hf sldNum="0"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defRPr sz="2600" b="1">
          <a:solidFill>
            <a:srgbClr val="003366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Arial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Arial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Arial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0.xml"/><Relationship Id="rId4" Type="http://schemas.openxmlformats.org/officeDocument/2006/relationships/image" Target="../media/image31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0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0.xml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03.xml"/><Relationship Id="rId5" Type="http://schemas.openxmlformats.org/officeDocument/2006/relationships/image" Target="../media/image8.jpg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0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0.xml"/><Relationship Id="rId4" Type="http://schemas.openxmlformats.org/officeDocument/2006/relationships/image" Target="../media/image15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0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jpeg"/><Relationship Id="rId3" Type="http://schemas.openxmlformats.org/officeDocument/2006/relationships/image" Target="../media/image20.jpeg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0.xml"/><Relationship Id="rId6" Type="http://schemas.openxmlformats.org/officeDocument/2006/relationships/image" Target="../media/image22.jpeg"/><Relationship Id="rId5" Type="http://schemas.microsoft.com/office/2007/relationships/hdphoto" Target="../media/hdphoto1.wdp"/><Relationship Id="rId10" Type="http://schemas.openxmlformats.org/officeDocument/2006/relationships/image" Target="../media/image25.jpeg"/><Relationship Id="rId4" Type="http://schemas.openxmlformats.org/officeDocument/2006/relationships/image" Target="../media/image21.png"/><Relationship Id="rId9" Type="http://schemas.openxmlformats.org/officeDocument/2006/relationships/image" Target="../media/image24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0.xml"/><Relationship Id="rId4" Type="http://schemas.openxmlformats.org/officeDocument/2006/relationships/image" Target="../media/image27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0.xml"/><Relationship Id="rId4" Type="http://schemas.openxmlformats.org/officeDocument/2006/relationships/image" Target="../media/image2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13"/>
          <p:cNvSpPr txBox="1">
            <a:spLocks noChangeArrowheads="1"/>
          </p:cNvSpPr>
          <p:nvPr/>
        </p:nvSpPr>
        <p:spPr bwMode="auto">
          <a:xfrm>
            <a:off x="1745673" y="2074602"/>
            <a:ext cx="6456218" cy="23219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>
              <a:defRPr sz="1700">
                <a:solidFill>
                  <a:schemeClr val="bg1"/>
                </a:solidFill>
                <a:latin typeface="Arial Narrow" panose="020B0606020202030204" pitchFamily="34" charset="0"/>
              </a:defRPr>
            </a:lvl1pPr>
            <a:lvl2pPr marL="742950" indent="-285750">
              <a:defRPr sz="1700">
                <a:solidFill>
                  <a:schemeClr val="bg1"/>
                </a:solidFill>
                <a:latin typeface="Arial Narrow" panose="020B0606020202030204" pitchFamily="34" charset="0"/>
              </a:defRPr>
            </a:lvl2pPr>
            <a:lvl3pPr marL="1143000" indent="-228600">
              <a:defRPr sz="1700">
                <a:solidFill>
                  <a:schemeClr val="bg1"/>
                </a:solidFill>
                <a:latin typeface="Arial Narrow" panose="020B0606020202030204" pitchFamily="34" charset="0"/>
              </a:defRPr>
            </a:lvl3pPr>
            <a:lvl4pPr marL="1600200" indent="-228600">
              <a:defRPr sz="1700">
                <a:solidFill>
                  <a:schemeClr val="bg1"/>
                </a:solidFill>
                <a:latin typeface="Arial Narrow" panose="020B0606020202030204" pitchFamily="34" charset="0"/>
              </a:defRPr>
            </a:lvl4pPr>
            <a:lvl5pPr marL="2057400" indent="-228600">
              <a:defRPr sz="1700">
                <a:solidFill>
                  <a:schemeClr val="bg1"/>
                </a:solidFill>
                <a:latin typeface="Arial Narrow" panose="020B0606020202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bg1"/>
                </a:solidFill>
                <a:latin typeface="Arial Narrow" panose="020B0606020202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bg1"/>
                </a:solidFill>
                <a:latin typeface="Arial Narrow" panose="020B0606020202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bg1"/>
                </a:solidFill>
                <a:latin typeface="Arial Narrow" panose="020B0606020202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bg1"/>
                </a:solidFill>
                <a:latin typeface="Arial Narrow" panose="020B0606020202030204" pitchFamily="34" charset="0"/>
              </a:defRPr>
            </a:lvl9pPr>
          </a:lstStyle>
          <a:p>
            <a:pPr>
              <a:defRPr/>
            </a:pPr>
            <a:r>
              <a:rPr lang="ru-RU" altLang="ru-RU" sz="3200" dirty="0" smtClean="0">
                <a:solidFill>
                  <a:srgbClr val="FFFFFF"/>
                </a:solidFill>
                <a:latin typeface="Arial Narrow"/>
                <a:ea typeface="HeliosCond"/>
                <a:cs typeface="HeliosCond"/>
              </a:rPr>
              <a:t>ИННОВАЦИОННЫЕ </a:t>
            </a:r>
            <a:r>
              <a:rPr lang="ru-RU" altLang="ru-RU" sz="3200" dirty="0">
                <a:solidFill>
                  <a:srgbClr val="FFFFFF"/>
                </a:solidFill>
                <a:latin typeface="Arial Narrow"/>
                <a:ea typeface="HeliosCond"/>
                <a:cs typeface="HeliosCond"/>
              </a:rPr>
              <a:t>ТЕХНОЛОГИИ И ПРОДУКЦИЯ ДЛЯ ПРИМЕНЕНИЯ НА </a:t>
            </a:r>
            <a:r>
              <a:rPr lang="ru-RU" altLang="ru-RU" sz="3200" dirty="0" smtClean="0">
                <a:solidFill>
                  <a:srgbClr val="FFFFFF"/>
                </a:solidFill>
                <a:latin typeface="Arial Narrow"/>
                <a:ea typeface="HeliosCond"/>
                <a:cs typeface="HeliosCond"/>
              </a:rPr>
              <a:t/>
            </a:r>
            <a:br>
              <a:rPr lang="ru-RU" altLang="ru-RU" sz="3200" dirty="0" smtClean="0">
                <a:solidFill>
                  <a:srgbClr val="FFFFFF"/>
                </a:solidFill>
                <a:latin typeface="Arial Narrow"/>
                <a:ea typeface="HeliosCond"/>
                <a:cs typeface="HeliosCond"/>
              </a:rPr>
            </a:br>
            <a:r>
              <a:rPr lang="ru-RU" altLang="ru-RU" sz="3200" dirty="0" smtClean="0">
                <a:solidFill>
                  <a:srgbClr val="FFFFFF"/>
                </a:solidFill>
                <a:latin typeface="Arial Narrow"/>
                <a:ea typeface="HeliosCond"/>
                <a:cs typeface="HeliosCond"/>
              </a:rPr>
              <a:t>ОБЪЕКТАХ </a:t>
            </a:r>
            <a:r>
              <a:rPr lang="ru-RU" altLang="ru-RU" sz="3200" dirty="0">
                <a:solidFill>
                  <a:srgbClr val="FFFFFF"/>
                </a:solidFill>
                <a:latin typeface="Arial Narrow"/>
                <a:ea typeface="HeliosCond"/>
                <a:cs typeface="HeliosCond"/>
              </a:rPr>
              <a:t>ПАО «ГАЗПРОМ</a:t>
            </a:r>
            <a:r>
              <a:rPr lang="ru-RU" altLang="ru-RU" sz="3200" dirty="0" smtClean="0">
                <a:solidFill>
                  <a:srgbClr val="FFFFFF"/>
                </a:solidFill>
                <a:latin typeface="Arial Narrow"/>
                <a:ea typeface="HeliosCond"/>
                <a:cs typeface="HeliosCond"/>
              </a:rPr>
              <a:t>»</a:t>
            </a:r>
            <a:endParaRPr lang="ru-RU" altLang="ru-RU" sz="3200" dirty="0">
              <a:solidFill>
                <a:srgbClr val="FFFFFF"/>
              </a:solidFill>
              <a:latin typeface="Arial Narrow"/>
              <a:ea typeface="HeliosCond"/>
              <a:cs typeface="HeliosCond"/>
            </a:endParaRPr>
          </a:p>
        </p:txBody>
      </p:sp>
      <p:sp>
        <p:nvSpPr>
          <p:cNvPr id="3" name="Text Box 13"/>
          <p:cNvSpPr txBox="1">
            <a:spLocks noChangeArrowheads="1"/>
          </p:cNvSpPr>
          <p:nvPr/>
        </p:nvSpPr>
        <p:spPr bwMode="auto">
          <a:xfrm>
            <a:off x="4973782" y="4775200"/>
            <a:ext cx="3731491" cy="11776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>
              <a:defRPr sz="1700">
                <a:solidFill>
                  <a:schemeClr val="bg1"/>
                </a:solidFill>
                <a:latin typeface="Arial Narrow" panose="020B0606020202030204" pitchFamily="34" charset="0"/>
              </a:defRPr>
            </a:lvl1pPr>
            <a:lvl2pPr marL="742950" indent="-285750">
              <a:defRPr sz="1700">
                <a:solidFill>
                  <a:schemeClr val="bg1"/>
                </a:solidFill>
                <a:latin typeface="Arial Narrow" panose="020B0606020202030204" pitchFamily="34" charset="0"/>
              </a:defRPr>
            </a:lvl2pPr>
            <a:lvl3pPr marL="1143000" indent="-228600">
              <a:defRPr sz="1700">
                <a:solidFill>
                  <a:schemeClr val="bg1"/>
                </a:solidFill>
                <a:latin typeface="Arial Narrow" panose="020B0606020202030204" pitchFamily="34" charset="0"/>
              </a:defRPr>
            </a:lvl3pPr>
            <a:lvl4pPr marL="1600200" indent="-228600">
              <a:defRPr sz="1700">
                <a:solidFill>
                  <a:schemeClr val="bg1"/>
                </a:solidFill>
                <a:latin typeface="Arial Narrow" panose="020B0606020202030204" pitchFamily="34" charset="0"/>
              </a:defRPr>
            </a:lvl4pPr>
            <a:lvl5pPr marL="2057400" indent="-228600">
              <a:defRPr sz="1700">
                <a:solidFill>
                  <a:schemeClr val="bg1"/>
                </a:solidFill>
                <a:latin typeface="Arial Narrow" panose="020B0606020202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bg1"/>
                </a:solidFill>
                <a:latin typeface="Arial Narrow" panose="020B0606020202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bg1"/>
                </a:solidFill>
                <a:latin typeface="Arial Narrow" panose="020B0606020202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bg1"/>
                </a:solidFill>
                <a:latin typeface="Arial Narrow" panose="020B0606020202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bg1"/>
                </a:solidFill>
                <a:latin typeface="Arial Narrow" panose="020B0606020202030204" pitchFamily="34" charset="0"/>
              </a:defRPr>
            </a:lvl9pPr>
          </a:lstStyle>
          <a:p>
            <a:pPr algn="r">
              <a:defRPr/>
            </a:pPr>
            <a:r>
              <a:rPr lang="ru-RU" altLang="ru-RU" sz="1800" dirty="0" smtClean="0">
                <a:solidFill>
                  <a:srgbClr val="FFFFFF"/>
                </a:solidFill>
                <a:latin typeface="Arial Narrow"/>
                <a:ea typeface="HeliosCond"/>
                <a:cs typeface="HeliosCond"/>
              </a:rPr>
              <a:t>Докладчик: </a:t>
            </a:r>
          </a:p>
          <a:p>
            <a:pPr algn="r">
              <a:defRPr/>
            </a:pPr>
            <a:r>
              <a:rPr lang="ru-RU" altLang="ru-RU" sz="1800" dirty="0" smtClean="0">
                <a:solidFill>
                  <a:srgbClr val="FFFFFF"/>
                </a:solidFill>
                <a:latin typeface="Arial Narrow"/>
                <a:ea typeface="HeliosCond"/>
                <a:cs typeface="HeliosCond"/>
              </a:rPr>
              <a:t>Директор по науке и разработкам </a:t>
            </a:r>
          </a:p>
          <a:p>
            <a:pPr algn="r">
              <a:defRPr/>
            </a:pPr>
            <a:r>
              <a:rPr lang="ru-RU" altLang="ru-RU" sz="1800" dirty="0" smtClean="0">
                <a:solidFill>
                  <a:srgbClr val="FFFFFF"/>
                </a:solidFill>
                <a:latin typeface="Arial Narrow"/>
                <a:ea typeface="HeliosCond"/>
                <a:cs typeface="HeliosCond"/>
              </a:rPr>
              <a:t>Д.А. Кашинцев </a:t>
            </a:r>
          </a:p>
          <a:p>
            <a:pPr algn="r">
              <a:defRPr/>
            </a:pPr>
            <a:endParaRPr lang="ru-RU" altLang="ru-RU" sz="1800" dirty="0">
              <a:solidFill>
                <a:srgbClr val="FFFFFF"/>
              </a:solidFill>
              <a:latin typeface="Arial Narrow"/>
              <a:ea typeface="HeliosCond"/>
              <a:cs typeface="HeliosCond"/>
            </a:endParaRPr>
          </a:p>
        </p:txBody>
      </p:sp>
    </p:spTree>
    <p:extLst>
      <p:ext uri="{BB962C8B-B14F-4D97-AF65-F5344CB8AC3E}">
        <p14:creationId xmlns:p14="http://schemas.microsoft.com/office/powerpoint/2010/main" val="26432106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Номер слайда 3"/>
          <p:cNvSpPr>
            <a:spLocks noGrp="1"/>
          </p:cNvSpPr>
          <p:nvPr>
            <p:ph type="sldNum" sz="quarter" idx="10"/>
          </p:nvPr>
        </p:nvSpPr>
        <p:spPr>
          <a:xfrm>
            <a:off x="204788" y="6362700"/>
            <a:ext cx="334962" cy="4762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600" b="1">
                <a:solidFill>
                  <a:srgbClr val="003366"/>
                </a:solidFill>
                <a:latin typeface="Arial Narrow" panose="020B060602020203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ru-RU" altLang="ru-RU" sz="2000" noProof="0" dirty="0" smtClean="0">
                <a:solidFill>
                  <a:schemeClr val="bg1"/>
                </a:solidFill>
              </a:rPr>
              <a:t>13</a:t>
            </a:r>
            <a:endParaRPr kumimoji="0" lang="ru-RU" altLang="ru-RU" sz="2000" b="1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</a:endParaRPr>
          </a:p>
        </p:txBody>
      </p:sp>
      <p:sp>
        <p:nvSpPr>
          <p:cNvPr id="12" name="Rectangle 2"/>
          <p:cNvSpPr txBox="1">
            <a:spLocks noChangeArrowheads="1"/>
          </p:cNvSpPr>
          <p:nvPr/>
        </p:nvSpPr>
        <p:spPr bwMode="auto">
          <a:xfrm>
            <a:off x="2241262" y="212436"/>
            <a:ext cx="6672551" cy="485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b"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bg1"/>
                </a:solidFill>
                <a:latin typeface="Arial Narrow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bg1"/>
                </a:solidFill>
                <a:latin typeface="Arial Narrow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bg1"/>
                </a:solidFill>
                <a:latin typeface="Arial Narrow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bg1"/>
                </a:solidFill>
                <a:latin typeface="Arial Narrow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600">
                <a:solidFill>
                  <a:schemeClr val="bg1"/>
                </a:solidFill>
                <a:latin typeface="Arial Narrow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600">
                <a:solidFill>
                  <a:schemeClr val="bg1"/>
                </a:solidFill>
                <a:latin typeface="Arial Narrow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600">
                <a:solidFill>
                  <a:schemeClr val="bg1"/>
                </a:solidFill>
                <a:latin typeface="Arial Narrow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600">
                <a:solidFill>
                  <a:schemeClr val="bg1"/>
                </a:solidFill>
                <a:latin typeface="Arial Narrow" pitchFamily="34" charset="0"/>
              </a:defRPr>
            </a:lvl9pPr>
          </a:lstStyle>
          <a:p>
            <a:pPr marL="360363" lvl="0" indent="-360363">
              <a:spcAft>
                <a:spcPts val="0"/>
              </a:spcAft>
            </a:pPr>
            <a:r>
              <a:rPr lang="ru-RU" sz="2000" b="1" cap="all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  <a:ea typeface="+mn-ea"/>
                <a:cs typeface="+mn-cs"/>
              </a:rPr>
              <a:t>материалы для ремонта заводского покрытия</a:t>
            </a:r>
            <a:endParaRPr lang="ru-RU" sz="2000" b="1" cap="all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anose="020B0606020202030204" pitchFamily="34" charset="0"/>
              <a:ea typeface="+mn-ea"/>
              <a:cs typeface="+mn-cs"/>
            </a:endParaRPr>
          </a:p>
        </p:txBody>
      </p:sp>
      <p:pic>
        <p:nvPicPr>
          <p:cNvPr id="19" name="Рисунок 18" descr="O:\фото карандаша\IMG_20171206_131522_HDR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30401" y="1506346"/>
            <a:ext cx="1589666" cy="2237966"/>
          </a:xfrm>
          <a:prstGeom prst="rect">
            <a:avLst/>
          </a:prstGeom>
          <a:ln w="28575">
            <a:solidFill>
              <a:schemeClr val="accent3">
                <a:lumMod val="65000"/>
              </a:schemeClr>
            </a:solidFill>
            <a:round/>
          </a:ln>
        </p:spPr>
      </p:pic>
      <p:pic>
        <p:nvPicPr>
          <p:cNvPr id="29" name="Рисунок 28" descr="O:\фото карандаша\IMG_20171206_134219_HDR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6160" y="4340524"/>
            <a:ext cx="2053429" cy="1787092"/>
          </a:xfrm>
          <a:prstGeom prst="rect">
            <a:avLst/>
          </a:prstGeom>
          <a:ln w="28575">
            <a:solidFill>
              <a:schemeClr val="accent3">
                <a:lumMod val="65000"/>
              </a:schemeClr>
            </a:solidFill>
            <a:round/>
          </a:ln>
        </p:spPr>
      </p:pic>
      <p:sp>
        <p:nvSpPr>
          <p:cNvPr id="11" name="TextBox 10"/>
          <p:cNvSpPr txBox="1"/>
          <p:nvPr/>
        </p:nvSpPr>
        <p:spPr>
          <a:xfrm>
            <a:off x="348371" y="1532886"/>
            <a:ext cx="6473285" cy="1169551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lvl="0" algn="just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kern="0" dirty="0" smtClean="0">
                <a:solidFill>
                  <a:srgbClr val="002060"/>
                </a:solidFill>
              </a:rPr>
              <a:t>ОБЛАСТЬ </a:t>
            </a:r>
            <a:r>
              <a:rPr lang="ru-RU" sz="1400" b="1" kern="0" dirty="0">
                <a:solidFill>
                  <a:srgbClr val="002060"/>
                </a:solidFill>
              </a:rPr>
              <a:t>ПРИМЕНЕНИЯ</a:t>
            </a:r>
            <a:r>
              <a:rPr lang="ru-RU" sz="1400" kern="0" dirty="0">
                <a:solidFill>
                  <a:srgbClr val="002060"/>
                </a:solidFill>
              </a:rPr>
              <a:t>: </a:t>
            </a:r>
            <a:endParaRPr lang="ru-RU" sz="1400" kern="0" dirty="0" smtClean="0">
              <a:solidFill>
                <a:srgbClr val="002060"/>
              </a:solidFill>
            </a:endParaRPr>
          </a:p>
          <a:p>
            <a:pPr lvl="0" algn="just" defTabSz="268288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kern="0" dirty="0" smtClean="0">
                <a:solidFill>
                  <a:srgbClr val="002060"/>
                </a:solidFill>
              </a:rPr>
              <a:t> Плавкий </a:t>
            </a:r>
            <a:r>
              <a:rPr lang="ru-RU" sz="1400" kern="0" dirty="0">
                <a:solidFill>
                  <a:srgbClr val="002060"/>
                </a:solidFill>
              </a:rPr>
              <a:t>ремонтный стержень METASTIK предназначен для ремонта заводского полиэтиленового покрытия  ПЭ-21, а также подходит для существующих систем покрытий. Наносится путем плавления с использованием </a:t>
            </a:r>
            <a:r>
              <a:rPr lang="ru-RU" sz="1400" kern="0" dirty="0" err="1">
                <a:solidFill>
                  <a:srgbClr val="002060"/>
                </a:solidFill>
              </a:rPr>
              <a:t>пропановой</a:t>
            </a:r>
            <a:r>
              <a:rPr lang="ru-RU" sz="1400" kern="0" dirty="0">
                <a:solidFill>
                  <a:srgbClr val="002060"/>
                </a:solidFill>
              </a:rPr>
              <a:t> горелки, заполняя структуру дефекта на повреждённом участке и обеспечивая восстановление защитных свойств.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348371" y="2808516"/>
            <a:ext cx="6473285" cy="954107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lvl="0"/>
            <a:r>
              <a:rPr lang="ru-RU" sz="1400" b="1" dirty="0">
                <a:solidFill>
                  <a:srgbClr val="002060"/>
                </a:solidFill>
              </a:rPr>
              <a:t>ПРЕИМУЩЕСТВА:</a:t>
            </a:r>
          </a:p>
          <a:p>
            <a:pPr lvl="0"/>
            <a:r>
              <a:rPr lang="ru-RU" sz="1400" dirty="0" smtClean="0">
                <a:solidFill>
                  <a:srgbClr val="002060"/>
                </a:solidFill>
              </a:rPr>
              <a:t>- отличная </a:t>
            </a:r>
            <a:r>
              <a:rPr lang="ru-RU" sz="1400" dirty="0">
                <a:solidFill>
                  <a:srgbClr val="002060"/>
                </a:solidFill>
              </a:rPr>
              <a:t>совместимость с заводским покрытием ПЭ-21 и другими системами покрытий</a:t>
            </a:r>
          </a:p>
          <a:p>
            <a:pPr lvl="0"/>
            <a:r>
              <a:rPr lang="ru-RU" sz="1400" dirty="0" smtClean="0">
                <a:solidFill>
                  <a:srgbClr val="002060"/>
                </a:solidFill>
              </a:rPr>
              <a:t>- сочетание </a:t>
            </a:r>
            <a:r>
              <a:rPr lang="ru-RU" sz="1400" dirty="0">
                <a:solidFill>
                  <a:srgbClr val="002060"/>
                </a:solidFill>
              </a:rPr>
              <a:t>высочайшего уровень адгезии и прочности</a:t>
            </a:r>
          </a:p>
          <a:p>
            <a:pPr lvl="0"/>
            <a:r>
              <a:rPr lang="ru-RU" sz="1400" dirty="0" smtClean="0">
                <a:solidFill>
                  <a:srgbClr val="002060"/>
                </a:solidFill>
              </a:rPr>
              <a:t>- лёгкость </a:t>
            </a:r>
            <a:r>
              <a:rPr lang="ru-RU" sz="1400" dirty="0">
                <a:solidFill>
                  <a:srgbClr val="002060"/>
                </a:solidFill>
              </a:rPr>
              <a:t>нанесения за счёт высокой текучести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323839" y="1167792"/>
            <a:ext cx="3552345" cy="338554"/>
          </a:xfrm>
          <a:prstGeom prst="rect">
            <a:avLst/>
          </a:prstGeom>
          <a:solidFill>
            <a:srgbClr val="00B050">
              <a:alpha val="0"/>
            </a:srgbClr>
          </a:solidFill>
        </p:spPr>
        <p:txBody>
          <a:bodyPr wrap="square" rtlCol="0">
            <a:spAutoFit/>
          </a:bodyPr>
          <a:lstStyle/>
          <a:p>
            <a:pPr algn="just"/>
            <a:r>
              <a:rPr lang="ru-RU" sz="1600" b="1" cap="all" dirty="0">
                <a:solidFill>
                  <a:srgbClr val="002060"/>
                </a:solidFill>
              </a:rPr>
              <a:t>ремонтный стержень </a:t>
            </a:r>
            <a:r>
              <a:rPr lang="en-US" sz="1600" b="1" cap="all" dirty="0">
                <a:solidFill>
                  <a:srgbClr val="002060"/>
                </a:solidFill>
              </a:rPr>
              <a:t>METASTIK </a:t>
            </a:r>
            <a:endParaRPr lang="ru-RU" sz="1600" b="1" cap="all" dirty="0" smtClean="0">
              <a:solidFill>
                <a:srgbClr val="002060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09658" y="3887787"/>
            <a:ext cx="3552345" cy="338554"/>
          </a:xfrm>
          <a:prstGeom prst="rect">
            <a:avLst/>
          </a:prstGeom>
          <a:solidFill>
            <a:srgbClr val="00B050">
              <a:alpha val="0"/>
            </a:srgbClr>
          </a:solidFill>
        </p:spPr>
        <p:txBody>
          <a:bodyPr wrap="square" rtlCol="0">
            <a:spAutoFit/>
          </a:bodyPr>
          <a:lstStyle/>
          <a:p>
            <a:pPr algn="just"/>
            <a:r>
              <a:rPr lang="ru-RU" sz="1600" b="1" cap="all" dirty="0">
                <a:solidFill>
                  <a:srgbClr val="002060"/>
                </a:solidFill>
              </a:rPr>
              <a:t>Заплата </a:t>
            </a:r>
            <a:r>
              <a:rPr lang="en-US" sz="1600" b="1" cap="all" dirty="0">
                <a:solidFill>
                  <a:srgbClr val="002060"/>
                </a:solidFill>
              </a:rPr>
              <a:t>METAPATCH </a:t>
            </a:r>
            <a:endParaRPr lang="ru-RU" sz="1600" b="1" cap="all" dirty="0" smtClean="0">
              <a:solidFill>
                <a:srgbClr val="002060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2844800" y="3937146"/>
            <a:ext cx="5930468" cy="954107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lvl="0" algn="just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kern="0" dirty="0" smtClean="0">
                <a:solidFill>
                  <a:srgbClr val="002060"/>
                </a:solidFill>
              </a:rPr>
              <a:t>ОБЛАСТЬ </a:t>
            </a:r>
            <a:r>
              <a:rPr lang="ru-RU" sz="1400" b="1" kern="0" dirty="0">
                <a:solidFill>
                  <a:srgbClr val="002060"/>
                </a:solidFill>
              </a:rPr>
              <a:t>ПРИМЕНЕНИЯ</a:t>
            </a:r>
            <a:r>
              <a:rPr lang="ru-RU" sz="1400" kern="0" dirty="0">
                <a:solidFill>
                  <a:srgbClr val="002060"/>
                </a:solidFill>
              </a:rPr>
              <a:t>: </a:t>
            </a:r>
            <a:endParaRPr lang="ru-RU" sz="1400" kern="0" dirty="0" smtClean="0">
              <a:solidFill>
                <a:srgbClr val="002060"/>
              </a:solidFill>
            </a:endParaRPr>
          </a:p>
          <a:p>
            <a:pPr lvl="0" algn="just" defTabSz="268288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kern="0" dirty="0">
                <a:solidFill>
                  <a:srgbClr val="002060"/>
                </a:solidFill>
              </a:rPr>
              <a:t> Заплата METAPATCH используется для ремонта заводского покрытия ПЭ-21 и существующих систем покрытий для придания исключительно высоких защитных свойств на отремонтированном участке. 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2844800" y="5016417"/>
            <a:ext cx="5930468" cy="1169551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lvl="0" algn="just"/>
            <a:r>
              <a:rPr lang="ru-RU" sz="1400" b="1" dirty="0">
                <a:solidFill>
                  <a:srgbClr val="002060"/>
                </a:solidFill>
              </a:rPr>
              <a:t>ПРЕИМУЩЕСТВА:</a:t>
            </a:r>
          </a:p>
          <a:p>
            <a:pPr lvl="0" algn="just"/>
            <a:r>
              <a:rPr lang="ru-RU" sz="1400" dirty="0">
                <a:solidFill>
                  <a:srgbClr val="002060"/>
                </a:solidFill>
              </a:rPr>
              <a:t>- </a:t>
            </a:r>
            <a:r>
              <a:rPr lang="ru-RU" sz="1400" dirty="0" smtClean="0">
                <a:solidFill>
                  <a:srgbClr val="002060"/>
                </a:solidFill>
              </a:rPr>
              <a:t>высочайшая </a:t>
            </a:r>
            <a:r>
              <a:rPr lang="ru-RU" sz="1400" dirty="0">
                <a:solidFill>
                  <a:srgbClr val="002060"/>
                </a:solidFill>
              </a:rPr>
              <a:t>прочность на прокол и продавливание</a:t>
            </a:r>
          </a:p>
          <a:p>
            <a:pPr lvl="0" algn="just"/>
            <a:r>
              <a:rPr lang="ru-RU" sz="1400" dirty="0" smtClean="0">
                <a:solidFill>
                  <a:srgbClr val="002060"/>
                </a:solidFill>
              </a:rPr>
              <a:t>- отличная </a:t>
            </a:r>
            <a:r>
              <a:rPr lang="ru-RU" sz="1400" dirty="0">
                <a:solidFill>
                  <a:srgbClr val="002060"/>
                </a:solidFill>
              </a:rPr>
              <a:t>совместимость с заводским покрытием ПЭ-21 и существующими системами покрытий</a:t>
            </a:r>
          </a:p>
          <a:p>
            <a:pPr lvl="0" algn="just"/>
            <a:r>
              <a:rPr lang="ru-RU" sz="1400" dirty="0" smtClean="0">
                <a:solidFill>
                  <a:srgbClr val="002060"/>
                </a:solidFill>
              </a:rPr>
              <a:t>- сочетание </a:t>
            </a:r>
            <a:r>
              <a:rPr lang="ru-RU" sz="1400" dirty="0">
                <a:solidFill>
                  <a:srgbClr val="002060"/>
                </a:solidFill>
              </a:rPr>
              <a:t>высочайшего уровня адгезии и прочности</a:t>
            </a:r>
          </a:p>
        </p:txBody>
      </p:sp>
      <p:sp>
        <p:nvSpPr>
          <p:cNvPr id="13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2144713" y="6362700"/>
            <a:ext cx="6769100" cy="476250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600" b="1">
                <a:solidFill>
                  <a:srgbClr val="003366"/>
                </a:solidFill>
                <a:latin typeface="Arial Narrow" panose="020B060602020203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lvl="0" algn="ctr">
              <a:defRPr/>
            </a:pPr>
            <a:r>
              <a:rPr lang="ru-RU" altLang="ru-RU" sz="1400" cap="all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ИННОВАЦИОННЫЕ ТЕХНОЛОГИИ И ПРОДУКЦИЯ ДЛЯ </a:t>
            </a:r>
            <a:r>
              <a:rPr lang="ru-RU" altLang="ru-RU" sz="1400" cap="all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ПРИМЕНЕНИЯ</a:t>
            </a:r>
            <a:br>
              <a:rPr lang="ru-RU" altLang="ru-RU" sz="1400" cap="all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altLang="ru-RU" sz="1400" cap="all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 </a:t>
            </a:r>
            <a:r>
              <a:rPr lang="ru-RU" altLang="ru-RU" sz="1400" cap="all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ОБЪЕКТАХ ПАО «ГАЗПРОМ»</a:t>
            </a:r>
          </a:p>
        </p:txBody>
      </p:sp>
    </p:spTree>
    <p:extLst>
      <p:ext uri="{BB962C8B-B14F-4D97-AF65-F5344CB8AC3E}">
        <p14:creationId xmlns:p14="http://schemas.microsoft.com/office/powerpoint/2010/main" val="2800345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11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10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10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2" presetClass="entr" presetSubtype="1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1000"/>
                                        <p:tgtEl>
                                          <p:spTgt spid="1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1" fill="hold" grpId="0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" dur="10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22" presetClass="entr" presetSubtype="1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0" dur="1000"/>
                                        <p:tgtEl>
                                          <p:spTgt spid="1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1" fill="hold" grpId="0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5" dur="10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500"/>
                            </p:stCondLst>
                            <p:childTnLst>
                              <p:par>
                                <p:cTn id="37" presetID="22" presetClass="entr" presetSubtype="1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9" dur="1000"/>
                                        <p:tgtEl>
                                          <p:spTgt spid="1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1" fill="hold" grpId="0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4" dur="10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1500"/>
                            </p:stCondLst>
                            <p:childTnLst>
                              <p:par>
                                <p:cTn id="46" presetID="22" presetClass="entr" presetSubtype="1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8" dur="1000"/>
                                        <p:tgtEl>
                                          <p:spTgt spid="17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1" fill="hold" grpId="0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3" dur="10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ntr" presetSubtype="1" fill="hold" grpId="0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8" dur="1000"/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1500"/>
                            </p:stCondLst>
                            <p:childTnLst>
                              <p:par>
                                <p:cTn id="60" presetID="22" presetClass="entr" presetSubtype="1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2" dur="1000"/>
                                        <p:tgtEl>
                                          <p:spTgt spid="18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1" fill="hold" grpId="0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7" dur="10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build="p" animBg="1"/>
      <p:bldP spid="14" grpId="0" uiExpand="1" build="p" animBg="1"/>
      <p:bldP spid="15" grpId="0" uiExpand="1" build="p" animBg="1"/>
      <p:bldP spid="16" grpId="0" uiExpand="1" build="p" animBg="1"/>
      <p:bldP spid="17" grpId="0" build="p" animBg="1"/>
      <p:bldP spid="18" grpId="0" uiExpand="1" build="p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Номер слайда 3"/>
          <p:cNvSpPr>
            <a:spLocks noGrp="1"/>
          </p:cNvSpPr>
          <p:nvPr>
            <p:ph type="sldNum" sz="quarter" idx="10"/>
          </p:nvPr>
        </p:nvSpPr>
        <p:spPr>
          <a:xfrm>
            <a:off x="204788" y="6362700"/>
            <a:ext cx="334962" cy="4762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600" b="1">
                <a:solidFill>
                  <a:srgbClr val="003366"/>
                </a:solidFill>
                <a:latin typeface="Arial Narrow" panose="020B060602020203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ru-RU" altLang="ru-RU" sz="2000" noProof="0" dirty="0" smtClean="0">
                <a:solidFill>
                  <a:schemeClr val="bg1"/>
                </a:solidFill>
              </a:rPr>
              <a:t>14</a:t>
            </a:r>
            <a:endParaRPr kumimoji="0" lang="ru-RU" altLang="ru-RU" sz="2000" b="1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</a:endParaRPr>
          </a:p>
        </p:txBody>
      </p:sp>
      <p:sp>
        <p:nvSpPr>
          <p:cNvPr id="12" name="Rectangle 2"/>
          <p:cNvSpPr txBox="1">
            <a:spLocks noChangeArrowheads="1"/>
          </p:cNvSpPr>
          <p:nvPr/>
        </p:nvSpPr>
        <p:spPr bwMode="auto">
          <a:xfrm>
            <a:off x="2241262" y="221674"/>
            <a:ext cx="6672551" cy="5172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b"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bg1"/>
                </a:solidFill>
                <a:latin typeface="Arial Narrow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bg1"/>
                </a:solidFill>
                <a:latin typeface="Arial Narrow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bg1"/>
                </a:solidFill>
                <a:latin typeface="Arial Narrow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bg1"/>
                </a:solidFill>
                <a:latin typeface="Arial Narrow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600">
                <a:solidFill>
                  <a:schemeClr val="bg1"/>
                </a:solidFill>
                <a:latin typeface="Arial Narrow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600">
                <a:solidFill>
                  <a:schemeClr val="bg1"/>
                </a:solidFill>
                <a:latin typeface="Arial Narrow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600">
                <a:solidFill>
                  <a:schemeClr val="bg1"/>
                </a:solidFill>
                <a:latin typeface="Arial Narrow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600">
                <a:solidFill>
                  <a:schemeClr val="bg1"/>
                </a:solidFill>
                <a:latin typeface="Arial Narrow" pitchFamily="34" charset="0"/>
              </a:defRPr>
            </a:lvl9pPr>
          </a:lstStyle>
          <a:p>
            <a:pPr marL="360363" lvl="0" indent="-360363">
              <a:spcAft>
                <a:spcPts val="0"/>
              </a:spcAft>
            </a:pPr>
            <a:r>
              <a:rPr lang="ru-RU" sz="2000" b="1" cap="all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  <a:ea typeface="+mn-ea"/>
                <a:cs typeface="+mn-cs"/>
              </a:rPr>
              <a:t> ПРЕДЛОЖЕНИЯ В ПРОТОКОЛ совещания</a:t>
            </a:r>
            <a:endParaRPr lang="ru-RU" sz="2000" b="1" cap="all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anose="020B0606020202030204" pitchFamily="34" charset="0"/>
              <a:ea typeface="+mn-ea"/>
              <a:cs typeface="+mn-cs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14746" y="1509219"/>
            <a:ext cx="8595374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marR="0" lvl="0" indent="-285750" algn="just" defTabSz="914400" eaLnBrk="1" fontAlgn="auto" latinLnBrk="0" hangingPunct="1">
              <a:spcBef>
                <a:spcPts val="0"/>
              </a:spcBef>
              <a:spcAft>
                <a:spcPts val="600"/>
              </a:spcAft>
              <a:buClrTx/>
              <a:buSzTx/>
              <a:buFont typeface="Wingdings" panose="05000000000000000000" pitchFamily="2" charset="2"/>
              <a:buChar char="q"/>
              <a:tabLst/>
              <a:defRPr/>
            </a:pPr>
            <a:r>
              <a:rPr lang="ru-RU" sz="2000" kern="0" dirty="0" smtClean="0">
                <a:solidFill>
                  <a:srgbClr val="002060"/>
                </a:solidFill>
              </a:rPr>
              <a:t>Принять </a:t>
            </a:r>
            <a:r>
              <a:rPr lang="ru-RU" sz="2000" kern="0" dirty="0">
                <a:solidFill>
                  <a:srgbClr val="002060"/>
                </a:solidFill>
              </a:rPr>
              <a:t>во внимание успешный опыт внедрения инновационного </a:t>
            </a:r>
            <a:r>
              <a:rPr lang="ru-RU" sz="2000" kern="0" dirty="0" err="1">
                <a:solidFill>
                  <a:srgbClr val="002060"/>
                </a:solidFill>
              </a:rPr>
              <a:t>импортоопережающего</a:t>
            </a:r>
            <a:r>
              <a:rPr lang="ru-RU" sz="2000" kern="0" dirty="0">
                <a:solidFill>
                  <a:srgbClr val="002060"/>
                </a:solidFill>
              </a:rPr>
              <a:t> антикоррозионного </a:t>
            </a:r>
            <a:r>
              <a:rPr lang="ru-RU" sz="2000" kern="0" dirty="0" err="1">
                <a:solidFill>
                  <a:srgbClr val="002060"/>
                </a:solidFill>
              </a:rPr>
              <a:t>монослойного</a:t>
            </a:r>
            <a:r>
              <a:rPr lang="ru-RU" sz="2000" kern="0" dirty="0">
                <a:solidFill>
                  <a:srgbClr val="002060"/>
                </a:solidFill>
              </a:rPr>
              <a:t> покрытия и возможности разработки инновационных продуктов на основе полимерных материалов, нанесения полиэтиленового покрытия методом напыления на соединительные детали трубопроводов, ремонтных материалов, нестандартных решений по модернизации, замене существующих решений по покрытиям трубопроводов. </a:t>
            </a:r>
          </a:p>
          <a:p>
            <a:pPr marL="285750" marR="0" lvl="0" indent="-285750" algn="just" defTabSz="914400" eaLnBrk="1" fontAlgn="auto" latinLnBrk="0" hangingPunct="1">
              <a:spcBef>
                <a:spcPts val="0"/>
              </a:spcBef>
              <a:spcAft>
                <a:spcPts val="600"/>
              </a:spcAft>
              <a:buClrTx/>
              <a:buSzTx/>
              <a:buFont typeface="Wingdings" panose="05000000000000000000" pitchFamily="2" charset="2"/>
              <a:buChar char="q"/>
              <a:tabLst/>
              <a:defRPr/>
            </a:pPr>
            <a:r>
              <a:rPr lang="ru-RU" sz="2000" kern="0" dirty="0">
                <a:solidFill>
                  <a:srgbClr val="002060"/>
                </a:solidFill>
              </a:rPr>
              <a:t>АО «Газпром СтройТЭК Салават» на основании проблем, с которыми сталкиваются </a:t>
            </a:r>
            <a:r>
              <a:rPr lang="ru-RU" sz="2000" kern="0" dirty="0" smtClean="0">
                <a:solidFill>
                  <a:srgbClr val="002060"/>
                </a:solidFill>
              </a:rPr>
              <a:t>газотранспортные общества ПАО «Газпром» в </a:t>
            </a:r>
            <a:r>
              <a:rPr lang="ru-RU" sz="2000" kern="0" dirty="0">
                <a:solidFill>
                  <a:srgbClr val="002060"/>
                </a:solidFill>
              </a:rPr>
              <a:t>производственной деятельности, рассмотреть возможность их решения с учетом свойств разрабатываемых и применяемых материалов.</a:t>
            </a:r>
          </a:p>
          <a:p>
            <a:pPr marL="285750" marR="0" lvl="0" indent="-285750" algn="just" defTabSz="914400" eaLnBrk="1" fontAlgn="auto" latinLnBrk="0" hangingPunct="1">
              <a:spcBef>
                <a:spcPts val="0"/>
              </a:spcBef>
              <a:spcAft>
                <a:spcPts val="600"/>
              </a:spcAft>
              <a:buClrTx/>
              <a:buSzTx/>
              <a:buFont typeface="Wingdings" panose="05000000000000000000" pitchFamily="2" charset="2"/>
              <a:buChar char="q"/>
              <a:tabLst/>
              <a:defRPr/>
            </a:pPr>
            <a:r>
              <a:rPr lang="ru-RU" sz="2000" kern="0" dirty="0" smtClean="0">
                <a:solidFill>
                  <a:srgbClr val="002060"/>
                </a:solidFill>
              </a:rPr>
              <a:t>Предусматривать </a:t>
            </a:r>
            <a:r>
              <a:rPr lang="ru-RU" sz="2000" kern="0" dirty="0">
                <a:solidFill>
                  <a:srgbClr val="002060"/>
                </a:solidFill>
              </a:rPr>
              <a:t>возможность опытно-промышленного применения (натурных испытаний) инновационных </a:t>
            </a:r>
            <a:r>
              <a:rPr lang="ru-RU" sz="2000" kern="0" dirty="0" smtClean="0">
                <a:solidFill>
                  <a:srgbClr val="002060"/>
                </a:solidFill>
              </a:rPr>
              <a:t>продукции и материалов </a:t>
            </a:r>
            <a:r>
              <a:rPr lang="ru-RU" sz="2000" kern="0" dirty="0">
                <a:solidFill>
                  <a:srgbClr val="002060"/>
                </a:solidFill>
              </a:rPr>
              <a:t>на </a:t>
            </a:r>
            <a:r>
              <a:rPr lang="ru-RU" sz="2000" kern="0" dirty="0">
                <a:solidFill>
                  <a:srgbClr val="002060"/>
                </a:solidFill>
              </a:rPr>
              <a:t>объектах ПАО «Газпром</a:t>
            </a:r>
            <a:r>
              <a:rPr lang="ru-RU" sz="2000" kern="0" dirty="0" smtClean="0">
                <a:solidFill>
                  <a:srgbClr val="002060"/>
                </a:solidFill>
              </a:rPr>
              <a:t>» при проведении оценки соответствия действующим техническим требованиям. </a:t>
            </a:r>
            <a:endParaRPr lang="ru-RU" sz="2000" kern="0" dirty="0">
              <a:solidFill>
                <a:srgbClr val="FF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2144713" y="6362700"/>
            <a:ext cx="6769100" cy="476250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600" b="1">
                <a:solidFill>
                  <a:srgbClr val="003366"/>
                </a:solidFill>
                <a:latin typeface="Arial Narrow" panose="020B060602020203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lvl="0" algn="ctr">
              <a:defRPr/>
            </a:pPr>
            <a:r>
              <a:rPr lang="ru-RU" altLang="ru-RU" sz="1400" cap="all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ИННОВАЦИОННЫЕ ТЕХНОЛОГИИ И ПРОДУКЦИЯ ДЛЯ </a:t>
            </a:r>
            <a:r>
              <a:rPr lang="ru-RU" altLang="ru-RU" sz="1400" cap="all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ПРИМЕНЕНИЯ</a:t>
            </a:r>
            <a:br>
              <a:rPr lang="ru-RU" altLang="ru-RU" sz="1400" cap="all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altLang="ru-RU" sz="1400" cap="all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 </a:t>
            </a:r>
            <a:r>
              <a:rPr lang="ru-RU" altLang="ru-RU" sz="1400" cap="all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ОБЪЕКТАХ ПАО «ГАЗПРОМ»</a:t>
            </a:r>
          </a:p>
        </p:txBody>
      </p:sp>
    </p:spTree>
    <p:extLst>
      <p:ext uri="{BB962C8B-B14F-4D97-AF65-F5344CB8AC3E}">
        <p14:creationId xmlns:p14="http://schemas.microsoft.com/office/powerpoint/2010/main" val="15938173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Прямоугольник 1"/>
          <p:cNvSpPr>
            <a:spLocks noChangeArrowheads="1"/>
          </p:cNvSpPr>
          <p:nvPr/>
        </p:nvSpPr>
        <p:spPr bwMode="auto">
          <a:xfrm>
            <a:off x="0" y="1069975"/>
            <a:ext cx="9144000" cy="5238750"/>
          </a:xfrm>
          <a:prstGeom prst="rect">
            <a:avLst/>
          </a:prstGeom>
          <a:solidFill>
            <a:srgbClr val="0066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>
              <a:defRPr sz="2600" b="1">
                <a:solidFill>
                  <a:srgbClr val="003366"/>
                </a:solidFill>
                <a:latin typeface="Arial Narrow" panose="020B060602020203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altLang="ru-RU" sz="1275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 Narrow" panose="020B0606020202030204" pitchFamily="34" charset="0"/>
              <a:ea typeface="+mn-ea"/>
              <a:cs typeface="+mn-cs"/>
            </a:endParaRPr>
          </a:p>
        </p:txBody>
      </p:sp>
      <p:sp>
        <p:nvSpPr>
          <p:cNvPr id="19459" name="Rectangle 2"/>
          <p:cNvSpPr>
            <a:spLocks noGrp="1" noChangeArrowheads="1"/>
          </p:cNvSpPr>
          <p:nvPr>
            <p:ph type="title"/>
          </p:nvPr>
        </p:nvSpPr>
        <p:spPr>
          <a:xfrm>
            <a:off x="1679431" y="2148320"/>
            <a:ext cx="6178550" cy="2689225"/>
          </a:xfrm>
        </p:spPr>
        <p:txBody>
          <a:bodyPr anchor="ctr"/>
          <a:lstStyle/>
          <a:p>
            <a:pPr algn="ctr"/>
            <a:r>
              <a:rPr lang="ru-RU" altLang="ru-RU" sz="3600" dirty="0" smtClean="0"/>
              <a:t>СПАСИБО ЗА ВНИМАНИЕ!</a:t>
            </a:r>
          </a:p>
        </p:txBody>
      </p:sp>
    </p:spTree>
    <p:extLst>
      <p:ext uri="{BB962C8B-B14F-4D97-AF65-F5344CB8AC3E}">
        <p14:creationId xmlns:p14="http://schemas.microsoft.com/office/powerpoint/2010/main" val="8604875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Номер слайда 3"/>
          <p:cNvSpPr>
            <a:spLocks noGrp="1"/>
          </p:cNvSpPr>
          <p:nvPr>
            <p:ph type="sldNum" sz="quarter" idx="10"/>
          </p:nvPr>
        </p:nvSpPr>
        <p:spPr>
          <a:xfrm>
            <a:off x="204788" y="6362700"/>
            <a:ext cx="334962" cy="4762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600" b="1">
                <a:solidFill>
                  <a:srgbClr val="003366"/>
                </a:solidFill>
                <a:latin typeface="Arial Narrow" panose="020B060602020203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ru-RU" altLang="ru-RU" sz="2000" dirty="0">
                <a:solidFill>
                  <a:srgbClr val="FFFFFF"/>
                </a:solidFill>
              </a:rPr>
              <a:t>5</a:t>
            </a:r>
            <a:endParaRPr kumimoji="0" lang="ru-RU" altLang="ru-RU" sz="2000" b="1" i="0" u="none" strike="noStrike" kern="1200" cap="none" spc="0" normalizeH="0" baseline="0" noProof="0" dirty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 Narrow" panose="020B0606020202030204" pitchFamily="34" charset="0"/>
              <a:ea typeface="+mn-ea"/>
              <a:cs typeface="+mn-cs"/>
            </a:endParaRPr>
          </a:p>
        </p:txBody>
      </p:sp>
      <p:sp>
        <p:nvSpPr>
          <p:cNvPr id="12" name="Rectangle 2"/>
          <p:cNvSpPr txBox="1">
            <a:spLocks noChangeArrowheads="1"/>
          </p:cNvSpPr>
          <p:nvPr/>
        </p:nvSpPr>
        <p:spPr bwMode="auto">
          <a:xfrm>
            <a:off x="2332977" y="364579"/>
            <a:ext cx="6782665" cy="4701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b"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bg1"/>
                </a:solidFill>
                <a:latin typeface="Arial Narrow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bg1"/>
                </a:solidFill>
                <a:latin typeface="Arial Narrow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bg1"/>
                </a:solidFill>
                <a:latin typeface="Arial Narrow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bg1"/>
                </a:solidFill>
                <a:latin typeface="Arial Narrow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600">
                <a:solidFill>
                  <a:schemeClr val="bg1"/>
                </a:solidFill>
                <a:latin typeface="Arial Narrow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600">
                <a:solidFill>
                  <a:schemeClr val="bg1"/>
                </a:solidFill>
                <a:latin typeface="Arial Narrow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600">
                <a:solidFill>
                  <a:schemeClr val="bg1"/>
                </a:solidFill>
                <a:latin typeface="Arial Narrow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600">
                <a:solidFill>
                  <a:schemeClr val="bg1"/>
                </a:solidFill>
                <a:latin typeface="Arial Narrow" pitchFamily="34" charset="0"/>
              </a:defRPr>
            </a:lvl9pPr>
          </a:lstStyle>
          <a:p>
            <a:pPr lvl="0">
              <a:spcAft>
                <a:spcPts val="0"/>
              </a:spcAft>
            </a:pPr>
            <a:r>
              <a:rPr lang="ru-RU" sz="2000" b="1" cap="all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  <a:ea typeface="+mn-ea"/>
                <a:cs typeface="+mn-cs"/>
              </a:rPr>
              <a:t>Инновационная продукция: </a:t>
            </a:r>
          </a:p>
          <a:p>
            <a:pPr lvl="0">
              <a:spcAft>
                <a:spcPts val="0"/>
              </a:spcAft>
            </a:pPr>
            <a:r>
              <a:rPr lang="ru-RU" sz="2000" b="1" cap="all" dirty="0" err="1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  <a:ea typeface="+mn-ea"/>
                <a:cs typeface="+mn-cs"/>
              </a:rPr>
              <a:t>монослойное</a:t>
            </a:r>
            <a:r>
              <a:rPr lang="ru-RU" sz="2000" b="1" cap="all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  <a:ea typeface="+mn-ea"/>
                <a:cs typeface="+mn-cs"/>
              </a:rPr>
              <a:t> антикоррозионное покрытие </a:t>
            </a:r>
          </a:p>
        </p:txBody>
      </p:sp>
      <p:sp>
        <p:nvSpPr>
          <p:cNvPr id="63" name="TextBox 62"/>
          <p:cNvSpPr txBox="1"/>
          <p:nvPr/>
        </p:nvSpPr>
        <p:spPr>
          <a:xfrm>
            <a:off x="250970" y="4160069"/>
            <a:ext cx="4819794" cy="738664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ru-RU" sz="1400" b="1" dirty="0" smtClean="0">
                <a:solidFill>
                  <a:srgbClr val="002060"/>
                </a:solidFill>
              </a:rPr>
              <a:t>Инновационная схема монослойного покрытия Метален </a:t>
            </a:r>
            <a:r>
              <a:rPr lang="ru-RU" sz="1400" b="1" dirty="0">
                <a:solidFill>
                  <a:srgbClr val="002060"/>
                </a:solidFill>
              </a:rPr>
              <a:t>ПЭ-21</a:t>
            </a:r>
            <a:r>
              <a:rPr lang="ru-RU" sz="1400" b="1" dirty="0" smtClean="0">
                <a:solidFill>
                  <a:srgbClr val="002060"/>
                </a:solidFill>
              </a:rPr>
              <a:t>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1400" b="1" u="sng" dirty="0">
                <a:solidFill>
                  <a:srgbClr val="002060"/>
                </a:solidFill>
              </a:rPr>
              <a:t>Только 2 компонента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1400" dirty="0" smtClean="0">
                <a:solidFill>
                  <a:srgbClr val="002060"/>
                </a:solidFill>
              </a:rPr>
              <a:t>Отсутствие хромата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4830618" y="1285099"/>
            <a:ext cx="4083194" cy="2200602"/>
          </a:xfrm>
          <a:prstGeom prst="rect">
            <a:avLst/>
          </a:prstGeom>
          <a:solidFill>
            <a:schemeClr val="accent5">
              <a:lumMod val="90000"/>
            </a:schemeClr>
          </a:solidFill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just">
              <a:spcAft>
                <a:spcPts val="600"/>
              </a:spcAft>
            </a:pPr>
            <a:r>
              <a:rPr lang="ru-RU" sz="1350" b="1" dirty="0" smtClean="0">
                <a:solidFill>
                  <a:srgbClr val="002060"/>
                </a:solidFill>
              </a:rPr>
              <a:t>ПРЕИМУЩЕСТВА МОНОСЛОЙНОГО ПОКРЫТИЯ:</a:t>
            </a:r>
          </a:p>
          <a:p>
            <a:pPr marL="342900" indent="-342900" algn="just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sz="1350" u="sng" dirty="0" smtClean="0">
                <a:solidFill>
                  <a:srgbClr val="002060"/>
                </a:solidFill>
              </a:rPr>
              <a:t>Надежнее</a:t>
            </a:r>
            <a:r>
              <a:rPr lang="ru-RU" sz="1350" dirty="0" smtClean="0">
                <a:solidFill>
                  <a:srgbClr val="002060"/>
                </a:solidFill>
              </a:rPr>
              <a:t> – выше адгезия, отсутствие расслоений на торцах, </a:t>
            </a:r>
            <a:r>
              <a:rPr lang="ru-RU" sz="1350" b="1" dirty="0" smtClean="0">
                <a:solidFill>
                  <a:srgbClr val="002060"/>
                </a:solidFill>
              </a:rPr>
              <a:t>срок хранения - 36 мес. </a:t>
            </a:r>
            <a:endParaRPr lang="ru-RU" sz="1350" b="1" dirty="0">
              <a:solidFill>
                <a:srgbClr val="002060"/>
              </a:solidFill>
            </a:endParaRP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sz="1350" dirty="0" smtClean="0">
                <a:solidFill>
                  <a:srgbClr val="002060"/>
                </a:solidFill>
              </a:rPr>
              <a:t>Высокое </a:t>
            </a:r>
            <a:r>
              <a:rPr lang="ru-RU" sz="1350" dirty="0">
                <a:solidFill>
                  <a:srgbClr val="002060"/>
                </a:solidFill>
              </a:rPr>
              <a:t>сопротивление механическим воздействиям</a:t>
            </a:r>
          </a:p>
          <a:p>
            <a:pPr marL="342900" indent="-342900" algn="just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sz="1350" dirty="0">
                <a:solidFill>
                  <a:srgbClr val="002060"/>
                </a:solidFill>
              </a:rPr>
              <a:t>Меньше дефектов покрытия при погрузочно-разгрузочных </a:t>
            </a:r>
            <a:r>
              <a:rPr lang="ru-RU" sz="1350" dirty="0" smtClean="0">
                <a:solidFill>
                  <a:srgbClr val="002060"/>
                </a:solidFill>
              </a:rPr>
              <a:t>работах, при длительном хранении</a:t>
            </a:r>
            <a:endParaRPr lang="ru-RU" sz="1350" dirty="0">
              <a:solidFill>
                <a:srgbClr val="002060"/>
              </a:solidFill>
            </a:endParaRPr>
          </a:p>
          <a:p>
            <a:pPr marL="342900" indent="-342900" algn="just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sz="1350" dirty="0">
                <a:solidFill>
                  <a:srgbClr val="002060"/>
                </a:solidFill>
              </a:rPr>
              <a:t>Расширенный температурный диапазон хранения</a:t>
            </a:r>
          </a:p>
          <a:p>
            <a:pPr marL="342900" indent="-342900" algn="just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sz="1350" dirty="0">
                <a:solidFill>
                  <a:srgbClr val="002060"/>
                </a:solidFill>
              </a:rPr>
              <a:t>Упрощение технологии изоляции сварного </a:t>
            </a:r>
            <a:r>
              <a:rPr lang="ru-RU" sz="1350" dirty="0" smtClean="0">
                <a:solidFill>
                  <a:srgbClr val="002060"/>
                </a:solidFill>
              </a:rPr>
              <a:t>шва</a:t>
            </a:r>
            <a:endParaRPr lang="ru-RU" sz="1350" dirty="0">
              <a:solidFill>
                <a:srgbClr val="002060"/>
              </a:solidFill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72"/>
          <a:stretch/>
        </p:blipFill>
        <p:spPr>
          <a:xfrm>
            <a:off x="108888" y="1247871"/>
            <a:ext cx="4256376" cy="2350863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250970" y="5073111"/>
            <a:ext cx="4819794" cy="954107"/>
          </a:xfrm>
          <a:prstGeom prst="rect">
            <a:avLst/>
          </a:prstGeom>
          <a:solidFill>
            <a:srgbClr val="00B050">
              <a:alpha val="0"/>
            </a:srgbClr>
          </a:solidFill>
          <a:ln w="19050">
            <a:solidFill>
              <a:srgbClr val="FF6600"/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ru-RU" sz="1400" b="1" dirty="0">
                <a:solidFill>
                  <a:srgbClr val="002060"/>
                </a:solidFill>
              </a:rPr>
              <a:t>В настоящее время трубы с </a:t>
            </a:r>
            <a:r>
              <a:rPr lang="ru-RU" sz="1400" b="1" dirty="0" err="1">
                <a:solidFill>
                  <a:srgbClr val="002060"/>
                </a:solidFill>
              </a:rPr>
              <a:t>монослойным</a:t>
            </a:r>
            <a:r>
              <a:rPr lang="ru-RU" sz="1400" b="1" dirty="0">
                <a:solidFill>
                  <a:srgbClr val="002060"/>
                </a:solidFill>
              </a:rPr>
              <a:t> наружным полиэтиленовым покрытием на основе материала «Метален ПЭ-21» применяются на объекте строительства </a:t>
            </a:r>
            <a:r>
              <a:rPr lang="ru-RU" sz="1400" b="1" dirty="0" smtClean="0">
                <a:solidFill>
                  <a:srgbClr val="002060"/>
                </a:solidFill>
              </a:rPr>
              <a:t>МГ </a:t>
            </a:r>
            <a:r>
              <a:rPr lang="ru-RU" sz="1400" b="1" dirty="0">
                <a:solidFill>
                  <a:srgbClr val="002060"/>
                </a:solidFill>
              </a:rPr>
              <a:t>«Сила Сибири».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46316" y="3756587"/>
            <a:ext cx="3502841" cy="2335227"/>
          </a:xfrm>
          <a:prstGeom prst="rect">
            <a:avLst/>
          </a:prstGeom>
          <a:ln w="28575">
            <a:solidFill>
              <a:schemeClr val="accent3">
                <a:lumMod val="65000"/>
              </a:schemeClr>
            </a:solidFill>
            <a:round/>
          </a:ln>
        </p:spPr>
      </p:pic>
      <p:sp>
        <p:nvSpPr>
          <p:cNvPr id="14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2144713" y="6362700"/>
            <a:ext cx="6769100" cy="476250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600" b="1">
                <a:solidFill>
                  <a:srgbClr val="003366"/>
                </a:solidFill>
                <a:latin typeface="Arial Narrow" panose="020B060602020203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lvl="0" algn="ctr">
              <a:defRPr/>
            </a:pPr>
            <a:r>
              <a:rPr lang="ru-RU" altLang="ru-RU" sz="1400" cap="all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ИННОВАЦИОННЫЕ ТЕХНОЛОГИИ И ПРОДУКЦИЯ ДЛЯ </a:t>
            </a:r>
            <a:r>
              <a:rPr lang="ru-RU" altLang="ru-RU" sz="1400" cap="all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ПРИМЕНЕНИЯ</a:t>
            </a:r>
            <a:br>
              <a:rPr lang="ru-RU" altLang="ru-RU" sz="1400" cap="all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altLang="ru-RU" sz="1400" cap="all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 </a:t>
            </a:r>
            <a:r>
              <a:rPr lang="ru-RU" altLang="ru-RU" sz="1400" cap="all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ОБЪЕКТАХ ПАО «ГАЗПРОМ»</a:t>
            </a:r>
          </a:p>
        </p:txBody>
      </p:sp>
    </p:spTree>
    <p:extLst>
      <p:ext uri="{BB962C8B-B14F-4D97-AF65-F5344CB8AC3E}">
        <p14:creationId xmlns:p14="http://schemas.microsoft.com/office/powerpoint/2010/main" val="21423167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6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1000"/>
                                        <p:tgtEl>
                                          <p:spTgt spid="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500"/>
                            </p:stCondLst>
                            <p:childTnLst>
                              <p:par>
                                <p:cTn id="14" presetID="22" presetClass="entr" presetSubtype="1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1000"/>
                                        <p:tgtEl>
                                          <p:spTgt spid="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3000"/>
                            </p:stCondLst>
                            <p:childTnLst>
                              <p:par>
                                <p:cTn id="18" presetID="22" presetClass="entr" presetSubtype="1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1000"/>
                                        <p:tgtEl>
                                          <p:spTgt spid="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4500"/>
                            </p:stCondLst>
                            <p:childTnLst>
                              <p:par>
                                <p:cTn id="22" presetID="22" presetClass="entr" presetSubtype="1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1000"/>
                                        <p:tgtEl>
                                          <p:spTgt spid="37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6000"/>
                            </p:stCondLst>
                            <p:childTnLst>
                              <p:par>
                                <p:cTn id="26" presetID="22" presetClass="entr" presetSubtype="1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" dur="1000"/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1" fill="hold" grpId="0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3" dur="1000"/>
                                        <p:tgtEl>
                                          <p:spTgt spid="3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3" grpId="0" uiExpand="1" build="p" animBg="1"/>
      <p:bldP spid="37" grpId="0" uiExpand="1" build="p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Рисунок 11"/>
          <p:cNvPicPr>
            <a:picLocks noChangeAspect="1"/>
          </p:cNvPicPr>
          <p:nvPr/>
        </p:nvPicPr>
        <p:blipFill rotWithShape="1">
          <a:blip r:embed="rId3"/>
          <a:srcRect r="21641"/>
          <a:stretch/>
        </p:blipFill>
        <p:spPr>
          <a:xfrm>
            <a:off x="6124236" y="1310150"/>
            <a:ext cx="2789577" cy="2242625"/>
          </a:xfrm>
          <a:prstGeom prst="rect">
            <a:avLst/>
          </a:prstGeom>
          <a:ln w="28575">
            <a:solidFill>
              <a:schemeClr val="accent3">
                <a:lumMod val="65000"/>
              </a:schemeClr>
            </a:solidFill>
            <a:round/>
          </a:ln>
        </p:spPr>
      </p:pic>
      <p:sp>
        <p:nvSpPr>
          <p:cNvPr id="34819" name="Номер слайда 3"/>
          <p:cNvSpPr>
            <a:spLocks noGrp="1"/>
          </p:cNvSpPr>
          <p:nvPr>
            <p:ph type="sldNum" sz="quarter" idx="10"/>
          </p:nvPr>
        </p:nvSpPr>
        <p:spPr>
          <a:xfrm>
            <a:off x="204788" y="6362700"/>
            <a:ext cx="334962" cy="4762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600" b="1">
                <a:solidFill>
                  <a:srgbClr val="003366"/>
                </a:solidFill>
                <a:latin typeface="Arial Narrow" panose="020B060602020203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ru-RU" altLang="ru-RU" sz="2000" dirty="0">
                <a:solidFill>
                  <a:srgbClr val="FFFFFF"/>
                </a:solidFill>
              </a:rPr>
              <a:t>6</a:t>
            </a:r>
            <a:endParaRPr kumimoji="0" lang="ru-RU" altLang="ru-RU" sz="2000" b="1" i="0" u="none" strike="noStrike" kern="1200" cap="none" spc="0" normalizeH="0" baseline="0" noProof="0" dirty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 Narrow" panose="020B0606020202030204" pitchFamily="34" charset="0"/>
              <a:ea typeface="+mn-ea"/>
              <a:cs typeface="+mn-cs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322865" y="4786028"/>
            <a:ext cx="3299608" cy="1169551"/>
          </a:xfrm>
          <a:prstGeom prst="rect">
            <a:avLst/>
          </a:prstGeom>
          <a:ln w="19050">
            <a:solidFill>
              <a:srgbClr val="EB6F09"/>
            </a:solidFill>
          </a:ln>
        </p:spPr>
        <p:txBody>
          <a:bodyPr wrap="square">
            <a:spAutoFit/>
          </a:bodyPr>
          <a:lstStyle/>
          <a:p>
            <a:pPr marL="0" marR="0" lvl="0" indent="0" algn="just" defTabSz="78190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513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Порошковая композиция полиэтилена КОУТМЕТ</a:t>
            </a:r>
            <a:r>
              <a:rPr kumimoji="0" lang="en-US" sz="140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 AFM</a:t>
            </a:r>
            <a:r>
              <a:rPr kumimoji="0" lang="ru-RU" sz="140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 по своему применению является качественной </a:t>
            </a:r>
            <a:r>
              <a:rPr kumimoji="0" lang="ru-RU" sz="1400" b="1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заменой термоусаживающейся манжеты </a:t>
            </a:r>
            <a:r>
              <a:rPr kumimoji="0" lang="ru-RU" sz="140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для сварных швов</a:t>
            </a:r>
            <a:r>
              <a:rPr kumimoji="0" lang="en-US" sz="140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.</a:t>
            </a:r>
            <a:endParaRPr kumimoji="0" lang="ru-RU" sz="1400" u="none" strike="noStrike" kern="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 Narrow" panose="020B0606020202030204" pitchFamily="34" charset="0"/>
              <a:ea typeface="+mn-ea"/>
              <a:cs typeface="+mn-cs"/>
            </a:endParaRPr>
          </a:p>
        </p:txBody>
      </p:sp>
      <p:pic>
        <p:nvPicPr>
          <p:cNvPr id="19" name="Рисунок 1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15157" y="4708321"/>
            <a:ext cx="1914309" cy="1361618"/>
          </a:xfrm>
          <a:prstGeom prst="rect">
            <a:avLst/>
          </a:prstGeom>
          <a:ln w="28575">
            <a:solidFill>
              <a:schemeClr val="accent3">
                <a:lumMod val="65000"/>
              </a:schemeClr>
            </a:solidFill>
            <a:round/>
          </a:ln>
        </p:spPr>
      </p:pic>
      <p:cxnSp>
        <p:nvCxnSpPr>
          <p:cNvPr id="20" name="Прямая соединительная линия 19"/>
          <p:cNvCxnSpPr/>
          <p:nvPr/>
        </p:nvCxnSpPr>
        <p:spPr>
          <a:xfrm>
            <a:off x="6815934" y="4691354"/>
            <a:ext cx="1912938" cy="1358900"/>
          </a:xfrm>
          <a:prstGeom prst="line">
            <a:avLst/>
          </a:prstGeom>
          <a:ln w="22225">
            <a:solidFill>
              <a:srgbClr val="FF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21" name="Прямая соединительная линия 20"/>
          <p:cNvCxnSpPr/>
          <p:nvPr/>
        </p:nvCxnSpPr>
        <p:spPr>
          <a:xfrm flipH="1">
            <a:off x="6827047" y="4691354"/>
            <a:ext cx="1901825" cy="1358900"/>
          </a:xfrm>
          <a:prstGeom prst="line">
            <a:avLst/>
          </a:prstGeom>
          <a:ln w="22225">
            <a:solidFill>
              <a:srgbClr val="FF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22" name="Заголовок 2"/>
          <p:cNvSpPr>
            <a:spLocks noGrp="1"/>
          </p:cNvSpPr>
          <p:nvPr>
            <p:ph type="title"/>
          </p:nvPr>
        </p:nvSpPr>
        <p:spPr>
          <a:xfrm>
            <a:off x="2305916" y="203199"/>
            <a:ext cx="6175422" cy="457591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b"/>
          <a:lstStyle/>
          <a:p>
            <a:pPr>
              <a:spcAft>
                <a:spcPts val="0"/>
              </a:spcAft>
            </a:pPr>
            <a:r>
              <a:rPr lang="ru-RU" sz="2000" b="1" kern="1200" cap="all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  <a:ea typeface="+mn-ea"/>
                <a:cs typeface="+mn-cs"/>
              </a:rPr>
              <a:t/>
            </a:r>
            <a:br>
              <a:rPr lang="ru-RU" sz="2000" b="1" kern="1200" cap="all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  <a:ea typeface="+mn-ea"/>
                <a:cs typeface="+mn-cs"/>
              </a:rPr>
            </a:br>
            <a:r>
              <a:rPr lang="ru-RU" sz="2000" b="1" kern="1200" cap="all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  <a:ea typeface="+mn-ea"/>
                <a:cs typeface="+mn-cs"/>
              </a:rPr>
              <a:t>Порошковое покрытие КОУТМЕТ </a:t>
            </a:r>
            <a:r>
              <a:rPr lang="en-US" sz="2000" b="1" kern="1200" cap="all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  <a:ea typeface="+mn-ea"/>
                <a:cs typeface="+mn-cs"/>
              </a:rPr>
              <a:t>AFM</a:t>
            </a:r>
            <a:endParaRPr lang="ru-RU" sz="2000" b="1" kern="1200" cap="all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anose="020B0606020202030204" pitchFamily="34" charset="0"/>
              <a:ea typeface="+mn-ea"/>
              <a:cs typeface="+mn-cs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381" t="29878" r="36913" b="8399"/>
          <a:stretch/>
        </p:blipFill>
        <p:spPr>
          <a:xfrm>
            <a:off x="449940" y="3817882"/>
            <a:ext cx="2588644" cy="2232372"/>
          </a:xfrm>
          <a:prstGeom prst="rect">
            <a:avLst/>
          </a:prstGeom>
          <a:ln w="28575">
            <a:solidFill>
              <a:schemeClr val="accent3">
                <a:lumMod val="65000"/>
              </a:schemeClr>
            </a:solidFill>
            <a:round/>
          </a:ln>
        </p:spPr>
      </p:pic>
      <p:sp>
        <p:nvSpPr>
          <p:cNvPr id="16" name="TextBox 15"/>
          <p:cNvSpPr txBox="1"/>
          <p:nvPr/>
        </p:nvSpPr>
        <p:spPr>
          <a:xfrm>
            <a:off x="449940" y="2388161"/>
            <a:ext cx="5452096" cy="1164614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lvl="0" algn="just" defTabSz="781903">
              <a:spcAft>
                <a:spcPts val="513"/>
              </a:spcAft>
              <a:defRPr/>
            </a:pPr>
            <a:r>
              <a:rPr lang="ru-RU" sz="1400" b="1" u="sng" kern="0" dirty="0">
                <a:solidFill>
                  <a:srgbClr val="003366"/>
                </a:solidFill>
                <a:latin typeface="Arial Narrow" panose="020B0606020202030204" pitchFamily="34" charset="0"/>
              </a:rPr>
              <a:t>Область применения:</a:t>
            </a:r>
            <a:r>
              <a:rPr lang="ru-RU" sz="1400" b="1" kern="0" dirty="0">
                <a:solidFill>
                  <a:srgbClr val="003366"/>
                </a:solidFill>
                <a:latin typeface="Arial Narrow" panose="020B0606020202030204" pitchFamily="34" charset="0"/>
              </a:rPr>
              <a:t> </a:t>
            </a:r>
            <a:r>
              <a:rPr lang="ru-RU" sz="1400" kern="0" dirty="0">
                <a:solidFill>
                  <a:srgbClr val="003366"/>
                </a:solidFill>
                <a:latin typeface="Arial Narrow" panose="020B0606020202030204" pitchFamily="34" charset="0"/>
              </a:rPr>
              <a:t>порошковая композиция полиэтилена КОУТМЕТ</a:t>
            </a:r>
            <a:r>
              <a:rPr lang="en-US" sz="1400" kern="0" dirty="0">
                <a:solidFill>
                  <a:srgbClr val="003366"/>
                </a:solidFill>
                <a:latin typeface="Arial Narrow" panose="020B0606020202030204" pitchFamily="34" charset="0"/>
              </a:rPr>
              <a:t> AFM</a:t>
            </a:r>
            <a:r>
              <a:rPr lang="ru-RU" sz="1400" kern="0" dirty="0">
                <a:solidFill>
                  <a:srgbClr val="003366"/>
                </a:solidFill>
                <a:latin typeface="Arial Narrow" panose="020B0606020202030204" pitchFamily="34" charset="0"/>
              </a:rPr>
              <a:t> предназначена для нанесения защитного покрытия толщиной до 8 мм на стальные трубы, стыковые соединения, изгибы и фитинги, используемые при строительстве газо- и нефтепроводов</a:t>
            </a:r>
            <a:r>
              <a:rPr lang="ru-RU" sz="1368" b="1" kern="0" dirty="0">
                <a:solidFill>
                  <a:srgbClr val="FF6600"/>
                </a:solidFill>
                <a:latin typeface="Arial Narrow" panose="020B0606020202030204" pitchFamily="34" charset="0"/>
              </a:rPr>
              <a:t> (на поверхностях различной геометрии, сложной криволинейной конфигурации).</a:t>
            </a:r>
            <a:endParaRPr lang="ru-RU" sz="1400" kern="0" dirty="0">
              <a:solidFill>
                <a:srgbClr val="003366"/>
              </a:solidFill>
              <a:latin typeface="Arial Narrow" panose="020B0606020202030204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449940" y="1270206"/>
            <a:ext cx="5415560" cy="954107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lvl="0" algn="just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kern="0" dirty="0">
                <a:solidFill>
                  <a:srgbClr val="002060"/>
                </a:solidFill>
              </a:rPr>
              <a:t>Порошковая композиция полиэтилена КОУТМЕТ AFM </a:t>
            </a:r>
            <a:r>
              <a:rPr lang="ru-RU" sz="1400" kern="0" dirty="0">
                <a:solidFill>
                  <a:srgbClr val="002060"/>
                </a:solidFill>
              </a:rPr>
              <a:t>представляет собой материал на основе </a:t>
            </a:r>
            <a:r>
              <a:rPr lang="ru-RU" sz="1400" kern="0" dirty="0" err="1">
                <a:solidFill>
                  <a:srgbClr val="002060"/>
                </a:solidFill>
              </a:rPr>
              <a:t>функционализированного</a:t>
            </a:r>
            <a:r>
              <a:rPr lang="ru-RU" sz="1400" kern="0" dirty="0">
                <a:solidFill>
                  <a:srgbClr val="002060"/>
                </a:solidFill>
              </a:rPr>
              <a:t> полиэтилена и комплекса добавок, улучшающих технологические и эксплуатационные свойства. 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3313311" y="3752732"/>
            <a:ext cx="5600501" cy="738664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lvl="0" algn="just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kern="0" dirty="0">
                <a:solidFill>
                  <a:srgbClr val="002060"/>
                </a:solidFill>
              </a:rPr>
              <a:t>Преимущественно, при использовании КОУТМЕТ AFM применяется </a:t>
            </a:r>
            <a:r>
              <a:rPr lang="ru-RU" sz="1400" b="1" kern="0" dirty="0">
                <a:solidFill>
                  <a:srgbClr val="EB6F09"/>
                </a:solidFill>
              </a:rPr>
              <a:t>метод газопламенного нанесения по технологии IBIX</a:t>
            </a:r>
            <a:r>
              <a:rPr lang="ru-RU" sz="1400" kern="0" dirty="0">
                <a:solidFill>
                  <a:srgbClr val="002060"/>
                </a:solidFill>
              </a:rPr>
              <a:t>. Также возможно осуществлять нанесение методами </a:t>
            </a:r>
            <a:r>
              <a:rPr lang="ru-RU" sz="1400" kern="0" dirty="0" err="1">
                <a:solidFill>
                  <a:srgbClr val="002060"/>
                </a:solidFill>
              </a:rPr>
              <a:t>пневмораспыления</a:t>
            </a:r>
            <a:r>
              <a:rPr lang="ru-RU" sz="1400" kern="0" dirty="0">
                <a:solidFill>
                  <a:srgbClr val="002060"/>
                </a:solidFill>
              </a:rPr>
              <a:t> или спекания.</a:t>
            </a:r>
          </a:p>
        </p:txBody>
      </p:sp>
      <p:sp>
        <p:nvSpPr>
          <p:cNvPr id="14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2144713" y="6362700"/>
            <a:ext cx="6769100" cy="476250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600" b="1">
                <a:solidFill>
                  <a:srgbClr val="003366"/>
                </a:solidFill>
                <a:latin typeface="Arial Narrow" panose="020B060602020203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lvl="0" algn="ctr">
              <a:defRPr/>
            </a:pPr>
            <a:r>
              <a:rPr lang="ru-RU" altLang="ru-RU" sz="1400" cap="all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ИННОВАЦИОННЫЕ ТЕХНОЛОГИИ И ПРОДУКЦИЯ ДЛЯ </a:t>
            </a:r>
            <a:r>
              <a:rPr lang="ru-RU" altLang="ru-RU" sz="1400" cap="all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ПРИМЕНЕНИЯ</a:t>
            </a:r>
            <a:br>
              <a:rPr lang="ru-RU" altLang="ru-RU" sz="1400" cap="all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altLang="ru-RU" sz="1400" cap="all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 </a:t>
            </a:r>
            <a:r>
              <a:rPr lang="ru-RU" altLang="ru-RU" sz="1400" cap="all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ОБЪЕКТАХ ПАО «ГАЗПРОМ»</a:t>
            </a:r>
          </a:p>
        </p:txBody>
      </p:sp>
    </p:spTree>
    <p:extLst>
      <p:ext uri="{BB962C8B-B14F-4D97-AF65-F5344CB8AC3E}">
        <p14:creationId xmlns:p14="http://schemas.microsoft.com/office/powerpoint/2010/main" val="24853378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1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10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500"/>
                            </p:stCondLst>
                            <p:childTnLst>
                              <p:par>
                                <p:cTn id="14" presetID="22" presetClass="entr" presetSubtype="1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1000"/>
                                        <p:tgtEl>
                                          <p:spTgt spid="18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1" fill="hold" grpId="0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10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22" presetClass="entr" presetSubtype="1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1000"/>
                                        <p:tgtEl>
                                          <p:spTgt spid="2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1" fill="hold" grpId="0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0" dur="1000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uiExpand="1" build="p" animBg="1"/>
      <p:bldP spid="18" grpId="0" build="p" animBg="1"/>
      <p:bldP spid="24" grpId="0" build="p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Номер слайда 3"/>
          <p:cNvSpPr>
            <a:spLocks noGrp="1"/>
          </p:cNvSpPr>
          <p:nvPr>
            <p:ph type="sldNum" sz="quarter" idx="10"/>
          </p:nvPr>
        </p:nvSpPr>
        <p:spPr>
          <a:xfrm>
            <a:off x="204788" y="6362700"/>
            <a:ext cx="334962" cy="4762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600" b="1">
                <a:solidFill>
                  <a:srgbClr val="003366"/>
                </a:solidFill>
                <a:latin typeface="Arial Narrow" panose="020B060602020203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ru-RU" altLang="ru-RU" sz="2000" noProof="0" dirty="0">
                <a:solidFill>
                  <a:srgbClr val="FFFFFF"/>
                </a:solidFill>
              </a:rPr>
              <a:t>7</a:t>
            </a:r>
            <a:endParaRPr kumimoji="0" lang="ru-RU" altLang="ru-RU" sz="2000" b="1" i="0" u="none" strike="noStrike" kern="1200" cap="none" spc="0" normalizeH="0" baseline="0" noProof="0" dirty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 Narrow" panose="020B0606020202030204" pitchFamily="34" charset="0"/>
              <a:ea typeface="+mn-ea"/>
              <a:cs typeface="+mn-cs"/>
            </a:endParaRPr>
          </a:p>
        </p:txBody>
      </p:sp>
      <p:sp>
        <p:nvSpPr>
          <p:cNvPr id="12" name="Rectangle 2"/>
          <p:cNvSpPr txBox="1">
            <a:spLocks noChangeArrowheads="1"/>
          </p:cNvSpPr>
          <p:nvPr/>
        </p:nvSpPr>
        <p:spPr bwMode="auto">
          <a:xfrm>
            <a:off x="2241262" y="105787"/>
            <a:ext cx="6672551" cy="7362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b"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bg1"/>
                </a:solidFill>
                <a:latin typeface="Arial Narrow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bg1"/>
                </a:solidFill>
                <a:latin typeface="Arial Narrow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bg1"/>
                </a:solidFill>
                <a:latin typeface="Arial Narrow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bg1"/>
                </a:solidFill>
                <a:latin typeface="Arial Narrow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600">
                <a:solidFill>
                  <a:schemeClr val="bg1"/>
                </a:solidFill>
                <a:latin typeface="Arial Narrow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600">
                <a:solidFill>
                  <a:schemeClr val="bg1"/>
                </a:solidFill>
                <a:latin typeface="Arial Narrow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600">
                <a:solidFill>
                  <a:schemeClr val="bg1"/>
                </a:solidFill>
                <a:latin typeface="Arial Narrow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600">
                <a:solidFill>
                  <a:schemeClr val="bg1"/>
                </a:solidFill>
                <a:latin typeface="Arial Narrow" pitchFamily="34" charset="0"/>
              </a:defRPr>
            </a:lvl9pPr>
          </a:lstStyle>
          <a:p>
            <a:pPr marL="92075" lvl="0">
              <a:spcAft>
                <a:spcPts val="0"/>
              </a:spcAft>
            </a:pPr>
            <a:r>
              <a:rPr lang="ru-RU" sz="2000" b="1" cap="all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  <a:ea typeface="+mn-ea"/>
                <a:cs typeface="+mn-cs"/>
              </a:rPr>
              <a:t>Новые </a:t>
            </a:r>
            <a:r>
              <a:rPr lang="ru-RU" sz="2000" b="1" cap="all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  <a:ea typeface="+mn-ea"/>
                <a:cs typeface="+mn-cs"/>
              </a:rPr>
              <a:t>технологии и материалы для </a:t>
            </a:r>
            <a:r>
              <a:rPr lang="ru-RU" sz="2000" b="1" cap="all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  <a:ea typeface="+mn-ea"/>
                <a:cs typeface="+mn-cs"/>
              </a:rPr>
              <a:t>защиты трубопроводов</a:t>
            </a:r>
            <a:r>
              <a:rPr lang="ru-RU" sz="2000" b="1" cap="all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  <a:ea typeface="+mn-ea"/>
                <a:cs typeface="+mn-cs"/>
              </a:rPr>
              <a:t>: укрывной материал УКМ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260997" y="3448474"/>
            <a:ext cx="541893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lang="ru-RU" sz="1400" b="1" kern="0" dirty="0" smtClean="0">
                <a:solidFill>
                  <a:srgbClr val="FF6600"/>
                </a:solidFill>
              </a:rPr>
              <a:t>Стоимость УКМ на 10% ниже по сравнению с продукцией конкурентов</a:t>
            </a:r>
            <a:endParaRPr kumimoji="0" lang="ru-RU" sz="1400" b="0" i="0" u="none" strike="noStrike" kern="0" cap="none" spc="0" normalizeH="0" baseline="0" noProof="0" dirty="0">
              <a:ln>
                <a:noFill/>
              </a:ln>
              <a:solidFill>
                <a:srgbClr val="FF6600"/>
              </a:solidFill>
              <a:uLnTx/>
              <a:uFillTx/>
            </a:endParaRPr>
          </a:p>
        </p:txBody>
      </p:sp>
      <p:pic>
        <p:nvPicPr>
          <p:cNvPr id="16" name="Рисунок 1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894663" y="1282452"/>
            <a:ext cx="2923299" cy="2282784"/>
          </a:xfrm>
          <a:prstGeom prst="rect">
            <a:avLst/>
          </a:prstGeom>
          <a:ln w="28575">
            <a:solidFill>
              <a:schemeClr val="accent3">
                <a:lumMod val="65000"/>
              </a:schemeClr>
            </a:solidFill>
            <a:round/>
          </a:ln>
        </p:spPr>
      </p:pic>
      <p:pic>
        <p:nvPicPr>
          <p:cNvPr id="2054" name="Picture 6" descr="https://arhivurokov.ru/multiurok/f/7/6/f7601f67ea396cea4a7c3a330bfb0553b65048fe/img27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898" r="11492"/>
          <a:stretch/>
        </p:blipFill>
        <p:spPr bwMode="auto">
          <a:xfrm flipH="1">
            <a:off x="401982" y="4648928"/>
            <a:ext cx="785092" cy="705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4" descr="http://www.yarsovteh.ru/i/%D0%BD%D0%B0%D0%B4%D0%B5%D0%B6%D0%BD%D0%BE%D1%81%D1%82%D1%8C-%D0%B8-%D0%B1%D0%B5%D0%B7%D0%BE%D0%BF%D0%B0%D1%81%D0%BD%D0%BE%D1%81%D1%82%D1%8C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288" y="5446738"/>
            <a:ext cx="564184" cy="6688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https://icon-icons.com/icons2/38/PNG/512/receiptofcash_cash_money_4581.png"/>
          <p:cNvPicPr>
            <a:picLocks noChangeAspect="1" noChangeArrowheads="1"/>
          </p:cNvPicPr>
          <p:nvPr/>
        </p:nvPicPr>
        <p:blipFill>
          <a:blip r:embed="rId6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98" y="3827053"/>
            <a:ext cx="729565" cy="7295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537"/>
          <a:stretch/>
        </p:blipFill>
        <p:spPr>
          <a:xfrm>
            <a:off x="5894662" y="3948499"/>
            <a:ext cx="2923299" cy="2106358"/>
          </a:xfrm>
          <a:prstGeom prst="rect">
            <a:avLst/>
          </a:prstGeom>
          <a:ln w="28575">
            <a:solidFill>
              <a:schemeClr val="accent3">
                <a:lumMod val="65000"/>
              </a:schemeClr>
            </a:solidFill>
            <a:round/>
          </a:ln>
        </p:spPr>
      </p:pic>
      <p:sp>
        <p:nvSpPr>
          <p:cNvPr id="13" name="Прямоугольник 12"/>
          <p:cNvSpPr/>
          <p:nvPr/>
        </p:nvSpPr>
        <p:spPr>
          <a:xfrm>
            <a:off x="1330036" y="3846131"/>
            <a:ext cx="4375099" cy="2246769"/>
          </a:xfrm>
          <a:prstGeom prst="rect">
            <a:avLst/>
          </a:prstGeom>
          <a:ln w="19050">
            <a:solidFill>
              <a:srgbClr val="FF6600"/>
            </a:solidFill>
          </a:ln>
        </p:spPr>
        <p:txBody>
          <a:bodyPr wrap="square">
            <a:spAutoFit/>
          </a:bodyPr>
          <a:lstStyle/>
          <a:p>
            <a:pPr marR="0" lvl="0" indent="268288" algn="just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ru-RU" sz="1400" b="1" u="sng" kern="0" dirty="0" smtClean="0">
                <a:solidFill>
                  <a:srgbClr val="002060"/>
                </a:solidFill>
              </a:rPr>
              <a:t>Преимущества:</a:t>
            </a:r>
            <a:endParaRPr lang="ru-RU" sz="1400" b="1" u="sng" kern="0" noProof="0" dirty="0" smtClean="0">
              <a:solidFill>
                <a:srgbClr val="002060"/>
              </a:solidFill>
            </a:endParaRPr>
          </a:p>
          <a:p>
            <a:pPr marL="285750" marR="0" lvl="0" indent="-285750" algn="just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ru-RU" sz="1400" kern="0" noProof="0" dirty="0" smtClean="0">
                <a:solidFill>
                  <a:srgbClr val="002060"/>
                </a:solidFill>
              </a:rPr>
              <a:t>о</a:t>
            </a:r>
            <a:r>
              <a:rPr kumimoji="0" lang="ru-RU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</a:rPr>
              <a:t>тсутствие затрат на подсыпку-присыпку трубопровода мягким грунтом. Возможность применения недробленого грунта с фракцией </a:t>
            </a:r>
            <a:r>
              <a:rPr lang="ru-RU" sz="1400" b="1" kern="0" dirty="0">
                <a:solidFill>
                  <a:srgbClr val="FF6600"/>
                </a:solidFill>
              </a:rPr>
              <a:t>свыше 150 мм</a:t>
            </a:r>
            <a:r>
              <a:rPr kumimoji="0" lang="ru-RU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</a:rPr>
              <a:t>.</a:t>
            </a:r>
          </a:p>
          <a:p>
            <a:pPr marL="285750" marR="0" lvl="0" indent="-285750" algn="just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ru-RU" sz="1400" b="1" kern="0" dirty="0">
                <a:solidFill>
                  <a:srgbClr val="FF6600"/>
                </a:solidFill>
              </a:rPr>
              <a:t>малая масса </a:t>
            </a:r>
            <a:r>
              <a:rPr kumimoji="0" lang="ru-RU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</a:rPr>
              <a:t>(3 монтажника,</a:t>
            </a:r>
            <a:r>
              <a:rPr kumimoji="0" lang="ru-RU" sz="1400" b="0" i="0" u="none" strike="noStrike" kern="0" cap="none" spc="0" normalizeH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</a:rPr>
              <a:t> </a:t>
            </a:r>
            <a:r>
              <a:rPr lang="ru-RU" sz="1400" b="1" kern="0" dirty="0">
                <a:solidFill>
                  <a:srgbClr val="FF6600"/>
                </a:solidFill>
              </a:rPr>
              <a:t>без привлечения спец. техники</a:t>
            </a:r>
            <a:r>
              <a:rPr lang="ru-RU" sz="1400" kern="0" dirty="0">
                <a:solidFill>
                  <a:srgbClr val="002060"/>
                </a:solidFill>
              </a:rPr>
              <a:t>)</a:t>
            </a:r>
          </a:p>
          <a:p>
            <a:pPr marL="285750" marR="0" lvl="0" indent="-285750" algn="just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ru-RU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</a:rPr>
              <a:t>снижение стоимости строительства</a:t>
            </a:r>
          </a:p>
          <a:p>
            <a:pPr marL="285750" marR="0" lvl="0" indent="-285750" algn="just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ru-RU" sz="1400" kern="0" dirty="0" smtClean="0">
                <a:solidFill>
                  <a:srgbClr val="002060"/>
                </a:solidFill>
              </a:rPr>
              <a:t>возможность применения </a:t>
            </a:r>
            <a:r>
              <a:rPr lang="ru-RU" sz="1400" b="1" kern="0" dirty="0">
                <a:solidFill>
                  <a:srgbClr val="002060"/>
                </a:solidFill>
              </a:rPr>
              <a:t>на углах поворотов </a:t>
            </a:r>
            <a:r>
              <a:rPr lang="ru-RU" sz="1400" kern="0" dirty="0" smtClean="0">
                <a:solidFill>
                  <a:srgbClr val="002060"/>
                </a:solidFill>
              </a:rPr>
              <a:t>трубопровода</a:t>
            </a:r>
          </a:p>
          <a:p>
            <a:pPr marL="285750" marR="0" lvl="0" indent="-285750" algn="just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ru-RU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</a:rPr>
              <a:t>полная защита поверхности,</a:t>
            </a:r>
            <a:r>
              <a:rPr kumimoji="0" lang="ru-RU" sz="1400" b="0" i="0" u="none" strike="noStrike" kern="0" cap="none" spc="0" normalizeH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</a:rPr>
              <a:t> </a:t>
            </a:r>
            <a:r>
              <a:rPr lang="ru-RU" sz="1400" b="1" kern="0" dirty="0">
                <a:solidFill>
                  <a:srgbClr val="002060"/>
                </a:solidFill>
              </a:rPr>
              <a:t>без пропусков и зазоров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289575" y="1281102"/>
            <a:ext cx="5415560" cy="954107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lvl="0" algn="just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kern="0" dirty="0">
                <a:solidFill>
                  <a:srgbClr val="002060"/>
                </a:solidFill>
              </a:rPr>
              <a:t>Укрывной материал УКМ </a:t>
            </a:r>
            <a:r>
              <a:rPr lang="ru-RU" sz="1400" kern="0" dirty="0">
                <a:solidFill>
                  <a:srgbClr val="002060"/>
                </a:solidFill>
              </a:rPr>
              <a:t>представляет  собой  композиционный материал, ламинированный с двух сторон стеклотканью, номинальной толщиной 3 мм, закрепляемую на трубопроводе при помощи крепежных стяжек.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289575" y="2364979"/>
            <a:ext cx="5415560" cy="954107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just"/>
            <a:r>
              <a:rPr lang="ru-RU" sz="1400" b="1" dirty="0">
                <a:solidFill>
                  <a:srgbClr val="002060"/>
                </a:solidFill>
              </a:rPr>
              <a:t>Область применения: </a:t>
            </a:r>
            <a:r>
              <a:rPr lang="ru-RU" sz="1400" dirty="0">
                <a:solidFill>
                  <a:srgbClr val="002060"/>
                </a:solidFill>
              </a:rPr>
              <a:t>Укрывной материал УКМ применяется  для предохранения защитного покрытия трубопроводов диаметром до 1420 мм в сложных условиях прокладки, в том числе при наличии крупных (150 мм и более) фракций скального грунта при обратной засыпке.</a:t>
            </a:r>
          </a:p>
        </p:txBody>
      </p:sp>
      <p:sp>
        <p:nvSpPr>
          <p:cNvPr id="20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2144713" y="6362700"/>
            <a:ext cx="6769100" cy="476250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600" b="1">
                <a:solidFill>
                  <a:srgbClr val="003366"/>
                </a:solidFill>
                <a:latin typeface="Arial Narrow" panose="020B060602020203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lvl="0" algn="ctr">
              <a:defRPr/>
            </a:pPr>
            <a:r>
              <a:rPr lang="ru-RU" altLang="ru-RU" sz="1400" cap="all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ИННОВАЦИОННЫЕ ТЕХНОЛОГИИ И ПРОДУКЦИЯ ДЛЯ </a:t>
            </a:r>
            <a:r>
              <a:rPr lang="ru-RU" altLang="ru-RU" sz="1400" cap="all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ПРИМЕНЕНИЯ</a:t>
            </a:r>
            <a:br>
              <a:rPr lang="ru-RU" altLang="ru-RU" sz="1400" cap="all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altLang="ru-RU" sz="1400" cap="all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 </a:t>
            </a:r>
            <a:r>
              <a:rPr lang="ru-RU" altLang="ru-RU" sz="1400" cap="all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ОБЪЕКТАХ ПАО «ГАЗПРОМ»</a:t>
            </a:r>
          </a:p>
        </p:txBody>
      </p:sp>
    </p:spTree>
    <p:extLst>
      <p:ext uri="{BB962C8B-B14F-4D97-AF65-F5344CB8AC3E}">
        <p14:creationId xmlns:p14="http://schemas.microsoft.com/office/powerpoint/2010/main" val="24451096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1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10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500"/>
                            </p:stCondLst>
                            <p:childTnLst>
                              <p:par>
                                <p:cTn id="14" presetID="22" presetClass="entr" presetSubtype="1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1000"/>
                                        <p:tgtEl>
                                          <p:spTgt spid="17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1" fill="hold" grpId="0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10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build="p" animBg="1"/>
      <p:bldP spid="17" grpId="0" uiExpand="1" build="p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Номер слайда 3"/>
          <p:cNvSpPr>
            <a:spLocks noGrp="1"/>
          </p:cNvSpPr>
          <p:nvPr>
            <p:ph type="sldNum" sz="quarter" idx="10"/>
          </p:nvPr>
        </p:nvSpPr>
        <p:spPr>
          <a:xfrm>
            <a:off x="252945" y="6321695"/>
            <a:ext cx="334962" cy="4762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600" b="1">
                <a:solidFill>
                  <a:srgbClr val="003366"/>
                </a:solidFill>
                <a:latin typeface="Arial Narrow" panose="020B060602020203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ru-RU" altLang="ru-RU" sz="2000" dirty="0" smtClean="0">
                <a:solidFill>
                  <a:srgbClr val="FFFFFF"/>
                </a:solidFill>
              </a:rPr>
              <a:t>8</a:t>
            </a:r>
            <a:endParaRPr kumimoji="0" lang="ru-RU" altLang="ru-RU" sz="2000" b="1" i="0" u="none" strike="noStrike" kern="1200" cap="none" spc="0" normalizeH="0" baseline="0" noProof="0" dirty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 Narrow" panose="020B0606020202030204" pitchFamily="34" charset="0"/>
              <a:ea typeface="+mn-ea"/>
              <a:cs typeface="+mn-cs"/>
            </a:endParaRPr>
          </a:p>
        </p:txBody>
      </p:sp>
      <p:sp>
        <p:nvSpPr>
          <p:cNvPr id="12" name="Rectangle 2"/>
          <p:cNvSpPr txBox="1">
            <a:spLocks noChangeArrowheads="1"/>
          </p:cNvSpPr>
          <p:nvPr/>
        </p:nvSpPr>
        <p:spPr bwMode="auto">
          <a:xfrm>
            <a:off x="2213893" y="112872"/>
            <a:ext cx="6822859" cy="7362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b"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bg1"/>
                </a:solidFill>
                <a:latin typeface="Arial Narrow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bg1"/>
                </a:solidFill>
                <a:latin typeface="Arial Narrow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bg1"/>
                </a:solidFill>
                <a:latin typeface="Arial Narrow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bg1"/>
                </a:solidFill>
                <a:latin typeface="Arial Narrow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600">
                <a:solidFill>
                  <a:schemeClr val="bg1"/>
                </a:solidFill>
                <a:latin typeface="Arial Narrow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600">
                <a:solidFill>
                  <a:schemeClr val="bg1"/>
                </a:solidFill>
                <a:latin typeface="Arial Narrow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600">
                <a:solidFill>
                  <a:schemeClr val="bg1"/>
                </a:solidFill>
                <a:latin typeface="Arial Narrow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600">
                <a:solidFill>
                  <a:schemeClr val="bg1"/>
                </a:solidFill>
                <a:latin typeface="Arial Narrow" pitchFamily="34" charset="0"/>
              </a:defRPr>
            </a:lvl9pPr>
          </a:lstStyle>
          <a:p>
            <a:pPr marL="360363" lvl="0" indent="-268288">
              <a:spcAft>
                <a:spcPts val="0"/>
              </a:spcAft>
            </a:pPr>
            <a:endParaRPr lang="ru-RU" sz="1800" b="1" cap="all" dirty="0" smtClean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anose="020B0606020202030204" pitchFamily="34" charset="0"/>
              <a:ea typeface="+mn-ea"/>
              <a:cs typeface="+mn-cs"/>
            </a:endParaRPr>
          </a:p>
          <a:p>
            <a:pPr marL="360363" lvl="0" indent="-268288">
              <a:spcAft>
                <a:spcPts val="0"/>
              </a:spcAft>
            </a:pPr>
            <a:r>
              <a:rPr lang="ru-RU" sz="1800" b="1" cap="all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  <a:ea typeface="+mn-ea"/>
                <a:cs typeface="+mn-cs"/>
              </a:rPr>
              <a:t>электроизолирующий </a:t>
            </a:r>
            <a:r>
              <a:rPr lang="ru-RU" sz="1800" b="1" cap="all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  <a:ea typeface="+mn-ea"/>
                <a:cs typeface="+mn-cs"/>
              </a:rPr>
              <a:t>ложемент «</a:t>
            </a:r>
            <a:r>
              <a:rPr lang="ru-RU" sz="1800" b="1" cap="all" dirty="0" err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  <a:ea typeface="+mn-ea"/>
                <a:cs typeface="+mn-cs"/>
              </a:rPr>
              <a:t>Литомет</a:t>
            </a:r>
            <a:r>
              <a:rPr lang="ru-RU" sz="1800" b="1" cap="all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  <a:ea typeface="+mn-ea"/>
                <a:cs typeface="+mn-cs"/>
              </a:rPr>
              <a:t>»: </a:t>
            </a:r>
            <a:endParaRPr lang="ru-RU" sz="1800" b="1" cap="all" dirty="0" smtClean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anose="020B0606020202030204" pitchFamily="34" charset="0"/>
              <a:ea typeface="+mn-ea"/>
              <a:cs typeface="+mn-cs"/>
            </a:endParaRPr>
          </a:p>
          <a:p>
            <a:pPr marL="360363" lvl="0" indent="-268288">
              <a:spcAft>
                <a:spcPts val="0"/>
              </a:spcAft>
            </a:pPr>
            <a:r>
              <a:rPr lang="ru-RU" sz="1800" b="1" cap="all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  <a:ea typeface="+mn-ea"/>
                <a:cs typeface="+mn-cs"/>
              </a:rPr>
              <a:t>Увеличение </a:t>
            </a:r>
            <a:r>
              <a:rPr lang="ru-RU" sz="1800" b="1" cap="all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  <a:ea typeface="+mn-ea"/>
                <a:cs typeface="+mn-cs"/>
              </a:rPr>
              <a:t>срока службы надземных трубопроводов 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30243" y="2807149"/>
            <a:ext cx="551054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R="0" lvl="0" algn="just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lang="ru-RU" sz="1400" b="1" u="sng" kern="0" dirty="0" smtClean="0">
                <a:solidFill>
                  <a:srgbClr val="FF6600"/>
                </a:solidFill>
              </a:rPr>
              <a:t>Продукция согласована для применения ПАО «Газпром»</a:t>
            </a:r>
            <a:endParaRPr kumimoji="0" lang="ru-RU" sz="1400" b="1" u="sng" strike="noStrike" kern="0" cap="none" spc="0" normalizeH="0" noProof="0" dirty="0" smtClean="0">
              <a:ln>
                <a:noFill/>
              </a:ln>
              <a:solidFill>
                <a:srgbClr val="FF6600"/>
              </a:solidFill>
              <a:effectLst/>
              <a:uLnTx/>
              <a:uFillTx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97676" y="5703100"/>
            <a:ext cx="22593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R="0" lvl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ru-RU" sz="1200" b="1" i="0" u="none" strike="noStrike" kern="0" cap="none" spc="0" normalizeH="0" baseline="0" noProof="0" dirty="0" smtClean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</a:rPr>
              <a:t>Крепление трубопровода</a:t>
            </a:r>
            <a:br>
              <a:rPr kumimoji="0" lang="ru-RU" sz="1200" b="1" i="0" u="none" strike="noStrike" kern="0" cap="none" spc="0" normalizeH="0" baseline="0" noProof="0" dirty="0" smtClean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</a:rPr>
            </a:br>
            <a:r>
              <a:rPr kumimoji="0" lang="ru-RU" sz="1200" b="1" i="0" u="none" strike="noStrike" kern="0" cap="none" spc="0" normalizeH="0" baseline="0" noProof="0" dirty="0" smtClean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</a:rPr>
              <a:t> на ложементе</a:t>
            </a:r>
            <a:endParaRPr kumimoji="0" lang="ru-RU" sz="1200" b="0" i="0" u="none" strike="noStrike" kern="0" cap="none" spc="0" normalizeH="0" baseline="0" noProof="0" dirty="0" smtClean="0">
              <a:ln>
                <a:noFill/>
              </a:ln>
              <a:solidFill>
                <a:schemeClr val="bg2"/>
              </a:solidFill>
              <a:effectLst/>
              <a:uLnTx/>
              <a:uFillTx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51" t="6149" r="5668" b="5509"/>
          <a:stretch/>
        </p:blipFill>
        <p:spPr>
          <a:xfrm>
            <a:off x="197676" y="3256071"/>
            <a:ext cx="2083855" cy="2458629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971" r="5797" b="6072"/>
          <a:stretch/>
        </p:blipFill>
        <p:spPr>
          <a:xfrm>
            <a:off x="6002558" y="1379114"/>
            <a:ext cx="2736844" cy="1894739"/>
          </a:xfrm>
          <a:prstGeom prst="rect">
            <a:avLst/>
          </a:prstGeom>
          <a:ln w="28575">
            <a:solidFill>
              <a:schemeClr val="accent3">
                <a:lumMod val="65000"/>
              </a:schemeClr>
            </a:solidFill>
            <a:round/>
          </a:ln>
        </p:spPr>
      </p:pic>
      <p:sp>
        <p:nvSpPr>
          <p:cNvPr id="18" name="TextBox 17"/>
          <p:cNvSpPr txBox="1"/>
          <p:nvPr/>
        </p:nvSpPr>
        <p:spPr>
          <a:xfrm>
            <a:off x="420426" y="1307951"/>
            <a:ext cx="5269552" cy="1384995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lvl="0" algn="just" eaLnBrk="1" fontAlgn="auto" hangingPunct="1">
              <a:spcBef>
                <a:spcPts val="0"/>
              </a:spcBef>
              <a:spcAft>
                <a:spcPts val="600"/>
              </a:spcAft>
              <a:defRPr/>
            </a:pPr>
            <a:r>
              <a:rPr lang="ru-RU" sz="1400" b="1" kern="0" dirty="0">
                <a:solidFill>
                  <a:srgbClr val="002060"/>
                </a:solidFill>
                <a:latin typeface="Arial Narrow" panose="020B0606020202030204" pitchFamily="34" charset="0"/>
              </a:rPr>
              <a:t>Электроизолирующий ложемент «</a:t>
            </a:r>
            <a:r>
              <a:rPr lang="ru-RU" sz="1400" b="1" kern="0" dirty="0" smtClean="0">
                <a:solidFill>
                  <a:srgbClr val="002060"/>
                </a:solidFill>
                <a:latin typeface="Arial Narrow" panose="020B0606020202030204" pitchFamily="34" charset="0"/>
              </a:rPr>
              <a:t>ЛИТОМЕТ» </a:t>
            </a:r>
            <a:r>
              <a:rPr lang="ru-RU" sz="1400" kern="0" dirty="0">
                <a:solidFill>
                  <a:srgbClr val="002060"/>
                </a:solidFill>
                <a:latin typeface="Arial Narrow" panose="020B0606020202030204" pitchFamily="34" charset="0"/>
              </a:rPr>
              <a:t>представляет собой электроизолирующую прокладку, предназначенную для исключения любого электрического контакта между стальными надземными трубопроводами и металлическими опорами и конструкциями, а также защиты изоляционного покрытия трубопроводов от механических повреждений.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2761055" y="3760979"/>
            <a:ext cx="5978347" cy="1031051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lvl="0" algn="just" eaLnBrk="1" fontAlgn="auto" hangingPunct="1">
              <a:spcBef>
                <a:spcPts val="0"/>
              </a:spcBef>
              <a:spcAft>
                <a:spcPts val="600"/>
              </a:spcAft>
              <a:defRPr/>
            </a:pPr>
            <a:r>
              <a:rPr lang="ru-RU" sz="1400" b="1" kern="0" dirty="0">
                <a:solidFill>
                  <a:srgbClr val="002060"/>
                </a:solidFill>
                <a:latin typeface="Arial Narrow" panose="020B0606020202030204" pitchFamily="34" charset="0"/>
              </a:rPr>
              <a:t>Область применения: </a:t>
            </a:r>
          </a:p>
          <a:p>
            <a:pPr lvl="0" algn="just" eaLnBrk="1" fontAlgn="auto" hangingPunct="1">
              <a:spcBef>
                <a:spcPts val="0"/>
              </a:spcBef>
              <a:spcAft>
                <a:spcPts val="600"/>
              </a:spcAft>
              <a:defRPr/>
            </a:pPr>
            <a:r>
              <a:rPr lang="ru-RU" sz="1400" kern="0" dirty="0">
                <a:solidFill>
                  <a:srgbClr val="002060"/>
                </a:solidFill>
                <a:latin typeface="Arial Narrow" panose="020B0606020202030204" pitchFamily="34" charset="0"/>
              </a:rPr>
              <a:t>Изделие монтируется на опорах трубопроводов различных типов во всех климатических зонах по ГОСТ 15150-69 при температуре окружающей среды от минус 60˚С до плюс 60˚С.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2761055" y="5030891"/>
            <a:ext cx="6031963" cy="815608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lvl="0" algn="just" eaLnBrk="1" fontAlgn="auto" hangingPunct="1">
              <a:spcBef>
                <a:spcPts val="0"/>
              </a:spcBef>
              <a:spcAft>
                <a:spcPts val="600"/>
              </a:spcAft>
              <a:defRPr/>
            </a:pPr>
            <a:r>
              <a:rPr lang="ru-RU" sz="1400" b="1" kern="0" dirty="0">
                <a:solidFill>
                  <a:srgbClr val="002060"/>
                </a:solidFill>
                <a:latin typeface="Arial Narrow" panose="020B0606020202030204" pitchFamily="34" charset="0"/>
              </a:rPr>
              <a:t>Преимущества ложемента «</a:t>
            </a:r>
            <a:r>
              <a:rPr lang="ru-RU" sz="1400" b="1" kern="0" dirty="0" smtClean="0">
                <a:solidFill>
                  <a:srgbClr val="002060"/>
                </a:solidFill>
                <a:latin typeface="Arial Narrow" panose="020B0606020202030204" pitchFamily="34" charset="0"/>
              </a:rPr>
              <a:t>ЛИТОМЕТ»: </a:t>
            </a:r>
            <a:endParaRPr lang="ru-RU" sz="1400" b="1" kern="0" dirty="0">
              <a:solidFill>
                <a:srgbClr val="002060"/>
              </a:solidFill>
              <a:latin typeface="Arial Narrow" panose="020B0606020202030204" pitchFamily="34" charset="0"/>
            </a:endParaRPr>
          </a:p>
          <a:p>
            <a:pPr lvl="0" algn="just" eaLnBrk="1" fontAlgn="auto" hangingPunct="1">
              <a:spcBef>
                <a:spcPts val="0"/>
              </a:spcBef>
              <a:spcAft>
                <a:spcPts val="600"/>
              </a:spcAft>
              <a:defRPr/>
            </a:pPr>
            <a:r>
              <a:rPr lang="ru-RU" sz="1400" kern="0" dirty="0">
                <a:solidFill>
                  <a:srgbClr val="002060"/>
                </a:solidFill>
                <a:latin typeface="Arial Narrow" panose="020B0606020202030204" pitchFamily="34" charset="0"/>
              </a:rPr>
              <a:t>Увеличение срока службы надземных трубопроводов за счет прочной конструкции, </a:t>
            </a:r>
            <a:r>
              <a:rPr lang="ru-RU" sz="1400" b="1" u="sng" kern="0" dirty="0">
                <a:solidFill>
                  <a:srgbClr val="FF6600"/>
                </a:solidFill>
                <a:latin typeface="Arial Narrow" panose="020B0606020202030204" pitchFamily="34" charset="0"/>
              </a:rPr>
              <a:t>не подверженной деформации </a:t>
            </a:r>
            <a:r>
              <a:rPr lang="ru-RU" sz="1400" kern="0" dirty="0">
                <a:solidFill>
                  <a:srgbClr val="002060"/>
                </a:solidFill>
                <a:latin typeface="Arial Narrow" panose="020B0606020202030204" pitchFamily="34" charset="0"/>
              </a:rPr>
              <a:t>во времени (ползучести).</a:t>
            </a:r>
          </a:p>
        </p:txBody>
      </p:sp>
      <p:sp>
        <p:nvSpPr>
          <p:cNvPr id="1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2144713" y="6362700"/>
            <a:ext cx="6769100" cy="476250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600" b="1">
                <a:solidFill>
                  <a:srgbClr val="003366"/>
                </a:solidFill>
                <a:latin typeface="Arial Narrow" panose="020B060602020203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lvl="0" algn="ctr">
              <a:defRPr/>
            </a:pPr>
            <a:r>
              <a:rPr lang="ru-RU" altLang="ru-RU" sz="1400" cap="all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ИННОВАЦИОННЫЕ ТЕХНОЛОГИИ И ПРОДУКЦИЯ ДЛЯ </a:t>
            </a:r>
            <a:r>
              <a:rPr lang="ru-RU" altLang="ru-RU" sz="1400" cap="all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ПРИМЕНЕНИЯ</a:t>
            </a:r>
            <a:br>
              <a:rPr lang="ru-RU" altLang="ru-RU" sz="1400" cap="all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altLang="ru-RU" sz="1400" cap="all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 </a:t>
            </a:r>
            <a:r>
              <a:rPr lang="ru-RU" altLang="ru-RU" sz="1400" cap="all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ОБЪЕКТАХ ПАО «ГАЗПРОМ»</a:t>
            </a:r>
          </a:p>
        </p:txBody>
      </p:sp>
    </p:spTree>
    <p:extLst>
      <p:ext uri="{BB962C8B-B14F-4D97-AF65-F5344CB8AC3E}">
        <p14:creationId xmlns:p14="http://schemas.microsoft.com/office/powerpoint/2010/main" val="33922537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1000"/>
                                        <p:tgtEl>
                                          <p:spTgt spid="18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1" fill="hold" grpId="0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10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22" presetClass="entr" presetSubtype="1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1000"/>
                                        <p:tgtEl>
                                          <p:spTgt spid="19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1" fill="hold" grpId="0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10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1" fill="hold" grpId="0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0" dur="1000"/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500"/>
                            </p:stCondLst>
                            <p:childTnLst>
                              <p:par>
                                <p:cTn id="32" presetID="22" presetClass="entr" presetSubtype="1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4" dur="1000"/>
                                        <p:tgtEl>
                                          <p:spTgt spid="20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1" fill="hold" grpId="0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9" dur="10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1" fill="hold" grpId="0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4" dur="1000"/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build="p"/>
      <p:bldP spid="18" grpId="0" build="p" animBg="1"/>
      <p:bldP spid="19" grpId="0" uiExpand="1" build="p" animBg="1"/>
      <p:bldP spid="20" grpId="0" build="p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Номер слайда 3"/>
          <p:cNvSpPr>
            <a:spLocks noGrp="1"/>
          </p:cNvSpPr>
          <p:nvPr>
            <p:ph type="sldNum" sz="quarter" idx="10"/>
          </p:nvPr>
        </p:nvSpPr>
        <p:spPr>
          <a:xfrm>
            <a:off x="204788" y="6362700"/>
            <a:ext cx="334962" cy="4762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600" b="1">
                <a:solidFill>
                  <a:srgbClr val="003366"/>
                </a:solidFill>
                <a:latin typeface="Arial Narrow" panose="020B060602020203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ru-RU" altLang="ru-RU" sz="2000" noProof="0" dirty="0">
                <a:solidFill>
                  <a:srgbClr val="FFFFFF"/>
                </a:solidFill>
              </a:rPr>
              <a:t>9</a:t>
            </a:r>
            <a:endParaRPr kumimoji="0" lang="ru-RU" altLang="ru-RU" sz="2000" b="1" i="0" u="none" strike="noStrike" kern="1200" cap="none" spc="0" normalizeH="0" baseline="0" noProof="0" dirty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 Narrow" panose="020B0606020202030204" pitchFamily="34" charset="0"/>
              <a:ea typeface="+mn-ea"/>
              <a:cs typeface="+mn-cs"/>
            </a:endParaRPr>
          </a:p>
        </p:txBody>
      </p:sp>
      <p:sp>
        <p:nvSpPr>
          <p:cNvPr id="12" name="Rectangle 2"/>
          <p:cNvSpPr txBox="1">
            <a:spLocks noChangeArrowheads="1"/>
          </p:cNvSpPr>
          <p:nvPr/>
        </p:nvSpPr>
        <p:spPr bwMode="auto">
          <a:xfrm>
            <a:off x="2144713" y="337840"/>
            <a:ext cx="6804386" cy="4365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b"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bg1"/>
                </a:solidFill>
                <a:latin typeface="Arial Narrow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bg1"/>
                </a:solidFill>
                <a:latin typeface="Arial Narrow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bg1"/>
                </a:solidFill>
                <a:latin typeface="Arial Narrow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bg1"/>
                </a:solidFill>
                <a:latin typeface="Arial Narrow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600">
                <a:solidFill>
                  <a:schemeClr val="bg1"/>
                </a:solidFill>
                <a:latin typeface="Arial Narrow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600">
                <a:solidFill>
                  <a:schemeClr val="bg1"/>
                </a:solidFill>
                <a:latin typeface="Arial Narrow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600">
                <a:solidFill>
                  <a:schemeClr val="bg1"/>
                </a:solidFill>
                <a:latin typeface="Arial Narrow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600">
                <a:solidFill>
                  <a:schemeClr val="bg1"/>
                </a:solidFill>
                <a:latin typeface="Arial Narrow" pitchFamily="34" charset="0"/>
              </a:defRPr>
            </a:lvl9pPr>
          </a:lstStyle>
          <a:p>
            <a:pPr marL="92075" lvl="0">
              <a:spcAft>
                <a:spcPts val="0"/>
              </a:spcAft>
            </a:pPr>
            <a:r>
              <a:rPr lang="ru-RU" sz="1800" b="1" cap="all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  <a:ea typeface="+mn-ea"/>
                <a:cs typeface="+mn-cs"/>
              </a:rPr>
              <a:t>Средства для Футеровки газопроводов:</a:t>
            </a:r>
          </a:p>
          <a:p>
            <a:pPr marL="92075" lvl="0">
              <a:spcAft>
                <a:spcPts val="0"/>
              </a:spcAft>
            </a:pPr>
            <a:r>
              <a:rPr lang="ru-RU" sz="1800" b="1" cap="all" dirty="0" err="1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  <a:ea typeface="+mn-ea"/>
                <a:cs typeface="+mn-cs"/>
              </a:rPr>
              <a:t>футеровочная</a:t>
            </a:r>
            <a:r>
              <a:rPr lang="ru-RU" sz="1800" b="1" cap="all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  <a:ea typeface="+mn-ea"/>
                <a:cs typeface="+mn-cs"/>
              </a:rPr>
              <a:t> </a:t>
            </a:r>
            <a:r>
              <a:rPr lang="ru-RU" sz="1800" b="1" cap="all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  <a:ea typeface="+mn-ea"/>
                <a:cs typeface="+mn-cs"/>
              </a:rPr>
              <a:t>система «</a:t>
            </a:r>
            <a:r>
              <a:rPr lang="ru-RU" sz="1800" b="1" cap="all" dirty="0" err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  <a:ea typeface="+mn-ea"/>
                <a:cs typeface="+mn-cs"/>
              </a:rPr>
              <a:t>Балит</a:t>
            </a:r>
            <a:r>
              <a:rPr lang="ru-RU" sz="1800" b="1" cap="all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  <a:ea typeface="+mn-ea"/>
                <a:cs typeface="+mn-cs"/>
              </a:rPr>
              <a:t>»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930201" y="3587408"/>
            <a:ext cx="791277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R="0" lvl="0" algn="just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lang="ru-RU" sz="1400" b="1" kern="0" dirty="0" smtClean="0">
                <a:solidFill>
                  <a:srgbClr val="FF6600"/>
                </a:solidFill>
              </a:rPr>
              <a:t>Стоимость футеровочной системы БАЛИТ на 30-40% ниже стоимости </a:t>
            </a:r>
            <a:r>
              <a:rPr lang="ru-RU" sz="1400" b="1" u="sng" kern="0" dirty="0" smtClean="0">
                <a:solidFill>
                  <a:srgbClr val="FF6600"/>
                </a:solidFill>
              </a:rPr>
              <a:t>полимерной футеровочной рейки</a:t>
            </a:r>
            <a:r>
              <a:rPr lang="ru-RU" sz="1400" b="1" kern="0" dirty="0" smtClean="0">
                <a:solidFill>
                  <a:srgbClr val="FF6600"/>
                </a:solidFill>
              </a:rPr>
              <a:t>, применяемой в настоящее время.</a:t>
            </a:r>
            <a:endParaRPr kumimoji="0" lang="ru-RU" sz="1400" b="0" i="0" u="none" strike="noStrike" kern="0" cap="none" spc="0" normalizeH="0" baseline="0" noProof="0" dirty="0">
              <a:ln>
                <a:noFill/>
              </a:ln>
              <a:solidFill>
                <a:srgbClr val="FF6600"/>
              </a:solidFill>
              <a:uLnTx/>
              <a:uFillTx/>
            </a:endParaRPr>
          </a:p>
        </p:txBody>
      </p:sp>
      <p:sp>
        <p:nvSpPr>
          <p:cNvPr id="17" name="Стрелка вправо 16"/>
          <p:cNvSpPr/>
          <p:nvPr/>
        </p:nvSpPr>
        <p:spPr>
          <a:xfrm>
            <a:off x="2809684" y="4918444"/>
            <a:ext cx="409806" cy="323273"/>
          </a:xfrm>
          <a:prstGeom prst="rightArrow">
            <a:avLst/>
          </a:prstGeom>
          <a:solidFill>
            <a:srgbClr val="FF9900"/>
          </a:solidFill>
          <a:ln w="12700" cap="flat" cmpd="sng" algn="ctr">
            <a:solidFill>
              <a:srgbClr val="5B9BD5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8" name="Стрелка вправо 17"/>
          <p:cNvSpPr/>
          <p:nvPr/>
        </p:nvSpPr>
        <p:spPr>
          <a:xfrm>
            <a:off x="5840509" y="4918444"/>
            <a:ext cx="394101" cy="323273"/>
          </a:xfrm>
          <a:prstGeom prst="rightArrow">
            <a:avLst/>
          </a:prstGeom>
          <a:solidFill>
            <a:srgbClr val="FF9900"/>
          </a:solidFill>
          <a:ln w="12700" cap="flat" cmpd="sng" algn="ctr">
            <a:solidFill>
              <a:srgbClr val="5B9BD5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19" name="Рисунок 18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3525"/>
          <a:stretch/>
        </p:blipFill>
        <p:spPr>
          <a:xfrm>
            <a:off x="623794" y="4191638"/>
            <a:ext cx="1965729" cy="1970119"/>
          </a:xfrm>
          <a:prstGeom prst="rect">
            <a:avLst/>
          </a:prstGeom>
          <a:ln w="28575">
            <a:solidFill>
              <a:schemeClr val="accent3">
                <a:lumMod val="65000"/>
              </a:schemeClr>
            </a:solidFill>
            <a:round/>
          </a:ln>
        </p:spPr>
      </p:pic>
      <p:pic>
        <p:nvPicPr>
          <p:cNvPr id="22" name="Рисунок 21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310" t="6419" r="9656" b="9575"/>
          <a:stretch/>
        </p:blipFill>
        <p:spPr>
          <a:xfrm>
            <a:off x="6462622" y="4234185"/>
            <a:ext cx="2151079" cy="1902877"/>
          </a:xfrm>
          <a:prstGeom prst="rect">
            <a:avLst/>
          </a:prstGeom>
          <a:ln w="28575">
            <a:solidFill>
              <a:schemeClr val="accent3">
                <a:lumMod val="65000"/>
              </a:schemeClr>
            </a:solidFill>
            <a:round/>
          </a:ln>
        </p:spPr>
      </p:pic>
      <p:pic>
        <p:nvPicPr>
          <p:cNvPr id="23" name="Рисунок 2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39648" y="4234347"/>
            <a:ext cx="2172849" cy="1919376"/>
          </a:xfrm>
          <a:prstGeom prst="rect">
            <a:avLst/>
          </a:prstGeom>
          <a:ln w="28575">
            <a:solidFill>
              <a:schemeClr val="accent3">
                <a:lumMod val="65000"/>
              </a:schemeClr>
            </a:solidFill>
            <a:round/>
          </a:ln>
        </p:spPr>
      </p:pic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42" t="12548" r="3787" b="11333"/>
          <a:stretch/>
        </p:blipFill>
        <p:spPr>
          <a:xfrm>
            <a:off x="6104860" y="1619883"/>
            <a:ext cx="2681876" cy="1870120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6004341" y="1332269"/>
            <a:ext cx="302308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R="0" lvl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ru-RU" sz="1200" b="1" kern="0" noProof="0" dirty="0" smtClean="0">
                <a:solidFill>
                  <a:schemeClr val="bg2"/>
                </a:solidFill>
              </a:rPr>
              <a:t>Конструкция футеровочной системы БАЛИТ</a:t>
            </a:r>
            <a:endParaRPr kumimoji="0" lang="ru-RU" sz="1200" b="0" i="0" u="none" strike="noStrike" kern="0" cap="none" spc="0" normalizeH="0" baseline="0" noProof="0" dirty="0" smtClean="0">
              <a:ln>
                <a:noFill/>
              </a:ln>
              <a:solidFill>
                <a:schemeClr val="bg2"/>
              </a:solidFill>
              <a:effectLst/>
              <a:uLnTx/>
              <a:uFillTx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004341" y="1667538"/>
            <a:ext cx="112505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R="0" lvl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ru-RU" sz="1200" kern="0" noProof="0" dirty="0" smtClean="0">
                <a:solidFill>
                  <a:schemeClr val="bg2"/>
                </a:solidFill>
              </a:rPr>
              <a:t>Утяжелитель</a:t>
            </a:r>
            <a:endParaRPr kumimoji="0" lang="ru-RU" sz="1200" i="0" u="none" strike="noStrike" kern="0" cap="none" spc="0" normalizeH="0" baseline="0" noProof="0" dirty="0" smtClean="0">
              <a:ln>
                <a:noFill/>
              </a:ln>
              <a:solidFill>
                <a:schemeClr val="bg2"/>
              </a:solidFill>
              <a:effectLst/>
              <a:uLnTx/>
              <a:uFillTx/>
            </a:endParaRPr>
          </a:p>
        </p:txBody>
      </p:sp>
      <p:cxnSp>
        <p:nvCxnSpPr>
          <p:cNvPr id="5" name="Прямая со стрелкой 4"/>
          <p:cNvCxnSpPr/>
          <p:nvPr/>
        </p:nvCxnSpPr>
        <p:spPr bwMode="auto">
          <a:xfrm>
            <a:off x="7028873" y="1806037"/>
            <a:ext cx="240145" cy="0"/>
          </a:xfrm>
          <a:prstGeom prst="straightConnector1">
            <a:avLst/>
          </a:prstGeom>
          <a:ln>
            <a:solidFill>
              <a:schemeClr val="bg2"/>
            </a:solidFill>
            <a:headEnd type="none" w="med" len="med"/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312197" y="1239147"/>
            <a:ext cx="5528276" cy="954107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lvl="0" algn="just" eaLnBrk="1" fontAlgn="auto" hangingPunct="1">
              <a:spcBef>
                <a:spcPts val="0"/>
              </a:spcBef>
              <a:spcAft>
                <a:spcPts val="600"/>
              </a:spcAft>
              <a:defRPr/>
            </a:pPr>
            <a:r>
              <a:rPr lang="ru-RU" sz="1350" b="1" kern="0" dirty="0">
                <a:solidFill>
                  <a:srgbClr val="002060"/>
                </a:solidFill>
                <a:latin typeface="Arial Narrow" panose="020B0606020202030204" pitchFamily="34" charset="0"/>
              </a:rPr>
              <a:t>Футеровочная система «БАЛИТ» </a:t>
            </a:r>
            <a:r>
              <a:rPr lang="ru-RU" sz="1350" kern="0" dirty="0">
                <a:solidFill>
                  <a:srgbClr val="002060"/>
                </a:solidFill>
                <a:latin typeface="Arial Narrow" panose="020B0606020202030204" pitchFamily="34" charset="0"/>
              </a:rPr>
              <a:t>представляет собой конструкцию, изготавливаемую из полимерного листа, ламинированного с обоих сторон </a:t>
            </a:r>
            <a:r>
              <a:rPr lang="ru-RU" sz="1350" kern="0" dirty="0" err="1">
                <a:solidFill>
                  <a:srgbClr val="002060"/>
                </a:solidFill>
                <a:latin typeface="Arial Narrow" panose="020B0606020202030204" pitchFamily="34" charset="0"/>
              </a:rPr>
              <a:t>биаксиальной</a:t>
            </a:r>
            <a:r>
              <a:rPr lang="ru-RU" sz="1350" kern="0" dirty="0">
                <a:solidFill>
                  <a:srgbClr val="002060"/>
                </a:solidFill>
                <a:latin typeface="Arial Narrow" panose="020B0606020202030204" pitchFamily="34" charset="0"/>
              </a:rPr>
              <a:t> стеклотканью, монтируемого на подложку из вспененного полиэтилена, закрепляемых на трубопроводе при помощи крепежных стяжек.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319523" y="2327436"/>
            <a:ext cx="5513623" cy="1164614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lvl="0" algn="just" eaLnBrk="1" fontAlgn="auto" hangingPunct="1">
              <a:spcBef>
                <a:spcPts val="0"/>
              </a:spcBef>
              <a:spcAft>
                <a:spcPts val="600"/>
              </a:spcAft>
              <a:defRPr/>
            </a:pPr>
            <a:r>
              <a:rPr lang="ru-RU" sz="1350" b="1" kern="0" dirty="0">
                <a:solidFill>
                  <a:srgbClr val="002060"/>
                </a:solidFill>
                <a:latin typeface="Arial Narrow" panose="020B0606020202030204" pitchFamily="34" charset="0"/>
              </a:rPr>
              <a:t>Область применения: </a:t>
            </a:r>
            <a:r>
              <a:rPr lang="ru-RU" sz="1350" kern="0" dirty="0">
                <a:solidFill>
                  <a:srgbClr val="002060"/>
                </a:solidFill>
                <a:latin typeface="Arial Narrow" panose="020B0606020202030204" pitchFamily="34" charset="0"/>
              </a:rPr>
              <a:t>ФС «БАЛИТ» предназначена для защиты наружного антикоррозионного покрытия трубопроводов диаметром до 1420 </a:t>
            </a:r>
            <a:r>
              <a:rPr lang="ru-RU" sz="1350" kern="0" dirty="0" smtClean="0">
                <a:solidFill>
                  <a:srgbClr val="002060"/>
                </a:solidFill>
                <a:latin typeface="Arial Narrow" panose="020B0606020202030204" pitchFamily="34" charset="0"/>
              </a:rPr>
              <a:t>мм от </a:t>
            </a:r>
            <a:r>
              <a:rPr lang="ru-RU" sz="1350" kern="0" dirty="0">
                <a:solidFill>
                  <a:srgbClr val="002060"/>
                </a:solidFill>
                <a:latin typeface="Arial Narrow" panose="020B0606020202030204" pitchFamily="34" charset="0"/>
              </a:rPr>
              <a:t>механических повреждений при использовании чугунных, железобетонных </a:t>
            </a:r>
            <a:r>
              <a:rPr lang="ru-RU" sz="1350" kern="0" dirty="0" err="1">
                <a:solidFill>
                  <a:srgbClr val="002060"/>
                </a:solidFill>
                <a:latin typeface="Arial Narrow" panose="020B0606020202030204" pitchFamily="34" charset="0"/>
              </a:rPr>
              <a:t>пригрузов</a:t>
            </a:r>
            <a:r>
              <a:rPr lang="ru-RU" sz="1350" kern="0" dirty="0">
                <a:solidFill>
                  <a:srgbClr val="002060"/>
                </a:solidFill>
                <a:latin typeface="Arial Narrow" panose="020B0606020202030204" pitchFamily="34" charset="0"/>
              </a:rPr>
              <a:t> (утяжелителей), а также для защиты трубопровода при протаскивании плети и (или) его засыпке.</a:t>
            </a:r>
          </a:p>
        </p:txBody>
      </p:sp>
      <p:sp>
        <p:nvSpPr>
          <p:cNvPr id="2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2144713" y="6362700"/>
            <a:ext cx="6769100" cy="476250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600" b="1">
                <a:solidFill>
                  <a:srgbClr val="003366"/>
                </a:solidFill>
                <a:latin typeface="Arial Narrow" panose="020B060602020203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lvl="0" algn="ctr">
              <a:defRPr/>
            </a:pPr>
            <a:r>
              <a:rPr lang="ru-RU" altLang="ru-RU" sz="1400" cap="all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ИННОВАЦИОННЫЕ ТЕХНОЛОГИИ И ПРОДУКЦИЯ ДЛЯ </a:t>
            </a:r>
            <a:r>
              <a:rPr lang="ru-RU" altLang="ru-RU" sz="1400" cap="all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ПРИМЕНЕНИЯ</a:t>
            </a:r>
            <a:br>
              <a:rPr lang="ru-RU" altLang="ru-RU" sz="1400" cap="all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altLang="ru-RU" sz="1400" cap="all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 </a:t>
            </a:r>
            <a:r>
              <a:rPr lang="ru-RU" altLang="ru-RU" sz="1400" cap="all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ОБЪЕКТАХ ПАО «ГАЗПРОМ»</a:t>
            </a:r>
          </a:p>
        </p:txBody>
      </p:sp>
      <p:pic>
        <p:nvPicPr>
          <p:cNvPr id="26" name="Picture 2" descr="https://icon-icons.com/icons2/38/PNG/512/receiptofcash_cash_money_4581.png"/>
          <p:cNvPicPr>
            <a:picLocks noChangeAspect="1" noChangeArrowheads="1"/>
          </p:cNvPicPr>
          <p:nvPr/>
        </p:nvPicPr>
        <p:blipFill>
          <a:blip r:embed="rId7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2269" y="3552696"/>
            <a:ext cx="557932" cy="5579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984233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10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3" presetID="22" presetClass="entr" presetSubtype="1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1000"/>
                                        <p:tgtEl>
                                          <p:spTgt spid="21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1" fill="hold" grpId="0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10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22" presetClass="entr" presetSubtype="1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1000"/>
                                        <p:tgtEl>
                                          <p:spTgt spid="2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1" fill="hold" grpId="0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" dur="1000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build="p"/>
      <p:bldP spid="16" grpId="0" build="p"/>
      <p:bldP spid="21" grpId="0" build="p" animBg="1"/>
      <p:bldP spid="24" grpId="0" uiExpand="1" build="p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Номер слайда 3"/>
          <p:cNvSpPr>
            <a:spLocks noGrp="1"/>
          </p:cNvSpPr>
          <p:nvPr>
            <p:ph type="sldNum" sz="quarter" idx="10"/>
          </p:nvPr>
        </p:nvSpPr>
        <p:spPr>
          <a:xfrm>
            <a:off x="204788" y="6362700"/>
            <a:ext cx="334962" cy="4762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600" b="1">
                <a:solidFill>
                  <a:srgbClr val="003366"/>
                </a:solidFill>
                <a:latin typeface="Arial Narrow" panose="020B060602020203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ru-RU" altLang="ru-RU" sz="2000" dirty="0" smtClean="0">
                <a:solidFill>
                  <a:schemeClr val="bg1"/>
                </a:solidFill>
              </a:rPr>
              <a:t>10</a:t>
            </a:r>
            <a:endParaRPr kumimoji="0" lang="ru-RU" altLang="ru-RU" sz="2000" b="1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</a:endParaRPr>
          </a:p>
        </p:txBody>
      </p:sp>
      <p:sp>
        <p:nvSpPr>
          <p:cNvPr id="12" name="Rectangle 2"/>
          <p:cNvSpPr txBox="1">
            <a:spLocks noChangeArrowheads="1"/>
          </p:cNvSpPr>
          <p:nvPr/>
        </p:nvSpPr>
        <p:spPr bwMode="auto">
          <a:xfrm>
            <a:off x="2305917" y="152649"/>
            <a:ext cx="6672551" cy="679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b"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bg1"/>
                </a:solidFill>
                <a:latin typeface="Arial Narrow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bg1"/>
                </a:solidFill>
                <a:latin typeface="Arial Narrow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bg1"/>
                </a:solidFill>
                <a:latin typeface="Arial Narrow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bg1"/>
                </a:solidFill>
                <a:latin typeface="Arial Narrow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600">
                <a:solidFill>
                  <a:schemeClr val="bg1"/>
                </a:solidFill>
                <a:latin typeface="Arial Narrow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600">
                <a:solidFill>
                  <a:schemeClr val="bg1"/>
                </a:solidFill>
                <a:latin typeface="Arial Narrow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600">
                <a:solidFill>
                  <a:schemeClr val="bg1"/>
                </a:solidFill>
                <a:latin typeface="Arial Narrow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600">
                <a:solidFill>
                  <a:schemeClr val="bg1"/>
                </a:solidFill>
                <a:latin typeface="Arial Narrow" pitchFamily="34" charset="0"/>
              </a:defRPr>
            </a:lvl9pPr>
          </a:lstStyle>
          <a:p>
            <a:pPr lvl="0">
              <a:spcAft>
                <a:spcPts val="0"/>
              </a:spcAft>
            </a:pPr>
            <a:r>
              <a:rPr lang="ru-RU" sz="2000" b="1" cap="all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  <a:ea typeface="+mn-ea"/>
                <a:cs typeface="+mn-cs"/>
              </a:rPr>
              <a:t>ВКЛАД в Сохранение экологии:</a:t>
            </a:r>
            <a:br>
              <a:rPr lang="ru-RU" sz="2000" b="1" cap="all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  <a:ea typeface="+mn-ea"/>
                <a:cs typeface="+mn-cs"/>
              </a:rPr>
            </a:br>
            <a:r>
              <a:rPr lang="ru-RU" sz="2000" b="1" cap="all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  <a:ea typeface="+mn-ea"/>
                <a:cs typeface="+mn-cs"/>
              </a:rPr>
              <a:t>Биоразлагаемые заглушки</a:t>
            </a:r>
            <a:endParaRPr lang="ru-RU" sz="2000" b="1" cap="all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anose="020B0606020202030204" pitchFamily="34" charset="0"/>
              <a:ea typeface="+mn-ea"/>
              <a:cs typeface="+mn-cs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972787" y="2135815"/>
            <a:ext cx="4846400" cy="1538883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lvl="0" algn="just" eaLnBrk="1" fontAlgn="auto" hangingPunct="1">
              <a:spcBef>
                <a:spcPts val="0"/>
              </a:spcBef>
              <a:spcAft>
                <a:spcPts val="300"/>
              </a:spcAft>
              <a:defRPr/>
            </a:pPr>
            <a:r>
              <a:rPr lang="ru-RU" sz="1400" b="1" kern="0" cap="all" dirty="0">
                <a:solidFill>
                  <a:srgbClr val="002060"/>
                </a:solidFill>
                <a:latin typeface="Arial Narrow" panose="020B0606020202030204" pitchFamily="34" charset="0"/>
              </a:rPr>
              <a:t>Главное преимущество</a:t>
            </a:r>
          </a:p>
          <a:p>
            <a:pPr lvl="0" algn="just" eaLnBrk="1" fontAlgn="auto" hangingPunct="1">
              <a:spcBef>
                <a:spcPts val="0"/>
              </a:spcBef>
              <a:spcAft>
                <a:spcPts val="600"/>
              </a:spcAft>
              <a:defRPr/>
            </a:pPr>
            <a:r>
              <a:rPr lang="ru-RU" sz="1400" kern="0" dirty="0">
                <a:solidFill>
                  <a:srgbClr val="002060"/>
                </a:solidFill>
                <a:latin typeface="Arial Narrow" panose="020B0606020202030204" pitchFamily="34" charset="0"/>
              </a:rPr>
              <a:t>биоразлагаемых заглушек связано с экологическим фактором и проявляется при утилизации пластиковых отходов. Разложение происходит в короткие сроки</a:t>
            </a:r>
            <a:r>
              <a:rPr lang="en-US" sz="1400" kern="0" dirty="0">
                <a:solidFill>
                  <a:srgbClr val="002060"/>
                </a:solidFill>
                <a:latin typeface="Arial Narrow" panose="020B0606020202030204" pitchFamily="34" charset="0"/>
              </a:rPr>
              <a:t> (</a:t>
            </a:r>
            <a:r>
              <a:rPr lang="ru-RU" sz="1400" b="1" kern="0" dirty="0">
                <a:solidFill>
                  <a:srgbClr val="002060"/>
                </a:solidFill>
                <a:latin typeface="Arial Narrow" panose="020B0606020202030204" pitchFamily="34" charset="0"/>
              </a:rPr>
              <a:t>до 10 лет</a:t>
            </a:r>
            <a:r>
              <a:rPr lang="ru-RU" sz="1400" kern="0" dirty="0">
                <a:solidFill>
                  <a:srgbClr val="002060"/>
                </a:solidFill>
                <a:latin typeface="Arial Narrow" panose="020B0606020202030204" pitchFamily="34" charset="0"/>
              </a:rPr>
              <a:t>), снижая тем самым нагрузку на природу и способствуя сохранению экологии. </a:t>
            </a:r>
            <a:endParaRPr lang="ru-RU" sz="1400" kern="0" dirty="0" smtClean="0">
              <a:solidFill>
                <a:srgbClr val="002060"/>
              </a:solidFill>
              <a:latin typeface="Arial Narrow" panose="020B0606020202030204" pitchFamily="34" charset="0"/>
            </a:endParaRPr>
          </a:p>
          <a:p>
            <a:pPr lvl="0" algn="just" eaLnBrk="1" fontAlgn="auto" hangingPunct="1">
              <a:spcBef>
                <a:spcPts val="0"/>
              </a:spcBef>
              <a:spcAft>
                <a:spcPts val="600"/>
              </a:spcAft>
              <a:defRPr/>
            </a:pPr>
            <a:r>
              <a:rPr lang="ru-RU" sz="1400" b="1" kern="0" dirty="0" smtClean="0">
                <a:solidFill>
                  <a:srgbClr val="002060"/>
                </a:solidFill>
                <a:latin typeface="Arial Narrow" panose="020B0606020202030204" pitchFamily="34" charset="0"/>
              </a:rPr>
              <a:t>Срок </a:t>
            </a:r>
            <a:r>
              <a:rPr lang="ru-RU" sz="1400" b="1" kern="0" dirty="0">
                <a:solidFill>
                  <a:srgbClr val="002060"/>
                </a:solidFill>
                <a:latin typeface="Arial Narrow" panose="020B0606020202030204" pitchFamily="34" charset="0"/>
              </a:rPr>
              <a:t>разложения регулируется.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3260034" y="4729816"/>
            <a:ext cx="3124022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R="0" lvl="0" algn="just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lang="ru-RU" sz="1400" b="1" u="sng" kern="0" dirty="0" smtClean="0">
                <a:solidFill>
                  <a:srgbClr val="EB6F09"/>
                </a:solidFill>
              </a:rPr>
              <a:t>Стоимость</a:t>
            </a:r>
            <a:r>
              <a:rPr lang="ru-RU" sz="1400" b="1" kern="0" dirty="0" smtClean="0">
                <a:solidFill>
                  <a:srgbClr val="EB6F09"/>
                </a:solidFill>
              </a:rPr>
              <a:t> заглушек БИО на 10 % дешевле применяемых в настоящее время</a:t>
            </a:r>
            <a:r>
              <a:rPr lang="ru-RU" sz="1400" b="1" kern="0" dirty="0">
                <a:solidFill>
                  <a:srgbClr val="EB6F09"/>
                </a:solidFill>
              </a:rPr>
              <a:t> </a:t>
            </a:r>
            <a:r>
              <a:rPr lang="ru-RU" sz="1400" b="1" kern="0" dirty="0" smtClean="0">
                <a:solidFill>
                  <a:srgbClr val="EB6F09"/>
                </a:solidFill>
              </a:rPr>
              <a:t>обычных ПЭ заглушек.</a:t>
            </a:r>
            <a:endParaRPr kumimoji="0" lang="ru-RU" sz="1400" b="0" i="0" u="none" strike="noStrike" kern="0" cap="none" spc="0" normalizeH="0" baseline="0" noProof="0" dirty="0">
              <a:ln>
                <a:noFill/>
              </a:ln>
              <a:solidFill>
                <a:srgbClr val="EB6F09"/>
              </a:solidFill>
              <a:uLnTx/>
              <a:uFillTx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593506" y="5678255"/>
            <a:ext cx="323196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lang="ru-RU" sz="1400" b="1" kern="0" dirty="0" smtClean="0">
                <a:solidFill>
                  <a:srgbClr val="FF0000"/>
                </a:solidFill>
              </a:rPr>
              <a:t>Существующие ПЭ заглушки не утилизируются и не перерабатываются</a:t>
            </a:r>
            <a:endParaRPr kumimoji="0" lang="ru-RU" sz="1400" b="0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uLnTx/>
              <a:uFillTx/>
            </a:endParaRPr>
          </a:p>
        </p:txBody>
      </p:sp>
      <p:pic>
        <p:nvPicPr>
          <p:cNvPr id="16" name="Picture 2" descr="http://valday.rujazi.com/images/classified/6071722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95448" y="4494714"/>
            <a:ext cx="2279210" cy="1728877"/>
          </a:xfrm>
          <a:prstGeom prst="rect">
            <a:avLst/>
          </a:prstGeom>
          <a:ln w="28575">
            <a:solidFill>
              <a:schemeClr val="accent3">
                <a:lumMod val="65000"/>
              </a:schemeClr>
            </a:solidFill>
            <a:rou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7" name="Прямая соединительная линия 16"/>
          <p:cNvCxnSpPr/>
          <p:nvPr/>
        </p:nvCxnSpPr>
        <p:spPr bwMode="auto">
          <a:xfrm>
            <a:off x="6577854" y="4502185"/>
            <a:ext cx="2316381" cy="1721406"/>
          </a:xfrm>
          <a:prstGeom prst="line">
            <a:avLst/>
          </a:prstGeom>
          <a:ln w="38100"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18" name="Прямая соединительная линия 17"/>
          <p:cNvCxnSpPr/>
          <p:nvPr/>
        </p:nvCxnSpPr>
        <p:spPr bwMode="auto">
          <a:xfrm flipH="1">
            <a:off x="6607716" y="4467569"/>
            <a:ext cx="2266942" cy="1756022"/>
          </a:xfrm>
          <a:prstGeom prst="line">
            <a:avLst/>
          </a:prstGeom>
          <a:ln w="38100"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sp>
        <p:nvSpPr>
          <p:cNvPr id="20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2144713" y="6362700"/>
            <a:ext cx="6769100" cy="476250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600" b="1">
                <a:solidFill>
                  <a:srgbClr val="003366"/>
                </a:solidFill>
                <a:latin typeface="Arial Narrow" panose="020B060602020203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lvl="0" algn="ctr">
              <a:defRPr/>
            </a:pPr>
            <a:r>
              <a:rPr lang="ru-RU" altLang="ru-RU" sz="1400" cap="all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ИННОВАЦИОННЫЕ ТЕХНОЛОГИИ И ПРОДУКЦИЯ ДЛЯ </a:t>
            </a:r>
            <a:r>
              <a:rPr lang="ru-RU" altLang="ru-RU" sz="1400" cap="all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ПРИМЕНЕНИЯ</a:t>
            </a:r>
            <a:br>
              <a:rPr lang="ru-RU" altLang="ru-RU" sz="1400" cap="all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altLang="ru-RU" sz="1400" cap="all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 </a:t>
            </a:r>
            <a:r>
              <a:rPr lang="ru-RU" altLang="ru-RU" sz="1400" cap="all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ОБЪЕКТАХ ПАО «ГАЗПРОМ»</a:t>
            </a:r>
          </a:p>
        </p:txBody>
      </p:sp>
      <p:pic>
        <p:nvPicPr>
          <p:cNvPr id="19" name="Рисунок 18"/>
          <p:cNvPicPr>
            <a:picLocks noChangeAspect="1"/>
          </p:cNvPicPr>
          <p:nvPr/>
        </p:nvPicPr>
        <p:blipFill rotWithShape="1">
          <a:blip r:embed="rId4" cstate="email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t="9736" b="23843"/>
          <a:stretch/>
        </p:blipFill>
        <p:spPr>
          <a:xfrm>
            <a:off x="251561" y="4287661"/>
            <a:ext cx="2077691" cy="1847642"/>
          </a:xfrm>
          <a:prstGeom prst="rect">
            <a:avLst/>
          </a:prstGeom>
          <a:solidFill>
            <a:srgbClr val="FFFFFF">
              <a:shade val="85000"/>
            </a:srgbClr>
          </a:solidFill>
          <a:ln w="508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9831" y="2440893"/>
            <a:ext cx="2235125" cy="2268297"/>
          </a:xfrm>
          <a:prstGeom prst="rect">
            <a:avLst/>
          </a:prstGeom>
          <a:solidFill>
            <a:srgbClr val="FFFFFF">
              <a:shade val="85000"/>
            </a:srgbClr>
          </a:solidFill>
          <a:ln w="571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4" name="TextBox 13"/>
          <p:cNvSpPr txBox="1"/>
          <p:nvPr/>
        </p:nvSpPr>
        <p:spPr>
          <a:xfrm>
            <a:off x="3426691" y="1272463"/>
            <a:ext cx="5413586" cy="738664"/>
          </a:xfrm>
          <a:prstGeom prst="rect">
            <a:avLst/>
          </a:prstGeom>
          <a:solidFill>
            <a:schemeClr val="accent3">
              <a:lumMod val="85000"/>
            </a:schemeClr>
          </a:solid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lvl="0" algn="just" eaLnBrk="1" fontAlgn="auto" hangingPunct="1">
              <a:spcBef>
                <a:spcPts val="0"/>
              </a:spcBef>
              <a:spcAft>
                <a:spcPts val="600"/>
              </a:spcAft>
              <a:defRPr/>
            </a:pPr>
            <a:r>
              <a:rPr lang="ru-RU" sz="1400" b="1" kern="0" dirty="0">
                <a:solidFill>
                  <a:srgbClr val="002060"/>
                </a:solidFill>
                <a:latin typeface="Arial Narrow" panose="020B0606020202030204" pitchFamily="34" charset="0"/>
              </a:rPr>
              <a:t>Заглушки БИО </a:t>
            </a:r>
            <a:r>
              <a:rPr lang="ru-RU" sz="1400" kern="0" dirty="0">
                <a:solidFill>
                  <a:srgbClr val="002060"/>
                </a:solidFill>
                <a:latin typeface="Arial Narrow" panose="020B0606020202030204" pitchFamily="34" charset="0"/>
              </a:rPr>
              <a:t>предназначены для </a:t>
            </a:r>
            <a:r>
              <a:rPr lang="ru-RU" sz="1400" kern="0" dirty="0" smtClean="0">
                <a:solidFill>
                  <a:srgbClr val="002060"/>
                </a:solidFill>
                <a:latin typeface="Arial Narrow" panose="020B0606020202030204" pitchFamily="34" charset="0"/>
              </a:rPr>
              <a:t>транспортирования и хранения труб</a:t>
            </a:r>
            <a:r>
              <a:rPr lang="ru-RU" sz="1400" kern="0" dirty="0">
                <a:solidFill>
                  <a:srgbClr val="002060"/>
                </a:solidFill>
                <a:latin typeface="Arial Narrow" panose="020B0606020202030204" pitchFamily="34" charset="0"/>
              </a:rPr>
              <a:t>, соединительных деталей и запорной арматуры различных диаметров: </a:t>
            </a:r>
            <a:r>
              <a:rPr lang="ru-RU" sz="1400" kern="0" dirty="0" smtClean="0">
                <a:solidFill>
                  <a:srgbClr val="002060"/>
                </a:solidFill>
                <a:latin typeface="Arial Narrow" panose="020B0606020202030204" pitchFamily="34" charset="0"/>
              </a:rPr>
              <a:t>530-1420 </a:t>
            </a:r>
            <a:r>
              <a:rPr lang="ru-RU" sz="1400" kern="0" dirty="0">
                <a:solidFill>
                  <a:srgbClr val="002060"/>
                </a:solidFill>
                <a:latin typeface="Arial Narrow" panose="020B0606020202030204" pitchFamily="34" charset="0"/>
              </a:rPr>
              <a:t>мм для магистральных газопроводов и 67-426 мм для газификации</a:t>
            </a:r>
            <a:r>
              <a:rPr lang="ru-RU" sz="1400" kern="0" dirty="0" smtClean="0">
                <a:solidFill>
                  <a:srgbClr val="002060"/>
                </a:solidFill>
                <a:latin typeface="Arial Narrow" panose="020B0606020202030204" pitchFamily="34" charset="0"/>
              </a:rPr>
              <a:t>.</a:t>
            </a:r>
            <a:endParaRPr lang="ru-RU" sz="1400" kern="0" dirty="0">
              <a:solidFill>
                <a:srgbClr val="002060"/>
              </a:solidFill>
              <a:latin typeface="Arial Narrow" panose="020B0606020202030204" pitchFamily="34" charset="0"/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3990221" y="3835483"/>
            <a:ext cx="4850056" cy="523220"/>
          </a:xfrm>
          <a:prstGeom prst="rect">
            <a:avLst/>
          </a:prstGeom>
          <a:ln w="19050">
            <a:solidFill>
              <a:srgbClr val="EB6F09"/>
            </a:solidFill>
          </a:ln>
        </p:spPr>
        <p:txBody>
          <a:bodyPr wrap="square">
            <a:spAutoFit/>
          </a:bodyPr>
          <a:lstStyle/>
          <a:p>
            <a:pPr lvl="0" algn="just" defTabSz="781903">
              <a:spcAft>
                <a:spcPts val="513"/>
              </a:spcAft>
              <a:defRPr/>
            </a:pPr>
            <a:r>
              <a:rPr lang="ru-RU" sz="1400" kern="0" dirty="0">
                <a:solidFill>
                  <a:srgbClr val="002060"/>
                </a:solidFill>
              </a:rPr>
              <a:t>Материал для производства разработан совместно с МГУ </a:t>
            </a:r>
            <a:r>
              <a:rPr lang="ru-RU" sz="1400" kern="0" dirty="0" smtClean="0">
                <a:solidFill>
                  <a:srgbClr val="002060"/>
                </a:solidFill>
              </a:rPr>
              <a:t/>
            </a:r>
            <a:br>
              <a:rPr lang="ru-RU" sz="1400" kern="0" dirty="0" smtClean="0">
                <a:solidFill>
                  <a:srgbClr val="002060"/>
                </a:solidFill>
              </a:rPr>
            </a:br>
            <a:r>
              <a:rPr lang="ru-RU" sz="1400" kern="0" dirty="0" smtClean="0">
                <a:solidFill>
                  <a:srgbClr val="002060"/>
                </a:solidFill>
              </a:rPr>
              <a:t>им</a:t>
            </a:r>
            <a:r>
              <a:rPr lang="ru-RU" sz="1400" kern="0" dirty="0">
                <a:solidFill>
                  <a:srgbClr val="002060"/>
                </a:solidFill>
              </a:rPr>
              <a:t>. М.В. Ломоносова (грант Министерства образования).</a:t>
            </a:r>
          </a:p>
        </p:txBody>
      </p:sp>
      <p:pic>
        <p:nvPicPr>
          <p:cNvPr id="24" name="Picture 2" descr="https://icon-icons.com/icons2/38/PNG/512/receiptofcash_cash_money_4581.png"/>
          <p:cNvPicPr>
            <a:picLocks noChangeAspect="1" noChangeArrowheads="1"/>
          </p:cNvPicPr>
          <p:nvPr/>
        </p:nvPicPr>
        <p:blipFill>
          <a:blip r:embed="rId7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3506" y="4755255"/>
            <a:ext cx="616170" cy="6161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Рисунок 24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9703" y="3334717"/>
            <a:ext cx="689464" cy="95294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27" name="Picture 4" descr="https://im2-tub-ru.yandex.net/i?id=69fecd0a9724d6d0b74514cc9e54d974&amp;n=33&amp;h=215&amp;w=215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02900" y="5443503"/>
            <a:ext cx="812349" cy="7579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Рисунок 21"/>
          <p:cNvPicPr>
            <a:picLocks noChangeAspect="1"/>
          </p:cNvPicPr>
          <p:nvPr/>
        </p:nvPicPr>
        <p:blipFill rotWithShape="1"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6260" t="13969" r="24492" b="6192"/>
          <a:stretch/>
        </p:blipFill>
        <p:spPr>
          <a:xfrm>
            <a:off x="204788" y="1154515"/>
            <a:ext cx="2852448" cy="2180202"/>
          </a:xfrm>
          <a:prstGeom prst="rect">
            <a:avLst/>
          </a:prstGeom>
          <a:solidFill>
            <a:srgbClr val="FFFFFF">
              <a:shade val="85000"/>
            </a:srgbClr>
          </a:solidFill>
          <a:ln w="508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29530728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1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10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500"/>
                            </p:stCondLst>
                            <p:childTnLst>
                              <p:par>
                                <p:cTn id="14" presetID="22" presetClass="entr" presetSubtype="1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1000"/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1" fill="hold" grpId="0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1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1" fill="hold" grpId="0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" dur="10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1" fill="hold" grpId="0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10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uiExpand="1" build="p" animBg="1"/>
      <p:bldP spid="14" grpId="0" uiExpand="1" build="p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Номер слайда 3"/>
          <p:cNvSpPr>
            <a:spLocks noGrp="1"/>
          </p:cNvSpPr>
          <p:nvPr>
            <p:ph type="sldNum" sz="quarter" idx="10"/>
          </p:nvPr>
        </p:nvSpPr>
        <p:spPr>
          <a:xfrm>
            <a:off x="204788" y="6362700"/>
            <a:ext cx="334962" cy="4762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600" b="1">
                <a:solidFill>
                  <a:srgbClr val="003366"/>
                </a:solidFill>
                <a:latin typeface="Arial Narrow" panose="020B060602020203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ru-RU" altLang="ru-RU" sz="2000" dirty="0" smtClean="0">
                <a:solidFill>
                  <a:srgbClr val="FFFFFF"/>
                </a:solidFill>
              </a:rPr>
              <a:t>11</a:t>
            </a:r>
            <a:endParaRPr kumimoji="0" lang="ru-RU" altLang="ru-RU" sz="2000" b="1" i="0" u="none" strike="noStrike" kern="1200" cap="none" spc="0" normalizeH="0" baseline="0" noProof="0" dirty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 Narrow" panose="020B0606020202030204" pitchFamily="34" charset="0"/>
              <a:ea typeface="+mn-ea"/>
              <a:cs typeface="+mn-cs"/>
            </a:endParaRPr>
          </a:p>
        </p:txBody>
      </p:sp>
      <p:sp>
        <p:nvSpPr>
          <p:cNvPr id="12" name="Rectangle 2"/>
          <p:cNvSpPr txBox="1">
            <a:spLocks noChangeArrowheads="1"/>
          </p:cNvSpPr>
          <p:nvPr/>
        </p:nvSpPr>
        <p:spPr bwMode="auto">
          <a:xfrm>
            <a:off x="2277560" y="263917"/>
            <a:ext cx="3735314" cy="4701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b"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bg1"/>
                </a:solidFill>
                <a:latin typeface="Arial Narrow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bg1"/>
                </a:solidFill>
                <a:latin typeface="Arial Narrow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bg1"/>
                </a:solidFill>
                <a:latin typeface="Arial Narrow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bg1"/>
                </a:solidFill>
                <a:latin typeface="Arial Narrow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600">
                <a:solidFill>
                  <a:schemeClr val="bg1"/>
                </a:solidFill>
                <a:latin typeface="Arial Narrow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600">
                <a:solidFill>
                  <a:schemeClr val="bg1"/>
                </a:solidFill>
                <a:latin typeface="Arial Narrow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600">
                <a:solidFill>
                  <a:schemeClr val="bg1"/>
                </a:solidFill>
                <a:latin typeface="Arial Narrow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600">
                <a:solidFill>
                  <a:schemeClr val="bg1"/>
                </a:solidFill>
                <a:latin typeface="Arial Narrow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none" strike="noStrike" kern="1200" cap="all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 Narrow" panose="020B0606020202030204" pitchFamily="34" charset="0"/>
                <a:ea typeface="+mj-ea"/>
                <a:cs typeface="+mj-cs"/>
              </a:rPr>
              <a:t>Водопропускные трубы</a:t>
            </a:r>
          </a:p>
        </p:txBody>
      </p:sp>
      <p:sp>
        <p:nvSpPr>
          <p:cNvPr id="49" name="TextBox 48"/>
          <p:cNvSpPr txBox="1"/>
          <p:nvPr/>
        </p:nvSpPr>
        <p:spPr>
          <a:xfrm>
            <a:off x="4176832" y="1398891"/>
            <a:ext cx="4635020" cy="28931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lvl="0" algn="just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kern="0" dirty="0">
                <a:solidFill>
                  <a:srgbClr val="002060"/>
                </a:solidFill>
              </a:rPr>
              <a:t>ОПИСАНИЕ И ОБЛАСТЬ ПРИМЕНЕНИЯ</a:t>
            </a:r>
            <a:r>
              <a:rPr lang="ru-RU" sz="1400" kern="0" dirty="0">
                <a:solidFill>
                  <a:srgbClr val="002060"/>
                </a:solidFill>
              </a:rPr>
              <a:t>: </a:t>
            </a:r>
            <a:endParaRPr lang="ru-RU" sz="1400" kern="0" dirty="0" smtClean="0">
              <a:solidFill>
                <a:srgbClr val="002060"/>
              </a:solidFill>
            </a:endParaRPr>
          </a:p>
          <a:p>
            <a:pPr lvl="0" algn="just" defTabSz="268288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kern="0" dirty="0" smtClean="0">
                <a:solidFill>
                  <a:srgbClr val="002060"/>
                </a:solidFill>
              </a:rPr>
              <a:t> 	Трубы </a:t>
            </a:r>
            <a:r>
              <a:rPr lang="ru-RU" sz="1400" kern="0" dirty="0">
                <a:solidFill>
                  <a:srgbClr val="002060"/>
                </a:solidFill>
              </a:rPr>
              <a:t>водопропускные диаметром от 529 до 1720 мм включительно с наружным антикоррозионным покрытием предназначены для устройства водопропускных сооружений под насыпями автомобильных и железных дорог, </a:t>
            </a:r>
            <a:r>
              <a:rPr lang="ru-RU" sz="1400" kern="0" dirty="0" err="1">
                <a:solidFill>
                  <a:srgbClr val="002060"/>
                </a:solidFill>
              </a:rPr>
              <a:t>вдольтрассовых</a:t>
            </a:r>
            <a:r>
              <a:rPr lang="ru-RU" sz="1400" kern="0" dirty="0">
                <a:solidFill>
                  <a:srgbClr val="002060"/>
                </a:solidFill>
              </a:rPr>
              <a:t> проездов. </a:t>
            </a:r>
            <a:endParaRPr lang="ru-RU" sz="1400" kern="0" dirty="0" smtClean="0">
              <a:solidFill>
                <a:srgbClr val="002060"/>
              </a:solidFill>
            </a:endParaRPr>
          </a:p>
          <a:p>
            <a:pPr lvl="0" indent="268288" algn="just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kern="0" dirty="0" smtClean="0">
                <a:solidFill>
                  <a:srgbClr val="002060"/>
                </a:solidFill>
              </a:rPr>
              <a:t>Наружное </a:t>
            </a:r>
            <a:r>
              <a:rPr lang="ru-RU" sz="1400" kern="0" dirty="0">
                <a:solidFill>
                  <a:srgbClr val="002060"/>
                </a:solidFill>
              </a:rPr>
              <a:t>антикоррозионное покрытие труб выполнено из </a:t>
            </a:r>
            <a:r>
              <a:rPr lang="ru-RU" sz="1400" kern="0" dirty="0" err="1">
                <a:solidFill>
                  <a:srgbClr val="002060"/>
                </a:solidFill>
              </a:rPr>
              <a:t>монослойной</a:t>
            </a:r>
            <a:r>
              <a:rPr lang="ru-RU" sz="1400" kern="0" dirty="0">
                <a:solidFill>
                  <a:srgbClr val="002060"/>
                </a:solidFill>
              </a:rPr>
              <a:t> полиэтиленовой композиции на основе полиэтилена высокой плотности и комплекса модифицирующих добавок. </a:t>
            </a:r>
            <a:endParaRPr lang="ru-RU" sz="1400" kern="0" dirty="0" smtClean="0">
              <a:solidFill>
                <a:srgbClr val="002060"/>
              </a:solidFill>
            </a:endParaRPr>
          </a:p>
          <a:p>
            <a:pPr lvl="0" indent="268288" algn="just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kern="0" dirty="0" smtClean="0">
                <a:solidFill>
                  <a:srgbClr val="002060"/>
                </a:solidFill>
              </a:rPr>
              <a:t>Трубы </a:t>
            </a:r>
            <a:r>
              <a:rPr lang="ru-RU" sz="1400" kern="0" dirty="0">
                <a:solidFill>
                  <a:srgbClr val="002060"/>
                </a:solidFill>
              </a:rPr>
              <a:t>предназначены для устройства водопропускных сооружений с температурой эксплуатации от минус 60 ºС до плюс 80 ºС, прокладываемых в любых типах грунтов.</a:t>
            </a:r>
            <a:endParaRPr kumimoji="0" lang="ru-RU" sz="1400" i="0" u="none" strike="noStrike" kern="0" cap="none" spc="0" normalizeH="0" baseline="0" noProof="0" dirty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 Narrow"/>
            </a:endParaRPr>
          </a:p>
        </p:txBody>
      </p:sp>
      <p:sp>
        <p:nvSpPr>
          <p:cNvPr id="63" name="TextBox 62"/>
          <p:cNvSpPr txBox="1"/>
          <p:nvPr/>
        </p:nvSpPr>
        <p:spPr>
          <a:xfrm>
            <a:off x="4176832" y="4742570"/>
            <a:ext cx="4635020" cy="1169551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lvl="0"/>
            <a:r>
              <a:rPr lang="ru-RU" sz="1400" b="1" dirty="0">
                <a:solidFill>
                  <a:srgbClr val="002060"/>
                </a:solidFill>
              </a:rPr>
              <a:t>ПРЕИМУЩЕСТВА:</a:t>
            </a:r>
          </a:p>
          <a:p>
            <a:pPr lvl="0"/>
            <a:r>
              <a:rPr lang="ru-RU" sz="1400" b="1" dirty="0" smtClean="0">
                <a:solidFill>
                  <a:srgbClr val="002060"/>
                </a:solidFill>
              </a:rPr>
              <a:t>- </a:t>
            </a:r>
            <a:r>
              <a:rPr lang="ru-RU" sz="1400" dirty="0" smtClean="0">
                <a:solidFill>
                  <a:srgbClr val="002060"/>
                </a:solidFill>
              </a:rPr>
              <a:t>устойчивость </a:t>
            </a:r>
            <a:r>
              <a:rPr lang="ru-RU" sz="1400" dirty="0">
                <a:solidFill>
                  <a:srgbClr val="002060"/>
                </a:solidFill>
              </a:rPr>
              <a:t>к коррозийным воздействиям;</a:t>
            </a:r>
          </a:p>
          <a:p>
            <a:pPr lvl="0"/>
            <a:r>
              <a:rPr lang="ru-RU" sz="1400" dirty="0" smtClean="0">
                <a:solidFill>
                  <a:srgbClr val="002060"/>
                </a:solidFill>
              </a:rPr>
              <a:t>- срок </a:t>
            </a:r>
            <a:r>
              <a:rPr lang="ru-RU" sz="1400" dirty="0">
                <a:solidFill>
                  <a:srgbClr val="002060"/>
                </a:solidFill>
              </a:rPr>
              <a:t>эксплуатации до 50 лет;</a:t>
            </a:r>
          </a:p>
          <a:p>
            <a:pPr lvl="0" algn="just"/>
            <a:r>
              <a:rPr lang="ru-RU" sz="1400" dirty="0" smtClean="0">
                <a:solidFill>
                  <a:srgbClr val="002060"/>
                </a:solidFill>
              </a:rPr>
              <a:t>- снижение </a:t>
            </a:r>
            <a:r>
              <a:rPr lang="ru-RU" sz="1400" dirty="0">
                <a:solidFill>
                  <a:srgbClr val="002060"/>
                </a:solidFill>
              </a:rPr>
              <a:t>трудоемкости выполнения строительно-монтажных работ.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296" y="1398891"/>
            <a:ext cx="3436832" cy="2138636"/>
          </a:xfrm>
          <a:prstGeom prst="rect">
            <a:avLst/>
          </a:prstGeom>
          <a:ln w="28575">
            <a:solidFill>
              <a:schemeClr val="accent3">
                <a:lumMod val="65000"/>
              </a:schemeClr>
            </a:solidFill>
            <a:round/>
          </a:ln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191" t="18430" r="7520" b="11538"/>
          <a:stretch/>
        </p:blipFill>
        <p:spPr>
          <a:xfrm>
            <a:off x="358891" y="3914461"/>
            <a:ext cx="3385237" cy="2170290"/>
          </a:xfrm>
          <a:prstGeom prst="rect">
            <a:avLst/>
          </a:prstGeom>
          <a:ln w="28575">
            <a:solidFill>
              <a:schemeClr val="accent3">
                <a:lumMod val="65000"/>
              </a:schemeClr>
            </a:solidFill>
            <a:round/>
          </a:ln>
        </p:spPr>
      </p:pic>
      <p:sp>
        <p:nvSpPr>
          <p:cNvPr id="9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2144713" y="6362700"/>
            <a:ext cx="6769100" cy="476250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600" b="1">
                <a:solidFill>
                  <a:srgbClr val="003366"/>
                </a:solidFill>
                <a:latin typeface="Arial Narrow" panose="020B060602020203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lvl="0" algn="ctr">
              <a:defRPr/>
            </a:pPr>
            <a:r>
              <a:rPr lang="ru-RU" altLang="ru-RU" sz="1400" cap="all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ИННОВАЦИОННЫЕ ТЕХНОЛОГИИ И ПРОДУКЦИЯ ДЛЯ </a:t>
            </a:r>
            <a:r>
              <a:rPr lang="ru-RU" altLang="ru-RU" sz="1400" cap="all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ПРИМЕНЕНИЯ</a:t>
            </a:r>
            <a:br>
              <a:rPr lang="ru-RU" altLang="ru-RU" sz="1400" cap="all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altLang="ru-RU" sz="1400" cap="all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 </a:t>
            </a:r>
            <a:r>
              <a:rPr lang="ru-RU" altLang="ru-RU" sz="1400" cap="all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ОБЪЕКТАХ ПАО «ГАЗПРОМ»</a:t>
            </a:r>
          </a:p>
        </p:txBody>
      </p:sp>
    </p:spTree>
    <p:extLst>
      <p:ext uri="{BB962C8B-B14F-4D97-AF65-F5344CB8AC3E}">
        <p14:creationId xmlns:p14="http://schemas.microsoft.com/office/powerpoint/2010/main" val="25937756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49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1000"/>
                                        <p:tgtEl>
                                          <p:spTgt spid="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1000"/>
                                        <p:tgtEl>
                                          <p:spTgt spid="4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1000"/>
                                        <p:tgtEl>
                                          <p:spTgt spid="4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grpId="0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1000"/>
                                        <p:tgtEl>
                                          <p:spTgt spid="4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500"/>
                            </p:stCondLst>
                            <p:childTnLst>
                              <p:par>
                                <p:cTn id="29" presetID="22" presetClass="entr" presetSubtype="1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1000"/>
                                        <p:tgtEl>
                                          <p:spTgt spid="6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1" fill="hold" grpId="0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6" dur="1000"/>
                                        <p:tgtEl>
                                          <p:spTgt spid="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1" fill="hold" grpId="0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1" dur="1000"/>
                                        <p:tgtEl>
                                          <p:spTgt spid="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1" fill="hold" grpId="0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6" dur="1000"/>
                                        <p:tgtEl>
                                          <p:spTgt spid="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1" fill="hold" grpId="0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1" dur="1000"/>
                                        <p:tgtEl>
                                          <p:spTgt spid="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" grpId="0" build="p" animBg="1"/>
      <p:bldP spid="63" grpId="0" uiExpand="1" build="p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Номер слайда 3"/>
          <p:cNvSpPr>
            <a:spLocks noGrp="1"/>
          </p:cNvSpPr>
          <p:nvPr>
            <p:ph type="sldNum" sz="quarter" idx="10"/>
          </p:nvPr>
        </p:nvSpPr>
        <p:spPr>
          <a:xfrm>
            <a:off x="204788" y="6362700"/>
            <a:ext cx="334962" cy="4762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600" b="1">
                <a:solidFill>
                  <a:srgbClr val="003366"/>
                </a:solidFill>
                <a:latin typeface="Arial Narrow" panose="020B060602020203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12</a:t>
            </a:r>
          </a:p>
        </p:txBody>
      </p:sp>
      <p:sp>
        <p:nvSpPr>
          <p:cNvPr id="12" name="Rectangle 2"/>
          <p:cNvSpPr txBox="1">
            <a:spLocks noChangeArrowheads="1"/>
          </p:cNvSpPr>
          <p:nvPr/>
        </p:nvSpPr>
        <p:spPr bwMode="auto">
          <a:xfrm>
            <a:off x="2277559" y="224725"/>
            <a:ext cx="6782665" cy="4701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b"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bg1"/>
                </a:solidFill>
                <a:latin typeface="Arial Narrow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bg1"/>
                </a:solidFill>
                <a:latin typeface="Arial Narrow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bg1"/>
                </a:solidFill>
                <a:latin typeface="Arial Narrow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bg1"/>
                </a:solidFill>
                <a:latin typeface="Arial Narrow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600">
                <a:solidFill>
                  <a:schemeClr val="bg1"/>
                </a:solidFill>
                <a:latin typeface="Arial Narrow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600">
                <a:solidFill>
                  <a:schemeClr val="bg1"/>
                </a:solidFill>
                <a:latin typeface="Arial Narrow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600">
                <a:solidFill>
                  <a:schemeClr val="bg1"/>
                </a:solidFill>
                <a:latin typeface="Arial Narrow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600">
                <a:solidFill>
                  <a:schemeClr val="bg1"/>
                </a:solidFill>
                <a:latin typeface="Arial Narrow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000" b="1" i="0" u="none" strike="noStrike" kern="1200" cap="all" spc="0" normalizeH="0" baseline="0" noProof="0" dirty="0" smtClean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 Narrow" panose="020B0606020202030204" pitchFamily="34" charset="0"/>
              <a:ea typeface="+mj-ea"/>
              <a:cs typeface="+mj-c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none" strike="noStrike" kern="1200" cap="all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 Narrow" panose="020B0606020202030204" pitchFamily="34" charset="0"/>
                <a:ea typeface="+mj-ea"/>
                <a:cs typeface="+mj-cs"/>
              </a:rPr>
              <a:t>Внутреннее гладкостное покрытие «Эпостэк»</a:t>
            </a:r>
          </a:p>
        </p:txBody>
      </p:sp>
      <p:sp>
        <p:nvSpPr>
          <p:cNvPr id="49" name="TextBox 48"/>
          <p:cNvSpPr txBox="1"/>
          <p:nvPr/>
        </p:nvSpPr>
        <p:spPr>
          <a:xfrm>
            <a:off x="4253341" y="1478192"/>
            <a:ext cx="4387276" cy="2031325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 Narrow"/>
                <a:ea typeface="+mn-ea"/>
                <a:cs typeface="+mn-cs"/>
              </a:rPr>
              <a:t>ОПИСАНИЕ И ОБЛАСТЬ ПРИМЕНЕНИЯ: </a:t>
            </a:r>
            <a:endParaRPr kumimoji="0" lang="ru-RU" sz="1400" b="1" i="0" u="none" strike="noStrike" kern="0" cap="none" spc="0" normalizeH="0" baseline="0" noProof="0" dirty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 Narrow"/>
              <a:ea typeface="+mn-ea"/>
              <a:cs typeface="+mn-cs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 Narrow"/>
                <a:ea typeface="+mn-ea"/>
                <a:cs typeface="+mn-cs"/>
              </a:rPr>
              <a:t>- предназначено </a:t>
            </a:r>
            <a:r>
              <a:rPr kumimoji="0" lang="ru-RU" sz="14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 Narrow"/>
                <a:ea typeface="+mn-ea"/>
                <a:cs typeface="+mn-cs"/>
              </a:rPr>
              <a:t>для получения внутреннего гладкостного покрытия </a:t>
            </a:r>
            <a:r>
              <a:rPr kumimoji="0" lang="ru-RU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 Narrow"/>
                <a:ea typeface="+mn-ea"/>
                <a:cs typeface="+mn-cs"/>
              </a:rPr>
              <a:t>газопроводов; 	</a:t>
            </a:r>
          </a:p>
          <a:p>
            <a:pPr marL="0" marR="0" lvl="0" indent="0" algn="just" defTabSz="3603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 Narrow"/>
                <a:ea typeface="+mn-ea"/>
                <a:cs typeface="+mn-cs"/>
              </a:rPr>
              <a:t>- легко </a:t>
            </a:r>
            <a:r>
              <a:rPr kumimoji="0" lang="ru-RU" sz="14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 Narrow"/>
                <a:ea typeface="+mn-ea"/>
                <a:cs typeface="+mn-cs"/>
              </a:rPr>
              <a:t>наносится безвоздушным распылением заводскими установками для нанесения покрытий на </a:t>
            </a:r>
            <a:r>
              <a:rPr kumimoji="0" lang="ru-RU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 Narrow"/>
                <a:ea typeface="+mn-ea"/>
                <a:cs typeface="+mn-cs"/>
              </a:rPr>
              <a:t>трубы; </a:t>
            </a:r>
          </a:p>
          <a:p>
            <a:pPr marL="176213" marR="0" lvl="0" indent="-176213" algn="just" defTabSz="3603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ru-RU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 Narrow"/>
                <a:ea typeface="+mn-ea"/>
                <a:cs typeface="+mn-cs"/>
              </a:rPr>
              <a:t>создаёт </a:t>
            </a:r>
            <a:r>
              <a:rPr kumimoji="0" lang="ru-RU" sz="14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 Narrow"/>
                <a:ea typeface="+mn-ea"/>
                <a:cs typeface="+mn-cs"/>
              </a:rPr>
              <a:t>гладкое и механически прочное </a:t>
            </a:r>
            <a:r>
              <a:rPr kumimoji="0" lang="ru-RU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 Narrow"/>
                <a:ea typeface="+mn-ea"/>
                <a:cs typeface="+mn-cs"/>
              </a:rPr>
              <a:t>покрытие;</a:t>
            </a:r>
          </a:p>
          <a:p>
            <a:pPr marL="0" marR="0" lvl="0" indent="0" algn="just" defTabSz="3603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 Narrow"/>
                <a:ea typeface="+mn-ea"/>
                <a:cs typeface="+mn-cs"/>
              </a:rPr>
              <a:t>- обеспечивает </a:t>
            </a:r>
            <a:r>
              <a:rPr kumimoji="0" lang="ru-RU" sz="14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 Narrow"/>
                <a:ea typeface="+mn-ea"/>
                <a:cs typeface="+mn-cs"/>
              </a:rPr>
              <a:t>надежную защиту от коррозии во время транспортирования и промежуточного хранения </a:t>
            </a:r>
            <a:r>
              <a:rPr kumimoji="0" lang="ru-RU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 Narrow"/>
                <a:ea typeface="+mn-ea"/>
                <a:cs typeface="+mn-cs"/>
              </a:rPr>
              <a:t>труб;</a:t>
            </a:r>
          </a:p>
          <a:p>
            <a:pPr marL="0" marR="0" lvl="0" indent="0" algn="just" defTabSz="3603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 Narrow"/>
                <a:ea typeface="+mn-ea"/>
                <a:cs typeface="+mn-cs"/>
              </a:rPr>
              <a:t>- соответствует </a:t>
            </a:r>
            <a:r>
              <a:rPr kumimoji="0" lang="ru-RU" sz="14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 Narrow"/>
                <a:ea typeface="+mn-ea"/>
                <a:cs typeface="+mn-cs"/>
              </a:rPr>
              <a:t>требованиям СТО Газпром </a:t>
            </a:r>
            <a:r>
              <a:rPr kumimoji="0" lang="ru-RU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 Narrow"/>
                <a:ea typeface="+mn-ea"/>
                <a:cs typeface="+mn-cs"/>
              </a:rPr>
              <a:t>2-2.2-180-2007.</a:t>
            </a:r>
          </a:p>
        </p:txBody>
      </p:sp>
      <p:sp>
        <p:nvSpPr>
          <p:cNvPr id="63" name="TextBox 62"/>
          <p:cNvSpPr txBox="1"/>
          <p:nvPr/>
        </p:nvSpPr>
        <p:spPr>
          <a:xfrm>
            <a:off x="4253341" y="3953081"/>
            <a:ext cx="4387276" cy="138499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1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 Narrow"/>
                <a:ea typeface="+mn-ea"/>
                <a:cs typeface="+mn-cs"/>
              </a:rPr>
              <a:t>ПРЕИМУЩЕСТВА:</a:t>
            </a:r>
            <a:endParaRPr kumimoji="0" lang="ru-RU" sz="1400" b="0" i="0" u="none" strike="noStrike" kern="1200" cap="none" spc="0" normalizeH="0" baseline="0" noProof="0" dirty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 Narrow"/>
              <a:ea typeface="+mn-ea"/>
              <a:cs typeface="+mn-cs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 Narrow"/>
                <a:ea typeface="+mn-ea"/>
                <a:cs typeface="+mn-cs"/>
              </a:rPr>
              <a:t>- </a:t>
            </a: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 Narrow"/>
                <a:ea typeface="+mn-ea"/>
                <a:cs typeface="+mn-cs"/>
              </a:rPr>
              <a:t>высокие объемная и массовая доли нелетучих веществ;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 Narrow"/>
                <a:ea typeface="+mn-ea"/>
                <a:cs typeface="+mn-cs"/>
              </a:rPr>
              <a:t>- температура предварительного нагрева компонентов эмали не превышает 30 °С;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 Narrow"/>
                <a:ea typeface="+mn-ea"/>
                <a:cs typeface="+mn-cs"/>
              </a:rPr>
              <a:t>- высокая скорость отверждения покрытия </a:t>
            </a:r>
            <a:r>
              <a:rPr kumimoji="0" lang="ru-RU" sz="1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 Narrow"/>
                <a:ea typeface="+mn-ea"/>
                <a:cs typeface="+mn-cs"/>
              </a:rPr>
              <a:t>(при 60-70° С);</a:t>
            </a:r>
            <a:endParaRPr kumimoji="0" lang="ru-RU" sz="14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 Narrow"/>
              <a:ea typeface="+mn-ea"/>
              <a:cs typeface="+mn-cs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 Narrow"/>
                <a:ea typeface="+mn-ea"/>
                <a:cs typeface="+mn-cs"/>
              </a:rPr>
              <a:t>- кратковременная теплостойкость покрытия до плюс 250 °</a:t>
            </a:r>
            <a:r>
              <a:rPr kumimoji="0" lang="ru-RU" sz="1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 Narrow"/>
                <a:ea typeface="+mn-ea"/>
                <a:cs typeface="+mn-cs"/>
              </a:rPr>
              <a:t>С.</a:t>
            </a:r>
            <a:endParaRPr kumimoji="0" lang="ru-RU" sz="14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 Narrow"/>
              <a:ea typeface="+mn-ea"/>
              <a:cs typeface="+mn-cs"/>
            </a:endParaRPr>
          </a:p>
        </p:txBody>
      </p:sp>
      <p:sp>
        <p:nvSpPr>
          <p:cNvPr id="11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2144713" y="6362700"/>
            <a:ext cx="6769100" cy="476250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600" b="1">
                <a:solidFill>
                  <a:srgbClr val="003366"/>
                </a:solidFill>
                <a:latin typeface="Arial Narrow" panose="020B060602020203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1400" b="1" i="0" u="none" strike="noStrike" kern="1200" cap="all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Номенклатура поставки дирекции по развитию  направления трубной продукции и изоляционных материалов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2269" y="1279174"/>
            <a:ext cx="3285332" cy="2429362"/>
          </a:xfrm>
          <a:prstGeom prst="rect">
            <a:avLst/>
          </a:prstGeom>
          <a:ln w="28575">
            <a:solidFill>
              <a:schemeClr val="accent3">
                <a:lumMod val="65000"/>
              </a:schemeClr>
            </a:solidFill>
            <a:round/>
          </a:ln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2269" y="3939725"/>
            <a:ext cx="3285332" cy="2191786"/>
          </a:xfrm>
          <a:prstGeom prst="rect">
            <a:avLst/>
          </a:prstGeom>
          <a:ln w="28575">
            <a:solidFill>
              <a:schemeClr val="accent3">
                <a:lumMod val="65000"/>
              </a:schemeClr>
            </a:solidFill>
            <a:round/>
          </a:ln>
        </p:spPr>
      </p:pic>
    </p:spTree>
    <p:extLst>
      <p:ext uri="{BB962C8B-B14F-4D97-AF65-F5344CB8AC3E}">
        <p14:creationId xmlns:p14="http://schemas.microsoft.com/office/powerpoint/2010/main" val="12830442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49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1000"/>
                                        <p:tgtEl>
                                          <p:spTgt spid="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1000"/>
                                        <p:tgtEl>
                                          <p:spTgt spid="4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1000"/>
                                        <p:tgtEl>
                                          <p:spTgt spid="4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grpId="0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1000"/>
                                        <p:tgtEl>
                                          <p:spTgt spid="4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grpId="0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1000"/>
                                        <p:tgtEl>
                                          <p:spTgt spid="4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1" fill="hold" grpId="0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1000"/>
                                        <p:tgtEl>
                                          <p:spTgt spid="4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500"/>
                            </p:stCondLst>
                            <p:childTnLst>
                              <p:par>
                                <p:cTn id="39" presetID="22" presetClass="entr" presetSubtype="1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1" dur="1000"/>
                                        <p:tgtEl>
                                          <p:spTgt spid="6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1" fill="hold" grpId="0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6" dur="1000"/>
                                        <p:tgtEl>
                                          <p:spTgt spid="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1" fill="hold" grpId="0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1" dur="1000"/>
                                        <p:tgtEl>
                                          <p:spTgt spid="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1" fill="hold" grpId="0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6" dur="1000"/>
                                        <p:tgtEl>
                                          <p:spTgt spid="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1" fill="hold" grpId="0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1" dur="1000"/>
                                        <p:tgtEl>
                                          <p:spTgt spid="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2" presetClass="entr" presetSubtype="1" fill="hold" grpId="0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6" dur="1000"/>
                                        <p:tgtEl>
                                          <p:spTgt spid="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" grpId="0" build="p" animBg="1"/>
      <p:bldP spid="63" grpId="0" uiExpand="1" build="p" animBg="1"/>
    </p:bldLst>
  </p:timing>
</p:sld>
</file>

<file path=ppt/theme/theme1.xml><?xml version="1.0" encoding="utf-8"?>
<a:theme xmlns:a="http://schemas.openxmlformats.org/drawingml/2006/main" name="4_Специальное оформление">
  <a:themeElements>
    <a:clrScheme name="4_Специальное оформление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4_Специальное оформление">
      <a:majorFont>
        <a:latin typeface="Arial Narrow"/>
        <a:ea typeface=""/>
        <a:cs typeface=""/>
      </a:majorFont>
      <a:minorFont>
        <a:latin typeface="Arial Narrow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0" tIns="0" rIns="0" bIns="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7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 Narrow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0" tIns="0" rIns="0" bIns="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7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 Narrow" pitchFamily="34" charset="0"/>
          </a:defRPr>
        </a:defPPr>
      </a:lstStyle>
    </a:lnDef>
  </a:objectDefaults>
  <a:extraClrSchemeLst>
    <a:extraClrScheme>
      <a:clrScheme name="4_Специальное оформление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Специальное оформление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Специальное оформление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Специальное оформление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Специальное оформление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Специальное оформление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Специальное оформление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Специальное оформление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Специальное оформление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Специальное оформление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Специальное оформление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Специальное оформление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0.xml><?xml version="1.0" encoding="utf-8"?>
<a:theme xmlns:a="http://schemas.openxmlformats.org/drawingml/2006/main" name="11_Специальное оформление">
  <a:themeElements>
    <a:clrScheme name="3_Специальное оформление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3_Специальное оформление">
      <a:majorFont>
        <a:latin typeface="Arial Narrow"/>
        <a:ea typeface=""/>
        <a:cs typeface=""/>
      </a:majorFont>
      <a:minorFont>
        <a:latin typeface="Arial Narrow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0" tIns="0" rIns="0" bIns="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7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 Narrow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0" tIns="0" rIns="0" bIns="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7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 Narrow" pitchFamily="34" charset="0"/>
          </a:defRPr>
        </a:defPPr>
      </a:lstStyle>
    </a:lnDef>
  </a:objectDefaults>
  <a:extraClrSchemeLst>
    <a:extraClrScheme>
      <a:clrScheme name="3_Специальное оформление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Специальное оформление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Специальное оформление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Специальное оформление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Специальное оформление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Специальное оформление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Специальное оформление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Специальное оформление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Специальное оформление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Специальное оформление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Специальное оформление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Специальное оформление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1.xml><?xml version="1.0" encoding="utf-8"?>
<a:theme xmlns:a="http://schemas.openxmlformats.org/drawingml/2006/main" name="12_Специальное оформление">
  <a:themeElements>
    <a:clrScheme name="3_Специальное оформление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3_Специальное оформление">
      <a:majorFont>
        <a:latin typeface="Arial Narrow"/>
        <a:ea typeface=""/>
        <a:cs typeface=""/>
      </a:majorFont>
      <a:minorFont>
        <a:latin typeface="Arial Narrow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0" tIns="0" rIns="0" bIns="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7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 Narrow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0" tIns="0" rIns="0" bIns="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7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 Narrow" pitchFamily="34" charset="0"/>
          </a:defRPr>
        </a:defPPr>
      </a:lstStyle>
    </a:lnDef>
  </a:objectDefaults>
  <a:extraClrSchemeLst>
    <a:extraClrScheme>
      <a:clrScheme name="3_Специальное оформление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Специальное оформление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Специальное оформление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Специальное оформление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Специальное оформление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Специальное оформление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Специальное оформление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Специальное оформление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Специальное оформление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Специальное оформление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Специальное оформление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Специальное оформление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2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3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5_Специальное оформление">
  <a:themeElements>
    <a:clrScheme name="5_Специальное оформление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5_Специальное оформление">
      <a:majorFont>
        <a:latin typeface="Arial Narrow"/>
        <a:ea typeface=""/>
        <a:cs typeface=""/>
      </a:majorFont>
      <a:minorFont>
        <a:latin typeface="Arial Narrow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0" tIns="0" rIns="0" bIns="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7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 Narrow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0" tIns="0" rIns="0" bIns="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7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 Narrow" pitchFamily="34" charset="0"/>
          </a:defRPr>
        </a:defPPr>
      </a:lstStyle>
    </a:lnDef>
  </a:objectDefaults>
  <a:extraClrSchemeLst>
    <a:extraClrScheme>
      <a:clrScheme name="5_Специальное оформление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_Специальное оформление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_Специальное оформление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_Специальное оформление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_Специальное оформление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_Специальное оформление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_Специальное оформление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_Специальное оформление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_Специальное оформление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_Специальное оформление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_Специальное оформление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_Специальное оформление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6_Специальное оформление">
  <a:themeElements>
    <a:clrScheme name="6_Специальное оформление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6_Специальное оформление">
      <a:majorFont>
        <a:latin typeface="Arial Narrow"/>
        <a:ea typeface=""/>
        <a:cs typeface=""/>
      </a:majorFont>
      <a:minorFont>
        <a:latin typeface="Arial Narrow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0" tIns="0" rIns="0" bIns="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7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 Narrow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0" tIns="0" rIns="0" bIns="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7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 Narrow" pitchFamily="34" charset="0"/>
          </a:defRPr>
        </a:defPPr>
      </a:lstStyle>
    </a:lnDef>
  </a:objectDefaults>
  <a:extraClrSchemeLst>
    <a:extraClrScheme>
      <a:clrScheme name="6_Специальное оформление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6_Специальное оформление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6_Специальное оформление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6_Специальное оформление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6_Специальное оформление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6_Специальное оформление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6_Специальное оформление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6_Специальное оформление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6_Специальное оформление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6_Специальное оформление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6_Специальное оформление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6_Специальное оформление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7_Специальное оформление">
  <a:themeElements>
    <a:clrScheme name="7_Специальное оформление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7_Специальное оформление">
      <a:majorFont>
        <a:latin typeface="Arial Narrow"/>
        <a:ea typeface=""/>
        <a:cs typeface=""/>
      </a:majorFont>
      <a:minorFont>
        <a:latin typeface="Arial Narrow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0" tIns="0" rIns="0" bIns="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7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 Narrow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0" tIns="0" rIns="0" bIns="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7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 Narrow" pitchFamily="34" charset="0"/>
          </a:defRPr>
        </a:defPPr>
      </a:lstStyle>
    </a:lnDef>
  </a:objectDefaults>
  <a:extraClrSchemeLst>
    <a:extraClrScheme>
      <a:clrScheme name="7_Специальное оформление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7_Специальное оформление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7_Специальное оформление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7_Специальное оформление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7_Специальное оформление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7_Специальное оформление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7_Специальное оформление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7_Специальное оформление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7_Специальное оформление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7_Специальное оформление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7_Специальное оформление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7_Специальное оформление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8_Специальное оформление">
  <a:themeElements>
    <a:clrScheme name="8_Специальное оформление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8_Специальное оформление">
      <a:majorFont>
        <a:latin typeface="Arial Narrow"/>
        <a:ea typeface=""/>
        <a:cs typeface=""/>
      </a:majorFont>
      <a:minorFont>
        <a:latin typeface="Arial Narrow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0" tIns="0" rIns="0" bIns="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7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 Narrow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0" tIns="0" rIns="0" bIns="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7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 Narrow" pitchFamily="34" charset="0"/>
          </a:defRPr>
        </a:defPPr>
      </a:lstStyle>
    </a:lnDef>
  </a:objectDefaults>
  <a:extraClrSchemeLst>
    <a:extraClrScheme>
      <a:clrScheme name="8_Специальное оформление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_Специальное оформление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_Специальное оформление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_Специальное оформление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_Специальное оформление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_Специальное оформление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8_Специальное оформление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8_Специальное оформление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8_Специальное оформление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8_Специальное оформление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8_Специальное оформление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8_Специальное оформление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2_Специальное оформление">
  <a:themeElements>
    <a:clrScheme name="2_Специальное оформление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2_Специальное оформление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0" tIns="0" rIns="0" bIns="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7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 Narrow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0" tIns="0" rIns="0" bIns="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7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 Narrow" pitchFamily="34" charset="0"/>
          </a:defRPr>
        </a:defPPr>
      </a:lstStyle>
    </a:lnDef>
  </a:objectDefaults>
  <a:extraClrSchemeLst>
    <a:extraClrScheme>
      <a:clrScheme name="2_Специальное оформление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Специальное оформление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Специальное оформление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Специальное оформление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Специальное оформление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Специальное оформление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Специальное оформление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Специальное оформление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Специальное оформление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Специальное оформление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Специальное оформление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Специальное оформление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3_Специальное оформление">
  <a:themeElements>
    <a:clrScheme name="3_Специальное оформление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3_Специальное оформление">
      <a:majorFont>
        <a:latin typeface="Arial Narrow"/>
        <a:ea typeface=""/>
        <a:cs typeface=""/>
      </a:majorFont>
      <a:minorFont>
        <a:latin typeface="Arial Narrow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0" tIns="0" rIns="0" bIns="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7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 Narrow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0" tIns="0" rIns="0" bIns="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7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 Narrow" pitchFamily="34" charset="0"/>
          </a:defRPr>
        </a:defPPr>
      </a:lstStyle>
    </a:lnDef>
  </a:objectDefaults>
  <a:extraClrSchemeLst>
    <a:extraClrScheme>
      <a:clrScheme name="3_Специальное оформление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Специальное оформление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Специальное оформление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Специальное оформление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Специальное оформление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Специальное оформление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Специальное оформление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Специальное оформление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Специальное оформление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Специальное оформление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Специальное оформление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Специальное оформление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8.xml><?xml version="1.0" encoding="utf-8"?>
<a:theme xmlns:a="http://schemas.openxmlformats.org/drawingml/2006/main" name="9_Специальное оформление">
  <a:themeElements>
    <a:clrScheme name="3_Специальное оформление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3_Специальное оформление">
      <a:majorFont>
        <a:latin typeface="Arial Narrow"/>
        <a:ea typeface=""/>
        <a:cs typeface=""/>
      </a:majorFont>
      <a:minorFont>
        <a:latin typeface="Arial Narrow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0" tIns="0" rIns="0" bIns="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7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 Narrow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0" tIns="0" rIns="0" bIns="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7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 Narrow" pitchFamily="34" charset="0"/>
          </a:defRPr>
        </a:defPPr>
      </a:lstStyle>
    </a:lnDef>
  </a:objectDefaults>
  <a:extraClrSchemeLst>
    <a:extraClrScheme>
      <a:clrScheme name="3_Специальное оформление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Специальное оформление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Специальное оформление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Специальное оформление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Специальное оформление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Специальное оформление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Специальное оформление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Специальное оформление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Специальное оформление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Специальное оформление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Специальное оформление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Специальное оформление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9.xml><?xml version="1.0" encoding="utf-8"?>
<a:theme xmlns:a="http://schemas.openxmlformats.org/drawingml/2006/main" name="10_Специальное оформление">
  <a:themeElements>
    <a:clrScheme name="9_Специальное оформление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9_Специальное оформление">
      <a:majorFont>
        <a:latin typeface="Arial Narrow"/>
        <a:ea typeface=""/>
        <a:cs typeface=""/>
      </a:majorFont>
      <a:minorFont>
        <a:latin typeface="Arial Narrow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0" tIns="0" rIns="0" bIns="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7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 Narrow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0" tIns="0" rIns="0" bIns="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7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 Narrow" pitchFamily="34" charset="0"/>
          </a:defRPr>
        </a:defPPr>
      </a:lstStyle>
    </a:lnDef>
  </a:objectDefaults>
  <a:extraClrSchemeLst>
    <a:extraClrScheme>
      <a:clrScheme name="9_Специальное оформление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9_Специальное оформление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9_Специальное оформление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9_Специальное оформление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9_Специальное оформление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9_Специальное оформление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9_Специальное оформление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9_Специальное оформление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9_Специальное оформление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9_Специальное оформление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9_Специальное оформление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9_Специальное оформление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46039</TotalTime>
  <Words>1104</Words>
  <Application>Microsoft Office PowerPoint</Application>
  <PresentationFormat>Экран (4:3)</PresentationFormat>
  <Paragraphs>128</Paragraphs>
  <Slides>12</Slides>
  <Notes>10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11</vt:i4>
      </vt:variant>
      <vt:variant>
        <vt:lpstr>Заголовки слайдов</vt:lpstr>
      </vt:variant>
      <vt:variant>
        <vt:i4>12</vt:i4>
      </vt:variant>
    </vt:vector>
  </HeadingPairs>
  <TitlesOfParts>
    <vt:vector size="28" baseType="lpstr">
      <vt:lpstr>Arial</vt:lpstr>
      <vt:lpstr>Arial Narrow</vt:lpstr>
      <vt:lpstr>Calibri</vt:lpstr>
      <vt:lpstr>HeliosCond</vt:lpstr>
      <vt:lpstr>Wingdings</vt:lpstr>
      <vt:lpstr>4_Специальное оформление</vt:lpstr>
      <vt:lpstr>5_Специальное оформление</vt:lpstr>
      <vt:lpstr>6_Специальное оформление</vt:lpstr>
      <vt:lpstr>7_Специальное оформление</vt:lpstr>
      <vt:lpstr>8_Специальное оформление</vt:lpstr>
      <vt:lpstr>2_Специальное оформление</vt:lpstr>
      <vt:lpstr>3_Специальное оформление</vt:lpstr>
      <vt:lpstr>9_Специальное оформление</vt:lpstr>
      <vt:lpstr>10_Специальное оформление</vt:lpstr>
      <vt:lpstr>11_Специальное оформление</vt:lpstr>
      <vt:lpstr>12_Специальное оформление</vt:lpstr>
      <vt:lpstr>Презентация PowerPoint</vt:lpstr>
      <vt:lpstr>Презентация PowerPoint</vt:lpstr>
      <vt:lpstr> Порошковое покрытие КОУТМЕТ AFM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СПАСИБО ЗА ВНИМАНИЕ!</vt:lpstr>
    </vt:vector>
  </TitlesOfParts>
  <Company>Typo Graphic Design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Pirit</dc:creator>
  <cp:lastModifiedBy>Кашинцев Дмитрий Александрович</cp:lastModifiedBy>
  <cp:revision>979</cp:revision>
  <cp:lastPrinted>2018-04-09T12:51:17Z</cp:lastPrinted>
  <dcterms:created xsi:type="dcterms:W3CDTF">2009-07-15T11:37:47Z</dcterms:created>
  <dcterms:modified xsi:type="dcterms:W3CDTF">2018-05-10T15:29:30Z</dcterms:modified>
</cp:coreProperties>
</file>