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8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2" r:id="rId1"/>
    <p:sldMasterId id="2147483788" r:id="rId2"/>
  </p:sldMasterIdLst>
  <p:notesMasterIdLst>
    <p:notesMasterId r:id="rId17"/>
  </p:notesMasterIdLst>
  <p:sldIdLst>
    <p:sldId id="413" r:id="rId3"/>
    <p:sldId id="449" r:id="rId4"/>
    <p:sldId id="466" r:id="rId5"/>
    <p:sldId id="446" r:id="rId6"/>
    <p:sldId id="463" r:id="rId7"/>
    <p:sldId id="428" r:id="rId8"/>
    <p:sldId id="427" r:id="rId9"/>
    <p:sldId id="451" r:id="rId10"/>
    <p:sldId id="464" r:id="rId11"/>
    <p:sldId id="467" r:id="rId12"/>
    <p:sldId id="465" r:id="rId13"/>
    <p:sldId id="457" r:id="rId14"/>
    <p:sldId id="453" r:id="rId15"/>
    <p:sldId id="426" r:id="rId16"/>
  </p:sldIdLst>
  <p:sldSz cx="9144000" cy="6858000" type="screen4x3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  <a:srgbClr val="95C4E7"/>
    <a:srgbClr val="AAD0EC"/>
    <a:srgbClr val="82C6D8"/>
    <a:srgbClr val="A7CEEB"/>
    <a:srgbClr val="31859C"/>
    <a:srgbClr val="C4DEF2"/>
    <a:srgbClr val="9FD3E1"/>
    <a:srgbClr val="4DADC7"/>
    <a:srgbClr val="7AB4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55" autoAdjust="0"/>
    <p:restoredTop sz="89497" autoAdjust="0"/>
  </p:normalViewPr>
  <p:slideViewPr>
    <p:cSldViewPr>
      <p:cViewPr>
        <p:scale>
          <a:sx n="125" d="100"/>
          <a:sy n="125" d="100"/>
        </p:scale>
        <p:origin x="-1128" y="-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1" Type="http://schemas.openxmlformats.org/officeDocument/2006/relationships/image" Target="../media/image3.png"/><Relationship Id="rId2" Type="http://schemas.openxmlformats.org/officeDocument/2006/relationships/image" Target="../media/image4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1" Type="http://schemas.openxmlformats.org/officeDocument/2006/relationships/image" Target="../media/image24.png"/><Relationship Id="rId2" Type="http://schemas.openxmlformats.org/officeDocument/2006/relationships/image" Target="../media/image25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1" Type="http://schemas.openxmlformats.org/officeDocument/2006/relationships/image" Target="../media/image47.png"/><Relationship Id="rId2" Type="http://schemas.openxmlformats.org/officeDocument/2006/relationships/image" Target="../media/image4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1" Type="http://schemas.openxmlformats.org/officeDocument/2006/relationships/image" Target="../media/image3.png"/><Relationship Id="rId2" Type="http://schemas.openxmlformats.org/officeDocument/2006/relationships/image" Target="../media/image4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29.png"/><Relationship Id="rId1" Type="http://schemas.openxmlformats.org/officeDocument/2006/relationships/image" Target="../media/image24.png"/><Relationship Id="rId2" Type="http://schemas.openxmlformats.org/officeDocument/2006/relationships/image" Target="../media/image25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1" Type="http://schemas.openxmlformats.org/officeDocument/2006/relationships/image" Target="../media/image47.png"/><Relationship Id="rId2" Type="http://schemas.openxmlformats.org/officeDocument/2006/relationships/image" Target="../media/image4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D7E950-CAE2-44C9-B383-A710C32D1FBA}" type="doc">
      <dgm:prSet loTypeId="urn:microsoft.com/office/officeart/2005/8/layout/vList3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A6817D78-4EE7-472C-90E5-3A8F44DA82BD}">
      <dgm:prSet custT="1"/>
      <dgm:spPr>
        <a:xfrm rot="10800000">
          <a:off x="1890330" y="538"/>
          <a:ext cx="6173941" cy="1340961"/>
        </a:xfrm>
        <a:prstGeom prst="homePlat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chemeClr val="bg1">
              <a:lumMod val="50000"/>
            </a:schemeClr>
          </a:solidFill>
          <a:prstDash val="solid"/>
        </a:ln>
        <a:effectLst/>
      </dgm:spPr>
      <dgm:t>
        <a:bodyPr/>
        <a:lstStyle/>
        <a:p>
          <a:pPr algn="just"/>
          <a:r>
            <a:rPr lang="ru-RU" sz="1600" b="1" kern="1200" dirty="0" smtClean="0">
              <a:solidFill>
                <a:srgbClr val="000066"/>
              </a:solidFill>
              <a:latin typeface="Arial"/>
              <a:ea typeface="+mn-ea"/>
              <a:cs typeface="Arial" panose="020B0604020202020204" pitchFamily="34" charset="0"/>
            </a:rPr>
            <a:t>Разработана проектная и рабочая документация для более чем 90 ГРС</a:t>
          </a:r>
          <a:endParaRPr lang="ru-RU" sz="1600" b="1" kern="1200" dirty="0">
            <a:solidFill>
              <a:srgbClr val="000066"/>
            </a:solidFill>
            <a:latin typeface="Arial"/>
            <a:ea typeface="+mn-ea"/>
            <a:cs typeface="Arial" panose="020B0604020202020204" pitchFamily="34" charset="0"/>
          </a:endParaRPr>
        </a:p>
      </dgm:t>
    </dgm:pt>
    <dgm:pt modelId="{6E8D4039-BB32-4EBB-9CC2-2DD8241C1BEA}" type="parTrans" cxnId="{86B430E3-365F-40F2-B6ED-BF9535FDDEAC}">
      <dgm:prSet/>
      <dgm:spPr/>
      <dgm:t>
        <a:bodyPr/>
        <a:lstStyle/>
        <a:p>
          <a:endParaRPr lang="ru-RU"/>
        </a:p>
      </dgm:t>
    </dgm:pt>
    <dgm:pt modelId="{D56D1FE0-BDEB-41BC-A005-779AC693AB7E}" type="sibTrans" cxnId="{86B430E3-365F-40F2-B6ED-BF9535FDDEAC}">
      <dgm:prSet/>
      <dgm:spPr/>
      <dgm:t>
        <a:bodyPr/>
        <a:lstStyle/>
        <a:p>
          <a:endParaRPr lang="ru-RU"/>
        </a:p>
      </dgm:t>
    </dgm:pt>
    <dgm:pt modelId="{434FEF50-B44F-41FA-A1B0-DED2599A6A82}">
      <dgm:prSet custT="1"/>
      <dgm:spPr>
        <a:xfrm rot="10800000">
          <a:off x="1890330" y="1741787"/>
          <a:ext cx="6173941" cy="1340961"/>
        </a:xfrm>
        <a:prstGeom prst="homePlat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chemeClr val="bg1">
              <a:lumMod val="50000"/>
            </a:schemeClr>
          </a:solidFill>
          <a:prstDash val="solid"/>
        </a:ln>
        <a:effectLst/>
      </dgm:spPr>
      <dgm:t>
        <a:bodyPr/>
        <a:lstStyle/>
        <a:p>
          <a:pPr algn="just"/>
          <a:r>
            <a:rPr lang="ru-RU" sz="1600" b="1" kern="1200" dirty="0" smtClean="0">
              <a:solidFill>
                <a:srgbClr val="000066"/>
              </a:solidFill>
              <a:latin typeface="Arial"/>
              <a:ea typeface="+mn-ea"/>
              <a:cs typeface="Arial" panose="020B0604020202020204" pitchFamily="34" charset="0"/>
            </a:rPr>
            <a:t>За период с 2014 по 2016 годы разработана ПСД для </a:t>
          </a:r>
          <a:r>
            <a:rPr lang="ru-RU" sz="1600" b="1" i="0" kern="1200" dirty="0" smtClean="0">
              <a:solidFill>
                <a:srgbClr val="000066"/>
              </a:solidFill>
              <a:latin typeface="Arial"/>
              <a:ea typeface="+mn-ea"/>
              <a:cs typeface="Arial" panose="020B0604020202020204" pitchFamily="34" charset="0"/>
            </a:rPr>
            <a:t>11</a:t>
          </a:r>
          <a:r>
            <a:rPr lang="ru-RU" sz="1600" b="1" kern="1200" dirty="0" smtClean="0">
              <a:solidFill>
                <a:srgbClr val="000066"/>
              </a:solidFill>
              <a:latin typeface="Arial"/>
              <a:ea typeface="+mn-ea"/>
              <a:cs typeface="Arial" panose="020B0604020202020204" pitchFamily="34" charset="0"/>
            </a:rPr>
            <a:t> ГРС</a:t>
          </a:r>
          <a:endParaRPr lang="ru-RU" sz="1600" b="1" kern="1200" dirty="0">
            <a:solidFill>
              <a:srgbClr val="000066"/>
            </a:solidFill>
            <a:latin typeface="Arial"/>
            <a:ea typeface="+mn-ea"/>
            <a:cs typeface="Arial" panose="020B0604020202020204" pitchFamily="34" charset="0"/>
          </a:endParaRPr>
        </a:p>
      </dgm:t>
    </dgm:pt>
    <dgm:pt modelId="{14D50EEE-D8BB-411B-B93B-11DCE49E6A11}" type="parTrans" cxnId="{AFDD3FBC-8A71-45B1-8BA1-05C350750DC4}">
      <dgm:prSet/>
      <dgm:spPr/>
      <dgm:t>
        <a:bodyPr/>
        <a:lstStyle/>
        <a:p>
          <a:endParaRPr lang="ru-RU"/>
        </a:p>
      </dgm:t>
    </dgm:pt>
    <dgm:pt modelId="{7277783C-58C8-4F80-9D5B-6EB894F8EB3C}" type="sibTrans" cxnId="{AFDD3FBC-8A71-45B1-8BA1-05C350750DC4}">
      <dgm:prSet/>
      <dgm:spPr/>
      <dgm:t>
        <a:bodyPr/>
        <a:lstStyle/>
        <a:p>
          <a:endParaRPr lang="ru-RU"/>
        </a:p>
      </dgm:t>
    </dgm:pt>
    <dgm:pt modelId="{AB38C59F-2B30-4452-A770-C8B66CD1650C}">
      <dgm:prSet custT="1"/>
      <dgm:spPr>
        <a:xfrm rot="10800000">
          <a:off x="1890330" y="3483035"/>
          <a:ext cx="6173941" cy="1340961"/>
        </a:xfrm>
        <a:prstGeom prst="homePlat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chemeClr val="bg1">
              <a:lumMod val="50000"/>
            </a:schemeClr>
          </a:solidFill>
          <a:prstDash val="solid"/>
        </a:ln>
        <a:effectLst/>
      </dgm:spPr>
      <dgm:t>
        <a:bodyPr/>
        <a:lstStyle/>
        <a:p>
          <a:pPr algn="just"/>
          <a:r>
            <a:rPr lang="ru-RU" sz="1600" b="1" kern="1200" dirty="0" smtClean="0">
              <a:solidFill>
                <a:srgbClr val="000066"/>
              </a:solidFill>
              <a:latin typeface="Arial"/>
              <a:ea typeface="+mn-ea"/>
              <a:cs typeface="Arial" panose="020B0604020202020204" pitchFamily="34" charset="0"/>
            </a:rPr>
            <a:t>Создана информационная 3D-модель по объекту «ГРС Воронеж 2А» для предоставления в </a:t>
          </a:r>
          <a:br>
            <a:rPr lang="ru-RU" sz="1600" b="1" kern="1200" dirty="0" smtClean="0">
              <a:solidFill>
                <a:srgbClr val="000066"/>
              </a:solidFill>
              <a:latin typeface="Arial"/>
              <a:ea typeface="+mn-ea"/>
              <a:cs typeface="Arial" panose="020B0604020202020204" pitchFamily="34" charset="0"/>
            </a:rPr>
          </a:br>
          <a:r>
            <a:rPr lang="ru-RU" sz="1600" b="1" kern="1200" dirty="0" smtClean="0">
              <a:solidFill>
                <a:srgbClr val="000066"/>
              </a:solidFill>
              <a:latin typeface="Arial"/>
              <a:ea typeface="+mn-ea"/>
              <a:cs typeface="Arial" panose="020B0604020202020204" pitchFamily="34" charset="0"/>
            </a:rPr>
            <a:t>ФАУ «</a:t>
          </a:r>
          <a:r>
            <a:rPr lang="ru-RU" sz="1600" b="1" kern="1200" dirty="0" err="1" smtClean="0">
              <a:solidFill>
                <a:srgbClr val="000066"/>
              </a:solidFill>
              <a:latin typeface="Arial"/>
              <a:ea typeface="+mn-ea"/>
              <a:cs typeface="Arial" panose="020B0604020202020204" pitchFamily="34" charset="0"/>
            </a:rPr>
            <a:t>Главгосэкспертиза</a:t>
          </a:r>
          <a:r>
            <a:rPr lang="ru-RU" sz="1600" b="1" kern="1200" dirty="0" smtClean="0">
              <a:solidFill>
                <a:srgbClr val="000066"/>
              </a:solidFill>
              <a:latin typeface="Arial"/>
              <a:ea typeface="+mn-ea"/>
              <a:cs typeface="Arial" panose="020B0604020202020204" pitchFamily="34" charset="0"/>
            </a:rPr>
            <a:t> России»</a:t>
          </a:r>
          <a:endParaRPr lang="ru-RU" sz="1600" b="1" kern="1200" dirty="0">
            <a:solidFill>
              <a:srgbClr val="000066"/>
            </a:solidFill>
            <a:latin typeface="Arial"/>
            <a:ea typeface="+mn-ea"/>
            <a:cs typeface="Arial" panose="020B0604020202020204" pitchFamily="34" charset="0"/>
          </a:endParaRPr>
        </a:p>
      </dgm:t>
    </dgm:pt>
    <dgm:pt modelId="{16273465-4015-40F8-8F01-E1C49B7972DF}" type="parTrans" cxnId="{52F838DD-93E9-444E-89BF-18C658917C74}">
      <dgm:prSet/>
      <dgm:spPr/>
      <dgm:t>
        <a:bodyPr/>
        <a:lstStyle/>
        <a:p>
          <a:endParaRPr lang="ru-RU"/>
        </a:p>
      </dgm:t>
    </dgm:pt>
    <dgm:pt modelId="{484366E8-80AC-4246-9C09-29DA281817F5}" type="sibTrans" cxnId="{52F838DD-93E9-444E-89BF-18C658917C74}">
      <dgm:prSet/>
      <dgm:spPr/>
      <dgm:t>
        <a:bodyPr/>
        <a:lstStyle/>
        <a:p>
          <a:endParaRPr lang="ru-RU"/>
        </a:p>
      </dgm:t>
    </dgm:pt>
    <dgm:pt modelId="{61FE3A97-F9B4-48C0-B7EF-D8007D334283}">
      <dgm:prSet custT="1"/>
      <dgm:spPr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pPr algn="just"/>
          <a:r>
            <a:rPr lang="ru-RU" sz="1600" b="1" i="0" u="none" kern="1200" dirty="0" smtClean="0">
              <a:solidFill>
                <a:srgbClr val="000066"/>
              </a:solidFill>
              <a:latin typeface="Arial"/>
              <a:ea typeface="+mn-ea"/>
              <a:cs typeface="Arial" panose="020B0604020202020204" pitchFamily="34" charset="0"/>
            </a:rPr>
            <a:t>Разработаны и утверждены </a:t>
          </a:r>
          <a:r>
            <a:rPr lang="ru-RU" sz="1600" b="1" kern="1200" dirty="0" smtClean="0">
              <a:solidFill>
                <a:srgbClr val="000066"/>
              </a:solidFill>
              <a:latin typeface="Arial"/>
              <a:ea typeface="+mn-ea"/>
              <a:cs typeface="Arial" panose="020B0604020202020204" pitchFamily="34" charset="0"/>
            </a:rPr>
            <a:t>унифицированные проектные решения на капремонт ГРС производительностью до 5, 10 и 30 тыс. м³/час </a:t>
          </a:r>
          <a:endParaRPr lang="ru-RU" sz="1600" b="1" kern="1200" dirty="0">
            <a:solidFill>
              <a:srgbClr val="000066"/>
            </a:solidFill>
            <a:latin typeface="Arial"/>
            <a:ea typeface="+mn-ea"/>
            <a:cs typeface="Arial" panose="020B0604020202020204" pitchFamily="34" charset="0"/>
          </a:endParaRPr>
        </a:p>
      </dgm:t>
    </dgm:pt>
    <dgm:pt modelId="{CB34943B-EC81-46E6-B8DE-221C829F5140}" type="parTrans" cxnId="{EC0B2A14-3FF6-4352-A080-81BFA3E52DA2}">
      <dgm:prSet/>
      <dgm:spPr/>
      <dgm:t>
        <a:bodyPr/>
        <a:lstStyle/>
        <a:p>
          <a:endParaRPr lang="ru-RU"/>
        </a:p>
      </dgm:t>
    </dgm:pt>
    <dgm:pt modelId="{6E0694A2-A698-4E53-A4DC-E2FD6B49C7E3}" type="sibTrans" cxnId="{EC0B2A14-3FF6-4352-A080-81BFA3E52DA2}">
      <dgm:prSet/>
      <dgm:spPr/>
      <dgm:t>
        <a:bodyPr/>
        <a:lstStyle/>
        <a:p>
          <a:endParaRPr lang="ru-RU"/>
        </a:p>
      </dgm:t>
    </dgm:pt>
    <dgm:pt modelId="{E92CF24B-FA90-4D35-AA2D-F2DA40947579}" type="pres">
      <dgm:prSet presAssocID="{BED7E950-CAE2-44C9-B383-A710C32D1FBA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EC6E882-0D85-45CE-BF25-CDC3CE9E24DD}" type="pres">
      <dgm:prSet presAssocID="{A6817D78-4EE7-472C-90E5-3A8F44DA82BD}" presName="composite" presStyleCnt="0"/>
      <dgm:spPr/>
    </dgm:pt>
    <dgm:pt modelId="{E0865C95-A40B-4773-A667-70F1460C800B}" type="pres">
      <dgm:prSet presAssocID="{A6817D78-4EE7-472C-90E5-3A8F44DA82BD}" presName="imgShp" presStyleLbl="fgImgPlace1" presStyleIdx="0" presStyleCnt="4"/>
      <dgm:spPr>
        <a:xfrm>
          <a:off x="1219849" y="538"/>
          <a:ext cx="1340961" cy="134096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7F7F7F"/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CAA7E60D-C105-4D63-846A-3BFF778AB766}" type="pres">
      <dgm:prSet presAssocID="{A6817D78-4EE7-472C-90E5-3A8F44DA82BD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A9EACB-2C08-4229-BDFE-FCF62C8E99AA}" type="pres">
      <dgm:prSet presAssocID="{D56D1FE0-BDEB-41BC-A005-779AC693AB7E}" presName="spacing" presStyleCnt="0"/>
      <dgm:spPr/>
    </dgm:pt>
    <dgm:pt modelId="{F9BD892F-E4B3-43F5-A4A6-0E08899CF4D6}" type="pres">
      <dgm:prSet presAssocID="{434FEF50-B44F-41FA-A1B0-DED2599A6A82}" presName="composite" presStyleCnt="0"/>
      <dgm:spPr/>
    </dgm:pt>
    <dgm:pt modelId="{0EC23F21-84D3-4D53-848D-51D16150AF96}" type="pres">
      <dgm:prSet presAssocID="{434FEF50-B44F-41FA-A1B0-DED2599A6A82}" presName="imgShp" presStyleLbl="fgImgPlace1" presStyleIdx="1" presStyleCnt="4"/>
      <dgm:spPr>
        <a:xfrm>
          <a:off x="1219849" y="1741787"/>
          <a:ext cx="1340961" cy="1340961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bg1">
              <a:lumMod val="50000"/>
            </a:scheme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CDD5598D-C2CE-4A7B-B0A2-885A5C48A047}" type="pres">
      <dgm:prSet presAssocID="{434FEF50-B44F-41FA-A1B0-DED2599A6A82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D5819A-9911-434C-95AB-23E838924921}" type="pres">
      <dgm:prSet presAssocID="{7277783C-58C8-4F80-9D5B-6EB894F8EB3C}" presName="spacing" presStyleCnt="0"/>
      <dgm:spPr/>
    </dgm:pt>
    <dgm:pt modelId="{B1949329-C8B7-4698-864E-6B99BE7C648D}" type="pres">
      <dgm:prSet presAssocID="{AB38C59F-2B30-4452-A770-C8B66CD1650C}" presName="composite" presStyleCnt="0"/>
      <dgm:spPr/>
    </dgm:pt>
    <dgm:pt modelId="{8ADCE190-4184-417E-A440-DA3413B3866F}" type="pres">
      <dgm:prSet presAssocID="{AB38C59F-2B30-4452-A770-C8B66CD1650C}" presName="imgShp" presStyleLbl="fgImgPlace1" presStyleIdx="2" presStyleCnt="4"/>
      <dgm:spPr>
        <a:xfrm>
          <a:off x="1219849" y="3483035"/>
          <a:ext cx="1340961" cy="1340961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bg1">
              <a:lumMod val="50000"/>
            </a:scheme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516975C5-9E2B-440B-9FFB-DF23362B602A}" type="pres">
      <dgm:prSet presAssocID="{AB38C59F-2B30-4452-A770-C8B66CD1650C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699E03-065E-4D4E-B433-F26E64076898}" type="pres">
      <dgm:prSet presAssocID="{484366E8-80AC-4246-9C09-29DA281817F5}" presName="spacing" presStyleCnt="0"/>
      <dgm:spPr/>
    </dgm:pt>
    <dgm:pt modelId="{937D9B4C-E528-4053-A7ED-514EAACD56DB}" type="pres">
      <dgm:prSet presAssocID="{61FE3A97-F9B4-48C0-B7EF-D8007D334283}" presName="composite" presStyleCnt="0"/>
      <dgm:spPr/>
    </dgm:pt>
    <dgm:pt modelId="{F2330BB6-1621-4052-A265-82402FE39906}" type="pres">
      <dgm:prSet presAssocID="{61FE3A97-F9B4-48C0-B7EF-D8007D334283}" presName="imgShp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950C8B35-6CFC-4BC6-B853-59DD0B77410E}" type="pres">
      <dgm:prSet presAssocID="{61FE3A97-F9B4-48C0-B7EF-D8007D334283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2F838DD-93E9-444E-89BF-18C658917C74}" srcId="{BED7E950-CAE2-44C9-B383-A710C32D1FBA}" destId="{AB38C59F-2B30-4452-A770-C8B66CD1650C}" srcOrd="2" destOrd="0" parTransId="{16273465-4015-40F8-8F01-E1C49B7972DF}" sibTransId="{484366E8-80AC-4246-9C09-29DA281817F5}"/>
    <dgm:cxn modelId="{AFDD3FBC-8A71-45B1-8BA1-05C350750DC4}" srcId="{BED7E950-CAE2-44C9-B383-A710C32D1FBA}" destId="{434FEF50-B44F-41FA-A1B0-DED2599A6A82}" srcOrd="1" destOrd="0" parTransId="{14D50EEE-D8BB-411B-B93B-11DCE49E6A11}" sibTransId="{7277783C-58C8-4F80-9D5B-6EB894F8EB3C}"/>
    <dgm:cxn modelId="{7C91D8B4-EB5A-4FC8-9CD6-9956677879AE}" type="presOf" srcId="{434FEF50-B44F-41FA-A1B0-DED2599A6A82}" destId="{CDD5598D-C2CE-4A7B-B0A2-885A5C48A047}" srcOrd="0" destOrd="0" presId="urn:microsoft.com/office/officeart/2005/8/layout/vList3"/>
    <dgm:cxn modelId="{EC0B2A14-3FF6-4352-A080-81BFA3E52DA2}" srcId="{BED7E950-CAE2-44C9-B383-A710C32D1FBA}" destId="{61FE3A97-F9B4-48C0-B7EF-D8007D334283}" srcOrd="3" destOrd="0" parTransId="{CB34943B-EC81-46E6-B8DE-221C829F5140}" sibTransId="{6E0694A2-A698-4E53-A4DC-E2FD6B49C7E3}"/>
    <dgm:cxn modelId="{E128A513-A7ED-4AD6-920F-4EB59343A405}" type="presOf" srcId="{A6817D78-4EE7-472C-90E5-3A8F44DA82BD}" destId="{CAA7E60D-C105-4D63-846A-3BFF778AB766}" srcOrd="0" destOrd="0" presId="urn:microsoft.com/office/officeart/2005/8/layout/vList3"/>
    <dgm:cxn modelId="{21A280CB-B28B-4718-92C2-02503E63016A}" type="presOf" srcId="{BED7E950-CAE2-44C9-B383-A710C32D1FBA}" destId="{E92CF24B-FA90-4D35-AA2D-F2DA40947579}" srcOrd="0" destOrd="0" presId="urn:microsoft.com/office/officeart/2005/8/layout/vList3"/>
    <dgm:cxn modelId="{97602E56-53A2-46CE-AC90-993332653B20}" type="presOf" srcId="{61FE3A97-F9B4-48C0-B7EF-D8007D334283}" destId="{950C8B35-6CFC-4BC6-B853-59DD0B77410E}" srcOrd="0" destOrd="0" presId="urn:microsoft.com/office/officeart/2005/8/layout/vList3"/>
    <dgm:cxn modelId="{234FCF98-4BE8-4295-B229-BAE042923B71}" type="presOf" srcId="{AB38C59F-2B30-4452-A770-C8B66CD1650C}" destId="{516975C5-9E2B-440B-9FFB-DF23362B602A}" srcOrd="0" destOrd="0" presId="urn:microsoft.com/office/officeart/2005/8/layout/vList3"/>
    <dgm:cxn modelId="{86B430E3-365F-40F2-B6ED-BF9535FDDEAC}" srcId="{BED7E950-CAE2-44C9-B383-A710C32D1FBA}" destId="{A6817D78-4EE7-472C-90E5-3A8F44DA82BD}" srcOrd="0" destOrd="0" parTransId="{6E8D4039-BB32-4EBB-9CC2-2DD8241C1BEA}" sibTransId="{D56D1FE0-BDEB-41BC-A005-779AC693AB7E}"/>
    <dgm:cxn modelId="{BFE8CB1D-5A16-4A11-89A8-0E82290685A5}" type="presParOf" srcId="{E92CF24B-FA90-4D35-AA2D-F2DA40947579}" destId="{EEC6E882-0D85-45CE-BF25-CDC3CE9E24DD}" srcOrd="0" destOrd="0" presId="urn:microsoft.com/office/officeart/2005/8/layout/vList3"/>
    <dgm:cxn modelId="{DAAF80E4-8D1E-43DF-9271-3B2400E190E6}" type="presParOf" srcId="{EEC6E882-0D85-45CE-BF25-CDC3CE9E24DD}" destId="{E0865C95-A40B-4773-A667-70F1460C800B}" srcOrd="0" destOrd="0" presId="urn:microsoft.com/office/officeart/2005/8/layout/vList3"/>
    <dgm:cxn modelId="{2670EBDD-7FDA-4BAC-88E2-DDF619A551FD}" type="presParOf" srcId="{EEC6E882-0D85-45CE-BF25-CDC3CE9E24DD}" destId="{CAA7E60D-C105-4D63-846A-3BFF778AB766}" srcOrd="1" destOrd="0" presId="urn:microsoft.com/office/officeart/2005/8/layout/vList3"/>
    <dgm:cxn modelId="{4829F716-EFB4-4465-AD25-71F81831A3D9}" type="presParOf" srcId="{E92CF24B-FA90-4D35-AA2D-F2DA40947579}" destId="{2BA9EACB-2C08-4229-BDFE-FCF62C8E99AA}" srcOrd="1" destOrd="0" presId="urn:microsoft.com/office/officeart/2005/8/layout/vList3"/>
    <dgm:cxn modelId="{39C9ED60-0A04-46A9-8F67-F2DC1ADAABDE}" type="presParOf" srcId="{E92CF24B-FA90-4D35-AA2D-F2DA40947579}" destId="{F9BD892F-E4B3-43F5-A4A6-0E08899CF4D6}" srcOrd="2" destOrd="0" presId="urn:microsoft.com/office/officeart/2005/8/layout/vList3"/>
    <dgm:cxn modelId="{C21225FA-976C-4673-8169-0C6E74428AF4}" type="presParOf" srcId="{F9BD892F-E4B3-43F5-A4A6-0E08899CF4D6}" destId="{0EC23F21-84D3-4D53-848D-51D16150AF96}" srcOrd="0" destOrd="0" presId="urn:microsoft.com/office/officeart/2005/8/layout/vList3"/>
    <dgm:cxn modelId="{D5268DCC-3367-4D2B-A47A-89EF442ABE91}" type="presParOf" srcId="{F9BD892F-E4B3-43F5-A4A6-0E08899CF4D6}" destId="{CDD5598D-C2CE-4A7B-B0A2-885A5C48A047}" srcOrd="1" destOrd="0" presId="urn:microsoft.com/office/officeart/2005/8/layout/vList3"/>
    <dgm:cxn modelId="{43D3879A-3AD9-4FA2-962A-4138A2CDE086}" type="presParOf" srcId="{E92CF24B-FA90-4D35-AA2D-F2DA40947579}" destId="{16D5819A-9911-434C-95AB-23E838924921}" srcOrd="3" destOrd="0" presId="urn:microsoft.com/office/officeart/2005/8/layout/vList3"/>
    <dgm:cxn modelId="{83C43A61-B70F-4B45-9DC2-2B45D56D7851}" type="presParOf" srcId="{E92CF24B-FA90-4D35-AA2D-F2DA40947579}" destId="{B1949329-C8B7-4698-864E-6B99BE7C648D}" srcOrd="4" destOrd="0" presId="urn:microsoft.com/office/officeart/2005/8/layout/vList3"/>
    <dgm:cxn modelId="{06E67B10-A51B-4A01-9251-AC7F45C3F26D}" type="presParOf" srcId="{B1949329-C8B7-4698-864E-6B99BE7C648D}" destId="{8ADCE190-4184-417E-A440-DA3413B3866F}" srcOrd="0" destOrd="0" presId="urn:microsoft.com/office/officeart/2005/8/layout/vList3"/>
    <dgm:cxn modelId="{1D2D7601-7D54-4405-95FB-4B5EB90FF878}" type="presParOf" srcId="{B1949329-C8B7-4698-864E-6B99BE7C648D}" destId="{516975C5-9E2B-440B-9FFB-DF23362B602A}" srcOrd="1" destOrd="0" presId="urn:microsoft.com/office/officeart/2005/8/layout/vList3"/>
    <dgm:cxn modelId="{7157B365-CAC5-4158-9844-0183D16DB234}" type="presParOf" srcId="{E92CF24B-FA90-4D35-AA2D-F2DA40947579}" destId="{91699E03-065E-4D4E-B433-F26E64076898}" srcOrd="5" destOrd="0" presId="urn:microsoft.com/office/officeart/2005/8/layout/vList3"/>
    <dgm:cxn modelId="{2C2069D3-C032-4569-B506-9C6C43F004E6}" type="presParOf" srcId="{E92CF24B-FA90-4D35-AA2D-F2DA40947579}" destId="{937D9B4C-E528-4053-A7ED-514EAACD56DB}" srcOrd="6" destOrd="0" presId="urn:microsoft.com/office/officeart/2005/8/layout/vList3"/>
    <dgm:cxn modelId="{523ED617-6E9C-4878-B66E-D2BDBE9225C2}" type="presParOf" srcId="{937D9B4C-E528-4053-A7ED-514EAACD56DB}" destId="{F2330BB6-1621-4052-A265-82402FE39906}" srcOrd="0" destOrd="0" presId="urn:microsoft.com/office/officeart/2005/8/layout/vList3"/>
    <dgm:cxn modelId="{469B8F90-84A8-4E84-913D-01D9A1C3316F}" type="presParOf" srcId="{937D9B4C-E528-4053-A7ED-514EAACD56DB}" destId="{950C8B35-6CFC-4BC6-B853-59DD0B77410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ED7E950-CAE2-44C9-B383-A710C32D1FBA}" type="doc">
      <dgm:prSet loTypeId="urn:microsoft.com/office/officeart/2005/8/layout/vList3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A6817D78-4EE7-472C-90E5-3A8F44DA82BD}">
      <dgm:prSet custT="1"/>
      <dgm:spPr>
        <a:ln>
          <a:solidFill>
            <a:srgbClr val="7F7F7F"/>
          </a:solidFill>
        </a:ln>
      </dgm:spPr>
      <dgm:t>
        <a:bodyPr/>
        <a:lstStyle/>
        <a:p>
          <a:pPr algn="just"/>
          <a:r>
            <a:rPr lang="ru-RU" sz="1600" b="1" kern="1200" dirty="0" smtClean="0">
              <a:solidFill>
                <a:srgbClr val="000066"/>
              </a:solidFill>
              <a:latin typeface="+mn-lt"/>
              <a:ea typeface="+mn-ea"/>
              <a:cs typeface="Arial" panose="020B0604020202020204" pitchFamily="34" charset="0"/>
            </a:rPr>
            <a:t>Отсутствие утвержденных генеральных схем ГТС как в целом по стране, так и в регионах. Отсутствие данных о перспективных объемах потребления газа</a:t>
          </a:r>
          <a:endParaRPr lang="ru-RU" sz="1600" b="1" kern="1200" dirty="0">
            <a:solidFill>
              <a:srgbClr val="000066"/>
            </a:solidFill>
            <a:latin typeface="+mn-lt"/>
            <a:ea typeface="+mn-ea"/>
            <a:cs typeface="Arial" panose="020B0604020202020204" pitchFamily="34" charset="0"/>
          </a:endParaRPr>
        </a:p>
      </dgm:t>
    </dgm:pt>
    <dgm:pt modelId="{6E8D4039-BB32-4EBB-9CC2-2DD8241C1BEA}" type="parTrans" cxnId="{86B430E3-365F-40F2-B6ED-BF9535FDDEAC}">
      <dgm:prSet/>
      <dgm:spPr/>
      <dgm:t>
        <a:bodyPr/>
        <a:lstStyle/>
        <a:p>
          <a:endParaRPr lang="ru-RU"/>
        </a:p>
      </dgm:t>
    </dgm:pt>
    <dgm:pt modelId="{D56D1FE0-BDEB-41BC-A005-779AC693AB7E}" type="sibTrans" cxnId="{86B430E3-365F-40F2-B6ED-BF9535FDDEAC}">
      <dgm:prSet/>
      <dgm:spPr/>
      <dgm:t>
        <a:bodyPr/>
        <a:lstStyle/>
        <a:p>
          <a:endParaRPr lang="ru-RU"/>
        </a:p>
      </dgm:t>
    </dgm:pt>
    <dgm:pt modelId="{434FEF50-B44F-41FA-A1B0-DED2599A6A82}">
      <dgm:prSet custT="1"/>
      <dgm:spPr>
        <a:ln>
          <a:solidFill>
            <a:srgbClr val="7F7F7F"/>
          </a:solidFill>
        </a:ln>
      </dgm:spPr>
      <dgm:t>
        <a:bodyPr/>
        <a:lstStyle/>
        <a:p>
          <a:pPr algn="just"/>
          <a:r>
            <a:rPr lang="ru-RU" sz="1600" b="1" kern="1200" dirty="0" smtClean="0">
              <a:solidFill>
                <a:srgbClr val="000066"/>
              </a:solidFill>
              <a:latin typeface="+mn-lt"/>
              <a:ea typeface="+mn-ea"/>
              <a:cs typeface="Arial" panose="020B0604020202020204" pitchFamily="34" charset="0"/>
            </a:rPr>
            <a:t>Отсутствие анализа альтернативных вариантов организации газоснабжения до формирования инвестиционной программы</a:t>
          </a:r>
          <a:endParaRPr lang="ru-RU" sz="1600" b="1" kern="1200" dirty="0">
            <a:solidFill>
              <a:srgbClr val="000066"/>
            </a:solidFill>
            <a:latin typeface="+mn-lt"/>
            <a:ea typeface="+mn-ea"/>
            <a:cs typeface="Arial" panose="020B0604020202020204" pitchFamily="34" charset="0"/>
          </a:endParaRPr>
        </a:p>
      </dgm:t>
    </dgm:pt>
    <dgm:pt modelId="{14D50EEE-D8BB-411B-B93B-11DCE49E6A11}" type="parTrans" cxnId="{AFDD3FBC-8A71-45B1-8BA1-05C350750DC4}">
      <dgm:prSet/>
      <dgm:spPr/>
      <dgm:t>
        <a:bodyPr/>
        <a:lstStyle/>
        <a:p>
          <a:endParaRPr lang="ru-RU"/>
        </a:p>
      </dgm:t>
    </dgm:pt>
    <dgm:pt modelId="{7277783C-58C8-4F80-9D5B-6EB894F8EB3C}" type="sibTrans" cxnId="{AFDD3FBC-8A71-45B1-8BA1-05C350750DC4}">
      <dgm:prSet/>
      <dgm:spPr/>
      <dgm:t>
        <a:bodyPr/>
        <a:lstStyle/>
        <a:p>
          <a:endParaRPr lang="ru-RU"/>
        </a:p>
      </dgm:t>
    </dgm:pt>
    <dgm:pt modelId="{AB38C59F-2B30-4452-A770-C8B66CD1650C}">
      <dgm:prSet custT="1"/>
      <dgm:spPr>
        <a:ln>
          <a:solidFill>
            <a:srgbClr val="7F7F7F"/>
          </a:solidFill>
        </a:ln>
      </dgm:spPr>
      <dgm:t>
        <a:bodyPr/>
        <a:lstStyle/>
        <a:p>
          <a:pPr algn="just"/>
          <a:r>
            <a:rPr lang="ru-RU" sz="1600" b="1" kern="1200" dirty="0" smtClean="0">
              <a:solidFill>
                <a:srgbClr val="000066"/>
              </a:solidFill>
              <a:latin typeface="+mn-lt"/>
              <a:ea typeface="+mn-ea"/>
              <a:cs typeface="Arial" panose="020B0604020202020204" pitchFamily="34" charset="0"/>
            </a:rPr>
            <a:t>Отсутствие на стадии разработки проектной документации результатов проведения конкурса на определение поставщиков МТР</a:t>
          </a:r>
          <a:endParaRPr lang="ru-RU" sz="1600" b="1" kern="1200" dirty="0">
            <a:solidFill>
              <a:srgbClr val="000066"/>
            </a:solidFill>
            <a:latin typeface="+mn-lt"/>
            <a:ea typeface="+mn-ea"/>
            <a:cs typeface="Arial" panose="020B0604020202020204" pitchFamily="34" charset="0"/>
          </a:endParaRPr>
        </a:p>
      </dgm:t>
    </dgm:pt>
    <dgm:pt modelId="{16273465-4015-40F8-8F01-E1C49B7972DF}" type="parTrans" cxnId="{52F838DD-93E9-444E-89BF-18C658917C74}">
      <dgm:prSet/>
      <dgm:spPr/>
      <dgm:t>
        <a:bodyPr/>
        <a:lstStyle/>
        <a:p>
          <a:endParaRPr lang="ru-RU"/>
        </a:p>
      </dgm:t>
    </dgm:pt>
    <dgm:pt modelId="{484366E8-80AC-4246-9C09-29DA281817F5}" type="sibTrans" cxnId="{52F838DD-93E9-444E-89BF-18C658917C74}">
      <dgm:prSet/>
      <dgm:spPr/>
      <dgm:t>
        <a:bodyPr/>
        <a:lstStyle/>
        <a:p>
          <a:endParaRPr lang="ru-RU"/>
        </a:p>
      </dgm:t>
    </dgm:pt>
    <dgm:pt modelId="{E92CF24B-FA90-4D35-AA2D-F2DA40947579}" type="pres">
      <dgm:prSet presAssocID="{BED7E950-CAE2-44C9-B383-A710C32D1FBA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EC6E882-0D85-45CE-BF25-CDC3CE9E24DD}" type="pres">
      <dgm:prSet presAssocID="{A6817D78-4EE7-472C-90E5-3A8F44DA82BD}" presName="composite" presStyleCnt="0"/>
      <dgm:spPr/>
    </dgm:pt>
    <dgm:pt modelId="{E0865C95-A40B-4773-A667-70F1460C800B}" type="pres">
      <dgm:prSet presAssocID="{A6817D78-4EE7-472C-90E5-3A8F44DA82BD}" presName="imgShp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solidFill>
            <a:srgbClr val="7F7F7F"/>
          </a:solidFill>
        </a:ln>
      </dgm:spPr>
      <dgm:t>
        <a:bodyPr/>
        <a:lstStyle/>
        <a:p>
          <a:endParaRPr lang="ru-RU"/>
        </a:p>
      </dgm:t>
    </dgm:pt>
    <dgm:pt modelId="{CAA7E60D-C105-4D63-846A-3BFF778AB766}" type="pres">
      <dgm:prSet presAssocID="{A6817D78-4EE7-472C-90E5-3A8F44DA82BD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A9EACB-2C08-4229-BDFE-FCF62C8E99AA}" type="pres">
      <dgm:prSet presAssocID="{D56D1FE0-BDEB-41BC-A005-779AC693AB7E}" presName="spacing" presStyleCnt="0"/>
      <dgm:spPr/>
    </dgm:pt>
    <dgm:pt modelId="{F9BD892F-E4B3-43F5-A4A6-0E08899CF4D6}" type="pres">
      <dgm:prSet presAssocID="{434FEF50-B44F-41FA-A1B0-DED2599A6A82}" presName="composite" presStyleCnt="0"/>
      <dgm:spPr/>
    </dgm:pt>
    <dgm:pt modelId="{0EC23F21-84D3-4D53-848D-51D16150AF96}" type="pres">
      <dgm:prSet presAssocID="{434FEF50-B44F-41FA-A1B0-DED2599A6A82}" presName="imgShp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solidFill>
            <a:srgbClr val="7F7F7F"/>
          </a:solidFill>
        </a:ln>
      </dgm:spPr>
      <dgm:t>
        <a:bodyPr/>
        <a:lstStyle/>
        <a:p>
          <a:endParaRPr lang="ru-RU"/>
        </a:p>
      </dgm:t>
    </dgm:pt>
    <dgm:pt modelId="{CDD5598D-C2CE-4A7B-B0A2-885A5C48A047}" type="pres">
      <dgm:prSet presAssocID="{434FEF50-B44F-41FA-A1B0-DED2599A6A82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D5819A-9911-434C-95AB-23E838924921}" type="pres">
      <dgm:prSet presAssocID="{7277783C-58C8-4F80-9D5B-6EB894F8EB3C}" presName="spacing" presStyleCnt="0"/>
      <dgm:spPr/>
    </dgm:pt>
    <dgm:pt modelId="{B1949329-C8B7-4698-864E-6B99BE7C648D}" type="pres">
      <dgm:prSet presAssocID="{AB38C59F-2B30-4452-A770-C8B66CD1650C}" presName="composite" presStyleCnt="0"/>
      <dgm:spPr/>
    </dgm:pt>
    <dgm:pt modelId="{8ADCE190-4184-417E-A440-DA3413B3866F}" type="pres">
      <dgm:prSet presAssocID="{AB38C59F-2B30-4452-A770-C8B66CD1650C}" presName="imgShp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solidFill>
            <a:srgbClr val="7F7F7F"/>
          </a:solidFill>
        </a:ln>
      </dgm:spPr>
      <dgm:t>
        <a:bodyPr/>
        <a:lstStyle/>
        <a:p>
          <a:endParaRPr lang="ru-RU"/>
        </a:p>
      </dgm:t>
    </dgm:pt>
    <dgm:pt modelId="{516975C5-9E2B-440B-9FFB-DF23362B602A}" type="pres">
      <dgm:prSet presAssocID="{AB38C59F-2B30-4452-A770-C8B66CD1650C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A44A621-EECB-439F-9F7C-B279D367EEB9}" type="presOf" srcId="{434FEF50-B44F-41FA-A1B0-DED2599A6A82}" destId="{CDD5598D-C2CE-4A7B-B0A2-885A5C48A047}" srcOrd="0" destOrd="0" presId="urn:microsoft.com/office/officeart/2005/8/layout/vList3"/>
    <dgm:cxn modelId="{86B430E3-365F-40F2-B6ED-BF9535FDDEAC}" srcId="{BED7E950-CAE2-44C9-B383-A710C32D1FBA}" destId="{A6817D78-4EE7-472C-90E5-3A8F44DA82BD}" srcOrd="0" destOrd="0" parTransId="{6E8D4039-BB32-4EBB-9CC2-2DD8241C1BEA}" sibTransId="{D56D1FE0-BDEB-41BC-A005-779AC693AB7E}"/>
    <dgm:cxn modelId="{52F838DD-93E9-444E-89BF-18C658917C74}" srcId="{BED7E950-CAE2-44C9-B383-A710C32D1FBA}" destId="{AB38C59F-2B30-4452-A770-C8B66CD1650C}" srcOrd="2" destOrd="0" parTransId="{16273465-4015-40F8-8F01-E1C49B7972DF}" sibTransId="{484366E8-80AC-4246-9C09-29DA281817F5}"/>
    <dgm:cxn modelId="{09C74CA5-E610-47FA-9CED-884EEC6872E5}" type="presOf" srcId="{BED7E950-CAE2-44C9-B383-A710C32D1FBA}" destId="{E92CF24B-FA90-4D35-AA2D-F2DA40947579}" srcOrd="0" destOrd="0" presId="urn:microsoft.com/office/officeart/2005/8/layout/vList3"/>
    <dgm:cxn modelId="{7C2D7B7F-20D3-441E-8770-D23BCC02BC05}" type="presOf" srcId="{A6817D78-4EE7-472C-90E5-3A8F44DA82BD}" destId="{CAA7E60D-C105-4D63-846A-3BFF778AB766}" srcOrd="0" destOrd="0" presId="urn:microsoft.com/office/officeart/2005/8/layout/vList3"/>
    <dgm:cxn modelId="{AFDD3FBC-8A71-45B1-8BA1-05C350750DC4}" srcId="{BED7E950-CAE2-44C9-B383-A710C32D1FBA}" destId="{434FEF50-B44F-41FA-A1B0-DED2599A6A82}" srcOrd="1" destOrd="0" parTransId="{14D50EEE-D8BB-411B-B93B-11DCE49E6A11}" sibTransId="{7277783C-58C8-4F80-9D5B-6EB894F8EB3C}"/>
    <dgm:cxn modelId="{07828075-68F8-452D-A415-DB62EB5E224F}" type="presOf" srcId="{AB38C59F-2B30-4452-A770-C8B66CD1650C}" destId="{516975C5-9E2B-440B-9FFB-DF23362B602A}" srcOrd="0" destOrd="0" presId="urn:microsoft.com/office/officeart/2005/8/layout/vList3"/>
    <dgm:cxn modelId="{D7995094-1F9B-4C56-BFAD-F24A9C0E1ABC}" type="presParOf" srcId="{E92CF24B-FA90-4D35-AA2D-F2DA40947579}" destId="{EEC6E882-0D85-45CE-BF25-CDC3CE9E24DD}" srcOrd="0" destOrd="0" presId="urn:microsoft.com/office/officeart/2005/8/layout/vList3"/>
    <dgm:cxn modelId="{B1D7BBAF-442C-40F2-A667-ECDDB979C9B5}" type="presParOf" srcId="{EEC6E882-0D85-45CE-BF25-CDC3CE9E24DD}" destId="{E0865C95-A40B-4773-A667-70F1460C800B}" srcOrd="0" destOrd="0" presId="urn:microsoft.com/office/officeart/2005/8/layout/vList3"/>
    <dgm:cxn modelId="{2AC0AD24-9326-4088-80C8-C848FA58B703}" type="presParOf" srcId="{EEC6E882-0D85-45CE-BF25-CDC3CE9E24DD}" destId="{CAA7E60D-C105-4D63-846A-3BFF778AB766}" srcOrd="1" destOrd="0" presId="urn:microsoft.com/office/officeart/2005/8/layout/vList3"/>
    <dgm:cxn modelId="{0896475A-AA07-40DC-A24C-81E260C9DED0}" type="presParOf" srcId="{E92CF24B-FA90-4D35-AA2D-F2DA40947579}" destId="{2BA9EACB-2C08-4229-BDFE-FCF62C8E99AA}" srcOrd="1" destOrd="0" presId="urn:microsoft.com/office/officeart/2005/8/layout/vList3"/>
    <dgm:cxn modelId="{368252D4-AE48-4E17-AB6F-F1976F656E4C}" type="presParOf" srcId="{E92CF24B-FA90-4D35-AA2D-F2DA40947579}" destId="{F9BD892F-E4B3-43F5-A4A6-0E08899CF4D6}" srcOrd="2" destOrd="0" presId="urn:microsoft.com/office/officeart/2005/8/layout/vList3"/>
    <dgm:cxn modelId="{B5FC85C9-04DB-4FF6-B723-4BE8516E5DCE}" type="presParOf" srcId="{F9BD892F-E4B3-43F5-A4A6-0E08899CF4D6}" destId="{0EC23F21-84D3-4D53-848D-51D16150AF96}" srcOrd="0" destOrd="0" presId="urn:microsoft.com/office/officeart/2005/8/layout/vList3"/>
    <dgm:cxn modelId="{FA921E79-8674-4812-B0CE-FE1B9E192BFC}" type="presParOf" srcId="{F9BD892F-E4B3-43F5-A4A6-0E08899CF4D6}" destId="{CDD5598D-C2CE-4A7B-B0A2-885A5C48A047}" srcOrd="1" destOrd="0" presId="urn:microsoft.com/office/officeart/2005/8/layout/vList3"/>
    <dgm:cxn modelId="{35B1ED6F-50DD-4F13-804C-8E8FA689833A}" type="presParOf" srcId="{E92CF24B-FA90-4D35-AA2D-F2DA40947579}" destId="{16D5819A-9911-434C-95AB-23E838924921}" srcOrd="3" destOrd="0" presId="urn:microsoft.com/office/officeart/2005/8/layout/vList3"/>
    <dgm:cxn modelId="{9C27BCF5-D583-45D3-A9A0-5CBE4240E1DB}" type="presParOf" srcId="{E92CF24B-FA90-4D35-AA2D-F2DA40947579}" destId="{B1949329-C8B7-4698-864E-6B99BE7C648D}" srcOrd="4" destOrd="0" presId="urn:microsoft.com/office/officeart/2005/8/layout/vList3"/>
    <dgm:cxn modelId="{6654DF09-0665-40D5-81C5-B61F6B20BA72}" type="presParOf" srcId="{B1949329-C8B7-4698-864E-6B99BE7C648D}" destId="{8ADCE190-4184-417E-A440-DA3413B3866F}" srcOrd="0" destOrd="0" presId="urn:microsoft.com/office/officeart/2005/8/layout/vList3"/>
    <dgm:cxn modelId="{49DD6181-6D89-4BA7-ABAD-11917AFAB13A}" type="presParOf" srcId="{B1949329-C8B7-4698-864E-6B99BE7C648D}" destId="{516975C5-9E2B-440B-9FFB-DF23362B602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1A0913A-D9FF-4045-A6D9-C1D4DD556DE3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E5C4CC2-5C9B-451E-8AB2-437ADD6CBEF7}">
      <dgm:prSet phldrT="[Текст]" custT="1"/>
      <dgm:spPr>
        <a:solidFill>
          <a:srgbClr val="CCE3F4"/>
        </a:solidFill>
        <a:ln>
          <a:solidFill>
            <a:srgbClr val="7F7F7F"/>
          </a:solidFill>
        </a:ln>
      </dgm:spPr>
      <dgm:t>
        <a:bodyPr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150" b="1" kern="1200" dirty="0" smtClean="0">
            <a:solidFill>
              <a:srgbClr val="000066"/>
            </a:solidFill>
            <a:latin typeface="+mn-lt"/>
            <a:ea typeface="+mn-ea"/>
            <a:cs typeface="Arial" panose="020B0604020202020204" pitchFamily="34" charset="0"/>
          </a:endParaRPr>
        </a:p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150" b="1" kern="1200" dirty="0" smtClean="0">
              <a:solidFill>
                <a:srgbClr val="000066"/>
              </a:solidFill>
              <a:latin typeface="+mn-lt"/>
              <a:ea typeface="+mn-ea"/>
              <a:cs typeface="Arial" panose="020B0604020202020204" pitchFamily="34" charset="0"/>
            </a:rPr>
            <a:t>начало</a:t>
          </a:r>
          <a:endParaRPr lang="ru-RU" sz="1150" b="1" kern="1200" dirty="0">
            <a:solidFill>
              <a:srgbClr val="000066"/>
            </a:solidFill>
            <a:latin typeface="+mn-lt"/>
            <a:ea typeface="+mn-ea"/>
            <a:cs typeface="Arial" panose="020B0604020202020204" pitchFamily="34" charset="0"/>
          </a:endParaRPr>
        </a:p>
      </dgm:t>
    </dgm:pt>
    <dgm:pt modelId="{DCC5244E-0664-4CF1-BAFD-0F369CC5B4FB}" type="parTrans" cxnId="{E05EA97C-B7D7-4D8B-8BC8-1631D2F6B4E9}">
      <dgm:prSet/>
      <dgm:spPr/>
      <dgm:t>
        <a:bodyPr/>
        <a:lstStyle/>
        <a:p>
          <a:endParaRPr lang="ru-RU"/>
        </a:p>
      </dgm:t>
    </dgm:pt>
    <dgm:pt modelId="{B030BD1E-ADC4-458D-8EB2-1CB685734DF4}" type="sibTrans" cxnId="{E05EA97C-B7D7-4D8B-8BC8-1631D2F6B4E9}">
      <dgm:prSet/>
      <dgm:spPr/>
      <dgm:t>
        <a:bodyPr/>
        <a:lstStyle/>
        <a:p>
          <a:endParaRPr lang="ru-RU"/>
        </a:p>
      </dgm:t>
    </dgm:pt>
    <dgm:pt modelId="{BD622B50-EC20-4AD8-A03C-756AEFEC9339}">
      <dgm:prSet phldrT="[Текст]" custT="1"/>
      <dgm:spPr>
        <a:ln>
          <a:solidFill>
            <a:srgbClr val="7F7F7F"/>
          </a:solidFill>
        </a:ln>
      </dgm:spPr>
      <dgm:t>
        <a:bodyPr/>
        <a:lstStyle/>
        <a:p>
          <a:r>
            <a:rPr lang="ru-RU" sz="1200" b="1" kern="1200" dirty="0" smtClean="0">
              <a:solidFill>
                <a:srgbClr val="000066"/>
              </a:solidFill>
              <a:latin typeface="+mn-lt"/>
              <a:ea typeface="+mn-ea"/>
              <a:cs typeface="Arial" panose="020B0604020202020204" pitchFamily="34" charset="0"/>
            </a:rPr>
            <a:t>Передача ТЧДЗ Заказчику</a:t>
          </a:r>
          <a:endParaRPr lang="ru-RU" sz="1200" b="1" kern="1200" dirty="0">
            <a:solidFill>
              <a:srgbClr val="000066"/>
            </a:solidFill>
            <a:latin typeface="+mn-lt"/>
            <a:ea typeface="+mn-ea"/>
            <a:cs typeface="Arial" panose="020B0604020202020204" pitchFamily="34" charset="0"/>
          </a:endParaRPr>
        </a:p>
      </dgm:t>
    </dgm:pt>
    <dgm:pt modelId="{9B325D92-C719-452F-8FC5-391517B479C8}" type="parTrans" cxnId="{B04EB27C-305C-4548-AC03-B51112EA4673}">
      <dgm:prSet/>
      <dgm:spPr/>
      <dgm:t>
        <a:bodyPr/>
        <a:lstStyle/>
        <a:p>
          <a:endParaRPr lang="ru-RU"/>
        </a:p>
      </dgm:t>
    </dgm:pt>
    <dgm:pt modelId="{D8A80A02-C52C-4398-8707-2C787FA9993B}" type="sibTrans" cxnId="{B04EB27C-305C-4548-AC03-B51112EA4673}">
      <dgm:prSet/>
      <dgm:spPr/>
      <dgm:t>
        <a:bodyPr/>
        <a:lstStyle/>
        <a:p>
          <a:endParaRPr lang="ru-RU"/>
        </a:p>
      </dgm:t>
    </dgm:pt>
    <dgm:pt modelId="{39F4C40D-F239-49C8-9FD4-EE69D2213B58}">
      <dgm:prSet phldrT="[Текст]" custT="1"/>
      <dgm:spPr>
        <a:solidFill>
          <a:srgbClr val="C4DEF2"/>
        </a:solidFill>
        <a:ln>
          <a:solidFill>
            <a:srgbClr val="7F7F7F"/>
          </a:solidFill>
        </a:ln>
      </dgm:spPr>
      <dgm:t>
        <a:bodyPr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150" b="1" kern="1200" dirty="0" smtClean="0">
            <a:solidFill>
              <a:srgbClr val="000066"/>
            </a:solidFill>
            <a:latin typeface="+mn-lt"/>
            <a:ea typeface="+mn-ea"/>
            <a:cs typeface="Arial" panose="020B0604020202020204" pitchFamily="34" charset="0"/>
          </a:endParaRPr>
        </a:p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150" b="1" kern="1200" dirty="0" smtClean="0">
              <a:solidFill>
                <a:srgbClr val="000066"/>
              </a:solidFill>
              <a:latin typeface="+mn-lt"/>
              <a:ea typeface="+mn-ea"/>
              <a:cs typeface="Arial" panose="020B0604020202020204" pitchFamily="34" charset="0"/>
            </a:rPr>
            <a:t>53</a:t>
          </a:r>
          <a:endParaRPr lang="ru-RU" sz="1150" b="1" kern="1200" dirty="0">
            <a:solidFill>
              <a:srgbClr val="000066"/>
            </a:solidFill>
            <a:latin typeface="+mn-lt"/>
            <a:ea typeface="+mn-ea"/>
            <a:cs typeface="Arial" panose="020B0604020202020204" pitchFamily="34" charset="0"/>
          </a:endParaRPr>
        </a:p>
      </dgm:t>
    </dgm:pt>
    <dgm:pt modelId="{F5BDCC49-88EE-46E5-AFA8-FD385696E0EC}" type="parTrans" cxnId="{2DFC4D53-C229-4A2A-95B8-BF08F99E2031}">
      <dgm:prSet/>
      <dgm:spPr/>
      <dgm:t>
        <a:bodyPr/>
        <a:lstStyle/>
        <a:p>
          <a:endParaRPr lang="ru-RU"/>
        </a:p>
      </dgm:t>
    </dgm:pt>
    <dgm:pt modelId="{1287D1D2-7866-4A50-9E9C-E648B14BA667}" type="sibTrans" cxnId="{2DFC4D53-C229-4A2A-95B8-BF08F99E2031}">
      <dgm:prSet/>
      <dgm:spPr/>
      <dgm:t>
        <a:bodyPr/>
        <a:lstStyle/>
        <a:p>
          <a:endParaRPr lang="ru-RU"/>
        </a:p>
      </dgm:t>
    </dgm:pt>
    <dgm:pt modelId="{EAB5CC62-59B7-49C8-A31C-260EE6A56040}">
      <dgm:prSet phldrT="[Текст]" custT="1"/>
      <dgm:spPr>
        <a:ln>
          <a:solidFill>
            <a:srgbClr val="7F7F7F"/>
          </a:solidFill>
        </a:ln>
      </dgm:spPr>
      <dgm:t>
        <a:bodyPr/>
        <a:lstStyle/>
        <a:p>
          <a:r>
            <a:rPr lang="ru-RU" sz="1200" b="1" kern="1200" dirty="0" smtClean="0">
              <a:solidFill>
                <a:srgbClr val="000066"/>
              </a:solidFill>
              <a:latin typeface="+mn-lt"/>
              <a:ea typeface="+mn-ea"/>
              <a:cs typeface="Arial" panose="020B0604020202020204" pitchFamily="34" charset="0"/>
            </a:rPr>
            <a:t>Подготовка полного комплекта документов для проведения конкурса (около 11 недель</a:t>
          </a:r>
          <a:r>
            <a:rPr lang="ru-RU" sz="1300" b="1" kern="1200" dirty="0" smtClean="0">
              <a:solidFill>
                <a:srgbClr val="000066"/>
              </a:solidFill>
              <a:latin typeface="+mn-lt"/>
              <a:ea typeface="+mn-ea"/>
              <a:cs typeface="Arial" panose="020B0604020202020204" pitchFamily="34" charset="0"/>
            </a:rPr>
            <a:t>)</a:t>
          </a:r>
          <a:endParaRPr lang="ru-RU" sz="1300" b="1" kern="1200" dirty="0">
            <a:solidFill>
              <a:srgbClr val="000066"/>
            </a:solidFill>
            <a:latin typeface="+mn-lt"/>
            <a:ea typeface="+mn-ea"/>
            <a:cs typeface="Arial" panose="020B0604020202020204" pitchFamily="34" charset="0"/>
          </a:endParaRPr>
        </a:p>
      </dgm:t>
    </dgm:pt>
    <dgm:pt modelId="{B4F1FA83-E5EE-4BA3-80B9-635E66A3F60E}" type="parTrans" cxnId="{720C2AF1-EB85-4DA3-AF03-EB8D6D7A6552}">
      <dgm:prSet/>
      <dgm:spPr/>
      <dgm:t>
        <a:bodyPr/>
        <a:lstStyle/>
        <a:p>
          <a:endParaRPr lang="ru-RU"/>
        </a:p>
      </dgm:t>
    </dgm:pt>
    <dgm:pt modelId="{2BAEE740-2D76-438A-A823-D2F32F4D725D}" type="sibTrans" cxnId="{720C2AF1-EB85-4DA3-AF03-EB8D6D7A6552}">
      <dgm:prSet/>
      <dgm:spPr/>
      <dgm:t>
        <a:bodyPr/>
        <a:lstStyle/>
        <a:p>
          <a:endParaRPr lang="ru-RU"/>
        </a:p>
      </dgm:t>
    </dgm:pt>
    <dgm:pt modelId="{DA671BEF-2C4F-4397-B74C-F176B4B7EFA0}">
      <dgm:prSet custT="1"/>
      <dgm:spPr>
        <a:solidFill>
          <a:srgbClr val="B7D7EF"/>
        </a:solidFill>
        <a:ln>
          <a:solidFill>
            <a:srgbClr val="7F7F7F"/>
          </a:solidFill>
        </a:ln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150" b="1" kern="1200" spc="-100" baseline="0" dirty="0" smtClean="0">
            <a:solidFill>
              <a:srgbClr val="000066"/>
            </a:solidFill>
            <a:latin typeface="+mn-lt"/>
            <a:ea typeface="+mn-ea"/>
            <a:cs typeface="Arial" panose="020B0604020202020204" pitchFamily="34" charset="0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150" b="1" kern="1200" spc="-100" baseline="0" dirty="0" smtClean="0">
              <a:solidFill>
                <a:srgbClr val="000066"/>
              </a:solidFill>
              <a:latin typeface="+mn-lt"/>
              <a:ea typeface="+mn-ea"/>
              <a:cs typeface="Arial" panose="020B0604020202020204" pitchFamily="34" charset="0"/>
            </a:rPr>
            <a:t>Не  регламентируется</a:t>
          </a:r>
          <a:endParaRPr lang="ru-RU" sz="1150" kern="1200" spc="-100" baseline="0" dirty="0"/>
        </a:p>
      </dgm:t>
    </dgm:pt>
    <dgm:pt modelId="{755DA712-22B5-4F2A-BBA9-EC240EE8740F}" type="parTrans" cxnId="{65CFE635-E726-48EC-A320-4AE5971C3980}">
      <dgm:prSet/>
      <dgm:spPr/>
      <dgm:t>
        <a:bodyPr/>
        <a:lstStyle/>
        <a:p>
          <a:endParaRPr lang="ru-RU"/>
        </a:p>
      </dgm:t>
    </dgm:pt>
    <dgm:pt modelId="{1375F1AA-346F-43BD-B280-F6F927D59B1C}" type="sibTrans" cxnId="{65CFE635-E726-48EC-A320-4AE5971C3980}">
      <dgm:prSet/>
      <dgm:spPr/>
      <dgm:t>
        <a:bodyPr/>
        <a:lstStyle/>
        <a:p>
          <a:endParaRPr lang="ru-RU"/>
        </a:p>
      </dgm:t>
    </dgm:pt>
    <dgm:pt modelId="{4F44BB8F-33FE-4790-B788-77BDCEF9D05F}">
      <dgm:prSet custT="1"/>
      <dgm:spPr>
        <a:ln>
          <a:solidFill>
            <a:srgbClr val="7F7F7F"/>
          </a:solidFill>
        </a:ln>
      </dgm:spPr>
      <dgm:t>
        <a:bodyPr/>
        <a:lstStyle/>
        <a:p>
          <a:r>
            <a:rPr lang="ru-RU" sz="1200" b="1" kern="1200" dirty="0" smtClean="0">
              <a:solidFill>
                <a:srgbClr val="000066"/>
              </a:solidFill>
              <a:latin typeface="+mn-lt"/>
              <a:ea typeface="+mn-ea"/>
              <a:cs typeface="Arial" panose="020B0604020202020204" pitchFamily="34" charset="0"/>
            </a:rPr>
            <a:t>Объявление конкурентной закупки  – закупка должна проводиться в соответствии с Планом конкурентных закупок Группы Газпром на предстоящий год</a:t>
          </a:r>
          <a:endParaRPr lang="ru-RU" sz="1200" b="1" kern="1200" dirty="0">
            <a:solidFill>
              <a:srgbClr val="000066"/>
            </a:solidFill>
            <a:latin typeface="+mn-lt"/>
            <a:ea typeface="+mn-ea"/>
            <a:cs typeface="Arial" panose="020B0604020202020204" pitchFamily="34" charset="0"/>
          </a:endParaRPr>
        </a:p>
      </dgm:t>
    </dgm:pt>
    <dgm:pt modelId="{DF7B6E6F-3693-422E-86F3-D3230E34B430}" type="parTrans" cxnId="{A90F5A76-8317-425C-8EE0-E1C14AFF1D3B}">
      <dgm:prSet/>
      <dgm:spPr/>
      <dgm:t>
        <a:bodyPr/>
        <a:lstStyle/>
        <a:p>
          <a:endParaRPr lang="ru-RU"/>
        </a:p>
      </dgm:t>
    </dgm:pt>
    <dgm:pt modelId="{58F06EF4-24FC-4E94-AC4B-FED13D7D5427}" type="sibTrans" cxnId="{A90F5A76-8317-425C-8EE0-E1C14AFF1D3B}">
      <dgm:prSet/>
      <dgm:spPr/>
      <dgm:t>
        <a:bodyPr/>
        <a:lstStyle/>
        <a:p>
          <a:endParaRPr lang="ru-RU"/>
        </a:p>
      </dgm:t>
    </dgm:pt>
    <dgm:pt modelId="{ACAFEE6E-6D22-4550-9716-1E96865FB9DF}">
      <dgm:prSet custT="1"/>
      <dgm:spPr>
        <a:solidFill>
          <a:srgbClr val="9FC9E9"/>
        </a:solidFill>
        <a:ln>
          <a:solidFill>
            <a:srgbClr val="7F7F7F"/>
          </a:solidFill>
        </a:ln>
      </dgm:spPr>
      <dgm:t>
        <a:bodyPr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150" b="1" kern="1200" dirty="0" smtClean="0">
            <a:solidFill>
              <a:srgbClr val="000066"/>
            </a:solidFill>
            <a:latin typeface="+mn-lt"/>
            <a:ea typeface="+mn-ea"/>
            <a:cs typeface="Arial" panose="020B0604020202020204" pitchFamily="34" charset="0"/>
          </a:endParaRPr>
        </a:p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150" b="1" kern="1200" dirty="0" smtClean="0">
              <a:solidFill>
                <a:srgbClr val="000066"/>
              </a:solidFill>
              <a:latin typeface="+mn-lt"/>
              <a:ea typeface="+mn-ea"/>
              <a:cs typeface="Arial" panose="020B0604020202020204" pitchFamily="34" charset="0"/>
            </a:rPr>
            <a:t>Минимум 44</a:t>
          </a:r>
          <a:endParaRPr lang="ru-RU" sz="1150" b="1" kern="1200" dirty="0">
            <a:solidFill>
              <a:srgbClr val="000066"/>
            </a:solidFill>
            <a:latin typeface="+mn-lt"/>
            <a:ea typeface="+mn-ea"/>
            <a:cs typeface="Arial" panose="020B0604020202020204" pitchFamily="34" charset="0"/>
          </a:endParaRPr>
        </a:p>
      </dgm:t>
    </dgm:pt>
    <dgm:pt modelId="{ACDAE463-9F7A-4016-BF76-69E77BB93897}" type="parTrans" cxnId="{B1D6F44A-082E-44BB-991D-4E277A789C13}">
      <dgm:prSet/>
      <dgm:spPr/>
      <dgm:t>
        <a:bodyPr/>
        <a:lstStyle/>
        <a:p>
          <a:endParaRPr lang="ru-RU"/>
        </a:p>
      </dgm:t>
    </dgm:pt>
    <dgm:pt modelId="{1BBC4D46-59E5-4297-A43C-2D19983C56CD}" type="sibTrans" cxnId="{B1D6F44A-082E-44BB-991D-4E277A789C13}">
      <dgm:prSet/>
      <dgm:spPr/>
      <dgm:t>
        <a:bodyPr/>
        <a:lstStyle/>
        <a:p>
          <a:endParaRPr lang="ru-RU"/>
        </a:p>
      </dgm:t>
    </dgm:pt>
    <dgm:pt modelId="{E214631D-05A5-4F6D-8449-65DCE3AD9E71}">
      <dgm:prSet custT="1"/>
      <dgm:spPr>
        <a:ln>
          <a:solidFill>
            <a:srgbClr val="7F7F7F"/>
          </a:solidFill>
        </a:ln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b="1" kern="1200" dirty="0" smtClean="0">
              <a:solidFill>
                <a:srgbClr val="000066"/>
              </a:solidFill>
              <a:latin typeface="+mn-lt"/>
              <a:ea typeface="+mn-ea"/>
              <a:cs typeface="Arial" panose="020B0604020202020204" pitchFamily="34" charset="0"/>
            </a:rPr>
            <a:t>Проведение конкурса и подведение итогов (около 9 недель)</a:t>
          </a:r>
          <a:endParaRPr lang="ru-RU" sz="1200" b="1" kern="1200" dirty="0">
            <a:solidFill>
              <a:srgbClr val="000066"/>
            </a:solidFill>
            <a:latin typeface="+mn-lt"/>
            <a:ea typeface="+mn-ea"/>
            <a:cs typeface="Arial" panose="020B0604020202020204" pitchFamily="34" charset="0"/>
          </a:endParaRPr>
        </a:p>
      </dgm:t>
    </dgm:pt>
    <dgm:pt modelId="{2F77A5E1-45CA-4C58-9434-6589467CD456}" type="parTrans" cxnId="{73B6D1D1-E370-4BD8-8560-2E119C1FB4C1}">
      <dgm:prSet/>
      <dgm:spPr/>
      <dgm:t>
        <a:bodyPr/>
        <a:lstStyle/>
        <a:p>
          <a:endParaRPr lang="ru-RU"/>
        </a:p>
      </dgm:t>
    </dgm:pt>
    <dgm:pt modelId="{684B4479-D41F-4C6F-B4FB-B89FA159660E}" type="sibTrans" cxnId="{73B6D1D1-E370-4BD8-8560-2E119C1FB4C1}">
      <dgm:prSet/>
      <dgm:spPr/>
      <dgm:t>
        <a:bodyPr/>
        <a:lstStyle/>
        <a:p>
          <a:endParaRPr lang="ru-RU"/>
        </a:p>
      </dgm:t>
    </dgm:pt>
    <dgm:pt modelId="{9B12E5C9-47DB-4060-9248-91FD8B1B6889}">
      <dgm:prSet custT="1"/>
      <dgm:spPr>
        <a:solidFill>
          <a:srgbClr val="88BDE4"/>
        </a:solidFill>
        <a:ln>
          <a:solidFill>
            <a:srgbClr val="7F7F7F"/>
          </a:solidFill>
        </a:ln>
      </dgm:spPr>
      <dgm:t>
        <a:bodyPr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150" b="1" kern="1200" dirty="0" smtClean="0">
              <a:solidFill>
                <a:srgbClr val="000066"/>
              </a:solidFill>
              <a:latin typeface="+mn-lt"/>
              <a:ea typeface="+mn-ea"/>
              <a:cs typeface="Arial" panose="020B0604020202020204" pitchFamily="34" charset="0"/>
            </a:rPr>
            <a:t>Итого:</a:t>
          </a:r>
        </a:p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150" b="1" kern="1200" dirty="0" smtClean="0">
              <a:solidFill>
                <a:srgbClr val="000066"/>
              </a:solidFill>
              <a:latin typeface="+mn-lt"/>
              <a:ea typeface="+mn-ea"/>
              <a:cs typeface="Arial" panose="020B0604020202020204" pitchFamily="34" charset="0"/>
            </a:rPr>
            <a:t>Минимум 97</a:t>
          </a:r>
          <a:endParaRPr lang="ru-RU" sz="1150" b="1" kern="1200" dirty="0">
            <a:solidFill>
              <a:srgbClr val="000066"/>
            </a:solidFill>
            <a:latin typeface="+mn-lt"/>
            <a:ea typeface="+mn-ea"/>
            <a:cs typeface="Arial" panose="020B0604020202020204" pitchFamily="34" charset="0"/>
          </a:endParaRPr>
        </a:p>
      </dgm:t>
    </dgm:pt>
    <dgm:pt modelId="{F0FF0004-FD03-4515-9E7B-EC10559A53CC}" type="parTrans" cxnId="{CC8C4464-802F-4A0D-BFB7-D4134C83E82D}">
      <dgm:prSet/>
      <dgm:spPr/>
      <dgm:t>
        <a:bodyPr/>
        <a:lstStyle/>
        <a:p>
          <a:endParaRPr lang="ru-RU"/>
        </a:p>
      </dgm:t>
    </dgm:pt>
    <dgm:pt modelId="{9EC65613-D495-4BDA-A5C3-5D76F9DC5A47}" type="sibTrans" cxnId="{CC8C4464-802F-4A0D-BFB7-D4134C83E82D}">
      <dgm:prSet/>
      <dgm:spPr/>
      <dgm:t>
        <a:bodyPr/>
        <a:lstStyle/>
        <a:p>
          <a:endParaRPr lang="ru-RU"/>
        </a:p>
      </dgm:t>
    </dgm:pt>
    <dgm:pt modelId="{C19AE29E-7E13-4052-98EB-1AFEC82E071C}">
      <dgm:prSet custT="1"/>
      <dgm:spPr>
        <a:ln>
          <a:solidFill>
            <a:srgbClr val="7F7F7F"/>
          </a:solidFill>
        </a:ln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b="1" kern="1200" dirty="0" smtClean="0">
              <a:solidFill>
                <a:srgbClr val="000066"/>
              </a:solidFill>
              <a:latin typeface="+mn-lt"/>
              <a:ea typeface="+mn-ea"/>
              <a:cs typeface="Arial" panose="020B0604020202020204" pitchFamily="34" charset="0"/>
            </a:rPr>
            <a:t>Итого от момента передачи ТЧДЗ Заказчику до получения результатов конкурса – </a:t>
          </a:r>
          <a:r>
            <a:rPr lang="ru-RU" sz="1200" b="1" kern="1200" dirty="0" smtClean="0">
              <a:solidFill>
                <a:srgbClr val="FF0000"/>
              </a:solidFill>
              <a:latin typeface="+mn-lt"/>
              <a:ea typeface="+mn-ea"/>
              <a:cs typeface="Arial" panose="020B0604020202020204" pitchFamily="34" charset="0"/>
            </a:rPr>
            <a:t>МИНИМУМ 4,5 МЕСЯЦА</a:t>
          </a:r>
          <a:endParaRPr lang="ru-RU" sz="1200" b="1" kern="1200" dirty="0">
            <a:solidFill>
              <a:srgbClr val="FF0000"/>
            </a:solidFill>
            <a:latin typeface="+mn-lt"/>
            <a:ea typeface="+mn-ea"/>
            <a:cs typeface="Arial" panose="020B0604020202020204" pitchFamily="34" charset="0"/>
          </a:endParaRPr>
        </a:p>
      </dgm:t>
    </dgm:pt>
    <dgm:pt modelId="{B015C349-03DC-47DB-BA02-7AA07EAC4264}" type="parTrans" cxnId="{167E4B8D-F2D0-4AF4-BF07-D3A74DF69282}">
      <dgm:prSet/>
      <dgm:spPr/>
      <dgm:t>
        <a:bodyPr/>
        <a:lstStyle/>
        <a:p>
          <a:endParaRPr lang="ru-RU"/>
        </a:p>
      </dgm:t>
    </dgm:pt>
    <dgm:pt modelId="{12144B6E-303A-4DA0-BD37-77D09F392B54}" type="sibTrans" cxnId="{167E4B8D-F2D0-4AF4-BF07-D3A74DF69282}">
      <dgm:prSet/>
      <dgm:spPr/>
      <dgm:t>
        <a:bodyPr/>
        <a:lstStyle/>
        <a:p>
          <a:endParaRPr lang="ru-RU"/>
        </a:p>
      </dgm:t>
    </dgm:pt>
    <dgm:pt modelId="{2FE10207-DE0E-4364-8964-3EC998FF14AE}" type="pres">
      <dgm:prSet presAssocID="{41A0913A-D9FF-4045-A6D9-C1D4DD556DE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E6DFA85-AB41-4CD3-8154-31B6D1482ACB}" type="pres">
      <dgm:prSet presAssocID="{3E5C4CC2-5C9B-451E-8AB2-437ADD6CBEF7}" presName="composite" presStyleCnt="0"/>
      <dgm:spPr/>
    </dgm:pt>
    <dgm:pt modelId="{AF70E71D-466C-4B52-9C4B-4AB5C4D70FEF}" type="pres">
      <dgm:prSet presAssocID="{3E5C4CC2-5C9B-451E-8AB2-437ADD6CBEF7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A07C55-CE8A-4671-9AD2-D788CA694531}" type="pres">
      <dgm:prSet presAssocID="{3E5C4CC2-5C9B-451E-8AB2-437ADD6CBEF7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DCD38C-EC47-40A3-9DA9-D062B05CF3B9}" type="pres">
      <dgm:prSet presAssocID="{B030BD1E-ADC4-458D-8EB2-1CB685734DF4}" presName="sp" presStyleCnt="0"/>
      <dgm:spPr/>
    </dgm:pt>
    <dgm:pt modelId="{C339671C-7319-4F9A-A1E5-0760834E01DC}" type="pres">
      <dgm:prSet presAssocID="{39F4C40D-F239-49C8-9FD4-EE69D2213B58}" presName="composite" presStyleCnt="0"/>
      <dgm:spPr/>
    </dgm:pt>
    <dgm:pt modelId="{F779CE32-474C-4331-A77A-D114042C4FA2}" type="pres">
      <dgm:prSet presAssocID="{39F4C40D-F239-49C8-9FD4-EE69D2213B58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955734-D386-427B-9904-080827BA8A3C}" type="pres">
      <dgm:prSet presAssocID="{39F4C40D-F239-49C8-9FD4-EE69D2213B58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3E8871-4996-4DDA-A183-50DEE5B719EB}" type="pres">
      <dgm:prSet presAssocID="{1287D1D2-7866-4A50-9E9C-E648B14BA667}" presName="sp" presStyleCnt="0"/>
      <dgm:spPr/>
    </dgm:pt>
    <dgm:pt modelId="{53179B66-B591-4ABA-9296-8C1773252B07}" type="pres">
      <dgm:prSet presAssocID="{DA671BEF-2C4F-4397-B74C-F176B4B7EFA0}" presName="composite" presStyleCnt="0"/>
      <dgm:spPr/>
    </dgm:pt>
    <dgm:pt modelId="{8A3F50D7-503E-4A0C-910A-4B0C5D653F29}" type="pres">
      <dgm:prSet presAssocID="{DA671BEF-2C4F-4397-B74C-F176B4B7EFA0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11F29F-F0D5-49B0-8AAE-4AD7ABFC5889}" type="pres">
      <dgm:prSet presAssocID="{DA671BEF-2C4F-4397-B74C-F176B4B7EFA0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183FE5-19F0-4EC0-87CA-0B5DD871DFD7}" type="pres">
      <dgm:prSet presAssocID="{1375F1AA-346F-43BD-B280-F6F927D59B1C}" presName="sp" presStyleCnt="0"/>
      <dgm:spPr/>
    </dgm:pt>
    <dgm:pt modelId="{5A47D686-26E9-494F-8893-15D01721AC21}" type="pres">
      <dgm:prSet presAssocID="{ACAFEE6E-6D22-4550-9716-1E96865FB9DF}" presName="composite" presStyleCnt="0"/>
      <dgm:spPr/>
    </dgm:pt>
    <dgm:pt modelId="{36437A69-42A9-4C83-A582-73A2AA6313D4}" type="pres">
      <dgm:prSet presAssocID="{ACAFEE6E-6D22-4550-9716-1E96865FB9DF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1DEB59-28C6-4B68-BC95-D5B2D22D1FBA}" type="pres">
      <dgm:prSet presAssocID="{ACAFEE6E-6D22-4550-9716-1E96865FB9DF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6C3A18-3297-4380-8434-34815B4CE2D0}" type="pres">
      <dgm:prSet presAssocID="{1BBC4D46-59E5-4297-A43C-2D19983C56CD}" presName="sp" presStyleCnt="0"/>
      <dgm:spPr/>
    </dgm:pt>
    <dgm:pt modelId="{215A1E64-6D04-4674-80B8-FB4299E2C100}" type="pres">
      <dgm:prSet presAssocID="{9B12E5C9-47DB-4060-9248-91FD8B1B6889}" presName="composite" presStyleCnt="0"/>
      <dgm:spPr/>
    </dgm:pt>
    <dgm:pt modelId="{04549D9D-661D-4645-AF6D-75F3A73282FF}" type="pres">
      <dgm:prSet presAssocID="{9B12E5C9-47DB-4060-9248-91FD8B1B6889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B4C872-8560-48A3-8FA8-8EEB6D3F8472}" type="pres">
      <dgm:prSet presAssocID="{9B12E5C9-47DB-4060-9248-91FD8B1B6889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5CFE635-E726-48EC-A320-4AE5971C3980}" srcId="{41A0913A-D9FF-4045-A6D9-C1D4DD556DE3}" destId="{DA671BEF-2C4F-4397-B74C-F176B4B7EFA0}" srcOrd="2" destOrd="0" parTransId="{755DA712-22B5-4F2A-BBA9-EC240EE8740F}" sibTransId="{1375F1AA-346F-43BD-B280-F6F927D59B1C}"/>
    <dgm:cxn modelId="{777AED23-A454-448C-94C8-47C17497EAC1}" type="presOf" srcId="{DA671BEF-2C4F-4397-B74C-F176B4B7EFA0}" destId="{8A3F50D7-503E-4A0C-910A-4B0C5D653F29}" srcOrd="0" destOrd="0" presId="urn:microsoft.com/office/officeart/2005/8/layout/chevron2"/>
    <dgm:cxn modelId="{00168992-AB30-407C-BBAA-919381FCC68C}" type="presOf" srcId="{41A0913A-D9FF-4045-A6D9-C1D4DD556DE3}" destId="{2FE10207-DE0E-4364-8964-3EC998FF14AE}" srcOrd="0" destOrd="0" presId="urn:microsoft.com/office/officeart/2005/8/layout/chevron2"/>
    <dgm:cxn modelId="{E05EA97C-B7D7-4D8B-8BC8-1631D2F6B4E9}" srcId="{41A0913A-D9FF-4045-A6D9-C1D4DD556DE3}" destId="{3E5C4CC2-5C9B-451E-8AB2-437ADD6CBEF7}" srcOrd="0" destOrd="0" parTransId="{DCC5244E-0664-4CF1-BAFD-0F369CC5B4FB}" sibTransId="{B030BD1E-ADC4-458D-8EB2-1CB685734DF4}"/>
    <dgm:cxn modelId="{3CB221E1-9822-4051-8083-28438F7CF8DE}" type="presOf" srcId="{4F44BB8F-33FE-4790-B788-77BDCEF9D05F}" destId="{2711F29F-F0D5-49B0-8AAE-4AD7ABFC5889}" srcOrd="0" destOrd="0" presId="urn:microsoft.com/office/officeart/2005/8/layout/chevron2"/>
    <dgm:cxn modelId="{B04EB27C-305C-4548-AC03-B51112EA4673}" srcId="{3E5C4CC2-5C9B-451E-8AB2-437ADD6CBEF7}" destId="{BD622B50-EC20-4AD8-A03C-756AEFEC9339}" srcOrd="0" destOrd="0" parTransId="{9B325D92-C719-452F-8FC5-391517B479C8}" sibTransId="{D8A80A02-C52C-4398-8707-2C787FA9993B}"/>
    <dgm:cxn modelId="{1F8AA829-C78B-4447-91A2-AAEC363985DE}" type="presOf" srcId="{C19AE29E-7E13-4052-98EB-1AFEC82E071C}" destId="{2EB4C872-8560-48A3-8FA8-8EEB6D3F8472}" srcOrd="0" destOrd="0" presId="urn:microsoft.com/office/officeart/2005/8/layout/chevron2"/>
    <dgm:cxn modelId="{CC8C4464-802F-4A0D-BFB7-D4134C83E82D}" srcId="{41A0913A-D9FF-4045-A6D9-C1D4DD556DE3}" destId="{9B12E5C9-47DB-4060-9248-91FD8B1B6889}" srcOrd="4" destOrd="0" parTransId="{F0FF0004-FD03-4515-9E7B-EC10559A53CC}" sibTransId="{9EC65613-D495-4BDA-A5C3-5D76F9DC5A47}"/>
    <dgm:cxn modelId="{B1D6F44A-082E-44BB-991D-4E277A789C13}" srcId="{41A0913A-D9FF-4045-A6D9-C1D4DD556DE3}" destId="{ACAFEE6E-6D22-4550-9716-1E96865FB9DF}" srcOrd="3" destOrd="0" parTransId="{ACDAE463-9F7A-4016-BF76-69E77BB93897}" sibTransId="{1BBC4D46-59E5-4297-A43C-2D19983C56CD}"/>
    <dgm:cxn modelId="{29B9549E-2A30-4174-BCDC-FC5164B11600}" type="presOf" srcId="{39F4C40D-F239-49C8-9FD4-EE69D2213B58}" destId="{F779CE32-474C-4331-A77A-D114042C4FA2}" srcOrd="0" destOrd="0" presId="urn:microsoft.com/office/officeart/2005/8/layout/chevron2"/>
    <dgm:cxn modelId="{167E4B8D-F2D0-4AF4-BF07-D3A74DF69282}" srcId="{9B12E5C9-47DB-4060-9248-91FD8B1B6889}" destId="{C19AE29E-7E13-4052-98EB-1AFEC82E071C}" srcOrd="0" destOrd="0" parTransId="{B015C349-03DC-47DB-BA02-7AA07EAC4264}" sibTransId="{12144B6E-303A-4DA0-BD37-77D09F392B54}"/>
    <dgm:cxn modelId="{2DFC4D53-C229-4A2A-95B8-BF08F99E2031}" srcId="{41A0913A-D9FF-4045-A6D9-C1D4DD556DE3}" destId="{39F4C40D-F239-49C8-9FD4-EE69D2213B58}" srcOrd="1" destOrd="0" parTransId="{F5BDCC49-88EE-46E5-AFA8-FD385696E0EC}" sibTransId="{1287D1D2-7866-4A50-9E9C-E648B14BA667}"/>
    <dgm:cxn modelId="{6E733777-82F5-4AAF-8767-DC6E32B53175}" type="presOf" srcId="{BD622B50-EC20-4AD8-A03C-756AEFEC9339}" destId="{11A07C55-CE8A-4671-9AD2-D788CA694531}" srcOrd="0" destOrd="0" presId="urn:microsoft.com/office/officeart/2005/8/layout/chevron2"/>
    <dgm:cxn modelId="{A90F5A76-8317-425C-8EE0-E1C14AFF1D3B}" srcId="{DA671BEF-2C4F-4397-B74C-F176B4B7EFA0}" destId="{4F44BB8F-33FE-4790-B788-77BDCEF9D05F}" srcOrd="0" destOrd="0" parTransId="{DF7B6E6F-3693-422E-86F3-D3230E34B430}" sibTransId="{58F06EF4-24FC-4E94-AC4B-FED13D7D5427}"/>
    <dgm:cxn modelId="{720C2AF1-EB85-4DA3-AF03-EB8D6D7A6552}" srcId="{39F4C40D-F239-49C8-9FD4-EE69D2213B58}" destId="{EAB5CC62-59B7-49C8-A31C-260EE6A56040}" srcOrd="0" destOrd="0" parTransId="{B4F1FA83-E5EE-4BA3-80B9-635E66A3F60E}" sibTransId="{2BAEE740-2D76-438A-A823-D2F32F4D725D}"/>
    <dgm:cxn modelId="{0EF9BBA1-6AA1-4885-AF01-2C2067A1A4BB}" type="presOf" srcId="{ACAFEE6E-6D22-4550-9716-1E96865FB9DF}" destId="{36437A69-42A9-4C83-A582-73A2AA6313D4}" srcOrd="0" destOrd="0" presId="urn:microsoft.com/office/officeart/2005/8/layout/chevron2"/>
    <dgm:cxn modelId="{73B6D1D1-E370-4BD8-8560-2E119C1FB4C1}" srcId="{ACAFEE6E-6D22-4550-9716-1E96865FB9DF}" destId="{E214631D-05A5-4F6D-8449-65DCE3AD9E71}" srcOrd="0" destOrd="0" parTransId="{2F77A5E1-45CA-4C58-9434-6589467CD456}" sibTransId="{684B4479-D41F-4C6F-B4FB-B89FA159660E}"/>
    <dgm:cxn modelId="{9983D987-C89F-4467-BA65-E85A485562DC}" type="presOf" srcId="{E214631D-05A5-4F6D-8449-65DCE3AD9E71}" destId="{E31DEB59-28C6-4B68-BC95-D5B2D22D1FBA}" srcOrd="0" destOrd="0" presId="urn:microsoft.com/office/officeart/2005/8/layout/chevron2"/>
    <dgm:cxn modelId="{A7A83E86-552B-4741-8719-FF89C8BA42F4}" type="presOf" srcId="{EAB5CC62-59B7-49C8-A31C-260EE6A56040}" destId="{4D955734-D386-427B-9904-080827BA8A3C}" srcOrd="0" destOrd="0" presId="urn:microsoft.com/office/officeart/2005/8/layout/chevron2"/>
    <dgm:cxn modelId="{37B58FA8-C0FD-4962-8804-D40D24B6F8D7}" type="presOf" srcId="{3E5C4CC2-5C9B-451E-8AB2-437ADD6CBEF7}" destId="{AF70E71D-466C-4B52-9C4B-4AB5C4D70FEF}" srcOrd="0" destOrd="0" presId="urn:microsoft.com/office/officeart/2005/8/layout/chevron2"/>
    <dgm:cxn modelId="{2D45A112-D986-433B-83F5-E274DAEDB7FD}" type="presOf" srcId="{9B12E5C9-47DB-4060-9248-91FD8B1B6889}" destId="{04549D9D-661D-4645-AF6D-75F3A73282FF}" srcOrd="0" destOrd="0" presId="urn:microsoft.com/office/officeart/2005/8/layout/chevron2"/>
    <dgm:cxn modelId="{88EDF080-9CFD-43FF-8760-F29C235B28E4}" type="presParOf" srcId="{2FE10207-DE0E-4364-8964-3EC998FF14AE}" destId="{1E6DFA85-AB41-4CD3-8154-31B6D1482ACB}" srcOrd="0" destOrd="0" presId="urn:microsoft.com/office/officeart/2005/8/layout/chevron2"/>
    <dgm:cxn modelId="{9FF7C857-7F12-419C-86A9-04FB9E0C037D}" type="presParOf" srcId="{1E6DFA85-AB41-4CD3-8154-31B6D1482ACB}" destId="{AF70E71D-466C-4B52-9C4B-4AB5C4D70FEF}" srcOrd="0" destOrd="0" presId="urn:microsoft.com/office/officeart/2005/8/layout/chevron2"/>
    <dgm:cxn modelId="{683D6BE5-64BD-45A3-819E-FB8F7ED4875A}" type="presParOf" srcId="{1E6DFA85-AB41-4CD3-8154-31B6D1482ACB}" destId="{11A07C55-CE8A-4671-9AD2-D788CA694531}" srcOrd="1" destOrd="0" presId="urn:microsoft.com/office/officeart/2005/8/layout/chevron2"/>
    <dgm:cxn modelId="{765BC901-41A3-4D4B-A865-5E4BCA69B2DD}" type="presParOf" srcId="{2FE10207-DE0E-4364-8964-3EC998FF14AE}" destId="{E7DCD38C-EC47-40A3-9DA9-D062B05CF3B9}" srcOrd="1" destOrd="0" presId="urn:microsoft.com/office/officeart/2005/8/layout/chevron2"/>
    <dgm:cxn modelId="{25252668-FA39-4991-A5C7-952EFE2AAD12}" type="presParOf" srcId="{2FE10207-DE0E-4364-8964-3EC998FF14AE}" destId="{C339671C-7319-4F9A-A1E5-0760834E01DC}" srcOrd="2" destOrd="0" presId="urn:microsoft.com/office/officeart/2005/8/layout/chevron2"/>
    <dgm:cxn modelId="{FD1AA223-B9EC-4E00-B23D-4561DF63196A}" type="presParOf" srcId="{C339671C-7319-4F9A-A1E5-0760834E01DC}" destId="{F779CE32-474C-4331-A77A-D114042C4FA2}" srcOrd="0" destOrd="0" presId="urn:microsoft.com/office/officeart/2005/8/layout/chevron2"/>
    <dgm:cxn modelId="{1A9B6943-E5FE-419F-A326-703245DE1F65}" type="presParOf" srcId="{C339671C-7319-4F9A-A1E5-0760834E01DC}" destId="{4D955734-D386-427B-9904-080827BA8A3C}" srcOrd="1" destOrd="0" presId="urn:microsoft.com/office/officeart/2005/8/layout/chevron2"/>
    <dgm:cxn modelId="{12E239B2-4CEC-4862-B856-1E29BCDBA668}" type="presParOf" srcId="{2FE10207-DE0E-4364-8964-3EC998FF14AE}" destId="{343E8871-4996-4DDA-A183-50DEE5B719EB}" srcOrd="3" destOrd="0" presId="urn:microsoft.com/office/officeart/2005/8/layout/chevron2"/>
    <dgm:cxn modelId="{B926B64B-720A-488C-9077-4609F4667968}" type="presParOf" srcId="{2FE10207-DE0E-4364-8964-3EC998FF14AE}" destId="{53179B66-B591-4ABA-9296-8C1773252B07}" srcOrd="4" destOrd="0" presId="urn:microsoft.com/office/officeart/2005/8/layout/chevron2"/>
    <dgm:cxn modelId="{65DE89D3-EE04-4254-8B30-E4A82BD669AB}" type="presParOf" srcId="{53179B66-B591-4ABA-9296-8C1773252B07}" destId="{8A3F50D7-503E-4A0C-910A-4B0C5D653F29}" srcOrd="0" destOrd="0" presId="urn:microsoft.com/office/officeart/2005/8/layout/chevron2"/>
    <dgm:cxn modelId="{BF725169-AA1C-411B-BC9E-95C0617B2FA9}" type="presParOf" srcId="{53179B66-B591-4ABA-9296-8C1773252B07}" destId="{2711F29F-F0D5-49B0-8AAE-4AD7ABFC5889}" srcOrd="1" destOrd="0" presId="urn:microsoft.com/office/officeart/2005/8/layout/chevron2"/>
    <dgm:cxn modelId="{C0A84D18-059A-4199-8F9D-E935BADD9DEA}" type="presParOf" srcId="{2FE10207-DE0E-4364-8964-3EC998FF14AE}" destId="{22183FE5-19F0-4EC0-87CA-0B5DD871DFD7}" srcOrd="5" destOrd="0" presId="urn:microsoft.com/office/officeart/2005/8/layout/chevron2"/>
    <dgm:cxn modelId="{02794A0D-A7C4-4D95-A55C-AC94D8A6EF6B}" type="presParOf" srcId="{2FE10207-DE0E-4364-8964-3EC998FF14AE}" destId="{5A47D686-26E9-494F-8893-15D01721AC21}" srcOrd="6" destOrd="0" presId="urn:microsoft.com/office/officeart/2005/8/layout/chevron2"/>
    <dgm:cxn modelId="{2859A407-715C-4E68-B782-51F1F83F2BB5}" type="presParOf" srcId="{5A47D686-26E9-494F-8893-15D01721AC21}" destId="{36437A69-42A9-4C83-A582-73A2AA6313D4}" srcOrd="0" destOrd="0" presId="urn:microsoft.com/office/officeart/2005/8/layout/chevron2"/>
    <dgm:cxn modelId="{8AC48D32-1452-4486-97AC-6781C7A1325F}" type="presParOf" srcId="{5A47D686-26E9-494F-8893-15D01721AC21}" destId="{E31DEB59-28C6-4B68-BC95-D5B2D22D1FBA}" srcOrd="1" destOrd="0" presId="urn:microsoft.com/office/officeart/2005/8/layout/chevron2"/>
    <dgm:cxn modelId="{1E5E3E82-7B67-47BE-B8EE-9476869596D5}" type="presParOf" srcId="{2FE10207-DE0E-4364-8964-3EC998FF14AE}" destId="{206C3A18-3297-4380-8434-34815B4CE2D0}" srcOrd="7" destOrd="0" presId="urn:microsoft.com/office/officeart/2005/8/layout/chevron2"/>
    <dgm:cxn modelId="{4BE256DB-A2EE-4D2E-8E82-87A38A6B47A0}" type="presParOf" srcId="{2FE10207-DE0E-4364-8964-3EC998FF14AE}" destId="{215A1E64-6D04-4674-80B8-FB4299E2C100}" srcOrd="8" destOrd="0" presId="urn:microsoft.com/office/officeart/2005/8/layout/chevron2"/>
    <dgm:cxn modelId="{EFAB098F-CF29-47E6-BA98-926279630CF2}" type="presParOf" srcId="{215A1E64-6D04-4674-80B8-FB4299E2C100}" destId="{04549D9D-661D-4645-AF6D-75F3A73282FF}" srcOrd="0" destOrd="0" presId="urn:microsoft.com/office/officeart/2005/8/layout/chevron2"/>
    <dgm:cxn modelId="{13AB9676-9BFB-426A-A1A3-8302C5508A21}" type="presParOf" srcId="{215A1E64-6D04-4674-80B8-FB4299E2C100}" destId="{2EB4C872-8560-48A3-8FA8-8EEB6D3F8472}" srcOrd="1" destOrd="0" presId="urn:microsoft.com/office/officeart/2005/8/layout/chevron2"/>
  </dgm:cxnLst>
  <dgm:bg/>
  <dgm:whole>
    <a:ln>
      <a:solidFill>
        <a:srgbClr val="7F7F7F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ED7E950-CAE2-44C9-B383-A710C32D1FBA}" type="doc">
      <dgm:prSet loTypeId="urn:microsoft.com/office/officeart/2005/8/layout/vList3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A6817D78-4EE7-472C-90E5-3A8F44DA82BD}">
      <dgm:prSet custT="1"/>
      <dgm:spPr>
        <a:ln>
          <a:solidFill>
            <a:srgbClr val="7F7F7F"/>
          </a:solidFill>
        </a:ln>
      </dgm:spPr>
      <dgm:t>
        <a:bodyPr/>
        <a:lstStyle/>
        <a:p>
          <a:pPr algn="just"/>
          <a:r>
            <a:rPr lang="ru-RU" sz="1600" b="1" kern="1200" dirty="0" smtClean="0">
              <a:solidFill>
                <a:srgbClr val="000066"/>
              </a:solidFill>
              <a:latin typeface="+mn-lt"/>
              <a:ea typeface="+mn-ea"/>
              <a:cs typeface="Arial" panose="020B0604020202020204" pitchFamily="34" charset="0"/>
            </a:rPr>
            <a:t>Переход на модульный принцип комплектования ГРС с возможностью наращивания производительности за счет установки дополнительных блоков</a:t>
          </a:r>
          <a:endParaRPr lang="ru-RU" sz="1600" b="1" kern="1200" dirty="0">
            <a:solidFill>
              <a:srgbClr val="000066"/>
            </a:solidFill>
            <a:latin typeface="+mn-lt"/>
            <a:ea typeface="+mn-ea"/>
            <a:cs typeface="Arial" panose="020B0604020202020204" pitchFamily="34" charset="0"/>
          </a:endParaRPr>
        </a:p>
      </dgm:t>
    </dgm:pt>
    <dgm:pt modelId="{6E8D4039-BB32-4EBB-9CC2-2DD8241C1BEA}" type="parTrans" cxnId="{86B430E3-365F-40F2-B6ED-BF9535FDDEAC}">
      <dgm:prSet/>
      <dgm:spPr/>
      <dgm:t>
        <a:bodyPr/>
        <a:lstStyle/>
        <a:p>
          <a:endParaRPr lang="ru-RU"/>
        </a:p>
      </dgm:t>
    </dgm:pt>
    <dgm:pt modelId="{D56D1FE0-BDEB-41BC-A005-779AC693AB7E}" type="sibTrans" cxnId="{86B430E3-365F-40F2-B6ED-BF9535FDDEAC}">
      <dgm:prSet/>
      <dgm:spPr/>
      <dgm:t>
        <a:bodyPr/>
        <a:lstStyle/>
        <a:p>
          <a:endParaRPr lang="ru-RU"/>
        </a:p>
      </dgm:t>
    </dgm:pt>
    <dgm:pt modelId="{434FEF50-B44F-41FA-A1B0-DED2599A6A82}">
      <dgm:prSet custT="1"/>
      <dgm:spPr>
        <a:ln>
          <a:solidFill>
            <a:srgbClr val="7F7F7F"/>
          </a:solidFill>
        </a:ln>
      </dgm:spPr>
      <dgm:t>
        <a:bodyPr/>
        <a:lstStyle/>
        <a:p>
          <a:pPr algn="just"/>
          <a:r>
            <a:rPr lang="ru-RU" sz="1600" b="1" kern="1200" dirty="0" smtClean="0">
              <a:solidFill>
                <a:srgbClr val="000066"/>
              </a:solidFill>
              <a:cs typeface="Arial" panose="020B0604020202020204" pitchFamily="34" charset="0"/>
            </a:rPr>
            <a:t>Унификация блочных ГРС по производительности, габаритным размерам и привязкам входных и выходных трубопроводов</a:t>
          </a:r>
          <a:endParaRPr lang="ru-RU" sz="1600" b="1" kern="1200" dirty="0">
            <a:solidFill>
              <a:srgbClr val="000066"/>
            </a:solidFill>
            <a:latin typeface="+mn-lt"/>
            <a:ea typeface="+mn-ea"/>
            <a:cs typeface="Arial" panose="020B0604020202020204" pitchFamily="34" charset="0"/>
          </a:endParaRPr>
        </a:p>
      </dgm:t>
    </dgm:pt>
    <dgm:pt modelId="{14D50EEE-D8BB-411B-B93B-11DCE49E6A11}" type="parTrans" cxnId="{AFDD3FBC-8A71-45B1-8BA1-05C350750DC4}">
      <dgm:prSet/>
      <dgm:spPr/>
      <dgm:t>
        <a:bodyPr/>
        <a:lstStyle/>
        <a:p>
          <a:endParaRPr lang="ru-RU"/>
        </a:p>
      </dgm:t>
    </dgm:pt>
    <dgm:pt modelId="{7277783C-58C8-4F80-9D5B-6EB894F8EB3C}" type="sibTrans" cxnId="{AFDD3FBC-8A71-45B1-8BA1-05C350750DC4}">
      <dgm:prSet/>
      <dgm:spPr/>
      <dgm:t>
        <a:bodyPr/>
        <a:lstStyle/>
        <a:p>
          <a:endParaRPr lang="ru-RU"/>
        </a:p>
      </dgm:t>
    </dgm:pt>
    <dgm:pt modelId="{E92CF24B-FA90-4D35-AA2D-F2DA40947579}" type="pres">
      <dgm:prSet presAssocID="{BED7E950-CAE2-44C9-B383-A710C32D1FBA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EC6E882-0D85-45CE-BF25-CDC3CE9E24DD}" type="pres">
      <dgm:prSet presAssocID="{A6817D78-4EE7-472C-90E5-3A8F44DA82BD}" presName="composite" presStyleCnt="0"/>
      <dgm:spPr/>
    </dgm:pt>
    <dgm:pt modelId="{E0865C95-A40B-4773-A667-70F1460C800B}" type="pres">
      <dgm:prSet presAssocID="{A6817D78-4EE7-472C-90E5-3A8F44DA82BD}" presName="imgShp" presStyleLbl="fgImgPlac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solidFill>
            <a:srgbClr val="7F7F7F"/>
          </a:solidFill>
        </a:ln>
      </dgm:spPr>
      <dgm:t>
        <a:bodyPr/>
        <a:lstStyle/>
        <a:p>
          <a:endParaRPr lang="ru-RU"/>
        </a:p>
      </dgm:t>
    </dgm:pt>
    <dgm:pt modelId="{CAA7E60D-C105-4D63-846A-3BFF778AB766}" type="pres">
      <dgm:prSet presAssocID="{A6817D78-4EE7-472C-90E5-3A8F44DA82BD}" presName="tx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A9EACB-2C08-4229-BDFE-FCF62C8E99AA}" type="pres">
      <dgm:prSet presAssocID="{D56D1FE0-BDEB-41BC-A005-779AC693AB7E}" presName="spacing" presStyleCnt="0"/>
      <dgm:spPr/>
    </dgm:pt>
    <dgm:pt modelId="{F9BD892F-E4B3-43F5-A4A6-0E08899CF4D6}" type="pres">
      <dgm:prSet presAssocID="{434FEF50-B44F-41FA-A1B0-DED2599A6A82}" presName="composite" presStyleCnt="0"/>
      <dgm:spPr/>
    </dgm:pt>
    <dgm:pt modelId="{0EC23F21-84D3-4D53-848D-51D16150AF96}" type="pres">
      <dgm:prSet presAssocID="{434FEF50-B44F-41FA-A1B0-DED2599A6A82}" presName="imgShp" presStyleLbl="fgImgPlac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  <a:ln w="19050">
          <a:solidFill>
            <a:srgbClr val="7F7F7F"/>
          </a:solidFill>
        </a:ln>
      </dgm:spPr>
      <dgm:t>
        <a:bodyPr/>
        <a:lstStyle/>
        <a:p>
          <a:endParaRPr lang="ru-RU"/>
        </a:p>
      </dgm:t>
    </dgm:pt>
    <dgm:pt modelId="{CDD5598D-C2CE-4A7B-B0A2-885A5C48A047}" type="pres">
      <dgm:prSet presAssocID="{434FEF50-B44F-41FA-A1B0-DED2599A6A82}" presName="tx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FDD3FBC-8A71-45B1-8BA1-05C350750DC4}" srcId="{BED7E950-CAE2-44C9-B383-A710C32D1FBA}" destId="{434FEF50-B44F-41FA-A1B0-DED2599A6A82}" srcOrd="1" destOrd="0" parTransId="{14D50EEE-D8BB-411B-B93B-11DCE49E6A11}" sibTransId="{7277783C-58C8-4F80-9D5B-6EB894F8EB3C}"/>
    <dgm:cxn modelId="{86B430E3-365F-40F2-B6ED-BF9535FDDEAC}" srcId="{BED7E950-CAE2-44C9-B383-A710C32D1FBA}" destId="{A6817D78-4EE7-472C-90E5-3A8F44DA82BD}" srcOrd="0" destOrd="0" parTransId="{6E8D4039-BB32-4EBB-9CC2-2DD8241C1BEA}" sibTransId="{D56D1FE0-BDEB-41BC-A005-779AC693AB7E}"/>
    <dgm:cxn modelId="{454843F3-2C31-4946-9AB2-3C55B0E519FE}" type="presOf" srcId="{BED7E950-CAE2-44C9-B383-A710C32D1FBA}" destId="{E92CF24B-FA90-4D35-AA2D-F2DA40947579}" srcOrd="0" destOrd="0" presId="urn:microsoft.com/office/officeart/2005/8/layout/vList3"/>
    <dgm:cxn modelId="{0AF24589-DC66-40BD-B5CF-2B2047B1E5F7}" type="presOf" srcId="{A6817D78-4EE7-472C-90E5-3A8F44DA82BD}" destId="{CAA7E60D-C105-4D63-846A-3BFF778AB766}" srcOrd="0" destOrd="0" presId="urn:microsoft.com/office/officeart/2005/8/layout/vList3"/>
    <dgm:cxn modelId="{29DE9A18-43AB-4358-8B41-741B0174FDC4}" type="presOf" srcId="{434FEF50-B44F-41FA-A1B0-DED2599A6A82}" destId="{CDD5598D-C2CE-4A7B-B0A2-885A5C48A047}" srcOrd="0" destOrd="0" presId="urn:microsoft.com/office/officeart/2005/8/layout/vList3"/>
    <dgm:cxn modelId="{7155A90F-9C14-44FA-8D7B-93006FF7C0F2}" type="presParOf" srcId="{E92CF24B-FA90-4D35-AA2D-F2DA40947579}" destId="{EEC6E882-0D85-45CE-BF25-CDC3CE9E24DD}" srcOrd="0" destOrd="0" presId="urn:microsoft.com/office/officeart/2005/8/layout/vList3"/>
    <dgm:cxn modelId="{3CF1E83A-E867-4872-8527-035D9613DCC6}" type="presParOf" srcId="{EEC6E882-0D85-45CE-BF25-CDC3CE9E24DD}" destId="{E0865C95-A40B-4773-A667-70F1460C800B}" srcOrd="0" destOrd="0" presId="urn:microsoft.com/office/officeart/2005/8/layout/vList3"/>
    <dgm:cxn modelId="{F2C47291-9AAF-4FE8-83BD-AF72C6004F4D}" type="presParOf" srcId="{EEC6E882-0D85-45CE-BF25-CDC3CE9E24DD}" destId="{CAA7E60D-C105-4D63-846A-3BFF778AB766}" srcOrd="1" destOrd="0" presId="urn:microsoft.com/office/officeart/2005/8/layout/vList3"/>
    <dgm:cxn modelId="{F5C4D704-5771-4090-BEC8-5BBD725E595D}" type="presParOf" srcId="{E92CF24B-FA90-4D35-AA2D-F2DA40947579}" destId="{2BA9EACB-2C08-4229-BDFE-FCF62C8E99AA}" srcOrd="1" destOrd="0" presId="urn:microsoft.com/office/officeart/2005/8/layout/vList3"/>
    <dgm:cxn modelId="{B2B09202-C86D-406D-BBC0-DCCEC2FC46AA}" type="presParOf" srcId="{E92CF24B-FA90-4D35-AA2D-F2DA40947579}" destId="{F9BD892F-E4B3-43F5-A4A6-0E08899CF4D6}" srcOrd="2" destOrd="0" presId="urn:microsoft.com/office/officeart/2005/8/layout/vList3"/>
    <dgm:cxn modelId="{EF66B3A2-DD4D-44DB-81A6-7E138E42F35E}" type="presParOf" srcId="{F9BD892F-E4B3-43F5-A4A6-0E08899CF4D6}" destId="{0EC23F21-84D3-4D53-848D-51D16150AF96}" srcOrd="0" destOrd="0" presId="urn:microsoft.com/office/officeart/2005/8/layout/vList3"/>
    <dgm:cxn modelId="{3C67206D-61D9-4B0A-B534-3E64EA4BC6A0}" type="presParOf" srcId="{F9BD892F-E4B3-43F5-A4A6-0E08899CF4D6}" destId="{CDD5598D-C2CE-4A7B-B0A2-885A5C48A04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ED7E950-CAE2-44C9-B383-A710C32D1FBA}" type="doc">
      <dgm:prSet loTypeId="urn:microsoft.com/office/officeart/2005/8/layout/vList3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A6817D78-4EE7-472C-90E5-3A8F44DA82BD}">
      <dgm:prSet custT="1"/>
      <dgm:spPr>
        <a:xfrm rot="10800000">
          <a:off x="1837937" y="2937"/>
          <a:ext cx="6173941" cy="1131389"/>
        </a:xfrm>
        <a:prstGeom prst="homePlat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7F7F7F"/>
          </a:solidFill>
          <a:prstDash val="solid"/>
        </a:ln>
        <a:effectLst/>
      </dgm:spPr>
      <dgm:t>
        <a:bodyPr/>
        <a:lstStyle/>
        <a:p>
          <a:pPr marL="0" marR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kern="1200" dirty="0" smtClean="0">
              <a:solidFill>
                <a:srgbClr val="000066"/>
              </a:solidFill>
              <a:latin typeface="+mn-lt"/>
              <a:ea typeface="+mn-ea"/>
              <a:cs typeface="Arial" panose="020B0604020202020204" pitchFamily="34" charset="0"/>
            </a:rPr>
            <a:t>Выработка единых требований к производителям ГРС по габаритным размерам блок-боксов, отдельным узлам оборудования и возможности наращения мощности ГРС</a:t>
          </a:r>
        </a:p>
        <a:p>
          <a:pPr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>
            <a:solidFill>
              <a:srgbClr val="000066"/>
            </a:solidFill>
            <a:latin typeface="Arial"/>
            <a:ea typeface="+mn-ea"/>
            <a:cs typeface="Arial" panose="020B0604020202020204" pitchFamily="34" charset="0"/>
          </a:endParaRPr>
        </a:p>
      </dgm:t>
    </dgm:pt>
    <dgm:pt modelId="{6E8D4039-BB32-4EBB-9CC2-2DD8241C1BEA}" type="parTrans" cxnId="{86B430E3-365F-40F2-B6ED-BF9535FDDEAC}">
      <dgm:prSet/>
      <dgm:spPr/>
      <dgm:t>
        <a:bodyPr/>
        <a:lstStyle/>
        <a:p>
          <a:endParaRPr lang="ru-RU"/>
        </a:p>
      </dgm:t>
    </dgm:pt>
    <dgm:pt modelId="{D56D1FE0-BDEB-41BC-A005-779AC693AB7E}" type="sibTrans" cxnId="{86B430E3-365F-40F2-B6ED-BF9535FDDEAC}">
      <dgm:prSet/>
      <dgm:spPr/>
      <dgm:t>
        <a:bodyPr/>
        <a:lstStyle/>
        <a:p>
          <a:endParaRPr lang="ru-RU"/>
        </a:p>
      </dgm:t>
    </dgm:pt>
    <dgm:pt modelId="{AB38C59F-2B30-4452-A770-C8B66CD1650C}">
      <dgm:prSet custT="1"/>
      <dgm:spPr>
        <a:xfrm rot="10800000">
          <a:off x="1837937" y="2941172"/>
          <a:ext cx="6173941" cy="1131389"/>
        </a:xfrm>
        <a:prstGeom prst="homePlat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lumMod val="50000"/>
            </a:sysClr>
          </a:solidFill>
          <a:prstDash val="solid"/>
        </a:ln>
        <a:effectLst/>
      </dgm:spPr>
      <dgm:t>
        <a:bodyPr/>
        <a:lstStyle/>
        <a:p>
          <a:pPr marL="0" marR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kern="1200" dirty="0" smtClean="0">
              <a:solidFill>
                <a:srgbClr val="000066"/>
              </a:solidFill>
              <a:latin typeface="+mn-lt"/>
              <a:ea typeface="+mn-ea"/>
              <a:cs typeface="Arial" panose="020B0604020202020204" pitchFamily="34" charset="0"/>
            </a:rPr>
            <a:t>Создание и ведение базы 3D-моделей оборудования (блоков) ГРС с разграниченными правами доступа всех участников</a:t>
          </a:r>
          <a:endParaRPr lang="ru-RU" sz="1600" b="1" kern="1200" dirty="0">
            <a:solidFill>
              <a:srgbClr val="000066"/>
            </a:solidFill>
            <a:latin typeface="Arial"/>
            <a:ea typeface="+mn-ea"/>
            <a:cs typeface="Arial" panose="020B0604020202020204" pitchFamily="34" charset="0"/>
          </a:endParaRPr>
        </a:p>
      </dgm:t>
    </dgm:pt>
    <dgm:pt modelId="{16273465-4015-40F8-8F01-E1C49B7972DF}" type="parTrans" cxnId="{52F838DD-93E9-444E-89BF-18C658917C74}">
      <dgm:prSet/>
      <dgm:spPr/>
      <dgm:t>
        <a:bodyPr/>
        <a:lstStyle/>
        <a:p>
          <a:endParaRPr lang="ru-RU"/>
        </a:p>
      </dgm:t>
    </dgm:pt>
    <dgm:pt modelId="{484366E8-80AC-4246-9C09-29DA281817F5}" type="sibTrans" cxnId="{52F838DD-93E9-444E-89BF-18C658917C74}">
      <dgm:prSet/>
      <dgm:spPr/>
      <dgm:t>
        <a:bodyPr/>
        <a:lstStyle/>
        <a:p>
          <a:endParaRPr lang="ru-RU"/>
        </a:p>
      </dgm:t>
    </dgm:pt>
    <dgm:pt modelId="{79E70755-9EF7-42F9-AA8C-9267AA8105D8}">
      <dgm:prSet custT="1"/>
      <dgm:spPr>
        <a:ln>
          <a:solidFill>
            <a:srgbClr val="7F7F7F"/>
          </a:solidFill>
        </a:ln>
      </dgm:spPr>
      <dgm:t>
        <a:bodyPr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kern="1200" dirty="0" smtClean="0">
              <a:solidFill>
                <a:srgbClr val="000066"/>
              </a:solidFill>
              <a:latin typeface="+mn-lt"/>
              <a:ea typeface="+mn-ea"/>
              <a:cs typeface="Arial" panose="020B0604020202020204" pitchFamily="34" charset="0"/>
            </a:rPr>
            <a:t>Создание и применение информационной </a:t>
          </a:r>
          <a:br>
            <a:rPr lang="ru-RU" sz="1600" b="1" kern="1200" dirty="0" smtClean="0">
              <a:solidFill>
                <a:srgbClr val="000066"/>
              </a:solidFill>
              <a:latin typeface="+mn-lt"/>
              <a:ea typeface="+mn-ea"/>
              <a:cs typeface="Arial" panose="020B0604020202020204" pitchFamily="34" charset="0"/>
            </a:rPr>
          </a:br>
          <a:r>
            <a:rPr lang="ru-RU" sz="1600" b="1" kern="1200" dirty="0" smtClean="0">
              <a:solidFill>
                <a:srgbClr val="000066"/>
              </a:solidFill>
              <a:latin typeface="+mn-lt"/>
              <a:ea typeface="+mn-ea"/>
              <a:cs typeface="Arial" panose="020B0604020202020204" pitchFamily="34" charset="0"/>
            </a:rPr>
            <a:t>3D-модели УПР для ГРС</a:t>
          </a:r>
          <a:endParaRPr lang="ru-RU" dirty="0"/>
        </a:p>
      </dgm:t>
    </dgm:pt>
    <dgm:pt modelId="{F053E496-5E5D-49DA-97B1-3A096BD172A2}" type="parTrans" cxnId="{74FC969C-C8A1-4CC7-B73B-B96C4B7362E7}">
      <dgm:prSet/>
      <dgm:spPr/>
      <dgm:t>
        <a:bodyPr/>
        <a:lstStyle/>
        <a:p>
          <a:endParaRPr lang="ru-RU"/>
        </a:p>
      </dgm:t>
    </dgm:pt>
    <dgm:pt modelId="{0EA8B564-4818-4E8F-A284-5913EF7F3461}" type="sibTrans" cxnId="{74FC969C-C8A1-4CC7-B73B-B96C4B7362E7}">
      <dgm:prSet/>
      <dgm:spPr/>
      <dgm:t>
        <a:bodyPr/>
        <a:lstStyle/>
        <a:p>
          <a:endParaRPr lang="ru-RU"/>
        </a:p>
      </dgm:t>
    </dgm:pt>
    <dgm:pt modelId="{E92CF24B-FA90-4D35-AA2D-F2DA40947579}" type="pres">
      <dgm:prSet presAssocID="{BED7E950-CAE2-44C9-B383-A710C32D1FBA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EC6E882-0D85-45CE-BF25-CDC3CE9E24DD}" type="pres">
      <dgm:prSet presAssocID="{A6817D78-4EE7-472C-90E5-3A8F44DA82BD}" presName="composite" presStyleCnt="0"/>
      <dgm:spPr/>
    </dgm:pt>
    <dgm:pt modelId="{E0865C95-A40B-4773-A667-70F1460C800B}" type="pres">
      <dgm:prSet presAssocID="{A6817D78-4EE7-472C-90E5-3A8F44DA82BD}" presName="imgShp" presStyleLbl="fgImgPlace1" presStyleIdx="0" presStyleCnt="3"/>
      <dgm:spPr>
        <a:xfrm>
          <a:off x="1272243" y="2937"/>
          <a:ext cx="1131389" cy="113138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rgbClr val="7F7F7F"/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CAA7E60D-C105-4D63-846A-3BFF778AB766}" type="pres">
      <dgm:prSet presAssocID="{A6817D78-4EE7-472C-90E5-3A8F44DA82BD}" presName="txShp" presStyleLbl="node1" presStyleIdx="0" presStyleCnt="3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ru-RU"/>
        </a:p>
      </dgm:t>
    </dgm:pt>
    <dgm:pt modelId="{2BA9EACB-2C08-4229-BDFE-FCF62C8E99AA}" type="pres">
      <dgm:prSet presAssocID="{D56D1FE0-BDEB-41BC-A005-779AC693AB7E}" presName="spacing" presStyleCnt="0"/>
      <dgm:spPr/>
    </dgm:pt>
    <dgm:pt modelId="{3A591367-7913-4453-A563-ECC1BFB234AE}" type="pres">
      <dgm:prSet presAssocID="{79E70755-9EF7-42F9-AA8C-9267AA8105D8}" presName="composite" presStyleCnt="0"/>
      <dgm:spPr/>
    </dgm:pt>
    <dgm:pt modelId="{776457EA-37EE-4A5C-8B1A-0F585B0EE554}" type="pres">
      <dgm:prSet presAssocID="{79E70755-9EF7-42F9-AA8C-9267AA8105D8}" presName="imgShp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solidFill>
            <a:srgbClr val="7F7F7F"/>
          </a:solidFill>
        </a:ln>
      </dgm:spPr>
      <dgm:t>
        <a:bodyPr/>
        <a:lstStyle/>
        <a:p>
          <a:endParaRPr lang="ru-RU"/>
        </a:p>
      </dgm:t>
    </dgm:pt>
    <dgm:pt modelId="{802D8190-A7FC-4C6B-9AF2-A254708836A9}" type="pres">
      <dgm:prSet presAssocID="{79E70755-9EF7-42F9-AA8C-9267AA8105D8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A0AB4A-3D9C-4F17-ACDC-C30D0F3A5A0D}" type="pres">
      <dgm:prSet presAssocID="{0EA8B564-4818-4E8F-A284-5913EF7F3461}" presName="spacing" presStyleCnt="0"/>
      <dgm:spPr/>
    </dgm:pt>
    <dgm:pt modelId="{B1949329-C8B7-4698-864E-6B99BE7C648D}" type="pres">
      <dgm:prSet presAssocID="{AB38C59F-2B30-4452-A770-C8B66CD1650C}" presName="composite" presStyleCnt="0"/>
      <dgm:spPr/>
    </dgm:pt>
    <dgm:pt modelId="{8ADCE190-4184-417E-A440-DA3413B3866F}" type="pres">
      <dgm:prSet presAssocID="{AB38C59F-2B30-4452-A770-C8B66CD1650C}" presName="imgShp" presStyleLbl="fgImgPlace1" presStyleIdx="2" presStyleCnt="3"/>
      <dgm:spPr>
        <a:xfrm>
          <a:off x="1272243" y="2941172"/>
          <a:ext cx="1131389" cy="1131389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ysClr val="window" lastClr="FFFFFF">
              <a:lumMod val="5000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516975C5-9E2B-440B-9FFB-DF23362B602A}" type="pres">
      <dgm:prSet presAssocID="{AB38C59F-2B30-4452-A770-C8B66CD1650C}" presName="txShp" presStyleLbl="node1" presStyleIdx="2" presStyleCnt="3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ru-RU"/>
        </a:p>
      </dgm:t>
    </dgm:pt>
  </dgm:ptLst>
  <dgm:cxnLst>
    <dgm:cxn modelId="{EF85E19C-ECCE-4D4F-9281-D302A8A2A6E6}" type="presOf" srcId="{79E70755-9EF7-42F9-AA8C-9267AA8105D8}" destId="{802D8190-A7FC-4C6B-9AF2-A254708836A9}" srcOrd="0" destOrd="0" presId="urn:microsoft.com/office/officeart/2005/8/layout/vList3"/>
    <dgm:cxn modelId="{52F838DD-93E9-444E-89BF-18C658917C74}" srcId="{BED7E950-CAE2-44C9-B383-A710C32D1FBA}" destId="{AB38C59F-2B30-4452-A770-C8B66CD1650C}" srcOrd="2" destOrd="0" parTransId="{16273465-4015-40F8-8F01-E1C49B7972DF}" sibTransId="{484366E8-80AC-4246-9C09-29DA281817F5}"/>
    <dgm:cxn modelId="{C777AF9B-146C-483F-804B-5CCB7C0E3D87}" type="presOf" srcId="{A6817D78-4EE7-472C-90E5-3A8F44DA82BD}" destId="{CAA7E60D-C105-4D63-846A-3BFF778AB766}" srcOrd="0" destOrd="0" presId="urn:microsoft.com/office/officeart/2005/8/layout/vList3"/>
    <dgm:cxn modelId="{74FC969C-C8A1-4CC7-B73B-B96C4B7362E7}" srcId="{BED7E950-CAE2-44C9-B383-A710C32D1FBA}" destId="{79E70755-9EF7-42F9-AA8C-9267AA8105D8}" srcOrd="1" destOrd="0" parTransId="{F053E496-5E5D-49DA-97B1-3A096BD172A2}" sibTransId="{0EA8B564-4818-4E8F-A284-5913EF7F3461}"/>
    <dgm:cxn modelId="{2B964A5C-CEDA-4039-927E-2DED76B2DBB1}" type="presOf" srcId="{BED7E950-CAE2-44C9-B383-A710C32D1FBA}" destId="{E92CF24B-FA90-4D35-AA2D-F2DA40947579}" srcOrd="0" destOrd="0" presId="urn:microsoft.com/office/officeart/2005/8/layout/vList3"/>
    <dgm:cxn modelId="{86B430E3-365F-40F2-B6ED-BF9535FDDEAC}" srcId="{BED7E950-CAE2-44C9-B383-A710C32D1FBA}" destId="{A6817D78-4EE7-472C-90E5-3A8F44DA82BD}" srcOrd="0" destOrd="0" parTransId="{6E8D4039-BB32-4EBB-9CC2-2DD8241C1BEA}" sibTransId="{D56D1FE0-BDEB-41BC-A005-779AC693AB7E}"/>
    <dgm:cxn modelId="{BD1E285D-6FAA-4BEA-AB90-B020A62E9836}" type="presOf" srcId="{AB38C59F-2B30-4452-A770-C8B66CD1650C}" destId="{516975C5-9E2B-440B-9FFB-DF23362B602A}" srcOrd="0" destOrd="0" presId="urn:microsoft.com/office/officeart/2005/8/layout/vList3"/>
    <dgm:cxn modelId="{42BDB2B8-0888-4A44-AA99-F786B9EFD6DD}" type="presParOf" srcId="{E92CF24B-FA90-4D35-AA2D-F2DA40947579}" destId="{EEC6E882-0D85-45CE-BF25-CDC3CE9E24DD}" srcOrd="0" destOrd="0" presId="urn:microsoft.com/office/officeart/2005/8/layout/vList3"/>
    <dgm:cxn modelId="{5F98E657-E3ED-4895-BE21-3D4C551A08D8}" type="presParOf" srcId="{EEC6E882-0D85-45CE-BF25-CDC3CE9E24DD}" destId="{E0865C95-A40B-4773-A667-70F1460C800B}" srcOrd="0" destOrd="0" presId="urn:microsoft.com/office/officeart/2005/8/layout/vList3"/>
    <dgm:cxn modelId="{CAD93516-FE73-4D58-8B20-C9042FA1C959}" type="presParOf" srcId="{EEC6E882-0D85-45CE-BF25-CDC3CE9E24DD}" destId="{CAA7E60D-C105-4D63-846A-3BFF778AB766}" srcOrd="1" destOrd="0" presId="urn:microsoft.com/office/officeart/2005/8/layout/vList3"/>
    <dgm:cxn modelId="{EC11B24F-F8BE-4AB7-8EDA-CDC21330B8BD}" type="presParOf" srcId="{E92CF24B-FA90-4D35-AA2D-F2DA40947579}" destId="{2BA9EACB-2C08-4229-BDFE-FCF62C8E99AA}" srcOrd="1" destOrd="0" presId="urn:microsoft.com/office/officeart/2005/8/layout/vList3"/>
    <dgm:cxn modelId="{F5CC2D97-F7A4-486B-80D4-D51A0F0EAB61}" type="presParOf" srcId="{E92CF24B-FA90-4D35-AA2D-F2DA40947579}" destId="{3A591367-7913-4453-A563-ECC1BFB234AE}" srcOrd="2" destOrd="0" presId="urn:microsoft.com/office/officeart/2005/8/layout/vList3"/>
    <dgm:cxn modelId="{AE09E427-F2D4-4B43-8086-0033BADCAEA5}" type="presParOf" srcId="{3A591367-7913-4453-A563-ECC1BFB234AE}" destId="{776457EA-37EE-4A5C-8B1A-0F585B0EE554}" srcOrd="0" destOrd="0" presId="urn:microsoft.com/office/officeart/2005/8/layout/vList3"/>
    <dgm:cxn modelId="{A24B1670-12BF-4A07-B2D0-1C5CBDE7FA89}" type="presParOf" srcId="{3A591367-7913-4453-A563-ECC1BFB234AE}" destId="{802D8190-A7FC-4C6B-9AF2-A254708836A9}" srcOrd="1" destOrd="0" presId="urn:microsoft.com/office/officeart/2005/8/layout/vList3"/>
    <dgm:cxn modelId="{8066C4EF-7854-494E-B183-C48CB972B595}" type="presParOf" srcId="{E92CF24B-FA90-4D35-AA2D-F2DA40947579}" destId="{C3A0AB4A-3D9C-4F17-ACDC-C30D0F3A5A0D}" srcOrd="3" destOrd="0" presId="urn:microsoft.com/office/officeart/2005/8/layout/vList3"/>
    <dgm:cxn modelId="{8A76F6B7-98DF-4F6F-91EF-C8A7869B9D76}" type="presParOf" srcId="{E92CF24B-FA90-4D35-AA2D-F2DA40947579}" destId="{B1949329-C8B7-4698-864E-6B99BE7C648D}" srcOrd="4" destOrd="0" presId="urn:microsoft.com/office/officeart/2005/8/layout/vList3"/>
    <dgm:cxn modelId="{922B52F1-A5CB-4E1D-99D7-C48243317341}" type="presParOf" srcId="{B1949329-C8B7-4698-864E-6B99BE7C648D}" destId="{8ADCE190-4184-417E-A440-DA3413B3866F}" srcOrd="0" destOrd="0" presId="urn:microsoft.com/office/officeart/2005/8/layout/vList3"/>
    <dgm:cxn modelId="{65132194-E6CE-4219-8569-AB63566D57B8}" type="presParOf" srcId="{B1949329-C8B7-4698-864E-6B99BE7C648D}" destId="{516975C5-9E2B-440B-9FFB-DF23362B602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7964DE8-E809-4DF8-AC89-22289BF4060D}" type="doc">
      <dgm:prSet loTypeId="urn:microsoft.com/office/officeart/2005/8/layout/cycle1" loCatId="cycl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3472B68-F0EC-4124-84DD-10355513E6D1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kern="1200" dirty="0" smtClean="0">
              <a:solidFill>
                <a:srgbClr val="000066"/>
              </a:solidFill>
              <a:latin typeface="+mn-lt"/>
              <a:ea typeface="+mn-ea"/>
              <a:cs typeface="Arial" panose="020B0604020202020204" pitchFamily="34" charset="0"/>
            </a:rPr>
            <a:t>Потребность</a:t>
          </a:r>
        </a:p>
      </dgm:t>
    </dgm:pt>
    <dgm:pt modelId="{8B4DB308-82AF-44F6-9777-49A94470C665}" type="parTrans" cxnId="{ED612275-278D-4CC8-9B6D-F0D4C1EF55A7}">
      <dgm:prSet/>
      <dgm:spPr/>
      <dgm:t>
        <a:bodyPr/>
        <a:lstStyle/>
        <a:p>
          <a:endParaRPr lang="ru-RU"/>
        </a:p>
      </dgm:t>
    </dgm:pt>
    <dgm:pt modelId="{25276BAE-57BE-4255-B13C-2793D0F221FF}" type="sibTrans" cxnId="{ED612275-278D-4CC8-9B6D-F0D4C1EF55A7}">
      <dgm:prSet/>
      <dgm:spPr/>
      <dgm:t>
        <a:bodyPr/>
        <a:lstStyle/>
        <a:p>
          <a:endParaRPr lang="ru-RU"/>
        </a:p>
      </dgm:t>
    </dgm:pt>
    <dgm:pt modelId="{E97E345C-E648-411A-8606-F9C46A9DCBFF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kern="1200" dirty="0" smtClean="0">
              <a:solidFill>
                <a:srgbClr val="000066"/>
              </a:solidFill>
              <a:latin typeface="+mn-lt"/>
              <a:ea typeface="+mn-ea"/>
              <a:cs typeface="Arial" panose="020B0604020202020204" pitchFamily="34" charset="0"/>
            </a:rPr>
            <a:t>Разработка</a:t>
          </a:r>
        </a:p>
      </dgm:t>
    </dgm:pt>
    <dgm:pt modelId="{116F1813-2A13-431B-9540-5D0D8E556AE3}" type="parTrans" cxnId="{20B17477-61F0-4603-9504-91D4D28BA17F}">
      <dgm:prSet/>
      <dgm:spPr/>
      <dgm:t>
        <a:bodyPr/>
        <a:lstStyle/>
        <a:p>
          <a:endParaRPr lang="ru-RU"/>
        </a:p>
      </dgm:t>
    </dgm:pt>
    <dgm:pt modelId="{7671CACD-E590-41E6-9623-C1B9171AE7DE}" type="sibTrans" cxnId="{20B17477-61F0-4603-9504-91D4D28BA17F}">
      <dgm:prSet/>
      <dgm:spPr>
        <a:solidFill>
          <a:srgbClr val="A7CEEB"/>
        </a:solidFill>
      </dgm:spPr>
      <dgm:t>
        <a:bodyPr/>
        <a:lstStyle/>
        <a:p>
          <a:endParaRPr lang="ru-RU"/>
        </a:p>
      </dgm:t>
    </dgm:pt>
    <dgm:pt modelId="{DFED4A45-B056-49AF-95B2-2BF3E1C644BE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kern="1200" dirty="0" smtClean="0">
              <a:solidFill>
                <a:srgbClr val="000066"/>
              </a:solidFill>
              <a:latin typeface="+mn-lt"/>
              <a:ea typeface="+mn-ea"/>
              <a:cs typeface="Arial" panose="020B0604020202020204" pitchFamily="34" charset="0"/>
            </a:rPr>
            <a:t>Использование</a:t>
          </a:r>
        </a:p>
      </dgm:t>
    </dgm:pt>
    <dgm:pt modelId="{2138754D-181D-4833-A6C0-FF53BD1FF6B7}" type="parTrans" cxnId="{17922D60-3246-4273-BE93-F59725835304}">
      <dgm:prSet/>
      <dgm:spPr/>
      <dgm:t>
        <a:bodyPr/>
        <a:lstStyle/>
        <a:p>
          <a:endParaRPr lang="ru-RU"/>
        </a:p>
      </dgm:t>
    </dgm:pt>
    <dgm:pt modelId="{9EBCF9C9-9C75-42AD-819C-07080F80A7B4}" type="sibTrans" cxnId="{17922D60-3246-4273-BE93-F59725835304}">
      <dgm:prSet/>
      <dgm:spPr>
        <a:solidFill>
          <a:srgbClr val="31859C"/>
        </a:solidFill>
      </dgm:spPr>
      <dgm:t>
        <a:bodyPr/>
        <a:lstStyle/>
        <a:p>
          <a:endParaRPr lang="ru-RU"/>
        </a:p>
      </dgm:t>
    </dgm:pt>
    <dgm:pt modelId="{3F29D3B8-6008-4460-9CB5-AD3C9FBD3B3E}">
      <dgm:prSet phldrT="[Текст]" custT="1"/>
      <dgm:spPr/>
      <dgm:t>
        <a:bodyPr/>
        <a:lstStyle/>
        <a:p>
          <a:r>
            <a:rPr lang="ru-RU" sz="2000" b="1" kern="1200" dirty="0" smtClean="0">
              <a:solidFill>
                <a:srgbClr val="000066"/>
              </a:solidFill>
              <a:latin typeface="+mn-lt"/>
              <a:cs typeface="Arial" panose="020B0604020202020204" pitchFamily="34" charset="0"/>
            </a:rPr>
            <a:t>Актуализация</a:t>
          </a:r>
          <a:endParaRPr lang="ru-RU" sz="2000" b="1" kern="1200" dirty="0">
            <a:solidFill>
              <a:srgbClr val="000066"/>
            </a:solidFill>
            <a:latin typeface="+mn-lt"/>
            <a:ea typeface="+mn-ea"/>
            <a:cs typeface="Arial" panose="020B0604020202020204" pitchFamily="34" charset="0"/>
          </a:endParaRPr>
        </a:p>
      </dgm:t>
    </dgm:pt>
    <dgm:pt modelId="{472CD77B-CA80-4042-8FE6-39B677EA73AD}" type="parTrans" cxnId="{6C4B8E1B-AD76-408B-A055-7F5C899EDE4B}">
      <dgm:prSet/>
      <dgm:spPr/>
      <dgm:t>
        <a:bodyPr/>
        <a:lstStyle/>
        <a:p>
          <a:endParaRPr lang="ru-RU"/>
        </a:p>
      </dgm:t>
    </dgm:pt>
    <dgm:pt modelId="{FCCDE77E-70A5-489F-8BC9-730E633DC68C}" type="sibTrans" cxnId="{6C4B8E1B-AD76-408B-A055-7F5C899EDE4B}">
      <dgm:prSet/>
      <dgm:spPr>
        <a:solidFill>
          <a:srgbClr val="82C6D8"/>
        </a:solidFill>
      </dgm:spPr>
      <dgm:t>
        <a:bodyPr/>
        <a:lstStyle/>
        <a:p>
          <a:endParaRPr lang="ru-RU"/>
        </a:p>
      </dgm:t>
    </dgm:pt>
    <dgm:pt modelId="{E68A4037-AF3B-4DEC-93F1-A2520FAB7403}" type="pres">
      <dgm:prSet presAssocID="{37964DE8-E809-4DF8-AC89-22289BF4060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494CED7-595A-438F-BE79-914475BFDBAF}" type="pres">
      <dgm:prSet presAssocID="{93472B68-F0EC-4124-84DD-10355513E6D1}" presName="dummy" presStyleCnt="0"/>
      <dgm:spPr/>
    </dgm:pt>
    <dgm:pt modelId="{51B05F91-BB7F-411D-B2B1-D99A37EB327E}" type="pres">
      <dgm:prSet presAssocID="{93472B68-F0EC-4124-84DD-10355513E6D1}" presName="node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D24AD5-E17A-4C3E-B51F-AD354066F3C8}" type="pres">
      <dgm:prSet presAssocID="{25276BAE-57BE-4255-B13C-2793D0F221FF}" presName="sibTrans" presStyleLbl="node1" presStyleIdx="0" presStyleCnt="4"/>
      <dgm:spPr/>
      <dgm:t>
        <a:bodyPr/>
        <a:lstStyle/>
        <a:p>
          <a:endParaRPr lang="ru-RU"/>
        </a:p>
      </dgm:t>
    </dgm:pt>
    <dgm:pt modelId="{DE43D1CD-EBB7-45D7-B80C-9E9C7DF1C4FD}" type="pres">
      <dgm:prSet presAssocID="{E97E345C-E648-411A-8606-F9C46A9DCBFF}" presName="dummy" presStyleCnt="0"/>
      <dgm:spPr/>
    </dgm:pt>
    <dgm:pt modelId="{056DEADF-1EBA-41EE-BC16-3CE92F2F0E61}" type="pres">
      <dgm:prSet presAssocID="{E97E345C-E648-411A-8606-F9C46A9DCBFF}" presName="node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373311-3FE8-42A4-B13A-6B581DF6AB35}" type="pres">
      <dgm:prSet presAssocID="{7671CACD-E590-41E6-9623-C1B9171AE7DE}" presName="sibTrans" presStyleLbl="node1" presStyleIdx="1" presStyleCnt="4"/>
      <dgm:spPr/>
      <dgm:t>
        <a:bodyPr/>
        <a:lstStyle/>
        <a:p>
          <a:endParaRPr lang="ru-RU"/>
        </a:p>
      </dgm:t>
    </dgm:pt>
    <dgm:pt modelId="{76BCDB6B-7C8A-4934-8C0B-001D53538F27}" type="pres">
      <dgm:prSet presAssocID="{DFED4A45-B056-49AF-95B2-2BF3E1C644BE}" presName="dummy" presStyleCnt="0"/>
      <dgm:spPr/>
    </dgm:pt>
    <dgm:pt modelId="{B84B0BEB-84EE-42F4-9D1A-D117AEBD0C88}" type="pres">
      <dgm:prSet presAssocID="{DFED4A45-B056-49AF-95B2-2BF3E1C644BE}" presName="node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D697D6-37E3-454B-B26E-F33062A28193}" type="pres">
      <dgm:prSet presAssocID="{9EBCF9C9-9C75-42AD-819C-07080F80A7B4}" presName="sibTrans" presStyleLbl="node1" presStyleIdx="2" presStyleCnt="4" custScaleX="102361"/>
      <dgm:spPr/>
      <dgm:t>
        <a:bodyPr/>
        <a:lstStyle/>
        <a:p>
          <a:endParaRPr lang="ru-RU"/>
        </a:p>
      </dgm:t>
    </dgm:pt>
    <dgm:pt modelId="{0CCF30B0-713D-4448-AFBC-E16ADADC1402}" type="pres">
      <dgm:prSet presAssocID="{3F29D3B8-6008-4460-9CB5-AD3C9FBD3B3E}" presName="dummy" presStyleCnt="0"/>
      <dgm:spPr/>
    </dgm:pt>
    <dgm:pt modelId="{25443063-6E64-4ED1-834B-85CED8681C9B}" type="pres">
      <dgm:prSet presAssocID="{3F29D3B8-6008-4460-9CB5-AD3C9FBD3B3E}" presName="node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136A2A-22FF-4E89-8755-C3064A69DEB1}" type="pres">
      <dgm:prSet presAssocID="{FCCDE77E-70A5-489F-8BC9-730E633DC68C}" presName="sibTrans" presStyleLbl="node1" presStyleIdx="3" presStyleCnt="4"/>
      <dgm:spPr/>
      <dgm:t>
        <a:bodyPr/>
        <a:lstStyle/>
        <a:p>
          <a:endParaRPr lang="ru-RU"/>
        </a:p>
      </dgm:t>
    </dgm:pt>
  </dgm:ptLst>
  <dgm:cxnLst>
    <dgm:cxn modelId="{ED612275-278D-4CC8-9B6D-F0D4C1EF55A7}" srcId="{37964DE8-E809-4DF8-AC89-22289BF4060D}" destId="{93472B68-F0EC-4124-84DD-10355513E6D1}" srcOrd="0" destOrd="0" parTransId="{8B4DB308-82AF-44F6-9777-49A94470C665}" sibTransId="{25276BAE-57BE-4255-B13C-2793D0F221FF}"/>
    <dgm:cxn modelId="{A0E6DB4D-72FD-44F3-81C1-CD9A492A5151}" type="presOf" srcId="{25276BAE-57BE-4255-B13C-2793D0F221FF}" destId="{F3D24AD5-E17A-4C3E-B51F-AD354066F3C8}" srcOrd="0" destOrd="0" presId="urn:microsoft.com/office/officeart/2005/8/layout/cycle1"/>
    <dgm:cxn modelId="{69B3AA87-4913-4E06-9DD8-B0B493364A78}" type="presOf" srcId="{3F29D3B8-6008-4460-9CB5-AD3C9FBD3B3E}" destId="{25443063-6E64-4ED1-834B-85CED8681C9B}" srcOrd="0" destOrd="0" presId="urn:microsoft.com/office/officeart/2005/8/layout/cycle1"/>
    <dgm:cxn modelId="{43D17D35-D811-48DF-86D3-A6A1767B8387}" type="presOf" srcId="{37964DE8-E809-4DF8-AC89-22289BF4060D}" destId="{E68A4037-AF3B-4DEC-93F1-A2520FAB7403}" srcOrd="0" destOrd="0" presId="urn:microsoft.com/office/officeart/2005/8/layout/cycle1"/>
    <dgm:cxn modelId="{17922D60-3246-4273-BE93-F59725835304}" srcId="{37964DE8-E809-4DF8-AC89-22289BF4060D}" destId="{DFED4A45-B056-49AF-95B2-2BF3E1C644BE}" srcOrd="2" destOrd="0" parTransId="{2138754D-181D-4833-A6C0-FF53BD1FF6B7}" sibTransId="{9EBCF9C9-9C75-42AD-819C-07080F80A7B4}"/>
    <dgm:cxn modelId="{AEB06E19-F417-4CD4-95B2-D2C5C87B29F3}" type="presOf" srcId="{FCCDE77E-70A5-489F-8BC9-730E633DC68C}" destId="{7F136A2A-22FF-4E89-8755-C3064A69DEB1}" srcOrd="0" destOrd="0" presId="urn:microsoft.com/office/officeart/2005/8/layout/cycle1"/>
    <dgm:cxn modelId="{6110B310-144C-4610-A5C4-49597E495F35}" type="presOf" srcId="{93472B68-F0EC-4124-84DD-10355513E6D1}" destId="{51B05F91-BB7F-411D-B2B1-D99A37EB327E}" srcOrd="0" destOrd="0" presId="urn:microsoft.com/office/officeart/2005/8/layout/cycle1"/>
    <dgm:cxn modelId="{AFDC9D29-C31A-4CD3-82E5-A8B4C3192625}" type="presOf" srcId="{E97E345C-E648-411A-8606-F9C46A9DCBFF}" destId="{056DEADF-1EBA-41EE-BC16-3CE92F2F0E61}" srcOrd="0" destOrd="0" presId="urn:microsoft.com/office/officeart/2005/8/layout/cycle1"/>
    <dgm:cxn modelId="{D1F5ACF8-F179-4C25-8D23-5EE25B745712}" type="presOf" srcId="{9EBCF9C9-9C75-42AD-819C-07080F80A7B4}" destId="{8ED697D6-37E3-454B-B26E-F33062A28193}" srcOrd="0" destOrd="0" presId="urn:microsoft.com/office/officeart/2005/8/layout/cycle1"/>
    <dgm:cxn modelId="{F8F13379-DDC9-43A2-BB5F-C91F51B4CCF3}" type="presOf" srcId="{7671CACD-E590-41E6-9623-C1B9171AE7DE}" destId="{0F373311-3FE8-42A4-B13A-6B581DF6AB35}" srcOrd="0" destOrd="0" presId="urn:microsoft.com/office/officeart/2005/8/layout/cycle1"/>
    <dgm:cxn modelId="{412D8958-97CC-4366-B4A5-75F8C86F336B}" type="presOf" srcId="{DFED4A45-B056-49AF-95B2-2BF3E1C644BE}" destId="{B84B0BEB-84EE-42F4-9D1A-D117AEBD0C88}" srcOrd="0" destOrd="0" presId="urn:microsoft.com/office/officeart/2005/8/layout/cycle1"/>
    <dgm:cxn modelId="{20B17477-61F0-4603-9504-91D4D28BA17F}" srcId="{37964DE8-E809-4DF8-AC89-22289BF4060D}" destId="{E97E345C-E648-411A-8606-F9C46A9DCBFF}" srcOrd="1" destOrd="0" parTransId="{116F1813-2A13-431B-9540-5D0D8E556AE3}" sibTransId="{7671CACD-E590-41E6-9623-C1B9171AE7DE}"/>
    <dgm:cxn modelId="{6C4B8E1B-AD76-408B-A055-7F5C899EDE4B}" srcId="{37964DE8-E809-4DF8-AC89-22289BF4060D}" destId="{3F29D3B8-6008-4460-9CB5-AD3C9FBD3B3E}" srcOrd="3" destOrd="0" parTransId="{472CD77B-CA80-4042-8FE6-39B677EA73AD}" sibTransId="{FCCDE77E-70A5-489F-8BC9-730E633DC68C}"/>
    <dgm:cxn modelId="{E2F75D42-A14F-48C1-8B9A-70D991015057}" type="presParOf" srcId="{E68A4037-AF3B-4DEC-93F1-A2520FAB7403}" destId="{0494CED7-595A-438F-BE79-914475BFDBAF}" srcOrd="0" destOrd="0" presId="urn:microsoft.com/office/officeart/2005/8/layout/cycle1"/>
    <dgm:cxn modelId="{B2FA8731-A0F0-4D5D-9621-763F66A55E3A}" type="presParOf" srcId="{E68A4037-AF3B-4DEC-93F1-A2520FAB7403}" destId="{51B05F91-BB7F-411D-B2B1-D99A37EB327E}" srcOrd="1" destOrd="0" presId="urn:microsoft.com/office/officeart/2005/8/layout/cycle1"/>
    <dgm:cxn modelId="{D795570F-9884-41A3-8AEA-B079BA72EDCE}" type="presParOf" srcId="{E68A4037-AF3B-4DEC-93F1-A2520FAB7403}" destId="{F3D24AD5-E17A-4C3E-B51F-AD354066F3C8}" srcOrd="2" destOrd="0" presId="urn:microsoft.com/office/officeart/2005/8/layout/cycle1"/>
    <dgm:cxn modelId="{CA87497F-8B6A-4A69-AE99-6501A7AF8055}" type="presParOf" srcId="{E68A4037-AF3B-4DEC-93F1-A2520FAB7403}" destId="{DE43D1CD-EBB7-45D7-B80C-9E9C7DF1C4FD}" srcOrd="3" destOrd="0" presId="urn:microsoft.com/office/officeart/2005/8/layout/cycle1"/>
    <dgm:cxn modelId="{A77EED67-6A33-429B-8E4B-F58D0B361243}" type="presParOf" srcId="{E68A4037-AF3B-4DEC-93F1-A2520FAB7403}" destId="{056DEADF-1EBA-41EE-BC16-3CE92F2F0E61}" srcOrd="4" destOrd="0" presId="urn:microsoft.com/office/officeart/2005/8/layout/cycle1"/>
    <dgm:cxn modelId="{6345F4DC-4CD5-422F-9F6C-F81F34F124A1}" type="presParOf" srcId="{E68A4037-AF3B-4DEC-93F1-A2520FAB7403}" destId="{0F373311-3FE8-42A4-B13A-6B581DF6AB35}" srcOrd="5" destOrd="0" presId="urn:microsoft.com/office/officeart/2005/8/layout/cycle1"/>
    <dgm:cxn modelId="{8900069D-87EB-4546-BE56-36C7A8757DEE}" type="presParOf" srcId="{E68A4037-AF3B-4DEC-93F1-A2520FAB7403}" destId="{76BCDB6B-7C8A-4934-8C0B-001D53538F27}" srcOrd="6" destOrd="0" presId="urn:microsoft.com/office/officeart/2005/8/layout/cycle1"/>
    <dgm:cxn modelId="{78CF7977-0D6A-4F9C-91ED-F57523C3E2BA}" type="presParOf" srcId="{E68A4037-AF3B-4DEC-93F1-A2520FAB7403}" destId="{B84B0BEB-84EE-42F4-9D1A-D117AEBD0C88}" srcOrd="7" destOrd="0" presId="urn:microsoft.com/office/officeart/2005/8/layout/cycle1"/>
    <dgm:cxn modelId="{333BB5F5-0B67-4ACE-80B9-8EBF684C7C14}" type="presParOf" srcId="{E68A4037-AF3B-4DEC-93F1-A2520FAB7403}" destId="{8ED697D6-37E3-454B-B26E-F33062A28193}" srcOrd="8" destOrd="0" presId="urn:microsoft.com/office/officeart/2005/8/layout/cycle1"/>
    <dgm:cxn modelId="{0B31B669-35D3-44B6-9B16-98D39AF04D3C}" type="presParOf" srcId="{E68A4037-AF3B-4DEC-93F1-A2520FAB7403}" destId="{0CCF30B0-713D-4448-AFBC-E16ADADC1402}" srcOrd="9" destOrd="0" presId="urn:microsoft.com/office/officeart/2005/8/layout/cycle1"/>
    <dgm:cxn modelId="{C29E9161-D8BE-4F1A-A6AF-0E494DC2868D}" type="presParOf" srcId="{E68A4037-AF3B-4DEC-93F1-A2520FAB7403}" destId="{25443063-6E64-4ED1-834B-85CED8681C9B}" srcOrd="10" destOrd="0" presId="urn:microsoft.com/office/officeart/2005/8/layout/cycle1"/>
    <dgm:cxn modelId="{C98208A3-B18B-4B46-B0E8-DB8AC2E52D74}" type="presParOf" srcId="{E68A4037-AF3B-4DEC-93F1-A2520FAB7403}" destId="{7F136A2A-22FF-4E89-8755-C3064A69DEB1}" srcOrd="11" destOrd="0" presId="urn:microsoft.com/office/officeart/2005/8/layout/cycle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C23A3AD-33CC-426B-9D83-44A18C0D4F5E}" type="doc">
      <dgm:prSet loTypeId="urn:microsoft.com/office/officeart/2005/8/layout/radial6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E02EFC6B-CDFD-493F-B481-893DCA981320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2EF17F5C-0984-46EC-8468-1C024BB1E5C5}" type="parTrans" cxnId="{F7F5991F-853E-48A4-865B-EB2D02EDBE22}">
      <dgm:prSet/>
      <dgm:spPr/>
      <dgm:t>
        <a:bodyPr/>
        <a:lstStyle/>
        <a:p>
          <a:endParaRPr lang="ru-RU"/>
        </a:p>
      </dgm:t>
    </dgm:pt>
    <dgm:pt modelId="{75130727-61F2-43EA-BC45-2AA2EDB40CD4}" type="sibTrans" cxnId="{F7F5991F-853E-48A4-865B-EB2D02EDBE22}">
      <dgm:prSet/>
      <dgm:spPr/>
      <dgm:t>
        <a:bodyPr/>
        <a:lstStyle/>
        <a:p>
          <a:endParaRPr lang="ru-RU"/>
        </a:p>
      </dgm:t>
    </dgm:pt>
    <dgm:pt modelId="{AECA0C0D-9E15-43B4-A950-A36EEDEBA0C6}">
      <dgm:prSet phldrT="[Текст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F3C829A6-04A6-4F24-93C0-C6F045E82E50}" type="parTrans" cxnId="{0757036B-33C1-47F7-A3CD-F90A780AD019}">
      <dgm:prSet/>
      <dgm:spPr/>
      <dgm:t>
        <a:bodyPr/>
        <a:lstStyle/>
        <a:p>
          <a:endParaRPr lang="ru-RU"/>
        </a:p>
      </dgm:t>
    </dgm:pt>
    <dgm:pt modelId="{699675BB-78A5-481E-9FFD-1C0B1CFB5E15}" type="sibTrans" cxnId="{0757036B-33C1-47F7-A3CD-F90A780AD019}">
      <dgm:prSet/>
      <dgm:spPr/>
      <dgm:t>
        <a:bodyPr/>
        <a:lstStyle/>
        <a:p>
          <a:endParaRPr lang="ru-RU"/>
        </a:p>
      </dgm:t>
    </dgm:pt>
    <dgm:pt modelId="{AB0AFB48-95D2-46F9-932C-B431013EDD4C}">
      <dgm:prSet phldrT="[Текст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22AA276C-D8EB-4243-844C-B568A904162A}" type="parTrans" cxnId="{111E01BF-FF2C-4BBC-9A44-4A4A45E24391}">
      <dgm:prSet/>
      <dgm:spPr/>
      <dgm:t>
        <a:bodyPr/>
        <a:lstStyle/>
        <a:p>
          <a:endParaRPr lang="ru-RU"/>
        </a:p>
      </dgm:t>
    </dgm:pt>
    <dgm:pt modelId="{8FA3E936-08E8-4B9D-B14E-59EF4CA34B45}" type="sibTrans" cxnId="{111E01BF-FF2C-4BBC-9A44-4A4A45E24391}">
      <dgm:prSet/>
      <dgm:spPr/>
      <dgm:t>
        <a:bodyPr/>
        <a:lstStyle/>
        <a:p>
          <a:endParaRPr lang="ru-RU"/>
        </a:p>
      </dgm:t>
    </dgm:pt>
    <dgm:pt modelId="{08C21234-2D09-4286-B094-067E0B689310}">
      <dgm:prSet phldrT="[Текст]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AA695043-8F58-45D4-BD36-1E9B0826D108}" type="parTrans" cxnId="{1701E0C2-C3C6-4A1A-BD38-FC8F66D425BA}">
      <dgm:prSet/>
      <dgm:spPr/>
      <dgm:t>
        <a:bodyPr/>
        <a:lstStyle/>
        <a:p>
          <a:endParaRPr lang="ru-RU"/>
        </a:p>
      </dgm:t>
    </dgm:pt>
    <dgm:pt modelId="{8A69FB93-A1BF-48E5-93E4-5ECEBE3A8171}" type="sibTrans" cxnId="{1701E0C2-C3C6-4A1A-BD38-FC8F66D425BA}">
      <dgm:prSet/>
      <dgm:spPr/>
      <dgm:t>
        <a:bodyPr/>
        <a:lstStyle/>
        <a:p>
          <a:endParaRPr lang="ru-RU"/>
        </a:p>
      </dgm:t>
    </dgm:pt>
    <dgm:pt modelId="{2821C580-D00D-44F4-89AB-9B8105FFA4F8}">
      <dgm:prSet phldrT="[Текст]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E0A65FCD-E7E5-4465-BA60-69AB968CEE2D}" type="parTrans" cxnId="{BB28B6E4-BB79-4CD5-8AAF-EB3BCBCCA6D2}">
      <dgm:prSet/>
      <dgm:spPr/>
      <dgm:t>
        <a:bodyPr/>
        <a:lstStyle/>
        <a:p>
          <a:endParaRPr lang="ru-RU"/>
        </a:p>
      </dgm:t>
    </dgm:pt>
    <dgm:pt modelId="{490609E4-E2F8-4609-A20F-F43D9A862886}" type="sibTrans" cxnId="{BB28B6E4-BB79-4CD5-8AAF-EB3BCBCCA6D2}">
      <dgm:prSet/>
      <dgm:spPr/>
      <dgm:t>
        <a:bodyPr/>
        <a:lstStyle/>
        <a:p>
          <a:endParaRPr lang="ru-RU"/>
        </a:p>
      </dgm:t>
    </dgm:pt>
    <dgm:pt modelId="{F9672F15-E445-4362-B6F4-F9C130A58A78}">
      <dgm:prSet phldrT="[Текст]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323CC97A-A880-4B2E-B4BF-610BB42CF1CE}" type="parTrans" cxnId="{8E733AD9-5E0E-4182-A726-A5B2045F5238}">
      <dgm:prSet/>
      <dgm:spPr/>
      <dgm:t>
        <a:bodyPr/>
        <a:lstStyle/>
        <a:p>
          <a:endParaRPr lang="ru-RU"/>
        </a:p>
      </dgm:t>
    </dgm:pt>
    <dgm:pt modelId="{B6C15FEF-4072-497D-9C40-17DFB9B3356D}" type="sibTrans" cxnId="{8E733AD9-5E0E-4182-A726-A5B2045F5238}">
      <dgm:prSet/>
      <dgm:spPr/>
      <dgm:t>
        <a:bodyPr/>
        <a:lstStyle/>
        <a:p>
          <a:endParaRPr lang="ru-RU"/>
        </a:p>
      </dgm:t>
    </dgm:pt>
    <dgm:pt modelId="{555AB7CC-090D-4011-95DF-6CC51563E214}">
      <dgm:prSet phldrT="[Текст]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24306131-3DF5-4707-BC8A-D7721FDE7F6A}" type="parTrans" cxnId="{499D6E2E-9F80-4CCA-98C0-07EA7798D757}">
      <dgm:prSet/>
      <dgm:spPr/>
      <dgm:t>
        <a:bodyPr/>
        <a:lstStyle/>
        <a:p>
          <a:endParaRPr lang="ru-RU"/>
        </a:p>
      </dgm:t>
    </dgm:pt>
    <dgm:pt modelId="{092E947F-964A-4DA6-A4E3-F2B56C874E72}" type="sibTrans" cxnId="{499D6E2E-9F80-4CCA-98C0-07EA7798D757}">
      <dgm:prSet/>
      <dgm:spPr/>
      <dgm:t>
        <a:bodyPr/>
        <a:lstStyle/>
        <a:p>
          <a:endParaRPr lang="ru-RU"/>
        </a:p>
      </dgm:t>
    </dgm:pt>
    <dgm:pt modelId="{D1AD7B81-941E-47C9-ABBD-05164ECFB86C}">
      <dgm:prSet phldrT="[Текст]"/>
      <dgm:spPr>
        <a:blipFill rotWithShape="0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8AF31431-75C2-47F1-A38C-7883F677F15B}" type="parTrans" cxnId="{879FF80B-01E6-4B33-95FC-91CADD9D9779}">
      <dgm:prSet/>
      <dgm:spPr/>
      <dgm:t>
        <a:bodyPr/>
        <a:lstStyle/>
        <a:p>
          <a:endParaRPr lang="ru-RU"/>
        </a:p>
      </dgm:t>
    </dgm:pt>
    <dgm:pt modelId="{B567734E-9CD8-4021-B861-785BED6C3E99}" type="sibTrans" cxnId="{879FF80B-01E6-4B33-95FC-91CADD9D9779}">
      <dgm:prSet/>
      <dgm:spPr/>
      <dgm:t>
        <a:bodyPr/>
        <a:lstStyle/>
        <a:p>
          <a:endParaRPr lang="ru-RU"/>
        </a:p>
      </dgm:t>
    </dgm:pt>
    <dgm:pt modelId="{89792360-5556-4A4A-912F-2336AAB1B781}" type="pres">
      <dgm:prSet presAssocID="{FC23A3AD-33CC-426B-9D83-44A18C0D4F5E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F37D015-E5B1-4530-86AD-B640B1638857}" type="pres">
      <dgm:prSet presAssocID="{E02EFC6B-CDFD-493F-B481-893DCA981320}" presName="centerShape" presStyleLbl="node0" presStyleIdx="0" presStyleCnt="1" custScaleX="167869" custScaleY="153880"/>
      <dgm:spPr/>
      <dgm:t>
        <a:bodyPr/>
        <a:lstStyle/>
        <a:p>
          <a:endParaRPr lang="ru-RU"/>
        </a:p>
      </dgm:t>
    </dgm:pt>
    <dgm:pt modelId="{5F7C0B05-8340-4315-971F-F2FC7C039780}" type="pres">
      <dgm:prSet presAssocID="{AECA0C0D-9E15-43B4-A950-A36EEDEBA0C6}" presName="node" presStyleLbl="node1" presStyleIdx="0" presStyleCnt="7" custScaleX="113295" custScaleY="97714" custRadScaleRad="118096" custRadScaleInc="-7381">
        <dgm:presLayoutVars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E2A8C604-7784-4336-833F-43C938D599EA}" type="pres">
      <dgm:prSet presAssocID="{AECA0C0D-9E15-43B4-A950-A36EEDEBA0C6}" presName="dummy" presStyleCnt="0"/>
      <dgm:spPr/>
    </dgm:pt>
    <dgm:pt modelId="{65153242-7773-4E46-AAE9-1A7ECBD257A1}" type="pres">
      <dgm:prSet presAssocID="{699675BB-78A5-481E-9FFD-1C0B1CFB5E15}" presName="sibTrans" presStyleLbl="sibTrans2D1" presStyleIdx="0" presStyleCnt="7" custScaleX="113963" custScaleY="109506"/>
      <dgm:spPr/>
      <dgm:t>
        <a:bodyPr/>
        <a:lstStyle/>
        <a:p>
          <a:endParaRPr lang="ru-RU"/>
        </a:p>
      </dgm:t>
    </dgm:pt>
    <dgm:pt modelId="{873F1E34-9730-4165-A9D0-EEC7FAF494CF}" type="pres">
      <dgm:prSet presAssocID="{AB0AFB48-95D2-46F9-932C-B431013EDD4C}" presName="node" presStyleLbl="node1" presStyleIdx="1" presStyleCnt="7" custScaleX="111075" custScaleY="94996" custRadScaleRad="110645" custRadScaleInc="7027">
        <dgm:presLayoutVars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7DE1AB2C-22A6-406E-820E-A7BBB5D1B427}" type="pres">
      <dgm:prSet presAssocID="{AB0AFB48-95D2-46F9-932C-B431013EDD4C}" presName="dummy" presStyleCnt="0"/>
      <dgm:spPr/>
    </dgm:pt>
    <dgm:pt modelId="{F3D28601-41DD-4234-BF6A-FD900F2D06E0}" type="pres">
      <dgm:prSet presAssocID="{8FA3E936-08E8-4B9D-B14E-59EF4CA34B45}" presName="sibTrans" presStyleLbl="sibTrans2D1" presStyleIdx="1" presStyleCnt="7" custScaleX="118257" custScaleY="110483"/>
      <dgm:spPr/>
      <dgm:t>
        <a:bodyPr/>
        <a:lstStyle/>
        <a:p>
          <a:endParaRPr lang="ru-RU"/>
        </a:p>
      </dgm:t>
    </dgm:pt>
    <dgm:pt modelId="{048E0570-8315-4D91-B565-DEA5C70F7FBC}" type="pres">
      <dgm:prSet presAssocID="{08C21234-2D09-4286-B094-067E0B689310}" presName="node" presStyleLbl="node1" presStyleIdx="2" presStyleCnt="7" custScaleX="119297" custScaleY="92279" custRadScaleRad="108852" custRadScaleInc="6456">
        <dgm:presLayoutVars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1B1040FC-E103-424B-BE6A-48F8F8975EB9}" type="pres">
      <dgm:prSet presAssocID="{08C21234-2D09-4286-B094-067E0B689310}" presName="dummy" presStyleCnt="0"/>
      <dgm:spPr/>
    </dgm:pt>
    <dgm:pt modelId="{CFCA5B3B-8A08-47DD-972F-61C9ECB2FC41}" type="pres">
      <dgm:prSet presAssocID="{8A69FB93-A1BF-48E5-93E4-5ECEBE3A8171}" presName="sibTrans" presStyleLbl="sibTrans2D1" presStyleIdx="2" presStyleCnt="7" custScaleX="112608" custScaleY="119081"/>
      <dgm:spPr/>
      <dgm:t>
        <a:bodyPr/>
        <a:lstStyle/>
        <a:p>
          <a:endParaRPr lang="ru-RU"/>
        </a:p>
      </dgm:t>
    </dgm:pt>
    <dgm:pt modelId="{A27227D6-E5DB-4707-8655-E08A1F2229AA}" type="pres">
      <dgm:prSet presAssocID="{2821C580-D00D-44F4-89AB-9B8105FFA4F8}" presName="node" presStyleLbl="node1" presStyleIdx="3" presStyleCnt="7" custScaleX="109658" custScaleY="91547" custRadScaleRad="102501" custRadScaleInc="93">
        <dgm:presLayoutVars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49628120-E359-4381-A236-0228FD80FF2B}" type="pres">
      <dgm:prSet presAssocID="{2821C580-D00D-44F4-89AB-9B8105FFA4F8}" presName="dummy" presStyleCnt="0"/>
      <dgm:spPr/>
    </dgm:pt>
    <dgm:pt modelId="{A58E4590-A785-4566-BF65-ABE25090B9F8}" type="pres">
      <dgm:prSet presAssocID="{490609E4-E2F8-4609-A20F-F43D9A862886}" presName="sibTrans" presStyleLbl="sibTrans2D1" presStyleIdx="3" presStyleCnt="7" custScaleX="110394" custScaleY="118723"/>
      <dgm:spPr/>
      <dgm:t>
        <a:bodyPr/>
        <a:lstStyle/>
        <a:p>
          <a:endParaRPr lang="ru-RU"/>
        </a:p>
      </dgm:t>
    </dgm:pt>
    <dgm:pt modelId="{B55718EA-7C0B-4EAB-A95B-A506E968A478}" type="pres">
      <dgm:prSet presAssocID="{555AB7CC-090D-4011-95DF-6CC51563E214}" presName="node" presStyleLbl="node1" presStyleIdx="4" presStyleCnt="7" custScaleX="121490" custScaleY="96564" custRadScaleRad="104548" custRadScaleInc="22205">
        <dgm:presLayoutVars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B8E099FE-75EF-41B0-88F6-2925014FCBA0}" type="pres">
      <dgm:prSet presAssocID="{555AB7CC-090D-4011-95DF-6CC51563E214}" presName="dummy" presStyleCnt="0"/>
      <dgm:spPr/>
    </dgm:pt>
    <dgm:pt modelId="{116D6122-9045-45A4-B632-CDE2FA39368D}" type="pres">
      <dgm:prSet presAssocID="{092E947F-964A-4DA6-A4E3-F2B56C874E72}" presName="sibTrans" presStyleLbl="sibTrans2D1" presStyleIdx="4" presStyleCnt="7" custScaleX="113733" custScaleY="114003" custLinFactNeighborX="-4250" custLinFactNeighborY="313"/>
      <dgm:spPr/>
      <dgm:t>
        <a:bodyPr/>
        <a:lstStyle/>
        <a:p>
          <a:endParaRPr lang="ru-RU"/>
        </a:p>
      </dgm:t>
    </dgm:pt>
    <dgm:pt modelId="{FFF72158-A135-48CB-AC80-405AB04B4579}" type="pres">
      <dgm:prSet presAssocID="{D1AD7B81-941E-47C9-ABBD-05164ECFB86C}" presName="node" presStyleLbl="node1" presStyleIdx="5" presStyleCnt="7" custScaleX="122681" custRadScaleRad="103750" custRadScaleInc="2754">
        <dgm:presLayoutVars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06246669-DC5F-40D9-A945-63B72B246508}" type="pres">
      <dgm:prSet presAssocID="{D1AD7B81-941E-47C9-ABBD-05164ECFB86C}" presName="dummy" presStyleCnt="0"/>
      <dgm:spPr/>
    </dgm:pt>
    <dgm:pt modelId="{6EB488E1-9FAF-40F2-8F98-25553993A614}" type="pres">
      <dgm:prSet presAssocID="{B567734E-9CD8-4021-B861-785BED6C3E99}" presName="sibTrans" presStyleLbl="sibTrans2D1" presStyleIdx="5" presStyleCnt="7" custScaleX="116172" custScaleY="107184" custLinFactNeighborX="-2881" custRadScaleRad="117953" custRadScaleInc="-2147483648"/>
      <dgm:spPr/>
      <dgm:t>
        <a:bodyPr/>
        <a:lstStyle/>
        <a:p>
          <a:endParaRPr lang="ru-RU"/>
        </a:p>
      </dgm:t>
    </dgm:pt>
    <dgm:pt modelId="{DEE6790F-90BF-43EC-A0DA-84CCAF4E77B7}" type="pres">
      <dgm:prSet presAssocID="{F9672F15-E445-4362-B6F4-F9C130A58A78}" presName="node" presStyleLbl="node1" presStyleIdx="6" presStyleCnt="7" custScaleX="112501" custScaleY="93846" custRadScaleRad="107924" custRadScaleInc="-2333">
        <dgm:presLayoutVars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671763DF-E4C2-4BDE-92E8-96EBA5E9640B}" type="pres">
      <dgm:prSet presAssocID="{F9672F15-E445-4362-B6F4-F9C130A58A78}" presName="dummy" presStyleCnt="0"/>
      <dgm:spPr/>
    </dgm:pt>
    <dgm:pt modelId="{D2F9C2D1-4F2A-4392-A743-18675D1C7657}" type="pres">
      <dgm:prSet presAssocID="{B6C15FEF-4072-497D-9C40-17DFB9B3356D}" presName="sibTrans" presStyleLbl="sibTrans2D1" presStyleIdx="6" presStyleCnt="7" custScaleX="112981" custScaleY="111738"/>
      <dgm:spPr/>
      <dgm:t>
        <a:bodyPr/>
        <a:lstStyle/>
        <a:p>
          <a:endParaRPr lang="ru-RU"/>
        </a:p>
      </dgm:t>
    </dgm:pt>
  </dgm:ptLst>
  <dgm:cxnLst>
    <dgm:cxn modelId="{1A149A10-C256-4A68-AA47-5CF140F50780}" type="presOf" srcId="{8FA3E936-08E8-4B9D-B14E-59EF4CA34B45}" destId="{F3D28601-41DD-4234-BF6A-FD900F2D06E0}" srcOrd="0" destOrd="0" presId="urn:microsoft.com/office/officeart/2005/8/layout/radial6"/>
    <dgm:cxn modelId="{8E733AD9-5E0E-4182-A726-A5B2045F5238}" srcId="{E02EFC6B-CDFD-493F-B481-893DCA981320}" destId="{F9672F15-E445-4362-B6F4-F9C130A58A78}" srcOrd="6" destOrd="0" parTransId="{323CC97A-A880-4B2E-B4BF-610BB42CF1CE}" sibTransId="{B6C15FEF-4072-497D-9C40-17DFB9B3356D}"/>
    <dgm:cxn modelId="{C4EC7AA2-C7DD-4FFF-BBA4-6705B892E083}" type="presOf" srcId="{AECA0C0D-9E15-43B4-A950-A36EEDEBA0C6}" destId="{5F7C0B05-8340-4315-971F-F2FC7C039780}" srcOrd="0" destOrd="0" presId="urn:microsoft.com/office/officeart/2005/8/layout/radial6"/>
    <dgm:cxn modelId="{31F8BC69-DEE1-405A-BC5A-3402252F34A8}" type="presOf" srcId="{AB0AFB48-95D2-46F9-932C-B431013EDD4C}" destId="{873F1E34-9730-4165-A9D0-EEC7FAF494CF}" srcOrd="0" destOrd="0" presId="urn:microsoft.com/office/officeart/2005/8/layout/radial6"/>
    <dgm:cxn modelId="{BB28B6E4-BB79-4CD5-8AAF-EB3BCBCCA6D2}" srcId="{E02EFC6B-CDFD-493F-B481-893DCA981320}" destId="{2821C580-D00D-44F4-89AB-9B8105FFA4F8}" srcOrd="3" destOrd="0" parTransId="{E0A65FCD-E7E5-4465-BA60-69AB968CEE2D}" sibTransId="{490609E4-E2F8-4609-A20F-F43D9A862886}"/>
    <dgm:cxn modelId="{0DE9B2A8-C703-420D-9899-BEE96270A8B5}" type="presOf" srcId="{555AB7CC-090D-4011-95DF-6CC51563E214}" destId="{B55718EA-7C0B-4EAB-A95B-A506E968A478}" srcOrd="0" destOrd="0" presId="urn:microsoft.com/office/officeart/2005/8/layout/radial6"/>
    <dgm:cxn modelId="{0757036B-33C1-47F7-A3CD-F90A780AD019}" srcId="{E02EFC6B-CDFD-493F-B481-893DCA981320}" destId="{AECA0C0D-9E15-43B4-A950-A36EEDEBA0C6}" srcOrd="0" destOrd="0" parTransId="{F3C829A6-04A6-4F24-93C0-C6F045E82E50}" sibTransId="{699675BB-78A5-481E-9FFD-1C0B1CFB5E15}"/>
    <dgm:cxn modelId="{57AA61D2-54A7-4651-B7D5-032800D91545}" type="presOf" srcId="{E02EFC6B-CDFD-493F-B481-893DCA981320}" destId="{9F37D015-E5B1-4530-86AD-B640B1638857}" srcOrd="0" destOrd="0" presId="urn:microsoft.com/office/officeart/2005/8/layout/radial6"/>
    <dgm:cxn modelId="{0B049AF1-6A07-4B1C-8679-19082E3A3186}" type="presOf" srcId="{8A69FB93-A1BF-48E5-93E4-5ECEBE3A8171}" destId="{CFCA5B3B-8A08-47DD-972F-61C9ECB2FC41}" srcOrd="0" destOrd="0" presId="urn:microsoft.com/office/officeart/2005/8/layout/radial6"/>
    <dgm:cxn modelId="{879FF80B-01E6-4B33-95FC-91CADD9D9779}" srcId="{E02EFC6B-CDFD-493F-B481-893DCA981320}" destId="{D1AD7B81-941E-47C9-ABBD-05164ECFB86C}" srcOrd="5" destOrd="0" parTransId="{8AF31431-75C2-47F1-A38C-7883F677F15B}" sibTransId="{B567734E-9CD8-4021-B861-785BED6C3E99}"/>
    <dgm:cxn modelId="{ED7B4ACF-5982-4B93-B4E8-21D1A53A22C8}" type="presOf" srcId="{092E947F-964A-4DA6-A4E3-F2B56C874E72}" destId="{116D6122-9045-45A4-B632-CDE2FA39368D}" srcOrd="0" destOrd="0" presId="urn:microsoft.com/office/officeart/2005/8/layout/radial6"/>
    <dgm:cxn modelId="{1CBC409D-11D5-4842-B766-3D4A33FAE9AF}" type="presOf" srcId="{490609E4-E2F8-4609-A20F-F43D9A862886}" destId="{A58E4590-A785-4566-BF65-ABE25090B9F8}" srcOrd="0" destOrd="0" presId="urn:microsoft.com/office/officeart/2005/8/layout/radial6"/>
    <dgm:cxn modelId="{499D6E2E-9F80-4CCA-98C0-07EA7798D757}" srcId="{E02EFC6B-CDFD-493F-B481-893DCA981320}" destId="{555AB7CC-090D-4011-95DF-6CC51563E214}" srcOrd="4" destOrd="0" parTransId="{24306131-3DF5-4707-BC8A-D7721FDE7F6A}" sibTransId="{092E947F-964A-4DA6-A4E3-F2B56C874E72}"/>
    <dgm:cxn modelId="{35FD4BE6-CAAD-486E-972B-1D04944F8093}" type="presOf" srcId="{D1AD7B81-941E-47C9-ABBD-05164ECFB86C}" destId="{FFF72158-A135-48CB-AC80-405AB04B4579}" srcOrd="0" destOrd="0" presId="urn:microsoft.com/office/officeart/2005/8/layout/radial6"/>
    <dgm:cxn modelId="{5935DA90-D7BD-4337-9513-1F20AC7FA2FB}" type="presOf" srcId="{08C21234-2D09-4286-B094-067E0B689310}" destId="{048E0570-8315-4D91-B565-DEA5C70F7FBC}" srcOrd="0" destOrd="0" presId="urn:microsoft.com/office/officeart/2005/8/layout/radial6"/>
    <dgm:cxn modelId="{111E01BF-FF2C-4BBC-9A44-4A4A45E24391}" srcId="{E02EFC6B-CDFD-493F-B481-893DCA981320}" destId="{AB0AFB48-95D2-46F9-932C-B431013EDD4C}" srcOrd="1" destOrd="0" parTransId="{22AA276C-D8EB-4243-844C-B568A904162A}" sibTransId="{8FA3E936-08E8-4B9D-B14E-59EF4CA34B45}"/>
    <dgm:cxn modelId="{793A6720-4700-49D0-97DC-5557583A8E8C}" type="presOf" srcId="{699675BB-78A5-481E-9FFD-1C0B1CFB5E15}" destId="{65153242-7773-4E46-AAE9-1A7ECBD257A1}" srcOrd="0" destOrd="0" presId="urn:microsoft.com/office/officeart/2005/8/layout/radial6"/>
    <dgm:cxn modelId="{13E1105B-D923-4377-BD6E-CE02353FC94A}" type="presOf" srcId="{B6C15FEF-4072-497D-9C40-17DFB9B3356D}" destId="{D2F9C2D1-4F2A-4392-A743-18675D1C7657}" srcOrd="0" destOrd="0" presId="urn:microsoft.com/office/officeart/2005/8/layout/radial6"/>
    <dgm:cxn modelId="{1701E0C2-C3C6-4A1A-BD38-FC8F66D425BA}" srcId="{E02EFC6B-CDFD-493F-B481-893DCA981320}" destId="{08C21234-2D09-4286-B094-067E0B689310}" srcOrd="2" destOrd="0" parTransId="{AA695043-8F58-45D4-BD36-1E9B0826D108}" sibTransId="{8A69FB93-A1BF-48E5-93E4-5ECEBE3A8171}"/>
    <dgm:cxn modelId="{9C345F05-6278-44CA-9A13-172A930BF783}" type="presOf" srcId="{B567734E-9CD8-4021-B861-785BED6C3E99}" destId="{6EB488E1-9FAF-40F2-8F98-25553993A614}" srcOrd="0" destOrd="0" presId="urn:microsoft.com/office/officeart/2005/8/layout/radial6"/>
    <dgm:cxn modelId="{107594C6-5DA5-4C2A-9495-7D061C10C75C}" type="presOf" srcId="{F9672F15-E445-4362-B6F4-F9C130A58A78}" destId="{DEE6790F-90BF-43EC-A0DA-84CCAF4E77B7}" srcOrd="0" destOrd="0" presId="urn:microsoft.com/office/officeart/2005/8/layout/radial6"/>
    <dgm:cxn modelId="{29E9D3D9-68B6-4D36-A2EA-37B3CFF1024D}" type="presOf" srcId="{2821C580-D00D-44F4-89AB-9B8105FFA4F8}" destId="{A27227D6-E5DB-4707-8655-E08A1F2229AA}" srcOrd="0" destOrd="0" presId="urn:microsoft.com/office/officeart/2005/8/layout/radial6"/>
    <dgm:cxn modelId="{F7F5991F-853E-48A4-865B-EB2D02EDBE22}" srcId="{FC23A3AD-33CC-426B-9D83-44A18C0D4F5E}" destId="{E02EFC6B-CDFD-493F-B481-893DCA981320}" srcOrd="0" destOrd="0" parTransId="{2EF17F5C-0984-46EC-8468-1C024BB1E5C5}" sibTransId="{75130727-61F2-43EA-BC45-2AA2EDB40CD4}"/>
    <dgm:cxn modelId="{EFFEAC66-23B2-489F-B2EB-B9A143D2F205}" type="presOf" srcId="{FC23A3AD-33CC-426B-9D83-44A18C0D4F5E}" destId="{89792360-5556-4A4A-912F-2336AAB1B781}" srcOrd="0" destOrd="0" presId="urn:microsoft.com/office/officeart/2005/8/layout/radial6"/>
    <dgm:cxn modelId="{DB59260E-30A6-4F16-B1C6-636B2CEF6D24}" type="presParOf" srcId="{89792360-5556-4A4A-912F-2336AAB1B781}" destId="{9F37D015-E5B1-4530-86AD-B640B1638857}" srcOrd="0" destOrd="0" presId="urn:microsoft.com/office/officeart/2005/8/layout/radial6"/>
    <dgm:cxn modelId="{A45FD67F-BE13-4AD0-BEF5-8C60EF0AEAA5}" type="presParOf" srcId="{89792360-5556-4A4A-912F-2336AAB1B781}" destId="{5F7C0B05-8340-4315-971F-F2FC7C039780}" srcOrd="1" destOrd="0" presId="urn:microsoft.com/office/officeart/2005/8/layout/radial6"/>
    <dgm:cxn modelId="{41FA4028-3118-4780-A989-DA281B670F09}" type="presParOf" srcId="{89792360-5556-4A4A-912F-2336AAB1B781}" destId="{E2A8C604-7784-4336-833F-43C938D599EA}" srcOrd="2" destOrd="0" presId="urn:microsoft.com/office/officeart/2005/8/layout/radial6"/>
    <dgm:cxn modelId="{B28D4302-34C9-4A7E-A47B-FD757935A2B3}" type="presParOf" srcId="{89792360-5556-4A4A-912F-2336AAB1B781}" destId="{65153242-7773-4E46-AAE9-1A7ECBD257A1}" srcOrd="3" destOrd="0" presId="urn:microsoft.com/office/officeart/2005/8/layout/radial6"/>
    <dgm:cxn modelId="{2398FB4C-CCEA-4C53-A070-9AABA536EDC9}" type="presParOf" srcId="{89792360-5556-4A4A-912F-2336AAB1B781}" destId="{873F1E34-9730-4165-A9D0-EEC7FAF494CF}" srcOrd="4" destOrd="0" presId="urn:microsoft.com/office/officeart/2005/8/layout/radial6"/>
    <dgm:cxn modelId="{2AB2ED3F-88FA-44D8-8ABF-7CA356A5CCC0}" type="presParOf" srcId="{89792360-5556-4A4A-912F-2336AAB1B781}" destId="{7DE1AB2C-22A6-406E-820E-A7BBB5D1B427}" srcOrd="5" destOrd="0" presId="urn:microsoft.com/office/officeart/2005/8/layout/radial6"/>
    <dgm:cxn modelId="{AD3632F2-1D97-49A5-A472-FA7A6E413654}" type="presParOf" srcId="{89792360-5556-4A4A-912F-2336AAB1B781}" destId="{F3D28601-41DD-4234-BF6A-FD900F2D06E0}" srcOrd="6" destOrd="0" presId="urn:microsoft.com/office/officeart/2005/8/layout/radial6"/>
    <dgm:cxn modelId="{B7281A43-582C-4AA2-8A3B-6F5312B532D9}" type="presParOf" srcId="{89792360-5556-4A4A-912F-2336AAB1B781}" destId="{048E0570-8315-4D91-B565-DEA5C70F7FBC}" srcOrd="7" destOrd="0" presId="urn:microsoft.com/office/officeart/2005/8/layout/radial6"/>
    <dgm:cxn modelId="{CA5D1E3F-E8A1-4E36-AC2A-5CD2998E4147}" type="presParOf" srcId="{89792360-5556-4A4A-912F-2336AAB1B781}" destId="{1B1040FC-E103-424B-BE6A-48F8F8975EB9}" srcOrd="8" destOrd="0" presId="urn:microsoft.com/office/officeart/2005/8/layout/radial6"/>
    <dgm:cxn modelId="{DE604FBE-5261-4D7E-AA47-82777D0887C1}" type="presParOf" srcId="{89792360-5556-4A4A-912F-2336AAB1B781}" destId="{CFCA5B3B-8A08-47DD-972F-61C9ECB2FC41}" srcOrd="9" destOrd="0" presId="urn:microsoft.com/office/officeart/2005/8/layout/radial6"/>
    <dgm:cxn modelId="{448916F6-23F6-4AD9-BDFE-F63063E61013}" type="presParOf" srcId="{89792360-5556-4A4A-912F-2336AAB1B781}" destId="{A27227D6-E5DB-4707-8655-E08A1F2229AA}" srcOrd="10" destOrd="0" presId="urn:microsoft.com/office/officeart/2005/8/layout/radial6"/>
    <dgm:cxn modelId="{A9A2BFF1-C71D-4D31-9130-754F9952B9AB}" type="presParOf" srcId="{89792360-5556-4A4A-912F-2336AAB1B781}" destId="{49628120-E359-4381-A236-0228FD80FF2B}" srcOrd="11" destOrd="0" presId="urn:microsoft.com/office/officeart/2005/8/layout/radial6"/>
    <dgm:cxn modelId="{ED84165B-23DB-42BF-9765-DB1E2153B8FD}" type="presParOf" srcId="{89792360-5556-4A4A-912F-2336AAB1B781}" destId="{A58E4590-A785-4566-BF65-ABE25090B9F8}" srcOrd="12" destOrd="0" presId="urn:microsoft.com/office/officeart/2005/8/layout/radial6"/>
    <dgm:cxn modelId="{208A6B12-90D7-449B-9DC7-D9A75D7BCADB}" type="presParOf" srcId="{89792360-5556-4A4A-912F-2336AAB1B781}" destId="{B55718EA-7C0B-4EAB-A95B-A506E968A478}" srcOrd="13" destOrd="0" presId="urn:microsoft.com/office/officeart/2005/8/layout/radial6"/>
    <dgm:cxn modelId="{DD10A7F7-D780-4C54-AED8-E46E69BF0F72}" type="presParOf" srcId="{89792360-5556-4A4A-912F-2336AAB1B781}" destId="{B8E099FE-75EF-41B0-88F6-2925014FCBA0}" srcOrd="14" destOrd="0" presId="urn:microsoft.com/office/officeart/2005/8/layout/radial6"/>
    <dgm:cxn modelId="{3B163107-53DF-4FEF-BD97-13036C68BDC5}" type="presParOf" srcId="{89792360-5556-4A4A-912F-2336AAB1B781}" destId="{116D6122-9045-45A4-B632-CDE2FA39368D}" srcOrd="15" destOrd="0" presId="urn:microsoft.com/office/officeart/2005/8/layout/radial6"/>
    <dgm:cxn modelId="{1A777E87-CB7C-4FCA-A25A-2D0D5A985BF2}" type="presParOf" srcId="{89792360-5556-4A4A-912F-2336AAB1B781}" destId="{FFF72158-A135-48CB-AC80-405AB04B4579}" srcOrd="16" destOrd="0" presId="urn:microsoft.com/office/officeart/2005/8/layout/radial6"/>
    <dgm:cxn modelId="{F4A5288B-B897-49C3-A0D8-ABD92E2CD815}" type="presParOf" srcId="{89792360-5556-4A4A-912F-2336AAB1B781}" destId="{06246669-DC5F-40D9-A945-63B72B246508}" srcOrd="17" destOrd="0" presId="urn:microsoft.com/office/officeart/2005/8/layout/radial6"/>
    <dgm:cxn modelId="{1F4FC603-22A7-43F3-8ADD-24F4614693EE}" type="presParOf" srcId="{89792360-5556-4A4A-912F-2336AAB1B781}" destId="{6EB488E1-9FAF-40F2-8F98-25553993A614}" srcOrd="18" destOrd="0" presId="urn:microsoft.com/office/officeart/2005/8/layout/radial6"/>
    <dgm:cxn modelId="{8C53FF53-DE78-46CC-9793-38AEF089DDCC}" type="presParOf" srcId="{89792360-5556-4A4A-912F-2336AAB1B781}" destId="{DEE6790F-90BF-43EC-A0DA-84CCAF4E77B7}" srcOrd="19" destOrd="0" presId="urn:microsoft.com/office/officeart/2005/8/layout/radial6"/>
    <dgm:cxn modelId="{DA0C89A2-4FAB-4E83-A787-133544FF4211}" type="presParOf" srcId="{89792360-5556-4A4A-912F-2336AAB1B781}" destId="{671763DF-E4C2-4BDE-92E8-96EBA5E9640B}" srcOrd="20" destOrd="0" presId="urn:microsoft.com/office/officeart/2005/8/layout/radial6"/>
    <dgm:cxn modelId="{EC309F09-C3CA-475B-BA37-9146AC100E2A}" type="presParOf" srcId="{89792360-5556-4A4A-912F-2336AAB1B781}" destId="{D2F9C2D1-4F2A-4392-A743-18675D1C7657}" srcOrd="21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ED7E950-CAE2-44C9-B383-A710C32D1FBA}" type="doc">
      <dgm:prSet loTypeId="urn:microsoft.com/office/officeart/2005/8/layout/vList3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A6817D78-4EE7-472C-90E5-3A8F44DA82BD}">
      <dgm:prSet custT="1"/>
      <dgm:spPr>
        <a:ln>
          <a:solidFill>
            <a:srgbClr val="7F7F7F"/>
          </a:solidFill>
        </a:ln>
      </dgm:spPr>
      <dgm:t>
        <a:bodyPr/>
        <a:lstStyle/>
        <a:p>
          <a:pPr algn="just"/>
          <a:r>
            <a:rPr lang="ru-RU" sz="1400" b="1" kern="1200" dirty="0" smtClean="0">
              <a:solidFill>
                <a:srgbClr val="000066"/>
              </a:solidFill>
              <a:latin typeface="+mn-lt"/>
              <a:ea typeface="+mn-ea"/>
              <a:cs typeface="Arial" panose="020B0604020202020204" pitchFamily="34" charset="0"/>
            </a:rPr>
            <a:t>До утверждения Задания на проектирование ГРС прорабатывать альтернативные варианты газоснабжения потребителей с учетом необходимости оптимизации газотранспортной системы. Результаты оформлять приложением к Заданию.</a:t>
          </a:r>
        </a:p>
      </dgm:t>
    </dgm:pt>
    <dgm:pt modelId="{6E8D4039-BB32-4EBB-9CC2-2DD8241C1BEA}" type="parTrans" cxnId="{86B430E3-365F-40F2-B6ED-BF9535FDDEAC}">
      <dgm:prSet/>
      <dgm:spPr/>
      <dgm:t>
        <a:bodyPr/>
        <a:lstStyle/>
        <a:p>
          <a:endParaRPr lang="ru-RU"/>
        </a:p>
      </dgm:t>
    </dgm:pt>
    <dgm:pt modelId="{D56D1FE0-BDEB-41BC-A005-779AC693AB7E}" type="sibTrans" cxnId="{86B430E3-365F-40F2-B6ED-BF9535FDDEAC}">
      <dgm:prSet/>
      <dgm:spPr/>
      <dgm:t>
        <a:bodyPr/>
        <a:lstStyle/>
        <a:p>
          <a:endParaRPr lang="ru-RU"/>
        </a:p>
      </dgm:t>
    </dgm:pt>
    <dgm:pt modelId="{434FEF50-B44F-41FA-A1B0-DED2599A6A82}">
      <dgm:prSet custT="1"/>
      <dgm:spPr>
        <a:ln>
          <a:solidFill>
            <a:srgbClr val="7F7F7F"/>
          </a:solidFill>
        </a:ln>
      </dgm:spPr>
      <dgm:t>
        <a:bodyPr/>
        <a:lstStyle/>
        <a:p>
          <a:pPr marL="0" marR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kern="1200" dirty="0" smtClean="0">
              <a:solidFill>
                <a:srgbClr val="000066"/>
              </a:solidFill>
              <a:latin typeface="+mn-lt"/>
              <a:ea typeface="+mn-ea"/>
              <a:cs typeface="Arial" panose="020B0604020202020204" pitchFamily="34" charset="0"/>
            </a:rPr>
            <a:t>При формировании договорных сроков разработки ПСД учитывать сроки  проведения конкурсов на МТР.</a:t>
          </a:r>
          <a:endParaRPr lang="ru-RU" sz="1400" b="1" kern="1200" dirty="0">
            <a:solidFill>
              <a:srgbClr val="000066"/>
            </a:solidFill>
            <a:latin typeface="+mn-lt"/>
            <a:ea typeface="+mn-ea"/>
            <a:cs typeface="Arial" panose="020B0604020202020204" pitchFamily="34" charset="0"/>
          </a:endParaRPr>
        </a:p>
      </dgm:t>
    </dgm:pt>
    <dgm:pt modelId="{14D50EEE-D8BB-411B-B93B-11DCE49E6A11}" type="parTrans" cxnId="{AFDD3FBC-8A71-45B1-8BA1-05C350750DC4}">
      <dgm:prSet/>
      <dgm:spPr/>
      <dgm:t>
        <a:bodyPr/>
        <a:lstStyle/>
        <a:p>
          <a:endParaRPr lang="ru-RU"/>
        </a:p>
      </dgm:t>
    </dgm:pt>
    <dgm:pt modelId="{7277783C-58C8-4F80-9D5B-6EB894F8EB3C}" type="sibTrans" cxnId="{AFDD3FBC-8A71-45B1-8BA1-05C350750DC4}">
      <dgm:prSet/>
      <dgm:spPr/>
      <dgm:t>
        <a:bodyPr/>
        <a:lstStyle/>
        <a:p>
          <a:endParaRPr lang="ru-RU"/>
        </a:p>
      </dgm:t>
    </dgm:pt>
    <dgm:pt modelId="{AB38C59F-2B30-4452-A770-C8B66CD1650C}">
      <dgm:prSet custT="1"/>
      <dgm:spPr>
        <a:ln>
          <a:solidFill>
            <a:srgbClr val="7F7F7F"/>
          </a:solidFill>
        </a:ln>
      </dgm:spPr>
      <dgm:t>
        <a:bodyPr/>
        <a:lstStyle/>
        <a:p>
          <a:pPr marL="0" marR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kern="1200" dirty="0" smtClean="0">
              <a:solidFill>
                <a:srgbClr val="000066"/>
              </a:solidFill>
              <a:latin typeface="+mn-lt"/>
              <a:ea typeface="+mn-ea"/>
              <a:cs typeface="Arial" panose="020B0604020202020204" pitchFamily="34" charset="0"/>
            </a:rPr>
            <a:t>Переход на модульный принцип комплектования ГРС с возможностью наращивания производительности за счет установки дополнительных блоков.</a:t>
          </a:r>
          <a:endParaRPr lang="ru-RU" sz="1400" b="1" kern="1200" dirty="0">
            <a:solidFill>
              <a:srgbClr val="000066"/>
            </a:solidFill>
            <a:latin typeface="+mn-lt"/>
            <a:ea typeface="+mn-ea"/>
            <a:cs typeface="Arial" panose="020B0604020202020204" pitchFamily="34" charset="0"/>
          </a:endParaRPr>
        </a:p>
      </dgm:t>
    </dgm:pt>
    <dgm:pt modelId="{16273465-4015-40F8-8F01-E1C49B7972DF}" type="parTrans" cxnId="{52F838DD-93E9-444E-89BF-18C658917C74}">
      <dgm:prSet/>
      <dgm:spPr/>
      <dgm:t>
        <a:bodyPr/>
        <a:lstStyle/>
        <a:p>
          <a:endParaRPr lang="ru-RU"/>
        </a:p>
      </dgm:t>
    </dgm:pt>
    <dgm:pt modelId="{484366E8-80AC-4246-9C09-29DA281817F5}" type="sibTrans" cxnId="{52F838DD-93E9-444E-89BF-18C658917C74}">
      <dgm:prSet/>
      <dgm:spPr/>
      <dgm:t>
        <a:bodyPr/>
        <a:lstStyle/>
        <a:p>
          <a:endParaRPr lang="ru-RU"/>
        </a:p>
      </dgm:t>
    </dgm:pt>
    <dgm:pt modelId="{830FA6C3-8792-4CB2-BE27-1CF38E97F5E2}">
      <dgm:prSet custT="1"/>
      <dgm:spPr>
        <a:ln>
          <a:solidFill>
            <a:srgbClr val="7F7F7F"/>
          </a:solidFill>
        </a:ln>
      </dgm:spPr>
      <dgm:t>
        <a:bodyPr/>
        <a:lstStyle/>
        <a:p>
          <a:pPr marL="0" marR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kern="1200" dirty="0" smtClean="0">
              <a:solidFill>
                <a:srgbClr val="000066"/>
              </a:solidFill>
              <a:latin typeface="+mn-lt"/>
              <a:ea typeface="+mn-ea"/>
              <a:cs typeface="Arial" panose="020B0604020202020204" pitchFamily="34" charset="0"/>
            </a:rPr>
            <a:t>Организовать работу по унификации блочных ГРС по производительности, габаритным размерам и привязкам входных и выходных трубопроводов с учетом предложенного подхода.</a:t>
          </a:r>
          <a:endParaRPr lang="ru-RU" sz="1400" b="1" kern="1200" dirty="0">
            <a:solidFill>
              <a:srgbClr val="000066"/>
            </a:solidFill>
            <a:latin typeface="+mn-lt"/>
            <a:ea typeface="+mn-ea"/>
            <a:cs typeface="Arial" panose="020B0604020202020204" pitchFamily="34" charset="0"/>
          </a:endParaRPr>
        </a:p>
      </dgm:t>
    </dgm:pt>
    <dgm:pt modelId="{B46B211D-6B2B-402B-9FD6-9ED512B35BE2}" type="parTrans" cxnId="{F533D898-D916-4081-8074-FDA0958A52F3}">
      <dgm:prSet/>
      <dgm:spPr/>
      <dgm:t>
        <a:bodyPr/>
        <a:lstStyle/>
        <a:p>
          <a:endParaRPr lang="ru-RU"/>
        </a:p>
      </dgm:t>
    </dgm:pt>
    <dgm:pt modelId="{7D362CA5-BB23-484A-9A85-11561B953348}" type="sibTrans" cxnId="{F533D898-D916-4081-8074-FDA0958A52F3}">
      <dgm:prSet/>
      <dgm:spPr/>
      <dgm:t>
        <a:bodyPr/>
        <a:lstStyle/>
        <a:p>
          <a:endParaRPr lang="ru-RU"/>
        </a:p>
      </dgm:t>
    </dgm:pt>
    <dgm:pt modelId="{5F4D07EF-77BC-48A2-B0AF-2D8DCF22A5C3}">
      <dgm:prSet custT="1"/>
      <dgm:spPr>
        <a:ln>
          <a:solidFill>
            <a:srgbClr val="7F7F7F"/>
          </a:solidFill>
        </a:ln>
      </dgm:spPr>
      <dgm:t>
        <a:bodyPr/>
        <a:lstStyle/>
        <a:p>
          <a:pPr marL="0" marR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kern="1200" dirty="0" smtClean="0">
              <a:solidFill>
                <a:srgbClr val="000066"/>
              </a:solidFill>
              <a:latin typeface="+mn-lt"/>
              <a:ea typeface="+mn-ea"/>
              <a:cs typeface="Arial" panose="020B0604020202020204" pitchFamily="34" charset="0"/>
            </a:rPr>
            <a:t>Внедрение информационного моделирования на стадии проектирования, строительства  и эксплуатации ГРС.</a:t>
          </a:r>
          <a:endParaRPr lang="ru-RU" sz="1400" b="1" kern="1200" dirty="0">
            <a:solidFill>
              <a:srgbClr val="000066"/>
            </a:solidFill>
            <a:latin typeface="+mn-lt"/>
            <a:ea typeface="+mn-ea"/>
            <a:cs typeface="Arial" panose="020B0604020202020204" pitchFamily="34" charset="0"/>
          </a:endParaRPr>
        </a:p>
      </dgm:t>
    </dgm:pt>
    <dgm:pt modelId="{5789D7F6-0AF7-4449-BD64-ADED2C405AF9}" type="parTrans" cxnId="{56A52781-FDF3-4831-888C-A5483DC61377}">
      <dgm:prSet/>
      <dgm:spPr/>
      <dgm:t>
        <a:bodyPr/>
        <a:lstStyle/>
        <a:p>
          <a:endParaRPr lang="ru-RU"/>
        </a:p>
      </dgm:t>
    </dgm:pt>
    <dgm:pt modelId="{A8261705-6A7F-4C30-93E8-837E5A67056E}" type="sibTrans" cxnId="{56A52781-FDF3-4831-888C-A5483DC61377}">
      <dgm:prSet/>
      <dgm:spPr/>
      <dgm:t>
        <a:bodyPr/>
        <a:lstStyle/>
        <a:p>
          <a:endParaRPr lang="ru-RU"/>
        </a:p>
      </dgm:t>
    </dgm:pt>
    <dgm:pt modelId="{E92CF24B-FA90-4D35-AA2D-F2DA40947579}" type="pres">
      <dgm:prSet presAssocID="{BED7E950-CAE2-44C9-B383-A710C32D1FBA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EC6E882-0D85-45CE-BF25-CDC3CE9E24DD}" type="pres">
      <dgm:prSet presAssocID="{A6817D78-4EE7-472C-90E5-3A8F44DA82BD}" presName="composite" presStyleCnt="0"/>
      <dgm:spPr/>
    </dgm:pt>
    <dgm:pt modelId="{E0865C95-A40B-4773-A667-70F1460C800B}" type="pres">
      <dgm:prSet presAssocID="{A6817D78-4EE7-472C-90E5-3A8F44DA82BD}" presName="imgShp" presStyleLbl="f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solidFill>
            <a:srgbClr val="7F7F7F"/>
          </a:solidFill>
        </a:ln>
      </dgm:spPr>
      <dgm:t>
        <a:bodyPr/>
        <a:lstStyle/>
        <a:p>
          <a:endParaRPr lang="ru-RU"/>
        </a:p>
      </dgm:t>
    </dgm:pt>
    <dgm:pt modelId="{CAA7E60D-C105-4D63-846A-3BFF778AB766}" type="pres">
      <dgm:prSet presAssocID="{A6817D78-4EE7-472C-90E5-3A8F44DA82BD}" presName="txShp" presStyleLbl="node1" presStyleIdx="0" presStyleCnt="5" custScaleY="133713" custLinFactNeighborX="-342" custLinFactNeighborY="-3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A9EACB-2C08-4229-BDFE-FCF62C8E99AA}" type="pres">
      <dgm:prSet presAssocID="{D56D1FE0-BDEB-41BC-A005-779AC693AB7E}" presName="spacing" presStyleCnt="0"/>
      <dgm:spPr/>
    </dgm:pt>
    <dgm:pt modelId="{F9BD892F-E4B3-43F5-A4A6-0E08899CF4D6}" type="pres">
      <dgm:prSet presAssocID="{434FEF50-B44F-41FA-A1B0-DED2599A6A82}" presName="composite" presStyleCnt="0"/>
      <dgm:spPr/>
    </dgm:pt>
    <dgm:pt modelId="{0EC23F21-84D3-4D53-848D-51D16150AF96}" type="pres">
      <dgm:prSet presAssocID="{434FEF50-B44F-41FA-A1B0-DED2599A6A82}" presName="imgShp" presStyleLbl="f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solidFill>
            <a:srgbClr val="7F7F7F"/>
          </a:solidFill>
        </a:ln>
      </dgm:spPr>
      <dgm:t>
        <a:bodyPr/>
        <a:lstStyle/>
        <a:p>
          <a:endParaRPr lang="ru-RU"/>
        </a:p>
      </dgm:t>
    </dgm:pt>
    <dgm:pt modelId="{CDD5598D-C2CE-4A7B-B0A2-885A5C48A047}" type="pres">
      <dgm:prSet presAssocID="{434FEF50-B44F-41FA-A1B0-DED2599A6A82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D5819A-9911-434C-95AB-23E838924921}" type="pres">
      <dgm:prSet presAssocID="{7277783C-58C8-4F80-9D5B-6EB894F8EB3C}" presName="spacing" presStyleCnt="0"/>
      <dgm:spPr/>
    </dgm:pt>
    <dgm:pt modelId="{B1949329-C8B7-4698-864E-6B99BE7C648D}" type="pres">
      <dgm:prSet presAssocID="{AB38C59F-2B30-4452-A770-C8B66CD1650C}" presName="composite" presStyleCnt="0"/>
      <dgm:spPr/>
    </dgm:pt>
    <dgm:pt modelId="{8ADCE190-4184-417E-A440-DA3413B3866F}" type="pres">
      <dgm:prSet presAssocID="{AB38C59F-2B30-4452-A770-C8B66CD1650C}" presName="imgShp" presStyleLbl="f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solidFill>
            <a:srgbClr val="7F7F7F"/>
          </a:solidFill>
        </a:ln>
      </dgm:spPr>
      <dgm:t>
        <a:bodyPr/>
        <a:lstStyle/>
        <a:p>
          <a:endParaRPr lang="ru-RU"/>
        </a:p>
      </dgm:t>
    </dgm:pt>
    <dgm:pt modelId="{516975C5-9E2B-440B-9FFB-DF23362B602A}" type="pres">
      <dgm:prSet presAssocID="{AB38C59F-2B30-4452-A770-C8B66CD1650C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3B95D5-61BD-4CB0-B5C2-9F3954400207}" type="pres">
      <dgm:prSet presAssocID="{484366E8-80AC-4246-9C09-29DA281817F5}" presName="spacing" presStyleCnt="0"/>
      <dgm:spPr/>
    </dgm:pt>
    <dgm:pt modelId="{F5520B34-E2D5-4606-A464-BA1C0A19896D}" type="pres">
      <dgm:prSet presAssocID="{830FA6C3-8792-4CB2-BE27-1CF38E97F5E2}" presName="composite" presStyleCnt="0"/>
      <dgm:spPr/>
    </dgm:pt>
    <dgm:pt modelId="{9B4BB04E-7442-4017-A63A-FF859B66C40D}" type="pres">
      <dgm:prSet presAssocID="{830FA6C3-8792-4CB2-BE27-1CF38E97F5E2}" presName="imgShp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  <a:ln>
          <a:solidFill>
            <a:srgbClr val="7F7F7F"/>
          </a:solidFill>
        </a:ln>
      </dgm:spPr>
      <dgm:t>
        <a:bodyPr/>
        <a:lstStyle/>
        <a:p>
          <a:endParaRPr lang="ru-RU"/>
        </a:p>
      </dgm:t>
    </dgm:pt>
    <dgm:pt modelId="{8EE07BFE-8C2E-46A4-8C81-D4AC688379FE}" type="pres">
      <dgm:prSet presAssocID="{830FA6C3-8792-4CB2-BE27-1CF38E97F5E2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C5EEE6-B4D8-46BC-837D-5A6CCBD2562F}" type="pres">
      <dgm:prSet presAssocID="{7D362CA5-BB23-484A-9A85-11561B953348}" presName="spacing" presStyleCnt="0"/>
      <dgm:spPr/>
    </dgm:pt>
    <dgm:pt modelId="{C0AE6FA5-79F9-4A09-96E8-19EC65D163A6}" type="pres">
      <dgm:prSet presAssocID="{5F4D07EF-77BC-48A2-B0AF-2D8DCF22A5C3}" presName="composite" presStyleCnt="0"/>
      <dgm:spPr/>
    </dgm:pt>
    <dgm:pt modelId="{E967A6CD-7AF8-4B1E-ACA2-AA788FE250A3}" type="pres">
      <dgm:prSet presAssocID="{5F4D07EF-77BC-48A2-B0AF-2D8DCF22A5C3}" presName="imgShp" presStyleLbl="f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  <a:ln>
          <a:solidFill>
            <a:srgbClr val="7F7F7F"/>
          </a:solidFill>
        </a:ln>
      </dgm:spPr>
      <dgm:t>
        <a:bodyPr/>
        <a:lstStyle/>
        <a:p>
          <a:endParaRPr lang="ru-RU"/>
        </a:p>
      </dgm:t>
    </dgm:pt>
    <dgm:pt modelId="{7DBD24BE-5F48-4187-BE22-7CE557115D45}" type="pres">
      <dgm:prSet presAssocID="{5F4D07EF-77BC-48A2-B0AF-2D8DCF22A5C3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2F838DD-93E9-444E-89BF-18C658917C74}" srcId="{BED7E950-CAE2-44C9-B383-A710C32D1FBA}" destId="{AB38C59F-2B30-4452-A770-C8B66CD1650C}" srcOrd="2" destOrd="0" parTransId="{16273465-4015-40F8-8F01-E1C49B7972DF}" sibTransId="{484366E8-80AC-4246-9C09-29DA281817F5}"/>
    <dgm:cxn modelId="{AFDD3FBC-8A71-45B1-8BA1-05C350750DC4}" srcId="{BED7E950-CAE2-44C9-B383-A710C32D1FBA}" destId="{434FEF50-B44F-41FA-A1B0-DED2599A6A82}" srcOrd="1" destOrd="0" parTransId="{14D50EEE-D8BB-411B-B93B-11DCE49E6A11}" sibTransId="{7277783C-58C8-4F80-9D5B-6EB894F8EB3C}"/>
    <dgm:cxn modelId="{0524D24D-A009-42CF-A22B-9C1484088164}" type="presOf" srcId="{BED7E950-CAE2-44C9-B383-A710C32D1FBA}" destId="{E92CF24B-FA90-4D35-AA2D-F2DA40947579}" srcOrd="0" destOrd="0" presId="urn:microsoft.com/office/officeart/2005/8/layout/vList3"/>
    <dgm:cxn modelId="{9B6178D4-E91C-4036-A148-EE893EFC7033}" type="presOf" srcId="{434FEF50-B44F-41FA-A1B0-DED2599A6A82}" destId="{CDD5598D-C2CE-4A7B-B0A2-885A5C48A047}" srcOrd="0" destOrd="0" presId="urn:microsoft.com/office/officeart/2005/8/layout/vList3"/>
    <dgm:cxn modelId="{56A52781-FDF3-4831-888C-A5483DC61377}" srcId="{BED7E950-CAE2-44C9-B383-A710C32D1FBA}" destId="{5F4D07EF-77BC-48A2-B0AF-2D8DCF22A5C3}" srcOrd="4" destOrd="0" parTransId="{5789D7F6-0AF7-4449-BD64-ADED2C405AF9}" sibTransId="{A8261705-6A7F-4C30-93E8-837E5A67056E}"/>
    <dgm:cxn modelId="{F533D898-D916-4081-8074-FDA0958A52F3}" srcId="{BED7E950-CAE2-44C9-B383-A710C32D1FBA}" destId="{830FA6C3-8792-4CB2-BE27-1CF38E97F5E2}" srcOrd="3" destOrd="0" parTransId="{B46B211D-6B2B-402B-9FD6-9ED512B35BE2}" sibTransId="{7D362CA5-BB23-484A-9A85-11561B953348}"/>
    <dgm:cxn modelId="{1AF0ABB2-AC1E-482D-8F9C-2FBF837EE6D8}" type="presOf" srcId="{A6817D78-4EE7-472C-90E5-3A8F44DA82BD}" destId="{CAA7E60D-C105-4D63-846A-3BFF778AB766}" srcOrd="0" destOrd="0" presId="urn:microsoft.com/office/officeart/2005/8/layout/vList3"/>
    <dgm:cxn modelId="{42E568C8-EA3A-4B5A-9EE6-C423E2EA84CF}" type="presOf" srcId="{830FA6C3-8792-4CB2-BE27-1CF38E97F5E2}" destId="{8EE07BFE-8C2E-46A4-8C81-D4AC688379FE}" srcOrd="0" destOrd="0" presId="urn:microsoft.com/office/officeart/2005/8/layout/vList3"/>
    <dgm:cxn modelId="{86B430E3-365F-40F2-B6ED-BF9535FDDEAC}" srcId="{BED7E950-CAE2-44C9-B383-A710C32D1FBA}" destId="{A6817D78-4EE7-472C-90E5-3A8F44DA82BD}" srcOrd="0" destOrd="0" parTransId="{6E8D4039-BB32-4EBB-9CC2-2DD8241C1BEA}" sibTransId="{D56D1FE0-BDEB-41BC-A005-779AC693AB7E}"/>
    <dgm:cxn modelId="{85AAAC79-3F7E-48E9-BD86-FB836C42A668}" type="presOf" srcId="{AB38C59F-2B30-4452-A770-C8B66CD1650C}" destId="{516975C5-9E2B-440B-9FFB-DF23362B602A}" srcOrd="0" destOrd="0" presId="urn:microsoft.com/office/officeart/2005/8/layout/vList3"/>
    <dgm:cxn modelId="{99A97835-AEC0-4028-9571-B3244D4C7611}" type="presOf" srcId="{5F4D07EF-77BC-48A2-B0AF-2D8DCF22A5C3}" destId="{7DBD24BE-5F48-4187-BE22-7CE557115D45}" srcOrd="0" destOrd="0" presId="urn:microsoft.com/office/officeart/2005/8/layout/vList3"/>
    <dgm:cxn modelId="{A62BFBB5-3DCB-48C5-AD93-45710C86344E}" type="presParOf" srcId="{E92CF24B-FA90-4D35-AA2D-F2DA40947579}" destId="{EEC6E882-0D85-45CE-BF25-CDC3CE9E24DD}" srcOrd="0" destOrd="0" presId="urn:microsoft.com/office/officeart/2005/8/layout/vList3"/>
    <dgm:cxn modelId="{91DB51BE-5019-4954-B39A-DC13D34E8EBC}" type="presParOf" srcId="{EEC6E882-0D85-45CE-BF25-CDC3CE9E24DD}" destId="{E0865C95-A40B-4773-A667-70F1460C800B}" srcOrd="0" destOrd="0" presId="urn:microsoft.com/office/officeart/2005/8/layout/vList3"/>
    <dgm:cxn modelId="{C0229DE0-0575-4D02-89AC-217F8BCA3847}" type="presParOf" srcId="{EEC6E882-0D85-45CE-BF25-CDC3CE9E24DD}" destId="{CAA7E60D-C105-4D63-846A-3BFF778AB766}" srcOrd="1" destOrd="0" presId="urn:microsoft.com/office/officeart/2005/8/layout/vList3"/>
    <dgm:cxn modelId="{D01EE108-57B2-49B2-AC3E-A5731149A29B}" type="presParOf" srcId="{E92CF24B-FA90-4D35-AA2D-F2DA40947579}" destId="{2BA9EACB-2C08-4229-BDFE-FCF62C8E99AA}" srcOrd="1" destOrd="0" presId="urn:microsoft.com/office/officeart/2005/8/layout/vList3"/>
    <dgm:cxn modelId="{14BF1E0F-B1D9-47D6-A1E1-5DCDC8BD1A9A}" type="presParOf" srcId="{E92CF24B-FA90-4D35-AA2D-F2DA40947579}" destId="{F9BD892F-E4B3-43F5-A4A6-0E08899CF4D6}" srcOrd="2" destOrd="0" presId="urn:microsoft.com/office/officeart/2005/8/layout/vList3"/>
    <dgm:cxn modelId="{013866E5-7394-4BA5-8593-492DC18A7DBD}" type="presParOf" srcId="{F9BD892F-E4B3-43F5-A4A6-0E08899CF4D6}" destId="{0EC23F21-84D3-4D53-848D-51D16150AF96}" srcOrd="0" destOrd="0" presId="urn:microsoft.com/office/officeart/2005/8/layout/vList3"/>
    <dgm:cxn modelId="{A5DB69CD-46DE-4478-A5C3-09E93AB1EA32}" type="presParOf" srcId="{F9BD892F-E4B3-43F5-A4A6-0E08899CF4D6}" destId="{CDD5598D-C2CE-4A7B-B0A2-885A5C48A047}" srcOrd="1" destOrd="0" presId="urn:microsoft.com/office/officeart/2005/8/layout/vList3"/>
    <dgm:cxn modelId="{67EEB075-9564-4595-B828-B0AF2805F421}" type="presParOf" srcId="{E92CF24B-FA90-4D35-AA2D-F2DA40947579}" destId="{16D5819A-9911-434C-95AB-23E838924921}" srcOrd="3" destOrd="0" presId="urn:microsoft.com/office/officeart/2005/8/layout/vList3"/>
    <dgm:cxn modelId="{141A5176-D27C-4E58-BADA-F021C2CBB2BB}" type="presParOf" srcId="{E92CF24B-FA90-4D35-AA2D-F2DA40947579}" destId="{B1949329-C8B7-4698-864E-6B99BE7C648D}" srcOrd="4" destOrd="0" presId="urn:microsoft.com/office/officeart/2005/8/layout/vList3"/>
    <dgm:cxn modelId="{02ECE5DE-D6C7-4457-B920-FA163F48686D}" type="presParOf" srcId="{B1949329-C8B7-4698-864E-6B99BE7C648D}" destId="{8ADCE190-4184-417E-A440-DA3413B3866F}" srcOrd="0" destOrd="0" presId="urn:microsoft.com/office/officeart/2005/8/layout/vList3"/>
    <dgm:cxn modelId="{F9A7C33F-E739-4BAB-A505-0EC17A5BE7CF}" type="presParOf" srcId="{B1949329-C8B7-4698-864E-6B99BE7C648D}" destId="{516975C5-9E2B-440B-9FFB-DF23362B602A}" srcOrd="1" destOrd="0" presId="urn:microsoft.com/office/officeart/2005/8/layout/vList3"/>
    <dgm:cxn modelId="{3626C357-FCCA-4CF4-8F46-8BA72EB4AD2B}" type="presParOf" srcId="{E92CF24B-FA90-4D35-AA2D-F2DA40947579}" destId="{093B95D5-61BD-4CB0-B5C2-9F3954400207}" srcOrd="5" destOrd="0" presId="urn:microsoft.com/office/officeart/2005/8/layout/vList3"/>
    <dgm:cxn modelId="{51F135E1-183B-4D0D-83D9-20AF80EA18F6}" type="presParOf" srcId="{E92CF24B-FA90-4D35-AA2D-F2DA40947579}" destId="{F5520B34-E2D5-4606-A464-BA1C0A19896D}" srcOrd="6" destOrd="0" presId="urn:microsoft.com/office/officeart/2005/8/layout/vList3"/>
    <dgm:cxn modelId="{89170D58-1730-42FE-B2E1-AE460313807C}" type="presParOf" srcId="{F5520B34-E2D5-4606-A464-BA1C0A19896D}" destId="{9B4BB04E-7442-4017-A63A-FF859B66C40D}" srcOrd="0" destOrd="0" presId="urn:microsoft.com/office/officeart/2005/8/layout/vList3"/>
    <dgm:cxn modelId="{93569ED5-C6A0-401A-9D07-FFE08E6A9B1D}" type="presParOf" srcId="{F5520B34-E2D5-4606-A464-BA1C0A19896D}" destId="{8EE07BFE-8C2E-46A4-8C81-D4AC688379FE}" srcOrd="1" destOrd="0" presId="urn:microsoft.com/office/officeart/2005/8/layout/vList3"/>
    <dgm:cxn modelId="{7E179528-37E3-48AD-86D6-BFD392EEF0A6}" type="presParOf" srcId="{E92CF24B-FA90-4D35-AA2D-F2DA40947579}" destId="{1CC5EEE6-B4D8-46BC-837D-5A6CCBD2562F}" srcOrd="7" destOrd="0" presId="urn:microsoft.com/office/officeart/2005/8/layout/vList3"/>
    <dgm:cxn modelId="{FA077037-3B85-40A7-957F-C31D41369992}" type="presParOf" srcId="{E92CF24B-FA90-4D35-AA2D-F2DA40947579}" destId="{C0AE6FA5-79F9-4A09-96E8-19EC65D163A6}" srcOrd="8" destOrd="0" presId="urn:microsoft.com/office/officeart/2005/8/layout/vList3"/>
    <dgm:cxn modelId="{9CD30E5C-40D3-4287-A8B7-B215A34F7FA2}" type="presParOf" srcId="{C0AE6FA5-79F9-4A09-96E8-19EC65D163A6}" destId="{E967A6CD-7AF8-4B1E-ACA2-AA788FE250A3}" srcOrd="0" destOrd="0" presId="urn:microsoft.com/office/officeart/2005/8/layout/vList3"/>
    <dgm:cxn modelId="{7EC6D748-90FE-4EDD-93F2-2534FB6AF8E2}" type="presParOf" srcId="{C0AE6FA5-79F9-4A09-96E8-19EC65D163A6}" destId="{7DBD24BE-5F48-4187-BE22-7CE557115D4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A7E60D-C105-4D63-846A-3BFF778AB766}">
      <dsp:nvSpPr>
        <dsp:cNvPr id="0" name=""/>
        <dsp:cNvSpPr/>
      </dsp:nvSpPr>
      <dsp:spPr>
        <a:xfrm rot="10800000">
          <a:off x="1837937" y="2937"/>
          <a:ext cx="6173941" cy="1131389"/>
        </a:xfrm>
        <a:prstGeom prst="homePlat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chemeClr val="bg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8911" tIns="60960" rIns="113792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0066"/>
              </a:solidFill>
              <a:latin typeface="Arial"/>
              <a:ea typeface="+mn-ea"/>
              <a:cs typeface="Arial" panose="020B0604020202020204" pitchFamily="34" charset="0"/>
            </a:rPr>
            <a:t>Разработана проектная и рабочая документация для более чем 90 ГРС</a:t>
          </a:r>
          <a:endParaRPr lang="ru-RU" sz="1600" b="1" kern="1200" dirty="0">
            <a:solidFill>
              <a:srgbClr val="000066"/>
            </a:solidFill>
            <a:latin typeface="Arial"/>
            <a:ea typeface="+mn-ea"/>
            <a:cs typeface="Arial" panose="020B0604020202020204" pitchFamily="34" charset="0"/>
          </a:endParaRPr>
        </a:p>
      </dsp:txBody>
      <dsp:txXfrm rot="10800000">
        <a:off x="2120784" y="2937"/>
        <a:ext cx="5891094" cy="1131389"/>
      </dsp:txXfrm>
    </dsp:sp>
    <dsp:sp modelId="{E0865C95-A40B-4773-A667-70F1460C800B}">
      <dsp:nvSpPr>
        <dsp:cNvPr id="0" name=""/>
        <dsp:cNvSpPr/>
      </dsp:nvSpPr>
      <dsp:spPr>
        <a:xfrm>
          <a:off x="1272243" y="2937"/>
          <a:ext cx="1131389" cy="113138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7F7F7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D5598D-C2CE-4A7B-B0A2-885A5C48A047}">
      <dsp:nvSpPr>
        <dsp:cNvPr id="0" name=""/>
        <dsp:cNvSpPr/>
      </dsp:nvSpPr>
      <dsp:spPr>
        <a:xfrm rot="10800000">
          <a:off x="1837937" y="1472054"/>
          <a:ext cx="6173941" cy="1131389"/>
        </a:xfrm>
        <a:prstGeom prst="homePlat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chemeClr val="bg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8911" tIns="60960" rIns="113792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0066"/>
              </a:solidFill>
              <a:latin typeface="Arial"/>
              <a:ea typeface="+mn-ea"/>
              <a:cs typeface="Arial" panose="020B0604020202020204" pitchFamily="34" charset="0"/>
            </a:rPr>
            <a:t>За период с 2014 по 2016 годы разработана ПСД для </a:t>
          </a:r>
          <a:r>
            <a:rPr lang="ru-RU" sz="1600" b="1" i="0" kern="1200" dirty="0" smtClean="0">
              <a:solidFill>
                <a:srgbClr val="000066"/>
              </a:solidFill>
              <a:latin typeface="Arial"/>
              <a:ea typeface="+mn-ea"/>
              <a:cs typeface="Arial" panose="020B0604020202020204" pitchFamily="34" charset="0"/>
            </a:rPr>
            <a:t>11</a:t>
          </a:r>
          <a:r>
            <a:rPr lang="ru-RU" sz="1600" b="1" kern="1200" dirty="0" smtClean="0">
              <a:solidFill>
                <a:srgbClr val="000066"/>
              </a:solidFill>
              <a:latin typeface="Arial"/>
              <a:ea typeface="+mn-ea"/>
              <a:cs typeface="Arial" panose="020B0604020202020204" pitchFamily="34" charset="0"/>
            </a:rPr>
            <a:t> ГРС</a:t>
          </a:r>
          <a:endParaRPr lang="ru-RU" sz="1600" b="1" kern="1200" dirty="0">
            <a:solidFill>
              <a:srgbClr val="000066"/>
            </a:solidFill>
            <a:latin typeface="Arial"/>
            <a:ea typeface="+mn-ea"/>
            <a:cs typeface="Arial" panose="020B0604020202020204" pitchFamily="34" charset="0"/>
          </a:endParaRPr>
        </a:p>
      </dsp:txBody>
      <dsp:txXfrm rot="10800000">
        <a:off x="2120784" y="1472054"/>
        <a:ext cx="5891094" cy="1131389"/>
      </dsp:txXfrm>
    </dsp:sp>
    <dsp:sp modelId="{0EC23F21-84D3-4D53-848D-51D16150AF96}">
      <dsp:nvSpPr>
        <dsp:cNvPr id="0" name=""/>
        <dsp:cNvSpPr/>
      </dsp:nvSpPr>
      <dsp:spPr>
        <a:xfrm>
          <a:off x="1272243" y="1472054"/>
          <a:ext cx="1131389" cy="1131389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bg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6975C5-9E2B-440B-9FFB-DF23362B602A}">
      <dsp:nvSpPr>
        <dsp:cNvPr id="0" name=""/>
        <dsp:cNvSpPr/>
      </dsp:nvSpPr>
      <dsp:spPr>
        <a:xfrm rot="10800000">
          <a:off x="1837937" y="2941172"/>
          <a:ext cx="6173941" cy="1131389"/>
        </a:xfrm>
        <a:prstGeom prst="homePlat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chemeClr val="bg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8911" tIns="60960" rIns="113792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0066"/>
              </a:solidFill>
              <a:latin typeface="Arial"/>
              <a:ea typeface="+mn-ea"/>
              <a:cs typeface="Arial" panose="020B0604020202020204" pitchFamily="34" charset="0"/>
            </a:rPr>
            <a:t>Создана информационная 3D-модель по объекту «ГРС Воронеж 2А» для предоставления в </a:t>
          </a:r>
          <a:br>
            <a:rPr lang="ru-RU" sz="1600" b="1" kern="1200" dirty="0" smtClean="0">
              <a:solidFill>
                <a:srgbClr val="000066"/>
              </a:solidFill>
              <a:latin typeface="Arial"/>
              <a:ea typeface="+mn-ea"/>
              <a:cs typeface="Arial" panose="020B0604020202020204" pitchFamily="34" charset="0"/>
            </a:rPr>
          </a:br>
          <a:r>
            <a:rPr lang="ru-RU" sz="1600" b="1" kern="1200" dirty="0" smtClean="0">
              <a:solidFill>
                <a:srgbClr val="000066"/>
              </a:solidFill>
              <a:latin typeface="Arial"/>
              <a:ea typeface="+mn-ea"/>
              <a:cs typeface="Arial" panose="020B0604020202020204" pitchFamily="34" charset="0"/>
            </a:rPr>
            <a:t>ФАУ «</a:t>
          </a:r>
          <a:r>
            <a:rPr lang="ru-RU" sz="1600" b="1" kern="1200" dirty="0" err="1" smtClean="0">
              <a:solidFill>
                <a:srgbClr val="000066"/>
              </a:solidFill>
              <a:latin typeface="Arial"/>
              <a:ea typeface="+mn-ea"/>
              <a:cs typeface="Arial" panose="020B0604020202020204" pitchFamily="34" charset="0"/>
            </a:rPr>
            <a:t>Главгосэкспертиза</a:t>
          </a:r>
          <a:r>
            <a:rPr lang="ru-RU" sz="1600" b="1" kern="1200" dirty="0" smtClean="0">
              <a:solidFill>
                <a:srgbClr val="000066"/>
              </a:solidFill>
              <a:latin typeface="Arial"/>
              <a:ea typeface="+mn-ea"/>
              <a:cs typeface="Arial" panose="020B0604020202020204" pitchFamily="34" charset="0"/>
            </a:rPr>
            <a:t> России»</a:t>
          </a:r>
          <a:endParaRPr lang="ru-RU" sz="1600" b="1" kern="1200" dirty="0">
            <a:solidFill>
              <a:srgbClr val="000066"/>
            </a:solidFill>
            <a:latin typeface="Arial"/>
            <a:ea typeface="+mn-ea"/>
            <a:cs typeface="Arial" panose="020B0604020202020204" pitchFamily="34" charset="0"/>
          </a:endParaRPr>
        </a:p>
      </dsp:txBody>
      <dsp:txXfrm rot="10800000">
        <a:off x="2120784" y="2941172"/>
        <a:ext cx="5891094" cy="1131389"/>
      </dsp:txXfrm>
    </dsp:sp>
    <dsp:sp modelId="{8ADCE190-4184-417E-A440-DA3413B3866F}">
      <dsp:nvSpPr>
        <dsp:cNvPr id="0" name=""/>
        <dsp:cNvSpPr/>
      </dsp:nvSpPr>
      <dsp:spPr>
        <a:xfrm>
          <a:off x="1272243" y="2941172"/>
          <a:ext cx="1131389" cy="1131389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bg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0C8B35-6CFC-4BC6-B853-59DD0B77410E}">
      <dsp:nvSpPr>
        <dsp:cNvPr id="0" name=""/>
        <dsp:cNvSpPr/>
      </dsp:nvSpPr>
      <dsp:spPr>
        <a:xfrm rot="10800000">
          <a:off x="1837937" y="4410289"/>
          <a:ext cx="6173941" cy="113138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8911" tIns="60960" rIns="113792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u="none" kern="1200" dirty="0" smtClean="0">
              <a:solidFill>
                <a:srgbClr val="000066"/>
              </a:solidFill>
              <a:latin typeface="Arial"/>
              <a:ea typeface="+mn-ea"/>
              <a:cs typeface="Arial" panose="020B0604020202020204" pitchFamily="34" charset="0"/>
            </a:rPr>
            <a:t>Разработаны и утверждены </a:t>
          </a:r>
          <a:r>
            <a:rPr lang="ru-RU" sz="1600" b="1" kern="1200" dirty="0" smtClean="0">
              <a:solidFill>
                <a:srgbClr val="000066"/>
              </a:solidFill>
              <a:latin typeface="Arial"/>
              <a:ea typeface="+mn-ea"/>
              <a:cs typeface="Arial" panose="020B0604020202020204" pitchFamily="34" charset="0"/>
            </a:rPr>
            <a:t>унифицированные проектные решения на капремонт ГРС производительностью до 5, 10 и 30 тыс. м³/час </a:t>
          </a:r>
          <a:endParaRPr lang="ru-RU" sz="1600" b="1" kern="1200" dirty="0">
            <a:solidFill>
              <a:srgbClr val="000066"/>
            </a:solidFill>
            <a:latin typeface="Arial"/>
            <a:ea typeface="+mn-ea"/>
            <a:cs typeface="Arial" panose="020B0604020202020204" pitchFamily="34" charset="0"/>
          </a:endParaRPr>
        </a:p>
      </dsp:txBody>
      <dsp:txXfrm rot="10800000">
        <a:off x="2120784" y="4410289"/>
        <a:ext cx="5891094" cy="1131389"/>
      </dsp:txXfrm>
    </dsp:sp>
    <dsp:sp modelId="{F2330BB6-1621-4052-A265-82402FE39906}">
      <dsp:nvSpPr>
        <dsp:cNvPr id="0" name=""/>
        <dsp:cNvSpPr/>
      </dsp:nvSpPr>
      <dsp:spPr>
        <a:xfrm>
          <a:off x="1272243" y="4410289"/>
          <a:ext cx="1131389" cy="1131389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bg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A7E60D-C105-4D63-846A-3BFF778AB766}">
      <dsp:nvSpPr>
        <dsp:cNvPr id="0" name=""/>
        <dsp:cNvSpPr/>
      </dsp:nvSpPr>
      <dsp:spPr>
        <a:xfrm rot="10800000">
          <a:off x="1890330" y="538"/>
          <a:ext cx="6173941" cy="1340961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7F7F7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1327" tIns="60960" rIns="113792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0066"/>
              </a:solidFill>
              <a:latin typeface="+mn-lt"/>
              <a:ea typeface="+mn-ea"/>
              <a:cs typeface="Arial" panose="020B0604020202020204" pitchFamily="34" charset="0"/>
            </a:rPr>
            <a:t>Отсутствие утвержденных генеральных схем ГТС как в целом по стране, так и в регионах. Отсутствие данных о перспективных объемах потребления газа</a:t>
          </a:r>
          <a:endParaRPr lang="ru-RU" sz="1600" b="1" kern="1200" dirty="0">
            <a:solidFill>
              <a:srgbClr val="000066"/>
            </a:solidFill>
            <a:latin typeface="+mn-lt"/>
            <a:ea typeface="+mn-ea"/>
            <a:cs typeface="Arial" panose="020B0604020202020204" pitchFamily="34" charset="0"/>
          </a:endParaRPr>
        </a:p>
      </dsp:txBody>
      <dsp:txXfrm rot="10800000">
        <a:off x="2225570" y="538"/>
        <a:ext cx="5838701" cy="1340961"/>
      </dsp:txXfrm>
    </dsp:sp>
    <dsp:sp modelId="{E0865C95-A40B-4773-A667-70F1460C800B}">
      <dsp:nvSpPr>
        <dsp:cNvPr id="0" name=""/>
        <dsp:cNvSpPr/>
      </dsp:nvSpPr>
      <dsp:spPr>
        <a:xfrm>
          <a:off x="1219849" y="538"/>
          <a:ext cx="1340961" cy="134096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7F7F7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D5598D-C2CE-4A7B-B0A2-885A5C48A047}">
      <dsp:nvSpPr>
        <dsp:cNvPr id="0" name=""/>
        <dsp:cNvSpPr/>
      </dsp:nvSpPr>
      <dsp:spPr>
        <a:xfrm rot="10800000">
          <a:off x="1890330" y="1741787"/>
          <a:ext cx="6173941" cy="1340961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7F7F7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1327" tIns="60960" rIns="113792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0066"/>
              </a:solidFill>
              <a:latin typeface="+mn-lt"/>
              <a:ea typeface="+mn-ea"/>
              <a:cs typeface="Arial" panose="020B0604020202020204" pitchFamily="34" charset="0"/>
            </a:rPr>
            <a:t>Отсутствие анализа альтернативных вариантов организации газоснабжения до формирования инвестиционной программы</a:t>
          </a:r>
          <a:endParaRPr lang="ru-RU" sz="1600" b="1" kern="1200" dirty="0">
            <a:solidFill>
              <a:srgbClr val="000066"/>
            </a:solidFill>
            <a:latin typeface="+mn-lt"/>
            <a:ea typeface="+mn-ea"/>
            <a:cs typeface="Arial" panose="020B0604020202020204" pitchFamily="34" charset="0"/>
          </a:endParaRPr>
        </a:p>
      </dsp:txBody>
      <dsp:txXfrm rot="10800000">
        <a:off x="2225570" y="1741787"/>
        <a:ext cx="5838701" cy="1340961"/>
      </dsp:txXfrm>
    </dsp:sp>
    <dsp:sp modelId="{0EC23F21-84D3-4D53-848D-51D16150AF96}">
      <dsp:nvSpPr>
        <dsp:cNvPr id="0" name=""/>
        <dsp:cNvSpPr/>
      </dsp:nvSpPr>
      <dsp:spPr>
        <a:xfrm>
          <a:off x="1219849" y="1741787"/>
          <a:ext cx="1340961" cy="1340961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rgbClr val="7F7F7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6975C5-9E2B-440B-9FFB-DF23362B602A}">
      <dsp:nvSpPr>
        <dsp:cNvPr id="0" name=""/>
        <dsp:cNvSpPr/>
      </dsp:nvSpPr>
      <dsp:spPr>
        <a:xfrm rot="10800000">
          <a:off x="1890330" y="3483035"/>
          <a:ext cx="6173941" cy="1340961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7F7F7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1327" tIns="60960" rIns="113792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0066"/>
              </a:solidFill>
              <a:latin typeface="+mn-lt"/>
              <a:ea typeface="+mn-ea"/>
              <a:cs typeface="Arial" panose="020B0604020202020204" pitchFamily="34" charset="0"/>
            </a:rPr>
            <a:t>Отсутствие на стадии разработки проектной документации результатов проведения конкурса на определение поставщиков МТР</a:t>
          </a:r>
          <a:endParaRPr lang="ru-RU" sz="1600" b="1" kern="1200" dirty="0">
            <a:solidFill>
              <a:srgbClr val="000066"/>
            </a:solidFill>
            <a:latin typeface="+mn-lt"/>
            <a:ea typeface="+mn-ea"/>
            <a:cs typeface="Arial" panose="020B0604020202020204" pitchFamily="34" charset="0"/>
          </a:endParaRPr>
        </a:p>
      </dsp:txBody>
      <dsp:txXfrm rot="10800000">
        <a:off x="2225570" y="3483035"/>
        <a:ext cx="5838701" cy="1340961"/>
      </dsp:txXfrm>
    </dsp:sp>
    <dsp:sp modelId="{8ADCE190-4184-417E-A440-DA3413B3866F}">
      <dsp:nvSpPr>
        <dsp:cNvPr id="0" name=""/>
        <dsp:cNvSpPr/>
      </dsp:nvSpPr>
      <dsp:spPr>
        <a:xfrm>
          <a:off x="1219849" y="3483035"/>
          <a:ext cx="1340961" cy="1340961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rgbClr val="7F7F7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70E71D-466C-4B52-9C4B-4AB5C4D70FEF}">
      <dsp:nvSpPr>
        <dsp:cNvPr id="0" name=""/>
        <dsp:cNvSpPr/>
      </dsp:nvSpPr>
      <dsp:spPr>
        <a:xfrm rot="5400000">
          <a:off x="-158680" y="161196"/>
          <a:ext cx="1057866" cy="740506"/>
        </a:xfrm>
        <a:prstGeom prst="chevron">
          <a:avLst/>
        </a:prstGeom>
        <a:solidFill>
          <a:srgbClr val="CCE3F4"/>
        </a:solidFill>
        <a:ln w="25400" cap="flat" cmpd="sng" algn="ctr">
          <a:solidFill>
            <a:srgbClr val="7F7F7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150" b="1" kern="1200" dirty="0" smtClean="0">
            <a:solidFill>
              <a:srgbClr val="000066"/>
            </a:solidFill>
            <a:latin typeface="+mn-lt"/>
            <a:ea typeface="+mn-ea"/>
            <a:cs typeface="Arial" panose="020B0604020202020204" pitchFamily="34" charset="0"/>
          </a:endParaRPr>
        </a:p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150" b="1" kern="1200" dirty="0" smtClean="0">
              <a:solidFill>
                <a:srgbClr val="000066"/>
              </a:solidFill>
              <a:latin typeface="+mn-lt"/>
              <a:ea typeface="+mn-ea"/>
              <a:cs typeface="Arial" panose="020B0604020202020204" pitchFamily="34" charset="0"/>
            </a:rPr>
            <a:t>начало</a:t>
          </a:r>
          <a:endParaRPr lang="ru-RU" sz="1150" b="1" kern="1200" dirty="0">
            <a:solidFill>
              <a:srgbClr val="000066"/>
            </a:solidFill>
            <a:latin typeface="+mn-lt"/>
            <a:ea typeface="+mn-ea"/>
            <a:cs typeface="Arial" panose="020B0604020202020204" pitchFamily="34" charset="0"/>
          </a:endParaRPr>
        </a:p>
      </dsp:txBody>
      <dsp:txXfrm rot="-5400000">
        <a:off x="0" y="372769"/>
        <a:ext cx="740506" cy="317360"/>
      </dsp:txXfrm>
    </dsp:sp>
    <dsp:sp modelId="{11A07C55-CE8A-4671-9AD2-D788CA694531}">
      <dsp:nvSpPr>
        <dsp:cNvPr id="0" name=""/>
        <dsp:cNvSpPr/>
      </dsp:nvSpPr>
      <dsp:spPr>
        <a:xfrm rot="5400000">
          <a:off x="2906077" y="-2163055"/>
          <a:ext cx="687974" cy="501911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7F7F7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kern="1200" dirty="0" smtClean="0">
              <a:solidFill>
                <a:srgbClr val="000066"/>
              </a:solidFill>
              <a:latin typeface="+mn-lt"/>
              <a:ea typeface="+mn-ea"/>
              <a:cs typeface="Arial" panose="020B0604020202020204" pitchFamily="34" charset="0"/>
            </a:rPr>
            <a:t>Передача ТЧДЗ Заказчику</a:t>
          </a:r>
          <a:endParaRPr lang="ru-RU" sz="1200" b="1" kern="1200" dirty="0">
            <a:solidFill>
              <a:srgbClr val="000066"/>
            </a:solidFill>
            <a:latin typeface="+mn-lt"/>
            <a:ea typeface="+mn-ea"/>
            <a:cs typeface="Arial" panose="020B0604020202020204" pitchFamily="34" charset="0"/>
          </a:endParaRPr>
        </a:p>
      </dsp:txBody>
      <dsp:txXfrm rot="-5400000">
        <a:off x="740506" y="36100"/>
        <a:ext cx="4985533" cy="620806"/>
      </dsp:txXfrm>
    </dsp:sp>
    <dsp:sp modelId="{F779CE32-474C-4331-A77A-D114042C4FA2}">
      <dsp:nvSpPr>
        <dsp:cNvPr id="0" name=""/>
        <dsp:cNvSpPr/>
      </dsp:nvSpPr>
      <dsp:spPr>
        <a:xfrm rot="5400000">
          <a:off x="-158680" y="1101605"/>
          <a:ext cx="1057866" cy="740506"/>
        </a:xfrm>
        <a:prstGeom prst="chevron">
          <a:avLst/>
        </a:prstGeom>
        <a:solidFill>
          <a:srgbClr val="C4DEF2"/>
        </a:solidFill>
        <a:ln w="25400" cap="flat" cmpd="sng" algn="ctr">
          <a:solidFill>
            <a:srgbClr val="7F7F7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150" b="1" kern="1200" dirty="0" smtClean="0">
            <a:solidFill>
              <a:srgbClr val="000066"/>
            </a:solidFill>
            <a:latin typeface="+mn-lt"/>
            <a:ea typeface="+mn-ea"/>
            <a:cs typeface="Arial" panose="020B0604020202020204" pitchFamily="34" charset="0"/>
          </a:endParaRPr>
        </a:p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150" b="1" kern="1200" dirty="0" smtClean="0">
              <a:solidFill>
                <a:srgbClr val="000066"/>
              </a:solidFill>
              <a:latin typeface="+mn-lt"/>
              <a:ea typeface="+mn-ea"/>
              <a:cs typeface="Arial" panose="020B0604020202020204" pitchFamily="34" charset="0"/>
            </a:rPr>
            <a:t>53</a:t>
          </a:r>
          <a:endParaRPr lang="ru-RU" sz="1150" b="1" kern="1200" dirty="0">
            <a:solidFill>
              <a:srgbClr val="000066"/>
            </a:solidFill>
            <a:latin typeface="+mn-lt"/>
            <a:ea typeface="+mn-ea"/>
            <a:cs typeface="Arial" panose="020B0604020202020204" pitchFamily="34" charset="0"/>
          </a:endParaRPr>
        </a:p>
      </dsp:txBody>
      <dsp:txXfrm rot="-5400000">
        <a:off x="0" y="1313178"/>
        <a:ext cx="740506" cy="317360"/>
      </dsp:txXfrm>
    </dsp:sp>
    <dsp:sp modelId="{4D955734-D386-427B-9904-080827BA8A3C}">
      <dsp:nvSpPr>
        <dsp:cNvPr id="0" name=""/>
        <dsp:cNvSpPr/>
      </dsp:nvSpPr>
      <dsp:spPr>
        <a:xfrm rot="5400000">
          <a:off x="2906258" y="-1222826"/>
          <a:ext cx="687613" cy="501911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7F7F7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kern="1200" dirty="0" smtClean="0">
              <a:solidFill>
                <a:srgbClr val="000066"/>
              </a:solidFill>
              <a:latin typeface="+mn-lt"/>
              <a:ea typeface="+mn-ea"/>
              <a:cs typeface="Arial" panose="020B0604020202020204" pitchFamily="34" charset="0"/>
            </a:rPr>
            <a:t>Подготовка полного комплекта документов для проведения конкурса (около 11 недель</a:t>
          </a:r>
          <a:r>
            <a:rPr lang="ru-RU" sz="1300" b="1" kern="1200" dirty="0" smtClean="0">
              <a:solidFill>
                <a:srgbClr val="000066"/>
              </a:solidFill>
              <a:latin typeface="+mn-lt"/>
              <a:ea typeface="+mn-ea"/>
              <a:cs typeface="Arial" panose="020B0604020202020204" pitchFamily="34" charset="0"/>
            </a:rPr>
            <a:t>)</a:t>
          </a:r>
          <a:endParaRPr lang="ru-RU" sz="1300" b="1" kern="1200" dirty="0">
            <a:solidFill>
              <a:srgbClr val="000066"/>
            </a:solidFill>
            <a:latin typeface="+mn-lt"/>
            <a:ea typeface="+mn-ea"/>
            <a:cs typeface="Arial" panose="020B0604020202020204" pitchFamily="34" charset="0"/>
          </a:endParaRPr>
        </a:p>
      </dsp:txBody>
      <dsp:txXfrm rot="-5400000">
        <a:off x="740506" y="976492"/>
        <a:ext cx="4985551" cy="620481"/>
      </dsp:txXfrm>
    </dsp:sp>
    <dsp:sp modelId="{8A3F50D7-503E-4A0C-910A-4B0C5D653F29}">
      <dsp:nvSpPr>
        <dsp:cNvPr id="0" name=""/>
        <dsp:cNvSpPr/>
      </dsp:nvSpPr>
      <dsp:spPr>
        <a:xfrm rot="5400000">
          <a:off x="-158680" y="2042014"/>
          <a:ext cx="1057866" cy="740506"/>
        </a:xfrm>
        <a:prstGeom prst="chevron">
          <a:avLst/>
        </a:prstGeom>
        <a:solidFill>
          <a:srgbClr val="B7D7EF"/>
        </a:solidFill>
        <a:ln w="25400" cap="flat" cmpd="sng" algn="ctr">
          <a:solidFill>
            <a:srgbClr val="7F7F7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150" b="1" kern="1200" spc="-100" baseline="0" dirty="0" smtClean="0">
            <a:solidFill>
              <a:srgbClr val="000066"/>
            </a:solidFill>
            <a:latin typeface="+mn-lt"/>
            <a:ea typeface="+mn-ea"/>
            <a:cs typeface="Arial" panose="020B0604020202020204" pitchFamily="34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150" b="1" kern="1200" spc="-100" baseline="0" dirty="0" smtClean="0">
              <a:solidFill>
                <a:srgbClr val="000066"/>
              </a:solidFill>
              <a:latin typeface="+mn-lt"/>
              <a:ea typeface="+mn-ea"/>
              <a:cs typeface="Arial" panose="020B0604020202020204" pitchFamily="34" charset="0"/>
            </a:rPr>
            <a:t>Не  регламентируется</a:t>
          </a:r>
          <a:endParaRPr lang="ru-RU" sz="1150" kern="1200" spc="-100" baseline="0" dirty="0"/>
        </a:p>
      </dsp:txBody>
      <dsp:txXfrm rot="-5400000">
        <a:off x="0" y="2253587"/>
        <a:ext cx="740506" cy="317360"/>
      </dsp:txXfrm>
    </dsp:sp>
    <dsp:sp modelId="{2711F29F-F0D5-49B0-8AAE-4AD7ABFC5889}">
      <dsp:nvSpPr>
        <dsp:cNvPr id="0" name=""/>
        <dsp:cNvSpPr/>
      </dsp:nvSpPr>
      <dsp:spPr>
        <a:xfrm rot="5400000">
          <a:off x="2906258" y="-282417"/>
          <a:ext cx="687613" cy="501911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7F7F7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kern="1200" dirty="0" smtClean="0">
              <a:solidFill>
                <a:srgbClr val="000066"/>
              </a:solidFill>
              <a:latin typeface="+mn-lt"/>
              <a:ea typeface="+mn-ea"/>
              <a:cs typeface="Arial" panose="020B0604020202020204" pitchFamily="34" charset="0"/>
            </a:rPr>
            <a:t>Объявление конкурентной закупки  – закупка должна проводиться в соответствии с Планом конкурентных закупок Группы Газпром на предстоящий год</a:t>
          </a:r>
          <a:endParaRPr lang="ru-RU" sz="1200" b="1" kern="1200" dirty="0">
            <a:solidFill>
              <a:srgbClr val="000066"/>
            </a:solidFill>
            <a:latin typeface="+mn-lt"/>
            <a:ea typeface="+mn-ea"/>
            <a:cs typeface="Arial" panose="020B0604020202020204" pitchFamily="34" charset="0"/>
          </a:endParaRPr>
        </a:p>
      </dsp:txBody>
      <dsp:txXfrm rot="-5400000">
        <a:off x="740506" y="1916901"/>
        <a:ext cx="4985551" cy="620481"/>
      </dsp:txXfrm>
    </dsp:sp>
    <dsp:sp modelId="{36437A69-42A9-4C83-A582-73A2AA6313D4}">
      <dsp:nvSpPr>
        <dsp:cNvPr id="0" name=""/>
        <dsp:cNvSpPr/>
      </dsp:nvSpPr>
      <dsp:spPr>
        <a:xfrm rot="5400000">
          <a:off x="-158680" y="2982423"/>
          <a:ext cx="1057866" cy="740506"/>
        </a:xfrm>
        <a:prstGeom prst="chevron">
          <a:avLst/>
        </a:prstGeom>
        <a:solidFill>
          <a:srgbClr val="9FC9E9"/>
        </a:solidFill>
        <a:ln w="25400" cap="flat" cmpd="sng" algn="ctr">
          <a:solidFill>
            <a:srgbClr val="7F7F7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150" b="1" kern="1200" dirty="0" smtClean="0">
            <a:solidFill>
              <a:srgbClr val="000066"/>
            </a:solidFill>
            <a:latin typeface="+mn-lt"/>
            <a:ea typeface="+mn-ea"/>
            <a:cs typeface="Arial" panose="020B0604020202020204" pitchFamily="34" charset="0"/>
          </a:endParaRPr>
        </a:p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150" b="1" kern="1200" dirty="0" smtClean="0">
              <a:solidFill>
                <a:srgbClr val="000066"/>
              </a:solidFill>
              <a:latin typeface="+mn-lt"/>
              <a:ea typeface="+mn-ea"/>
              <a:cs typeface="Arial" panose="020B0604020202020204" pitchFamily="34" charset="0"/>
            </a:rPr>
            <a:t>Минимум 44</a:t>
          </a:r>
          <a:endParaRPr lang="ru-RU" sz="1150" b="1" kern="1200" dirty="0">
            <a:solidFill>
              <a:srgbClr val="000066"/>
            </a:solidFill>
            <a:latin typeface="+mn-lt"/>
            <a:ea typeface="+mn-ea"/>
            <a:cs typeface="Arial" panose="020B0604020202020204" pitchFamily="34" charset="0"/>
          </a:endParaRPr>
        </a:p>
      </dsp:txBody>
      <dsp:txXfrm rot="-5400000">
        <a:off x="0" y="3193996"/>
        <a:ext cx="740506" cy="317360"/>
      </dsp:txXfrm>
    </dsp:sp>
    <dsp:sp modelId="{E31DEB59-28C6-4B68-BC95-D5B2D22D1FBA}">
      <dsp:nvSpPr>
        <dsp:cNvPr id="0" name=""/>
        <dsp:cNvSpPr/>
      </dsp:nvSpPr>
      <dsp:spPr>
        <a:xfrm rot="5400000">
          <a:off x="2906258" y="657991"/>
          <a:ext cx="687613" cy="501911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7F7F7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200" b="1" kern="1200" dirty="0" smtClean="0">
              <a:solidFill>
                <a:srgbClr val="000066"/>
              </a:solidFill>
              <a:latin typeface="+mn-lt"/>
              <a:ea typeface="+mn-ea"/>
              <a:cs typeface="Arial" panose="020B0604020202020204" pitchFamily="34" charset="0"/>
            </a:rPr>
            <a:t>Проведение конкурса и подведение итогов (около 9 недель)</a:t>
          </a:r>
          <a:endParaRPr lang="ru-RU" sz="1200" b="1" kern="1200" dirty="0">
            <a:solidFill>
              <a:srgbClr val="000066"/>
            </a:solidFill>
            <a:latin typeface="+mn-lt"/>
            <a:ea typeface="+mn-ea"/>
            <a:cs typeface="Arial" panose="020B0604020202020204" pitchFamily="34" charset="0"/>
          </a:endParaRPr>
        </a:p>
      </dsp:txBody>
      <dsp:txXfrm rot="-5400000">
        <a:off x="740506" y="2857309"/>
        <a:ext cx="4985551" cy="620481"/>
      </dsp:txXfrm>
    </dsp:sp>
    <dsp:sp modelId="{04549D9D-661D-4645-AF6D-75F3A73282FF}">
      <dsp:nvSpPr>
        <dsp:cNvPr id="0" name=""/>
        <dsp:cNvSpPr/>
      </dsp:nvSpPr>
      <dsp:spPr>
        <a:xfrm rot="5400000">
          <a:off x="-158680" y="3922833"/>
          <a:ext cx="1057866" cy="740506"/>
        </a:xfrm>
        <a:prstGeom prst="chevron">
          <a:avLst/>
        </a:prstGeom>
        <a:solidFill>
          <a:srgbClr val="88BDE4"/>
        </a:solidFill>
        <a:ln w="25400" cap="flat" cmpd="sng" algn="ctr">
          <a:solidFill>
            <a:srgbClr val="7F7F7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150" b="1" kern="1200" dirty="0" smtClean="0">
              <a:solidFill>
                <a:srgbClr val="000066"/>
              </a:solidFill>
              <a:latin typeface="+mn-lt"/>
              <a:ea typeface="+mn-ea"/>
              <a:cs typeface="Arial" panose="020B0604020202020204" pitchFamily="34" charset="0"/>
            </a:rPr>
            <a:t>Итого:</a:t>
          </a:r>
        </a:p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150" b="1" kern="1200" dirty="0" smtClean="0">
              <a:solidFill>
                <a:srgbClr val="000066"/>
              </a:solidFill>
              <a:latin typeface="+mn-lt"/>
              <a:ea typeface="+mn-ea"/>
              <a:cs typeface="Arial" panose="020B0604020202020204" pitchFamily="34" charset="0"/>
            </a:rPr>
            <a:t>Минимум 97</a:t>
          </a:r>
          <a:endParaRPr lang="ru-RU" sz="1150" b="1" kern="1200" dirty="0">
            <a:solidFill>
              <a:srgbClr val="000066"/>
            </a:solidFill>
            <a:latin typeface="+mn-lt"/>
            <a:ea typeface="+mn-ea"/>
            <a:cs typeface="Arial" panose="020B0604020202020204" pitchFamily="34" charset="0"/>
          </a:endParaRPr>
        </a:p>
      </dsp:txBody>
      <dsp:txXfrm rot="-5400000">
        <a:off x="0" y="4134406"/>
        <a:ext cx="740506" cy="317360"/>
      </dsp:txXfrm>
    </dsp:sp>
    <dsp:sp modelId="{2EB4C872-8560-48A3-8FA8-8EEB6D3F8472}">
      <dsp:nvSpPr>
        <dsp:cNvPr id="0" name=""/>
        <dsp:cNvSpPr/>
      </dsp:nvSpPr>
      <dsp:spPr>
        <a:xfrm rot="5400000">
          <a:off x="2906258" y="1598401"/>
          <a:ext cx="687613" cy="501911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7F7F7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200" b="1" kern="1200" dirty="0" smtClean="0">
              <a:solidFill>
                <a:srgbClr val="000066"/>
              </a:solidFill>
              <a:latin typeface="+mn-lt"/>
              <a:ea typeface="+mn-ea"/>
              <a:cs typeface="Arial" panose="020B0604020202020204" pitchFamily="34" charset="0"/>
            </a:rPr>
            <a:t>Итого от момента передачи ТЧДЗ Заказчику до получения результатов конкурса – </a:t>
          </a:r>
          <a:r>
            <a:rPr lang="ru-RU" sz="1200" b="1" kern="1200" dirty="0" smtClean="0">
              <a:solidFill>
                <a:srgbClr val="FF0000"/>
              </a:solidFill>
              <a:latin typeface="+mn-lt"/>
              <a:ea typeface="+mn-ea"/>
              <a:cs typeface="Arial" panose="020B0604020202020204" pitchFamily="34" charset="0"/>
            </a:rPr>
            <a:t>МИНИМУМ 4,5 МЕСЯЦА</a:t>
          </a:r>
          <a:endParaRPr lang="ru-RU" sz="1200" b="1" kern="1200" dirty="0">
            <a:solidFill>
              <a:srgbClr val="FF0000"/>
            </a:solidFill>
            <a:latin typeface="+mn-lt"/>
            <a:ea typeface="+mn-ea"/>
            <a:cs typeface="Arial" panose="020B0604020202020204" pitchFamily="34" charset="0"/>
          </a:endParaRPr>
        </a:p>
      </dsp:txBody>
      <dsp:txXfrm rot="-5400000">
        <a:off x="740506" y="3797719"/>
        <a:ext cx="4985551" cy="62048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A7E60D-C105-4D63-846A-3BFF778AB766}">
      <dsp:nvSpPr>
        <dsp:cNvPr id="0" name=""/>
        <dsp:cNvSpPr/>
      </dsp:nvSpPr>
      <dsp:spPr>
        <a:xfrm rot="10800000">
          <a:off x="1993218" y="2140"/>
          <a:ext cx="6173941" cy="1752514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7F7F7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2810" tIns="60960" rIns="113792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0066"/>
              </a:solidFill>
              <a:latin typeface="+mn-lt"/>
              <a:ea typeface="+mn-ea"/>
              <a:cs typeface="Arial" panose="020B0604020202020204" pitchFamily="34" charset="0"/>
            </a:rPr>
            <a:t>Переход на модульный принцип комплектования ГРС с возможностью наращивания производительности за счет установки дополнительных блоков</a:t>
          </a:r>
          <a:endParaRPr lang="ru-RU" sz="1600" b="1" kern="1200" dirty="0">
            <a:solidFill>
              <a:srgbClr val="000066"/>
            </a:solidFill>
            <a:latin typeface="+mn-lt"/>
            <a:ea typeface="+mn-ea"/>
            <a:cs typeface="Arial" panose="020B0604020202020204" pitchFamily="34" charset="0"/>
          </a:endParaRPr>
        </a:p>
      </dsp:txBody>
      <dsp:txXfrm rot="10800000">
        <a:off x="2431346" y="2140"/>
        <a:ext cx="5735813" cy="1752514"/>
      </dsp:txXfrm>
    </dsp:sp>
    <dsp:sp modelId="{E0865C95-A40B-4773-A667-70F1460C800B}">
      <dsp:nvSpPr>
        <dsp:cNvPr id="0" name=""/>
        <dsp:cNvSpPr/>
      </dsp:nvSpPr>
      <dsp:spPr>
        <a:xfrm>
          <a:off x="1116961" y="2140"/>
          <a:ext cx="1752514" cy="1752514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7F7F7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D5598D-C2CE-4A7B-B0A2-885A5C48A047}">
      <dsp:nvSpPr>
        <dsp:cNvPr id="0" name=""/>
        <dsp:cNvSpPr/>
      </dsp:nvSpPr>
      <dsp:spPr>
        <a:xfrm rot="10800000">
          <a:off x="1993218" y="2277793"/>
          <a:ext cx="6173941" cy="1752514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7F7F7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2810" tIns="60960" rIns="113792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0066"/>
              </a:solidFill>
              <a:cs typeface="Arial" panose="020B0604020202020204" pitchFamily="34" charset="0"/>
            </a:rPr>
            <a:t>Унификация блочных ГРС по производительности, габаритным размерам и привязкам входных и выходных трубопроводов</a:t>
          </a:r>
          <a:endParaRPr lang="ru-RU" sz="1600" b="1" kern="1200" dirty="0">
            <a:solidFill>
              <a:srgbClr val="000066"/>
            </a:solidFill>
            <a:latin typeface="+mn-lt"/>
            <a:ea typeface="+mn-ea"/>
            <a:cs typeface="Arial" panose="020B0604020202020204" pitchFamily="34" charset="0"/>
          </a:endParaRPr>
        </a:p>
      </dsp:txBody>
      <dsp:txXfrm rot="10800000">
        <a:off x="2431346" y="2277793"/>
        <a:ext cx="5735813" cy="1752514"/>
      </dsp:txXfrm>
    </dsp:sp>
    <dsp:sp modelId="{0EC23F21-84D3-4D53-848D-51D16150AF96}">
      <dsp:nvSpPr>
        <dsp:cNvPr id="0" name=""/>
        <dsp:cNvSpPr/>
      </dsp:nvSpPr>
      <dsp:spPr>
        <a:xfrm>
          <a:off x="1116961" y="2277793"/>
          <a:ext cx="1752514" cy="1752514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rgbClr val="7F7F7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A7E60D-C105-4D63-846A-3BFF778AB766}">
      <dsp:nvSpPr>
        <dsp:cNvPr id="0" name=""/>
        <dsp:cNvSpPr/>
      </dsp:nvSpPr>
      <dsp:spPr>
        <a:xfrm rot="10800000">
          <a:off x="1940446" y="47"/>
          <a:ext cx="6173941" cy="1541422"/>
        </a:xfrm>
        <a:prstGeom prst="homePlat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7F7F7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9725" tIns="60960" rIns="113792" bIns="60960" numCol="1" spcCol="1270" anchor="ctr" anchorCtr="0">
          <a:noAutofit/>
        </a:bodyPr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kern="1200" dirty="0" smtClean="0">
              <a:solidFill>
                <a:srgbClr val="000066"/>
              </a:solidFill>
              <a:latin typeface="+mn-lt"/>
              <a:ea typeface="+mn-ea"/>
              <a:cs typeface="Arial" panose="020B0604020202020204" pitchFamily="34" charset="0"/>
            </a:rPr>
            <a:t>Выработка единых требований к производителям ГРС по габаритным размерам блок-боксов, отдельным узлам оборудования и возможности наращения мощности ГРС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>
            <a:solidFill>
              <a:srgbClr val="000066"/>
            </a:solidFill>
            <a:latin typeface="Arial"/>
            <a:ea typeface="+mn-ea"/>
            <a:cs typeface="Arial" panose="020B0604020202020204" pitchFamily="34" charset="0"/>
          </a:endParaRPr>
        </a:p>
      </dsp:txBody>
      <dsp:txXfrm rot="10800000">
        <a:off x="2325801" y="47"/>
        <a:ext cx="5788586" cy="1541422"/>
      </dsp:txXfrm>
    </dsp:sp>
    <dsp:sp modelId="{E0865C95-A40B-4773-A667-70F1460C800B}">
      <dsp:nvSpPr>
        <dsp:cNvPr id="0" name=""/>
        <dsp:cNvSpPr/>
      </dsp:nvSpPr>
      <dsp:spPr>
        <a:xfrm>
          <a:off x="1169734" y="47"/>
          <a:ext cx="1541422" cy="1541422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rgbClr val="7F7F7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2D8190-A7FC-4C6B-9AF2-A254708836A9}">
      <dsp:nvSpPr>
        <dsp:cNvPr id="0" name=""/>
        <dsp:cNvSpPr/>
      </dsp:nvSpPr>
      <dsp:spPr>
        <a:xfrm rot="10800000">
          <a:off x="1940446" y="2001596"/>
          <a:ext cx="6173941" cy="1541422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7F7F7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9725" tIns="60960" rIns="113792" bIns="6096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kern="1200" dirty="0" smtClean="0">
              <a:solidFill>
                <a:srgbClr val="000066"/>
              </a:solidFill>
              <a:latin typeface="+mn-lt"/>
              <a:ea typeface="+mn-ea"/>
              <a:cs typeface="Arial" panose="020B0604020202020204" pitchFamily="34" charset="0"/>
            </a:rPr>
            <a:t>Создание и применение информационной </a:t>
          </a:r>
          <a:br>
            <a:rPr lang="ru-RU" sz="1600" b="1" kern="1200" dirty="0" smtClean="0">
              <a:solidFill>
                <a:srgbClr val="000066"/>
              </a:solidFill>
              <a:latin typeface="+mn-lt"/>
              <a:ea typeface="+mn-ea"/>
              <a:cs typeface="Arial" panose="020B0604020202020204" pitchFamily="34" charset="0"/>
            </a:rPr>
          </a:br>
          <a:r>
            <a:rPr lang="ru-RU" sz="1600" b="1" kern="1200" dirty="0" smtClean="0">
              <a:solidFill>
                <a:srgbClr val="000066"/>
              </a:solidFill>
              <a:latin typeface="+mn-lt"/>
              <a:ea typeface="+mn-ea"/>
              <a:cs typeface="Arial" panose="020B0604020202020204" pitchFamily="34" charset="0"/>
            </a:rPr>
            <a:t>3D-модели УПР для ГРС</a:t>
          </a:r>
          <a:endParaRPr lang="ru-RU" dirty="0"/>
        </a:p>
      </dsp:txBody>
      <dsp:txXfrm rot="10800000">
        <a:off x="2325801" y="2001596"/>
        <a:ext cx="5788586" cy="1541422"/>
      </dsp:txXfrm>
    </dsp:sp>
    <dsp:sp modelId="{776457EA-37EE-4A5C-8B1A-0F585B0EE554}">
      <dsp:nvSpPr>
        <dsp:cNvPr id="0" name=""/>
        <dsp:cNvSpPr/>
      </dsp:nvSpPr>
      <dsp:spPr>
        <a:xfrm>
          <a:off x="1169734" y="2001596"/>
          <a:ext cx="1541422" cy="1541422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rgbClr val="7F7F7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6975C5-9E2B-440B-9FFB-DF23362B602A}">
      <dsp:nvSpPr>
        <dsp:cNvPr id="0" name=""/>
        <dsp:cNvSpPr/>
      </dsp:nvSpPr>
      <dsp:spPr>
        <a:xfrm rot="10800000">
          <a:off x="1940446" y="4003145"/>
          <a:ext cx="6173941" cy="1541422"/>
        </a:xfrm>
        <a:prstGeom prst="homePlat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lumMod val="5000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9725" tIns="60960" rIns="113792" bIns="60960" numCol="1" spcCol="1270" anchor="ctr" anchorCtr="0">
          <a:noAutofit/>
        </a:bodyPr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kern="1200" dirty="0" smtClean="0">
              <a:solidFill>
                <a:srgbClr val="000066"/>
              </a:solidFill>
              <a:latin typeface="+mn-lt"/>
              <a:ea typeface="+mn-ea"/>
              <a:cs typeface="Arial" panose="020B0604020202020204" pitchFamily="34" charset="0"/>
            </a:rPr>
            <a:t>Создание и ведение базы 3D-моделей оборудования (блоков) ГРС с разграниченными правами доступа всех участников</a:t>
          </a:r>
          <a:endParaRPr lang="ru-RU" sz="1600" b="1" kern="1200" dirty="0">
            <a:solidFill>
              <a:srgbClr val="000066"/>
            </a:solidFill>
            <a:latin typeface="Arial"/>
            <a:ea typeface="+mn-ea"/>
            <a:cs typeface="Arial" panose="020B0604020202020204" pitchFamily="34" charset="0"/>
          </a:endParaRPr>
        </a:p>
      </dsp:txBody>
      <dsp:txXfrm rot="10800000">
        <a:off x="2325801" y="4003145"/>
        <a:ext cx="5788586" cy="1541422"/>
      </dsp:txXfrm>
    </dsp:sp>
    <dsp:sp modelId="{8ADCE190-4184-417E-A440-DA3413B3866F}">
      <dsp:nvSpPr>
        <dsp:cNvPr id="0" name=""/>
        <dsp:cNvSpPr/>
      </dsp:nvSpPr>
      <dsp:spPr>
        <a:xfrm>
          <a:off x="1169734" y="4003145"/>
          <a:ext cx="1541422" cy="1541422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ysClr val="window" lastClr="FFFFFF">
              <a:lumMod val="5000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B05F91-BB7F-411D-B2B1-D99A37EB327E}">
      <dsp:nvSpPr>
        <dsp:cNvPr id="0" name=""/>
        <dsp:cNvSpPr/>
      </dsp:nvSpPr>
      <dsp:spPr>
        <a:xfrm>
          <a:off x="6851366" y="129612"/>
          <a:ext cx="2092029" cy="2092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kern="1200" dirty="0" smtClean="0">
              <a:solidFill>
                <a:srgbClr val="000066"/>
              </a:solidFill>
              <a:latin typeface="+mn-lt"/>
              <a:ea typeface="+mn-ea"/>
              <a:cs typeface="Arial" panose="020B0604020202020204" pitchFamily="34" charset="0"/>
            </a:rPr>
            <a:t>Потребность</a:t>
          </a:r>
        </a:p>
      </dsp:txBody>
      <dsp:txXfrm>
        <a:off x="6851366" y="129612"/>
        <a:ext cx="2092029" cy="2092029"/>
      </dsp:txXfrm>
    </dsp:sp>
    <dsp:sp modelId="{F3D24AD5-E17A-4C3E-B51F-AD354066F3C8}">
      <dsp:nvSpPr>
        <dsp:cNvPr id="0" name=""/>
        <dsp:cNvSpPr/>
      </dsp:nvSpPr>
      <dsp:spPr>
        <a:xfrm>
          <a:off x="3166104" y="-2247"/>
          <a:ext cx="5909151" cy="5909151"/>
        </a:xfrm>
        <a:prstGeom prst="circularArrow">
          <a:avLst>
            <a:gd name="adj1" fmla="val 6904"/>
            <a:gd name="adj2" fmla="val 465476"/>
            <a:gd name="adj3" fmla="val 548893"/>
            <a:gd name="adj4" fmla="val 20585631"/>
            <a:gd name="adj5" fmla="val 805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56DEADF-1EBA-41EE-BC16-3CE92F2F0E61}">
      <dsp:nvSpPr>
        <dsp:cNvPr id="0" name=""/>
        <dsp:cNvSpPr/>
      </dsp:nvSpPr>
      <dsp:spPr>
        <a:xfrm>
          <a:off x="6851366" y="3683014"/>
          <a:ext cx="2092029" cy="2092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kern="1200" dirty="0" smtClean="0">
              <a:solidFill>
                <a:srgbClr val="000066"/>
              </a:solidFill>
              <a:latin typeface="+mn-lt"/>
              <a:ea typeface="+mn-ea"/>
              <a:cs typeface="Arial" panose="020B0604020202020204" pitchFamily="34" charset="0"/>
            </a:rPr>
            <a:t>Разработка</a:t>
          </a:r>
        </a:p>
      </dsp:txBody>
      <dsp:txXfrm>
        <a:off x="6851366" y="3683014"/>
        <a:ext cx="2092029" cy="2092029"/>
      </dsp:txXfrm>
    </dsp:sp>
    <dsp:sp modelId="{0F373311-3FE8-42A4-B13A-6B581DF6AB35}">
      <dsp:nvSpPr>
        <dsp:cNvPr id="0" name=""/>
        <dsp:cNvSpPr/>
      </dsp:nvSpPr>
      <dsp:spPr>
        <a:xfrm>
          <a:off x="3166104" y="-2247"/>
          <a:ext cx="5909151" cy="5909151"/>
        </a:xfrm>
        <a:prstGeom prst="circularArrow">
          <a:avLst>
            <a:gd name="adj1" fmla="val 6904"/>
            <a:gd name="adj2" fmla="val 465476"/>
            <a:gd name="adj3" fmla="val 5948893"/>
            <a:gd name="adj4" fmla="val 4385631"/>
            <a:gd name="adj5" fmla="val 8054"/>
          </a:avLst>
        </a:prstGeom>
        <a:solidFill>
          <a:srgbClr val="A7CEEB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84B0BEB-84EE-42F4-9D1A-D117AEBD0C88}">
      <dsp:nvSpPr>
        <dsp:cNvPr id="0" name=""/>
        <dsp:cNvSpPr/>
      </dsp:nvSpPr>
      <dsp:spPr>
        <a:xfrm>
          <a:off x="3297964" y="3683014"/>
          <a:ext cx="2092029" cy="2092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kern="1200" dirty="0" smtClean="0">
              <a:solidFill>
                <a:srgbClr val="000066"/>
              </a:solidFill>
              <a:latin typeface="+mn-lt"/>
              <a:ea typeface="+mn-ea"/>
              <a:cs typeface="Arial" panose="020B0604020202020204" pitchFamily="34" charset="0"/>
            </a:rPr>
            <a:t>Использование</a:t>
          </a:r>
        </a:p>
      </dsp:txBody>
      <dsp:txXfrm>
        <a:off x="3297964" y="3683014"/>
        <a:ext cx="2092029" cy="2092029"/>
      </dsp:txXfrm>
    </dsp:sp>
    <dsp:sp modelId="{8ED697D6-37E3-454B-B26E-F33062A28193}">
      <dsp:nvSpPr>
        <dsp:cNvPr id="0" name=""/>
        <dsp:cNvSpPr/>
      </dsp:nvSpPr>
      <dsp:spPr>
        <a:xfrm>
          <a:off x="3096346" y="-2247"/>
          <a:ext cx="6048666" cy="5909151"/>
        </a:xfrm>
        <a:prstGeom prst="circularArrow">
          <a:avLst>
            <a:gd name="adj1" fmla="val 6904"/>
            <a:gd name="adj2" fmla="val 465476"/>
            <a:gd name="adj3" fmla="val 11348893"/>
            <a:gd name="adj4" fmla="val 9785631"/>
            <a:gd name="adj5" fmla="val 8054"/>
          </a:avLst>
        </a:prstGeom>
        <a:solidFill>
          <a:srgbClr val="31859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5443063-6E64-4ED1-834B-85CED8681C9B}">
      <dsp:nvSpPr>
        <dsp:cNvPr id="0" name=""/>
        <dsp:cNvSpPr/>
      </dsp:nvSpPr>
      <dsp:spPr>
        <a:xfrm>
          <a:off x="3297964" y="129612"/>
          <a:ext cx="2092029" cy="2092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0066"/>
              </a:solidFill>
              <a:latin typeface="+mn-lt"/>
              <a:cs typeface="Arial" panose="020B0604020202020204" pitchFamily="34" charset="0"/>
            </a:rPr>
            <a:t>Актуализация</a:t>
          </a:r>
          <a:endParaRPr lang="ru-RU" sz="2000" b="1" kern="1200" dirty="0">
            <a:solidFill>
              <a:srgbClr val="000066"/>
            </a:solidFill>
            <a:latin typeface="+mn-lt"/>
            <a:ea typeface="+mn-ea"/>
            <a:cs typeface="Arial" panose="020B0604020202020204" pitchFamily="34" charset="0"/>
          </a:endParaRPr>
        </a:p>
      </dsp:txBody>
      <dsp:txXfrm>
        <a:off x="3297964" y="129612"/>
        <a:ext cx="2092029" cy="2092029"/>
      </dsp:txXfrm>
    </dsp:sp>
    <dsp:sp modelId="{7F136A2A-22FF-4E89-8755-C3064A69DEB1}">
      <dsp:nvSpPr>
        <dsp:cNvPr id="0" name=""/>
        <dsp:cNvSpPr/>
      </dsp:nvSpPr>
      <dsp:spPr>
        <a:xfrm>
          <a:off x="3166104" y="-2247"/>
          <a:ext cx="5909151" cy="5909151"/>
        </a:xfrm>
        <a:prstGeom prst="circularArrow">
          <a:avLst>
            <a:gd name="adj1" fmla="val 6904"/>
            <a:gd name="adj2" fmla="val 465476"/>
            <a:gd name="adj3" fmla="val 16748893"/>
            <a:gd name="adj4" fmla="val 15185631"/>
            <a:gd name="adj5" fmla="val 8054"/>
          </a:avLst>
        </a:prstGeom>
        <a:solidFill>
          <a:srgbClr val="82C6D8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F9C2D1-4F2A-4392-A743-18675D1C7657}">
      <dsp:nvSpPr>
        <dsp:cNvPr id="0" name=""/>
        <dsp:cNvSpPr/>
      </dsp:nvSpPr>
      <dsp:spPr>
        <a:xfrm>
          <a:off x="1468858" y="294475"/>
          <a:ext cx="5294527" cy="5236278"/>
        </a:xfrm>
        <a:prstGeom prst="blockArc">
          <a:avLst>
            <a:gd name="adj1" fmla="val 13259361"/>
            <a:gd name="adj2" fmla="val 16432399"/>
            <a:gd name="adj3" fmla="val 3902"/>
          </a:avLst>
        </a:prstGeom>
        <a:solidFill>
          <a:schemeClr val="accent5">
            <a:hueOff val="3257024"/>
            <a:satOff val="11196"/>
            <a:lumOff val="-5372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B488E1-9FAF-40F2-8F98-25553993A614}">
      <dsp:nvSpPr>
        <dsp:cNvPr id="0" name=""/>
        <dsp:cNvSpPr/>
      </dsp:nvSpPr>
      <dsp:spPr>
        <a:xfrm>
          <a:off x="1350124" y="289519"/>
          <a:ext cx="5444064" cy="5022868"/>
        </a:xfrm>
        <a:prstGeom prst="blockArc">
          <a:avLst>
            <a:gd name="adj1" fmla="val 9816518"/>
            <a:gd name="adj2" fmla="val 13043737"/>
            <a:gd name="adj3" fmla="val 3902"/>
          </a:avLst>
        </a:prstGeom>
        <a:solidFill>
          <a:schemeClr val="accent5">
            <a:hueOff val="2714187"/>
            <a:satOff val="9330"/>
            <a:lumOff val="-4477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6D6122-9045-45A4-B632-CDE2FA39368D}">
      <dsp:nvSpPr>
        <dsp:cNvPr id="0" name=""/>
        <dsp:cNvSpPr/>
      </dsp:nvSpPr>
      <dsp:spPr>
        <a:xfrm>
          <a:off x="1395597" y="361179"/>
          <a:ext cx="5329768" cy="5342420"/>
        </a:xfrm>
        <a:prstGeom prst="blockArc">
          <a:avLst>
            <a:gd name="adj1" fmla="val 7136794"/>
            <a:gd name="adj2" fmla="val 10150385"/>
            <a:gd name="adj3" fmla="val 3902"/>
          </a:avLst>
        </a:prstGeom>
        <a:solidFill>
          <a:schemeClr val="accent5">
            <a:hueOff val="2171350"/>
            <a:satOff val="7464"/>
            <a:lumOff val="-3581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8E4590-A785-4566-BF65-ABE25090B9F8}">
      <dsp:nvSpPr>
        <dsp:cNvPr id="0" name=""/>
        <dsp:cNvSpPr/>
      </dsp:nvSpPr>
      <dsp:spPr>
        <a:xfrm>
          <a:off x="1692524" y="246841"/>
          <a:ext cx="5173295" cy="5563610"/>
        </a:xfrm>
        <a:prstGeom prst="blockArc">
          <a:avLst>
            <a:gd name="adj1" fmla="val 3729091"/>
            <a:gd name="adj2" fmla="val 7170276"/>
            <a:gd name="adj3" fmla="val 3902"/>
          </a:avLst>
        </a:prstGeom>
        <a:solidFill>
          <a:schemeClr val="accent5">
            <a:hueOff val="1628512"/>
            <a:satOff val="5598"/>
            <a:lumOff val="-2686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CA5B3B-8A08-47DD-972F-61C9ECB2FC41}">
      <dsp:nvSpPr>
        <dsp:cNvPr id="0" name=""/>
        <dsp:cNvSpPr/>
      </dsp:nvSpPr>
      <dsp:spPr>
        <a:xfrm>
          <a:off x="1911447" y="117062"/>
          <a:ext cx="5277048" cy="5580386"/>
        </a:xfrm>
        <a:prstGeom prst="blockArc">
          <a:avLst>
            <a:gd name="adj1" fmla="val 961562"/>
            <a:gd name="adj2" fmla="val 4173467"/>
            <a:gd name="adj3" fmla="val 3902"/>
          </a:avLst>
        </a:prstGeom>
        <a:solidFill>
          <a:schemeClr val="accent5">
            <a:hueOff val="1085675"/>
            <a:satOff val="3732"/>
            <a:lumOff val="-1790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D28601-41DD-4234-BF6A-FD900F2D06E0}">
      <dsp:nvSpPr>
        <dsp:cNvPr id="0" name=""/>
        <dsp:cNvSpPr/>
      </dsp:nvSpPr>
      <dsp:spPr>
        <a:xfrm>
          <a:off x="1798045" y="255888"/>
          <a:ext cx="5541772" cy="5177466"/>
        </a:xfrm>
        <a:prstGeom prst="blockArc">
          <a:avLst>
            <a:gd name="adj1" fmla="val 19253205"/>
            <a:gd name="adj2" fmla="val 1059490"/>
            <a:gd name="adj3" fmla="val 3902"/>
          </a:avLst>
        </a:prstGeom>
        <a:solidFill>
          <a:schemeClr val="accent5">
            <a:hueOff val="542837"/>
            <a:satOff val="1866"/>
            <a:lumOff val="-895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153242-7773-4E46-AAE9-1A7ECBD257A1}">
      <dsp:nvSpPr>
        <dsp:cNvPr id="0" name=""/>
        <dsp:cNvSpPr/>
      </dsp:nvSpPr>
      <dsp:spPr>
        <a:xfrm>
          <a:off x="1938996" y="327027"/>
          <a:ext cx="5340546" cy="5131682"/>
        </a:xfrm>
        <a:prstGeom prst="blockArc">
          <a:avLst>
            <a:gd name="adj1" fmla="val 15692449"/>
            <a:gd name="adj2" fmla="val 19159097"/>
            <a:gd name="adj3" fmla="val 3902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37D015-E5B1-4530-86AD-B640B1638857}">
      <dsp:nvSpPr>
        <dsp:cNvPr id="0" name=""/>
        <dsp:cNvSpPr/>
      </dsp:nvSpPr>
      <dsp:spPr>
        <a:xfrm>
          <a:off x="2808430" y="1542152"/>
          <a:ext cx="3045586" cy="279178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3254446" y="1951000"/>
        <a:ext cx="2153554" cy="1974093"/>
      </dsp:txXfrm>
    </dsp:sp>
    <dsp:sp modelId="{5F7C0B05-8340-4315-971F-F2FC7C039780}">
      <dsp:nvSpPr>
        <dsp:cNvPr id="0" name=""/>
        <dsp:cNvSpPr/>
      </dsp:nvSpPr>
      <dsp:spPr>
        <a:xfrm>
          <a:off x="3551897" y="0"/>
          <a:ext cx="1438829" cy="1240952"/>
        </a:xfrm>
        <a:prstGeom prst="flowChartAlternateProcess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100" kern="1200" dirty="0" smtClean="0"/>
            <a:t> </a:t>
          </a:r>
          <a:endParaRPr lang="ru-RU" sz="5100" kern="1200" dirty="0"/>
        </a:p>
      </dsp:txBody>
      <dsp:txXfrm>
        <a:off x="3612474" y="60577"/>
        <a:ext cx="1317675" cy="1119798"/>
      </dsp:txXfrm>
    </dsp:sp>
    <dsp:sp modelId="{873F1E34-9730-4165-A9D0-EEC7FAF494CF}">
      <dsp:nvSpPr>
        <dsp:cNvPr id="0" name=""/>
        <dsp:cNvSpPr/>
      </dsp:nvSpPr>
      <dsp:spPr>
        <a:xfrm>
          <a:off x="5646156" y="792085"/>
          <a:ext cx="1410635" cy="1206434"/>
        </a:xfrm>
        <a:prstGeom prst="flowChartAlternateProcess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100" kern="1200" dirty="0" smtClean="0"/>
            <a:t> </a:t>
          </a:r>
          <a:endParaRPr lang="ru-RU" sz="5100" kern="1200" dirty="0"/>
        </a:p>
      </dsp:txBody>
      <dsp:txXfrm>
        <a:off x="5705048" y="850977"/>
        <a:ext cx="1292851" cy="1088650"/>
      </dsp:txXfrm>
    </dsp:sp>
    <dsp:sp modelId="{048E0570-8315-4D91-B565-DEA5C70F7FBC}">
      <dsp:nvSpPr>
        <dsp:cNvPr id="0" name=""/>
        <dsp:cNvSpPr/>
      </dsp:nvSpPr>
      <dsp:spPr>
        <a:xfrm>
          <a:off x="6000545" y="2955539"/>
          <a:ext cx="1515053" cy="1171929"/>
        </a:xfrm>
        <a:prstGeom prst="flowChartAlternateProcess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100" kern="1200" dirty="0" smtClean="0"/>
            <a:t> </a:t>
          </a:r>
          <a:endParaRPr lang="ru-RU" sz="5100" kern="1200" dirty="0"/>
        </a:p>
      </dsp:txBody>
      <dsp:txXfrm>
        <a:off x="6057753" y="3012747"/>
        <a:ext cx="1400637" cy="1057513"/>
      </dsp:txXfrm>
    </dsp:sp>
    <dsp:sp modelId="{A27227D6-E5DB-4707-8655-E08A1F2229AA}">
      <dsp:nvSpPr>
        <dsp:cNvPr id="0" name=""/>
        <dsp:cNvSpPr/>
      </dsp:nvSpPr>
      <dsp:spPr>
        <a:xfrm>
          <a:off x="4656042" y="4478646"/>
          <a:ext cx="1392639" cy="1162633"/>
        </a:xfrm>
        <a:prstGeom prst="flowChartAlternateProcess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100" kern="1200" dirty="0"/>
        </a:p>
      </dsp:txBody>
      <dsp:txXfrm>
        <a:off x="4712796" y="4535400"/>
        <a:ext cx="1279131" cy="1049125"/>
      </dsp:txXfrm>
    </dsp:sp>
    <dsp:sp modelId="{B55718EA-7C0B-4EAB-A95B-A506E968A478}">
      <dsp:nvSpPr>
        <dsp:cNvPr id="0" name=""/>
        <dsp:cNvSpPr/>
      </dsp:nvSpPr>
      <dsp:spPr>
        <a:xfrm>
          <a:off x="2376272" y="4414925"/>
          <a:ext cx="1542904" cy="1226348"/>
        </a:xfrm>
        <a:prstGeom prst="flowChartAlternateProcess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100" kern="1200" dirty="0"/>
        </a:p>
      </dsp:txBody>
      <dsp:txXfrm>
        <a:off x="2436136" y="4474789"/>
        <a:ext cx="1423176" cy="1106620"/>
      </dsp:txXfrm>
    </dsp:sp>
    <dsp:sp modelId="{FFF72158-A135-48CB-AC80-405AB04B4579}">
      <dsp:nvSpPr>
        <dsp:cNvPr id="0" name=""/>
        <dsp:cNvSpPr/>
      </dsp:nvSpPr>
      <dsp:spPr>
        <a:xfrm>
          <a:off x="1224139" y="2814276"/>
          <a:ext cx="1558030" cy="1269984"/>
        </a:xfrm>
        <a:prstGeom prst="flowChartAlternateProcess">
          <a:avLst/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100" kern="1200" dirty="0"/>
        </a:p>
      </dsp:txBody>
      <dsp:txXfrm>
        <a:off x="1286133" y="2876270"/>
        <a:ext cx="1434042" cy="1145996"/>
      </dsp:txXfrm>
    </dsp:sp>
    <dsp:sp modelId="{DEE6790F-90BF-43EC-A0DA-84CCAF4E77B7}">
      <dsp:nvSpPr>
        <dsp:cNvPr id="0" name=""/>
        <dsp:cNvSpPr/>
      </dsp:nvSpPr>
      <dsp:spPr>
        <a:xfrm>
          <a:off x="1667610" y="809801"/>
          <a:ext cx="1428745" cy="1191829"/>
        </a:xfrm>
        <a:prstGeom prst="flowChartAlternateProcess">
          <a:avLst/>
        </a:prstGeom>
        <a:blipFill rotWithShape="0">
          <a:blip xmlns:r="http://schemas.openxmlformats.org/officeDocument/2006/relationships" r:embed="rId8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100" kern="1200" dirty="0"/>
        </a:p>
      </dsp:txBody>
      <dsp:txXfrm>
        <a:off x="1725789" y="867980"/>
        <a:ext cx="1312387" cy="107547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A7E60D-C105-4D63-846A-3BFF778AB766}">
      <dsp:nvSpPr>
        <dsp:cNvPr id="0" name=""/>
        <dsp:cNvSpPr/>
      </dsp:nvSpPr>
      <dsp:spPr>
        <a:xfrm rot="10800000">
          <a:off x="2088210" y="0"/>
          <a:ext cx="7517995" cy="1178234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7F7F7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8570" tIns="53340" rIns="99568" bIns="5334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0066"/>
              </a:solidFill>
              <a:latin typeface="+mn-lt"/>
              <a:ea typeface="+mn-ea"/>
              <a:cs typeface="Arial" panose="020B0604020202020204" pitchFamily="34" charset="0"/>
            </a:rPr>
            <a:t>До утверждения Задания на проектирование ГРС прорабатывать альтернативные варианты газоснабжения потребителей с учетом необходимости оптимизации газотранспортной системы. Результаты оформлять приложением к Заданию.</a:t>
          </a:r>
        </a:p>
      </dsp:txBody>
      <dsp:txXfrm rot="10800000">
        <a:off x="2382768" y="0"/>
        <a:ext cx="7223437" cy="1178234"/>
      </dsp:txXfrm>
    </dsp:sp>
    <dsp:sp modelId="{E0865C95-A40B-4773-A667-70F1460C800B}">
      <dsp:nvSpPr>
        <dsp:cNvPr id="0" name=""/>
        <dsp:cNvSpPr/>
      </dsp:nvSpPr>
      <dsp:spPr>
        <a:xfrm>
          <a:off x="1673338" y="151333"/>
          <a:ext cx="881166" cy="881166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7F7F7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D5598D-C2CE-4A7B-B0A2-885A5C48A047}">
      <dsp:nvSpPr>
        <dsp:cNvPr id="0" name=""/>
        <dsp:cNvSpPr/>
      </dsp:nvSpPr>
      <dsp:spPr>
        <a:xfrm rot="10800000">
          <a:off x="2113922" y="1444068"/>
          <a:ext cx="7517995" cy="881166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7F7F7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8570" tIns="53340" rIns="99568" bIns="53340" numCol="1" spcCol="1270" anchor="ctr" anchorCtr="0">
          <a:noAutofit/>
        </a:bodyPr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kern="1200" dirty="0" smtClean="0">
              <a:solidFill>
                <a:srgbClr val="000066"/>
              </a:solidFill>
              <a:latin typeface="+mn-lt"/>
              <a:ea typeface="+mn-ea"/>
              <a:cs typeface="Arial" panose="020B0604020202020204" pitchFamily="34" charset="0"/>
            </a:rPr>
            <a:t>При формировании договорных сроков разработки ПСД учитывать сроки  проведения конкурсов на МТР.</a:t>
          </a:r>
          <a:endParaRPr lang="ru-RU" sz="1400" b="1" kern="1200" dirty="0">
            <a:solidFill>
              <a:srgbClr val="000066"/>
            </a:solidFill>
            <a:latin typeface="+mn-lt"/>
            <a:ea typeface="+mn-ea"/>
            <a:cs typeface="Arial" panose="020B0604020202020204" pitchFamily="34" charset="0"/>
          </a:endParaRPr>
        </a:p>
      </dsp:txBody>
      <dsp:txXfrm rot="10800000">
        <a:off x="2334213" y="1444068"/>
        <a:ext cx="7297704" cy="881166"/>
      </dsp:txXfrm>
    </dsp:sp>
    <dsp:sp modelId="{0EC23F21-84D3-4D53-848D-51D16150AF96}">
      <dsp:nvSpPr>
        <dsp:cNvPr id="0" name=""/>
        <dsp:cNvSpPr/>
      </dsp:nvSpPr>
      <dsp:spPr>
        <a:xfrm>
          <a:off x="1673338" y="1444068"/>
          <a:ext cx="881166" cy="881166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rgbClr val="7F7F7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6975C5-9E2B-440B-9FFB-DF23362B602A}">
      <dsp:nvSpPr>
        <dsp:cNvPr id="0" name=""/>
        <dsp:cNvSpPr/>
      </dsp:nvSpPr>
      <dsp:spPr>
        <a:xfrm rot="10800000">
          <a:off x="2113922" y="2588270"/>
          <a:ext cx="7517995" cy="881166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7F7F7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8570" tIns="53340" rIns="99568" bIns="53340" numCol="1" spcCol="1270" anchor="ctr" anchorCtr="0">
          <a:noAutofit/>
        </a:bodyPr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kern="1200" dirty="0" smtClean="0">
              <a:solidFill>
                <a:srgbClr val="000066"/>
              </a:solidFill>
              <a:latin typeface="+mn-lt"/>
              <a:ea typeface="+mn-ea"/>
              <a:cs typeface="Arial" panose="020B0604020202020204" pitchFamily="34" charset="0"/>
            </a:rPr>
            <a:t>Переход на модульный принцип комплектования ГРС с возможностью наращивания производительности за счет установки дополнительных блоков.</a:t>
          </a:r>
          <a:endParaRPr lang="ru-RU" sz="1400" b="1" kern="1200" dirty="0">
            <a:solidFill>
              <a:srgbClr val="000066"/>
            </a:solidFill>
            <a:latin typeface="+mn-lt"/>
            <a:ea typeface="+mn-ea"/>
            <a:cs typeface="Arial" panose="020B0604020202020204" pitchFamily="34" charset="0"/>
          </a:endParaRPr>
        </a:p>
      </dsp:txBody>
      <dsp:txXfrm rot="10800000">
        <a:off x="2334213" y="2588270"/>
        <a:ext cx="7297704" cy="881166"/>
      </dsp:txXfrm>
    </dsp:sp>
    <dsp:sp modelId="{8ADCE190-4184-417E-A440-DA3413B3866F}">
      <dsp:nvSpPr>
        <dsp:cNvPr id="0" name=""/>
        <dsp:cNvSpPr/>
      </dsp:nvSpPr>
      <dsp:spPr>
        <a:xfrm>
          <a:off x="1673338" y="2588270"/>
          <a:ext cx="881166" cy="881166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rgbClr val="7F7F7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E07BFE-8C2E-46A4-8C81-D4AC688379FE}">
      <dsp:nvSpPr>
        <dsp:cNvPr id="0" name=""/>
        <dsp:cNvSpPr/>
      </dsp:nvSpPr>
      <dsp:spPr>
        <a:xfrm rot="10800000">
          <a:off x="2113922" y="3732472"/>
          <a:ext cx="7517995" cy="881166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7F7F7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8570" tIns="53340" rIns="99568" bIns="53340" numCol="1" spcCol="1270" anchor="ctr" anchorCtr="0">
          <a:noAutofit/>
        </a:bodyPr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kern="1200" dirty="0" smtClean="0">
              <a:solidFill>
                <a:srgbClr val="000066"/>
              </a:solidFill>
              <a:latin typeface="+mn-lt"/>
              <a:ea typeface="+mn-ea"/>
              <a:cs typeface="Arial" panose="020B0604020202020204" pitchFamily="34" charset="0"/>
            </a:rPr>
            <a:t>Организовать работу по унификации блочных ГРС по производительности, габаритным размерам и привязкам входных и выходных трубопроводов с учетом предложенного подхода.</a:t>
          </a:r>
          <a:endParaRPr lang="ru-RU" sz="1400" b="1" kern="1200" dirty="0">
            <a:solidFill>
              <a:srgbClr val="000066"/>
            </a:solidFill>
            <a:latin typeface="+mn-lt"/>
            <a:ea typeface="+mn-ea"/>
            <a:cs typeface="Arial" panose="020B0604020202020204" pitchFamily="34" charset="0"/>
          </a:endParaRPr>
        </a:p>
      </dsp:txBody>
      <dsp:txXfrm rot="10800000">
        <a:off x="2334213" y="3732472"/>
        <a:ext cx="7297704" cy="881166"/>
      </dsp:txXfrm>
    </dsp:sp>
    <dsp:sp modelId="{9B4BB04E-7442-4017-A63A-FF859B66C40D}">
      <dsp:nvSpPr>
        <dsp:cNvPr id="0" name=""/>
        <dsp:cNvSpPr/>
      </dsp:nvSpPr>
      <dsp:spPr>
        <a:xfrm>
          <a:off x="1673338" y="3732472"/>
          <a:ext cx="881166" cy="881166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rgbClr val="7F7F7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BD24BE-5F48-4187-BE22-7CE557115D45}">
      <dsp:nvSpPr>
        <dsp:cNvPr id="0" name=""/>
        <dsp:cNvSpPr/>
      </dsp:nvSpPr>
      <dsp:spPr>
        <a:xfrm rot="10800000">
          <a:off x="2113922" y="4876673"/>
          <a:ext cx="7517995" cy="881166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7F7F7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8570" tIns="53340" rIns="99568" bIns="53340" numCol="1" spcCol="1270" anchor="ctr" anchorCtr="0">
          <a:noAutofit/>
        </a:bodyPr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kern="1200" dirty="0" smtClean="0">
              <a:solidFill>
                <a:srgbClr val="000066"/>
              </a:solidFill>
              <a:latin typeface="+mn-lt"/>
              <a:ea typeface="+mn-ea"/>
              <a:cs typeface="Arial" panose="020B0604020202020204" pitchFamily="34" charset="0"/>
            </a:rPr>
            <a:t>Внедрение информационного моделирования на стадии проектирования, строительства  и эксплуатации ГРС.</a:t>
          </a:r>
          <a:endParaRPr lang="ru-RU" sz="1400" b="1" kern="1200" dirty="0">
            <a:solidFill>
              <a:srgbClr val="000066"/>
            </a:solidFill>
            <a:latin typeface="+mn-lt"/>
            <a:ea typeface="+mn-ea"/>
            <a:cs typeface="Arial" panose="020B0604020202020204" pitchFamily="34" charset="0"/>
          </a:endParaRPr>
        </a:p>
      </dsp:txBody>
      <dsp:txXfrm rot="10800000">
        <a:off x="2334213" y="4876673"/>
        <a:ext cx="7297704" cy="881166"/>
      </dsp:txXfrm>
    </dsp:sp>
    <dsp:sp modelId="{E967A6CD-7AF8-4B1E-ACA2-AA788FE250A3}">
      <dsp:nvSpPr>
        <dsp:cNvPr id="0" name=""/>
        <dsp:cNvSpPr/>
      </dsp:nvSpPr>
      <dsp:spPr>
        <a:xfrm>
          <a:off x="1673338" y="4876673"/>
          <a:ext cx="881166" cy="881166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rgbClr val="7F7F7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2A6586-32E7-4AE5-8782-15E271B9FF9A}" type="datetimeFigureOut">
              <a:rPr lang="ru-RU" smtClean="0"/>
              <a:t>26.10.16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8A6862-0545-4CF4-9ACD-3B91D6D8BC0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0697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88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solidFill>
                <a:srgbClr val="800000"/>
              </a:solidFill>
              <a:latin typeface="Arial Black" pitchFamily="34" charset="0"/>
            </a:endParaRPr>
          </a:p>
        </p:txBody>
      </p:sp>
      <p:sp>
        <p:nvSpPr>
          <p:cNvPr id="12288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D6D8080-6146-4C75-B41C-DB99BC504D32}" type="slidenum">
              <a:rPr lang="ru-RU" altLang="ru-RU" sz="1200" b="0" smtClean="0">
                <a:solidFill>
                  <a:srgbClr val="000000"/>
                </a:solidFill>
              </a:rPr>
              <a:pPr eaLnBrk="1" hangingPunct="1"/>
              <a:t>1</a:t>
            </a:fld>
            <a:endParaRPr lang="ru-RU" altLang="ru-RU" sz="1200" b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692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При этом отразить наши особенности при проектировании ГРС: моделирование, использование УПР и т.п.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A6862-0545-4CF4-9ACD-3B91D6D8BC0A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2701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E4712-8807-4684-AB7D-E5E2E288D20A}" type="slidenum">
              <a:rPr lang="ru-RU" smtClean="0"/>
              <a:t>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116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Поменять представление проблем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A6862-0545-4CF4-9ACD-3B91D6D8BC0A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1639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Поменять представление проблем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A6862-0545-4CF4-9ACD-3B91D6D8BC0A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6391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Сделать наглядную временную диаграмму со ссылкой на регламентирующий документ.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Предложения перенести в конец. Убрать ОТМЕНУ КОНКУРСОВ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A6862-0545-4CF4-9ACD-3B91D6D8BC0A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41430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A6862-0545-4CF4-9ACD-3B91D6D8BC0A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97215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A6862-0545-4CF4-9ACD-3B91D6D8BC0A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6391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A6862-0545-4CF4-9ACD-3B91D6D8BC0A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9001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D28A14-3322-4B3B-9B73-DF828882164C}" type="datetime1">
              <a:rPr lang="ru-RU" smtClean="0">
                <a:solidFill>
                  <a:srgbClr val="000000"/>
                </a:solidFill>
              </a:rPr>
              <a:t>26.10.16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BE1177-5EBE-455F-82D7-6BAE36036F8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302712"/>
      </p:ext>
    </p:extLst>
  </p:cSld>
  <p:clrMapOvr>
    <a:masterClrMapping/>
  </p:clrMapOvr>
  <p:transition xmlns:p14="http://schemas.microsoft.com/office/powerpoint/2010/main"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8EFCE7-C417-4294-9473-F38C59DA7AE2}" type="datetime1">
              <a:rPr lang="ru-RU" smtClean="0">
                <a:solidFill>
                  <a:srgbClr val="000000"/>
                </a:solidFill>
              </a:rPr>
              <a:t>26.10.16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55382A-66BB-4818-85EE-A7AC38BE7F1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250202"/>
      </p:ext>
    </p:extLst>
  </p:cSld>
  <p:clrMapOvr>
    <a:masterClrMapping/>
  </p:clrMapOvr>
  <p:transition xmlns:p14="http://schemas.microsoft.com/office/powerpoint/2010/main"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08DA6A-82BF-4F64-BB91-D3868ED55C1C}" type="datetime1">
              <a:rPr lang="ru-RU" smtClean="0">
                <a:solidFill>
                  <a:srgbClr val="000000"/>
                </a:solidFill>
              </a:rPr>
              <a:t>26.10.16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8B84F8-1784-44B8-85D5-C12F63E3CF4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041712"/>
      </p:ext>
    </p:extLst>
  </p:cSld>
  <p:clrMapOvr>
    <a:masterClrMapping/>
  </p:clrMapOvr>
  <p:transition xmlns:p14="http://schemas.microsoft.com/office/powerpoint/2010/main"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5EA942-2ADF-449D-B775-D8C7DD1AB360}" type="datetime1">
              <a:rPr lang="ru-RU" smtClean="0">
                <a:solidFill>
                  <a:srgbClr val="000000"/>
                </a:solidFill>
              </a:rPr>
              <a:t>26.10.16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ED569C-53D0-41D4-AE87-FEE7A278E1F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664800"/>
      </p:ext>
    </p:extLst>
  </p:cSld>
  <p:clrMapOvr>
    <a:masterClrMapping/>
  </p:clrMapOvr>
  <p:transition xmlns:p14="http://schemas.microsoft.com/office/powerpoint/2010/main"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BAF75-2411-48DF-8F64-06108D804C4E}" type="datetime1">
              <a:rPr lang="ru-RU" smtClean="0">
                <a:solidFill>
                  <a:srgbClr val="000000"/>
                </a:solidFill>
              </a:rPr>
              <a:t>26.10.16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D96AB3-59FD-4367-A379-0EB6A3D7DB1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007081"/>
      </p:ext>
    </p:extLst>
  </p:cSld>
  <p:clrMapOvr>
    <a:masterClrMapping/>
  </p:clrMapOvr>
  <p:transition xmlns:p14="http://schemas.microsoft.com/office/powerpoint/2010/main"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E3E1D8-5070-4B9C-8E6C-74931E9ABEC1}" type="datetime1">
              <a:rPr lang="ru-RU" smtClean="0">
                <a:solidFill>
                  <a:srgbClr val="000000"/>
                </a:solidFill>
              </a:rPr>
              <a:t>26.10.16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8BF1C-C757-47A0-8C3E-EF4879478B3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925005"/>
      </p:ext>
    </p:extLst>
  </p:cSld>
  <p:clrMapOvr>
    <a:masterClrMapping/>
  </p:clrMapOvr>
  <p:transition xmlns:p14="http://schemas.microsoft.com/office/powerpoint/2010/main"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681BF-3DD6-41D2-8720-1651A450C600}" type="datetime1">
              <a:rPr lang="ru-RU" smtClean="0">
                <a:solidFill>
                  <a:srgbClr val="000000"/>
                </a:solidFill>
              </a:rPr>
              <a:t>26.10.16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B46819-743A-49C6-B6FA-5C1A979C4E5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622566"/>
      </p:ext>
    </p:extLst>
  </p:cSld>
  <p:clrMapOvr>
    <a:masterClrMapping/>
  </p:clrMapOvr>
  <p:transition xmlns:p14="http://schemas.microsoft.com/office/powerpoint/2010/main"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A093DD-57B1-4E54-8D24-2CAA77707E5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26.10.16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018C1F-9A64-4870-9062-30A2BA479D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1790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C8A517E-B4FC-4430-92CF-42AB3FCF0EA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26.10.16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C1511C-2644-497D-80FA-D975D015BE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5130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94EADE-9410-46C2-ACCE-36F43C7F4B7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26.10.16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897753-09D0-4432-BCA4-62173E98CEA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3073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0650E8-AA18-4971-B666-649FCB0A90A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26.10.16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C00099-3E89-4453-AA54-E56642CCC94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826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39A88-95FC-4306-BCCA-C6A655B7B1F0}" type="datetime1">
              <a:rPr lang="ru-RU" smtClean="0">
                <a:solidFill>
                  <a:srgbClr val="000000"/>
                </a:solidFill>
              </a:rPr>
              <a:t>26.10.16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333B8E-8E8A-476B-9AD0-EE9A742EDB7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716858"/>
      </p:ext>
    </p:extLst>
  </p:cSld>
  <p:clrMapOvr>
    <a:masterClrMapping/>
  </p:clrMapOvr>
  <p:transition xmlns:p14="http://schemas.microsoft.com/office/powerpoint/2010/main"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C47735-57DF-434F-BE2A-2E29463744B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26.10.16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99C52F-CAA8-495D-AB66-8C465E87B6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5402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5950AA-BC5B-4476-B8DE-9420C0B119D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26.10.16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DD8C2-BA23-40FB-8505-F886D311763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8901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FD0BAE3-5E36-4F9B-BB10-4A396B090C0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26.10.16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92A2F0-B55B-4CA7-A297-649D35A6BC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319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E506B4-DD9C-4947-A251-9996A91D603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26.10.16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841807-B868-4269-B727-8643DBC64A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3906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CF4D7-9F8E-453B-92BC-7E28F475D55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26.10.16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B306C9-1085-4FB1-AC04-5F9ED0B952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3602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67AFD0-6E17-4497-9F9C-0FBFDC9B750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26.10.16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71984E-EC3B-46AC-A271-E14B845311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1863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72F3341-809B-460D-8D0A-1DB5BF83C49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26.10.16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BA6236-3147-4F9E-A089-8076A750755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107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07316D-4149-4FCC-9F7C-F94930D1F614}" type="datetime1">
              <a:rPr lang="ru-RU" smtClean="0">
                <a:solidFill>
                  <a:srgbClr val="000000"/>
                </a:solidFill>
              </a:rPr>
              <a:t>26.10.16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A92355-BCF1-4F9B-98E2-EBCD0030FFC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372179"/>
      </p:ext>
    </p:extLst>
  </p:cSld>
  <p:clrMapOvr>
    <a:masterClrMapping/>
  </p:clrMapOvr>
  <p:transition xmlns:p14="http://schemas.microsoft.com/office/powerpoint/2010/main"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5C6247-D0C8-4F8D-B3F0-33C72E856778}" type="datetime1">
              <a:rPr lang="ru-RU" smtClean="0">
                <a:solidFill>
                  <a:srgbClr val="000000"/>
                </a:solidFill>
              </a:rPr>
              <a:t>26.10.16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2D2B8-8089-462B-ACD5-44936951EFD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549843"/>
      </p:ext>
    </p:extLst>
  </p:cSld>
  <p:clrMapOvr>
    <a:masterClrMapping/>
  </p:clrMapOvr>
  <p:transition xmlns:p14="http://schemas.microsoft.com/office/powerpoint/2010/main"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EFBCFD-689F-4E73-8E1E-92F7CA841FC6}" type="datetime1">
              <a:rPr lang="ru-RU" smtClean="0">
                <a:solidFill>
                  <a:srgbClr val="000000"/>
                </a:solidFill>
              </a:rPr>
              <a:t>26.10.16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C1D2C-B687-4BD7-A2FD-7A6E2479D81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980877"/>
      </p:ext>
    </p:extLst>
  </p:cSld>
  <p:clrMapOvr>
    <a:masterClrMapping/>
  </p:clrMapOvr>
  <p:transition xmlns:p14="http://schemas.microsoft.com/office/powerpoint/2010/main"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FFB81F-55A3-4BD0-A78D-01D439956E92}" type="datetime1">
              <a:rPr lang="ru-RU" smtClean="0">
                <a:solidFill>
                  <a:srgbClr val="000000"/>
                </a:solidFill>
              </a:rPr>
              <a:t>26.10.16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E95C78-7EED-4E77-8246-5BC4E4FC50C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75478"/>
      </p:ext>
    </p:extLst>
  </p:cSld>
  <p:clrMapOvr>
    <a:masterClrMapping/>
  </p:clrMapOvr>
  <p:transition xmlns:p14="http://schemas.microsoft.com/office/powerpoint/2010/main"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22E3E-4DD8-4794-89B1-21AEF5FD5E0E}" type="datetime1">
              <a:rPr lang="ru-RU" smtClean="0">
                <a:solidFill>
                  <a:srgbClr val="000000"/>
                </a:solidFill>
              </a:rPr>
              <a:t>26.10.16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FE49B-BCAD-415D-B596-0B1A9D73498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407523"/>
      </p:ext>
    </p:extLst>
  </p:cSld>
  <p:clrMapOvr>
    <a:masterClrMapping/>
  </p:clrMapOvr>
  <p:transition xmlns:p14="http://schemas.microsoft.com/office/powerpoint/2010/main"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C6947-D341-4D8D-8156-684779CD2093}" type="datetime1">
              <a:rPr lang="ru-RU" smtClean="0">
                <a:solidFill>
                  <a:srgbClr val="000000"/>
                </a:solidFill>
              </a:rPr>
              <a:t>26.10.16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173178-4BA0-4C56-B989-713E6F19BC0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356487"/>
      </p:ext>
    </p:extLst>
  </p:cSld>
  <p:clrMapOvr>
    <a:masterClrMapping/>
  </p:clrMapOvr>
  <p:transition xmlns:p14="http://schemas.microsoft.com/office/powerpoint/2010/main"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D5D796-0981-4919-A8CE-38C2D93B9EEC}" type="datetime1">
              <a:rPr lang="ru-RU" smtClean="0">
                <a:solidFill>
                  <a:srgbClr val="000000"/>
                </a:solidFill>
              </a:rPr>
              <a:t>26.10.16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CFF058-9CEC-49FF-B7AB-3D07524AED4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304402"/>
      </p:ext>
    </p:extLst>
  </p:cSld>
  <p:clrMapOvr>
    <a:masterClrMapping/>
  </p:clrMapOvr>
  <p:transition xmlns:p14="http://schemas.microsoft.com/office/powerpoint/2010/main"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fld id="{4B671264-5B30-4AEA-938B-E7B5BB069A2B}" type="datetime1">
              <a:rPr lang="ru-RU" smtClean="0">
                <a:solidFill>
                  <a:srgbClr val="000000"/>
                </a:solidFill>
              </a:rPr>
              <a:t>26.10.16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B90CE60E-DDCB-40B4-8413-6764D3D5035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012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</p:sldLayoutIdLst>
  <p:transition xmlns:p14="http://schemas.microsoft.com/office/powerpoint/2010/main" spd="slow">
    <p:randomBar dir="vert"/>
  </p:transition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C2DE4BE-D9A7-4B49-88DF-269A85749DF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26.10.16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97FE677-B77A-43D5-8A4B-2BB18B85FF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869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5.png"/><Relationship Id="rId12" Type="http://schemas.openxmlformats.org/officeDocument/2006/relationships/image" Target="../media/image36.png"/><Relationship Id="rId13" Type="http://schemas.openxmlformats.org/officeDocument/2006/relationships/image" Target="../media/image37.png"/><Relationship Id="rId14" Type="http://schemas.openxmlformats.org/officeDocument/2006/relationships/image" Target="../media/image38.png"/><Relationship Id="rId15" Type="http://schemas.openxmlformats.org/officeDocument/2006/relationships/image" Target="../media/image39.png"/><Relationship Id="rId16" Type="http://schemas.openxmlformats.org/officeDocument/2006/relationships/image" Target="../media/image40.jpeg"/><Relationship Id="rId17" Type="http://schemas.openxmlformats.org/officeDocument/2006/relationships/image" Target="../media/image41.png"/><Relationship Id="rId18" Type="http://schemas.openxmlformats.org/officeDocument/2006/relationships/image" Target="../media/image42.png"/><Relationship Id="rId19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diagramData" Target="../diagrams/data7.xml"/><Relationship Id="rId4" Type="http://schemas.openxmlformats.org/officeDocument/2006/relationships/diagramLayout" Target="../diagrams/layout7.xml"/><Relationship Id="rId5" Type="http://schemas.openxmlformats.org/officeDocument/2006/relationships/diagramQuickStyle" Target="../diagrams/quickStyle7.xml"/><Relationship Id="rId6" Type="http://schemas.openxmlformats.org/officeDocument/2006/relationships/diagramColors" Target="../diagrams/colors7.xml"/><Relationship Id="rId7" Type="http://schemas.microsoft.com/office/2007/relationships/diagramDrawing" Target="../diagrams/drawing7.xml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0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Relationship Id="rId3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4" Type="http://schemas.openxmlformats.org/officeDocument/2006/relationships/diagramLayout" Target="../diagrams/layout8.xml"/><Relationship Id="rId5" Type="http://schemas.openxmlformats.org/officeDocument/2006/relationships/diagramQuickStyle" Target="../diagrams/quickStyle8.xml"/><Relationship Id="rId6" Type="http://schemas.openxmlformats.org/officeDocument/2006/relationships/diagramColors" Target="../diagrams/colors8.xml"/><Relationship Id="rId7" Type="http://schemas.microsoft.com/office/2007/relationships/diagramDrawing" Target="../diagrams/drawing8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4" Type="http://schemas.openxmlformats.org/officeDocument/2006/relationships/diagramQuickStyle" Target="../diagrams/quickStyle6.xml"/><Relationship Id="rId5" Type="http://schemas.openxmlformats.org/officeDocument/2006/relationships/diagramColors" Target="../diagrams/colors6.xml"/><Relationship Id="rId6" Type="http://schemas.microsoft.com/office/2007/relationships/diagramDrawing" Target="../diagrams/drawing6.xml"/><Relationship Id="rId7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8"/>
          <p:cNvSpPr>
            <a:spLocks noChangeArrowheads="1"/>
          </p:cNvSpPr>
          <p:nvPr/>
        </p:nvSpPr>
        <p:spPr bwMode="auto">
          <a:xfrm>
            <a:off x="4644008" y="2551707"/>
            <a:ext cx="4312221" cy="74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58775" eaLnBrk="1" hangingPunct="1">
              <a:spcBef>
                <a:spcPct val="20000"/>
              </a:spcBef>
            </a:pPr>
            <a:r>
              <a:rPr lang="ru-RU" sz="1600" kern="1800" dirty="0">
                <a:solidFill>
                  <a:srgbClr val="FFFFFF"/>
                </a:solidFill>
                <a:latin typeface="Arial"/>
                <a:cs typeface="Times New Roman"/>
              </a:rPr>
              <a:t>Заместитель главного инженера, к.т.н</a:t>
            </a:r>
            <a:r>
              <a:rPr lang="ru-RU" sz="1600" kern="1800" dirty="0" smtClean="0">
                <a:solidFill>
                  <a:srgbClr val="FFFFFF"/>
                </a:solidFill>
                <a:latin typeface="Arial"/>
                <a:cs typeface="Times New Roman"/>
              </a:rPr>
              <a:t>.</a:t>
            </a:r>
            <a:endParaRPr lang="ru-RU" sz="1600" kern="1800" dirty="0">
              <a:solidFill>
                <a:srgbClr val="FFFFFF"/>
              </a:solidFill>
              <a:latin typeface="Arial"/>
              <a:cs typeface="Times New Roman"/>
            </a:endParaRPr>
          </a:p>
          <a:p>
            <a:pPr marL="358775" algn="r" eaLnBrk="1" hangingPunct="1">
              <a:spcBef>
                <a:spcPct val="20000"/>
              </a:spcBef>
            </a:pPr>
            <a:r>
              <a:rPr lang="ru-RU" sz="1600" kern="1800" dirty="0">
                <a:solidFill>
                  <a:srgbClr val="FFFFFF"/>
                </a:solidFill>
                <a:latin typeface="Arial"/>
                <a:cs typeface="Times New Roman"/>
              </a:rPr>
              <a:t>Ганбаров Алим Байрамович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03848" y="1496501"/>
            <a:ext cx="58681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400" b="1" kern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/>
              </a:rPr>
              <a:t>Разработка проектной документации</a:t>
            </a:r>
            <a:br>
              <a:rPr lang="ru-RU" sz="2400" b="1" kern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/>
              </a:rPr>
            </a:br>
            <a:r>
              <a:rPr lang="ru-RU" sz="2400" b="1" kern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/>
              </a:rPr>
              <a:t> для ГРС. Проблемы и перспективы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018C1F-9A64-4870-9062-30A2BA479D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38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0" y="0"/>
            <a:ext cx="9108504" cy="812056"/>
          </a:xfrm>
          <a:prstGeom prst="rect">
            <a:avLst/>
          </a:prstGeom>
        </p:spPr>
        <p:txBody>
          <a:bodyPr anchor="ctr"/>
          <a:lstStyle/>
          <a:p>
            <a:pPr marL="266700" algn="ctr">
              <a:defRPr/>
            </a:pPr>
            <a:r>
              <a:rPr lang="ru-RU" sz="2000" b="1" dirty="0" smtClean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Применение информационного моделирования ГРС на всех этапах</a:t>
            </a:r>
            <a:endParaRPr lang="ru-RU" sz="2000" b="1" dirty="0">
              <a:solidFill>
                <a:srgbClr val="000066"/>
              </a:solidFill>
              <a:latin typeface="+mn-lt"/>
              <a:cs typeface="Arial" panose="020B0604020202020204" pitchFamily="34" charset="0"/>
            </a:endParaRPr>
          </a:p>
        </p:txBody>
      </p:sp>
      <p:graphicFrame>
        <p:nvGraphicFramePr>
          <p:cNvPr id="27" name="Схема 26"/>
          <p:cNvGraphicFramePr/>
          <p:nvPr>
            <p:extLst/>
          </p:nvPr>
        </p:nvGraphicFramePr>
        <p:xfrm>
          <a:off x="251520" y="836712"/>
          <a:ext cx="8640960" cy="5641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04" name="Группа 103"/>
          <p:cNvGrpSpPr/>
          <p:nvPr/>
        </p:nvGrpSpPr>
        <p:grpSpPr>
          <a:xfrm>
            <a:off x="5136559" y="3425863"/>
            <a:ext cx="2991021" cy="2144190"/>
            <a:chOff x="5908448" y="859775"/>
            <a:chExt cx="2991021" cy="2144190"/>
          </a:xfrm>
        </p:grpSpPr>
        <p:pic>
          <p:nvPicPr>
            <p:cNvPr id="100" name="Picture 5" descr="P:\64 отдел\Лисов\Снимок1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71" t="6937" r="6592" b="8799"/>
            <a:stretch/>
          </p:blipFill>
          <p:spPr bwMode="auto">
            <a:xfrm>
              <a:off x="5908449" y="859775"/>
              <a:ext cx="2991020" cy="2144190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1" name="Скругленный прямоугольник 100"/>
            <p:cNvSpPr/>
            <p:nvPr/>
          </p:nvSpPr>
          <p:spPr>
            <a:xfrm>
              <a:off x="5908448" y="859775"/>
              <a:ext cx="2263951" cy="264969"/>
            </a:xfrm>
            <a:prstGeom prst="roundRect">
              <a:avLst/>
            </a:prstGeom>
            <a:solidFill>
              <a:srgbClr val="99000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 smtClean="0">
                  <a:solidFill>
                    <a:prstClr val="white"/>
                  </a:solidFill>
                </a:rPr>
                <a:t>Проектная </a:t>
              </a:r>
              <a:r>
                <a:rPr lang="en-US" sz="1400" dirty="0" smtClean="0">
                  <a:solidFill>
                    <a:prstClr val="white"/>
                  </a:solidFill>
                </a:rPr>
                <a:t>3D</a:t>
              </a:r>
              <a:r>
                <a:rPr lang="ru-RU" sz="1400" dirty="0" smtClean="0">
                  <a:solidFill>
                    <a:prstClr val="white"/>
                  </a:solidFill>
                </a:rPr>
                <a:t> модель</a:t>
              </a:r>
              <a:endParaRPr lang="ru-RU" sz="1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05" name="Группа 104"/>
          <p:cNvGrpSpPr/>
          <p:nvPr/>
        </p:nvGrpSpPr>
        <p:grpSpPr>
          <a:xfrm>
            <a:off x="1923373" y="3957519"/>
            <a:ext cx="2991022" cy="2450699"/>
            <a:chOff x="5908448" y="2996952"/>
            <a:chExt cx="2991022" cy="2450699"/>
          </a:xfrm>
        </p:grpSpPr>
        <p:pic>
          <p:nvPicPr>
            <p:cNvPr id="103" name="Picture 2"/>
            <p:cNvPicPr/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28" t="23015" r="36480" b="12010"/>
            <a:stretch/>
          </p:blipFill>
          <p:spPr bwMode="auto">
            <a:xfrm>
              <a:off x="5908450" y="2996953"/>
              <a:ext cx="2991020" cy="245069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02" name="Скругленный прямоугольник 101"/>
            <p:cNvSpPr/>
            <p:nvPr/>
          </p:nvSpPr>
          <p:spPr>
            <a:xfrm>
              <a:off x="5908448" y="2996952"/>
              <a:ext cx="2335959" cy="240217"/>
            </a:xfrm>
            <a:prstGeom prst="roundRect">
              <a:avLst/>
            </a:prstGeom>
            <a:solidFill>
              <a:srgbClr val="99000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ru-RU" sz="1400" dirty="0" smtClean="0">
                  <a:solidFill>
                    <a:prstClr val="white"/>
                  </a:solidFill>
                </a:rPr>
                <a:t>Проектная документация</a:t>
              </a:r>
              <a:endParaRPr lang="ru-RU" sz="1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4173321" y="990328"/>
            <a:ext cx="2926027" cy="1821106"/>
            <a:chOff x="6764971" y="3758686"/>
            <a:chExt cx="2926027" cy="1821106"/>
          </a:xfrm>
        </p:grpSpPr>
        <p:grpSp>
          <p:nvGrpSpPr>
            <p:cNvPr id="20" name="Группа 19"/>
            <p:cNvGrpSpPr/>
            <p:nvPr/>
          </p:nvGrpSpPr>
          <p:grpSpPr>
            <a:xfrm>
              <a:off x="6783942" y="3758686"/>
              <a:ext cx="2907056" cy="1821106"/>
              <a:chOff x="1187624" y="1268760"/>
              <a:chExt cx="6120681" cy="4590005"/>
            </a:xfrm>
          </p:grpSpPr>
          <p:grpSp>
            <p:nvGrpSpPr>
              <p:cNvPr id="21" name="Группа 20"/>
              <p:cNvGrpSpPr/>
              <p:nvPr/>
            </p:nvGrpSpPr>
            <p:grpSpPr>
              <a:xfrm>
                <a:off x="1187624" y="1268760"/>
                <a:ext cx="6120680" cy="3934650"/>
                <a:chOff x="1979712" y="2780928"/>
                <a:chExt cx="6120680" cy="3934650"/>
              </a:xfrm>
            </p:grpSpPr>
            <p:grpSp>
              <p:nvGrpSpPr>
                <p:cNvPr id="23" name="Группа 22"/>
                <p:cNvGrpSpPr/>
                <p:nvPr/>
              </p:nvGrpSpPr>
              <p:grpSpPr>
                <a:xfrm>
                  <a:off x="1979712" y="2780928"/>
                  <a:ext cx="6120680" cy="3934650"/>
                  <a:chOff x="1979712" y="2759220"/>
                  <a:chExt cx="6084168" cy="3956358"/>
                </a:xfrm>
              </p:grpSpPr>
              <p:pic>
                <p:nvPicPr>
                  <p:cNvPr id="31" name="Рисунок 30"/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979712" y="3356992"/>
                    <a:ext cx="6084168" cy="3358586"/>
                  </a:xfrm>
                  <a:prstGeom prst="rect">
                    <a:avLst/>
                  </a:prstGeom>
                </p:spPr>
              </p:pic>
              <p:pic>
                <p:nvPicPr>
                  <p:cNvPr id="32" name="Picture 3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1" cstate="print"/>
                  <a:srcRect l="1" t="13818" r="806" b="68130"/>
                  <a:stretch/>
                </p:blipFill>
                <p:spPr bwMode="auto">
                  <a:xfrm>
                    <a:off x="1979712" y="2759220"/>
                    <a:ext cx="6084168" cy="88580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</p:grpSp>
            <p:grpSp>
              <p:nvGrpSpPr>
                <p:cNvPr id="24" name="Группа 23"/>
                <p:cNvGrpSpPr/>
                <p:nvPr/>
              </p:nvGrpSpPr>
              <p:grpSpPr>
                <a:xfrm>
                  <a:off x="6588224" y="5378259"/>
                  <a:ext cx="1418456" cy="787045"/>
                  <a:chOff x="6588224" y="5378259"/>
                  <a:chExt cx="1418456" cy="787045"/>
                </a:xfrm>
              </p:grpSpPr>
              <p:sp>
                <p:nvSpPr>
                  <p:cNvPr id="29" name="Овальная выноска 28"/>
                  <p:cNvSpPr/>
                  <p:nvPr/>
                </p:nvSpPr>
                <p:spPr>
                  <a:xfrm>
                    <a:off x="6588224" y="5378259"/>
                    <a:ext cx="1418456" cy="787045"/>
                  </a:xfrm>
                  <a:prstGeom prst="wedgeEllipseCallout">
                    <a:avLst>
                      <a:gd name="adj1" fmla="val -76881"/>
                      <a:gd name="adj2" fmla="val -69847"/>
                    </a:avLst>
                  </a:prstGeom>
                  <a:solidFill>
                    <a:srgbClr val="FFFF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1400" dirty="0">
                      <a:solidFill>
                        <a:srgbClr val="000066"/>
                      </a:solidFill>
                    </a:endParaRPr>
                  </a:p>
                </p:txBody>
              </p:sp>
              <p:sp>
                <p:nvSpPr>
                  <p:cNvPr id="30" name="TextBox 29"/>
                  <p:cNvSpPr txBox="1"/>
                  <p:nvPr/>
                </p:nvSpPr>
                <p:spPr>
                  <a:xfrm>
                    <a:off x="6664645" y="5604820"/>
                    <a:ext cx="903827" cy="35950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ru-RU" sz="600" dirty="0" smtClean="0">
                        <a:solidFill>
                          <a:srgbClr val="000000"/>
                        </a:solidFill>
                      </a:rPr>
                      <a:t>Построено</a:t>
                    </a:r>
                    <a:endParaRPr lang="ru-RU" sz="600" dirty="0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25" name="Группа 24"/>
                <p:cNvGrpSpPr/>
                <p:nvPr/>
              </p:nvGrpSpPr>
              <p:grpSpPr>
                <a:xfrm>
                  <a:off x="5131555" y="5863720"/>
                  <a:ext cx="1494880" cy="787046"/>
                  <a:chOff x="5131555" y="5863720"/>
                  <a:chExt cx="1494880" cy="787046"/>
                </a:xfrm>
              </p:grpSpPr>
              <p:sp>
                <p:nvSpPr>
                  <p:cNvPr id="26" name="Овальная выноска 25"/>
                  <p:cNvSpPr/>
                  <p:nvPr/>
                </p:nvSpPr>
                <p:spPr>
                  <a:xfrm>
                    <a:off x="5131555" y="5863720"/>
                    <a:ext cx="1472380" cy="787046"/>
                  </a:xfrm>
                  <a:prstGeom prst="wedgeEllipseCallout">
                    <a:avLst>
                      <a:gd name="adj1" fmla="val -83850"/>
                      <a:gd name="adj2" fmla="val -86594"/>
                    </a:avLst>
                  </a:prstGeom>
                  <a:solidFill>
                    <a:srgbClr val="FFFF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1400" dirty="0">
                      <a:solidFill>
                        <a:srgbClr val="000066"/>
                      </a:solidFill>
                    </a:endParaRPr>
                  </a:p>
                </p:txBody>
              </p:sp>
              <p:sp>
                <p:nvSpPr>
                  <p:cNvPr id="28" name="TextBox 27"/>
                  <p:cNvSpPr txBox="1"/>
                  <p:nvPr/>
                </p:nvSpPr>
                <p:spPr>
                  <a:xfrm>
                    <a:off x="5169767" y="5934076"/>
                    <a:ext cx="1456668" cy="35950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ru-RU" sz="600" dirty="0" smtClean="0">
                        <a:solidFill>
                          <a:srgbClr val="000000"/>
                        </a:solidFill>
                      </a:rPr>
                      <a:t>Возведение стен</a:t>
                    </a:r>
                    <a:endParaRPr lang="ru-RU" sz="600" dirty="0">
                      <a:solidFill>
                        <a:srgbClr val="000000"/>
                      </a:solidFill>
                    </a:endParaRPr>
                  </a:p>
                </p:txBody>
              </p:sp>
            </p:grpSp>
          </p:grpSp>
          <p:pic>
            <p:nvPicPr>
              <p:cNvPr id="22" name="Picture 3"/>
              <p:cNvPicPr>
                <a:picLocks noChangeAspect="1" noChangeArrowheads="1"/>
              </p:cNvPicPr>
              <p:nvPr/>
            </p:nvPicPr>
            <p:blipFill rotWithShape="1">
              <a:blip r:embed="rId11" cstate="print"/>
              <a:srcRect t="70153" r="806" b="16552"/>
              <a:stretch/>
            </p:blipFill>
            <p:spPr bwMode="auto">
              <a:xfrm>
                <a:off x="1196335" y="5203411"/>
                <a:ext cx="6111970" cy="6553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33" name="Скругленный прямоугольник 32"/>
            <p:cNvSpPr/>
            <p:nvPr/>
          </p:nvSpPr>
          <p:spPr>
            <a:xfrm>
              <a:off x="6764971" y="4068699"/>
              <a:ext cx="1679598" cy="365130"/>
            </a:xfrm>
            <a:prstGeom prst="roundRect">
              <a:avLst/>
            </a:prstGeom>
            <a:solidFill>
              <a:srgbClr val="99000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ru-RU" sz="1200" dirty="0" smtClean="0">
                  <a:solidFill>
                    <a:prstClr val="white"/>
                  </a:solidFill>
                </a:rPr>
                <a:t>Визуализация СМР, контроль ресурсов</a:t>
              </a: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5529289" y="2548178"/>
            <a:ext cx="2971536" cy="1424007"/>
            <a:chOff x="6798379" y="5257755"/>
            <a:chExt cx="2971536" cy="1424007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12" cstate="print"/>
            <a:srcRect l="14440" t="26920" r="9192" b="29688"/>
            <a:stretch>
              <a:fillRect/>
            </a:stretch>
          </p:blipFill>
          <p:spPr bwMode="auto">
            <a:xfrm>
              <a:off x="6798379" y="5257755"/>
              <a:ext cx="2848014" cy="1294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" name="Picture 8"/>
            <p:cNvPicPr>
              <a:picLocks noChangeAspect="1" noChangeArrowheads="1"/>
            </p:cNvPicPr>
            <p:nvPr/>
          </p:nvPicPr>
          <p:blipFill>
            <a:blip r:embed="rId13" cstate="print">
              <a:lum bright="5000" contrast="1000"/>
            </a:blip>
            <a:srcRect l="36798" t="21308" r="36272" b="46958"/>
            <a:stretch>
              <a:fillRect/>
            </a:stretch>
          </p:blipFill>
          <p:spPr bwMode="auto">
            <a:xfrm>
              <a:off x="8309395" y="5736967"/>
              <a:ext cx="1460520" cy="944795"/>
            </a:xfrm>
            <a:prstGeom prst="rect">
              <a:avLst/>
            </a:prstGeom>
            <a:effectLst>
              <a:outerShdw blurRad="50800" sx="104000" sy="104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4" name="Скругленный прямоугольник 33"/>
            <p:cNvSpPr/>
            <p:nvPr/>
          </p:nvSpPr>
          <p:spPr>
            <a:xfrm>
              <a:off x="8434164" y="5364083"/>
              <a:ext cx="1277955" cy="292104"/>
            </a:xfrm>
            <a:prstGeom prst="roundRect">
              <a:avLst/>
            </a:prstGeom>
            <a:solidFill>
              <a:srgbClr val="99000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ru-RU" sz="1200" dirty="0" smtClean="0">
                  <a:solidFill>
                    <a:prstClr val="white"/>
                  </a:solidFill>
                </a:rPr>
                <a:t>Документация</a:t>
              </a: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819701" y="1097360"/>
            <a:ext cx="3108023" cy="2270422"/>
            <a:chOff x="6684585" y="1756956"/>
            <a:chExt cx="3108023" cy="2270422"/>
          </a:xfrm>
        </p:grpSpPr>
        <p:pic>
          <p:nvPicPr>
            <p:cNvPr id="16" name="Picture 6" descr="P:\64 отдел\Лисов\Снимок2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24"/>
            <a:stretch/>
          </p:blipFill>
          <p:spPr bwMode="auto">
            <a:xfrm>
              <a:off x="6684585" y="1756956"/>
              <a:ext cx="3108023" cy="191423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Скругленный прямоугольник 16"/>
            <p:cNvSpPr/>
            <p:nvPr/>
          </p:nvSpPr>
          <p:spPr>
            <a:xfrm>
              <a:off x="6870604" y="1774799"/>
              <a:ext cx="1573965" cy="173871"/>
            </a:xfrm>
            <a:prstGeom prst="roundRect">
              <a:avLst/>
            </a:prstGeom>
            <a:solidFill>
              <a:srgbClr val="99000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prstClr val="white"/>
                  </a:solidFill>
                </a:rPr>
                <a:t>3D</a:t>
              </a:r>
              <a:r>
                <a:rPr lang="ru-RU" sz="1400" dirty="0" smtClean="0">
                  <a:solidFill>
                    <a:prstClr val="white"/>
                  </a:solidFill>
                </a:rPr>
                <a:t> модель СМР</a:t>
              </a:r>
            </a:p>
          </p:txBody>
        </p:sp>
        <p:pic>
          <p:nvPicPr>
            <p:cNvPr id="35" name="Picture 3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0" t="13590" r="7392" b="38205"/>
            <a:stretch/>
          </p:blipFill>
          <p:spPr bwMode="auto">
            <a:xfrm>
              <a:off x="7637772" y="3184604"/>
              <a:ext cx="2059117" cy="8427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5" name="Группа 44"/>
          <p:cNvGrpSpPr/>
          <p:nvPr/>
        </p:nvGrpSpPr>
        <p:grpSpPr>
          <a:xfrm>
            <a:off x="5456843" y="1218266"/>
            <a:ext cx="2735232" cy="2162750"/>
            <a:chOff x="6373272" y="1420619"/>
            <a:chExt cx="2735232" cy="2162750"/>
          </a:xfrm>
        </p:grpSpPr>
        <p:pic>
          <p:nvPicPr>
            <p:cNvPr id="46" name="Рисунок 45" descr="C:\Users\d.varlamov\AppData\Local\Microsoft\Windows\Temporary Internet Files\Content.Outlook\44PSU87K\Вид 1.jpg"/>
            <p:cNvPicPr/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03" t="7845" r="12343" b="17596"/>
            <a:stretch/>
          </p:blipFill>
          <p:spPr bwMode="auto">
            <a:xfrm>
              <a:off x="6373272" y="1429084"/>
              <a:ext cx="2735232" cy="215428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47" name="Скругленный прямоугольник 46"/>
            <p:cNvSpPr/>
            <p:nvPr/>
          </p:nvSpPr>
          <p:spPr>
            <a:xfrm>
              <a:off x="6824659" y="1420619"/>
              <a:ext cx="2188662" cy="219078"/>
            </a:xfrm>
            <a:prstGeom prst="roundRect">
              <a:avLst/>
            </a:prstGeom>
            <a:solidFill>
              <a:srgbClr val="99000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dirty="0" smtClean="0">
                  <a:solidFill>
                    <a:prstClr val="white"/>
                  </a:solidFill>
                </a:rPr>
                <a:t>3D</a:t>
              </a:r>
              <a:r>
                <a:rPr lang="ru-RU" sz="1400" dirty="0" smtClean="0">
                  <a:solidFill>
                    <a:prstClr val="white"/>
                  </a:solidFill>
                </a:rPr>
                <a:t> </a:t>
              </a:r>
              <a:r>
                <a:rPr lang="en-US" sz="1400" dirty="0" smtClean="0">
                  <a:solidFill>
                    <a:prstClr val="white"/>
                  </a:solidFill>
                </a:rPr>
                <a:t>“</a:t>
              </a:r>
              <a:r>
                <a:rPr lang="ru-RU" sz="1400" dirty="0" smtClean="0">
                  <a:solidFill>
                    <a:prstClr val="white"/>
                  </a:solidFill>
                </a:rPr>
                <a:t>как построено</a:t>
              </a:r>
              <a:r>
                <a:rPr lang="en-US" sz="1400" dirty="0" smtClean="0">
                  <a:solidFill>
                    <a:prstClr val="white"/>
                  </a:solidFill>
                </a:rPr>
                <a:t>”</a:t>
              </a:r>
              <a:endParaRPr lang="ru-RU" sz="1400" dirty="0" smtClean="0">
                <a:solidFill>
                  <a:prstClr val="white"/>
                </a:solidFill>
              </a:endParaRPr>
            </a:p>
          </p:txBody>
        </p:sp>
      </p:grpSp>
      <p:grpSp>
        <p:nvGrpSpPr>
          <p:cNvPr id="48" name="Группа 47"/>
          <p:cNvGrpSpPr/>
          <p:nvPr/>
        </p:nvGrpSpPr>
        <p:grpSpPr>
          <a:xfrm>
            <a:off x="5863904" y="3090451"/>
            <a:ext cx="2300318" cy="930734"/>
            <a:chOff x="6676489" y="3003829"/>
            <a:chExt cx="2300318" cy="930734"/>
          </a:xfrm>
        </p:grpSpPr>
        <p:pic>
          <p:nvPicPr>
            <p:cNvPr id="49" name="Picture 11"/>
            <p:cNvPicPr>
              <a:picLocks noChangeAspect="1" noChangeArrowheads="1"/>
            </p:cNvPicPr>
            <p:nvPr/>
          </p:nvPicPr>
          <p:blipFill>
            <a:blip r:embed="rId17" cstate="print">
              <a:lum bright="6000" contrast="1000"/>
            </a:blip>
            <a:srcRect l="22443" t="22773" r="59924" b="49706"/>
            <a:stretch>
              <a:fillRect/>
            </a:stretch>
          </p:blipFill>
          <p:spPr bwMode="auto">
            <a:xfrm>
              <a:off x="6732240" y="3035555"/>
              <a:ext cx="2244567" cy="89900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0" name="Скругленный прямоугольник 49"/>
            <p:cNvSpPr/>
            <p:nvPr/>
          </p:nvSpPr>
          <p:spPr>
            <a:xfrm>
              <a:off x="6676489" y="3003829"/>
              <a:ext cx="1643084" cy="438156"/>
            </a:xfrm>
            <a:prstGeom prst="roundRect">
              <a:avLst/>
            </a:prstGeom>
            <a:solidFill>
              <a:srgbClr val="99000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200" dirty="0" smtClean="0">
                  <a:solidFill>
                    <a:prstClr val="white"/>
                  </a:solidFill>
                </a:rPr>
                <a:t>Эксплуатационные характеристики</a:t>
              </a:r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5220468" y="3738440"/>
            <a:ext cx="2673324" cy="1624585"/>
            <a:chOff x="6457412" y="3955202"/>
            <a:chExt cx="2673324" cy="1624585"/>
          </a:xfrm>
        </p:grpSpPr>
        <p:pic>
          <p:nvPicPr>
            <p:cNvPr id="39" name="Picture 7"/>
            <p:cNvPicPr>
              <a:picLocks noChangeAspect="1" noChangeArrowheads="1"/>
            </p:cNvPicPr>
            <p:nvPr/>
          </p:nvPicPr>
          <p:blipFill>
            <a:blip r:embed="rId18" cstate="print"/>
            <a:srcRect l="2523" t="638" r="7499" b="50264"/>
            <a:stretch>
              <a:fillRect/>
            </a:stretch>
          </p:blipFill>
          <p:spPr bwMode="auto">
            <a:xfrm>
              <a:off x="6676489" y="3955202"/>
              <a:ext cx="2139036" cy="1624585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0" name="Скругленный прямоугольник 39"/>
            <p:cNvSpPr/>
            <p:nvPr/>
          </p:nvSpPr>
          <p:spPr>
            <a:xfrm>
              <a:off x="6457412" y="3955203"/>
              <a:ext cx="2673324" cy="219078"/>
            </a:xfrm>
            <a:prstGeom prst="roundRect">
              <a:avLst/>
            </a:prstGeom>
            <a:solidFill>
              <a:srgbClr val="99000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ru-RU" sz="1200" dirty="0" smtClean="0">
                  <a:solidFill>
                    <a:prstClr val="white"/>
                  </a:solidFill>
                </a:rPr>
                <a:t>Паспорта, графики, др. документы</a:t>
              </a:r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3676898" y="4842268"/>
            <a:ext cx="2489247" cy="1685929"/>
            <a:chOff x="6487561" y="4868028"/>
            <a:chExt cx="2489247" cy="1685929"/>
          </a:xfrm>
        </p:grpSpPr>
        <p:pic>
          <p:nvPicPr>
            <p:cNvPr id="42" name="Picture 2"/>
            <p:cNvPicPr>
              <a:picLocks noChangeAspect="1" noChangeArrowheads="1"/>
            </p:cNvPicPr>
            <p:nvPr/>
          </p:nvPicPr>
          <p:blipFill>
            <a:blip r:embed="rId19" cstate="print"/>
            <a:srcRect t="6786" r="4966" b="-1071"/>
            <a:stretch>
              <a:fillRect/>
            </a:stretch>
          </p:blipFill>
          <p:spPr bwMode="auto">
            <a:xfrm>
              <a:off x="6566950" y="4982364"/>
              <a:ext cx="2409858" cy="1346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" name="Скругленный прямоугольник 42"/>
            <p:cNvSpPr/>
            <p:nvPr/>
          </p:nvSpPr>
          <p:spPr>
            <a:xfrm>
              <a:off x="6575459" y="4868028"/>
              <a:ext cx="2072731" cy="255591"/>
            </a:xfrm>
            <a:prstGeom prst="roundRect">
              <a:avLst/>
            </a:prstGeom>
            <a:solidFill>
              <a:srgbClr val="99000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200" dirty="0" smtClean="0">
                  <a:solidFill>
                    <a:prstClr val="white"/>
                  </a:solidFill>
                </a:rPr>
                <a:t>Виртуальные тренажеры</a:t>
              </a:r>
            </a:p>
          </p:txBody>
        </p:sp>
        <p:sp>
          <p:nvSpPr>
            <p:cNvPr id="44" name="Скругленный прямоугольник 43"/>
            <p:cNvSpPr/>
            <p:nvPr/>
          </p:nvSpPr>
          <p:spPr>
            <a:xfrm>
              <a:off x="6487561" y="6182497"/>
              <a:ext cx="2160629" cy="371460"/>
            </a:xfrm>
            <a:prstGeom prst="roundRect">
              <a:avLst/>
            </a:prstGeom>
            <a:solidFill>
              <a:srgbClr val="99000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200" dirty="0" smtClean="0">
                  <a:solidFill>
                    <a:prstClr val="white"/>
                  </a:solidFill>
                </a:rPr>
                <a:t>Доп. прикладные решения</a:t>
              </a:r>
            </a:p>
          </p:txBody>
        </p:sp>
      </p:grpSp>
      <p:sp>
        <p:nvSpPr>
          <p:cNvPr id="51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3505200" y="6525344"/>
            <a:ext cx="2133600" cy="332656"/>
          </a:xfrm>
        </p:spPr>
        <p:txBody>
          <a:bodyPr/>
          <a:lstStyle/>
          <a:p>
            <a:pPr algn="ctr">
              <a:defRPr/>
            </a:pPr>
            <a:r>
              <a:rPr lang="ru-RU" sz="1400" dirty="0" smtClean="0">
                <a:solidFill>
                  <a:schemeClr val="bg1"/>
                </a:solidFill>
              </a:rPr>
              <a:t>10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59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dgm id="{9F37D015-E5B1-4530-86AD-B640B16388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>
                                            <p:graphicEl>
                                              <a:dgm id="{9F37D015-E5B1-4530-86AD-B640B16388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>
                                            <p:graphicEl>
                                              <a:dgm id="{9F37D015-E5B1-4530-86AD-B640B16388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>
                                            <p:graphicEl>
                                              <a:dgm id="{9F37D015-E5B1-4530-86AD-B640B16388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dgm id="{5F7C0B05-8340-4315-971F-F2FC7C039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>
                                            <p:graphicEl>
                                              <a:dgm id="{5F7C0B05-8340-4315-971F-F2FC7C0397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>
                                            <p:graphicEl>
                                              <a:dgm id="{5F7C0B05-8340-4315-971F-F2FC7C039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>
                                            <p:graphicEl>
                                              <a:dgm id="{5F7C0B05-8340-4315-971F-F2FC7C039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dgm id="{65153242-7773-4E46-AAE9-1A7ECBD257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>
                                            <p:graphicEl>
                                              <a:dgm id="{65153242-7773-4E46-AAE9-1A7ECBD257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>
                                            <p:graphicEl>
                                              <a:dgm id="{65153242-7773-4E46-AAE9-1A7ECBD257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>
                                            <p:graphicEl>
                                              <a:dgm id="{65153242-7773-4E46-AAE9-1A7ECBD257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dgm id="{873F1E34-9730-4165-A9D0-EEC7FAF494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>
                                            <p:graphicEl>
                                              <a:dgm id="{873F1E34-9730-4165-A9D0-EEC7FAF494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>
                                            <p:graphicEl>
                                              <a:dgm id="{873F1E34-9730-4165-A9D0-EEC7FAF494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>
                                            <p:graphicEl>
                                              <a:dgm id="{873F1E34-9730-4165-A9D0-EEC7FAF494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dgm id="{F3D28601-41DD-4234-BF6A-FD900F2D06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>
                                            <p:graphicEl>
                                              <a:dgm id="{F3D28601-41DD-4234-BF6A-FD900F2D06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>
                                            <p:graphicEl>
                                              <a:dgm id="{F3D28601-41DD-4234-BF6A-FD900F2D06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>
                                            <p:graphicEl>
                                              <a:dgm id="{F3D28601-41DD-4234-BF6A-FD900F2D06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dgm id="{048E0570-8315-4D91-B565-DEA5C70F7F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">
                                            <p:graphicEl>
                                              <a:dgm id="{048E0570-8315-4D91-B565-DEA5C70F7F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>
                                            <p:graphicEl>
                                              <a:dgm id="{048E0570-8315-4D91-B565-DEA5C70F7F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>
                                            <p:graphicEl>
                                              <a:dgm id="{048E0570-8315-4D91-B565-DEA5C70F7F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dgm id="{CFCA5B3B-8A08-47DD-972F-61C9ECB2FC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7">
                                            <p:graphicEl>
                                              <a:dgm id="{CFCA5B3B-8A08-47DD-972F-61C9ECB2FC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>
                                            <p:graphicEl>
                                              <a:dgm id="{CFCA5B3B-8A08-47DD-972F-61C9ECB2FC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7">
                                            <p:graphicEl>
                                              <a:dgm id="{CFCA5B3B-8A08-47DD-972F-61C9ECB2FC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dgm id="{A27227D6-E5DB-4707-8655-E08A1F2229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7">
                                            <p:graphicEl>
                                              <a:dgm id="{A27227D6-E5DB-4707-8655-E08A1F2229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7">
                                            <p:graphicEl>
                                              <a:dgm id="{A27227D6-E5DB-4707-8655-E08A1F2229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7">
                                            <p:graphicEl>
                                              <a:dgm id="{A27227D6-E5DB-4707-8655-E08A1F2229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dgm id="{A58E4590-A785-4566-BF65-ABE25090B9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7">
                                            <p:graphicEl>
                                              <a:dgm id="{A58E4590-A785-4566-BF65-ABE25090B9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7">
                                            <p:graphicEl>
                                              <a:dgm id="{A58E4590-A785-4566-BF65-ABE25090B9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7">
                                            <p:graphicEl>
                                              <a:dgm id="{A58E4590-A785-4566-BF65-ABE25090B9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dgm id="{B55718EA-7C0B-4EAB-A95B-A506E968A4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7">
                                            <p:graphicEl>
                                              <a:dgm id="{B55718EA-7C0B-4EAB-A95B-A506E968A4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7">
                                            <p:graphicEl>
                                              <a:dgm id="{B55718EA-7C0B-4EAB-A95B-A506E968A4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7">
                                            <p:graphicEl>
                                              <a:dgm id="{B55718EA-7C0B-4EAB-A95B-A506E968A4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dgm id="{116D6122-9045-45A4-B632-CDE2FA3936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7">
                                            <p:graphicEl>
                                              <a:dgm id="{116D6122-9045-45A4-B632-CDE2FA3936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7">
                                            <p:graphicEl>
                                              <a:dgm id="{116D6122-9045-45A4-B632-CDE2FA3936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7">
                                            <p:graphicEl>
                                              <a:dgm id="{116D6122-9045-45A4-B632-CDE2FA3936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dgm id="{FFF72158-A135-48CB-AC80-405AB04B45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7">
                                            <p:graphicEl>
                                              <a:dgm id="{FFF72158-A135-48CB-AC80-405AB04B45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7">
                                            <p:graphicEl>
                                              <a:dgm id="{FFF72158-A135-48CB-AC80-405AB04B45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7">
                                            <p:graphicEl>
                                              <a:dgm id="{FFF72158-A135-48CB-AC80-405AB04B45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500"/>
                            </p:stCondLst>
                            <p:childTnLst>
                              <p:par>
                                <p:cTn id="1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50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000"/>
                            </p:stCondLst>
                            <p:childTnLst>
                              <p:par>
                                <p:cTn id="1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dgm id="{6EB488E1-9FAF-40F2-8F98-25553993A6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27">
                                            <p:graphicEl>
                                              <a:dgm id="{6EB488E1-9FAF-40F2-8F98-25553993A6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27">
                                            <p:graphicEl>
                                              <a:dgm id="{6EB488E1-9FAF-40F2-8F98-25553993A6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27">
                                            <p:graphicEl>
                                              <a:dgm id="{6EB488E1-9FAF-40F2-8F98-25553993A6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dgm id="{DEE6790F-90BF-43EC-A0DA-84CCAF4E77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27">
                                            <p:graphicEl>
                                              <a:dgm id="{DEE6790F-90BF-43EC-A0DA-84CCAF4E77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27">
                                            <p:graphicEl>
                                              <a:dgm id="{DEE6790F-90BF-43EC-A0DA-84CCAF4E77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27">
                                            <p:graphicEl>
                                              <a:dgm id="{DEE6790F-90BF-43EC-A0DA-84CCAF4E77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dgm id="{D2F9C2D1-4F2A-4392-A743-18675D1C76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27">
                                            <p:graphicEl>
                                              <a:dgm id="{D2F9C2D1-4F2A-4392-A743-18675D1C76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27">
                                            <p:graphicEl>
                                              <a:dgm id="{D2F9C2D1-4F2A-4392-A743-18675D1C76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27">
                                            <p:graphicEl>
                                              <a:dgm id="{D2F9C2D1-4F2A-4392-A743-18675D1C76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7" grpId="0" uiExpand="1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116632"/>
            <a:ext cx="89289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0" algn="ctr">
              <a:defRPr/>
            </a:pPr>
            <a:r>
              <a:rPr lang="ru-RU" sz="2000" b="1" dirty="0" smtClean="0">
                <a:solidFill>
                  <a:srgbClr val="000066"/>
                </a:solidFill>
                <a:latin typeface="Arial"/>
                <a:cs typeface="Arial" panose="020B0604020202020204" pitchFamily="34" charset="0"/>
              </a:rPr>
              <a:t>Информационная модель ГРС Воронеж-2А </a:t>
            </a:r>
            <a:endParaRPr lang="ru-RU" sz="2000" b="1" dirty="0">
              <a:solidFill>
                <a:srgbClr val="000066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4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3505200" y="6525344"/>
            <a:ext cx="2133600" cy="332656"/>
          </a:xfrm>
        </p:spPr>
        <p:txBody>
          <a:bodyPr/>
          <a:lstStyle/>
          <a:p>
            <a:pPr algn="ctr">
              <a:defRPr/>
            </a:pPr>
            <a:fld id="{81565D0F-133A-48B9-9DEC-482B21D4A337}" type="slidenum">
              <a:rPr lang="ru-RU" sz="1400" smtClean="0">
                <a:solidFill>
                  <a:schemeClr val="bg1"/>
                </a:solidFill>
              </a:rPr>
              <a:pPr algn="ctr">
                <a:defRPr/>
              </a:pPr>
              <a:t>11</a:t>
            </a:fld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9" t="23015" r="36439" b="12010"/>
          <a:stretch/>
        </p:blipFill>
        <p:spPr bwMode="auto">
          <a:xfrm>
            <a:off x="323528" y="699592"/>
            <a:ext cx="4104456" cy="33485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07504" y="4149080"/>
            <a:ext cx="4392488" cy="2304256"/>
          </a:xfrm>
          <a:prstGeom prst="roundRect">
            <a:avLst/>
          </a:prstGeom>
          <a:solidFill>
            <a:srgbClr val="C4DEF2"/>
          </a:solidFill>
          <a:ln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u="sng" dirty="0">
                <a:solidFill>
                  <a:srgbClr val="000066"/>
                </a:solidFill>
                <a:latin typeface="Arial"/>
                <a:cs typeface="Arial" panose="020B0604020202020204" pitchFamily="34" charset="0"/>
              </a:rPr>
              <a:t>Преимущества при </a:t>
            </a:r>
            <a:r>
              <a:rPr lang="ru-RU" sz="1400" b="1" u="sng" dirty="0" smtClean="0">
                <a:solidFill>
                  <a:srgbClr val="000066"/>
                </a:solidFill>
                <a:latin typeface="Arial"/>
                <a:cs typeface="Arial" panose="020B0604020202020204" pitchFamily="34" charset="0"/>
              </a:rPr>
              <a:t>проектировании:</a:t>
            </a:r>
          </a:p>
          <a:p>
            <a:pPr algn="ctr"/>
            <a:endParaRPr lang="ru-RU" sz="1400" b="1" u="sng" dirty="0" smtClean="0">
              <a:solidFill>
                <a:srgbClr val="000066"/>
              </a:solidFill>
              <a:latin typeface="Arial"/>
              <a:cs typeface="Arial" panose="020B060402020202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1400" b="1" dirty="0" smtClean="0">
                <a:solidFill>
                  <a:srgbClr val="000066"/>
                </a:solidFill>
                <a:latin typeface="Arial"/>
                <a:cs typeface="Arial" panose="020B0604020202020204" pitchFamily="34" charset="0"/>
              </a:rPr>
              <a:t>визуализация объекта проектирования;</a:t>
            </a:r>
          </a:p>
          <a:p>
            <a:pPr marL="285750" indent="-285750" algn="just">
              <a:buFontTx/>
              <a:buChar char="-"/>
            </a:pPr>
            <a:r>
              <a:rPr lang="ru-RU" sz="1400" b="1" dirty="0" smtClean="0">
                <a:solidFill>
                  <a:srgbClr val="000066"/>
                </a:solidFill>
                <a:latin typeface="Arial"/>
                <a:cs typeface="Arial" panose="020B0604020202020204" pitchFamily="34" charset="0"/>
              </a:rPr>
              <a:t>автоматический поиск коллизий и несостыковок в модели;</a:t>
            </a:r>
          </a:p>
          <a:p>
            <a:pPr marL="285750" indent="-285750" algn="just">
              <a:buFontTx/>
              <a:buChar char="-"/>
            </a:pPr>
            <a:r>
              <a:rPr lang="ru-RU" sz="1400" b="1" dirty="0" smtClean="0">
                <a:solidFill>
                  <a:srgbClr val="000066"/>
                </a:solidFill>
                <a:latin typeface="Arial"/>
                <a:cs typeface="Arial" panose="020B0604020202020204" pitchFamily="34" charset="0"/>
              </a:rPr>
              <a:t>точное определение объёмов работ;</a:t>
            </a:r>
          </a:p>
          <a:p>
            <a:pPr marL="285750" indent="-285750" algn="just">
              <a:buFontTx/>
              <a:buChar char="-"/>
            </a:pPr>
            <a:r>
              <a:rPr lang="ru-RU" sz="1400" b="1" dirty="0" smtClean="0">
                <a:solidFill>
                  <a:srgbClr val="000066"/>
                </a:solidFill>
                <a:latin typeface="Arial"/>
                <a:cs typeface="Arial" panose="020B0604020202020204" pitchFamily="34" charset="0"/>
              </a:rPr>
              <a:t>возможность передавать </a:t>
            </a:r>
            <a:r>
              <a:rPr lang="ru-RU" sz="14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3</a:t>
            </a:r>
            <a:r>
              <a:rPr lang="en-US" sz="14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D</a:t>
            </a:r>
            <a:r>
              <a:rPr lang="ru-RU" sz="14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 модель в системы инженерных расчетов.</a:t>
            </a:r>
            <a:endParaRPr lang="ru-RU" sz="1400" b="1" dirty="0">
              <a:solidFill>
                <a:srgbClr val="000066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644008" y="4149080"/>
            <a:ext cx="4392488" cy="2304256"/>
          </a:xfrm>
          <a:prstGeom prst="roundRect">
            <a:avLst/>
          </a:prstGeom>
          <a:solidFill>
            <a:srgbClr val="C4DEF2"/>
          </a:solidFill>
          <a:ln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u="sng" dirty="0">
                <a:solidFill>
                  <a:srgbClr val="000066"/>
                </a:solidFill>
                <a:latin typeface="Arial"/>
                <a:cs typeface="Arial" panose="020B0604020202020204" pitchFamily="34" charset="0"/>
              </a:rPr>
              <a:t>Преимущества при </a:t>
            </a:r>
            <a:r>
              <a:rPr lang="ru-RU" sz="1400" b="1" u="sng" dirty="0" smtClean="0">
                <a:solidFill>
                  <a:srgbClr val="000066"/>
                </a:solidFill>
                <a:latin typeface="Arial"/>
                <a:cs typeface="Arial" panose="020B0604020202020204" pitchFamily="34" charset="0"/>
              </a:rPr>
              <a:t>строительстве:</a:t>
            </a:r>
          </a:p>
          <a:p>
            <a:pPr algn="ctr"/>
            <a:endParaRPr lang="ru-RU" sz="1400" b="1" u="sng" dirty="0" smtClean="0">
              <a:solidFill>
                <a:srgbClr val="000066"/>
              </a:solidFill>
              <a:latin typeface="Arial"/>
              <a:cs typeface="Arial" panose="020B060402020202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1400" b="1" dirty="0" smtClean="0">
                <a:solidFill>
                  <a:srgbClr val="000066"/>
                </a:solidFill>
                <a:latin typeface="Arial"/>
                <a:cs typeface="Arial" panose="020B0604020202020204" pitchFamily="34" charset="0"/>
              </a:rPr>
              <a:t>визуальное моделирование схем механизации и проведении вариантного анализа;</a:t>
            </a:r>
          </a:p>
          <a:p>
            <a:pPr marL="285750" indent="-285750" algn="just">
              <a:buFontTx/>
              <a:buChar char="-"/>
            </a:pPr>
            <a:r>
              <a:rPr lang="ru-RU" sz="1400" b="1" dirty="0" smtClean="0">
                <a:solidFill>
                  <a:srgbClr val="000066"/>
                </a:solidFill>
                <a:latin typeface="Arial"/>
                <a:cs typeface="Arial" panose="020B0604020202020204" pitchFamily="34" charset="0"/>
              </a:rPr>
              <a:t>интеграция </a:t>
            </a:r>
            <a:r>
              <a:rPr lang="ru-RU" sz="14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000066"/>
                </a:solidFill>
                <a:cs typeface="Arial" panose="020B0604020202020204" pitchFamily="34" charset="0"/>
              </a:rPr>
              <a:t>3</a:t>
            </a:r>
            <a:r>
              <a:rPr lang="en-US" sz="1400" b="1" dirty="0">
                <a:solidFill>
                  <a:srgbClr val="000066"/>
                </a:solidFill>
                <a:cs typeface="Arial" panose="020B0604020202020204" pitchFamily="34" charset="0"/>
              </a:rPr>
              <a:t>D</a:t>
            </a:r>
            <a:r>
              <a:rPr lang="ru-RU" sz="1400" b="1" dirty="0">
                <a:solidFill>
                  <a:srgbClr val="000066"/>
                </a:solidFill>
                <a:cs typeface="Arial" panose="020B0604020202020204" pitchFamily="34" charset="0"/>
              </a:rPr>
              <a:t> модели </a:t>
            </a:r>
            <a:r>
              <a:rPr lang="ru-RU" sz="14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строительной площадки и будущего объекта с календарно-сетевым графиком выполнения работ.</a:t>
            </a:r>
            <a:endParaRPr lang="ru-RU" sz="1400" b="1" dirty="0">
              <a:solidFill>
                <a:srgbClr val="000066"/>
              </a:solidFill>
              <a:latin typeface="Arial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1" t="4379" r="14929" b="3153"/>
          <a:stretch/>
        </p:blipFill>
        <p:spPr bwMode="auto">
          <a:xfrm>
            <a:off x="4860032" y="660034"/>
            <a:ext cx="3960440" cy="3405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486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116632"/>
            <a:ext cx="89289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0" algn="ctr">
              <a:defRPr/>
            </a:pPr>
            <a:r>
              <a:rPr lang="ru-RU" sz="2000" b="1" dirty="0" smtClean="0">
                <a:solidFill>
                  <a:srgbClr val="000066"/>
                </a:solidFill>
                <a:latin typeface="Arial"/>
                <a:cs typeface="Arial" panose="020B0604020202020204" pitchFamily="34" charset="0"/>
              </a:rPr>
              <a:t>Информационная модель ГРС Воронеж-2А </a:t>
            </a:r>
            <a:endParaRPr lang="ru-RU" sz="2000" b="1" dirty="0">
              <a:solidFill>
                <a:srgbClr val="000066"/>
              </a:solidFill>
              <a:latin typeface="Arial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30" y="540009"/>
            <a:ext cx="4439369" cy="3329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3505200" y="6525344"/>
            <a:ext cx="2133600" cy="332656"/>
          </a:xfrm>
        </p:spPr>
        <p:txBody>
          <a:bodyPr/>
          <a:lstStyle/>
          <a:p>
            <a:pPr algn="ctr">
              <a:defRPr/>
            </a:pPr>
            <a:fld id="{81565D0F-133A-48B9-9DEC-482B21D4A337}" type="slidenum">
              <a:rPr lang="ru-RU" sz="1400" smtClean="0">
                <a:solidFill>
                  <a:schemeClr val="bg1"/>
                </a:solidFill>
              </a:rPr>
              <a:pPr algn="ctr">
                <a:defRPr/>
              </a:pPr>
              <a:t>12</a:t>
            </a:fld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933056"/>
            <a:ext cx="4464496" cy="2511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4642073" y="868294"/>
            <a:ext cx="4392488" cy="2304256"/>
          </a:xfrm>
          <a:prstGeom prst="roundRect">
            <a:avLst/>
          </a:prstGeom>
          <a:solidFill>
            <a:srgbClr val="C4DEF2"/>
          </a:solidFill>
          <a:ln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u="sng" dirty="0">
                <a:solidFill>
                  <a:srgbClr val="000066"/>
                </a:solidFill>
                <a:latin typeface="Arial"/>
                <a:cs typeface="Arial" panose="020B0604020202020204" pitchFamily="34" charset="0"/>
              </a:rPr>
              <a:t>Преимущества при </a:t>
            </a:r>
            <a:r>
              <a:rPr lang="ru-RU" sz="1400" b="1" u="sng" dirty="0" smtClean="0">
                <a:solidFill>
                  <a:srgbClr val="000066"/>
                </a:solidFill>
                <a:latin typeface="Arial"/>
                <a:cs typeface="Arial" panose="020B0604020202020204" pitchFamily="34" charset="0"/>
              </a:rPr>
              <a:t>управлении строительством:</a:t>
            </a:r>
          </a:p>
          <a:p>
            <a:pPr algn="ctr"/>
            <a:endParaRPr lang="ru-RU" sz="1400" b="1" u="sng" dirty="0" smtClean="0">
              <a:solidFill>
                <a:srgbClr val="000066"/>
              </a:solidFill>
              <a:latin typeface="Arial"/>
              <a:cs typeface="Arial" panose="020B060402020202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1400" b="1" dirty="0" smtClean="0">
                <a:solidFill>
                  <a:srgbClr val="000066"/>
                </a:solidFill>
                <a:latin typeface="Arial"/>
                <a:cs typeface="Arial" panose="020B0604020202020204" pitchFamily="34" charset="0"/>
              </a:rPr>
              <a:t>планирование работ, учитывая ресурсные ограничения и текущий статус поставок материалов и оборудования на строительную площадку.</a:t>
            </a:r>
            <a:r>
              <a:rPr lang="ru-RU" sz="14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  </a:t>
            </a:r>
            <a:endParaRPr lang="ru-RU" sz="1400" b="1" dirty="0">
              <a:solidFill>
                <a:srgbClr val="000066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642073" y="4036567"/>
            <a:ext cx="4392488" cy="2304256"/>
          </a:xfrm>
          <a:prstGeom prst="roundRect">
            <a:avLst/>
          </a:prstGeom>
          <a:solidFill>
            <a:srgbClr val="C4DEF2"/>
          </a:solidFill>
          <a:ln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u="sng" dirty="0">
                <a:solidFill>
                  <a:srgbClr val="000066"/>
                </a:solidFill>
                <a:latin typeface="Arial"/>
                <a:cs typeface="Arial" panose="020B0604020202020204" pitchFamily="34" charset="0"/>
              </a:rPr>
              <a:t>Преимущества при </a:t>
            </a:r>
            <a:r>
              <a:rPr lang="ru-RU" sz="1400" b="1" u="sng" dirty="0" smtClean="0">
                <a:solidFill>
                  <a:srgbClr val="000066"/>
                </a:solidFill>
                <a:latin typeface="Arial"/>
                <a:cs typeface="Arial" panose="020B0604020202020204" pitchFamily="34" charset="0"/>
              </a:rPr>
              <a:t>эксплуатации:</a:t>
            </a:r>
          </a:p>
          <a:p>
            <a:pPr algn="ctr"/>
            <a:endParaRPr lang="ru-RU" sz="1400" b="1" u="sng" dirty="0" smtClean="0">
              <a:solidFill>
                <a:srgbClr val="000066"/>
              </a:solidFill>
              <a:latin typeface="Arial"/>
              <a:cs typeface="Arial" panose="020B060402020202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14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единый центр хранения информации;</a:t>
            </a:r>
          </a:p>
          <a:p>
            <a:pPr marL="285750" indent="-285750" algn="just">
              <a:buFontTx/>
              <a:buChar char="-"/>
            </a:pPr>
            <a:r>
              <a:rPr lang="ru-RU" sz="14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наличие детальной информации об объекте и «истории» проекта при эксплуатации, что упрощает планирование проведения ремонтов.</a:t>
            </a:r>
            <a:endParaRPr lang="ru-RU" sz="1400" b="1" dirty="0">
              <a:solidFill>
                <a:srgbClr val="000066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0" y="0"/>
            <a:ext cx="9108504" cy="812056"/>
          </a:xfrm>
          <a:prstGeom prst="rect">
            <a:avLst/>
          </a:prstGeom>
        </p:spPr>
        <p:txBody>
          <a:bodyPr anchor="ctr"/>
          <a:lstStyle/>
          <a:p>
            <a:pPr marL="266700" algn="ctr">
              <a:defRPr/>
            </a:pPr>
            <a:r>
              <a:rPr lang="ru-RU" sz="2000" b="1" dirty="0" smtClean="0">
                <a:solidFill>
                  <a:srgbClr val="000066"/>
                </a:solidFill>
                <a:latin typeface="Arial"/>
                <a:cs typeface="Arial" panose="020B0604020202020204" pitchFamily="34" charset="0"/>
              </a:rPr>
              <a:t>Предложения</a:t>
            </a:r>
            <a:endParaRPr lang="ru-RU" sz="2000" b="1" dirty="0">
              <a:solidFill>
                <a:srgbClr val="000066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12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3487452" y="6525344"/>
            <a:ext cx="2133600" cy="332656"/>
          </a:xfrm>
        </p:spPr>
        <p:txBody>
          <a:bodyPr/>
          <a:lstStyle/>
          <a:p>
            <a:pPr algn="ctr">
              <a:defRPr/>
            </a:pPr>
            <a:fld id="{81565D0F-133A-48B9-9DEC-482B21D4A337}" type="slidenum">
              <a:rPr lang="ru-RU" smtClean="0">
                <a:solidFill>
                  <a:srgbClr val="FFFFFF"/>
                </a:solidFill>
              </a:rPr>
              <a:pPr algn="ctr">
                <a:defRPr/>
              </a:pPr>
              <a:t>13</a:t>
            </a:fld>
            <a:endParaRPr lang="ru-RU" dirty="0">
              <a:solidFill>
                <a:srgbClr val="FFFFFF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361189750"/>
              </p:ext>
            </p:extLst>
          </p:nvPr>
        </p:nvGraphicFramePr>
        <p:xfrm>
          <a:off x="-1116632" y="692696"/>
          <a:ext cx="11305256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5639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0865C95-A40B-4773-A667-70F1460C80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E0865C95-A40B-4773-A667-70F1460C80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AA7E60D-C105-4D63-846A-3BFF778AB7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>
                                            <p:graphicEl>
                                              <a:dgm id="{CAA7E60D-C105-4D63-846A-3BFF778AB7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EC23F21-84D3-4D53-848D-51D16150AF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dgm id="{0EC23F21-84D3-4D53-848D-51D16150AF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DD5598D-C2CE-4A7B-B0A2-885A5C48A0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graphicEl>
                                              <a:dgm id="{CDD5598D-C2CE-4A7B-B0A2-885A5C48A0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ADCE190-4184-417E-A440-DA3413B38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dgm id="{8ADCE190-4184-417E-A440-DA3413B386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16975C5-9E2B-440B-9FFB-DF23362B60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graphicEl>
                                              <a:dgm id="{516975C5-9E2B-440B-9FFB-DF23362B60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B4BB04E-7442-4017-A63A-FF859B66C4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">
                                            <p:graphicEl>
                                              <a:dgm id="{9B4BB04E-7442-4017-A63A-FF859B66C4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EE07BFE-8C2E-46A4-8C81-D4AC688379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">
                                            <p:graphicEl>
                                              <a:dgm id="{8EE07BFE-8C2E-46A4-8C81-D4AC688379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967A6CD-7AF8-4B1E-ACA2-AA788FE250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">
                                            <p:graphicEl>
                                              <a:dgm id="{E967A6CD-7AF8-4B1E-ACA2-AA788FE250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DBD24BE-5F48-4187-BE22-7CE557115D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">
                                            <p:graphicEl>
                                              <a:dgm id="{7DBD24BE-5F48-4187-BE22-7CE557115D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707927" y="975613"/>
            <a:ext cx="1180723" cy="201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kern="0" dirty="0" smtClean="0">
              <a:solidFill>
                <a:srgbClr val="000000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0" y="0"/>
            <a:ext cx="9108504" cy="812056"/>
          </a:xfrm>
          <a:prstGeom prst="rect">
            <a:avLst/>
          </a:prstGeom>
        </p:spPr>
        <p:txBody>
          <a:bodyPr anchor="ctr"/>
          <a:lstStyle/>
          <a:p>
            <a:pPr marL="266700" algn="ctr">
              <a:defRPr/>
            </a:pPr>
            <a:endParaRPr lang="ru-RU" sz="2000" b="1" dirty="0">
              <a:solidFill>
                <a:srgbClr val="1D4575"/>
              </a:solidFill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3140968"/>
            <a:ext cx="83788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algn="ctr">
              <a:defRPr/>
            </a:pPr>
            <a:r>
              <a:rPr lang="ru-RU" sz="2000" b="1" dirty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СПАСИБО ЗА ВНИМАНИЕ!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3505200" y="6525344"/>
            <a:ext cx="2133600" cy="332656"/>
          </a:xfrm>
        </p:spPr>
        <p:txBody>
          <a:bodyPr/>
          <a:lstStyle/>
          <a:p>
            <a:pPr algn="ctr">
              <a:defRPr/>
            </a:pPr>
            <a:fld id="{81565D0F-133A-48B9-9DEC-482B21D4A337}" type="slidenum">
              <a:rPr lang="ru-RU" sz="1400" smtClean="0">
                <a:solidFill>
                  <a:schemeClr val="bg1"/>
                </a:solidFill>
              </a:rPr>
              <a:pPr algn="ctr">
                <a:defRPr/>
              </a:pPr>
              <a:t>14</a:t>
            </a:fld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61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9108504" cy="812056"/>
          </a:xfrm>
          <a:prstGeom prst="rect">
            <a:avLst/>
          </a:prstGeom>
        </p:spPr>
        <p:txBody>
          <a:bodyPr anchor="ctr"/>
          <a:lstStyle/>
          <a:p>
            <a:pPr marL="266700" algn="ctr">
              <a:defRPr/>
            </a:pPr>
            <a:r>
              <a:rPr lang="ru-RU" sz="20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Опыт работы ДОАО </a:t>
            </a:r>
            <a:r>
              <a:rPr lang="ru-RU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«Газпроектинжиниринг» по </a:t>
            </a:r>
            <a:r>
              <a:rPr lang="ru-RU" sz="20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объектам ГРС</a:t>
            </a:r>
            <a:endParaRPr lang="ru-RU" sz="20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Номер слайда 2"/>
          <p:cNvSpPr txBox="1">
            <a:spLocks/>
          </p:cNvSpPr>
          <p:nvPr/>
        </p:nvSpPr>
        <p:spPr bwMode="auto">
          <a:xfrm>
            <a:off x="3505200" y="6535588"/>
            <a:ext cx="213360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2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825674022"/>
              </p:ext>
            </p:extLst>
          </p:nvPr>
        </p:nvGraphicFramePr>
        <p:xfrm>
          <a:off x="-140122" y="908720"/>
          <a:ext cx="9284122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7639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0865C95-A40B-4773-A667-70F1460C80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dgm id="{E0865C95-A40B-4773-A667-70F1460C80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AA7E60D-C105-4D63-846A-3BFF778AB7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>
                                            <p:graphicEl>
                                              <a:dgm id="{CAA7E60D-C105-4D63-846A-3BFF778AB7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EC23F21-84D3-4D53-848D-51D16150AF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dgm id="{0EC23F21-84D3-4D53-848D-51D16150AF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DD5598D-C2CE-4A7B-B0A2-885A5C48A0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>
                                            <p:graphicEl>
                                              <a:dgm id="{CDD5598D-C2CE-4A7B-B0A2-885A5C48A0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ADCE190-4184-417E-A440-DA3413B38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>
                                            <p:graphicEl>
                                              <a:dgm id="{8ADCE190-4184-417E-A440-DA3413B386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16975C5-9E2B-440B-9FFB-DF23362B60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>
                                            <p:graphicEl>
                                              <a:dgm id="{516975C5-9E2B-440B-9FFB-DF23362B60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2330BB6-1621-4052-A265-82402FE399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">
                                            <p:graphicEl>
                                              <a:dgm id="{F2330BB6-1621-4052-A265-82402FE399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50C8B35-6CFC-4BC6-B853-59DD0B7741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">
                                            <p:graphicEl>
                                              <a:dgm id="{950C8B35-6CFC-4BC6-B853-59DD0B7741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/>
          <p:cNvPicPr/>
          <p:nvPr/>
        </p:nvPicPr>
        <p:blipFill rotWithShape="1">
          <a:blip r:embed="rId3"/>
          <a:srcRect l="19393" t="16163" r="18332" b="7302"/>
          <a:stretch/>
        </p:blipFill>
        <p:spPr bwMode="auto">
          <a:xfrm>
            <a:off x="31321" y="4509120"/>
            <a:ext cx="2977424" cy="2016224"/>
          </a:xfrm>
          <a:prstGeom prst="rect">
            <a:avLst/>
          </a:prstGeom>
          <a:ln w="12700">
            <a:solidFill>
              <a:srgbClr val="7F7F7F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Заголовок 1"/>
          <p:cNvSpPr>
            <a:spLocks noGrp="1"/>
          </p:cNvSpPr>
          <p:nvPr/>
        </p:nvSpPr>
        <p:spPr>
          <a:xfrm>
            <a:off x="369277" y="116632"/>
            <a:ext cx="8523203" cy="49006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hangingPunct="0"/>
            <a:r>
              <a:rPr lang="ru-RU" sz="2000" b="1" dirty="0" smtClean="0">
                <a:solidFill>
                  <a:srgbClr val="000066"/>
                </a:solidFill>
                <a:latin typeface="+mn-lt"/>
                <a:ea typeface="+mn-ea"/>
                <a:cs typeface="Arial" panose="020B0604020202020204" pitchFamily="34" charset="0"/>
              </a:rPr>
              <a:t>Унифицированные </a:t>
            </a:r>
            <a:r>
              <a:rPr lang="ru-RU" sz="2000" b="1" dirty="0">
                <a:solidFill>
                  <a:srgbClr val="000066"/>
                </a:solidFill>
                <a:latin typeface="+mn-lt"/>
                <a:ea typeface="+mn-ea"/>
                <a:cs typeface="Arial" panose="020B0604020202020204" pitchFamily="34" charset="0"/>
              </a:rPr>
              <a:t>проектные </a:t>
            </a:r>
            <a:r>
              <a:rPr lang="ru-RU" sz="2000" b="1" dirty="0" smtClean="0">
                <a:solidFill>
                  <a:srgbClr val="000066"/>
                </a:solidFill>
                <a:latin typeface="+mn-lt"/>
                <a:ea typeface="+mn-ea"/>
                <a:cs typeface="Arial" panose="020B0604020202020204" pitchFamily="34" charset="0"/>
              </a:rPr>
              <a:t>решения (УПР) по ГРС</a:t>
            </a:r>
            <a:endParaRPr lang="ru-RU" sz="2000" b="1" dirty="0">
              <a:solidFill>
                <a:srgbClr val="000066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774523" y="6458222"/>
            <a:ext cx="2133600" cy="365125"/>
          </a:xfrm>
        </p:spPr>
        <p:txBody>
          <a:bodyPr/>
          <a:lstStyle/>
          <a:p>
            <a:fld id="{8E9F34C3-31C5-4679-B8BC-ADD5F53E6AA2}" type="slidenum">
              <a:rPr lang="ru-RU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fld>
            <a:endParaRPr lang="ru-RU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Номер слайда 2"/>
          <p:cNvSpPr txBox="1">
            <a:spLocks/>
          </p:cNvSpPr>
          <p:nvPr/>
        </p:nvSpPr>
        <p:spPr bwMode="auto">
          <a:xfrm>
            <a:off x="3505200" y="6525344"/>
            <a:ext cx="213360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81565D0F-133A-48B9-9DEC-482B21D4A337}" type="slidenum">
              <a:rPr lang="ru-RU" smtClean="0">
                <a:solidFill>
                  <a:schemeClr val="bg1"/>
                </a:solidFill>
              </a:rPr>
              <a:pPr algn="ctr">
                <a:defRPr/>
              </a:pPr>
              <a:t>3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44744" y="606697"/>
            <a:ext cx="8436211" cy="950095"/>
          </a:xfrm>
          <a:prstGeom prst="roundRect">
            <a:avLst/>
          </a:prstGeom>
          <a:solidFill>
            <a:srgbClr val="9FD3E1"/>
          </a:solidFill>
          <a:ln w="38100" cap="flat" cmpd="sng" algn="ctr">
            <a:solidFill>
              <a:srgbClr val="7F7F7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b="1" dirty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Унифицированные проектные решения на капитальный ремонт </a:t>
            </a:r>
            <a:r>
              <a:rPr lang="ru-RU" sz="1300" b="1" dirty="0" smtClean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ru-RU" sz="1300" b="1" dirty="0" smtClean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</a:br>
            <a:r>
              <a:rPr lang="ru-RU" sz="1300" b="1" dirty="0" smtClean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газораспределительных </a:t>
            </a:r>
            <a:r>
              <a:rPr lang="ru-RU" sz="1300" b="1" dirty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станций производительностью </a:t>
            </a:r>
            <a:r>
              <a:rPr lang="ru-RU" sz="1300" b="1" dirty="0" smtClean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до 5, 10  и </a:t>
            </a:r>
            <a:r>
              <a:rPr lang="ru-RU" sz="1300" b="1" dirty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30 </a:t>
            </a:r>
            <a:r>
              <a:rPr lang="ru-RU" sz="1300" b="1" dirty="0" smtClean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тыс.м3/ч. 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b="1" dirty="0" smtClean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Разработчик ДОАО </a:t>
            </a:r>
            <a:r>
              <a:rPr lang="ru-RU" sz="1300" b="1" dirty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«</a:t>
            </a:r>
            <a:r>
              <a:rPr lang="ru-RU" sz="1300" b="1" dirty="0" err="1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Газпроектнинжиниринг</a:t>
            </a:r>
            <a:r>
              <a:rPr lang="ru-RU" sz="1300" b="1" dirty="0" smtClean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».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b="1" dirty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Планируется разработка УПР на производительность до 50, 80  и 100 </a:t>
            </a:r>
            <a:r>
              <a:rPr lang="ru-RU" sz="1300" b="1" dirty="0" smtClean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тыс.м3/ч</a:t>
            </a:r>
            <a:endParaRPr lang="ru-RU" sz="1300" b="1" dirty="0">
              <a:solidFill>
                <a:srgbClr val="000066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23" name="Рисунок 22" descr="Рисунок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33693" y="2867590"/>
            <a:ext cx="1320150" cy="895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23" descr="Рисунок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28348" y="3862494"/>
            <a:ext cx="1291219" cy="861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" t="7142" r="1944" b="1439"/>
          <a:stretch/>
        </p:blipFill>
        <p:spPr bwMode="auto">
          <a:xfrm>
            <a:off x="2113540" y="2883159"/>
            <a:ext cx="2420720" cy="1801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6" t="5713" r="7713" b="7701"/>
          <a:stretch/>
        </p:blipFill>
        <p:spPr bwMode="auto">
          <a:xfrm>
            <a:off x="4449693" y="2870511"/>
            <a:ext cx="2484000" cy="183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Скругленный прямоугольник 26"/>
          <p:cNvSpPr/>
          <p:nvPr/>
        </p:nvSpPr>
        <p:spPr>
          <a:xfrm>
            <a:off x="2217569" y="2162348"/>
            <a:ext cx="1955714" cy="545254"/>
          </a:xfrm>
          <a:prstGeom prst="roundRect">
            <a:avLst/>
          </a:prstGeom>
          <a:solidFill>
            <a:srgbClr val="C4DEF2"/>
          </a:solidFill>
          <a:ln w="38100" cap="flat" cmpd="sng" algn="ctr">
            <a:solidFill>
              <a:srgbClr val="7F7F7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228600" marR="0" lvl="0" indent="-2286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ГРС </a:t>
            </a:r>
            <a:r>
              <a:rPr lang="ru-RU" sz="1200" b="1" dirty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в моноблочном</a:t>
            </a:r>
          </a:p>
          <a:p>
            <a:pPr marL="228600" marR="0" lvl="0" indent="-2286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исполнении</a:t>
            </a:r>
          </a:p>
        </p:txBody>
      </p:sp>
      <p:sp>
        <p:nvSpPr>
          <p:cNvPr id="28" name="Блок-схема: альтернативный процесс 27"/>
          <p:cNvSpPr/>
          <p:nvPr/>
        </p:nvSpPr>
        <p:spPr>
          <a:xfrm>
            <a:off x="4426650" y="2151656"/>
            <a:ext cx="2288661" cy="555946"/>
          </a:xfrm>
          <a:prstGeom prst="flowChartAlternateProcess">
            <a:avLst/>
          </a:prstGeom>
          <a:solidFill>
            <a:srgbClr val="C4DEF2"/>
          </a:solidFill>
          <a:ln w="38100" cap="flat" cmpd="sng" algn="ctr">
            <a:solidFill>
              <a:srgbClr val="7F7F7F"/>
            </a:solidFill>
            <a:prstDash val="solid"/>
          </a:ln>
          <a:effectLst>
            <a:outerShdw blurRad="107950" dist="12700" dir="5400000" algn="ctr">
              <a:srgbClr val="000000"/>
            </a:outerShdw>
          </a:effectLst>
        </p:spPr>
        <p:txBody>
          <a:bodyPr anchor="ctr"/>
          <a:lstStyle/>
          <a:p>
            <a:pPr marL="228600" indent="-2286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ГРС </a:t>
            </a:r>
            <a:r>
              <a:rPr lang="ru-RU" sz="1200" b="1" dirty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в составе: блок-бокс</a:t>
            </a:r>
          </a:p>
          <a:p>
            <a:pPr marL="228600" indent="-2286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переключения и блок-бокс</a:t>
            </a:r>
          </a:p>
          <a:p>
            <a:pPr marL="228600" indent="-2286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технологический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577291" y="5164414"/>
            <a:ext cx="5486476" cy="944672"/>
          </a:xfrm>
          <a:prstGeom prst="roundRect">
            <a:avLst/>
          </a:prstGeom>
          <a:solidFill>
            <a:srgbClr val="9FD3E1"/>
          </a:solidFill>
          <a:ln w="38100" cap="flat" cmpd="sng" algn="ctr">
            <a:solidFill>
              <a:srgbClr val="7F7F7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b="1" dirty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Альбомы унифицированных проектных решений. Газораспределительные станции производительностью </a:t>
            </a:r>
            <a:r>
              <a:rPr lang="ru-RU" sz="1300" b="1" dirty="0" smtClean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ru-RU" sz="1300" b="1" dirty="0" smtClean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</a:br>
            <a:r>
              <a:rPr lang="ru-RU" sz="1300" b="1" dirty="0" smtClean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5</a:t>
            </a:r>
            <a:r>
              <a:rPr lang="ru-RU" sz="1300" b="1" dirty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, </a:t>
            </a:r>
            <a:r>
              <a:rPr lang="ru-RU" sz="1300" b="1" dirty="0" smtClean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10, 30, 50 </a:t>
            </a:r>
            <a:r>
              <a:rPr lang="ru-RU" sz="1300" b="1" dirty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и 100 тыс.м3/ч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b="1" dirty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Разработчик ОАО «Газпром </a:t>
            </a:r>
            <a:r>
              <a:rPr lang="ru-RU" sz="1300" b="1" dirty="0" err="1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промгаз</a:t>
            </a:r>
            <a:r>
              <a:rPr lang="ru-RU" sz="1300" b="1" dirty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894869" y="2162348"/>
            <a:ext cx="2124698" cy="567244"/>
          </a:xfrm>
          <a:prstGeom prst="roundRect">
            <a:avLst/>
          </a:prstGeom>
          <a:solidFill>
            <a:srgbClr val="C4DEF2"/>
          </a:solidFill>
          <a:ln w="38100" cap="flat" cmpd="sng" algn="ctr">
            <a:solidFill>
              <a:srgbClr val="7F7F7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228600" marR="0" lvl="0" indent="-2286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Поузловая </a:t>
            </a:r>
            <a:r>
              <a:rPr lang="ru-RU" sz="1200" b="1" dirty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замена блоков и узлов ГРС, мобильная мини-ГРС</a:t>
            </a:r>
          </a:p>
        </p:txBody>
      </p:sp>
      <p:sp>
        <p:nvSpPr>
          <p:cNvPr id="29" name="Стрелка вниз 28"/>
          <p:cNvSpPr/>
          <p:nvPr/>
        </p:nvSpPr>
        <p:spPr>
          <a:xfrm>
            <a:off x="3008745" y="1628800"/>
            <a:ext cx="373361" cy="457579"/>
          </a:xfrm>
          <a:prstGeom prst="downArrow">
            <a:avLst/>
          </a:prstGeom>
          <a:solidFill>
            <a:srgbClr val="95C4E7"/>
          </a:solidFill>
          <a:ln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низ 29"/>
          <p:cNvSpPr/>
          <p:nvPr/>
        </p:nvSpPr>
        <p:spPr>
          <a:xfrm>
            <a:off x="5452118" y="1628800"/>
            <a:ext cx="373361" cy="430550"/>
          </a:xfrm>
          <a:prstGeom prst="downArrow">
            <a:avLst/>
          </a:prstGeom>
          <a:solidFill>
            <a:srgbClr val="95C4E7"/>
          </a:solidFill>
          <a:ln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низ 30"/>
          <p:cNvSpPr/>
          <p:nvPr/>
        </p:nvSpPr>
        <p:spPr>
          <a:xfrm>
            <a:off x="7770537" y="1628800"/>
            <a:ext cx="373361" cy="430550"/>
          </a:xfrm>
          <a:prstGeom prst="downArrow">
            <a:avLst/>
          </a:prstGeom>
          <a:solidFill>
            <a:srgbClr val="95C4E7"/>
          </a:solidFill>
          <a:ln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" y="1485055"/>
            <a:ext cx="2213158" cy="3129655"/>
          </a:xfrm>
          <a:prstGeom prst="rect">
            <a:avLst/>
          </a:prstGeom>
          <a:ln>
            <a:solidFill>
              <a:srgbClr val="7F7F7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Right"/>
            <a:lightRig rig="threePt" dir="t"/>
          </a:scene3d>
        </p:spPr>
      </p:pic>
      <p:sp>
        <p:nvSpPr>
          <p:cNvPr id="2" name="Стрелка вправо 1"/>
          <p:cNvSpPr/>
          <p:nvPr/>
        </p:nvSpPr>
        <p:spPr>
          <a:xfrm>
            <a:off x="3059964" y="5454193"/>
            <a:ext cx="489204" cy="365114"/>
          </a:xfrm>
          <a:prstGeom prst="rightArrow">
            <a:avLst/>
          </a:prstGeom>
          <a:solidFill>
            <a:srgbClr val="95C4E7"/>
          </a:solidFill>
          <a:ln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16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18" grpId="0" animBg="1"/>
      <p:bldP spid="20" grpId="0" animBg="1"/>
      <p:bldP spid="29" grpId="0" animBg="1"/>
      <p:bldP spid="30" grpId="0" animBg="1"/>
      <p:bldP spid="31" grpId="0" animBg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0" y="0"/>
            <a:ext cx="9108504" cy="812056"/>
          </a:xfrm>
          <a:prstGeom prst="rect">
            <a:avLst/>
          </a:prstGeom>
        </p:spPr>
        <p:txBody>
          <a:bodyPr anchor="ctr"/>
          <a:lstStyle/>
          <a:p>
            <a:pPr marL="266700" algn="ctr">
              <a:defRPr/>
            </a:pPr>
            <a:r>
              <a:rPr lang="ru-RU" sz="2000" b="1" dirty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Основные </a:t>
            </a:r>
            <a:r>
              <a:rPr lang="ru-RU" sz="2000" b="1" dirty="0" smtClean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проблемы при разработке </a:t>
            </a:r>
            <a:r>
              <a:rPr lang="ru-RU" sz="2000" b="1" dirty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проектной </a:t>
            </a:r>
            <a:r>
              <a:rPr lang="ru-RU" sz="2000" b="1" dirty="0" smtClean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ru-RU" sz="2000" b="1" dirty="0" smtClean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</a:br>
            <a:r>
              <a:rPr lang="ru-RU" sz="2000" b="1" dirty="0" smtClean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документации </a:t>
            </a:r>
            <a:r>
              <a:rPr lang="ru-RU" sz="2000" b="1" dirty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на </a:t>
            </a:r>
            <a:r>
              <a:rPr lang="ru-RU" sz="2000" b="1" dirty="0" smtClean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ГРС</a:t>
            </a:r>
            <a:endParaRPr lang="ru-RU" sz="2000" b="1" dirty="0">
              <a:solidFill>
                <a:srgbClr val="000066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3505200" y="6525344"/>
            <a:ext cx="2133600" cy="332656"/>
          </a:xfrm>
        </p:spPr>
        <p:txBody>
          <a:bodyPr/>
          <a:lstStyle/>
          <a:p>
            <a:pPr algn="ctr">
              <a:defRPr/>
            </a:pPr>
            <a:fld id="{81565D0F-133A-48B9-9DEC-482B21D4A337}" type="slidenum">
              <a:rPr lang="ru-RU" sz="1400" smtClean="0">
                <a:solidFill>
                  <a:schemeClr val="bg1"/>
                </a:solidFill>
              </a:rPr>
              <a:pPr algn="ctr">
                <a:defRPr/>
              </a:pPr>
              <a:t>4</a:t>
            </a:fld>
            <a:endParaRPr lang="ru-RU" sz="1400" dirty="0">
              <a:solidFill>
                <a:schemeClr val="bg1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46915938"/>
              </p:ext>
            </p:extLst>
          </p:nvPr>
        </p:nvGraphicFramePr>
        <p:xfrm>
          <a:off x="-140122" y="1268760"/>
          <a:ext cx="9284122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1451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0865C95-A40B-4773-A667-70F1460C80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E0865C95-A40B-4773-A667-70F1460C80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AA7E60D-C105-4D63-846A-3BFF778AB7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>
                                            <p:graphicEl>
                                              <a:dgm id="{CAA7E60D-C105-4D63-846A-3BFF778AB7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EC23F21-84D3-4D53-848D-51D16150AF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dgm id="{0EC23F21-84D3-4D53-848D-51D16150AF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DD5598D-C2CE-4A7B-B0A2-885A5C48A0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graphicEl>
                                              <a:dgm id="{CDD5598D-C2CE-4A7B-B0A2-885A5C48A0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ADCE190-4184-417E-A440-DA3413B38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dgm id="{8ADCE190-4184-417E-A440-DA3413B386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16975C5-9E2B-440B-9FFB-DF23362B60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graphicEl>
                                              <a:dgm id="{516975C5-9E2B-440B-9FFB-DF23362B60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Рисунок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4" t="13521" r="32962" b="21502"/>
          <a:stretch/>
        </p:blipFill>
        <p:spPr bwMode="auto">
          <a:xfrm>
            <a:off x="2051720" y="2074172"/>
            <a:ext cx="3636000" cy="4428000"/>
          </a:xfrm>
          <a:prstGeom prst="rect">
            <a:avLst/>
          </a:prstGeom>
          <a:noFill/>
          <a:ln w="19050">
            <a:solidFill>
              <a:srgbClr val="7F7F7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0"/>
            <a:ext cx="9108504" cy="812056"/>
          </a:xfrm>
          <a:prstGeom prst="rect">
            <a:avLst/>
          </a:prstGeom>
        </p:spPr>
        <p:txBody>
          <a:bodyPr anchor="ctr"/>
          <a:lstStyle/>
          <a:p>
            <a:pPr marL="266700" algn="ctr">
              <a:defRPr/>
            </a:pPr>
            <a:r>
              <a:rPr lang="ru-RU" sz="2000" b="1" dirty="0" smtClean="0">
                <a:solidFill>
                  <a:srgbClr val="000066"/>
                </a:solidFill>
                <a:latin typeface="Arial"/>
                <a:cs typeface="Arial" panose="020B0604020202020204" pitchFamily="34" charset="0"/>
              </a:rPr>
              <a:t>Рассмотрение альтернативных вариантов </a:t>
            </a:r>
            <a:r>
              <a:rPr lang="ru-RU" sz="2000" b="1" dirty="0">
                <a:solidFill>
                  <a:srgbClr val="000066"/>
                </a:solidFill>
                <a:latin typeface="Arial"/>
                <a:cs typeface="Arial" panose="020B0604020202020204" pitchFamily="34" charset="0"/>
              </a:rPr>
              <a:t>организации газоснабжения</a:t>
            </a:r>
          </a:p>
        </p:txBody>
      </p:sp>
      <p:sp>
        <p:nvSpPr>
          <p:cNvPr id="12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3487452" y="6525344"/>
            <a:ext cx="2133600" cy="332656"/>
          </a:xfrm>
        </p:spPr>
        <p:txBody>
          <a:bodyPr/>
          <a:lstStyle/>
          <a:p>
            <a:pPr algn="ctr">
              <a:defRPr/>
            </a:pPr>
            <a:fld id="{81565D0F-133A-48B9-9DEC-482B21D4A337}" type="slidenum">
              <a:rPr lang="ru-RU" smtClean="0">
                <a:solidFill>
                  <a:srgbClr val="FFFFFF"/>
                </a:solidFill>
              </a:rPr>
              <a:pPr algn="ctr">
                <a:defRPr/>
              </a:pPr>
              <a:t>5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835735" y="977984"/>
            <a:ext cx="3260639" cy="4055766"/>
          </a:xfrm>
          <a:prstGeom prst="roundRect">
            <a:avLst/>
          </a:prstGeom>
          <a:solidFill>
            <a:srgbClr val="FFFFFF"/>
          </a:solidFill>
          <a:ln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400" b="1" u="sng" dirty="0" smtClean="0">
                <a:solidFill>
                  <a:srgbClr val="000066"/>
                </a:solidFill>
                <a:cs typeface="Arial" panose="020B0604020202020204" pitchFamily="34" charset="0"/>
              </a:rPr>
              <a:t>Основные требования:</a:t>
            </a:r>
          </a:p>
          <a:p>
            <a:pPr algn="just"/>
            <a:endParaRPr lang="ru-RU" sz="1200" b="1" dirty="0" smtClean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algn="just">
              <a:lnSpc>
                <a:spcPct val="110000"/>
              </a:lnSpc>
            </a:pPr>
            <a:r>
              <a:rPr lang="ru-RU" sz="13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- при </a:t>
            </a:r>
            <a:r>
              <a:rPr lang="ru-RU" sz="1300" b="1" dirty="0">
                <a:solidFill>
                  <a:srgbClr val="000066"/>
                </a:solidFill>
                <a:cs typeface="Arial" panose="020B0604020202020204" pitchFamily="34" charset="0"/>
              </a:rPr>
              <a:t>формировании заданий на проектирование объектов </a:t>
            </a:r>
            <a:r>
              <a:rPr lang="ru-RU" sz="13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ГРС, в обязательном порядке в рамках работы экспертно-технических советов газотранспортных предприятий, </a:t>
            </a:r>
            <a:r>
              <a:rPr lang="ru-RU" sz="1300" b="1" dirty="0">
                <a:solidFill>
                  <a:srgbClr val="000066"/>
                </a:solidFill>
                <a:cs typeface="Arial" panose="020B0604020202020204" pitchFamily="34" charset="0"/>
              </a:rPr>
              <a:t>прорабатывать возможные альтернативные варианты газоснабжения потребителей с учетом </a:t>
            </a:r>
            <a:r>
              <a:rPr lang="ru-RU" sz="13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необходимости </a:t>
            </a:r>
            <a:r>
              <a:rPr lang="ru-RU" sz="1300" b="1" dirty="0">
                <a:solidFill>
                  <a:srgbClr val="000066"/>
                </a:solidFill>
                <a:cs typeface="Arial" panose="020B0604020202020204" pitchFamily="34" charset="0"/>
              </a:rPr>
              <a:t>оптимизации газотранспортной </a:t>
            </a:r>
            <a:r>
              <a:rPr lang="ru-RU" sz="13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системы, а также развития сетей газораспределения с последующей подготовкой заключений советов</a:t>
            </a:r>
          </a:p>
        </p:txBody>
      </p:sp>
      <p:pic>
        <p:nvPicPr>
          <p:cNvPr id="1026" name="Рисунок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9" t="11423" r="33869" b="5128"/>
          <a:stretch/>
        </p:blipFill>
        <p:spPr bwMode="auto">
          <a:xfrm>
            <a:off x="38969" y="782365"/>
            <a:ext cx="3636000" cy="5386500"/>
          </a:xfrm>
          <a:prstGeom prst="rect">
            <a:avLst/>
          </a:prstGeom>
          <a:noFill/>
          <a:ln w="19050">
            <a:solidFill>
              <a:srgbClr val="7F7F7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5811764" y="5901488"/>
            <a:ext cx="3296740" cy="600684"/>
          </a:xfrm>
          <a:prstGeom prst="roundRect">
            <a:avLst/>
          </a:prstGeom>
          <a:solidFill>
            <a:srgbClr val="FFFFFF"/>
          </a:solidFill>
          <a:ln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10000"/>
              </a:lnSpc>
            </a:pPr>
            <a:r>
              <a:rPr lang="ru-RU" sz="1300" b="1" spc="-20" dirty="0">
                <a:solidFill>
                  <a:srgbClr val="000066"/>
                </a:solidFill>
                <a:cs typeface="Arial" panose="020B0604020202020204" pitchFamily="34" charset="0"/>
              </a:rPr>
              <a:t>ВЫПОЛНЯЕТ </a:t>
            </a:r>
            <a:r>
              <a:rPr lang="ru-RU" sz="1300" b="1" spc="-20" dirty="0" smtClean="0">
                <a:solidFill>
                  <a:srgbClr val="000066"/>
                </a:solidFill>
                <a:cs typeface="Arial" panose="020B0604020202020204" pitchFamily="34" charset="0"/>
              </a:rPr>
              <a:t/>
            </a:r>
            <a:br>
              <a:rPr lang="ru-RU" sz="1300" b="1" spc="-20" dirty="0" smtClean="0">
                <a:solidFill>
                  <a:srgbClr val="000066"/>
                </a:solidFill>
                <a:cs typeface="Arial" panose="020B0604020202020204" pitchFamily="34" charset="0"/>
              </a:rPr>
            </a:br>
            <a:r>
              <a:rPr lang="ru-RU" sz="1300" b="1" spc="-20" dirty="0" smtClean="0">
                <a:solidFill>
                  <a:srgbClr val="000066"/>
                </a:solidFill>
                <a:cs typeface="Arial" panose="020B0604020202020204" pitchFamily="34" charset="0"/>
              </a:rPr>
              <a:t>ЭКСПЛУАТИРУЮЩАЯ </a:t>
            </a:r>
            <a:r>
              <a:rPr lang="ru-RU" sz="1300" b="1" spc="-20" dirty="0">
                <a:solidFill>
                  <a:srgbClr val="000066"/>
                </a:solidFill>
                <a:cs typeface="Arial" panose="020B0604020202020204" pitchFamily="34" charset="0"/>
              </a:rPr>
              <a:t>ОРГАНИЗАЦИЯ </a:t>
            </a:r>
          </a:p>
        </p:txBody>
      </p:sp>
      <p:sp>
        <p:nvSpPr>
          <p:cNvPr id="9" name="Стрелка вниз 8"/>
          <p:cNvSpPr/>
          <p:nvPr/>
        </p:nvSpPr>
        <p:spPr>
          <a:xfrm>
            <a:off x="7217818" y="5138340"/>
            <a:ext cx="484632" cy="677923"/>
          </a:xfrm>
          <a:prstGeom prst="downArrow">
            <a:avLst/>
          </a:prstGeom>
          <a:solidFill>
            <a:srgbClr val="B7D7EF"/>
          </a:solidFill>
          <a:ln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195618" y="5138340"/>
            <a:ext cx="3382371" cy="4326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202441" y="5265762"/>
            <a:ext cx="3375547" cy="2502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195618" y="5381767"/>
            <a:ext cx="3375547" cy="2502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202441" y="5477302"/>
            <a:ext cx="3375547" cy="2502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209266" y="5586484"/>
            <a:ext cx="2083558" cy="909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983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0" y="0"/>
            <a:ext cx="9108504" cy="812056"/>
          </a:xfrm>
          <a:prstGeom prst="rect">
            <a:avLst/>
          </a:prstGeom>
        </p:spPr>
        <p:txBody>
          <a:bodyPr anchor="ctr"/>
          <a:lstStyle/>
          <a:p>
            <a:pPr marL="266700" algn="ctr">
              <a:defRPr/>
            </a:pPr>
            <a:r>
              <a:rPr lang="ru-RU" sz="2000" b="1" dirty="0" smtClean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Существующий порядок проведения </a:t>
            </a:r>
            <a:r>
              <a:rPr lang="ru-RU" sz="2000" b="1" dirty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конкурса </a:t>
            </a:r>
            <a:r>
              <a:rPr lang="ru-RU" sz="2000" b="1" dirty="0" smtClean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ru-RU" sz="2000" b="1" dirty="0" smtClean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</a:br>
            <a:r>
              <a:rPr lang="ru-RU" sz="2000" b="1" dirty="0" smtClean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на </a:t>
            </a:r>
            <a:r>
              <a:rPr lang="ru-RU" sz="2000" b="1" dirty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определение поставщиков МТР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267660" y="812056"/>
            <a:ext cx="2768327" cy="4123506"/>
          </a:xfrm>
          <a:prstGeom prst="roundRect">
            <a:avLst/>
          </a:prstGeom>
          <a:solidFill>
            <a:srgbClr val="FFFFFF"/>
          </a:solidFill>
          <a:ln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  <a:tabLst>
                <a:tab pos="0" algn="l"/>
              </a:tabLst>
            </a:pPr>
            <a:r>
              <a:rPr lang="ru-RU" sz="1200" b="1" u="sng" dirty="0">
                <a:solidFill>
                  <a:srgbClr val="000066"/>
                </a:solidFill>
                <a:cs typeface="Arial" panose="020B0604020202020204" pitchFamily="34" charset="0"/>
              </a:rPr>
              <a:t>ОСНОВНЫЕ </a:t>
            </a:r>
            <a:r>
              <a:rPr lang="ru-RU" sz="1200" b="1" u="sng" dirty="0" smtClean="0">
                <a:solidFill>
                  <a:srgbClr val="000066"/>
                </a:solidFill>
                <a:cs typeface="Arial" panose="020B0604020202020204" pitchFamily="34" charset="0"/>
              </a:rPr>
              <a:t>ДОКУМЕНТЫ</a:t>
            </a:r>
          </a:p>
          <a:p>
            <a:pPr>
              <a:lnSpc>
                <a:spcPct val="120000"/>
              </a:lnSpc>
              <a:buAutoNum type="arabicPeriod"/>
              <a:tabLst>
                <a:tab pos="0" algn="l"/>
              </a:tabLst>
            </a:pPr>
            <a:r>
              <a:rPr lang="ru-RU" sz="12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 Регламент </a:t>
            </a:r>
            <a:r>
              <a:rPr lang="ru-RU" sz="1200" b="1" dirty="0">
                <a:solidFill>
                  <a:srgbClr val="000066"/>
                </a:solidFill>
                <a:cs typeface="Arial" panose="020B0604020202020204" pitchFamily="34" charset="0"/>
              </a:rPr>
              <a:t>по формированию и реализации инвестиционных программ ПАО «Газпром», утвержденный приказом </a:t>
            </a:r>
            <a:r>
              <a:rPr lang="ru-RU" sz="12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/>
            </a:r>
            <a:br>
              <a:rPr lang="ru-RU" sz="1200" b="1" dirty="0" smtClean="0">
                <a:solidFill>
                  <a:srgbClr val="000066"/>
                </a:solidFill>
                <a:cs typeface="Arial" panose="020B0604020202020204" pitchFamily="34" charset="0"/>
              </a:rPr>
            </a:br>
            <a:r>
              <a:rPr lang="ru-RU" sz="12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ПАО </a:t>
            </a:r>
            <a:r>
              <a:rPr lang="ru-RU" sz="1200" b="1" dirty="0">
                <a:solidFill>
                  <a:srgbClr val="000066"/>
                </a:solidFill>
                <a:cs typeface="Arial" panose="020B0604020202020204" pitchFamily="34" charset="0"/>
              </a:rPr>
              <a:t>«Газпром» от 12.11.2015 №661.</a:t>
            </a:r>
          </a:p>
          <a:p>
            <a:pPr marL="342900" indent="-342900">
              <a:lnSpc>
                <a:spcPct val="120000"/>
              </a:lnSpc>
              <a:buAutoNum type="arabicPeriod"/>
              <a:tabLst>
                <a:tab pos="0" algn="l"/>
              </a:tabLst>
            </a:pPr>
            <a:endParaRPr lang="ru-RU" sz="1200" b="1" dirty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tabLst>
                <a:tab pos="0" algn="l"/>
              </a:tabLst>
            </a:pPr>
            <a:r>
              <a:rPr lang="ru-RU" sz="1200" b="1" dirty="0">
                <a:solidFill>
                  <a:srgbClr val="000066"/>
                </a:solidFill>
                <a:cs typeface="Arial" panose="020B0604020202020204" pitchFamily="34" charset="0"/>
              </a:rPr>
              <a:t>2. Регламент проведения конкурентных закупок по выбору поставщиков материально-технических ресурсов в ходе проектно-изыскательских работ, утвержденный приказом </a:t>
            </a:r>
            <a:r>
              <a:rPr lang="ru-RU" sz="12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/>
            </a:r>
            <a:br>
              <a:rPr lang="ru-RU" sz="1200" b="1" dirty="0" smtClean="0">
                <a:solidFill>
                  <a:srgbClr val="000066"/>
                </a:solidFill>
                <a:cs typeface="Arial" panose="020B0604020202020204" pitchFamily="34" charset="0"/>
              </a:rPr>
            </a:br>
            <a:r>
              <a:rPr lang="ru-RU" sz="12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ОАО </a:t>
            </a:r>
            <a:r>
              <a:rPr lang="ru-RU" sz="1200" b="1" dirty="0">
                <a:solidFill>
                  <a:srgbClr val="000066"/>
                </a:solidFill>
                <a:cs typeface="Arial" panose="020B0604020202020204" pitchFamily="34" charset="0"/>
              </a:rPr>
              <a:t>«Газпром» от 19.09.2013 №332.</a:t>
            </a:r>
          </a:p>
        </p:txBody>
      </p:sp>
      <p:sp>
        <p:nvSpPr>
          <p:cNvPr id="4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3505200" y="6492155"/>
            <a:ext cx="2133600" cy="332656"/>
          </a:xfrm>
        </p:spPr>
        <p:txBody>
          <a:bodyPr/>
          <a:lstStyle/>
          <a:p>
            <a:pPr algn="ctr">
              <a:defRPr/>
            </a:pPr>
            <a:fld id="{81565D0F-133A-48B9-9DEC-482B21D4A337}" type="slidenum">
              <a:rPr lang="ru-RU" sz="1400" smtClean="0">
                <a:solidFill>
                  <a:schemeClr val="bg1"/>
                </a:solidFill>
              </a:rPr>
              <a:pPr algn="ctr">
                <a:defRPr/>
              </a:pPr>
              <a:t>6</a:t>
            </a:fld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267659" y="5141380"/>
            <a:ext cx="2768327" cy="1289423"/>
          </a:xfrm>
          <a:prstGeom prst="roundRect">
            <a:avLst/>
          </a:prstGeom>
          <a:solidFill>
            <a:srgbClr val="FFFFFF"/>
          </a:solidFill>
          <a:ln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u="sng" dirty="0" smtClean="0">
                <a:solidFill>
                  <a:srgbClr val="000066"/>
                </a:solidFill>
                <a:cs typeface="Arial" panose="020B0604020202020204" pitchFamily="34" charset="0"/>
              </a:rPr>
              <a:t>ВЫВОД</a:t>
            </a:r>
          </a:p>
          <a:p>
            <a:r>
              <a:rPr lang="ru-RU" sz="12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Регламентные сроки сопоставимы с общим сроком разработки ПИР и не учитываются договором на выполнение работ</a:t>
            </a:r>
            <a:endParaRPr lang="ru-RU" sz="12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658590518"/>
              </p:ext>
            </p:extLst>
          </p:nvPr>
        </p:nvGraphicFramePr>
        <p:xfrm>
          <a:off x="54963" y="1340768"/>
          <a:ext cx="5759624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Плюс 7"/>
          <p:cNvSpPr/>
          <p:nvPr/>
        </p:nvSpPr>
        <p:spPr>
          <a:xfrm>
            <a:off x="5108916" y="1878464"/>
            <a:ext cx="560648" cy="504503"/>
          </a:xfrm>
          <a:prstGeom prst="mathPlus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9525" y="673646"/>
            <a:ext cx="857250" cy="623416"/>
          </a:xfrm>
          <a:prstGeom prst="roundRect">
            <a:avLst/>
          </a:prstGeom>
          <a:solidFill>
            <a:srgbClr val="C9E1F3"/>
          </a:solidFill>
          <a:ln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b="1" dirty="0">
                <a:solidFill>
                  <a:srgbClr val="000066"/>
                </a:solidFill>
                <a:cs typeface="Arial" panose="020B0604020202020204" pitchFamily="34" charset="0"/>
              </a:rPr>
              <a:t>Сроки, рабочие дня  </a:t>
            </a:r>
          </a:p>
        </p:txBody>
      </p:sp>
      <p:sp>
        <p:nvSpPr>
          <p:cNvPr id="14" name="Равно 13"/>
          <p:cNvSpPr/>
          <p:nvPr/>
        </p:nvSpPr>
        <p:spPr>
          <a:xfrm>
            <a:off x="5292080" y="4794839"/>
            <a:ext cx="344624" cy="410344"/>
          </a:xfrm>
          <a:prstGeom prst="mathEqual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Стрелка вправо 14"/>
          <p:cNvSpPr/>
          <p:nvPr/>
        </p:nvSpPr>
        <p:spPr>
          <a:xfrm>
            <a:off x="5848584" y="5611982"/>
            <a:ext cx="399346" cy="481702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люс 15"/>
          <p:cNvSpPr/>
          <p:nvPr/>
        </p:nvSpPr>
        <p:spPr>
          <a:xfrm>
            <a:off x="5140546" y="2815868"/>
            <a:ext cx="560648" cy="504503"/>
          </a:xfrm>
          <a:prstGeom prst="mathPlus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люс 16"/>
          <p:cNvSpPr/>
          <p:nvPr/>
        </p:nvSpPr>
        <p:spPr>
          <a:xfrm>
            <a:off x="5175052" y="3764773"/>
            <a:ext cx="560648" cy="504503"/>
          </a:xfrm>
          <a:prstGeom prst="mathPlus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64007" y="5870086"/>
            <a:ext cx="5046453" cy="560717"/>
          </a:xfrm>
          <a:prstGeom prst="roundRect">
            <a:avLst/>
          </a:prstGeom>
          <a:solidFill>
            <a:schemeClr val="bg1"/>
          </a:solidFill>
          <a:ln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ФАКТИЧЕСКИЕ  СРОКИ – </a:t>
            </a:r>
            <a:r>
              <a:rPr lang="ru-RU" sz="1200" b="1" u="sng" dirty="0" smtClean="0">
                <a:solidFill>
                  <a:srgbClr val="FF0000"/>
                </a:solidFill>
                <a:cs typeface="Arial" panose="020B0604020202020204" pitchFamily="34" charset="0"/>
              </a:rPr>
              <a:t>БОЛЕЕ ОДНОГО ГОДА </a:t>
            </a:r>
            <a:endParaRPr lang="ru-RU" sz="1200" b="1" u="sng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46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0" y="0"/>
            <a:ext cx="9108504" cy="812056"/>
          </a:xfrm>
          <a:prstGeom prst="rect">
            <a:avLst/>
          </a:prstGeom>
        </p:spPr>
        <p:txBody>
          <a:bodyPr anchor="ctr"/>
          <a:lstStyle/>
          <a:p>
            <a:pPr marL="266700" algn="ctr">
              <a:defRPr/>
            </a:pPr>
            <a:r>
              <a:rPr lang="ru-RU" sz="2000" b="1" dirty="0" smtClean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Пути решения проблемы определения перспективных объемов потребления </a:t>
            </a:r>
            <a:r>
              <a:rPr lang="ru-RU" sz="2000" b="1" dirty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газа на ГРС</a:t>
            </a:r>
          </a:p>
        </p:txBody>
      </p:sp>
      <p:sp>
        <p:nvSpPr>
          <p:cNvPr id="8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3505200" y="6525344"/>
            <a:ext cx="2133600" cy="332656"/>
          </a:xfrm>
        </p:spPr>
        <p:txBody>
          <a:bodyPr/>
          <a:lstStyle/>
          <a:p>
            <a:pPr algn="ctr">
              <a:defRPr/>
            </a:pPr>
            <a:fld id="{81565D0F-133A-48B9-9DEC-482B21D4A337}" type="slidenum">
              <a:rPr lang="ru-RU" sz="1400" smtClean="0">
                <a:solidFill>
                  <a:schemeClr val="bg1"/>
                </a:solidFill>
              </a:rPr>
              <a:pPr algn="ctr">
                <a:defRPr/>
              </a:pPr>
              <a:t>7</a:t>
            </a:fld>
            <a:endParaRPr lang="ru-RU" sz="1400" dirty="0">
              <a:solidFill>
                <a:schemeClr val="bg1"/>
              </a:solidFill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502865042"/>
              </p:ext>
            </p:extLst>
          </p:nvPr>
        </p:nvGraphicFramePr>
        <p:xfrm>
          <a:off x="-87809" y="1340768"/>
          <a:ext cx="9284122" cy="4032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7623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0865C95-A40B-4773-A667-70F1460C80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>
                                            <p:graphicEl>
                                              <a:dgm id="{E0865C95-A40B-4773-A667-70F1460C80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AA7E60D-C105-4D63-846A-3BFF778AB7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>
                                            <p:graphicEl>
                                              <a:dgm id="{CAA7E60D-C105-4D63-846A-3BFF778AB7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EC23F21-84D3-4D53-848D-51D16150AF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>
                                            <p:graphicEl>
                                              <a:dgm id="{0EC23F21-84D3-4D53-848D-51D16150AF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DD5598D-C2CE-4A7B-B0A2-885A5C48A0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>
                                            <p:graphicEl>
                                              <a:dgm id="{CDD5598D-C2CE-4A7B-B0A2-885A5C48A0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 uiExpand="1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0" y="0"/>
            <a:ext cx="9108504" cy="812056"/>
          </a:xfrm>
          <a:prstGeom prst="rect">
            <a:avLst/>
          </a:prstGeom>
        </p:spPr>
        <p:txBody>
          <a:bodyPr anchor="ctr"/>
          <a:lstStyle/>
          <a:p>
            <a:pPr marL="266700" algn="ctr">
              <a:defRPr/>
            </a:pPr>
            <a:r>
              <a:rPr lang="ru-RU" sz="2000" b="1" dirty="0" smtClean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Современный подход к унификации проектных решений для ГРС</a:t>
            </a:r>
            <a:endParaRPr lang="ru-RU" sz="2000" b="1" dirty="0">
              <a:solidFill>
                <a:srgbClr val="000066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3505200" y="6525344"/>
            <a:ext cx="2133600" cy="332656"/>
          </a:xfrm>
        </p:spPr>
        <p:txBody>
          <a:bodyPr/>
          <a:lstStyle/>
          <a:p>
            <a:pPr algn="ctr">
              <a:defRPr/>
            </a:pPr>
            <a:fld id="{81565D0F-133A-48B9-9DEC-482B21D4A337}" type="slidenum">
              <a:rPr lang="ru-RU" sz="1400" smtClean="0">
                <a:solidFill>
                  <a:schemeClr val="bg1"/>
                </a:solidFill>
              </a:rPr>
              <a:pPr algn="ctr">
                <a:defRPr/>
              </a:pPr>
              <a:t>8</a:t>
            </a:fld>
            <a:endParaRPr lang="ru-RU" sz="1400" dirty="0">
              <a:solidFill>
                <a:schemeClr val="bg1"/>
              </a:solidFill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669455556"/>
              </p:ext>
            </p:extLst>
          </p:nvPr>
        </p:nvGraphicFramePr>
        <p:xfrm>
          <a:off x="-140122" y="908720"/>
          <a:ext cx="9284122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7153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0865C95-A40B-4773-A667-70F1460C80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dgm id="{E0865C95-A40B-4773-A667-70F1460C80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AA7E60D-C105-4D63-846A-3BFF778AB7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>
                                            <p:graphicEl>
                                              <a:dgm id="{CAA7E60D-C105-4D63-846A-3BFF778AB7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76457EA-37EE-4A5C-8B1A-0F585B0EE5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dgm id="{776457EA-37EE-4A5C-8B1A-0F585B0EE5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02D8190-A7FC-4C6B-9AF2-A254708836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>
                                            <p:graphicEl>
                                              <a:dgm id="{802D8190-A7FC-4C6B-9AF2-A254708836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ADCE190-4184-417E-A440-DA3413B38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>
                                            <p:graphicEl>
                                              <a:dgm id="{8ADCE190-4184-417E-A440-DA3413B386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16975C5-9E2B-440B-9FFB-DF23362B60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>
                                            <p:graphicEl>
                                              <a:dgm id="{516975C5-9E2B-440B-9FFB-DF23362B60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5123731" y="5047134"/>
            <a:ext cx="2462944" cy="648072"/>
          </a:xfrm>
          <a:prstGeom prst="roundRect">
            <a:avLst/>
          </a:prstGeom>
          <a:solidFill>
            <a:srgbClr val="AAD0EC"/>
          </a:solidFill>
          <a:ln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570906" y="5037609"/>
            <a:ext cx="2462944" cy="648072"/>
          </a:xfrm>
          <a:prstGeom prst="roundRect">
            <a:avLst/>
          </a:prstGeom>
          <a:solidFill>
            <a:srgbClr val="AAD0EC"/>
          </a:solidFill>
          <a:ln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123409" y="1485714"/>
            <a:ext cx="2462944" cy="648072"/>
          </a:xfrm>
          <a:prstGeom prst="roundRect">
            <a:avLst/>
          </a:prstGeom>
          <a:solidFill>
            <a:srgbClr val="AAD0EC"/>
          </a:solidFill>
          <a:ln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547664" y="1484784"/>
            <a:ext cx="2462944" cy="648072"/>
          </a:xfrm>
          <a:prstGeom prst="roundRect">
            <a:avLst/>
          </a:prstGeom>
          <a:solidFill>
            <a:srgbClr val="AAD0EC"/>
          </a:solidFill>
          <a:ln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0" y="0"/>
            <a:ext cx="9108504" cy="812056"/>
          </a:xfrm>
          <a:prstGeom prst="rect">
            <a:avLst/>
          </a:prstGeom>
        </p:spPr>
        <p:txBody>
          <a:bodyPr anchor="ctr"/>
          <a:lstStyle/>
          <a:p>
            <a:pPr marL="266700" algn="ctr">
              <a:defRPr/>
            </a:pPr>
            <a:r>
              <a:rPr lang="ru-RU" sz="2000" b="1" dirty="0" smtClean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Жизненный цикл УПР по ГРС</a:t>
            </a:r>
            <a:endParaRPr lang="ru-RU" sz="2000" b="1" dirty="0">
              <a:solidFill>
                <a:srgbClr val="000066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3505200" y="6525344"/>
            <a:ext cx="2133600" cy="332656"/>
          </a:xfrm>
        </p:spPr>
        <p:txBody>
          <a:bodyPr/>
          <a:lstStyle/>
          <a:p>
            <a:pPr algn="ctr">
              <a:defRPr/>
            </a:pPr>
            <a:fld id="{81565D0F-133A-48B9-9DEC-482B21D4A337}" type="slidenum">
              <a:rPr lang="ru-RU" sz="1400" smtClean="0">
                <a:solidFill>
                  <a:schemeClr val="bg1"/>
                </a:solidFill>
              </a:rPr>
              <a:pPr algn="ctr">
                <a:defRPr/>
              </a:pPr>
              <a:t>9</a:t>
            </a:fld>
            <a:endParaRPr lang="ru-RU" sz="1400" dirty="0">
              <a:solidFill>
                <a:schemeClr val="bg1"/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675955643"/>
              </p:ext>
            </p:extLst>
          </p:nvPr>
        </p:nvGraphicFramePr>
        <p:xfrm>
          <a:off x="-1548680" y="620688"/>
          <a:ext cx="12241360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Овал 14"/>
          <p:cNvSpPr/>
          <p:nvPr/>
        </p:nvSpPr>
        <p:spPr>
          <a:xfrm>
            <a:off x="2924315" y="2065902"/>
            <a:ext cx="3295370" cy="3038289"/>
          </a:xfrm>
          <a:prstGeom prst="ellipse">
            <a:avLst/>
          </a:prstGeom>
          <a:blipFill rotWithShape="1">
            <a:blip r:embed="rId7"/>
            <a:stretch>
              <a:fillRect/>
            </a:stretch>
          </a:blipFill>
          <a:ln>
            <a:solidFill>
              <a:srgbClr val="7F7F7F"/>
            </a:solidFill>
          </a:ln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31290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theme/theme1.xml><?xml version="1.0" encoding="utf-8"?>
<a:theme xmlns:a="http://schemas.openxmlformats.org/drawingml/2006/main" name="1_Шаблон Презентации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21176</TotalTime>
  <Words>772</Words>
  <Application>Microsoft Macintosh PowerPoint</Application>
  <PresentationFormat>Экран (4:3)</PresentationFormat>
  <Paragraphs>136</Paragraphs>
  <Slides>14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14</vt:i4>
      </vt:variant>
    </vt:vector>
  </HeadingPairs>
  <TitlesOfParts>
    <vt:vector size="16" baseType="lpstr">
      <vt:lpstr>1_Шаблон Презентации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</dc:title>
  <dc:creator>Алексей Кожин</dc:creator>
  <cp:lastModifiedBy>А.Ганбаров</cp:lastModifiedBy>
  <cp:revision>927</cp:revision>
  <cp:lastPrinted>2015-10-26T13:26:30Z</cp:lastPrinted>
  <dcterms:created xsi:type="dcterms:W3CDTF">2013-06-20T10:17:24Z</dcterms:created>
  <dcterms:modified xsi:type="dcterms:W3CDTF">2016-10-26T04:40:36Z</dcterms:modified>
</cp:coreProperties>
</file>