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1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0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5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1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1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1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ACCF-F9AE-4DC0-A64A-E9C8CABA731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4769-5095-4793-8FBB-C8505CD2C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3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5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3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51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</cp:revision>
  <dcterms:created xsi:type="dcterms:W3CDTF">2018-10-18T09:27:37Z</dcterms:created>
  <dcterms:modified xsi:type="dcterms:W3CDTF">2018-10-24T01:47:42Z</dcterms:modified>
</cp:coreProperties>
</file>