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7" r:id="rId1"/>
    <p:sldMasterId id="2147483681" r:id="rId2"/>
    <p:sldMasterId id="2147483700" r:id="rId3"/>
    <p:sldMasterId id="2147483706" r:id="rId4"/>
    <p:sldMasterId id="2147483697" r:id="rId5"/>
  </p:sldMasterIdLst>
  <p:notesMasterIdLst>
    <p:notesMasterId r:id="rId18"/>
  </p:notesMasterIdLst>
  <p:handoutMasterIdLst>
    <p:handoutMasterId r:id="rId19"/>
  </p:handoutMasterIdLst>
  <p:sldIdLst>
    <p:sldId id="256" r:id="rId6"/>
    <p:sldId id="295" r:id="rId7"/>
    <p:sldId id="259" r:id="rId8"/>
    <p:sldId id="293" r:id="rId9"/>
    <p:sldId id="292" r:id="rId10"/>
    <p:sldId id="286" r:id="rId11"/>
    <p:sldId id="299" r:id="rId12"/>
    <p:sldId id="297" r:id="rId13"/>
    <p:sldId id="300" r:id="rId14"/>
    <p:sldId id="284" r:id="rId15"/>
    <p:sldId id="287" r:id="rId16"/>
    <p:sldId id="279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6253">
          <p15:clr>
            <a:srgbClr val="A4A3A4"/>
          </p15:clr>
        </p15:guide>
        <p15:guide id="2" pos="42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FF3300"/>
    <a:srgbClr val="3399FF"/>
    <a:srgbClr val="0066CC"/>
    <a:srgbClr val="003366"/>
    <a:srgbClr val="00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3" autoAdjust="0"/>
    <p:restoredTop sz="86190" autoAdjust="0"/>
  </p:normalViewPr>
  <p:slideViewPr>
    <p:cSldViewPr snapToGrid="0">
      <p:cViewPr varScale="1">
        <p:scale>
          <a:sx n="43" d="100"/>
          <a:sy n="43" d="100"/>
        </p:scale>
        <p:origin x="1459" y="43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200" d="100"/>
          <a:sy n="200" d="100"/>
        </p:scale>
        <p:origin x="-72" y="4386"/>
      </p:cViewPr>
      <p:guideLst>
        <p:guide orient="horz" pos="6253"/>
        <p:guide pos="428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40;&#1047;&#1053;&#1054;&#1045;\&#1055;&#1088;&#1077;&#1079;&#1077;&#1085;&#1090;&#1072;&#1094;&#1080;&#1080;,%20&#1082;&#1086;&#1085;&#1092;&#1077;&#1088;&#1077;&#1085;&#1094;&#1080;&#1080;\&#1053;&#1055;&#1050;\&#1052;&#1077;&#1078;&#1076;&#1091;&#1085;&#1072;&#1088;&#1086;&#1076;&#1085;&#1072;&#1103;%20&#1082;&#1086;&#1085;&#1092;&#1077;&#1088;&#1077;&#1085;&#1094;&#1080;&#1103;%20&#1052;&#1086;&#1089;&#1082;&#1074;&#1072;%202016\&#1043;&#1088;&#1072;&#1092;&#1080;&#108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40;&#1047;&#1053;&#1054;&#1045;\&#1055;&#1088;&#1077;&#1079;&#1077;&#1085;&#1090;&#1072;&#1094;&#1080;&#1080;,%20&#1082;&#1086;&#1085;&#1092;&#1077;&#1088;&#1077;&#1085;&#1094;&#1080;&#1080;\&#1053;&#1055;&#1050;\&#1052;&#1077;&#1078;&#1076;&#1091;&#1085;&#1072;&#1088;&#1086;&#1076;&#1085;&#1072;&#1103;%20&#1082;&#1086;&#1085;&#1092;&#1077;&#1088;&#1077;&#1085;&#1094;&#1080;&#1103;%20&#1052;&#1086;&#1089;&#1082;&#1074;&#1072;%202016\&#1043;&#1088;&#1072;&#1092;&#1080;&#1082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1056;&#1072;&#1089;&#1095;&#1077;&#1090;&#1099;\&#1041;&#1099;&#1076;&#1083;&#1086;&#1082;&#1086;&#1076;\&#1055;&#1088;&#1086;&#1075;&#1088;&#1072;&#1084;&#1084;&#1080;&#1088;&#1086;&#1074;&#1072;&#1085;&#1080;&#1077;\VBA\&#1052;&#1072;&#1082;&#1088;&#1086;&#1089;&#1099;\292%20v.3.6%20&#1058;&#1102;&#1083;&#1103;&#1095;&#1080;%202018.xlsm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40;&#1047;&#1053;&#1054;&#1045;\&#1055;&#1088;&#1077;&#1079;&#1077;&#1085;&#1090;&#1072;&#1094;&#1080;&#1080;,%20&#1082;&#1086;&#1085;&#1092;&#1077;&#1088;&#1077;&#1085;&#1094;&#1080;&#1080;\&#1053;&#1055;&#1050;\&#1052;&#1077;&#1078;&#1076;&#1091;&#1085;&#1072;&#1088;&#1086;&#1076;&#1085;&#1072;&#1103;%20&#1082;&#1086;&#1085;&#1092;&#1077;&#1088;&#1077;&#1085;&#1094;&#1080;&#1103;%20&#1052;&#1086;&#1089;&#1082;&#1074;&#1072;%202016\&#1043;&#1088;&#1072;&#1092;&#1080;&#1082;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156724053561139E-2"/>
          <c:y val="0.34475597884631232"/>
          <c:w val="0.89916299657458121"/>
          <c:h val="0.5906290719780779"/>
        </c:manualLayout>
      </c:layout>
      <c:ofPieChart>
        <c:ofPieType val="pie"/>
        <c:varyColors val="1"/>
        <c:ser>
          <c:idx val="0"/>
          <c:order val="0"/>
          <c:dPt>
            <c:idx val="4"/>
            <c:bubble3D val="0"/>
            <c:explosion val="25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/>
                      <a:t>2</a:t>
                    </a:r>
                    <a:r>
                      <a:rPr lang="en-US"/>
                      <a:t>8</a:t>
                    </a:r>
                    <a:r>
                      <a:rPr lang="en-US" smtClean="0"/>
                      <a:t>%</a:t>
                    </a:r>
                    <a:endParaRPr lang="ru-RU" smtClean="0"/>
                  </a:p>
                  <a:p>
                    <a:r>
                      <a:rPr lang="ru-RU" smtClean="0"/>
                      <a:t>1633 км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/>
                      <a:t>4</a:t>
                    </a:r>
                    <a:r>
                      <a:rPr lang="en-US"/>
                      <a:t>0</a:t>
                    </a:r>
                    <a:r>
                      <a:rPr lang="en-US" smtClean="0"/>
                      <a:t>%</a:t>
                    </a:r>
                    <a:endParaRPr lang="ru-RU" smtClean="0"/>
                  </a:p>
                  <a:p>
                    <a:r>
                      <a:rPr lang="ru-RU" smtClean="0"/>
                      <a:t>2320км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/>
                      <a:t>1</a:t>
                    </a:r>
                    <a:r>
                      <a:rPr lang="en-US"/>
                      <a:t>5</a:t>
                    </a:r>
                    <a:r>
                      <a:rPr lang="en-US" smtClean="0"/>
                      <a:t>%</a:t>
                    </a:r>
                    <a:endParaRPr lang="ru-RU" smtClean="0"/>
                  </a:p>
                  <a:p>
                    <a:r>
                      <a:rPr lang="ru-RU" smtClean="0"/>
                      <a:t>863 км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000"/>
                      <a:t>1</a:t>
                    </a:r>
                    <a:r>
                      <a:rPr lang="en-US"/>
                      <a:t>7</a:t>
                    </a:r>
                    <a:r>
                      <a:rPr lang="en-US" smtClean="0"/>
                      <a:t>%</a:t>
                    </a:r>
                    <a:endParaRPr lang="ru-RU" smtClean="0"/>
                  </a:p>
                  <a:p>
                    <a:r>
                      <a:rPr lang="ru-RU" smtClean="0"/>
                      <a:t>946 км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000"/>
                      <a:t>3</a:t>
                    </a:r>
                    <a:r>
                      <a:rPr lang="en-US"/>
                      <a:t>2</a:t>
                    </a:r>
                    <a:r>
                      <a:rPr lang="en-US" smtClean="0"/>
                      <a:t>%</a:t>
                    </a:r>
                    <a:endParaRPr lang="ru-RU" smtClean="0"/>
                  </a:p>
                  <a:p>
                    <a:r>
                      <a:rPr lang="ru-RU" smtClean="0"/>
                      <a:t>1809 км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Лист1!$D$62:$D$65</c:f>
              <c:strCache>
                <c:ptCount val="4"/>
                <c:pt idx="0">
                  <c:v>Со стационарными камерами</c:v>
                </c:pt>
                <c:pt idx="1">
                  <c:v>С временными камерами</c:v>
                </c:pt>
                <c:pt idx="2">
                  <c:v>Нецелесообразно</c:v>
                </c:pt>
                <c:pt idx="3">
                  <c:v>В стадии подготовки</c:v>
                </c:pt>
              </c:strCache>
            </c:strRef>
          </c:cat>
          <c:val>
            <c:numRef>
              <c:f>Лист1!$C$62:$C$65</c:f>
              <c:numCache>
                <c:formatCode>General</c:formatCode>
                <c:ptCount val="4"/>
                <c:pt idx="0">
                  <c:v>1633</c:v>
                </c:pt>
                <c:pt idx="1">
                  <c:v>2320</c:v>
                </c:pt>
                <c:pt idx="2">
                  <c:v>863</c:v>
                </c:pt>
                <c:pt idx="3">
                  <c:v>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/>
      </c:ofPieChart>
    </c:plotArea>
    <c:legend>
      <c:legendPos val="t"/>
      <c:layout>
        <c:manualLayout>
          <c:xMode val="edge"/>
          <c:yMode val="edge"/>
          <c:x val="0"/>
          <c:y val="3.8774386094471432E-2"/>
          <c:w val="0.9990491032370955"/>
          <c:h val="0.25094210467019923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0969776957549"/>
          <c:y val="0.21512496222044625"/>
          <c:w val="0.59411714967409379"/>
          <c:h val="0.63657786171906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Лист1!$F$38</c:f>
              <c:strCache>
                <c:ptCount val="1"/>
                <c:pt idx="0">
                  <c:v>Общий объем ВТД</c:v>
                </c:pt>
              </c:strCache>
            </c:strRef>
          </c:tx>
          <c:spPr>
            <a:solidFill>
              <a:srgbClr val="00CCFF"/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Лист1!$E$42:$E$47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Лист1!$F$42:$F$47</c:f>
              <c:numCache>
                <c:formatCode>General</c:formatCode>
                <c:ptCount val="6"/>
                <c:pt idx="0">
                  <c:v>800.4</c:v>
                </c:pt>
                <c:pt idx="1">
                  <c:v>572.66</c:v>
                </c:pt>
                <c:pt idx="2">
                  <c:v>474.25</c:v>
                </c:pt>
                <c:pt idx="3">
                  <c:v>597.31999999999982</c:v>
                </c:pt>
                <c:pt idx="4">
                  <c:v>603.54999999999973</c:v>
                </c:pt>
                <c:pt idx="5">
                  <c:v>1107.8899999999999</c:v>
                </c:pt>
              </c:numCache>
            </c:numRef>
          </c:val>
        </c:ser>
        <c:ser>
          <c:idx val="1"/>
          <c:order val="1"/>
          <c:tx>
            <c:strRef>
              <c:f>Лист1!$G$38</c:f>
              <c:strCache>
                <c:ptCount val="1"/>
                <c:pt idx="0">
                  <c:v>Из них впервые</c:v>
                </c:pt>
              </c:strCache>
            </c:strRef>
          </c:tx>
          <c:spPr>
            <a:solidFill>
              <a:srgbClr val="FF33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Лист1!$E$42:$E$47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Лист1!$G$42:$G$47</c:f>
              <c:numCache>
                <c:formatCode>General</c:formatCode>
                <c:ptCount val="6"/>
                <c:pt idx="0">
                  <c:v>252.9</c:v>
                </c:pt>
                <c:pt idx="1">
                  <c:v>511.66</c:v>
                </c:pt>
                <c:pt idx="2">
                  <c:v>333.25</c:v>
                </c:pt>
                <c:pt idx="3">
                  <c:v>481.32</c:v>
                </c:pt>
                <c:pt idx="4">
                  <c:v>187.95000000000005</c:v>
                </c:pt>
                <c:pt idx="5">
                  <c:v>256.01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89034280"/>
        <c:axId val="136321224"/>
      </c:barChart>
      <c:catAx>
        <c:axId val="89034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6321224"/>
        <c:crosses val="autoZero"/>
        <c:auto val="1"/>
        <c:lblAlgn val="ctr"/>
        <c:lblOffset val="100"/>
        <c:noMultiLvlLbl val="0"/>
      </c:catAx>
      <c:valAx>
        <c:axId val="1363212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Протяженность обследования, км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903428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9471623334368824"/>
          <c:y val="0.22010168804773325"/>
          <c:w val="0.19401638669021681"/>
          <c:h val="0.5907400764994377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Газопроводы с подкладными кольцами (Всего</a:t>
            </a:r>
            <a:r>
              <a:rPr lang="ru-RU" baseline="0" dirty="0" smtClean="0"/>
              <a:t> </a:t>
            </a:r>
            <a:r>
              <a:rPr lang="ru-RU" dirty="0" smtClean="0"/>
              <a:t>357 км)</a:t>
            </a:r>
            <a:endParaRPr lang="ru-RU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8.0377037153046185E-2"/>
          <c:y val="0.1162227381322114"/>
          <c:w val="0.49328582198174664"/>
          <c:h val="0.83770874955506103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Лист1!$D$81:$D$85</c:f>
              <c:strCache>
                <c:ptCount val="5"/>
                <c:pt idx="0">
                  <c:v>DN 500</c:v>
                </c:pt>
                <c:pt idx="1">
                  <c:v>DN 400</c:v>
                </c:pt>
                <c:pt idx="2">
                  <c:v>DN 350</c:v>
                </c:pt>
                <c:pt idx="3">
                  <c:v>DN 300</c:v>
                </c:pt>
                <c:pt idx="4">
                  <c:v>DN 250</c:v>
                </c:pt>
              </c:strCache>
            </c:strRef>
          </c:cat>
          <c:val>
            <c:numRef>
              <c:f>Лист1!$E$81:$E$85</c:f>
              <c:numCache>
                <c:formatCode>General</c:formatCode>
                <c:ptCount val="5"/>
                <c:pt idx="0">
                  <c:v>61</c:v>
                </c:pt>
                <c:pt idx="1">
                  <c:v>6</c:v>
                </c:pt>
                <c:pt idx="2">
                  <c:v>185.3</c:v>
                </c:pt>
                <c:pt idx="3">
                  <c:v>73.8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094579191877199"/>
          <c:y val="0.1193027550851738"/>
          <c:w val="0.2223875765529309"/>
          <c:h val="0.8776498298126195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42334848675644"/>
          <c:y val="0.27788145393952696"/>
          <c:w val="0.46657631274623512"/>
          <c:h val="0.6906537663196419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'Для отчета'!$A$23</c:f>
              <c:strCache>
                <c:ptCount val="1"/>
                <c:pt idx="0">
                  <c:v>Дефекты геометрии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'Для отчета'!$C$20</c:f>
              <c:strCache>
                <c:ptCount val="1"/>
                <c:pt idx="0">
                  <c:v>0-13</c:v>
                </c:pt>
              </c:strCache>
            </c:strRef>
          </c:cat>
          <c:val>
            <c:numRef>
              <c:f>'Для отчета'!$C$23</c:f>
              <c:numCache>
                <c:formatCode>General</c:formatCode>
                <c:ptCount val="1"/>
                <c:pt idx="0">
                  <c:v>1.4613069973311238E-3</c:v>
                </c:pt>
              </c:numCache>
            </c:numRef>
          </c:val>
        </c:ser>
        <c:ser>
          <c:idx val="0"/>
          <c:order val="1"/>
          <c:tx>
            <c:strRef>
              <c:f>'Для отчета'!$A$21</c:f>
              <c:strCache>
                <c:ptCount val="1"/>
                <c:pt idx="0">
                  <c:v>Потеря металла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'Для отчета'!$C$20</c:f>
              <c:strCache>
                <c:ptCount val="1"/>
                <c:pt idx="0">
                  <c:v>0-13</c:v>
                </c:pt>
              </c:strCache>
            </c:strRef>
          </c:cat>
          <c:val>
            <c:numRef>
              <c:f>'Для отчета'!$C$21</c:f>
              <c:numCache>
                <c:formatCode>General</c:formatCode>
                <c:ptCount val="1"/>
                <c:pt idx="0">
                  <c:v>3.0071770834683349E-3</c:v>
                </c:pt>
              </c:numCache>
            </c:numRef>
          </c:val>
        </c:ser>
        <c:ser>
          <c:idx val="1"/>
          <c:order val="2"/>
          <c:tx>
            <c:strRef>
              <c:f>'Для отчета'!$A$22</c:f>
              <c:strCache>
                <c:ptCount val="1"/>
                <c:pt idx="0">
                  <c:v>Механические повреждения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'Для отчета'!$C$20</c:f>
              <c:strCache>
                <c:ptCount val="1"/>
                <c:pt idx="0">
                  <c:v>0-13</c:v>
                </c:pt>
              </c:strCache>
            </c:strRef>
          </c:cat>
          <c:val>
            <c:numRef>
              <c:f>'Для отчета'!$C$22</c:f>
              <c:numCache>
                <c:formatCode>General</c:formatCode>
                <c:ptCount val="1"/>
                <c:pt idx="0">
                  <c:v>1.5224635783318973E-3</c:v>
                </c:pt>
              </c:numCache>
            </c:numRef>
          </c:val>
        </c:ser>
        <c:ser>
          <c:idx val="3"/>
          <c:order val="3"/>
          <c:tx>
            <c:strRef>
              <c:f>'Для отчета'!$A$24</c:f>
              <c:strCache>
                <c:ptCount val="1"/>
                <c:pt idx="0">
                  <c:v>Трещины</c:v>
                </c:pt>
              </c:strCache>
            </c:strRef>
          </c:tx>
          <c:invertIfNegative val="0"/>
          <c:cat>
            <c:strRef>
              <c:f>'Для отчета'!$C$20</c:f>
              <c:strCache>
                <c:ptCount val="1"/>
                <c:pt idx="0">
                  <c:v>0-13</c:v>
                </c:pt>
              </c:strCache>
            </c:strRef>
          </c:cat>
          <c:val>
            <c:numRef>
              <c:f>'Для отчета'!$C$24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'Для отчета'!$A$25</c:f>
              <c:strCache>
                <c:ptCount val="1"/>
                <c:pt idx="0">
                  <c:v>Сварные соединения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'Для отчета'!$C$20</c:f>
              <c:strCache>
                <c:ptCount val="1"/>
                <c:pt idx="0">
                  <c:v>0-13</c:v>
                </c:pt>
              </c:strCache>
            </c:strRef>
          </c:cat>
          <c:val>
            <c:numRef>
              <c:f>'Для отчета'!$C$25</c:f>
              <c:numCache>
                <c:formatCode>General</c:formatCode>
                <c:ptCount val="1"/>
                <c:pt idx="0">
                  <c:v>6.0632023687721782E-2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136388920"/>
        <c:axId val="136518840"/>
      </c:barChart>
      <c:lineChart>
        <c:grouping val="standard"/>
        <c:varyColors val="0"/>
        <c:ser>
          <c:idx val="6"/>
          <c:order val="5"/>
          <c:marker>
            <c:symbol val="none"/>
          </c:marker>
          <c:trendline>
            <c:spPr>
              <a:ln w="25400"/>
            </c:spPr>
            <c:trendlineType val="linear"/>
            <c:forward val="1"/>
            <c:dispRSqr val="0"/>
            <c:dispEq val="0"/>
          </c:trendline>
          <c:cat>
            <c:strRef>
              <c:f>'Для отчета'!$C$33:$E$33</c:f>
              <c:strCache>
                <c:ptCount val="3"/>
                <c:pt idx="0">
                  <c:v>0-13</c:v>
                </c:pt>
                <c:pt idx="1">
                  <c:v>13-30</c:v>
                </c:pt>
                <c:pt idx="2">
                  <c:v>0-30</c:v>
                </c:pt>
              </c:strCache>
            </c:strRef>
          </c:cat>
          <c:val>
            <c:numRef>
              <c:f>'Для отчета'!$C$31</c:f>
              <c:numCache>
                <c:formatCode>General</c:formatCode>
                <c:ptCount val="1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388920"/>
        <c:axId val="136518840"/>
      </c:lineChart>
      <c:catAx>
        <c:axId val="136388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6518840"/>
        <c:crosses val="autoZero"/>
        <c:auto val="1"/>
        <c:lblAlgn val="ctr"/>
        <c:lblOffset val="100"/>
        <c:noMultiLvlLbl val="0"/>
      </c:catAx>
      <c:valAx>
        <c:axId val="136518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Показатель технического состояния</a:t>
                </a:r>
                <a:r>
                  <a:rPr lang="en-US" sz="12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ru-RU" sz="12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втд</a:t>
                </a:r>
                <a:endParaRPr lang="ru-RU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5825258824495366E-2"/>
              <c:y val="0.308660179079155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638892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"/>
          <c:y val="3.4357866480463121E-3"/>
          <c:w val="1"/>
          <c:h val="0.2193750168609142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63527996500452"/>
          <c:y val="8.9952773076167628E-2"/>
          <c:w val="0.5121217191601054"/>
          <c:h val="0.89388535316351336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pattFill prst="wdUpDiag">
                <a:fgClr>
                  <a:srgbClr val="FFFF00"/>
                </a:fgClr>
                <a:bgClr>
                  <a:srgbClr val="FF3300"/>
                </a:bgClr>
              </a:patt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 smtClean="0"/>
                      <a:t>77</a:t>
                    </a:r>
                    <a:r>
                      <a:rPr lang="en-US" sz="20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803368328958909E-3"/>
                  <c:y val="6.556527140353552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91338582677166E-3"/>
                  <c:y val="-1.37189241171890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ГТКазань!$P$22:$S$22</c:f>
              <c:strCache>
                <c:ptCount val="4"/>
                <c:pt idx="0">
                  <c:v>Неопасные вмятины</c:v>
                </c:pt>
                <c:pt idx="1">
                  <c:v>Вырезать по Инструкции Газнадзор</c:v>
                </c:pt>
                <c:pt idx="2">
                  <c:v>Вырезать по Инструкции Газнадзор и ВНИИГАЗ</c:v>
                </c:pt>
                <c:pt idx="3">
                  <c:v>Вырезать по методике ВНИИГАЗ</c:v>
                </c:pt>
              </c:strCache>
            </c:strRef>
          </c:cat>
          <c:val>
            <c:numRef>
              <c:f>ГТКазань!$P$23:$S$23</c:f>
              <c:numCache>
                <c:formatCode>General</c:formatCode>
                <c:ptCount val="4"/>
                <c:pt idx="0">
                  <c:v>4874</c:v>
                </c:pt>
                <c:pt idx="1">
                  <c:v>58</c:v>
                </c:pt>
                <c:pt idx="2">
                  <c:v>186</c:v>
                </c:pt>
                <c:pt idx="3">
                  <c:v>1245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2485739282589725"/>
          <c:y val="7.3378968910325734E-2"/>
          <c:w val="0.37370123383147968"/>
          <c:h val="0.84556947449756081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spPr>
    <a:solidFill>
      <a:sysClr val="window" lastClr="FFFFFF"/>
    </a:solidFill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0.70384</cdr:x>
      <cdr:y>0.28542</cdr:y>
    </cdr:from>
    <cdr:to>
      <cdr:x>0.924</cdr:x>
      <cdr:y>0.46548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923258" y="14494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ВТД раз в 3 года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0.70743</cdr:x>
      <cdr:y>0.54242</cdr:y>
    </cdr:from>
    <cdr:to>
      <cdr:x>0.92759</cdr:x>
      <cdr:y>0.72248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938162" y="275459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ВТД раз в 3-10 лет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0.70743</cdr:x>
      <cdr:y>0.77284</cdr:y>
    </cdr:from>
    <cdr:to>
      <cdr:x>0.92759</cdr:x>
      <cdr:y>0.9529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938162" y="392472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ВТД раз в 10 лет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C4A50-493F-43DA-B646-C7E4A741ED6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FA769-0649-4EA1-9C2E-135925C3D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24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967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967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C907FF-46BD-4482-9F8D-198FBBCCC08F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629"/>
            <a:ext cx="5438464" cy="4467939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4958" cy="496966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9671"/>
            <a:ext cx="2944958" cy="496966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437124-FBFE-4421-85A9-F2E4F3D9A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15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37124-FBFE-4421-85A9-F2E4F3D9ACC1}" type="slidenum">
              <a:rPr lang="ru-RU" smtClean="0"/>
              <a:pPr>
                <a:defRPr/>
              </a:pPr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1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2306" y="4556879"/>
            <a:ext cx="5308444" cy="4714121"/>
          </a:xfrm>
        </p:spPr>
        <p:txBody>
          <a:bodyPr>
            <a:noAutofit/>
          </a:bodyPr>
          <a:lstStyle/>
          <a:p>
            <a:r>
              <a:rPr lang="ru-RU" sz="900" dirty="0"/>
              <a:t>Магистральный газопровод Оренбург-Заинск DN1000, </a:t>
            </a:r>
            <a:r>
              <a:rPr lang="ru-RU" sz="900" dirty="0" err="1"/>
              <a:t>Р</a:t>
            </a:r>
            <a:r>
              <a:rPr lang="ru-RU" sz="900" baseline="-25000" dirty="0" err="1"/>
              <a:t>р</a:t>
            </a:r>
            <a:r>
              <a:rPr lang="ru-RU" sz="900" dirty="0"/>
              <a:t> – 5,4 </a:t>
            </a:r>
            <a:r>
              <a:rPr lang="ru-RU" sz="900" dirty="0" smtClean="0"/>
              <a:t>МПа 479,6 </a:t>
            </a:r>
            <a:r>
              <a:rPr lang="ru-RU" sz="900" dirty="0"/>
              <a:t>км введен в эксплуатацию в 1971 году, согласно проектной документации предназначен для поставки природного газа (с содержанием сероводорода до 1,5 %) на </a:t>
            </a:r>
            <a:r>
              <a:rPr lang="ru-RU" sz="900" dirty="0" err="1"/>
              <a:t>Заинскую</a:t>
            </a:r>
            <a:r>
              <a:rPr lang="ru-RU" sz="900" dirty="0"/>
              <a:t> ГРЭС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Влажный </a:t>
            </a:r>
            <a:r>
              <a:rPr lang="ru-RU" sz="900" dirty="0"/>
              <a:t>сероводородсодержащий газ, называемый "кислым", который транспортировался по газопроводу, являлся коррозионно-агрессивной средой и мог вызывать сероводородную коррозию обычных трубных сталей (подобных тем, из которых сооружен газопровод Оренбург-Заинск), проявляющуюся в разных формах - от общей равномерной коррозии до водородно-индуцированного растрескивания (ВИР</a:t>
            </a:r>
            <a:r>
              <a:rPr lang="ru-RU" sz="900" dirty="0" smtClean="0"/>
              <a:t>).</a:t>
            </a:r>
            <a:endParaRPr lang="ru-RU" sz="900" dirty="0"/>
          </a:p>
          <a:p>
            <a:r>
              <a:rPr lang="ru-RU" sz="900" dirty="0"/>
              <a:t>Дефекты типа ВИР вызываются воздействием водорода, проникшего в структуру металла через ряд мелких трещин, и обычно проявляются в виде расслоений металла в плоскости прокатки, т.е. параллельно поверхностям листа, и могут развиваться во влажной кислой среде без действия внешней нагрузки. Часто этот вид разрушения сопровождается образованием вздутий на внутренней, контактирующей с сероводородсодержащей средой, поверхности труб. Вздутия вызываются давлением молекулярного водорода, скопившегося в подповерхностном слое металла.</a:t>
            </a:r>
          </a:p>
          <a:p>
            <a:r>
              <a:rPr lang="ru-RU" sz="900" dirty="0" smtClean="0"/>
              <a:t>Исходя </a:t>
            </a:r>
            <a:r>
              <a:rPr lang="ru-RU" sz="900" dirty="0"/>
              <a:t>из характера выявленных дефектов (вздутий на внутренней стенке трубы), имевших место на трубах №№78050, 78350, 81280, </a:t>
            </a:r>
            <a:r>
              <a:rPr lang="ru-RU" sz="900" dirty="0" smtClean="0"/>
              <a:t>81410, </a:t>
            </a:r>
            <a:r>
              <a:rPr lang="ru-RU" sz="900" dirty="0"/>
              <a:t>а также №№78330, 78340, 78360, 78370, 81270 и 81290 газопровода Оренбург-Заинск, можно заключить, что они явились результатом именно ВИР.</a:t>
            </a:r>
          </a:p>
          <a:p>
            <a:r>
              <a:rPr lang="ru-RU" sz="900" dirty="0"/>
              <a:t>По нашему запросу от исполнителя работ по ВТД АО «</a:t>
            </a:r>
            <a:r>
              <a:rPr lang="ru-RU" sz="900" dirty="0" err="1"/>
              <a:t>Оргэнергогаз</a:t>
            </a:r>
            <a:r>
              <a:rPr lang="ru-RU" sz="900" dirty="0"/>
              <a:t>», получен дополнительный перечень дефектов (12 труб) с описанием «возможное расслоение со вспучиванием», для проверки на предмет наличия расслоений. Данный перечень сформирован на основании данных </a:t>
            </a:r>
            <a:r>
              <a:rPr lang="ru-RU" sz="900" dirty="0" err="1"/>
              <a:t>профилеметрии</a:t>
            </a:r>
            <a:r>
              <a:rPr lang="ru-RU" sz="900" dirty="0"/>
              <a:t>, из труб с выявленными дефектами геометрии (вмятины с внутренней стороны трубы).</a:t>
            </a:r>
          </a:p>
          <a:p>
            <a:r>
              <a:rPr lang="ru-RU" sz="900" dirty="0"/>
              <a:t>Исходя из изложенного, можно предположить, что в направленном перечне дефектов указаны не все трубы с расслоениями, а лишь те, </a:t>
            </a:r>
            <a:r>
              <a:rPr lang="ru-RU" sz="900" dirty="0" smtClean="0"/>
              <a:t>на которых расслоение сопровождается дефектами </a:t>
            </a:r>
            <a:r>
              <a:rPr lang="ru-RU" sz="900" dirty="0"/>
              <a:t>геометрии с внутренней стороны, что в конечном итоге не дает возможности сделать достоверную оценку технического состояния трубопровода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Хотелось бы узнать мнение и опыт НПЦ «ВТД» о нюансах по идентификации внутристенных расслоений и достоверности полученных результатов.</a:t>
            </a:r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37124-FBFE-4421-85A9-F2E4F3D9ACC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17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37124-FBFE-4421-85A9-F2E4F3D9ACC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5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506413"/>
            <a:ext cx="4051300" cy="3040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606" y="3871356"/>
            <a:ext cx="5438464" cy="5617027"/>
          </a:xfrm>
        </p:spPr>
        <p:txBody>
          <a:bodyPr>
            <a:normAutofit/>
          </a:bodyPr>
          <a:lstStyle/>
          <a:p>
            <a:r>
              <a:rPr lang="ru-RU" sz="1400" dirty="0"/>
              <a:t>ООО «Газпром трансгаз Казань» эксплуатирует газопроводы общей протяженностью </a:t>
            </a:r>
            <a:r>
              <a:rPr lang="ru-RU" sz="1400" dirty="0" smtClean="0"/>
              <a:t>порядка 6 </a:t>
            </a:r>
            <a:r>
              <a:rPr lang="ru-RU" sz="1400" dirty="0"/>
              <a:t>тыс. км. При этом протяженность газопроводов, оснащённых стационарными камерами запуска-приёма очистных устройств (КЗПОУ) </a:t>
            </a:r>
            <a:r>
              <a:rPr lang="ru-RU" sz="1400" dirty="0" smtClean="0"/>
              <a:t>составляет 28% от общей протяженности газопроводов.</a:t>
            </a:r>
            <a:endParaRPr lang="ru-RU" sz="1400" dirty="0"/>
          </a:p>
          <a:p>
            <a:r>
              <a:rPr lang="ru-RU" sz="1400" dirty="0"/>
              <a:t>Учитывая, что </a:t>
            </a:r>
            <a:r>
              <a:rPr lang="ru-RU" sz="1400" dirty="0" smtClean="0"/>
              <a:t>остальные 72% </a:t>
            </a:r>
            <a:r>
              <a:rPr lang="ru-RU" sz="1400" dirty="0"/>
              <a:t>газопроводов и газопроводов-отводов не </a:t>
            </a:r>
            <a:r>
              <a:rPr lang="ru-RU" sz="1400" dirty="0" smtClean="0"/>
              <a:t>подготовлены </a:t>
            </a:r>
            <a:r>
              <a:rPr lang="ru-RU" sz="1400" dirty="0"/>
              <a:t>к проведению ВТД, а других более объективных способов </a:t>
            </a:r>
            <a:r>
              <a:rPr lang="ru-RU" sz="1400" dirty="0" smtClean="0"/>
              <a:t>диагностики, </a:t>
            </a:r>
            <a:r>
              <a:rPr lang="ru-RU" sz="1400" dirty="0"/>
              <a:t>для оценки технического состояния газопроводов в настоящее время не существует, наше Общество планомерно с 2008 года проводит комплекс мероприятий по подготовке и проведению ВТД на неоснащенных стационарными КЗПОУ участках </a:t>
            </a:r>
            <a:r>
              <a:rPr lang="ru-RU" sz="1400" dirty="0" smtClean="0"/>
              <a:t>газопроводов с преимущественным применением временных камер запуска-приема очистных устройств. </a:t>
            </a:r>
          </a:p>
          <a:p>
            <a:r>
              <a:rPr lang="ru-RU" sz="1400" dirty="0" smtClean="0"/>
              <a:t>За счет выполненных мероприятий протяженность газопроводов на которых проведено ВТД возросло с 28 до 65</a:t>
            </a:r>
            <a:r>
              <a:rPr lang="ru-RU" sz="1400" dirty="0"/>
              <a:t>%, в том </a:t>
            </a:r>
            <a:r>
              <a:rPr lang="ru-RU" sz="1400" dirty="0" smtClean="0"/>
              <a:t>числе ВТД выполнено на 12 нитках </a:t>
            </a:r>
            <a:r>
              <a:rPr lang="ru-RU" sz="1400" dirty="0"/>
              <a:t>подводных </a:t>
            </a:r>
            <a:r>
              <a:rPr lang="ru-RU" sz="1400" dirty="0" smtClean="0"/>
              <a:t>переходов.</a:t>
            </a:r>
          </a:p>
          <a:p>
            <a:r>
              <a:rPr lang="ru-RU" sz="1400" dirty="0" smtClean="0"/>
              <a:t>Из </a:t>
            </a:r>
            <a:r>
              <a:rPr lang="ru-RU" sz="1400" dirty="0"/>
              <a:t>35</a:t>
            </a:r>
            <a:r>
              <a:rPr lang="ru-RU" sz="1400" dirty="0" smtClean="0"/>
              <a:t>% не диагностированных газопроводов 15 % протяженности на текущий момент подготавливать к ВТД нецелесообразно по </a:t>
            </a:r>
            <a:r>
              <a:rPr lang="ru-RU" sz="1400" dirty="0"/>
              <a:t>причине малых диаметров, наличия перемычек, подкладных колец и т.д</a:t>
            </a:r>
            <a:r>
              <a:rPr lang="ru-RU" sz="1400" dirty="0" smtClean="0"/>
              <a:t>., еще по 17% газопроводов ведется работа по подготовке к проведению ВТД.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37124-FBFE-4421-85A9-F2E4F3D9ACC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3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506413"/>
            <a:ext cx="4051300" cy="3040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606" y="3871356"/>
            <a:ext cx="5438464" cy="5617027"/>
          </a:xfrm>
        </p:spPr>
        <p:txBody>
          <a:bodyPr>
            <a:normAutofit/>
          </a:bodyPr>
          <a:lstStyle/>
          <a:p>
            <a:r>
              <a:rPr lang="ru-RU" sz="1400" dirty="0"/>
              <a:t>ООО «Газпром трансгаз Казань» эксплуатирует газопроводы общей протяженностью </a:t>
            </a:r>
            <a:r>
              <a:rPr lang="ru-RU" sz="1400" dirty="0" smtClean="0"/>
              <a:t>порядка 6 </a:t>
            </a:r>
            <a:r>
              <a:rPr lang="ru-RU" sz="1400" dirty="0"/>
              <a:t>тыс. км. При этом протяженность газопроводов, оснащённых стационарными камерами запуска-приёма очистных устройств (КЗПОУ) </a:t>
            </a:r>
            <a:r>
              <a:rPr lang="ru-RU" sz="1400" dirty="0" smtClean="0"/>
              <a:t>составляет 28% от общей протяженности газопроводов.</a:t>
            </a:r>
            <a:endParaRPr lang="ru-RU" sz="1400" dirty="0"/>
          </a:p>
          <a:p>
            <a:r>
              <a:rPr lang="ru-RU" sz="1400" dirty="0"/>
              <a:t>Учитывая, что </a:t>
            </a:r>
            <a:r>
              <a:rPr lang="ru-RU" sz="1400" dirty="0" smtClean="0"/>
              <a:t>остальные 72% </a:t>
            </a:r>
            <a:r>
              <a:rPr lang="ru-RU" sz="1400" dirty="0"/>
              <a:t>газопроводов и газопроводов-отводов не </a:t>
            </a:r>
            <a:r>
              <a:rPr lang="ru-RU" sz="1400" dirty="0" smtClean="0"/>
              <a:t>подготовлены </a:t>
            </a:r>
            <a:r>
              <a:rPr lang="ru-RU" sz="1400" dirty="0"/>
              <a:t>к проведению ВТД, а других более объективных способов </a:t>
            </a:r>
            <a:r>
              <a:rPr lang="ru-RU" sz="1400" dirty="0" smtClean="0"/>
              <a:t>диагностики, </a:t>
            </a:r>
            <a:r>
              <a:rPr lang="ru-RU" sz="1400" dirty="0"/>
              <a:t>для оценки технического состояния газопроводов в настоящее время не существует, наше Общество планомерно с 2008 года проводит комплекс мероприятий по подготовке и проведению ВТД на неоснащенных стационарными КЗПОУ участках </a:t>
            </a:r>
            <a:r>
              <a:rPr lang="ru-RU" sz="1400" dirty="0" smtClean="0"/>
              <a:t>газопроводов с преимущественным применением временных камер запуска-приема очистных устройств. </a:t>
            </a:r>
          </a:p>
          <a:p>
            <a:r>
              <a:rPr lang="ru-RU" sz="1400" dirty="0" smtClean="0"/>
              <a:t>За счет выполненных мероприятий протяженность газопроводов на которых проведено ВТД возросло с 28 до 65</a:t>
            </a:r>
            <a:r>
              <a:rPr lang="ru-RU" sz="1400" dirty="0"/>
              <a:t>%, в том </a:t>
            </a:r>
            <a:r>
              <a:rPr lang="ru-RU" sz="1400" dirty="0" smtClean="0"/>
              <a:t>числе ВТД выполнено на 8 нитках </a:t>
            </a:r>
            <a:r>
              <a:rPr lang="ru-RU" sz="1400" dirty="0"/>
              <a:t>подводных </a:t>
            </a:r>
            <a:r>
              <a:rPr lang="ru-RU" sz="1400" dirty="0" smtClean="0"/>
              <a:t>переходов.</a:t>
            </a:r>
          </a:p>
          <a:p>
            <a:r>
              <a:rPr lang="ru-RU" sz="1400" dirty="0" smtClean="0"/>
              <a:t>Из </a:t>
            </a:r>
            <a:r>
              <a:rPr lang="ru-RU" sz="1400" dirty="0"/>
              <a:t>35</a:t>
            </a:r>
            <a:r>
              <a:rPr lang="ru-RU" sz="1400" dirty="0" smtClean="0"/>
              <a:t>% не диагностированных газопроводов 15 % протяженности на текущий момент подготавливать к ВТД нецелесообразно по </a:t>
            </a:r>
            <a:r>
              <a:rPr lang="ru-RU" sz="1400" dirty="0"/>
              <a:t>причине малых диаметров, наличия перемычек, подкладных колец и т.д</a:t>
            </a:r>
            <a:r>
              <a:rPr lang="ru-RU" sz="1400" dirty="0" smtClean="0"/>
              <a:t>., еще по 20% газопроводов ведется работа по подготовке к проведению ВТД.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37124-FBFE-4421-85A9-F2E4F3D9ACC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3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4127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605" y="4299992"/>
            <a:ext cx="5566815" cy="5152766"/>
          </a:xfrm>
        </p:spPr>
        <p:txBody>
          <a:bodyPr>
            <a:noAutofit/>
          </a:bodyPr>
          <a:lstStyle/>
          <a:p>
            <a:r>
              <a:rPr lang="ru-RU" dirty="0"/>
              <a:t>В процессе подготовки  и проведения ВТД неподготовленных участков газопроводов и подводных переходов возникали различные трудности, такие как:</a:t>
            </a:r>
          </a:p>
          <a:p>
            <a:pPr lvl="0"/>
            <a:r>
              <a:rPr lang="ru-RU" b="1" dirty="0"/>
              <a:t>Большое количество грязи и отложений</a:t>
            </a:r>
            <a:r>
              <a:rPr lang="ru-RU" dirty="0"/>
              <a:t>, при ВТД обводного участка газопровода вокруг г. Н. Челны МГ </a:t>
            </a:r>
            <a:r>
              <a:rPr lang="ru-RU" dirty="0" smtClean="0"/>
              <a:t>Миннибаево-Ижевск (</a:t>
            </a:r>
            <a:r>
              <a:rPr lang="ru-RU" dirty="0"/>
              <a:t>протяженностью 54 км) в 2011 году </a:t>
            </a:r>
            <a:r>
              <a:rPr lang="ru-RU" dirty="0" smtClean="0"/>
              <a:t>пропущено </a:t>
            </a:r>
            <a:r>
              <a:rPr lang="ru-RU" dirty="0"/>
              <a:t>более 40 очистных поршней; при ВТД МГ Оренбург-Заинск (протяженностью 103,6 км) </a:t>
            </a:r>
            <a:r>
              <a:rPr lang="ru-RU" dirty="0" smtClean="0"/>
              <a:t>пропущено </a:t>
            </a:r>
            <a:r>
              <a:rPr lang="ru-RU" dirty="0"/>
              <a:t>11 очистных поршней; при ВТД МГ Миннибаево-Казань (протяженностью 47 км) </a:t>
            </a:r>
            <a:r>
              <a:rPr lang="ru-RU" dirty="0" smtClean="0"/>
              <a:t>пропущено </a:t>
            </a:r>
            <a:r>
              <a:rPr lang="ru-RU" dirty="0"/>
              <a:t>12 очистных поршней.</a:t>
            </a:r>
          </a:p>
          <a:p>
            <a:pPr lvl="0"/>
            <a:r>
              <a:rPr lang="ru-RU" b="1" dirty="0"/>
              <a:t>Наличие подкладных колец на газопроводах</a:t>
            </a:r>
            <a:r>
              <a:rPr lang="ru-RU" dirty="0"/>
              <a:t>, </a:t>
            </a:r>
            <a:endParaRPr lang="ru-RU" dirty="0" smtClean="0"/>
          </a:p>
          <a:p>
            <a:pPr lvl="0"/>
            <a:r>
              <a:rPr lang="ru-RU" b="1" dirty="0" smtClean="0"/>
              <a:t>Наличие </a:t>
            </a:r>
            <a:r>
              <a:rPr lang="ru-RU" b="1" dirty="0"/>
              <a:t>выступающих элементов</a:t>
            </a:r>
            <a:r>
              <a:rPr lang="ru-RU" dirty="0"/>
              <a:t>, прямых врезок (прямая врезка, </a:t>
            </a:r>
            <a:r>
              <a:rPr lang="ru-RU" dirty="0" err="1"/>
              <a:t>метанольница</a:t>
            </a:r>
            <a:r>
              <a:rPr lang="ru-RU" dirty="0"/>
              <a:t>, </a:t>
            </a:r>
            <a:r>
              <a:rPr lang="ru-RU" dirty="0" err="1"/>
              <a:t>конденсатосборник</a:t>
            </a:r>
            <a:r>
              <a:rPr lang="ru-RU" dirty="0"/>
              <a:t> и т.д.), а также дефектов геометрии (вмятины) допущенных при строительстве или в процессе эксплуатации газопровода. Данные дефекты существенно осложняют и затягивают сроки проведения ВТД, а иногда делают просто невыполнимым. Яркий пример – выявленная вмятина на подводном переходе МГ Миннибаево-Ижевск через р. Кама (протяженностью 2 км), фотография на слайде. По результатам пропуска </a:t>
            </a:r>
            <a:r>
              <a:rPr lang="ru-RU" dirty="0" err="1"/>
              <a:t>профилемера</a:t>
            </a:r>
            <a:r>
              <a:rPr lang="ru-RU" dirty="0"/>
              <a:t> было определено, что в зоне фарватера реки на газопроводе имеется значительное сужение до 78%, что не позволило продолжить ВТД магнитными снарядами. В данном случае, работы были частично завершены с </a:t>
            </a:r>
            <a:r>
              <a:rPr lang="ru-RU" dirty="0" smtClean="0"/>
              <a:t>привлечением </a:t>
            </a:r>
            <a:r>
              <a:rPr lang="ru-RU" dirty="0"/>
              <a:t>роботизированного комплекса «</a:t>
            </a:r>
            <a:r>
              <a:rPr lang="en-US" dirty="0" err="1"/>
              <a:t>Introscan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b="1" dirty="0"/>
              <a:t>Низкое рабочее давление и малый расход транспортируемой среды</a:t>
            </a:r>
            <a:r>
              <a:rPr lang="ru-RU" dirty="0"/>
              <a:t>, при проведении ВТД магистрального этанопровода Миннибаево-Казань с разрешенным рабочим давлением 2,0 МПа, возникли определенные сложности с организацией режима работы трубопровода при пропуске тяжелого диагностического оборудования.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37124-FBFE-4421-85A9-F2E4F3D9ACC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75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4127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605" y="4299992"/>
            <a:ext cx="5566815" cy="5152766"/>
          </a:xfrm>
        </p:spPr>
        <p:txBody>
          <a:bodyPr>
            <a:noAutofit/>
          </a:bodyPr>
          <a:lstStyle/>
          <a:p>
            <a:r>
              <a:rPr lang="ru-RU" dirty="0"/>
              <a:t>В процессе подготовки  и проведения ВТД неподготовленных участков газопроводов и подводных переходов возникали различные трудности, такие как:</a:t>
            </a:r>
          </a:p>
          <a:p>
            <a:pPr lvl="0"/>
            <a:r>
              <a:rPr lang="ru-RU" b="1" dirty="0"/>
              <a:t>Большое количество грязи и отложений</a:t>
            </a:r>
            <a:r>
              <a:rPr lang="ru-RU" dirty="0"/>
              <a:t>, при ВТД обводного участка газопровода вокруг г. Н. Челны МГ </a:t>
            </a:r>
            <a:r>
              <a:rPr lang="ru-RU" dirty="0" smtClean="0"/>
              <a:t>Миннибаево-Ижевск (</a:t>
            </a:r>
            <a:r>
              <a:rPr lang="ru-RU" dirty="0"/>
              <a:t>протяженностью 54 км) в 2011 году </a:t>
            </a:r>
            <a:r>
              <a:rPr lang="ru-RU" dirty="0" smtClean="0"/>
              <a:t>пропущено </a:t>
            </a:r>
            <a:r>
              <a:rPr lang="ru-RU" dirty="0"/>
              <a:t>более 40 очистных поршней; при ВТД МГ Оренбург-Заинск (протяженностью 103,6 км) </a:t>
            </a:r>
            <a:r>
              <a:rPr lang="ru-RU" dirty="0" smtClean="0"/>
              <a:t>пропущено </a:t>
            </a:r>
            <a:r>
              <a:rPr lang="ru-RU" dirty="0"/>
              <a:t>11 очистных поршней; при ВТД МГ Миннибаево-Казань (протяженностью 47 км) </a:t>
            </a:r>
            <a:r>
              <a:rPr lang="ru-RU" dirty="0" smtClean="0"/>
              <a:t>пропущено </a:t>
            </a:r>
            <a:r>
              <a:rPr lang="ru-RU" dirty="0"/>
              <a:t>12 очистных поршней.</a:t>
            </a:r>
          </a:p>
          <a:p>
            <a:pPr lvl="0"/>
            <a:r>
              <a:rPr lang="ru-RU" b="1" dirty="0"/>
              <a:t>Наличие подкладных колец на газопроводах</a:t>
            </a:r>
            <a:r>
              <a:rPr lang="ru-RU" dirty="0"/>
              <a:t>, </a:t>
            </a:r>
            <a:endParaRPr lang="ru-RU" dirty="0" smtClean="0"/>
          </a:p>
          <a:p>
            <a:pPr lvl="0"/>
            <a:r>
              <a:rPr lang="ru-RU" b="1" dirty="0" smtClean="0"/>
              <a:t>Наличие </a:t>
            </a:r>
            <a:r>
              <a:rPr lang="ru-RU" b="1" dirty="0"/>
              <a:t>выступающих элементов</a:t>
            </a:r>
            <a:r>
              <a:rPr lang="ru-RU" dirty="0"/>
              <a:t>, прямых врезок (прямая врезка, </a:t>
            </a:r>
            <a:r>
              <a:rPr lang="ru-RU" dirty="0" err="1"/>
              <a:t>метанольница</a:t>
            </a:r>
            <a:r>
              <a:rPr lang="ru-RU" dirty="0"/>
              <a:t>, </a:t>
            </a:r>
            <a:r>
              <a:rPr lang="ru-RU" dirty="0" err="1"/>
              <a:t>конденсатосборник</a:t>
            </a:r>
            <a:r>
              <a:rPr lang="ru-RU" dirty="0"/>
              <a:t> и т.д.), а также дефектов геометрии (вмятины) допущенных при строительстве или в процессе эксплуатации газопровода. Данные дефекты существенно осложняют и затягивают сроки проведения ВТД, а иногда делают просто невыполнимым. Яркий пример – выявленная вмятина на подводном переходе МГ Миннибаево-Ижевск через р. Кама (протяженностью 2 км), фотография на слайде. По результатам пропуска </a:t>
            </a:r>
            <a:r>
              <a:rPr lang="ru-RU" dirty="0" err="1"/>
              <a:t>профилемера</a:t>
            </a:r>
            <a:r>
              <a:rPr lang="ru-RU" dirty="0"/>
              <a:t> было определено, что в зоне фарватера реки на газопроводе имеется значительное сужение до 78%, что не позволило продолжить ВТД магнитными снарядами. В данном случае, работы были частично завершены с </a:t>
            </a:r>
            <a:r>
              <a:rPr lang="ru-RU" dirty="0" smtClean="0"/>
              <a:t>привлечением </a:t>
            </a:r>
            <a:r>
              <a:rPr lang="ru-RU" dirty="0"/>
              <a:t>роботизированного комплекса «</a:t>
            </a:r>
            <a:r>
              <a:rPr lang="en-US" dirty="0" err="1"/>
              <a:t>Introscan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b="1" dirty="0"/>
              <a:t>Низкое рабочее давление и малый расход транспортируемой среды</a:t>
            </a:r>
            <a:r>
              <a:rPr lang="ru-RU" dirty="0"/>
              <a:t>, при проведении ВТД магистрального этанопровода Миннибаево-Казань с разрешенным рабочим давлением 2,0 МПа, возникли определенные сложности с организацией режима работы трубопровода при пропуске тяжелого диагностического оборудования.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37124-FBFE-4421-85A9-F2E4F3D9ACC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7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42793" y="4525258"/>
            <a:ext cx="6312090" cy="5119971"/>
          </a:xfrm>
        </p:spPr>
        <p:txBody>
          <a:bodyPr>
            <a:normAutofit/>
          </a:bodyPr>
          <a:lstStyle/>
          <a:p>
            <a:pPr marL="232509" indent="-232509"/>
            <a:r>
              <a:rPr lang="ru-RU" dirty="0"/>
              <a:t>Предлагаем изменить подход в определении времени проведения следующего ВТД.</a:t>
            </a:r>
          </a:p>
          <a:p>
            <a:pPr marL="232509" indent="-232509"/>
            <a:r>
              <a:rPr lang="ru-RU" dirty="0"/>
              <a:t>На текущий момент время до следующего ВТД определяется в соответствии с СТО Газпром 2-2.3-1050-2016,  исходя из показателя технического состояния участка газопровода. </a:t>
            </a:r>
          </a:p>
          <a:p>
            <a:pPr marL="232509" indent="-232509"/>
            <a:r>
              <a:rPr lang="ru-RU" dirty="0"/>
              <a:t>Предлагаем изменить подход в определении времени до следующего ВТД путем исключения из расчета показателя технического состояния участка газопровода условно не развивающихся дефектов, отнесенных к категории опасности «С» - дефекты геометрии трубы (вмятины и гофры) и аномалии кольцевого шва.</a:t>
            </a:r>
          </a:p>
          <a:p>
            <a:pPr marL="232509" indent="-232509"/>
            <a:r>
              <a:rPr lang="ru-RU" dirty="0"/>
              <a:t>В этом случае для данного участка газопровода расчетный интервал ВТД составит 10 лет.</a:t>
            </a:r>
          </a:p>
          <a:p>
            <a:pPr marL="232509" indent="-232509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0EDFB-7516-42DB-8175-78BDDFA7F32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5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42793" y="4525258"/>
            <a:ext cx="6312090" cy="5119971"/>
          </a:xfrm>
        </p:spPr>
        <p:txBody>
          <a:bodyPr>
            <a:normAutofit/>
          </a:bodyPr>
          <a:lstStyle/>
          <a:p>
            <a:pPr marL="232509" indent="-232509"/>
            <a:r>
              <a:rPr lang="ru-RU" dirty="0" smtClean="0"/>
              <a:t>На данном слайде представлены результаты количественного сравнения дефектов и дефектных труб по отчетам ВТД 2015 и 2018 </a:t>
            </a:r>
            <a:r>
              <a:rPr lang="ru-RU" dirty="0" err="1" smtClean="0"/>
              <a:t>гг</a:t>
            </a:r>
            <a:r>
              <a:rPr lang="ru-RU" baseline="0" dirty="0" smtClean="0"/>
              <a:t> </a:t>
            </a:r>
            <a:r>
              <a:rPr lang="ru-RU" dirty="0" smtClean="0"/>
              <a:t>по</a:t>
            </a:r>
            <a:r>
              <a:rPr lang="ru-RU" baseline="0" dirty="0" smtClean="0"/>
              <a:t> газопроводу-отводу к </a:t>
            </a:r>
            <a:r>
              <a:rPr lang="ru-RU" baseline="0" dirty="0" err="1" smtClean="0"/>
              <a:t>с.Тюлячи</a:t>
            </a:r>
            <a:r>
              <a:rPr lang="ru-RU" baseline="0" dirty="0" smtClean="0"/>
              <a:t> 0-30,28 км.</a:t>
            </a:r>
          </a:p>
          <a:p>
            <a:pPr marL="232509" indent="-232509"/>
            <a:endParaRPr lang="ru-RU" dirty="0" smtClean="0"/>
          </a:p>
          <a:p>
            <a:pPr marL="232509" indent="-232509"/>
            <a:r>
              <a:rPr lang="ru-RU" dirty="0" smtClean="0"/>
              <a:t>По результатам</a:t>
            </a:r>
            <a:r>
              <a:rPr lang="ru-RU" baseline="0" dirty="0" smtClean="0"/>
              <a:t> ВТД 2018 года значительных дефектов не выявлено. Потребовался лишь ремонт контролируемой шлифовкой на 4-х трубах.</a:t>
            </a:r>
          </a:p>
          <a:p>
            <a:pPr marL="232509" indent="-232509"/>
            <a:r>
              <a:rPr lang="ru-RU" baseline="0" dirty="0" smtClean="0"/>
              <a:t>Несмотря на удовлетворительное состояние газопровода-отвода согласно расчета времени следующего ВТД по СТО Газпром 2-2.3-1050-2016 необходимо проведение ВТД вновь через 3 года.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0EDFB-7516-42DB-8175-78BDDFA7F32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24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42793" y="4525258"/>
            <a:ext cx="6312090" cy="5119971"/>
          </a:xfrm>
        </p:spPr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имеются определенные сложности при оценке работоспособности труб с дефектами геометрии трубы (вмятины и гофры).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слайде представлен</a:t>
            </a:r>
            <a:r>
              <a:rPr lang="ru-RU" baseline="0" dirty="0" smtClean="0"/>
              <a:t> </a:t>
            </a:r>
            <a:r>
              <a:rPr lang="ru-RU" dirty="0" smtClean="0"/>
              <a:t>результат</a:t>
            </a:r>
            <a:r>
              <a:rPr lang="ru-RU" baseline="0" dirty="0" smtClean="0"/>
              <a:t> анализа 26 отчетов ВТД газопроводов </a:t>
            </a:r>
            <a:r>
              <a:rPr lang="ru-RU" baseline="0" dirty="0" err="1" smtClean="0"/>
              <a:t>Ду</a:t>
            </a:r>
            <a:r>
              <a:rPr lang="ru-RU" baseline="0" dirty="0" smtClean="0"/>
              <a:t> 200-1000 мм (1223 км) за последние 5 лет (проанализировано 6363 вмятины). Для справки: вырезать по инструкции 244 </a:t>
            </a:r>
            <a:r>
              <a:rPr lang="ru-RU" baseline="0" dirty="0" err="1" smtClean="0"/>
              <a:t>шт</a:t>
            </a:r>
            <a:r>
              <a:rPr lang="ru-RU" baseline="0" dirty="0" smtClean="0"/>
              <a:t>, по методике ВНИИГАЗ 1431 </a:t>
            </a:r>
            <a:r>
              <a:rPr lang="ru-RU" baseline="0" dirty="0" err="1" smtClean="0"/>
              <a:t>шт</a:t>
            </a:r>
            <a:r>
              <a:rPr lang="ru-RU" baseline="0" dirty="0" smtClean="0"/>
              <a:t>, по Инструкции и методике ВНИИГАЗ 1489 шт.</a:t>
            </a:r>
            <a:endParaRPr lang="en-US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2018 года исполнители работ по ВТД, в соответствии с «Типовым техническим заданием на проведение работ по ВТД на объектах линейной части газопроводов ПАО «Газпром» от 20 апреля 2017 года, выполняют оценку работоспособности вмятин по методике ВНИИГАЗ.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«Рекомендаций по оценке прочности и устойчивости эксплуатируемых МГ и трубопроводов КС».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Ранее оценка работоспособности вмятин выполнялась по методике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Газнадзор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 года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«Инструкция по оценке дефектов труб и соединительных деталей при ремонте и диагностировании МГ»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этом, при обследовании дефектов в шурфах, оценка работоспособности вмятин и гофр выполняется согласно методике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Газнадзор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тем, что методики оценки вмятин и гофр разработанные ООО «Газпром ВНИИГАЗ» и ООО «Газпром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газнадзор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между собой не коррелируют, считаю что данный подход может привести к большим расхождениям при оценке дефектов геометрии труб по результатам внутритрубного технического диагностирования.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0EDFB-7516-42DB-8175-78BDDFA7F32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7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400" b="1" dirty="0"/>
              <a:t>Невозможность идентификации магнитными дефектоскопами дефектов типа «расслоение»</a:t>
            </a:r>
            <a:r>
              <a:rPr lang="ru-RU" sz="1400" dirty="0"/>
              <a:t>, в том случае, если у них нет выхода наружу, либо выпуклостей. </a:t>
            </a:r>
          </a:p>
          <a:p>
            <a:r>
              <a:rPr lang="ru-RU" sz="1400" dirty="0"/>
              <a:t>По результатам проведенной силами АО «</a:t>
            </a:r>
            <a:r>
              <a:rPr lang="ru-RU" sz="1400" dirty="0" err="1"/>
              <a:t>Оргэнергогаз</a:t>
            </a:r>
            <a:r>
              <a:rPr lang="ru-RU" sz="1400" dirty="0"/>
              <a:t>» в 2016 году ВТД магистрального газопровода Оренбург-Заинск (участок 376-479,6 км) ООО «Газпром трансгаз Казань» в сентябре 2017 года выполнено плановое обследование в шурфах и устранение выявленных дефектов, в том числе дефектов геометрии, идентифицированных как «Вмятина с дефектами потери металла</a:t>
            </a:r>
            <a:r>
              <a:rPr lang="ru-RU" sz="1400" dirty="0" smtClean="0"/>
              <a:t>».</a:t>
            </a:r>
          </a:p>
          <a:p>
            <a:r>
              <a:rPr lang="ru-RU" sz="1400" dirty="0" smtClean="0"/>
              <a:t>На слайде представлены результаты ВТД и обследования в шурфах.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37124-FBFE-4421-85A9-F2E4F3D9ACC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7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8741"/>
            <a:ext cx="9144000" cy="521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76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8741"/>
            <a:ext cx="9144000" cy="521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765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8741"/>
            <a:ext cx="9144000" cy="521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765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8741"/>
            <a:ext cx="9144000" cy="521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765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8741"/>
            <a:ext cx="9144000" cy="521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76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8741"/>
            <a:ext cx="9144000" cy="521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76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8741"/>
            <a:ext cx="9144000" cy="521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76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8741"/>
            <a:ext cx="9144000" cy="521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76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8741"/>
            <a:ext cx="9144000" cy="521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576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0" y="1066798"/>
            <a:ext cx="9144000" cy="544157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30300" y="0"/>
            <a:ext cx="8013700" cy="1080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-1"/>
            <a:ext cx="1944000" cy="1080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6" name="Рисунок 48" descr="лого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978" y="127623"/>
            <a:ext cx="1528045" cy="82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 userDrawn="1"/>
        </p:nvSpPr>
        <p:spPr>
          <a:xfrm>
            <a:off x="0" y="6318000"/>
            <a:ext cx="9144000" cy="540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1944000" y="0"/>
            <a:ext cx="0" cy="108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H="1">
            <a:off x="0" y="1075765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 userDrawn="1"/>
        </p:nvSpPr>
        <p:spPr>
          <a:xfrm>
            <a:off x="0" y="6318000"/>
            <a:ext cx="1944000" cy="540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 flipH="1">
            <a:off x="0" y="6329083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1944000" y="6318000"/>
            <a:ext cx="0" cy="5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  <p:sldLayoutId id="2147483711" r:id="rId3"/>
    <p:sldLayoutId id="2147483727" r:id="rId4"/>
    <p:sldLayoutId id="2147483836" r:id="rId5"/>
    <p:sldLayoutId id="2147483834" r:id="rId6"/>
    <p:sldLayoutId id="2147483849" r:id="rId7"/>
    <p:sldLayoutId id="2147483850" r:id="rId8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1909482" y="0"/>
            <a:ext cx="7234518" cy="100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944000" cy="1008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945341" y="0"/>
            <a:ext cx="0" cy="1008000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 userDrawn="1"/>
        </p:nvSpPr>
        <p:spPr>
          <a:xfrm>
            <a:off x="0" y="6354000"/>
            <a:ext cx="9144000" cy="504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354000"/>
            <a:ext cx="1520825" cy="504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520825" y="6356770"/>
            <a:ext cx="0" cy="504000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48" descr="лого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576" y="104900"/>
            <a:ext cx="1478848" cy="79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5"/>
          <p:cNvSpPr>
            <a:spLocks noChangeArrowheads="1"/>
          </p:cNvSpPr>
          <p:nvPr userDrawn="1"/>
        </p:nvSpPr>
        <p:spPr bwMode="auto">
          <a:xfrm>
            <a:off x="176594" y="6431766"/>
            <a:ext cx="1037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Слайд </a:t>
            </a:r>
            <a:fld id="{1891067F-8E44-48AA-88AD-49D7FA6DC9FB}" type="slidenum">
              <a:rPr lang="ru-RU" smtClean="0">
                <a:solidFill>
                  <a:schemeClr val="bg1"/>
                </a:solidFill>
                <a:latin typeface="Arial Narrow" pitchFamily="34" charset="0"/>
              </a:rPr>
              <a:pPr algn="ctr"/>
              <a:t>‹#›</a:t>
            </a:fld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9" r:id="rId3"/>
    <p:sldLayoutId id="2147483851" r:id="rId4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1909482" y="0"/>
            <a:ext cx="7234518" cy="100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944000" cy="1008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945341" y="0"/>
            <a:ext cx="0" cy="1008000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 userDrawn="1"/>
        </p:nvSpPr>
        <p:spPr>
          <a:xfrm>
            <a:off x="0" y="6354000"/>
            <a:ext cx="9144000" cy="504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354000"/>
            <a:ext cx="1520825" cy="504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520825" y="6348338"/>
            <a:ext cx="0" cy="50400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48" descr="лого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576" y="104900"/>
            <a:ext cx="1478848" cy="79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5"/>
          <p:cNvSpPr>
            <a:spLocks noChangeArrowheads="1"/>
          </p:cNvSpPr>
          <p:nvPr userDrawn="1"/>
        </p:nvSpPr>
        <p:spPr bwMode="auto">
          <a:xfrm>
            <a:off x="176594" y="6423140"/>
            <a:ext cx="1037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Слайд </a:t>
            </a:r>
            <a:fld id="{1891067F-8E44-48AA-88AD-49D7FA6DC9FB}" type="slidenum">
              <a:rPr lang="ru-RU" smtClean="0">
                <a:solidFill>
                  <a:schemeClr val="bg1"/>
                </a:solidFill>
                <a:latin typeface="Arial Narrow" pitchFamily="34" charset="0"/>
              </a:rPr>
              <a:pPr algn="ctr"/>
              <a:t>‹#›</a:t>
            </a:fld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15"/>
          <p:cNvSpPr>
            <a:spLocks noChangeArrowheads="1"/>
          </p:cNvSpPr>
          <p:nvPr userDrawn="1"/>
        </p:nvSpPr>
        <p:spPr bwMode="auto">
          <a:xfrm>
            <a:off x="1732959" y="6423140"/>
            <a:ext cx="26869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НАЗВАНИЕ ПРЕЗЕНТАЦИИ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0" y="6349042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 userDrawn="1"/>
        </p:nvSpPr>
        <p:spPr>
          <a:xfrm>
            <a:off x="0" y="1006415"/>
            <a:ext cx="9144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2" r:id="rId3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1909482" y="0"/>
            <a:ext cx="7234518" cy="100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944000" cy="1008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945341" y="0"/>
            <a:ext cx="0" cy="1008000"/>
          </a:xfrm>
          <a:prstGeom prst="line">
            <a:avLst/>
          </a:prstGeom>
          <a:ln w="158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 userDrawn="1"/>
        </p:nvSpPr>
        <p:spPr>
          <a:xfrm>
            <a:off x="0" y="6354000"/>
            <a:ext cx="9144000" cy="504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354000"/>
            <a:ext cx="1520825" cy="504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520825" y="6348338"/>
            <a:ext cx="0" cy="50400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48" descr="лого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576" y="104900"/>
            <a:ext cx="1478848" cy="79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5"/>
          <p:cNvSpPr>
            <a:spLocks noChangeArrowheads="1"/>
          </p:cNvSpPr>
          <p:nvPr userDrawn="1"/>
        </p:nvSpPr>
        <p:spPr bwMode="auto">
          <a:xfrm>
            <a:off x="176594" y="6423140"/>
            <a:ext cx="1037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Слайд </a:t>
            </a:r>
            <a:fld id="{1891067F-8E44-48AA-88AD-49D7FA6DC9FB}" type="slidenum">
              <a:rPr lang="ru-RU" smtClean="0">
                <a:solidFill>
                  <a:schemeClr val="bg1"/>
                </a:solidFill>
                <a:latin typeface="Arial Narrow" pitchFamily="34" charset="0"/>
              </a:rPr>
              <a:pPr algn="ctr"/>
              <a:t>‹#›</a:t>
            </a:fld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15"/>
          <p:cNvSpPr>
            <a:spLocks noChangeArrowheads="1"/>
          </p:cNvSpPr>
          <p:nvPr userDrawn="1"/>
        </p:nvSpPr>
        <p:spPr bwMode="auto">
          <a:xfrm>
            <a:off x="1732959" y="6423140"/>
            <a:ext cx="26869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НАЗВАНИЕ ПРЕЗЕНТАЦИИ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0" y="6349042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 userDrawn="1"/>
        </p:nvSpPr>
        <p:spPr>
          <a:xfrm>
            <a:off x="0" y="1006414"/>
            <a:ext cx="3060000" cy="5351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4" r:id="rId3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945340" y="2393575"/>
            <a:ext cx="7198659" cy="400722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30300" y="0"/>
            <a:ext cx="8013700" cy="1080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-1"/>
            <a:ext cx="1944000" cy="1080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6" name="Рисунок 48" descr="лого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978" y="127623"/>
            <a:ext cx="1528045" cy="82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 userDrawn="1"/>
        </p:nvSpPr>
        <p:spPr>
          <a:xfrm>
            <a:off x="0" y="6318000"/>
            <a:ext cx="9144000" cy="540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1944000" y="0"/>
            <a:ext cx="0" cy="108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H="1">
            <a:off x="0" y="1075765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 userDrawn="1"/>
        </p:nvSpPr>
        <p:spPr>
          <a:xfrm>
            <a:off x="0" y="6318000"/>
            <a:ext cx="1944000" cy="540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 flipH="1">
            <a:off x="0" y="6329083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1944000" y="6318000"/>
            <a:ext cx="0" cy="5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10" r:id="rId3"/>
    <p:sldLayoutId id="2147483779" r:id="rId4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5"/>
          <p:cNvSpPr txBox="1">
            <a:spLocks noChangeArrowheads="1"/>
          </p:cNvSpPr>
          <p:nvPr/>
        </p:nvSpPr>
        <p:spPr bwMode="auto">
          <a:xfrm>
            <a:off x="485775" y="1868588"/>
            <a:ext cx="80296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2800" b="1" dirty="0" smtClean="0">
                <a:solidFill>
                  <a:srgbClr val="007AC3"/>
                </a:solidFill>
              </a:rPr>
              <a:t>Опыт проведения ВТД неподготовленных участков газопроводов. </a:t>
            </a:r>
          </a:p>
          <a:p>
            <a:endParaRPr lang="ru-RU" b="1" dirty="0" smtClean="0">
              <a:solidFill>
                <a:srgbClr val="007AC3"/>
              </a:solidFill>
            </a:endParaRPr>
          </a:p>
          <a:p>
            <a:r>
              <a:rPr lang="ru-RU" sz="2800" b="1" dirty="0" smtClean="0">
                <a:solidFill>
                  <a:srgbClr val="007AC3"/>
                </a:solidFill>
              </a:rPr>
              <a:t>Техническое состояние магистрального газопровода Оренбург-Заинск.</a:t>
            </a:r>
            <a:endParaRPr lang="ru-RU" sz="2800" b="1" dirty="0">
              <a:solidFill>
                <a:srgbClr val="007AC3"/>
              </a:solidFill>
              <a:latin typeface="Arial Narrow" pitchFamily="34" charset="0"/>
            </a:endParaRPr>
          </a:p>
        </p:txBody>
      </p:sp>
      <p:sp>
        <p:nvSpPr>
          <p:cNvPr id="15363" name="Text Box 15"/>
          <p:cNvSpPr txBox="1">
            <a:spLocks noChangeArrowheads="1"/>
          </p:cNvSpPr>
          <p:nvPr/>
        </p:nvSpPr>
        <p:spPr bwMode="auto">
          <a:xfrm>
            <a:off x="2082050" y="4329304"/>
            <a:ext cx="6896850" cy="172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endParaRPr lang="ru-RU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85000"/>
              </a:lnSpc>
            </a:pPr>
            <a:endParaRPr lang="ru-RU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85000"/>
              </a:lnSpc>
            </a:pPr>
            <a:endParaRPr lang="ru-RU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85000"/>
              </a:lnSpc>
            </a:pPr>
            <a:endParaRPr lang="ru-RU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85000"/>
              </a:lnSpc>
            </a:pPr>
            <a:endParaRPr lang="ru-RU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2200" b="1" dirty="0" smtClean="0">
                <a:solidFill>
                  <a:srgbClr val="007AC3"/>
                </a:solidFill>
                <a:latin typeface="Arial Narrow" pitchFamily="34" charset="0"/>
              </a:rPr>
              <a:t>Р.Х. </a:t>
            </a:r>
            <a:r>
              <a:rPr lang="ru-RU" sz="2200" b="1" dirty="0" err="1" smtClean="0">
                <a:solidFill>
                  <a:srgbClr val="007AC3"/>
                </a:solidFill>
                <a:latin typeface="Arial Narrow" pitchFamily="34" charset="0"/>
              </a:rPr>
              <a:t>Султангареев</a:t>
            </a:r>
            <a:r>
              <a:rPr lang="ru-RU" sz="2200" b="1" dirty="0" smtClean="0">
                <a:solidFill>
                  <a:srgbClr val="007AC3"/>
                </a:solidFill>
                <a:latin typeface="Arial Narrow" pitchFamily="34" charset="0"/>
              </a:rPr>
              <a:t>, начальник ПОЭМГ 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085975" y="323288"/>
            <a:ext cx="681990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ООО «Газпром трансгаз Казань»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advTm="14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Прямоугольник 39"/>
          <p:cNvSpPr>
            <a:spLocks noChangeArrowheads="1"/>
          </p:cNvSpPr>
          <p:nvPr/>
        </p:nvSpPr>
        <p:spPr bwMode="auto">
          <a:xfrm>
            <a:off x="1947863" y="328450"/>
            <a:ext cx="7196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Результаты обследования дефектных труб МГ Оренбург-Заинск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1105818"/>
            <a:ext cx="7618651" cy="518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781572"/>
      </p:ext>
    </p:extLst>
  </p:cSld>
  <p:clrMapOvr>
    <a:masterClrMapping/>
  </p:clrMapOvr>
  <p:transition advTm="1247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Прямоугольник 39"/>
          <p:cNvSpPr>
            <a:spLocks noChangeArrowheads="1"/>
          </p:cNvSpPr>
          <p:nvPr/>
        </p:nvSpPr>
        <p:spPr bwMode="auto">
          <a:xfrm>
            <a:off x="1947863" y="337975"/>
            <a:ext cx="7196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Результаты обследования дефектных труб МГ Оренбург-Заинск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7" name="Picture 3" descr="D:\РАЗНОЕ\Презентации, конференции\Семинар ООО НПЦ ВТД 2018\ZAIT0866 compress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9" y="1231270"/>
            <a:ext cx="3102099" cy="20680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АЗНОЕ\Презентации, конференции\Семинар ООО НПЦ ВТД 2018\DSCN0025 compress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10" y="1225828"/>
            <a:ext cx="2757110" cy="20680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РАЗНОЕ\Презентации, конференции\Семинар ООО НПЦ ВТД 2018\DSCN0040 compress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320" y="1227584"/>
            <a:ext cx="2755425" cy="20663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РАЗНОЕ\Презентации, конференции\Семинар ООО НПЦ ВТД 2018\DSCN0045 compress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9" y="3647282"/>
            <a:ext cx="3112948" cy="23344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РАЗНОЕ\Презентации, конференции\Семинар ООО НПЦ ВТД 2018\DSCN9945 compress3-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10" y="3652818"/>
            <a:ext cx="3098699" cy="23288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РАЗНОЕ\Презентации, конференции\Семинар ООО НПЦ ВТД 2018\ZAIT0863 compress3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04"/>
          <a:stretch/>
        </p:blipFill>
        <p:spPr bwMode="auto">
          <a:xfrm>
            <a:off x="6665760" y="3647283"/>
            <a:ext cx="2387986" cy="233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72197"/>
      </p:ext>
    </p:extLst>
  </p:cSld>
  <p:clrMapOvr>
    <a:masterClrMapping/>
  </p:clrMapOvr>
  <p:transition advTm="1247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5"/>
          <p:cNvSpPr txBox="1">
            <a:spLocks noChangeArrowheads="1"/>
          </p:cNvSpPr>
          <p:nvPr/>
        </p:nvSpPr>
        <p:spPr bwMode="auto">
          <a:xfrm>
            <a:off x="1465348" y="3250549"/>
            <a:ext cx="608394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ru-RU" sz="4000" b="1" dirty="0">
                <a:solidFill>
                  <a:srgbClr val="007AC3"/>
                </a:solidFill>
                <a:latin typeface="Arial Narrow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19050" y="993781"/>
            <a:ext cx="9144000" cy="5305425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787" tIns="34394" rIns="68787" bIns="34394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Слайд </a:t>
            </a:r>
            <a:endParaRPr lang="ru-RU" sz="1400" dirty="0"/>
          </a:p>
        </p:txBody>
      </p:sp>
      <p:grpSp>
        <p:nvGrpSpPr>
          <p:cNvPr id="2" name="Группа 88"/>
          <p:cNvGrpSpPr/>
          <p:nvPr/>
        </p:nvGrpSpPr>
        <p:grpSpPr>
          <a:xfrm>
            <a:off x="1348692" y="987947"/>
            <a:ext cx="7044974" cy="5324355"/>
            <a:chOff x="2129742" y="1006997"/>
            <a:chExt cx="7044974" cy="53243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3" name="Рисунок 72" descr="карта_один тон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8850" y="1149350"/>
              <a:ext cx="6840538" cy="4559300"/>
            </a:xfrm>
            <a:prstGeom prst="rect">
              <a:avLst/>
            </a:prstGeom>
            <a:effectLst/>
          </p:spPr>
        </p:pic>
        <p:sp>
          <p:nvSpPr>
            <p:cNvPr id="68" name="Полилиния 67"/>
            <p:cNvSpPr/>
            <p:nvPr/>
          </p:nvSpPr>
          <p:spPr>
            <a:xfrm>
              <a:off x="2129742" y="4676172"/>
              <a:ext cx="280303" cy="439838"/>
            </a:xfrm>
            <a:custGeom>
              <a:avLst/>
              <a:gdLst>
                <a:gd name="connsiteX0" fmla="*/ 254643 w 280303"/>
                <a:gd name="connsiteY0" fmla="*/ 0 h 439838"/>
                <a:gd name="connsiteX1" fmla="*/ 254643 w 280303"/>
                <a:gd name="connsiteY1" fmla="*/ 162046 h 439838"/>
                <a:gd name="connsiteX2" fmla="*/ 219919 w 280303"/>
                <a:gd name="connsiteY2" fmla="*/ 173620 h 439838"/>
                <a:gd name="connsiteX3" fmla="*/ 185195 w 280303"/>
                <a:gd name="connsiteY3" fmla="*/ 231494 h 439838"/>
                <a:gd name="connsiteX4" fmla="*/ 173620 w 280303"/>
                <a:gd name="connsiteY4" fmla="*/ 277793 h 439838"/>
                <a:gd name="connsiteX5" fmla="*/ 138896 w 280303"/>
                <a:gd name="connsiteY5" fmla="*/ 289367 h 439838"/>
                <a:gd name="connsiteX6" fmla="*/ 46299 w 280303"/>
                <a:gd name="connsiteY6" fmla="*/ 335666 h 439838"/>
                <a:gd name="connsiteX7" fmla="*/ 11574 w 280303"/>
                <a:gd name="connsiteY7" fmla="*/ 347241 h 439838"/>
                <a:gd name="connsiteX8" fmla="*/ 0 w 280303"/>
                <a:gd name="connsiteY8" fmla="*/ 381965 h 439838"/>
                <a:gd name="connsiteX9" fmla="*/ 11574 w 280303"/>
                <a:gd name="connsiteY9" fmla="*/ 439838 h 43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303" h="439838">
                  <a:moveTo>
                    <a:pt x="254643" y="0"/>
                  </a:moveTo>
                  <a:cubicBezTo>
                    <a:pt x="266360" y="58588"/>
                    <a:pt x="280303" y="97895"/>
                    <a:pt x="254643" y="162046"/>
                  </a:cubicBezTo>
                  <a:cubicBezTo>
                    <a:pt x="250112" y="173374"/>
                    <a:pt x="231494" y="169762"/>
                    <a:pt x="219919" y="173620"/>
                  </a:cubicBezTo>
                  <a:cubicBezTo>
                    <a:pt x="190829" y="202710"/>
                    <a:pt x="197216" y="189421"/>
                    <a:pt x="185195" y="231494"/>
                  </a:cubicBezTo>
                  <a:cubicBezTo>
                    <a:pt x="180825" y="246790"/>
                    <a:pt x="183558" y="265371"/>
                    <a:pt x="173620" y="277793"/>
                  </a:cubicBezTo>
                  <a:cubicBezTo>
                    <a:pt x="165998" y="287320"/>
                    <a:pt x="150471" y="285509"/>
                    <a:pt x="138896" y="289367"/>
                  </a:cubicBezTo>
                  <a:cubicBezTo>
                    <a:pt x="98493" y="329772"/>
                    <a:pt x="126100" y="309066"/>
                    <a:pt x="46299" y="335666"/>
                  </a:cubicBezTo>
                  <a:lnTo>
                    <a:pt x="11574" y="347241"/>
                  </a:lnTo>
                  <a:cubicBezTo>
                    <a:pt x="7716" y="358816"/>
                    <a:pt x="0" y="369764"/>
                    <a:pt x="0" y="381965"/>
                  </a:cubicBezTo>
                  <a:cubicBezTo>
                    <a:pt x="0" y="401638"/>
                    <a:pt x="11574" y="439838"/>
                    <a:pt x="11574" y="439838"/>
                  </a:cubicBezTo>
                </a:path>
              </a:pathLst>
            </a:cu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4155311" y="4687745"/>
              <a:ext cx="905557" cy="1620458"/>
            </a:xfrm>
            <a:custGeom>
              <a:avLst/>
              <a:gdLst>
                <a:gd name="connsiteX0" fmla="*/ 92598 w 211076"/>
                <a:gd name="connsiteY0" fmla="*/ 0 h 717630"/>
                <a:gd name="connsiteX1" fmla="*/ 138897 w 211076"/>
                <a:gd name="connsiteY1" fmla="*/ 92597 h 717630"/>
                <a:gd name="connsiteX2" fmla="*/ 173621 w 211076"/>
                <a:gd name="connsiteY2" fmla="*/ 150470 h 717630"/>
                <a:gd name="connsiteX3" fmla="*/ 185195 w 211076"/>
                <a:gd name="connsiteY3" fmla="*/ 185195 h 717630"/>
                <a:gd name="connsiteX4" fmla="*/ 185195 w 211076"/>
                <a:gd name="connsiteY4" fmla="*/ 544010 h 717630"/>
                <a:gd name="connsiteX5" fmla="*/ 127322 w 211076"/>
                <a:gd name="connsiteY5" fmla="*/ 555584 h 717630"/>
                <a:gd name="connsiteX6" fmla="*/ 92598 w 211076"/>
                <a:gd name="connsiteY6" fmla="*/ 578734 h 717630"/>
                <a:gd name="connsiteX7" fmla="*/ 69449 w 211076"/>
                <a:gd name="connsiteY7" fmla="*/ 659757 h 717630"/>
                <a:gd name="connsiteX8" fmla="*/ 57874 w 211076"/>
                <a:gd name="connsiteY8" fmla="*/ 694481 h 717630"/>
                <a:gd name="connsiteX9" fmla="*/ 23150 w 211076"/>
                <a:gd name="connsiteY9" fmla="*/ 706055 h 717630"/>
                <a:gd name="connsiteX10" fmla="*/ 0 w 211076"/>
                <a:gd name="connsiteY10" fmla="*/ 717630 h 71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076" h="717630">
                  <a:moveTo>
                    <a:pt x="92598" y="0"/>
                  </a:moveTo>
                  <a:cubicBezTo>
                    <a:pt x="119198" y="79801"/>
                    <a:pt x="98492" y="52194"/>
                    <a:pt x="138897" y="92597"/>
                  </a:cubicBezTo>
                  <a:cubicBezTo>
                    <a:pt x="171685" y="190967"/>
                    <a:pt x="125955" y="71026"/>
                    <a:pt x="173621" y="150470"/>
                  </a:cubicBezTo>
                  <a:cubicBezTo>
                    <a:pt x="179898" y="160932"/>
                    <a:pt x="181337" y="173620"/>
                    <a:pt x="185195" y="185195"/>
                  </a:cubicBezTo>
                  <a:cubicBezTo>
                    <a:pt x="186241" y="205062"/>
                    <a:pt x="211076" y="487935"/>
                    <a:pt x="185195" y="544010"/>
                  </a:cubicBezTo>
                  <a:cubicBezTo>
                    <a:pt x="176951" y="561872"/>
                    <a:pt x="146613" y="551726"/>
                    <a:pt x="127322" y="555584"/>
                  </a:cubicBezTo>
                  <a:cubicBezTo>
                    <a:pt x="115747" y="563301"/>
                    <a:pt x="101288" y="567871"/>
                    <a:pt x="92598" y="578734"/>
                  </a:cubicBezTo>
                  <a:cubicBezTo>
                    <a:pt x="86429" y="586445"/>
                    <a:pt x="70374" y="656519"/>
                    <a:pt x="69449" y="659757"/>
                  </a:cubicBezTo>
                  <a:cubicBezTo>
                    <a:pt x="66097" y="671488"/>
                    <a:pt x="66501" y="685854"/>
                    <a:pt x="57874" y="694481"/>
                  </a:cubicBezTo>
                  <a:cubicBezTo>
                    <a:pt x="49247" y="703108"/>
                    <a:pt x="34478" y="701524"/>
                    <a:pt x="23150" y="706055"/>
                  </a:cubicBezTo>
                  <a:cubicBezTo>
                    <a:pt x="15140" y="709259"/>
                    <a:pt x="7717" y="713772"/>
                    <a:pt x="0" y="717630"/>
                  </a:cubicBezTo>
                </a:path>
              </a:pathLst>
            </a:cu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6690167" y="4937583"/>
              <a:ext cx="787079" cy="1370619"/>
            </a:xfrm>
            <a:custGeom>
              <a:avLst/>
              <a:gdLst>
                <a:gd name="connsiteX0" fmla="*/ 428264 w 428264"/>
                <a:gd name="connsiteY0" fmla="*/ 16381 h 861332"/>
                <a:gd name="connsiteX1" fmla="*/ 393540 w 428264"/>
                <a:gd name="connsiteY1" fmla="*/ 4806 h 861332"/>
                <a:gd name="connsiteX2" fmla="*/ 347241 w 428264"/>
                <a:gd name="connsiteY2" fmla="*/ 51105 h 861332"/>
                <a:gd name="connsiteX3" fmla="*/ 312517 w 428264"/>
                <a:gd name="connsiteY3" fmla="*/ 74254 h 861332"/>
                <a:gd name="connsiteX4" fmla="*/ 300942 w 428264"/>
                <a:gd name="connsiteY4" fmla="*/ 108978 h 861332"/>
                <a:gd name="connsiteX5" fmla="*/ 254643 w 428264"/>
                <a:gd name="connsiteY5" fmla="*/ 166851 h 861332"/>
                <a:gd name="connsiteX6" fmla="*/ 208345 w 428264"/>
                <a:gd name="connsiteY6" fmla="*/ 271024 h 861332"/>
                <a:gd name="connsiteX7" fmla="*/ 185195 w 428264"/>
                <a:gd name="connsiteY7" fmla="*/ 294173 h 861332"/>
                <a:gd name="connsiteX8" fmla="*/ 173621 w 428264"/>
                <a:gd name="connsiteY8" fmla="*/ 548816 h 861332"/>
                <a:gd name="connsiteX9" fmla="*/ 127322 w 428264"/>
                <a:gd name="connsiteY9" fmla="*/ 595115 h 861332"/>
                <a:gd name="connsiteX10" fmla="*/ 69448 w 428264"/>
                <a:gd name="connsiteY10" fmla="*/ 641413 h 861332"/>
                <a:gd name="connsiteX11" fmla="*/ 57874 w 428264"/>
                <a:gd name="connsiteY11" fmla="*/ 676138 h 861332"/>
                <a:gd name="connsiteX12" fmla="*/ 34724 w 428264"/>
                <a:gd name="connsiteY12" fmla="*/ 699287 h 861332"/>
                <a:gd name="connsiteX13" fmla="*/ 23150 w 428264"/>
                <a:gd name="connsiteY13" fmla="*/ 826608 h 861332"/>
                <a:gd name="connsiteX14" fmla="*/ 0 w 428264"/>
                <a:gd name="connsiteY14" fmla="*/ 861332 h 86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8264" h="861332">
                  <a:moveTo>
                    <a:pt x="428264" y="16381"/>
                  </a:moveTo>
                  <a:cubicBezTo>
                    <a:pt x="416689" y="12523"/>
                    <a:pt x="404754" y="0"/>
                    <a:pt x="393540" y="4806"/>
                  </a:cubicBezTo>
                  <a:cubicBezTo>
                    <a:pt x="373479" y="13403"/>
                    <a:pt x="365401" y="38998"/>
                    <a:pt x="347241" y="51105"/>
                  </a:cubicBezTo>
                  <a:lnTo>
                    <a:pt x="312517" y="74254"/>
                  </a:lnTo>
                  <a:cubicBezTo>
                    <a:pt x="308659" y="85829"/>
                    <a:pt x="306398" y="98065"/>
                    <a:pt x="300942" y="108978"/>
                  </a:cubicBezTo>
                  <a:cubicBezTo>
                    <a:pt x="286340" y="138183"/>
                    <a:pt x="276177" y="145318"/>
                    <a:pt x="254643" y="166851"/>
                  </a:cubicBezTo>
                  <a:cubicBezTo>
                    <a:pt x="236289" y="221915"/>
                    <a:pt x="239788" y="231720"/>
                    <a:pt x="208345" y="271024"/>
                  </a:cubicBezTo>
                  <a:cubicBezTo>
                    <a:pt x="201528" y="279545"/>
                    <a:pt x="192912" y="286457"/>
                    <a:pt x="185195" y="294173"/>
                  </a:cubicBezTo>
                  <a:cubicBezTo>
                    <a:pt x="181337" y="379054"/>
                    <a:pt x="189667" y="465376"/>
                    <a:pt x="173621" y="548816"/>
                  </a:cubicBezTo>
                  <a:cubicBezTo>
                    <a:pt x="169499" y="570249"/>
                    <a:pt x="142755" y="579682"/>
                    <a:pt x="127322" y="595115"/>
                  </a:cubicBezTo>
                  <a:cubicBezTo>
                    <a:pt x="94338" y="628098"/>
                    <a:pt x="113248" y="612213"/>
                    <a:pt x="69448" y="641413"/>
                  </a:cubicBezTo>
                  <a:cubicBezTo>
                    <a:pt x="65590" y="652988"/>
                    <a:pt x="64151" y="665676"/>
                    <a:pt x="57874" y="676138"/>
                  </a:cubicBezTo>
                  <a:cubicBezTo>
                    <a:pt x="52259" y="685496"/>
                    <a:pt x="37178" y="688654"/>
                    <a:pt x="34724" y="699287"/>
                  </a:cubicBezTo>
                  <a:cubicBezTo>
                    <a:pt x="25141" y="740811"/>
                    <a:pt x="32079" y="784939"/>
                    <a:pt x="23150" y="826608"/>
                  </a:cubicBezTo>
                  <a:cubicBezTo>
                    <a:pt x="20235" y="840210"/>
                    <a:pt x="0" y="861332"/>
                    <a:pt x="0" y="861332"/>
                  </a:cubicBezTo>
                </a:path>
              </a:pathLst>
            </a:cu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8507392" y="5660018"/>
              <a:ext cx="636608" cy="671333"/>
            </a:xfrm>
            <a:custGeom>
              <a:avLst/>
              <a:gdLst>
                <a:gd name="connsiteX0" fmla="*/ 0 w 483291"/>
                <a:gd name="connsiteY0" fmla="*/ 0 h 544010"/>
                <a:gd name="connsiteX1" fmla="*/ 23150 w 483291"/>
                <a:gd name="connsiteY1" fmla="*/ 34724 h 544010"/>
                <a:gd name="connsiteX2" fmla="*/ 34724 w 483291"/>
                <a:gd name="connsiteY2" fmla="*/ 81023 h 544010"/>
                <a:gd name="connsiteX3" fmla="*/ 81023 w 483291"/>
                <a:gd name="connsiteY3" fmla="*/ 92598 h 544010"/>
                <a:gd name="connsiteX4" fmla="*/ 162046 w 483291"/>
                <a:gd name="connsiteY4" fmla="*/ 150471 h 544010"/>
                <a:gd name="connsiteX5" fmla="*/ 185195 w 483291"/>
                <a:gd name="connsiteY5" fmla="*/ 173621 h 544010"/>
                <a:gd name="connsiteX6" fmla="*/ 243069 w 483291"/>
                <a:gd name="connsiteY6" fmla="*/ 208345 h 544010"/>
                <a:gd name="connsiteX7" fmla="*/ 254643 w 483291"/>
                <a:gd name="connsiteY7" fmla="*/ 243069 h 544010"/>
                <a:gd name="connsiteX8" fmla="*/ 266218 w 483291"/>
                <a:gd name="connsiteY8" fmla="*/ 289367 h 544010"/>
                <a:gd name="connsiteX9" fmla="*/ 300942 w 483291"/>
                <a:gd name="connsiteY9" fmla="*/ 312517 h 544010"/>
                <a:gd name="connsiteX10" fmla="*/ 312517 w 483291"/>
                <a:gd name="connsiteY10" fmla="*/ 347241 h 544010"/>
                <a:gd name="connsiteX11" fmla="*/ 324092 w 483291"/>
                <a:gd name="connsiteY11" fmla="*/ 405114 h 544010"/>
                <a:gd name="connsiteX12" fmla="*/ 347241 w 483291"/>
                <a:gd name="connsiteY12" fmla="*/ 428264 h 544010"/>
                <a:gd name="connsiteX13" fmla="*/ 358816 w 483291"/>
                <a:gd name="connsiteY13" fmla="*/ 462988 h 544010"/>
                <a:gd name="connsiteX14" fmla="*/ 393540 w 483291"/>
                <a:gd name="connsiteY14" fmla="*/ 474562 h 544010"/>
                <a:gd name="connsiteX15" fmla="*/ 462988 w 483291"/>
                <a:gd name="connsiteY15" fmla="*/ 509286 h 544010"/>
                <a:gd name="connsiteX16" fmla="*/ 474562 w 483291"/>
                <a:gd name="connsiteY16" fmla="*/ 544010 h 54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3291" h="544010">
                  <a:moveTo>
                    <a:pt x="0" y="0"/>
                  </a:moveTo>
                  <a:cubicBezTo>
                    <a:pt x="7717" y="11575"/>
                    <a:pt x="17670" y="21938"/>
                    <a:pt x="23150" y="34724"/>
                  </a:cubicBezTo>
                  <a:cubicBezTo>
                    <a:pt x="29416" y="49346"/>
                    <a:pt x="23476" y="69774"/>
                    <a:pt x="34724" y="81023"/>
                  </a:cubicBezTo>
                  <a:cubicBezTo>
                    <a:pt x="45973" y="92272"/>
                    <a:pt x="65590" y="88740"/>
                    <a:pt x="81023" y="92598"/>
                  </a:cubicBezTo>
                  <a:cubicBezTo>
                    <a:pt x="135949" y="147524"/>
                    <a:pt x="106616" y="131996"/>
                    <a:pt x="162046" y="150471"/>
                  </a:cubicBezTo>
                  <a:cubicBezTo>
                    <a:pt x="169762" y="158188"/>
                    <a:pt x="175837" y="168006"/>
                    <a:pt x="185195" y="173621"/>
                  </a:cubicBezTo>
                  <a:cubicBezTo>
                    <a:pt x="260326" y="218700"/>
                    <a:pt x="184410" y="149686"/>
                    <a:pt x="243069" y="208345"/>
                  </a:cubicBezTo>
                  <a:cubicBezTo>
                    <a:pt x="246927" y="219920"/>
                    <a:pt x="251291" y="231338"/>
                    <a:pt x="254643" y="243069"/>
                  </a:cubicBezTo>
                  <a:cubicBezTo>
                    <a:pt x="259013" y="258365"/>
                    <a:pt x="257394" y="276131"/>
                    <a:pt x="266218" y="289367"/>
                  </a:cubicBezTo>
                  <a:cubicBezTo>
                    <a:pt x="273935" y="300942"/>
                    <a:pt x="289367" y="304800"/>
                    <a:pt x="300942" y="312517"/>
                  </a:cubicBezTo>
                  <a:cubicBezTo>
                    <a:pt x="304800" y="324092"/>
                    <a:pt x="309558" y="335405"/>
                    <a:pt x="312517" y="347241"/>
                  </a:cubicBezTo>
                  <a:cubicBezTo>
                    <a:pt x="317289" y="366327"/>
                    <a:pt x="316342" y="387032"/>
                    <a:pt x="324092" y="405114"/>
                  </a:cubicBezTo>
                  <a:cubicBezTo>
                    <a:pt x="328391" y="415144"/>
                    <a:pt x="339525" y="420547"/>
                    <a:pt x="347241" y="428264"/>
                  </a:cubicBezTo>
                  <a:cubicBezTo>
                    <a:pt x="351099" y="439839"/>
                    <a:pt x="350189" y="454361"/>
                    <a:pt x="358816" y="462988"/>
                  </a:cubicBezTo>
                  <a:cubicBezTo>
                    <a:pt x="367443" y="471615"/>
                    <a:pt x="382627" y="469106"/>
                    <a:pt x="393540" y="474562"/>
                  </a:cubicBezTo>
                  <a:cubicBezTo>
                    <a:pt x="483291" y="519438"/>
                    <a:pt x="375709" y="480195"/>
                    <a:pt x="462988" y="509286"/>
                  </a:cubicBezTo>
                  <a:lnTo>
                    <a:pt x="474562" y="544010"/>
                  </a:lnTo>
                </a:path>
              </a:pathLst>
            </a:cu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2442258" y="2013995"/>
              <a:ext cx="1064871" cy="428263"/>
            </a:xfrm>
            <a:custGeom>
              <a:avLst/>
              <a:gdLst>
                <a:gd name="connsiteX0" fmla="*/ 1064871 w 1064871"/>
                <a:gd name="connsiteY0" fmla="*/ 428263 h 428263"/>
                <a:gd name="connsiteX1" fmla="*/ 1030147 w 1064871"/>
                <a:gd name="connsiteY1" fmla="*/ 393539 h 428263"/>
                <a:gd name="connsiteX2" fmla="*/ 1018572 w 1064871"/>
                <a:gd name="connsiteY2" fmla="*/ 358815 h 428263"/>
                <a:gd name="connsiteX3" fmla="*/ 983848 w 1064871"/>
                <a:gd name="connsiteY3" fmla="*/ 335666 h 428263"/>
                <a:gd name="connsiteX4" fmla="*/ 925975 w 1064871"/>
                <a:gd name="connsiteY4" fmla="*/ 300942 h 428263"/>
                <a:gd name="connsiteX5" fmla="*/ 891251 w 1064871"/>
                <a:gd name="connsiteY5" fmla="*/ 312516 h 428263"/>
                <a:gd name="connsiteX6" fmla="*/ 833377 w 1064871"/>
                <a:gd name="connsiteY6" fmla="*/ 266218 h 428263"/>
                <a:gd name="connsiteX7" fmla="*/ 775504 w 1064871"/>
                <a:gd name="connsiteY7" fmla="*/ 219919 h 428263"/>
                <a:gd name="connsiteX8" fmla="*/ 752355 w 1064871"/>
                <a:gd name="connsiteY8" fmla="*/ 185195 h 428263"/>
                <a:gd name="connsiteX9" fmla="*/ 706056 w 1064871"/>
                <a:gd name="connsiteY9" fmla="*/ 138896 h 428263"/>
                <a:gd name="connsiteX10" fmla="*/ 659757 w 1064871"/>
                <a:gd name="connsiteY10" fmla="*/ 69448 h 428263"/>
                <a:gd name="connsiteX11" fmla="*/ 544010 w 1064871"/>
                <a:gd name="connsiteY11" fmla="*/ 57873 h 428263"/>
                <a:gd name="connsiteX12" fmla="*/ 486137 w 1064871"/>
                <a:gd name="connsiteY12" fmla="*/ 46299 h 428263"/>
                <a:gd name="connsiteX13" fmla="*/ 462988 w 1064871"/>
                <a:gd name="connsiteY13" fmla="*/ 23149 h 428263"/>
                <a:gd name="connsiteX14" fmla="*/ 370390 w 1064871"/>
                <a:gd name="connsiteY14" fmla="*/ 11575 h 428263"/>
                <a:gd name="connsiteX15" fmla="*/ 324091 w 1064871"/>
                <a:gd name="connsiteY15" fmla="*/ 0 h 428263"/>
                <a:gd name="connsiteX16" fmla="*/ 127322 w 1064871"/>
                <a:gd name="connsiteY16" fmla="*/ 23149 h 428263"/>
                <a:gd name="connsiteX17" fmla="*/ 57874 w 1064871"/>
                <a:gd name="connsiteY17" fmla="*/ 46299 h 428263"/>
                <a:gd name="connsiteX18" fmla="*/ 0 w 1064871"/>
                <a:gd name="connsiteY18" fmla="*/ 69448 h 4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64871" h="428263">
                  <a:moveTo>
                    <a:pt x="1064871" y="428263"/>
                  </a:moveTo>
                  <a:cubicBezTo>
                    <a:pt x="1053296" y="416688"/>
                    <a:pt x="1039227" y="407159"/>
                    <a:pt x="1030147" y="393539"/>
                  </a:cubicBezTo>
                  <a:cubicBezTo>
                    <a:pt x="1023379" y="383387"/>
                    <a:pt x="1026194" y="368342"/>
                    <a:pt x="1018572" y="358815"/>
                  </a:cubicBezTo>
                  <a:cubicBezTo>
                    <a:pt x="1009882" y="347952"/>
                    <a:pt x="994711" y="344356"/>
                    <a:pt x="983848" y="335666"/>
                  </a:cubicBezTo>
                  <a:cubicBezTo>
                    <a:pt x="938452" y="299349"/>
                    <a:pt x="986279" y="321042"/>
                    <a:pt x="925975" y="300942"/>
                  </a:cubicBezTo>
                  <a:cubicBezTo>
                    <a:pt x="914400" y="304800"/>
                    <a:pt x="903452" y="312516"/>
                    <a:pt x="891251" y="312516"/>
                  </a:cubicBezTo>
                  <a:cubicBezTo>
                    <a:pt x="850861" y="312516"/>
                    <a:pt x="854708" y="292881"/>
                    <a:pt x="833377" y="266218"/>
                  </a:cubicBezTo>
                  <a:cubicBezTo>
                    <a:pt x="814526" y="242654"/>
                    <a:pt x="801291" y="237110"/>
                    <a:pt x="775504" y="219919"/>
                  </a:cubicBezTo>
                  <a:cubicBezTo>
                    <a:pt x="767788" y="208344"/>
                    <a:pt x="761408" y="195757"/>
                    <a:pt x="752355" y="185195"/>
                  </a:cubicBezTo>
                  <a:cubicBezTo>
                    <a:pt x="738151" y="168624"/>
                    <a:pt x="706056" y="138896"/>
                    <a:pt x="706056" y="138896"/>
                  </a:cubicBezTo>
                  <a:cubicBezTo>
                    <a:pt x="697614" y="113570"/>
                    <a:pt x="691960" y="79357"/>
                    <a:pt x="659757" y="69448"/>
                  </a:cubicBezTo>
                  <a:cubicBezTo>
                    <a:pt x="622697" y="58045"/>
                    <a:pt x="582445" y="62998"/>
                    <a:pt x="544010" y="57873"/>
                  </a:cubicBezTo>
                  <a:cubicBezTo>
                    <a:pt x="524510" y="55273"/>
                    <a:pt x="505428" y="50157"/>
                    <a:pt x="486137" y="46299"/>
                  </a:cubicBezTo>
                  <a:cubicBezTo>
                    <a:pt x="478421" y="38582"/>
                    <a:pt x="473441" y="26285"/>
                    <a:pt x="462988" y="23149"/>
                  </a:cubicBezTo>
                  <a:cubicBezTo>
                    <a:pt x="433194" y="14211"/>
                    <a:pt x="401073" y="16689"/>
                    <a:pt x="370390" y="11575"/>
                  </a:cubicBezTo>
                  <a:cubicBezTo>
                    <a:pt x="354698" y="8960"/>
                    <a:pt x="339524" y="3858"/>
                    <a:pt x="324091" y="0"/>
                  </a:cubicBezTo>
                  <a:cubicBezTo>
                    <a:pt x="295303" y="2879"/>
                    <a:pt x="166446" y="14120"/>
                    <a:pt x="127322" y="23149"/>
                  </a:cubicBezTo>
                  <a:cubicBezTo>
                    <a:pt x="103545" y="28636"/>
                    <a:pt x="57874" y="46299"/>
                    <a:pt x="57874" y="46299"/>
                  </a:cubicBezTo>
                  <a:cubicBezTo>
                    <a:pt x="26539" y="77632"/>
                    <a:pt x="45637" y="69448"/>
                    <a:pt x="0" y="69448"/>
                  </a:cubicBezTo>
                </a:path>
              </a:pathLst>
            </a:cu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олилиния 81"/>
            <p:cNvSpPr/>
            <p:nvPr/>
          </p:nvSpPr>
          <p:spPr>
            <a:xfrm flipH="1">
              <a:off x="6384956" y="1006997"/>
              <a:ext cx="45719" cy="1211335"/>
            </a:xfrm>
            <a:custGeom>
              <a:avLst/>
              <a:gdLst>
                <a:gd name="connsiteX0" fmla="*/ 23149 w 76754"/>
                <a:gd name="connsiteY0" fmla="*/ 925975 h 945117"/>
                <a:gd name="connsiteX1" fmla="*/ 23149 w 76754"/>
                <a:gd name="connsiteY1" fmla="*/ 833377 h 945117"/>
                <a:gd name="connsiteX2" fmla="*/ 57873 w 76754"/>
                <a:gd name="connsiteY2" fmla="*/ 729205 h 945117"/>
                <a:gd name="connsiteX3" fmla="*/ 69448 w 76754"/>
                <a:gd name="connsiteY3" fmla="*/ 671332 h 945117"/>
                <a:gd name="connsiteX4" fmla="*/ 11574 w 76754"/>
                <a:gd name="connsiteY4" fmla="*/ 613458 h 945117"/>
                <a:gd name="connsiteX5" fmla="*/ 0 w 76754"/>
                <a:gd name="connsiteY5" fmla="*/ 578734 h 945117"/>
                <a:gd name="connsiteX6" fmla="*/ 11574 w 76754"/>
                <a:gd name="connsiteY6" fmla="*/ 532436 h 945117"/>
                <a:gd name="connsiteX7" fmla="*/ 23149 w 76754"/>
                <a:gd name="connsiteY7" fmla="*/ 462988 h 945117"/>
                <a:gd name="connsiteX8" fmla="*/ 46298 w 76754"/>
                <a:gd name="connsiteY8" fmla="*/ 393539 h 945117"/>
                <a:gd name="connsiteX9" fmla="*/ 34724 w 76754"/>
                <a:gd name="connsiteY9" fmla="*/ 196770 h 945117"/>
                <a:gd name="connsiteX10" fmla="*/ 46298 w 76754"/>
                <a:gd name="connsiteY10" fmla="*/ 150471 h 945117"/>
                <a:gd name="connsiteX11" fmla="*/ 23149 w 76754"/>
                <a:gd name="connsiteY11" fmla="*/ 0 h 94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54" h="945117">
                  <a:moveTo>
                    <a:pt x="23149" y="925975"/>
                  </a:moveTo>
                  <a:cubicBezTo>
                    <a:pt x="49608" y="846601"/>
                    <a:pt x="23149" y="945117"/>
                    <a:pt x="23149" y="833377"/>
                  </a:cubicBezTo>
                  <a:cubicBezTo>
                    <a:pt x="23149" y="771001"/>
                    <a:pt x="29923" y="771131"/>
                    <a:pt x="57873" y="729205"/>
                  </a:cubicBezTo>
                  <a:cubicBezTo>
                    <a:pt x="61731" y="709914"/>
                    <a:pt x="76754" y="689598"/>
                    <a:pt x="69448" y="671332"/>
                  </a:cubicBezTo>
                  <a:cubicBezTo>
                    <a:pt x="59316" y="646001"/>
                    <a:pt x="11574" y="613458"/>
                    <a:pt x="11574" y="613458"/>
                  </a:cubicBezTo>
                  <a:cubicBezTo>
                    <a:pt x="7716" y="601883"/>
                    <a:pt x="0" y="590935"/>
                    <a:pt x="0" y="578734"/>
                  </a:cubicBezTo>
                  <a:cubicBezTo>
                    <a:pt x="0" y="562826"/>
                    <a:pt x="8454" y="548035"/>
                    <a:pt x="11574" y="532436"/>
                  </a:cubicBezTo>
                  <a:cubicBezTo>
                    <a:pt x="16177" y="509423"/>
                    <a:pt x="17457" y="485756"/>
                    <a:pt x="23149" y="462988"/>
                  </a:cubicBezTo>
                  <a:cubicBezTo>
                    <a:pt x="29067" y="439315"/>
                    <a:pt x="46298" y="393539"/>
                    <a:pt x="46298" y="393539"/>
                  </a:cubicBezTo>
                  <a:cubicBezTo>
                    <a:pt x="42440" y="327949"/>
                    <a:pt x="34724" y="262473"/>
                    <a:pt x="34724" y="196770"/>
                  </a:cubicBezTo>
                  <a:cubicBezTo>
                    <a:pt x="34724" y="180862"/>
                    <a:pt x="46298" y="166379"/>
                    <a:pt x="46298" y="150471"/>
                  </a:cubicBezTo>
                  <a:cubicBezTo>
                    <a:pt x="46298" y="39268"/>
                    <a:pt x="51281" y="56264"/>
                    <a:pt x="23149" y="0"/>
                  </a:cubicBezTo>
                </a:path>
              </a:pathLst>
            </a:cu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4826643" y="1064871"/>
              <a:ext cx="381965" cy="243069"/>
            </a:xfrm>
            <a:custGeom>
              <a:avLst/>
              <a:gdLst>
                <a:gd name="connsiteX0" fmla="*/ 223947 w 223947"/>
                <a:gd name="connsiteY0" fmla="*/ 127322 h 127322"/>
                <a:gd name="connsiteX1" fmla="*/ 189223 w 223947"/>
                <a:gd name="connsiteY1" fmla="*/ 115747 h 127322"/>
                <a:gd name="connsiteX2" fmla="*/ 142924 w 223947"/>
                <a:gd name="connsiteY2" fmla="*/ 69448 h 127322"/>
                <a:gd name="connsiteX3" fmla="*/ 108200 w 223947"/>
                <a:gd name="connsiteY3" fmla="*/ 57873 h 127322"/>
                <a:gd name="connsiteX4" fmla="*/ 73476 w 223947"/>
                <a:gd name="connsiteY4" fmla="*/ 34724 h 127322"/>
                <a:gd name="connsiteX5" fmla="*/ 4028 w 223947"/>
                <a:gd name="connsiteY5" fmla="*/ 0 h 12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947" h="127322">
                  <a:moveTo>
                    <a:pt x="223947" y="127322"/>
                  </a:moveTo>
                  <a:cubicBezTo>
                    <a:pt x="212372" y="123464"/>
                    <a:pt x="199151" y="122839"/>
                    <a:pt x="189223" y="115747"/>
                  </a:cubicBezTo>
                  <a:cubicBezTo>
                    <a:pt x="171463" y="103061"/>
                    <a:pt x="163629" y="76350"/>
                    <a:pt x="142924" y="69448"/>
                  </a:cubicBezTo>
                  <a:cubicBezTo>
                    <a:pt x="131349" y="65590"/>
                    <a:pt x="119113" y="63329"/>
                    <a:pt x="108200" y="57873"/>
                  </a:cubicBezTo>
                  <a:cubicBezTo>
                    <a:pt x="95758" y="51652"/>
                    <a:pt x="86501" y="39608"/>
                    <a:pt x="73476" y="34724"/>
                  </a:cubicBezTo>
                  <a:cubicBezTo>
                    <a:pt x="0" y="7170"/>
                    <a:pt x="27534" y="47010"/>
                    <a:pt x="4028" y="0"/>
                  </a:cubicBezTo>
                </a:path>
              </a:pathLst>
            </a:cu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олилиния 87"/>
            <p:cNvSpPr/>
            <p:nvPr/>
          </p:nvSpPr>
          <p:spPr>
            <a:xfrm>
              <a:off x="8553691" y="2190110"/>
              <a:ext cx="621025" cy="310022"/>
            </a:xfrm>
            <a:custGeom>
              <a:avLst/>
              <a:gdLst>
                <a:gd name="connsiteX0" fmla="*/ 0 w 621025"/>
                <a:gd name="connsiteY0" fmla="*/ 310022 h 310022"/>
                <a:gd name="connsiteX1" fmla="*/ 46299 w 621025"/>
                <a:gd name="connsiteY1" fmla="*/ 240574 h 310022"/>
                <a:gd name="connsiteX2" fmla="*/ 57874 w 621025"/>
                <a:gd name="connsiteY2" fmla="*/ 205849 h 310022"/>
                <a:gd name="connsiteX3" fmla="*/ 81023 w 621025"/>
                <a:gd name="connsiteY3" fmla="*/ 171125 h 310022"/>
                <a:gd name="connsiteX4" fmla="*/ 127322 w 621025"/>
                <a:gd name="connsiteY4" fmla="*/ 159551 h 310022"/>
                <a:gd name="connsiteX5" fmla="*/ 162046 w 621025"/>
                <a:gd name="connsiteY5" fmla="*/ 147976 h 310022"/>
                <a:gd name="connsiteX6" fmla="*/ 497712 w 621025"/>
                <a:gd name="connsiteY6" fmla="*/ 147976 h 310022"/>
                <a:gd name="connsiteX7" fmla="*/ 520861 w 621025"/>
                <a:gd name="connsiteY7" fmla="*/ 113252 h 310022"/>
                <a:gd name="connsiteX8" fmla="*/ 555585 w 621025"/>
                <a:gd name="connsiteY8" fmla="*/ 78528 h 310022"/>
                <a:gd name="connsiteX9" fmla="*/ 590309 w 621025"/>
                <a:gd name="connsiteY9" fmla="*/ 32229 h 31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1025" h="310022">
                  <a:moveTo>
                    <a:pt x="0" y="310022"/>
                  </a:moveTo>
                  <a:cubicBezTo>
                    <a:pt x="15433" y="286873"/>
                    <a:pt x="37501" y="266968"/>
                    <a:pt x="46299" y="240574"/>
                  </a:cubicBezTo>
                  <a:cubicBezTo>
                    <a:pt x="50157" y="228999"/>
                    <a:pt x="52418" y="216762"/>
                    <a:pt x="57874" y="205849"/>
                  </a:cubicBezTo>
                  <a:cubicBezTo>
                    <a:pt x="64095" y="193407"/>
                    <a:pt x="69448" y="178841"/>
                    <a:pt x="81023" y="171125"/>
                  </a:cubicBezTo>
                  <a:cubicBezTo>
                    <a:pt x="94259" y="162301"/>
                    <a:pt x="112026" y="163921"/>
                    <a:pt x="127322" y="159551"/>
                  </a:cubicBezTo>
                  <a:cubicBezTo>
                    <a:pt x="139053" y="156199"/>
                    <a:pt x="150471" y="151834"/>
                    <a:pt x="162046" y="147976"/>
                  </a:cubicBezTo>
                  <a:cubicBezTo>
                    <a:pt x="290715" y="164060"/>
                    <a:pt x="339397" y="175509"/>
                    <a:pt x="497712" y="147976"/>
                  </a:cubicBezTo>
                  <a:cubicBezTo>
                    <a:pt x="511417" y="145592"/>
                    <a:pt x="511955" y="123939"/>
                    <a:pt x="520861" y="113252"/>
                  </a:cubicBezTo>
                  <a:cubicBezTo>
                    <a:pt x="531340" y="100677"/>
                    <a:pt x="545106" y="91103"/>
                    <a:pt x="555585" y="78528"/>
                  </a:cubicBezTo>
                  <a:cubicBezTo>
                    <a:pt x="621025" y="0"/>
                    <a:pt x="553496" y="69042"/>
                    <a:pt x="590309" y="32229"/>
                  </a:cubicBezTo>
                </a:path>
              </a:pathLst>
            </a:cu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5" name="Рисунок 84" descr="труб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673" y="1402851"/>
            <a:ext cx="6507543" cy="3993265"/>
          </a:xfrm>
          <a:prstGeom prst="rect">
            <a:avLst/>
          </a:prstGeom>
        </p:spPr>
      </p:pic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6443672" y="10953751"/>
            <a:ext cx="4435475" cy="139700"/>
          </a:xfrm>
          <a:prstGeom prst="rect">
            <a:avLst/>
          </a:prstGeom>
          <a:solidFill>
            <a:srgbClr val="080808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68787" tIns="34394" rIns="68787" bIns="34394" anchor="ctr"/>
          <a:lstStyle/>
          <a:p>
            <a:endParaRPr lang="ru-RU" sz="1400" dirty="0"/>
          </a:p>
        </p:txBody>
      </p:sp>
      <p:sp>
        <p:nvSpPr>
          <p:cNvPr id="6151" name="Rectangle 14"/>
          <p:cNvSpPr>
            <a:spLocks noChangeArrowheads="1"/>
          </p:cNvSpPr>
          <p:nvPr/>
        </p:nvSpPr>
        <p:spPr bwMode="auto">
          <a:xfrm>
            <a:off x="6561138" y="11014083"/>
            <a:ext cx="4318000" cy="142875"/>
          </a:xfrm>
          <a:prstGeom prst="rect">
            <a:avLst/>
          </a:prstGeom>
          <a:solidFill>
            <a:srgbClr val="0160A1"/>
          </a:solidFill>
          <a:ln w="9525">
            <a:noFill/>
            <a:miter lim="800000"/>
            <a:headEnd/>
            <a:tailEnd/>
          </a:ln>
        </p:spPr>
        <p:txBody>
          <a:bodyPr wrap="none" lIns="68787" tIns="34394" rIns="68787" bIns="34394" anchor="ctr"/>
          <a:lstStyle/>
          <a:p>
            <a:endParaRPr lang="ru-RU" sz="1400" dirty="0"/>
          </a:p>
        </p:txBody>
      </p: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5619750" y="11087107"/>
            <a:ext cx="5259388" cy="60325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wrap="none" lIns="68787" tIns="34394" rIns="68787" bIns="34394" anchor="ctr"/>
          <a:lstStyle/>
          <a:p>
            <a:endParaRPr lang="ru-RU" sz="1400" dirty="0"/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>
            <a:off x="3676650" y="6307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68787" tIns="34394" rIns="68787" bIns="34394"/>
          <a:lstStyle/>
          <a:p>
            <a:endParaRPr lang="ru-RU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>
            <a:off x="3676650" y="6307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68787" tIns="34394" rIns="68787" bIns="34394"/>
          <a:lstStyle/>
          <a:p>
            <a:endParaRPr lang="ru-RU"/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>
            <a:off x="3676650" y="6307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68787" tIns="34394" rIns="68787" bIns="34394"/>
          <a:lstStyle/>
          <a:p>
            <a:endParaRPr lang="ru-RU"/>
          </a:p>
        </p:txBody>
      </p:sp>
      <p:sp>
        <p:nvSpPr>
          <p:cNvPr id="6159" name="Line 17"/>
          <p:cNvSpPr>
            <a:spLocks noChangeShapeType="1"/>
          </p:cNvSpPr>
          <p:nvPr/>
        </p:nvSpPr>
        <p:spPr bwMode="auto">
          <a:xfrm>
            <a:off x="3676650" y="6307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68787" tIns="34394" rIns="68787" bIns="34394"/>
          <a:lstStyle/>
          <a:p>
            <a:endParaRPr lang="ru-RU"/>
          </a:p>
        </p:txBody>
      </p:sp>
      <p:sp>
        <p:nvSpPr>
          <p:cNvPr id="6186" name="Line 11"/>
          <p:cNvSpPr>
            <a:spLocks noChangeShapeType="1"/>
          </p:cNvSpPr>
          <p:nvPr/>
        </p:nvSpPr>
        <p:spPr bwMode="auto">
          <a:xfrm>
            <a:off x="2087817" y="118529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68787" tIns="34394" rIns="68787" bIns="34394"/>
          <a:lstStyle/>
          <a:p>
            <a:endParaRPr lang="ru-RU"/>
          </a:p>
        </p:txBody>
      </p:sp>
      <p:sp>
        <p:nvSpPr>
          <p:cNvPr id="6187" name="Line 16"/>
          <p:cNvSpPr>
            <a:spLocks noChangeShapeType="1"/>
          </p:cNvSpPr>
          <p:nvPr/>
        </p:nvSpPr>
        <p:spPr bwMode="auto">
          <a:xfrm>
            <a:off x="2087817" y="1185291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68787" tIns="34394" rIns="68787" bIns="34394"/>
          <a:lstStyle/>
          <a:p>
            <a:endParaRPr lang="ru-RU"/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2085975" y="244805"/>
            <a:ext cx="6819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Схема ГТС и основные МГ на территории ответственности</a:t>
            </a:r>
          </a:p>
          <a:p>
            <a:pPr algn="ctr">
              <a:lnSpc>
                <a:spcPct val="85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ООО «Газпром трансгаз Казань»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4" name="Полилиния 43"/>
          <p:cNvSpPr/>
          <p:nvPr/>
        </p:nvSpPr>
        <p:spPr bwMode="auto">
          <a:xfrm>
            <a:off x="2664465" y="1558207"/>
            <a:ext cx="2862966" cy="761029"/>
          </a:xfrm>
          <a:custGeom>
            <a:avLst/>
            <a:gdLst>
              <a:gd name="connsiteX0" fmla="*/ 2474844 w 2474844"/>
              <a:gd name="connsiteY0" fmla="*/ 0 h 626165"/>
              <a:gd name="connsiteX1" fmla="*/ 2445027 w 2474844"/>
              <a:gd name="connsiteY1" fmla="*/ 19878 h 626165"/>
              <a:gd name="connsiteX2" fmla="*/ 2325757 w 2474844"/>
              <a:gd name="connsiteY2" fmla="*/ 39756 h 626165"/>
              <a:gd name="connsiteX3" fmla="*/ 2305879 w 2474844"/>
              <a:gd name="connsiteY3" fmla="*/ 59635 h 626165"/>
              <a:gd name="connsiteX4" fmla="*/ 2236305 w 2474844"/>
              <a:gd name="connsiteY4" fmla="*/ 69574 h 626165"/>
              <a:gd name="connsiteX5" fmla="*/ 2206487 w 2474844"/>
              <a:gd name="connsiteY5" fmla="*/ 79513 h 626165"/>
              <a:gd name="connsiteX6" fmla="*/ 2186609 w 2474844"/>
              <a:gd name="connsiteY6" fmla="*/ 109330 h 626165"/>
              <a:gd name="connsiteX7" fmla="*/ 2126974 w 2474844"/>
              <a:gd name="connsiteY7" fmla="*/ 149087 h 626165"/>
              <a:gd name="connsiteX8" fmla="*/ 2097157 w 2474844"/>
              <a:gd name="connsiteY8" fmla="*/ 168965 h 626165"/>
              <a:gd name="connsiteX9" fmla="*/ 2067340 w 2474844"/>
              <a:gd name="connsiteY9" fmla="*/ 198782 h 626165"/>
              <a:gd name="connsiteX10" fmla="*/ 2007705 w 2474844"/>
              <a:gd name="connsiteY10" fmla="*/ 218661 h 626165"/>
              <a:gd name="connsiteX11" fmla="*/ 1977887 w 2474844"/>
              <a:gd name="connsiteY11" fmla="*/ 238539 h 626165"/>
              <a:gd name="connsiteX12" fmla="*/ 1878496 w 2474844"/>
              <a:gd name="connsiteY12" fmla="*/ 248478 h 626165"/>
              <a:gd name="connsiteX13" fmla="*/ 1818861 w 2474844"/>
              <a:gd name="connsiteY13" fmla="*/ 278295 h 626165"/>
              <a:gd name="connsiteX14" fmla="*/ 1769166 w 2474844"/>
              <a:gd name="connsiteY14" fmla="*/ 318052 h 626165"/>
              <a:gd name="connsiteX15" fmla="*/ 1719470 w 2474844"/>
              <a:gd name="connsiteY15" fmla="*/ 327991 h 626165"/>
              <a:gd name="connsiteX16" fmla="*/ 1689653 w 2474844"/>
              <a:gd name="connsiteY16" fmla="*/ 318052 h 626165"/>
              <a:gd name="connsiteX17" fmla="*/ 1649896 w 2474844"/>
              <a:gd name="connsiteY17" fmla="*/ 278295 h 626165"/>
              <a:gd name="connsiteX18" fmla="*/ 1510748 w 2474844"/>
              <a:gd name="connsiteY18" fmla="*/ 288235 h 626165"/>
              <a:gd name="connsiteX19" fmla="*/ 1451113 w 2474844"/>
              <a:gd name="connsiteY19" fmla="*/ 308113 h 626165"/>
              <a:gd name="connsiteX20" fmla="*/ 1391479 w 2474844"/>
              <a:gd name="connsiteY20" fmla="*/ 337930 h 626165"/>
              <a:gd name="connsiteX21" fmla="*/ 1341783 w 2474844"/>
              <a:gd name="connsiteY21" fmla="*/ 377687 h 626165"/>
              <a:gd name="connsiteX22" fmla="*/ 1272209 w 2474844"/>
              <a:gd name="connsiteY22" fmla="*/ 367748 h 626165"/>
              <a:gd name="connsiteX23" fmla="*/ 1152940 w 2474844"/>
              <a:gd name="connsiteY23" fmla="*/ 387626 h 626165"/>
              <a:gd name="connsiteX24" fmla="*/ 1093305 w 2474844"/>
              <a:gd name="connsiteY24" fmla="*/ 407504 h 626165"/>
              <a:gd name="connsiteX25" fmla="*/ 1063487 w 2474844"/>
              <a:gd name="connsiteY25" fmla="*/ 417443 h 626165"/>
              <a:gd name="connsiteX26" fmla="*/ 1033670 w 2474844"/>
              <a:gd name="connsiteY26" fmla="*/ 427382 h 626165"/>
              <a:gd name="connsiteX27" fmla="*/ 954157 w 2474844"/>
              <a:gd name="connsiteY27" fmla="*/ 417443 h 626165"/>
              <a:gd name="connsiteX28" fmla="*/ 904461 w 2474844"/>
              <a:gd name="connsiteY28" fmla="*/ 427382 h 626165"/>
              <a:gd name="connsiteX29" fmla="*/ 834887 w 2474844"/>
              <a:gd name="connsiteY29" fmla="*/ 447261 h 626165"/>
              <a:gd name="connsiteX30" fmla="*/ 775253 w 2474844"/>
              <a:gd name="connsiteY30" fmla="*/ 487017 h 626165"/>
              <a:gd name="connsiteX31" fmla="*/ 745435 w 2474844"/>
              <a:gd name="connsiteY31" fmla="*/ 506895 h 626165"/>
              <a:gd name="connsiteX32" fmla="*/ 695740 w 2474844"/>
              <a:gd name="connsiteY32" fmla="*/ 536713 h 626165"/>
              <a:gd name="connsiteX33" fmla="*/ 566531 w 2474844"/>
              <a:gd name="connsiteY33" fmla="*/ 506895 h 626165"/>
              <a:gd name="connsiteX34" fmla="*/ 457200 w 2474844"/>
              <a:gd name="connsiteY34" fmla="*/ 516835 h 626165"/>
              <a:gd name="connsiteX35" fmla="*/ 427383 w 2474844"/>
              <a:gd name="connsiteY35" fmla="*/ 536713 h 626165"/>
              <a:gd name="connsiteX36" fmla="*/ 377687 w 2474844"/>
              <a:gd name="connsiteY36" fmla="*/ 586408 h 626165"/>
              <a:gd name="connsiteX37" fmla="*/ 357809 w 2474844"/>
              <a:gd name="connsiteY37" fmla="*/ 606287 h 626165"/>
              <a:gd name="connsiteX38" fmla="*/ 327992 w 2474844"/>
              <a:gd name="connsiteY38" fmla="*/ 626165 h 626165"/>
              <a:gd name="connsiteX39" fmla="*/ 0 w 2474844"/>
              <a:gd name="connsiteY39" fmla="*/ 616226 h 626165"/>
              <a:gd name="connsiteX0" fmla="*/ 2517369 w 2517369"/>
              <a:gd name="connsiteY0" fmla="*/ 60133 h 611629"/>
              <a:gd name="connsiteX1" fmla="*/ 2445027 w 2517369"/>
              <a:gd name="connsiteY1" fmla="*/ 5342 h 611629"/>
              <a:gd name="connsiteX2" fmla="*/ 2325757 w 2517369"/>
              <a:gd name="connsiteY2" fmla="*/ 25220 h 611629"/>
              <a:gd name="connsiteX3" fmla="*/ 2305879 w 2517369"/>
              <a:gd name="connsiteY3" fmla="*/ 45099 h 611629"/>
              <a:gd name="connsiteX4" fmla="*/ 2236305 w 2517369"/>
              <a:gd name="connsiteY4" fmla="*/ 55038 h 611629"/>
              <a:gd name="connsiteX5" fmla="*/ 2206487 w 2517369"/>
              <a:gd name="connsiteY5" fmla="*/ 64977 h 611629"/>
              <a:gd name="connsiteX6" fmla="*/ 2186609 w 2517369"/>
              <a:gd name="connsiteY6" fmla="*/ 94794 h 611629"/>
              <a:gd name="connsiteX7" fmla="*/ 2126974 w 2517369"/>
              <a:gd name="connsiteY7" fmla="*/ 134551 h 611629"/>
              <a:gd name="connsiteX8" fmla="*/ 2097157 w 2517369"/>
              <a:gd name="connsiteY8" fmla="*/ 154429 h 611629"/>
              <a:gd name="connsiteX9" fmla="*/ 2067340 w 2517369"/>
              <a:gd name="connsiteY9" fmla="*/ 184246 h 611629"/>
              <a:gd name="connsiteX10" fmla="*/ 2007705 w 2517369"/>
              <a:gd name="connsiteY10" fmla="*/ 204125 h 611629"/>
              <a:gd name="connsiteX11" fmla="*/ 1977887 w 2517369"/>
              <a:gd name="connsiteY11" fmla="*/ 224003 h 611629"/>
              <a:gd name="connsiteX12" fmla="*/ 1878496 w 2517369"/>
              <a:gd name="connsiteY12" fmla="*/ 233942 h 611629"/>
              <a:gd name="connsiteX13" fmla="*/ 1818861 w 2517369"/>
              <a:gd name="connsiteY13" fmla="*/ 263759 h 611629"/>
              <a:gd name="connsiteX14" fmla="*/ 1769166 w 2517369"/>
              <a:gd name="connsiteY14" fmla="*/ 303516 h 611629"/>
              <a:gd name="connsiteX15" fmla="*/ 1719470 w 2517369"/>
              <a:gd name="connsiteY15" fmla="*/ 313455 h 611629"/>
              <a:gd name="connsiteX16" fmla="*/ 1689653 w 2517369"/>
              <a:gd name="connsiteY16" fmla="*/ 303516 h 611629"/>
              <a:gd name="connsiteX17" fmla="*/ 1649896 w 2517369"/>
              <a:gd name="connsiteY17" fmla="*/ 263759 h 611629"/>
              <a:gd name="connsiteX18" fmla="*/ 1510748 w 2517369"/>
              <a:gd name="connsiteY18" fmla="*/ 273699 h 611629"/>
              <a:gd name="connsiteX19" fmla="*/ 1451113 w 2517369"/>
              <a:gd name="connsiteY19" fmla="*/ 293577 h 611629"/>
              <a:gd name="connsiteX20" fmla="*/ 1391479 w 2517369"/>
              <a:gd name="connsiteY20" fmla="*/ 323394 h 611629"/>
              <a:gd name="connsiteX21" fmla="*/ 1341783 w 2517369"/>
              <a:gd name="connsiteY21" fmla="*/ 363151 h 611629"/>
              <a:gd name="connsiteX22" fmla="*/ 1272209 w 2517369"/>
              <a:gd name="connsiteY22" fmla="*/ 353212 h 611629"/>
              <a:gd name="connsiteX23" fmla="*/ 1152940 w 2517369"/>
              <a:gd name="connsiteY23" fmla="*/ 373090 h 611629"/>
              <a:gd name="connsiteX24" fmla="*/ 1093305 w 2517369"/>
              <a:gd name="connsiteY24" fmla="*/ 392968 h 611629"/>
              <a:gd name="connsiteX25" fmla="*/ 1063487 w 2517369"/>
              <a:gd name="connsiteY25" fmla="*/ 402907 h 611629"/>
              <a:gd name="connsiteX26" fmla="*/ 1033670 w 2517369"/>
              <a:gd name="connsiteY26" fmla="*/ 412846 h 611629"/>
              <a:gd name="connsiteX27" fmla="*/ 954157 w 2517369"/>
              <a:gd name="connsiteY27" fmla="*/ 402907 h 611629"/>
              <a:gd name="connsiteX28" fmla="*/ 904461 w 2517369"/>
              <a:gd name="connsiteY28" fmla="*/ 412846 h 611629"/>
              <a:gd name="connsiteX29" fmla="*/ 834887 w 2517369"/>
              <a:gd name="connsiteY29" fmla="*/ 432725 h 611629"/>
              <a:gd name="connsiteX30" fmla="*/ 775253 w 2517369"/>
              <a:gd name="connsiteY30" fmla="*/ 472481 h 611629"/>
              <a:gd name="connsiteX31" fmla="*/ 745435 w 2517369"/>
              <a:gd name="connsiteY31" fmla="*/ 492359 h 611629"/>
              <a:gd name="connsiteX32" fmla="*/ 695740 w 2517369"/>
              <a:gd name="connsiteY32" fmla="*/ 522177 h 611629"/>
              <a:gd name="connsiteX33" fmla="*/ 566531 w 2517369"/>
              <a:gd name="connsiteY33" fmla="*/ 492359 h 611629"/>
              <a:gd name="connsiteX34" fmla="*/ 457200 w 2517369"/>
              <a:gd name="connsiteY34" fmla="*/ 502299 h 611629"/>
              <a:gd name="connsiteX35" fmla="*/ 427383 w 2517369"/>
              <a:gd name="connsiteY35" fmla="*/ 522177 h 611629"/>
              <a:gd name="connsiteX36" fmla="*/ 377687 w 2517369"/>
              <a:gd name="connsiteY36" fmla="*/ 571872 h 611629"/>
              <a:gd name="connsiteX37" fmla="*/ 357809 w 2517369"/>
              <a:gd name="connsiteY37" fmla="*/ 591751 h 611629"/>
              <a:gd name="connsiteX38" fmla="*/ 327992 w 2517369"/>
              <a:gd name="connsiteY38" fmla="*/ 611629 h 611629"/>
              <a:gd name="connsiteX39" fmla="*/ 0 w 2517369"/>
              <a:gd name="connsiteY39" fmla="*/ 601690 h 611629"/>
              <a:gd name="connsiteX0" fmla="*/ 2517369 w 2517369"/>
              <a:gd name="connsiteY0" fmla="*/ 38062 h 589558"/>
              <a:gd name="connsiteX1" fmla="*/ 2426423 w 2517369"/>
              <a:gd name="connsiteY1" fmla="*/ 68606 h 589558"/>
              <a:gd name="connsiteX2" fmla="*/ 2325757 w 2517369"/>
              <a:gd name="connsiteY2" fmla="*/ 3149 h 589558"/>
              <a:gd name="connsiteX3" fmla="*/ 2305879 w 2517369"/>
              <a:gd name="connsiteY3" fmla="*/ 23028 h 589558"/>
              <a:gd name="connsiteX4" fmla="*/ 2236305 w 2517369"/>
              <a:gd name="connsiteY4" fmla="*/ 32967 h 589558"/>
              <a:gd name="connsiteX5" fmla="*/ 2206487 w 2517369"/>
              <a:gd name="connsiteY5" fmla="*/ 42906 h 589558"/>
              <a:gd name="connsiteX6" fmla="*/ 2186609 w 2517369"/>
              <a:gd name="connsiteY6" fmla="*/ 72723 h 589558"/>
              <a:gd name="connsiteX7" fmla="*/ 2126974 w 2517369"/>
              <a:gd name="connsiteY7" fmla="*/ 112480 h 589558"/>
              <a:gd name="connsiteX8" fmla="*/ 2097157 w 2517369"/>
              <a:gd name="connsiteY8" fmla="*/ 132358 h 589558"/>
              <a:gd name="connsiteX9" fmla="*/ 2067340 w 2517369"/>
              <a:gd name="connsiteY9" fmla="*/ 162175 h 589558"/>
              <a:gd name="connsiteX10" fmla="*/ 2007705 w 2517369"/>
              <a:gd name="connsiteY10" fmla="*/ 182054 h 589558"/>
              <a:gd name="connsiteX11" fmla="*/ 1977887 w 2517369"/>
              <a:gd name="connsiteY11" fmla="*/ 201932 h 589558"/>
              <a:gd name="connsiteX12" fmla="*/ 1878496 w 2517369"/>
              <a:gd name="connsiteY12" fmla="*/ 211871 h 589558"/>
              <a:gd name="connsiteX13" fmla="*/ 1818861 w 2517369"/>
              <a:gd name="connsiteY13" fmla="*/ 241688 h 589558"/>
              <a:gd name="connsiteX14" fmla="*/ 1769166 w 2517369"/>
              <a:gd name="connsiteY14" fmla="*/ 281445 h 589558"/>
              <a:gd name="connsiteX15" fmla="*/ 1719470 w 2517369"/>
              <a:gd name="connsiteY15" fmla="*/ 291384 h 589558"/>
              <a:gd name="connsiteX16" fmla="*/ 1689653 w 2517369"/>
              <a:gd name="connsiteY16" fmla="*/ 281445 h 589558"/>
              <a:gd name="connsiteX17" fmla="*/ 1649896 w 2517369"/>
              <a:gd name="connsiteY17" fmla="*/ 241688 h 589558"/>
              <a:gd name="connsiteX18" fmla="*/ 1510748 w 2517369"/>
              <a:gd name="connsiteY18" fmla="*/ 251628 h 589558"/>
              <a:gd name="connsiteX19" fmla="*/ 1451113 w 2517369"/>
              <a:gd name="connsiteY19" fmla="*/ 271506 h 589558"/>
              <a:gd name="connsiteX20" fmla="*/ 1391479 w 2517369"/>
              <a:gd name="connsiteY20" fmla="*/ 301323 h 589558"/>
              <a:gd name="connsiteX21" fmla="*/ 1341783 w 2517369"/>
              <a:gd name="connsiteY21" fmla="*/ 341080 h 589558"/>
              <a:gd name="connsiteX22" fmla="*/ 1272209 w 2517369"/>
              <a:gd name="connsiteY22" fmla="*/ 331141 h 589558"/>
              <a:gd name="connsiteX23" fmla="*/ 1152940 w 2517369"/>
              <a:gd name="connsiteY23" fmla="*/ 351019 h 589558"/>
              <a:gd name="connsiteX24" fmla="*/ 1093305 w 2517369"/>
              <a:gd name="connsiteY24" fmla="*/ 370897 h 589558"/>
              <a:gd name="connsiteX25" fmla="*/ 1063487 w 2517369"/>
              <a:gd name="connsiteY25" fmla="*/ 380836 h 589558"/>
              <a:gd name="connsiteX26" fmla="*/ 1033670 w 2517369"/>
              <a:gd name="connsiteY26" fmla="*/ 390775 h 589558"/>
              <a:gd name="connsiteX27" fmla="*/ 954157 w 2517369"/>
              <a:gd name="connsiteY27" fmla="*/ 380836 h 589558"/>
              <a:gd name="connsiteX28" fmla="*/ 904461 w 2517369"/>
              <a:gd name="connsiteY28" fmla="*/ 390775 h 589558"/>
              <a:gd name="connsiteX29" fmla="*/ 834887 w 2517369"/>
              <a:gd name="connsiteY29" fmla="*/ 410654 h 589558"/>
              <a:gd name="connsiteX30" fmla="*/ 775253 w 2517369"/>
              <a:gd name="connsiteY30" fmla="*/ 450410 h 589558"/>
              <a:gd name="connsiteX31" fmla="*/ 745435 w 2517369"/>
              <a:gd name="connsiteY31" fmla="*/ 470288 h 589558"/>
              <a:gd name="connsiteX32" fmla="*/ 695740 w 2517369"/>
              <a:gd name="connsiteY32" fmla="*/ 500106 h 589558"/>
              <a:gd name="connsiteX33" fmla="*/ 566531 w 2517369"/>
              <a:gd name="connsiteY33" fmla="*/ 470288 h 589558"/>
              <a:gd name="connsiteX34" fmla="*/ 457200 w 2517369"/>
              <a:gd name="connsiteY34" fmla="*/ 480228 h 589558"/>
              <a:gd name="connsiteX35" fmla="*/ 427383 w 2517369"/>
              <a:gd name="connsiteY35" fmla="*/ 500106 h 589558"/>
              <a:gd name="connsiteX36" fmla="*/ 377687 w 2517369"/>
              <a:gd name="connsiteY36" fmla="*/ 549801 h 589558"/>
              <a:gd name="connsiteX37" fmla="*/ 357809 w 2517369"/>
              <a:gd name="connsiteY37" fmla="*/ 569680 h 589558"/>
              <a:gd name="connsiteX38" fmla="*/ 327992 w 2517369"/>
              <a:gd name="connsiteY38" fmla="*/ 589558 h 589558"/>
              <a:gd name="connsiteX39" fmla="*/ 0 w 2517369"/>
              <a:gd name="connsiteY39" fmla="*/ 579619 h 589558"/>
              <a:gd name="connsiteX0" fmla="*/ 2517369 w 2517369"/>
              <a:gd name="connsiteY0" fmla="*/ 17997 h 569493"/>
              <a:gd name="connsiteX1" fmla="*/ 2426423 w 2517369"/>
              <a:gd name="connsiteY1" fmla="*/ 48541 h 569493"/>
              <a:gd name="connsiteX2" fmla="*/ 2341704 w 2517369"/>
              <a:gd name="connsiteY2" fmla="*/ 100420 h 569493"/>
              <a:gd name="connsiteX3" fmla="*/ 2305879 w 2517369"/>
              <a:gd name="connsiteY3" fmla="*/ 2963 h 569493"/>
              <a:gd name="connsiteX4" fmla="*/ 2236305 w 2517369"/>
              <a:gd name="connsiteY4" fmla="*/ 12902 h 569493"/>
              <a:gd name="connsiteX5" fmla="*/ 2206487 w 2517369"/>
              <a:gd name="connsiteY5" fmla="*/ 22841 h 569493"/>
              <a:gd name="connsiteX6" fmla="*/ 2186609 w 2517369"/>
              <a:gd name="connsiteY6" fmla="*/ 52658 h 569493"/>
              <a:gd name="connsiteX7" fmla="*/ 2126974 w 2517369"/>
              <a:gd name="connsiteY7" fmla="*/ 92415 h 569493"/>
              <a:gd name="connsiteX8" fmla="*/ 2097157 w 2517369"/>
              <a:gd name="connsiteY8" fmla="*/ 112293 h 569493"/>
              <a:gd name="connsiteX9" fmla="*/ 2067340 w 2517369"/>
              <a:gd name="connsiteY9" fmla="*/ 142110 h 569493"/>
              <a:gd name="connsiteX10" fmla="*/ 2007705 w 2517369"/>
              <a:gd name="connsiteY10" fmla="*/ 161989 h 569493"/>
              <a:gd name="connsiteX11" fmla="*/ 1977887 w 2517369"/>
              <a:gd name="connsiteY11" fmla="*/ 181867 h 569493"/>
              <a:gd name="connsiteX12" fmla="*/ 1878496 w 2517369"/>
              <a:gd name="connsiteY12" fmla="*/ 191806 h 569493"/>
              <a:gd name="connsiteX13" fmla="*/ 1818861 w 2517369"/>
              <a:gd name="connsiteY13" fmla="*/ 221623 h 569493"/>
              <a:gd name="connsiteX14" fmla="*/ 1769166 w 2517369"/>
              <a:gd name="connsiteY14" fmla="*/ 261380 h 569493"/>
              <a:gd name="connsiteX15" fmla="*/ 1719470 w 2517369"/>
              <a:gd name="connsiteY15" fmla="*/ 271319 h 569493"/>
              <a:gd name="connsiteX16" fmla="*/ 1689653 w 2517369"/>
              <a:gd name="connsiteY16" fmla="*/ 261380 h 569493"/>
              <a:gd name="connsiteX17" fmla="*/ 1649896 w 2517369"/>
              <a:gd name="connsiteY17" fmla="*/ 221623 h 569493"/>
              <a:gd name="connsiteX18" fmla="*/ 1510748 w 2517369"/>
              <a:gd name="connsiteY18" fmla="*/ 231563 h 569493"/>
              <a:gd name="connsiteX19" fmla="*/ 1451113 w 2517369"/>
              <a:gd name="connsiteY19" fmla="*/ 251441 h 569493"/>
              <a:gd name="connsiteX20" fmla="*/ 1391479 w 2517369"/>
              <a:gd name="connsiteY20" fmla="*/ 281258 h 569493"/>
              <a:gd name="connsiteX21" fmla="*/ 1341783 w 2517369"/>
              <a:gd name="connsiteY21" fmla="*/ 321015 h 569493"/>
              <a:gd name="connsiteX22" fmla="*/ 1272209 w 2517369"/>
              <a:gd name="connsiteY22" fmla="*/ 311076 h 569493"/>
              <a:gd name="connsiteX23" fmla="*/ 1152940 w 2517369"/>
              <a:gd name="connsiteY23" fmla="*/ 330954 h 569493"/>
              <a:gd name="connsiteX24" fmla="*/ 1093305 w 2517369"/>
              <a:gd name="connsiteY24" fmla="*/ 350832 h 569493"/>
              <a:gd name="connsiteX25" fmla="*/ 1063487 w 2517369"/>
              <a:gd name="connsiteY25" fmla="*/ 360771 h 569493"/>
              <a:gd name="connsiteX26" fmla="*/ 1033670 w 2517369"/>
              <a:gd name="connsiteY26" fmla="*/ 370710 h 569493"/>
              <a:gd name="connsiteX27" fmla="*/ 954157 w 2517369"/>
              <a:gd name="connsiteY27" fmla="*/ 360771 h 569493"/>
              <a:gd name="connsiteX28" fmla="*/ 904461 w 2517369"/>
              <a:gd name="connsiteY28" fmla="*/ 370710 h 569493"/>
              <a:gd name="connsiteX29" fmla="*/ 834887 w 2517369"/>
              <a:gd name="connsiteY29" fmla="*/ 390589 h 569493"/>
              <a:gd name="connsiteX30" fmla="*/ 775253 w 2517369"/>
              <a:gd name="connsiteY30" fmla="*/ 430345 h 569493"/>
              <a:gd name="connsiteX31" fmla="*/ 745435 w 2517369"/>
              <a:gd name="connsiteY31" fmla="*/ 450223 h 569493"/>
              <a:gd name="connsiteX32" fmla="*/ 695740 w 2517369"/>
              <a:gd name="connsiteY32" fmla="*/ 480041 h 569493"/>
              <a:gd name="connsiteX33" fmla="*/ 566531 w 2517369"/>
              <a:gd name="connsiteY33" fmla="*/ 450223 h 569493"/>
              <a:gd name="connsiteX34" fmla="*/ 457200 w 2517369"/>
              <a:gd name="connsiteY34" fmla="*/ 460163 h 569493"/>
              <a:gd name="connsiteX35" fmla="*/ 427383 w 2517369"/>
              <a:gd name="connsiteY35" fmla="*/ 480041 h 569493"/>
              <a:gd name="connsiteX36" fmla="*/ 377687 w 2517369"/>
              <a:gd name="connsiteY36" fmla="*/ 529736 h 569493"/>
              <a:gd name="connsiteX37" fmla="*/ 357809 w 2517369"/>
              <a:gd name="connsiteY37" fmla="*/ 549615 h 569493"/>
              <a:gd name="connsiteX38" fmla="*/ 327992 w 2517369"/>
              <a:gd name="connsiteY38" fmla="*/ 569493 h 569493"/>
              <a:gd name="connsiteX39" fmla="*/ 0 w 2517369"/>
              <a:gd name="connsiteY39" fmla="*/ 559554 h 569493"/>
              <a:gd name="connsiteX0" fmla="*/ 2517369 w 2517369"/>
              <a:gd name="connsiteY0" fmla="*/ 9689 h 561185"/>
              <a:gd name="connsiteX1" fmla="*/ 2426423 w 2517369"/>
              <a:gd name="connsiteY1" fmla="*/ 40233 h 561185"/>
              <a:gd name="connsiteX2" fmla="*/ 2341704 w 2517369"/>
              <a:gd name="connsiteY2" fmla="*/ 92112 h 561185"/>
              <a:gd name="connsiteX3" fmla="*/ 2284616 w 2517369"/>
              <a:gd name="connsiteY3" fmla="*/ 84257 h 561185"/>
              <a:gd name="connsiteX4" fmla="*/ 2236305 w 2517369"/>
              <a:gd name="connsiteY4" fmla="*/ 4594 h 561185"/>
              <a:gd name="connsiteX5" fmla="*/ 2206487 w 2517369"/>
              <a:gd name="connsiteY5" fmla="*/ 14533 h 561185"/>
              <a:gd name="connsiteX6" fmla="*/ 2186609 w 2517369"/>
              <a:gd name="connsiteY6" fmla="*/ 44350 h 561185"/>
              <a:gd name="connsiteX7" fmla="*/ 2126974 w 2517369"/>
              <a:gd name="connsiteY7" fmla="*/ 84107 h 561185"/>
              <a:gd name="connsiteX8" fmla="*/ 2097157 w 2517369"/>
              <a:gd name="connsiteY8" fmla="*/ 103985 h 561185"/>
              <a:gd name="connsiteX9" fmla="*/ 2067340 w 2517369"/>
              <a:gd name="connsiteY9" fmla="*/ 133802 h 561185"/>
              <a:gd name="connsiteX10" fmla="*/ 2007705 w 2517369"/>
              <a:gd name="connsiteY10" fmla="*/ 153681 h 561185"/>
              <a:gd name="connsiteX11" fmla="*/ 1977887 w 2517369"/>
              <a:gd name="connsiteY11" fmla="*/ 173559 h 561185"/>
              <a:gd name="connsiteX12" fmla="*/ 1878496 w 2517369"/>
              <a:gd name="connsiteY12" fmla="*/ 183498 h 561185"/>
              <a:gd name="connsiteX13" fmla="*/ 1818861 w 2517369"/>
              <a:gd name="connsiteY13" fmla="*/ 213315 h 561185"/>
              <a:gd name="connsiteX14" fmla="*/ 1769166 w 2517369"/>
              <a:gd name="connsiteY14" fmla="*/ 253072 h 561185"/>
              <a:gd name="connsiteX15" fmla="*/ 1719470 w 2517369"/>
              <a:gd name="connsiteY15" fmla="*/ 263011 h 561185"/>
              <a:gd name="connsiteX16" fmla="*/ 1689653 w 2517369"/>
              <a:gd name="connsiteY16" fmla="*/ 253072 h 561185"/>
              <a:gd name="connsiteX17" fmla="*/ 1649896 w 2517369"/>
              <a:gd name="connsiteY17" fmla="*/ 213315 h 561185"/>
              <a:gd name="connsiteX18" fmla="*/ 1510748 w 2517369"/>
              <a:gd name="connsiteY18" fmla="*/ 223255 h 561185"/>
              <a:gd name="connsiteX19" fmla="*/ 1451113 w 2517369"/>
              <a:gd name="connsiteY19" fmla="*/ 243133 h 561185"/>
              <a:gd name="connsiteX20" fmla="*/ 1391479 w 2517369"/>
              <a:gd name="connsiteY20" fmla="*/ 272950 h 561185"/>
              <a:gd name="connsiteX21" fmla="*/ 1341783 w 2517369"/>
              <a:gd name="connsiteY21" fmla="*/ 312707 h 561185"/>
              <a:gd name="connsiteX22" fmla="*/ 1272209 w 2517369"/>
              <a:gd name="connsiteY22" fmla="*/ 302768 h 561185"/>
              <a:gd name="connsiteX23" fmla="*/ 1152940 w 2517369"/>
              <a:gd name="connsiteY23" fmla="*/ 322646 h 561185"/>
              <a:gd name="connsiteX24" fmla="*/ 1093305 w 2517369"/>
              <a:gd name="connsiteY24" fmla="*/ 342524 h 561185"/>
              <a:gd name="connsiteX25" fmla="*/ 1063487 w 2517369"/>
              <a:gd name="connsiteY25" fmla="*/ 352463 h 561185"/>
              <a:gd name="connsiteX26" fmla="*/ 1033670 w 2517369"/>
              <a:gd name="connsiteY26" fmla="*/ 362402 h 561185"/>
              <a:gd name="connsiteX27" fmla="*/ 954157 w 2517369"/>
              <a:gd name="connsiteY27" fmla="*/ 352463 h 561185"/>
              <a:gd name="connsiteX28" fmla="*/ 904461 w 2517369"/>
              <a:gd name="connsiteY28" fmla="*/ 362402 h 561185"/>
              <a:gd name="connsiteX29" fmla="*/ 834887 w 2517369"/>
              <a:gd name="connsiteY29" fmla="*/ 382281 h 561185"/>
              <a:gd name="connsiteX30" fmla="*/ 775253 w 2517369"/>
              <a:gd name="connsiteY30" fmla="*/ 422037 h 561185"/>
              <a:gd name="connsiteX31" fmla="*/ 745435 w 2517369"/>
              <a:gd name="connsiteY31" fmla="*/ 441915 h 561185"/>
              <a:gd name="connsiteX32" fmla="*/ 695740 w 2517369"/>
              <a:gd name="connsiteY32" fmla="*/ 471733 h 561185"/>
              <a:gd name="connsiteX33" fmla="*/ 566531 w 2517369"/>
              <a:gd name="connsiteY33" fmla="*/ 441915 h 561185"/>
              <a:gd name="connsiteX34" fmla="*/ 457200 w 2517369"/>
              <a:gd name="connsiteY34" fmla="*/ 451855 h 561185"/>
              <a:gd name="connsiteX35" fmla="*/ 427383 w 2517369"/>
              <a:gd name="connsiteY35" fmla="*/ 471733 h 561185"/>
              <a:gd name="connsiteX36" fmla="*/ 377687 w 2517369"/>
              <a:gd name="connsiteY36" fmla="*/ 521428 h 561185"/>
              <a:gd name="connsiteX37" fmla="*/ 357809 w 2517369"/>
              <a:gd name="connsiteY37" fmla="*/ 541307 h 561185"/>
              <a:gd name="connsiteX38" fmla="*/ 327992 w 2517369"/>
              <a:gd name="connsiteY38" fmla="*/ 561185 h 561185"/>
              <a:gd name="connsiteX39" fmla="*/ 0 w 2517369"/>
              <a:gd name="connsiteY39" fmla="*/ 551246 h 561185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206487 w 2517369"/>
              <a:gd name="connsiteY5" fmla="*/ 4844 h 551496"/>
              <a:gd name="connsiteX6" fmla="*/ 2186609 w 2517369"/>
              <a:gd name="connsiteY6" fmla="*/ 34661 h 551496"/>
              <a:gd name="connsiteX7" fmla="*/ 2126974 w 2517369"/>
              <a:gd name="connsiteY7" fmla="*/ 74418 h 551496"/>
              <a:gd name="connsiteX8" fmla="*/ 2097157 w 2517369"/>
              <a:gd name="connsiteY8" fmla="*/ 94296 h 551496"/>
              <a:gd name="connsiteX9" fmla="*/ 2067340 w 2517369"/>
              <a:gd name="connsiteY9" fmla="*/ 124113 h 551496"/>
              <a:gd name="connsiteX10" fmla="*/ 2007705 w 2517369"/>
              <a:gd name="connsiteY10" fmla="*/ 143992 h 551496"/>
              <a:gd name="connsiteX11" fmla="*/ 1977887 w 2517369"/>
              <a:gd name="connsiteY11" fmla="*/ 163870 h 551496"/>
              <a:gd name="connsiteX12" fmla="*/ 1878496 w 2517369"/>
              <a:gd name="connsiteY12" fmla="*/ 173809 h 551496"/>
              <a:gd name="connsiteX13" fmla="*/ 1818861 w 2517369"/>
              <a:gd name="connsiteY13" fmla="*/ 203626 h 551496"/>
              <a:gd name="connsiteX14" fmla="*/ 1769166 w 2517369"/>
              <a:gd name="connsiteY14" fmla="*/ 243383 h 551496"/>
              <a:gd name="connsiteX15" fmla="*/ 1719470 w 2517369"/>
              <a:gd name="connsiteY15" fmla="*/ 253322 h 551496"/>
              <a:gd name="connsiteX16" fmla="*/ 1689653 w 2517369"/>
              <a:gd name="connsiteY16" fmla="*/ 243383 h 551496"/>
              <a:gd name="connsiteX17" fmla="*/ 1649896 w 2517369"/>
              <a:gd name="connsiteY17" fmla="*/ 203626 h 551496"/>
              <a:gd name="connsiteX18" fmla="*/ 1510748 w 2517369"/>
              <a:gd name="connsiteY18" fmla="*/ 213566 h 551496"/>
              <a:gd name="connsiteX19" fmla="*/ 1451113 w 2517369"/>
              <a:gd name="connsiteY19" fmla="*/ 233444 h 551496"/>
              <a:gd name="connsiteX20" fmla="*/ 1391479 w 2517369"/>
              <a:gd name="connsiteY20" fmla="*/ 263261 h 551496"/>
              <a:gd name="connsiteX21" fmla="*/ 1341783 w 2517369"/>
              <a:gd name="connsiteY21" fmla="*/ 303018 h 551496"/>
              <a:gd name="connsiteX22" fmla="*/ 1272209 w 2517369"/>
              <a:gd name="connsiteY22" fmla="*/ 293079 h 551496"/>
              <a:gd name="connsiteX23" fmla="*/ 1152940 w 2517369"/>
              <a:gd name="connsiteY23" fmla="*/ 312957 h 551496"/>
              <a:gd name="connsiteX24" fmla="*/ 1093305 w 2517369"/>
              <a:gd name="connsiteY24" fmla="*/ 332835 h 551496"/>
              <a:gd name="connsiteX25" fmla="*/ 1063487 w 2517369"/>
              <a:gd name="connsiteY25" fmla="*/ 342774 h 551496"/>
              <a:gd name="connsiteX26" fmla="*/ 1033670 w 2517369"/>
              <a:gd name="connsiteY26" fmla="*/ 352713 h 551496"/>
              <a:gd name="connsiteX27" fmla="*/ 954157 w 2517369"/>
              <a:gd name="connsiteY27" fmla="*/ 342774 h 551496"/>
              <a:gd name="connsiteX28" fmla="*/ 904461 w 2517369"/>
              <a:gd name="connsiteY28" fmla="*/ 352713 h 551496"/>
              <a:gd name="connsiteX29" fmla="*/ 834887 w 2517369"/>
              <a:gd name="connsiteY29" fmla="*/ 372592 h 551496"/>
              <a:gd name="connsiteX30" fmla="*/ 775253 w 2517369"/>
              <a:gd name="connsiteY30" fmla="*/ 412348 h 551496"/>
              <a:gd name="connsiteX31" fmla="*/ 745435 w 2517369"/>
              <a:gd name="connsiteY31" fmla="*/ 432226 h 551496"/>
              <a:gd name="connsiteX32" fmla="*/ 695740 w 2517369"/>
              <a:gd name="connsiteY32" fmla="*/ 462044 h 551496"/>
              <a:gd name="connsiteX33" fmla="*/ 566531 w 2517369"/>
              <a:gd name="connsiteY33" fmla="*/ 432226 h 551496"/>
              <a:gd name="connsiteX34" fmla="*/ 457200 w 2517369"/>
              <a:gd name="connsiteY34" fmla="*/ 442166 h 551496"/>
              <a:gd name="connsiteX35" fmla="*/ 427383 w 2517369"/>
              <a:gd name="connsiteY35" fmla="*/ 462044 h 551496"/>
              <a:gd name="connsiteX36" fmla="*/ 377687 w 2517369"/>
              <a:gd name="connsiteY36" fmla="*/ 511739 h 551496"/>
              <a:gd name="connsiteX37" fmla="*/ 357809 w 2517369"/>
              <a:gd name="connsiteY37" fmla="*/ 531618 h 551496"/>
              <a:gd name="connsiteX38" fmla="*/ 327992 w 2517369"/>
              <a:gd name="connsiteY38" fmla="*/ 551496 h 551496"/>
              <a:gd name="connsiteX39" fmla="*/ 0 w 2517369"/>
              <a:gd name="connsiteY39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86609 w 2517369"/>
              <a:gd name="connsiteY5" fmla="*/ 34661 h 551496"/>
              <a:gd name="connsiteX6" fmla="*/ 2126974 w 2517369"/>
              <a:gd name="connsiteY6" fmla="*/ 74418 h 551496"/>
              <a:gd name="connsiteX7" fmla="*/ 2097157 w 2517369"/>
              <a:gd name="connsiteY7" fmla="*/ 94296 h 551496"/>
              <a:gd name="connsiteX8" fmla="*/ 2067340 w 2517369"/>
              <a:gd name="connsiteY8" fmla="*/ 124113 h 551496"/>
              <a:gd name="connsiteX9" fmla="*/ 2007705 w 2517369"/>
              <a:gd name="connsiteY9" fmla="*/ 143992 h 551496"/>
              <a:gd name="connsiteX10" fmla="*/ 1977887 w 2517369"/>
              <a:gd name="connsiteY10" fmla="*/ 163870 h 551496"/>
              <a:gd name="connsiteX11" fmla="*/ 1878496 w 2517369"/>
              <a:gd name="connsiteY11" fmla="*/ 173809 h 551496"/>
              <a:gd name="connsiteX12" fmla="*/ 1818861 w 2517369"/>
              <a:gd name="connsiteY12" fmla="*/ 203626 h 551496"/>
              <a:gd name="connsiteX13" fmla="*/ 1769166 w 2517369"/>
              <a:gd name="connsiteY13" fmla="*/ 243383 h 551496"/>
              <a:gd name="connsiteX14" fmla="*/ 1719470 w 2517369"/>
              <a:gd name="connsiteY14" fmla="*/ 253322 h 551496"/>
              <a:gd name="connsiteX15" fmla="*/ 1689653 w 2517369"/>
              <a:gd name="connsiteY15" fmla="*/ 243383 h 551496"/>
              <a:gd name="connsiteX16" fmla="*/ 1649896 w 2517369"/>
              <a:gd name="connsiteY16" fmla="*/ 203626 h 551496"/>
              <a:gd name="connsiteX17" fmla="*/ 1510748 w 2517369"/>
              <a:gd name="connsiteY17" fmla="*/ 213566 h 551496"/>
              <a:gd name="connsiteX18" fmla="*/ 1451113 w 2517369"/>
              <a:gd name="connsiteY18" fmla="*/ 233444 h 551496"/>
              <a:gd name="connsiteX19" fmla="*/ 1391479 w 2517369"/>
              <a:gd name="connsiteY19" fmla="*/ 263261 h 551496"/>
              <a:gd name="connsiteX20" fmla="*/ 1341783 w 2517369"/>
              <a:gd name="connsiteY20" fmla="*/ 303018 h 551496"/>
              <a:gd name="connsiteX21" fmla="*/ 1272209 w 2517369"/>
              <a:gd name="connsiteY21" fmla="*/ 293079 h 551496"/>
              <a:gd name="connsiteX22" fmla="*/ 1152940 w 2517369"/>
              <a:gd name="connsiteY22" fmla="*/ 312957 h 551496"/>
              <a:gd name="connsiteX23" fmla="*/ 1093305 w 2517369"/>
              <a:gd name="connsiteY23" fmla="*/ 332835 h 551496"/>
              <a:gd name="connsiteX24" fmla="*/ 1063487 w 2517369"/>
              <a:gd name="connsiteY24" fmla="*/ 342774 h 551496"/>
              <a:gd name="connsiteX25" fmla="*/ 1033670 w 2517369"/>
              <a:gd name="connsiteY25" fmla="*/ 352713 h 551496"/>
              <a:gd name="connsiteX26" fmla="*/ 954157 w 2517369"/>
              <a:gd name="connsiteY26" fmla="*/ 342774 h 551496"/>
              <a:gd name="connsiteX27" fmla="*/ 904461 w 2517369"/>
              <a:gd name="connsiteY27" fmla="*/ 352713 h 551496"/>
              <a:gd name="connsiteX28" fmla="*/ 834887 w 2517369"/>
              <a:gd name="connsiteY28" fmla="*/ 372592 h 551496"/>
              <a:gd name="connsiteX29" fmla="*/ 775253 w 2517369"/>
              <a:gd name="connsiteY29" fmla="*/ 412348 h 551496"/>
              <a:gd name="connsiteX30" fmla="*/ 745435 w 2517369"/>
              <a:gd name="connsiteY30" fmla="*/ 432226 h 551496"/>
              <a:gd name="connsiteX31" fmla="*/ 695740 w 2517369"/>
              <a:gd name="connsiteY31" fmla="*/ 462044 h 551496"/>
              <a:gd name="connsiteX32" fmla="*/ 566531 w 2517369"/>
              <a:gd name="connsiteY32" fmla="*/ 432226 h 551496"/>
              <a:gd name="connsiteX33" fmla="*/ 457200 w 2517369"/>
              <a:gd name="connsiteY33" fmla="*/ 442166 h 551496"/>
              <a:gd name="connsiteX34" fmla="*/ 427383 w 2517369"/>
              <a:gd name="connsiteY34" fmla="*/ 462044 h 551496"/>
              <a:gd name="connsiteX35" fmla="*/ 377687 w 2517369"/>
              <a:gd name="connsiteY35" fmla="*/ 511739 h 551496"/>
              <a:gd name="connsiteX36" fmla="*/ 357809 w 2517369"/>
              <a:gd name="connsiteY36" fmla="*/ 531618 h 551496"/>
              <a:gd name="connsiteX37" fmla="*/ 327992 w 2517369"/>
              <a:gd name="connsiteY37" fmla="*/ 551496 h 551496"/>
              <a:gd name="connsiteX38" fmla="*/ 0 w 2517369"/>
              <a:gd name="connsiteY38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126974 w 2517369"/>
              <a:gd name="connsiteY6" fmla="*/ 74418 h 551496"/>
              <a:gd name="connsiteX7" fmla="*/ 2097157 w 2517369"/>
              <a:gd name="connsiteY7" fmla="*/ 94296 h 551496"/>
              <a:gd name="connsiteX8" fmla="*/ 2067340 w 2517369"/>
              <a:gd name="connsiteY8" fmla="*/ 124113 h 551496"/>
              <a:gd name="connsiteX9" fmla="*/ 2007705 w 2517369"/>
              <a:gd name="connsiteY9" fmla="*/ 143992 h 551496"/>
              <a:gd name="connsiteX10" fmla="*/ 1977887 w 2517369"/>
              <a:gd name="connsiteY10" fmla="*/ 163870 h 551496"/>
              <a:gd name="connsiteX11" fmla="*/ 1878496 w 2517369"/>
              <a:gd name="connsiteY11" fmla="*/ 173809 h 551496"/>
              <a:gd name="connsiteX12" fmla="*/ 1818861 w 2517369"/>
              <a:gd name="connsiteY12" fmla="*/ 203626 h 551496"/>
              <a:gd name="connsiteX13" fmla="*/ 1769166 w 2517369"/>
              <a:gd name="connsiteY13" fmla="*/ 243383 h 551496"/>
              <a:gd name="connsiteX14" fmla="*/ 1719470 w 2517369"/>
              <a:gd name="connsiteY14" fmla="*/ 253322 h 551496"/>
              <a:gd name="connsiteX15" fmla="*/ 1689653 w 2517369"/>
              <a:gd name="connsiteY15" fmla="*/ 243383 h 551496"/>
              <a:gd name="connsiteX16" fmla="*/ 1649896 w 2517369"/>
              <a:gd name="connsiteY16" fmla="*/ 203626 h 551496"/>
              <a:gd name="connsiteX17" fmla="*/ 1510748 w 2517369"/>
              <a:gd name="connsiteY17" fmla="*/ 213566 h 551496"/>
              <a:gd name="connsiteX18" fmla="*/ 1451113 w 2517369"/>
              <a:gd name="connsiteY18" fmla="*/ 233444 h 551496"/>
              <a:gd name="connsiteX19" fmla="*/ 1391479 w 2517369"/>
              <a:gd name="connsiteY19" fmla="*/ 263261 h 551496"/>
              <a:gd name="connsiteX20" fmla="*/ 1341783 w 2517369"/>
              <a:gd name="connsiteY20" fmla="*/ 303018 h 551496"/>
              <a:gd name="connsiteX21" fmla="*/ 1272209 w 2517369"/>
              <a:gd name="connsiteY21" fmla="*/ 293079 h 551496"/>
              <a:gd name="connsiteX22" fmla="*/ 1152940 w 2517369"/>
              <a:gd name="connsiteY22" fmla="*/ 312957 h 551496"/>
              <a:gd name="connsiteX23" fmla="*/ 1093305 w 2517369"/>
              <a:gd name="connsiteY23" fmla="*/ 332835 h 551496"/>
              <a:gd name="connsiteX24" fmla="*/ 1063487 w 2517369"/>
              <a:gd name="connsiteY24" fmla="*/ 342774 h 551496"/>
              <a:gd name="connsiteX25" fmla="*/ 1033670 w 2517369"/>
              <a:gd name="connsiteY25" fmla="*/ 352713 h 551496"/>
              <a:gd name="connsiteX26" fmla="*/ 954157 w 2517369"/>
              <a:gd name="connsiteY26" fmla="*/ 342774 h 551496"/>
              <a:gd name="connsiteX27" fmla="*/ 904461 w 2517369"/>
              <a:gd name="connsiteY27" fmla="*/ 352713 h 551496"/>
              <a:gd name="connsiteX28" fmla="*/ 834887 w 2517369"/>
              <a:gd name="connsiteY28" fmla="*/ 372592 h 551496"/>
              <a:gd name="connsiteX29" fmla="*/ 775253 w 2517369"/>
              <a:gd name="connsiteY29" fmla="*/ 412348 h 551496"/>
              <a:gd name="connsiteX30" fmla="*/ 745435 w 2517369"/>
              <a:gd name="connsiteY30" fmla="*/ 432226 h 551496"/>
              <a:gd name="connsiteX31" fmla="*/ 695740 w 2517369"/>
              <a:gd name="connsiteY31" fmla="*/ 462044 h 551496"/>
              <a:gd name="connsiteX32" fmla="*/ 566531 w 2517369"/>
              <a:gd name="connsiteY32" fmla="*/ 432226 h 551496"/>
              <a:gd name="connsiteX33" fmla="*/ 457200 w 2517369"/>
              <a:gd name="connsiteY33" fmla="*/ 442166 h 551496"/>
              <a:gd name="connsiteX34" fmla="*/ 427383 w 2517369"/>
              <a:gd name="connsiteY34" fmla="*/ 462044 h 551496"/>
              <a:gd name="connsiteX35" fmla="*/ 377687 w 2517369"/>
              <a:gd name="connsiteY35" fmla="*/ 511739 h 551496"/>
              <a:gd name="connsiteX36" fmla="*/ 357809 w 2517369"/>
              <a:gd name="connsiteY36" fmla="*/ 531618 h 551496"/>
              <a:gd name="connsiteX37" fmla="*/ 327992 w 2517369"/>
              <a:gd name="connsiteY37" fmla="*/ 551496 h 551496"/>
              <a:gd name="connsiteX38" fmla="*/ 0 w 2517369"/>
              <a:gd name="connsiteY38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2097157 w 2517369"/>
              <a:gd name="connsiteY7" fmla="*/ 94296 h 551496"/>
              <a:gd name="connsiteX8" fmla="*/ 2067340 w 2517369"/>
              <a:gd name="connsiteY8" fmla="*/ 124113 h 551496"/>
              <a:gd name="connsiteX9" fmla="*/ 2007705 w 2517369"/>
              <a:gd name="connsiteY9" fmla="*/ 143992 h 551496"/>
              <a:gd name="connsiteX10" fmla="*/ 1977887 w 2517369"/>
              <a:gd name="connsiteY10" fmla="*/ 163870 h 551496"/>
              <a:gd name="connsiteX11" fmla="*/ 1878496 w 2517369"/>
              <a:gd name="connsiteY11" fmla="*/ 173809 h 551496"/>
              <a:gd name="connsiteX12" fmla="*/ 1818861 w 2517369"/>
              <a:gd name="connsiteY12" fmla="*/ 203626 h 551496"/>
              <a:gd name="connsiteX13" fmla="*/ 1769166 w 2517369"/>
              <a:gd name="connsiteY13" fmla="*/ 243383 h 551496"/>
              <a:gd name="connsiteX14" fmla="*/ 1719470 w 2517369"/>
              <a:gd name="connsiteY14" fmla="*/ 253322 h 551496"/>
              <a:gd name="connsiteX15" fmla="*/ 1689653 w 2517369"/>
              <a:gd name="connsiteY15" fmla="*/ 243383 h 551496"/>
              <a:gd name="connsiteX16" fmla="*/ 1649896 w 2517369"/>
              <a:gd name="connsiteY16" fmla="*/ 203626 h 551496"/>
              <a:gd name="connsiteX17" fmla="*/ 1510748 w 2517369"/>
              <a:gd name="connsiteY17" fmla="*/ 213566 h 551496"/>
              <a:gd name="connsiteX18" fmla="*/ 1451113 w 2517369"/>
              <a:gd name="connsiteY18" fmla="*/ 233444 h 551496"/>
              <a:gd name="connsiteX19" fmla="*/ 1391479 w 2517369"/>
              <a:gd name="connsiteY19" fmla="*/ 263261 h 551496"/>
              <a:gd name="connsiteX20" fmla="*/ 1341783 w 2517369"/>
              <a:gd name="connsiteY20" fmla="*/ 303018 h 551496"/>
              <a:gd name="connsiteX21" fmla="*/ 1272209 w 2517369"/>
              <a:gd name="connsiteY21" fmla="*/ 293079 h 551496"/>
              <a:gd name="connsiteX22" fmla="*/ 1152940 w 2517369"/>
              <a:gd name="connsiteY22" fmla="*/ 312957 h 551496"/>
              <a:gd name="connsiteX23" fmla="*/ 1093305 w 2517369"/>
              <a:gd name="connsiteY23" fmla="*/ 332835 h 551496"/>
              <a:gd name="connsiteX24" fmla="*/ 1063487 w 2517369"/>
              <a:gd name="connsiteY24" fmla="*/ 342774 h 551496"/>
              <a:gd name="connsiteX25" fmla="*/ 1033670 w 2517369"/>
              <a:gd name="connsiteY25" fmla="*/ 352713 h 551496"/>
              <a:gd name="connsiteX26" fmla="*/ 954157 w 2517369"/>
              <a:gd name="connsiteY26" fmla="*/ 342774 h 551496"/>
              <a:gd name="connsiteX27" fmla="*/ 904461 w 2517369"/>
              <a:gd name="connsiteY27" fmla="*/ 352713 h 551496"/>
              <a:gd name="connsiteX28" fmla="*/ 834887 w 2517369"/>
              <a:gd name="connsiteY28" fmla="*/ 372592 h 551496"/>
              <a:gd name="connsiteX29" fmla="*/ 775253 w 2517369"/>
              <a:gd name="connsiteY29" fmla="*/ 412348 h 551496"/>
              <a:gd name="connsiteX30" fmla="*/ 745435 w 2517369"/>
              <a:gd name="connsiteY30" fmla="*/ 432226 h 551496"/>
              <a:gd name="connsiteX31" fmla="*/ 695740 w 2517369"/>
              <a:gd name="connsiteY31" fmla="*/ 462044 h 551496"/>
              <a:gd name="connsiteX32" fmla="*/ 566531 w 2517369"/>
              <a:gd name="connsiteY32" fmla="*/ 432226 h 551496"/>
              <a:gd name="connsiteX33" fmla="*/ 457200 w 2517369"/>
              <a:gd name="connsiteY33" fmla="*/ 442166 h 551496"/>
              <a:gd name="connsiteX34" fmla="*/ 427383 w 2517369"/>
              <a:gd name="connsiteY34" fmla="*/ 462044 h 551496"/>
              <a:gd name="connsiteX35" fmla="*/ 377687 w 2517369"/>
              <a:gd name="connsiteY35" fmla="*/ 511739 h 551496"/>
              <a:gd name="connsiteX36" fmla="*/ 357809 w 2517369"/>
              <a:gd name="connsiteY36" fmla="*/ 531618 h 551496"/>
              <a:gd name="connsiteX37" fmla="*/ 327992 w 2517369"/>
              <a:gd name="connsiteY37" fmla="*/ 551496 h 551496"/>
              <a:gd name="connsiteX38" fmla="*/ 0 w 2517369"/>
              <a:gd name="connsiteY38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2067340 w 2517369"/>
              <a:gd name="connsiteY7" fmla="*/ 124113 h 551496"/>
              <a:gd name="connsiteX8" fmla="*/ 2007705 w 2517369"/>
              <a:gd name="connsiteY8" fmla="*/ 143992 h 551496"/>
              <a:gd name="connsiteX9" fmla="*/ 1977887 w 2517369"/>
              <a:gd name="connsiteY9" fmla="*/ 163870 h 551496"/>
              <a:gd name="connsiteX10" fmla="*/ 1878496 w 2517369"/>
              <a:gd name="connsiteY10" fmla="*/ 173809 h 551496"/>
              <a:gd name="connsiteX11" fmla="*/ 1818861 w 2517369"/>
              <a:gd name="connsiteY11" fmla="*/ 203626 h 551496"/>
              <a:gd name="connsiteX12" fmla="*/ 1769166 w 2517369"/>
              <a:gd name="connsiteY12" fmla="*/ 243383 h 551496"/>
              <a:gd name="connsiteX13" fmla="*/ 1719470 w 2517369"/>
              <a:gd name="connsiteY13" fmla="*/ 253322 h 551496"/>
              <a:gd name="connsiteX14" fmla="*/ 1689653 w 2517369"/>
              <a:gd name="connsiteY14" fmla="*/ 243383 h 551496"/>
              <a:gd name="connsiteX15" fmla="*/ 1649896 w 2517369"/>
              <a:gd name="connsiteY15" fmla="*/ 203626 h 551496"/>
              <a:gd name="connsiteX16" fmla="*/ 1510748 w 2517369"/>
              <a:gd name="connsiteY16" fmla="*/ 213566 h 551496"/>
              <a:gd name="connsiteX17" fmla="*/ 1451113 w 2517369"/>
              <a:gd name="connsiteY17" fmla="*/ 233444 h 551496"/>
              <a:gd name="connsiteX18" fmla="*/ 1391479 w 2517369"/>
              <a:gd name="connsiteY18" fmla="*/ 263261 h 551496"/>
              <a:gd name="connsiteX19" fmla="*/ 1341783 w 2517369"/>
              <a:gd name="connsiteY19" fmla="*/ 303018 h 551496"/>
              <a:gd name="connsiteX20" fmla="*/ 1272209 w 2517369"/>
              <a:gd name="connsiteY20" fmla="*/ 293079 h 551496"/>
              <a:gd name="connsiteX21" fmla="*/ 1152940 w 2517369"/>
              <a:gd name="connsiteY21" fmla="*/ 312957 h 551496"/>
              <a:gd name="connsiteX22" fmla="*/ 1093305 w 2517369"/>
              <a:gd name="connsiteY22" fmla="*/ 332835 h 551496"/>
              <a:gd name="connsiteX23" fmla="*/ 1063487 w 2517369"/>
              <a:gd name="connsiteY23" fmla="*/ 342774 h 551496"/>
              <a:gd name="connsiteX24" fmla="*/ 1033670 w 2517369"/>
              <a:gd name="connsiteY24" fmla="*/ 352713 h 551496"/>
              <a:gd name="connsiteX25" fmla="*/ 954157 w 2517369"/>
              <a:gd name="connsiteY25" fmla="*/ 342774 h 551496"/>
              <a:gd name="connsiteX26" fmla="*/ 904461 w 2517369"/>
              <a:gd name="connsiteY26" fmla="*/ 352713 h 551496"/>
              <a:gd name="connsiteX27" fmla="*/ 834887 w 2517369"/>
              <a:gd name="connsiteY27" fmla="*/ 372592 h 551496"/>
              <a:gd name="connsiteX28" fmla="*/ 775253 w 2517369"/>
              <a:gd name="connsiteY28" fmla="*/ 412348 h 551496"/>
              <a:gd name="connsiteX29" fmla="*/ 745435 w 2517369"/>
              <a:gd name="connsiteY29" fmla="*/ 432226 h 551496"/>
              <a:gd name="connsiteX30" fmla="*/ 695740 w 2517369"/>
              <a:gd name="connsiteY30" fmla="*/ 462044 h 551496"/>
              <a:gd name="connsiteX31" fmla="*/ 566531 w 2517369"/>
              <a:gd name="connsiteY31" fmla="*/ 432226 h 551496"/>
              <a:gd name="connsiteX32" fmla="*/ 457200 w 2517369"/>
              <a:gd name="connsiteY32" fmla="*/ 442166 h 551496"/>
              <a:gd name="connsiteX33" fmla="*/ 427383 w 2517369"/>
              <a:gd name="connsiteY33" fmla="*/ 462044 h 551496"/>
              <a:gd name="connsiteX34" fmla="*/ 377687 w 2517369"/>
              <a:gd name="connsiteY34" fmla="*/ 511739 h 551496"/>
              <a:gd name="connsiteX35" fmla="*/ 357809 w 2517369"/>
              <a:gd name="connsiteY35" fmla="*/ 531618 h 551496"/>
              <a:gd name="connsiteX36" fmla="*/ 327992 w 2517369"/>
              <a:gd name="connsiteY36" fmla="*/ 551496 h 551496"/>
              <a:gd name="connsiteX37" fmla="*/ 0 w 2517369"/>
              <a:gd name="connsiteY37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2007705 w 2517369"/>
              <a:gd name="connsiteY7" fmla="*/ 143992 h 551496"/>
              <a:gd name="connsiteX8" fmla="*/ 1977887 w 2517369"/>
              <a:gd name="connsiteY8" fmla="*/ 163870 h 551496"/>
              <a:gd name="connsiteX9" fmla="*/ 1878496 w 2517369"/>
              <a:gd name="connsiteY9" fmla="*/ 173809 h 551496"/>
              <a:gd name="connsiteX10" fmla="*/ 1818861 w 2517369"/>
              <a:gd name="connsiteY10" fmla="*/ 203626 h 551496"/>
              <a:gd name="connsiteX11" fmla="*/ 1769166 w 2517369"/>
              <a:gd name="connsiteY11" fmla="*/ 243383 h 551496"/>
              <a:gd name="connsiteX12" fmla="*/ 1719470 w 2517369"/>
              <a:gd name="connsiteY12" fmla="*/ 253322 h 551496"/>
              <a:gd name="connsiteX13" fmla="*/ 1689653 w 2517369"/>
              <a:gd name="connsiteY13" fmla="*/ 243383 h 551496"/>
              <a:gd name="connsiteX14" fmla="*/ 1649896 w 2517369"/>
              <a:gd name="connsiteY14" fmla="*/ 203626 h 551496"/>
              <a:gd name="connsiteX15" fmla="*/ 1510748 w 2517369"/>
              <a:gd name="connsiteY15" fmla="*/ 213566 h 551496"/>
              <a:gd name="connsiteX16" fmla="*/ 1451113 w 2517369"/>
              <a:gd name="connsiteY16" fmla="*/ 233444 h 551496"/>
              <a:gd name="connsiteX17" fmla="*/ 1391479 w 2517369"/>
              <a:gd name="connsiteY17" fmla="*/ 263261 h 551496"/>
              <a:gd name="connsiteX18" fmla="*/ 1341783 w 2517369"/>
              <a:gd name="connsiteY18" fmla="*/ 303018 h 551496"/>
              <a:gd name="connsiteX19" fmla="*/ 1272209 w 2517369"/>
              <a:gd name="connsiteY19" fmla="*/ 293079 h 551496"/>
              <a:gd name="connsiteX20" fmla="*/ 1152940 w 2517369"/>
              <a:gd name="connsiteY20" fmla="*/ 312957 h 551496"/>
              <a:gd name="connsiteX21" fmla="*/ 1093305 w 2517369"/>
              <a:gd name="connsiteY21" fmla="*/ 332835 h 551496"/>
              <a:gd name="connsiteX22" fmla="*/ 1063487 w 2517369"/>
              <a:gd name="connsiteY22" fmla="*/ 342774 h 551496"/>
              <a:gd name="connsiteX23" fmla="*/ 1033670 w 2517369"/>
              <a:gd name="connsiteY23" fmla="*/ 352713 h 551496"/>
              <a:gd name="connsiteX24" fmla="*/ 954157 w 2517369"/>
              <a:gd name="connsiteY24" fmla="*/ 342774 h 551496"/>
              <a:gd name="connsiteX25" fmla="*/ 904461 w 2517369"/>
              <a:gd name="connsiteY25" fmla="*/ 352713 h 551496"/>
              <a:gd name="connsiteX26" fmla="*/ 834887 w 2517369"/>
              <a:gd name="connsiteY26" fmla="*/ 372592 h 551496"/>
              <a:gd name="connsiteX27" fmla="*/ 775253 w 2517369"/>
              <a:gd name="connsiteY27" fmla="*/ 412348 h 551496"/>
              <a:gd name="connsiteX28" fmla="*/ 745435 w 2517369"/>
              <a:gd name="connsiteY28" fmla="*/ 432226 h 551496"/>
              <a:gd name="connsiteX29" fmla="*/ 695740 w 2517369"/>
              <a:gd name="connsiteY29" fmla="*/ 462044 h 551496"/>
              <a:gd name="connsiteX30" fmla="*/ 566531 w 2517369"/>
              <a:gd name="connsiteY30" fmla="*/ 432226 h 551496"/>
              <a:gd name="connsiteX31" fmla="*/ 457200 w 2517369"/>
              <a:gd name="connsiteY31" fmla="*/ 442166 h 551496"/>
              <a:gd name="connsiteX32" fmla="*/ 427383 w 2517369"/>
              <a:gd name="connsiteY32" fmla="*/ 462044 h 551496"/>
              <a:gd name="connsiteX33" fmla="*/ 377687 w 2517369"/>
              <a:gd name="connsiteY33" fmla="*/ 511739 h 551496"/>
              <a:gd name="connsiteX34" fmla="*/ 357809 w 2517369"/>
              <a:gd name="connsiteY34" fmla="*/ 531618 h 551496"/>
              <a:gd name="connsiteX35" fmla="*/ 327992 w 2517369"/>
              <a:gd name="connsiteY35" fmla="*/ 551496 h 551496"/>
              <a:gd name="connsiteX36" fmla="*/ 0 w 2517369"/>
              <a:gd name="connsiteY36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77887 w 2517369"/>
              <a:gd name="connsiteY7" fmla="*/ 163870 h 551496"/>
              <a:gd name="connsiteX8" fmla="*/ 1878496 w 2517369"/>
              <a:gd name="connsiteY8" fmla="*/ 173809 h 551496"/>
              <a:gd name="connsiteX9" fmla="*/ 1818861 w 2517369"/>
              <a:gd name="connsiteY9" fmla="*/ 203626 h 551496"/>
              <a:gd name="connsiteX10" fmla="*/ 1769166 w 2517369"/>
              <a:gd name="connsiteY10" fmla="*/ 243383 h 551496"/>
              <a:gd name="connsiteX11" fmla="*/ 1719470 w 2517369"/>
              <a:gd name="connsiteY11" fmla="*/ 253322 h 551496"/>
              <a:gd name="connsiteX12" fmla="*/ 1689653 w 2517369"/>
              <a:gd name="connsiteY12" fmla="*/ 243383 h 551496"/>
              <a:gd name="connsiteX13" fmla="*/ 1649896 w 2517369"/>
              <a:gd name="connsiteY13" fmla="*/ 203626 h 551496"/>
              <a:gd name="connsiteX14" fmla="*/ 1510748 w 2517369"/>
              <a:gd name="connsiteY14" fmla="*/ 213566 h 551496"/>
              <a:gd name="connsiteX15" fmla="*/ 1451113 w 2517369"/>
              <a:gd name="connsiteY15" fmla="*/ 233444 h 551496"/>
              <a:gd name="connsiteX16" fmla="*/ 1391479 w 2517369"/>
              <a:gd name="connsiteY16" fmla="*/ 263261 h 551496"/>
              <a:gd name="connsiteX17" fmla="*/ 1341783 w 2517369"/>
              <a:gd name="connsiteY17" fmla="*/ 303018 h 551496"/>
              <a:gd name="connsiteX18" fmla="*/ 1272209 w 2517369"/>
              <a:gd name="connsiteY18" fmla="*/ 293079 h 551496"/>
              <a:gd name="connsiteX19" fmla="*/ 1152940 w 2517369"/>
              <a:gd name="connsiteY19" fmla="*/ 312957 h 551496"/>
              <a:gd name="connsiteX20" fmla="*/ 1093305 w 2517369"/>
              <a:gd name="connsiteY20" fmla="*/ 332835 h 551496"/>
              <a:gd name="connsiteX21" fmla="*/ 1063487 w 2517369"/>
              <a:gd name="connsiteY21" fmla="*/ 342774 h 551496"/>
              <a:gd name="connsiteX22" fmla="*/ 1033670 w 2517369"/>
              <a:gd name="connsiteY22" fmla="*/ 352713 h 551496"/>
              <a:gd name="connsiteX23" fmla="*/ 954157 w 2517369"/>
              <a:gd name="connsiteY23" fmla="*/ 342774 h 551496"/>
              <a:gd name="connsiteX24" fmla="*/ 904461 w 2517369"/>
              <a:gd name="connsiteY24" fmla="*/ 352713 h 551496"/>
              <a:gd name="connsiteX25" fmla="*/ 834887 w 2517369"/>
              <a:gd name="connsiteY25" fmla="*/ 372592 h 551496"/>
              <a:gd name="connsiteX26" fmla="*/ 775253 w 2517369"/>
              <a:gd name="connsiteY26" fmla="*/ 412348 h 551496"/>
              <a:gd name="connsiteX27" fmla="*/ 745435 w 2517369"/>
              <a:gd name="connsiteY27" fmla="*/ 432226 h 551496"/>
              <a:gd name="connsiteX28" fmla="*/ 695740 w 2517369"/>
              <a:gd name="connsiteY28" fmla="*/ 462044 h 551496"/>
              <a:gd name="connsiteX29" fmla="*/ 566531 w 2517369"/>
              <a:gd name="connsiteY29" fmla="*/ 432226 h 551496"/>
              <a:gd name="connsiteX30" fmla="*/ 457200 w 2517369"/>
              <a:gd name="connsiteY30" fmla="*/ 442166 h 551496"/>
              <a:gd name="connsiteX31" fmla="*/ 427383 w 2517369"/>
              <a:gd name="connsiteY31" fmla="*/ 462044 h 551496"/>
              <a:gd name="connsiteX32" fmla="*/ 377687 w 2517369"/>
              <a:gd name="connsiteY32" fmla="*/ 511739 h 551496"/>
              <a:gd name="connsiteX33" fmla="*/ 357809 w 2517369"/>
              <a:gd name="connsiteY33" fmla="*/ 531618 h 551496"/>
              <a:gd name="connsiteX34" fmla="*/ 327992 w 2517369"/>
              <a:gd name="connsiteY34" fmla="*/ 551496 h 551496"/>
              <a:gd name="connsiteX35" fmla="*/ 0 w 2517369"/>
              <a:gd name="connsiteY35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78496 w 2517369"/>
              <a:gd name="connsiteY8" fmla="*/ 173809 h 551496"/>
              <a:gd name="connsiteX9" fmla="*/ 1818861 w 2517369"/>
              <a:gd name="connsiteY9" fmla="*/ 203626 h 551496"/>
              <a:gd name="connsiteX10" fmla="*/ 1769166 w 2517369"/>
              <a:gd name="connsiteY10" fmla="*/ 243383 h 551496"/>
              <a:gd name="connsiteX11" fmla="*/ 1719470 w 2517369"/>
              <a:gd name="connsiteY11" fmla="*/ 253322 h 551496"/>
              <a:gd name="connsiteX12" fmla="*/ 1689653 w 2517369"/>
              <a:gd name="connsiteY12" fmla="*/ 243383 h 551496"/>
              <a:gd name="connsiteX13" fmla="*/ 1649896 w 2517369"/>
              <a:gd name="connsiteY13" fmla="*/ 203626 h 551496"/>
              <a:gd name="connsiteX14" fmla="*/ 1510748 w 2517369"/>
              <a:gd name="connsiteY14" fmla="*/ 213566 h 551496"/>
              <a:gd name="connsiteX15" fmla="*/ 1451113 w 2517369"/>
              <a:gd name="connsiteY15" fmla="*/ 233444 h 551496"/>
              <a:gd name="connsiteX16" fmla="*/ 1391479 w 2517369"/>
              <a:gd name="connsiteY16" fmla="*/ 263261 h 551496"/>
              <a:gd name="connsiteX17" fmla="*/ 1341783 w 2517369"/>
              <a:gd name="connsiteY17" fmla="*/ 303018 h 551496"/>
              <a:gd name="connsiteX18" fmla="*/ 1272209 w 2517369"/>
              <a:gd name="connsiteY18" fmla="*/ 293079 h 551496"/>
              <a:gd name="connsiteX19" fmla="*/ 1152940 w 2517369"/>
              <a:gd name="connsiteY19" fmla="*/ 312957 h 551496"/>
              <a:gd name="connsiteX20" fmla="*/ 1093305 w 2517369"/>
              <a:gd name="connsiteY20" fmla="*/ 332835 h 551496"/>
              <a:gd name="connsiteX21" fmla="*/ 1063487 w 2517369"/>
              <a:gd name="connsiteY21" fmla="*/ 342774 h 551496"/>
              <a:gd name="connsiteX22" fmla="*/ 1033670 w 2517369"/>
              <a:gd name="connsiteY22" fmla="*/ 352713 h 551496"/>
              <a:gd name="connsiteX23" fmla="*/ 954157 w 2517369"/>
              <a:gd name="connsiteY23" fmla="*/ 342774 h 551496"/>
              <a:gd name="connsiteX24" fmla="*/ 904461 w 2517369"/>
              <a:gd name="connsiteY24" fmla="*/ 352713 h 551496"/>
              <a:gd name="connsiteX25" fmla="*/ 834887 w 2517369"/>
              <a:gd name="connsiteY25" fmla="*/ 372592 h 551496"/>
              <a:gd name="connsiteX26" fmla="*/ 775253 w 2517369"/>
              <a:gd name="connsiteY26" fmla="*/ 412348 h 551496"/>
              <a:gd name="connsiteX27" fmla="*/ 745435 w 2517369"/>
              <a:gd name="connsiteY27" fmla="*/ 432226 h 551496"/>
              <a:gd name="connsiteX28" fmla="*/ 695740 w 2517369"/>
              <a:gd name="connsiteY28" fmla="*/ 462044 h 551496"/>
              <a:gd name="connsiteX29" fmla="*/ 566531 w 2517369"/>
              <a:gd name="connsiteY29" fmla="*/ 432226 h 551496"/>
              <a:gd name="connsiteX30" fmla="*/ 457200 w 2517369"/>
              <a:gd name="connsiteY30" fmla="*/ 442166 h 551496"/>
              <a:gd name="connsiteX31" fmla="*/ 427383 w 2517369"/>
              <a:gd name="connsiteY31" fmla="*/ 462044 h 551496"/>
              <a:gd name="connsiteX32" fmla="*/ 377687 w 2517369"/>
              <a:gd name="connsiteY32" fmla="*/ 511739 h 551496"/>
              <a:gd name="connsiteX33" fmla="*/ 357809 w 2517369"/>
              <a:gd name="connsiteY33" fmla="*/ 531618 h 551496"/>
              <a:gd name="connsiteX34" fmla="*/ 327992 w 2517369"/>
              <a:gd name="connsiteY34" fmla="*/ 551496 h 551496"/>
              <a:gd name="connsiteX35" fmla="*/ 0 w 2517369"/>
              <a:gd name="connsiteY35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8861 w 2517369"/>
              <a:gd name="connsiteY9" fmla="*/ 203626 h 551496"/>
              <a:gd name="connsiteX10" fmla="*/ 1769166 w 2517369"/>
              <a:gd name="connsiteY10" fmla="*/ 243383 h 551496"/>
              <a:gd name="connsiteX11" fmla="*/ 1719470 w 2517369"/>
              <a:gd name="connsiteY11" fmla="*/ 253322 h 551496"/>
              <a:gd name="connsiteX12" fmla="*/ 1689653 w 2517369"/>
              <a:gd name="connsiteY12" fmla="*/ 243383 h 551496"/>
              <a:gd name="connsiteX13" fmla="*/ 1649896 w 2517369"/>
              <a:gd name="connsiteY13" fmla="*/ 203626 h 551496"/>
              <a:gd name="connsiteX14" fmla="*/ 1510748 w 2517369"/>
              <a:gd name="connsiteY14" fmla="*/ 213566 h 551496"/>
              <a:gd name="connsiteX15" fmla="*/ 1451113 w 2517369"/>
              <a:gd name="connsiteY15" fmla="*/ 233444 h 551496"/>
              <a:gd name="connsiteX16" fmla="*/ 1391479 w 2517369"/>
              <a:gd name="connsiteY16" fmla="*/ 263261 h 551496"/>
              <a:gd name="connsiteX17" fmla="*/ 1341783 w 2517369"/>
              <a:gd name="connsiteY17" fmla="*/ 303018 h 551496"/>
              <a:gd name="connsiteX18" fmla="*/ 1272209 w 2517369"/>
              <a:gd name="connsiteY18" fmla="*/ 293079 h 551496"/>
              <a:gd name="connsiteX19" fmla="*/ 1152940 w 2517369"/>
              <a:gd name="connsiteY19" fmla="*/ 312957 h 551496"/>
              <a:gd name="connsiteX20" fmla="*/ 1093305 w 2517369"/>
              <a:gd name="connsiteY20" fmla="*/ 332835 h 551496"/>
              <a:gd name="connsiteX21" fmla="*/ 1063487 w 2517369"/>
              <a:gd name="connsiteY21" fmla="*/ 342774 h 551496"/>
              <a:gd name="connsiteX22" fmla="*/ 1033670 w 2517369"/>
              <a:gd name="connsiteY22" fmla="*/ 352713 h 551496"/>
              <a:gd name="connsiteX23" fmla="*/ 954157 w 2517369"/>
              <a:gd name="connsiteY23" fmla="*/ 342774 h 551496"/>
              <a:gd name="connsiteX24" fmla="*/ 904461 w 2517369"/>
              <a:gd name="connsiteY24" fmla="*/ 352713 h 551496"/>
              <a:gd name="connsiteX25" fmla="*/ 834887 w 2517369"/>
              <a:gd name="connsiteY25" fmla="*/ 372592 h 551496"/>
              <a:gd name="connsiteX26" fmla="*/ 775253 w 2517369"/>
              <a:gd name="connsiteY26" fmla="*/ 412348 h 551496"/>
              <a:gd name="connsiteX27" fmla="*/ 745435 w 2517369"/>
              <a:gd name="connsiteY27" fmla="*/ 432226 h 551496"/>
              <a:gd name="connsiteX28" fmla="*/ 695740 w 2517369"/>
              <a:gd name="connsiteY28" fmla="*/ 462044 h 551496"/>
              <a:gd name="connsiteX29" fmla="*/ 566531 w 2517369"/>
              <a:gd name="connsiteY29" fmla="*/ 432226 h 551496"/>
              <a:gd name="connsiteX30" fmla="*/ 457200 w 2517369"/>
              <a:gd name="connsiteY30" fmla="*/ 442166 h 551496"/>
              <a:gd name="connsiteX31" fmla="*/ 427383 w 2517369"/>
              <a:gd name="connsiteY31" fmla="*/ 462044 h 551496"/>
              <a:gd name="connsiteX32" fmla="*/ 377687 w 2517369"/>
              <a:gd name="connsiteY32" fmla="*/ 511739 h 551496"/>
              <a:gd name="connsiteX33" fmla="*/ 357809 w 2517369"/>
              <a:gd name="connsiteY33" fmla="*/ 531618 h 551496"/>
              <a:gd name="connsiteX34" fmla="*/ 327992 w 2517369"/>
              <a:gd name="connsiteY34" fmla="*/ 551496 h 551496"/>
              <a:gd name="connsiteX35" fmla="*/ 0 w 2517369"/>
              <a:gd name="connsiteY35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6 w 2517369"/>
              <a:gd name="connsiteY10" fmla="*/ 243383 h 551496"/>
              <a:gd name="connsiteX11" fmla="*/ 1719470 w 2517369"/>
              <a:gd name="connsiteY11" fmla="*/ 253322 h 551496"/>
              <a:gd name="connsiteX12" fmla="*/ 1689653 w 2517369"/>
              <a:gd name="connsiteY12" fmla="*/ 243383 h 551496"/>
              <a:gd name="connsiteX13" fmla="*/ 1649896 w 2517369"/>
              <a:gd name="connsiteY13" fmla="*/ 203626 h 551496"/>
              <a:gd name="connsiteX14" fmla="*/ 1510748 w 2517369"/>
              <a:gd name="connsiteY14" fmla="*/ 213566 h 551496"/>
              <a:gd name="connsiteX15" fmla="*/ 1451113 w 2517369"/>
              <a:gd name="connsiteY15" fmla="*/ 233444 h 551496"/>
              <a:gd name="connsiteX16" fmla="*/ 1391479 w 2517369"/>
              <a:gd name="connsiteY16" fmla="*/ 263261 h 551496"/>
              <a:gd name="connsiteX17" fmla="*/ 1341783 w 2517369"/>
              <a:gd name="connsiteY17" fmla="*/ 303018 h 551496"/>
              <a:gd name="connsiteX18" fmla="*/ 1272209 w 2517369"/>
              <a:gd name="connsiteY18" fmla="*/ 293079 h 551496"/>
              <a:gd name="connsiteX19" fmla="*/ 1152940 w 2517369"/>
              <a:gd name="connsiteY19" fmla="*/ 312957 h 551496"/>
              <a:gd name="connsiteX20" fmla="*/ 1093305 w 2517369"/>
              <a:gd name="connsiteY20" fmla="*/ 332835 h 551496"/>
              <a:gd name="connsiteX21" fmla="*/ 1063487 w 2517369"/>
              <a:gd name="connsiteY21" fmla="*/ 342774 h 551496"/>
              <a:gd name="connsiteX22" fmla="*/ 1033670 w 2517369"/>
              <a:gd name="connsiteY22" fmla="*/ 352713 h 551496"/>
              <a:gd name="connsiteX23" fmla="*/ 954157 w 2517369"/>
              <a:gd name="connsiteY23" fmla="*/ 342774 h 551496"/>
              <a:gd name="connsiteX24" fmla="*/ 904461 w 2517369"/>
              <a:gd name="connsiteY24" fmla="*/ 352713 h 551496"/>
              <a:gd name="connsiteX25" fmla="*/ 834887 w 2517369"/>
              <a:gd name="connsiteY25" fmla="*/ 372592 h 551496"/>
              <a:gd name="connsiteX26" fmla="*/ 775253 w 2517369"/>
              <a:gd name="connsiteY26" fmla="*/ 412348 h 551496"/>
              <a:gd name="connsiteX27" fmla="*/ 745435 w 2517369"/>
              <a:gd name="connsiteY27" fmla="*/ 432226 h 551496"/>
              <a:gd name="connsiteX28" fmla="*/ 695740 w 2517369"/>
              <a:gd name="connsiteY28" fmla="*/ 462044 h 551496"/>
              <a:gd name="connsiteX29" fmla="*/ 566531 w 2517369"/>
              <a:gd name="connsiteY29" fmla="*/ 432226 h 551496"/>
              <a:gd name="connsiteX30" fmla="*/ 457200 w 2517369"/>
              <a:gd name="connsiteY30" fmla="*/ 442166 h 551496"/>
              <a:gd name="connsiteX31" fmla="*/ 427383 w 2517369"/>
              <a:gd name="connsiteY31" fmla="*/ 462044 h 551496"/>
              <a:gd name="connsiteX32" fmla="*/ 377687 w 2517369"/>
              <a:gd name="connsiteY32" fmla="*/ 511739 h 551496"/>
              <a:gd name="connsiteX33" fmla="*/ 357809 w 2517369"/>
              <a:gd name="connsiteY33" fmla="*/ 531618 h 551496"/>
              <a:gd name="connsiteX34" fmla="*/ 327992 w 2517369"/>
              <a:gd name="connsiteY34" fmla="*/ 551496 h 551496"/>
              <a:gd name="connsiteX35" fmla="*/ 0 w 2517369"/>
              <a:gd name="connsiteY35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719470 w 2517369"/>
              <a:gd name="connsiteY11" fmla="*/ 253322 h 551496"/>
              <a:gd name="connsiteX12" fmla="*/ 1689653 w 2517369"/>
              <a:gd name="connsiteY12" fmla="*/ 243383 h 551496"/>
              <a:gd name="connsiteX13" fmla="*/ 1649896 w 2517369"/>
              <a:gd name="connsiteY13" fmla="*/ 203626 h 551496"/>
              <a:gd name="connsiteX14" fmla="*/ 1510748 w 2517369"/>
              <a:gd name="connsiteY14" fmla="*/ 213566 h 551496"/>
              <a:gd name="connsiteX15" fmla="*/ 1451113 w 2517369"/>
              <a:gd name="connsiteY15" fmla="*/ 233444 h 551496"/>
              <a:gd name="connsiteX16" fmla="*/ 1391479 w 2517369"/>
              <a:gd name="connsiteY16" fmla="*/ 263261 h 551496"/>
              <a:gd name="connsiteX17" fmla="*/ 1341783 w 2517369"/>
              <a:gd name="connsiteY17" fmla="*/ 303018 h 551496"/>
              <a:gd name="connsiteX18" fmla="*/ 1272209 w 2517369"/>
              <a:gd name="connsiteY18" fmla="*/ 293079 h 551496"/>
              <a:gd name="connsiteX19" fmla="*/ 1152940 w 2517369"/>
              <a:gd name="connsiteY19" fmla="*/ 312957 h 551496"/>
              <a:gd name="connsiteX20" fmla="*/ 1093305 w 2517369"/>
              <a:gd name="connsiteY20" fmla="*/ 332835 h 551496"/>
              <a:gd name="connsiteX21" fmla="*/ 1063487 w 2517369"/>
              <a:gd name="connsiteY21" fmla="*/ 342774 h 551496"/>
              <a:gd name="connsiteX22" fmla="*/ 1033670 w 2517369"/>
              <a:gd name="connsiteY22" fmla="*/ 352713 h 551496"/>
              <a:gd name="connsiteX23" fmla="*/ 954157 w 2517369"/>
              <a:gd name="connsiteY23" fmla="*/ 342774 h 551496"/>
              <a:gd name="connsiteX24" fmla="*/ 904461 w 2517369"/>
              <a:gd name="connsiteY24" fmla="*/ 352713 h 551496"/>
              <a:gd name="connsiteX25" fmla="*/ 834887 w 2517369"/>
              <a:gd name="connsiteY25" fmla="*/ 372592 h 551496"/>
              <a:gd name="connsiteX26" fmla="*/ 775253 w 2517369"/>
              <a:gd name="connsiteY26" fmla="*/ 412348 h 551496"/>
              <a:gd name="connsiteX27" fmla="*/ 745435 w 2517369"/>
              <a:gd name="connsiteY27" fmla="*/ 432226 h 551496"/>
              <a:gd name="connsiteX28" fmla="*/ 695740 w 2517369"/>
              <a:gd name="connsiteY28" fmla="*/ 462044 h 551496"/>
              <a:gd name="connsiteX29" fmla="*/ 566531 w 2517369"/>
              <a:gd name="connsiteY29" fmla="*/ 432226 h 551496"/>
              <a:gd name="connsiteX30" fmla="*/ 457200 w 2517369"/>
              <a:gd name="connsiteY30" fmla="*/ 442166 h 551496"/>
              <a:gd name="connsiteX31" fmla="*/ 427383 w 2517369"/>
              <a:gd name="connsiteY31" fmla="*/ 462044 h 551496"/>
              <a:gd name="connsiteX32" fmla="*/ 377687 w 2517369"/>
              <a:gd name="connsiteY32" fmla="*/ 511739 h 551496"/>
              <a:gd name="connsiteX33" fmla="*/ 357809 w 2517369"/>
              <a:gd name="connsiteY33" fmla="*/ 531618 h 551496"/>
              <a:gd name="connsiteX34" fmla="*/ 327992 w 2517369"/>
              <a:gd name="connsiteY34" fmla="*/ 551496 h 551496"/>
              <a:gd name="connsiteX35" fmla="*/ 0 w 2517369"/>
              <a:gd name="connsiteY35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87577 w 2517369"/>
              <a:gd name="connsiteY11" fmla="*/ 293857 h 551496"/>
              <a:gd name="connsiteX12" fmla="*/ 1689653 w 2517369"/>
              <a:gd name="connsiteY12" fmla="*/ 243383 h 551496"/>
              <a:gd name="connsiteX13" fmla="*/ 1649896 w 2517369"/>
              <a:gd name="connsiteY13" fmla="*/ 203626 h 551496"/>
              <a:gd name="connsiteX14" fmla="*/ 1510748 w 2517369"/>
              <a:gd name="connsiteY14" fmla="*/ 213566 h 551496"/>
              <a:gd name="connsiteX15" fmla="*/ 1451113 w 2517369"/>
              <a:gd name="connsiteY15" fmla="*/ 233444 h 551496"/>
              <a:gd name="connsiteX16" fmla="*/ 1391479 w 2517369"/>
              <a:gd name="connsiteY16" fmla="*/ 263261 h 551496"/>
              <a:gd name="connsiteX17" fmla="*/ 1341783 w 2517369"/>
              <a:gd name="connsiteY17" fmla="*/ 303018 h 551496"/>
              <a:gd name="connsiteX18" fmla="*/ 1272209 w 2517369"/>
              <a:gd name="connsiteY18" fmla="*/ 293079 h 551496"/>
              <a:gd name="connsiteX19" fmla="*/ 1152940 w 2517369"/>
              <a:gd name="connsiteY19" fmla="*/ 312957 h 551496"/>
              <a:gd name="connsiteX20" fmla="*/ 1093305 w 2517369"/>
              <a:gd name="connsiteY20" fmla="*/ 332835 h 551496"/>
              <a:gd name="connsiteX21" fmla="*/ 1063487 w 2517369"/>
              <a:gd name="connsiteY21" fmla="*/ 342774 h 551496"/>
              <a:gd name="connsiteX22" fmla="*/ 1033670 w 2517369"/>
              <a:gd name="connsiteY22" fmla="*/ 352713 h 551496"/>
              <a:gd name="connsiteX23" fmla="*/ 954157 w 2517369"/>
              <a:gd name="connsiteY23" fmla="*/ 342774 h 551496"/>
              <a:gd name="connsiteX24" fmla="*/ 904461 w 2517369"/>
              <a:gd name="connsiteY24" fmla="*/ 352713 h 551496"/>
              <a:gd name="connsiteX25" fmla="*/ 834887 w 2517369"/>
              <a:gd name="connsiteY25" fmla="*/ 372592 h 551496"/>
              <a:gd name="connsiteX26" fmla="*/ 775253 w 2517369"/>
              <a:gd name="connsiteY26" fmla="*/ 412348 h 551496"/>
              <a:gd name="connsiteX27" fmla="*/ 745435 w 2517369"/>
              <a:gd name="connsiteY27" fmla="*/ 432226 h 551496"/>
              <a:gd name="connsiteX28" fmla="*/ 695740 w 2517369"/>
              <a:gd name="connsiteY28" fmla="*/ 462044 h 551496"/>
              <a:gd name="connsiteX29" fmla="*/ 566531 w 2517369"/>
              <a:gd name="connsiteY29" fmla="*/ 432226 h 551496"/>
              <a:gd name="connsiteX30" fmla="*/ 457200 w 2517369"/>
              <a:gd name="connsiteY30" fmla="*/ 442166 h 551496"/>
              <a:gd name="connsiteX31" fmla="*/ 427383 w 2517369"/>
              <a:gd name="connsiteY31" fmla="*/ 462044 h 551496"/>
              <a:gd name="connsiteX32" fmla="*/ 377687 w 2517369"/>
              <a:gd name="connsiteY32" fmla="*/ 511739 h 551496"/>
              <a:gd name="connsiteX33" fmla="*/ 357809 w 2517369"/>
              <a:gd name="connsiteY33" fmla="*/ 531618 h 551496"/>
              <a:gd name="connsiteX34" fmla="*/ 327992 w 2517369"/>
              <a:gd name="connsiteY34" fmla="*/ 551496 h 551496"/>
              <a:gd name="connsiteX35" fmla="*/ 0 w 2517369"/>
              <a:gd name="connsiteY35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87577 w 2517369"/>
              <a:gd name="connsiteY11" fmla="*/ 293857 h 551496"/>
              <a:gd name="connsiteX12" fmla="*/ 1612577 w 2517369"/>
              <a:gd name="connsiteY12" fmla="*/ 294585 h 551496"/>
              <a:gd name="connsiteX13" fmla="*/ 1649896 w 2517369"/>
              <a:gd name="connsiteY13" fmla="*/ 203626 h 551496"/>
              <a:gd name="connsiteX14" fmla="*/ 1510748 w 2517369"/>
              <a:gd name="connsiteY14" fmla="*/ 213566 h 551496"/>
              <a:gd name="connsiteX15" fmla="*/ 1451113 w 2517369"/>
              <a:gd name="connsiteY15" fmla="*/ 233444 h 551496"/>
              <a:gd name="connsiteX16" fmla="*/ 1391479 w 2517369"/>
              <a:gd name="connsiteY16" fmla="*/ 263261 h 551496"/>
              <a:gd name="connsiteX17" fmla="*/ 1341783 w 2517369"/>
              <a:gd name="connsiteY17" fmla="*/ 303018 h 551496"/>
              <a:gd name="connsiteX18" fmla="*/ 1272209 w 2517369"/>
              <a:gd name="connsiteY18" fmla="*/ 293079 h 551496"/>
              <a:gd name="connsiteX19" fmla="*/ 1152940 w 2517369"/>
              <a:gd name="connsiteY19" fmla="*/ 312957 h 551496"/>
              <a:gd name="connsiteX20" fmla="*/ 1093305 w 2517369"/>
              <a:gd name="connsiteY20" fmla="*/ 332835 h 551496"/>
              <a:gd name="connsiteX21" fmla="*/ 1063487 w 2517369"/>
              <a:gd name="connsiteY21" fmla="*/ 342774 h 551496"/>
              <a:gd name="connsiteX22" fmla="*/ 1033670 w 2517369"/>
              <a:gd name="connsiteY22" fmla="*/ 352713 h 551496"/>
              <a:gd name="connsiteX23" fmla="*/ 954157 w 2517369"/>
              <a:gd name="connsiteY23" fmla="*/ 342774 h 551496"/>
              <a:gd name="connsiteX24" fmla="*/ 904461 w 2517369"/>
              <a:gd name="connsiteY24" fmla="*/ 352713 h 551496"/>
              <a:gd name="connsiteX25" fmla="*/ 834887 w 2517369"/>
              <a:gd name="connsiteY25" fmla="*/ 372592 h 551496"/>
              <a:gd name="connsiteX26" fmla="*/ 775253 w 2517369"/>
              <a:gd name="connsiteY26" fmla="*/ 412348 h 551496"/>
              <a:gd name="connsiteX27" fmla="*/ 745435 w 2517369"/>
              <a:gd name="connsiteY27" fmla="*/ 432226 h 551496"/>
              <a:gd name="connsiteX28" fmla="*/ 695740 w 2517369"/>
              <a:gd name="connsiteY28" fmla="*/ 462044 h 551496"/>
              <a:gd name="connsiteX29" fmla="*/ 566531 w 2517369"/>
              <a:gd name="connsiteY29" fmla="*/ 432226 h 551496"/>
              <a:gd name="connsiteX30" fmla="*/ 457200 w 2517369"/>
              <a:gd name="connsiteY30" fmla="*/ 442166 h 551496"/>
              <a:gd name="connsiteX31" fmla="*/ 427383 w 2517369"/>
              <a:gd name="connsiteY31" fmla="*/ 462044 h 551496"/>
              <a:gd name="connsiteX32" fmla="*/ 377687 w 2517369"/>
              <a:gd name="connsiteY32" fmla="*/ 511739 h 551496"/>
              <a:gd name="connsiteX33" fmla="*/ 357809 w 2517369"/>
              <a:gd name="connsiteY33" fmla="*/ 531618 h 551496"/>
              <a:gd name="connsiteX34" fmla="*/ 327992 w 2517369"/>
              <a:gd name="connsiteY34" fmla="*/ 551496 h 551496"/>
              <a:gd name="connsiteX35" fmla="*/ 0 w 2517369"/>
              <a:gd name="connsiteY35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649896 w 2517369"/>
              <a:gd name="connsiteY13" fmla="*/ 203626 h 551496"/>
              <a:gd name="connsiteX14" fmla="*/ 1510748 w 2517369"/>
              <a:gd name="connsiteY14" fmla="*/ 213566 h 551496"/>
              <a:gd name="connsiteX15" fmla="*/ 1451113 w 2517369"/>
              <a:gd name="connsiteY15" fmla="*/ 233444 h 551496"/>
              <a:gd name="connsiteX16" fmla="*/ 1391479 w 2517369"/>
              <a:gd name="connsiteY16" fmla="*/ 263261 h 551496"/>
              <a:gd name="connsiteX17" fmla="*/ 1341783 w 2517369"/>
              <a:gd name="connsiteY17" fmla="*/ 303018 h 551496"/>
              <a:gd name="connsiteX18" fmla="*/ 1272209 w 2517369"/>
              <a:gd name="connsiteY18" fmla="*/ 293079 h 551496"/>
              <a:gd name="connsiteX19" fmla="*/ 1152940 w 2517369"/>
              <a:gd name="connsiteY19" fmla="*/ 312957 h 551496"/>
              <a:gd name="connsiteX20" fmla="*/ 1093305 w 2517369"/>
              <a:gd name="connsiteY20" fmla="*/ 332835 h 551496"/>
              <a:gd name="connsiteX21" fmla="*/ 1063487 w 2517369"/>
              <a:gd name="connsiteY21" fmla="*/ 342774 h 551496"/>
              <a:gd name="connsiteX22" fmla="*/ 1033670 w 2517369"/>
              <a:gd name="connsiteY22" fmla="*/ 352713 h 551496"/>
              <a:gd name="connsiteX23" fmla="*/ 954157 w 2517369"/>
              <a:gd name="connsiteY23" fmla="*/ 342774 h 551496"/>
              <a:gd name="connsiteX24" fmla="*/ 904461 w 2517369"/>
              <a:gd name="connsiteY24" fmla="*/ 352713 h 551496"/>
              <a:gd name="connsiteX25" fmla="*/ 834887 w 2517369"/>
              <a:gd name="connsiteY25" fmla="*/ 372592 h 551496"/>
              <a:gd name="connsiteX26" fmla="*/ 775253 w 2517369"/>
              <a:gd name="connsiteY26" fmla="*/ 412348 h 551496"/>
              <a:gd name="connsiteX27" fmla="*/ 745435 w 2517369"/>
              <a:gd name="connsiteY27" fmla="*/ 432226 h 551496"/>
              <a:gd name="connsiteX28" fmla="*/ 695740 w 2517369"/>
              <a:gd name="connsiteY28" fmla="*/ 462044 h 551496"/>
              <a:gd name="connsiteX29" fmla="*/ 566531 w 2517369"/>
              <a:gd name="connsiteY29" fmla="*/ 432226 h 551496"/>
              <a:gd name="connsiteX30" fmla="*/ 457200 w 2517369"/>
              <a:gd name="connsiteY30" fmla="*/ 442166 h 551496"/>
              <a:gd name="connsiteX31" fmla="*/ 427383 w 2517369"/>
              <a:gd name="connsiteY31" fmla="*/ 462044 h 551496"/>
              <a:gd name="connsiteX32" fmla="*/ 377687 w 2517369"/>
              <a:gd name="connsiteY32" fmla="*/ 511739 h 551496"/>
              <a:gd name="connsiteX33" fmla="*/ 357809 w 2517369"/>
              <a:gd name="connsiteY33" fmla="*/ 531618 h 551496"/>
              <a:gd name="connsiteX34" fmla="*/ 327992 w 2517369"/>
              <a:gd name="connsiteY34" fmla="*/ 551496 h 551496"/>
              <a:gd name="connsiteX35" fmla="*/ 0 w 2517369"/>
              <a:gd name="connsiteY35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510748 w 2517369"/>
              <a:gd name="connsiteY14" fmla="*/ 213566 h 551496"/>
              <a:gd name="connsiteX15" fmla="*/ 1451113 w 2517369"/>
              <a:gd name="connsiteY15" fmla="*/ 233444 h 551496"/>
              <a:gd name="connsiteX16" fmla="*/ 1391479 w 2517369"/>
              <a:gd name="connsiteY16" fmla="*/ 263261 h 551496"/>
              <a:gd name="connsiteX17" fmla="*/ 1341783 w 2517369"/>
              <a:gd name="connsiteY17" fmla="*/ 303018 h 551496"/>
              <a:gd name="connsiteX18" fmla="*/ 1272209 w 2517369"/>
              <a:gd name="connsiteY18" fmla="*/ 293079 h 551496"/>
              <a:gd name="connsiteX19" fmla="*/ 1152940 w 2517369"/>
              <a:gd name="connsiteY19" fmla="*/ 312957 h 551496"/>
              <a:gd name="connsiteX20" fmla="*/ 1093305 w 2517369"/>
              <a:gd name="connsiteY20" fmla="*/ 332835 h 551496"/>
              <a:gd name="connsiteX21" fmla="*/ 1063487 w 2517369"/>
              <a:gd name="connsiteY21" fmla="*/ 342774 h 551496"/>
              <a:gd name="connsiteX22" fmla="*/ 1033670 w 2517369"/>
              <a:gd name="connsiteY22" fmla="*/ 352713 h 551496"/>
              <a:gd name="connsiteX23" fmla="*/ 954157 w 2517369"/>
              <a:gd name="connsiteY23" fmla="*/ 342774 h 551496"/>
              <a:gd name="connsiteX24" fmla="*/ 904461 w 2517369"/>
              <a:gd name="connsiteY24" fmla="*/ 352713 h 551496"/>
              <a:gd name="connsiteX25" fmla="*/ 834887 w 2517369"/>
              <a:gd name="connsiteY25" fmla="*/ 372592 h 551496"/>
              <a:gd name="connsiteX26" fmla="*/ 775253 w 2517369"/>
              <a:gd name="connsiteY26" fmla="*/ 412348 h 551496"/>
              <a:gd name="connsiteX27" fmla="*/ 745435 w 2517369"/>
              <a:gd name="connsiteY27" fmla="*/ 432226 h 551496"/>
              <a:gd name="connsiteX28" fmla="*/ 695740 w 2517369"/>
              <a:gd name="connsiteY28" fmla="*/ 462044 h 551496"/>
              <a:gd name="connsiteX29" fmla="*/ 566531 w 2517369"/>
              <a:gd name="connsiteY29" fmla="*/ 432226 h 551496"/>
              <a:gd name="connsiteX30" fmla="*/ 457200 w 2517369"/>
              <a:gd name="connsiteY30" fmla="*/ 442166 h 551496"/>
              <a:gd name="connsiteX31" fmla="*/ 427383 w 2517369"/>
              <a:gd name="connsiteY31" fmla="*/ 462044 h 551496"/>
              <a:gd name="connsiteX32" fmla="*/ 377687 w 2517369"/>
              <a:gd name="connsiteY32" fmla="*/ 511739 h 551496"/>
              <a:gd name="connsiteX33" fmla="*/ 357809 w 2517369"/>
              <a:gd name="connsiteY33" fmla="*/ 531618 h 551496"/>
              <a:gd name="connsiteX34" fmla="*/ 327992 w 2517369"/>
              <a:gd name="connsiteY34" fmla="*/ 551496 h 551496"/>
              <a:gd name="connsiteX35" fmla="*/ 0 w 2517369"/>
              <a:gd name="connsiteY35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33444 h 551496"/>
              <a:gd name="connsiteX15" fmla="*/ 1391479 w 2517369"/>
              <a:gd name="connsiteY15" fmla="*/ 263261 h 551496"/>
              <a:gd name="connsiteX16" fmla="*/ 1341783 w 2517369"/>
              <a:gd name="connsiteY16" fmla="*/ 303018 h 551496"/>
              <a:gd name="connsiteX17" fmla="*/ 1272209 w 2517369"/>
              <a:gd name="connsiteY17" fmla="*/ 293079 h 551496"/>
              <a:gd name="connsiteX18" fmla="*/ 1152940 w 2517369"/>
              <a:gd name="connsiteY18" fmla="*/ 312957 h 551496"/>
              <a:gd name="connsiteX19" fmla="*/ 1093305 w 2517369"/>
              <a:gd name="connsiteY19" fmla="*/ 332835 h 551496"/>
              <a:gd name="connsiteX20" fmla="*/ 1063487 w 2517369"/>
              <a:gd name="connsiteY20" fmla="*/ 342774 h 551496"/>
              <a:gd name="connsiteX21" fmla="*/ 1033670 w 2517369"/>
              <a:gd name="connsiteY21" fmla="*/ 352713 h 551496"/>
              <a:gd name="connsiteX22" fmla="*/ 954157 w 2517369"/>
              <a:gd name="connsiteY22" fmla="*/ 342774 h 551496"/>
              <a:gd name="connsiteX23" fmla="*/ 904461 w 2517369"/>
              <a:gd name="connsiteY23" fmla="*/ 352713 h 551496"/>
              <a:gd name="connsiteX24" fmla="*/ 834887 w 2517369"/>
              <a:gd name="connsiteY24" fmla="*/ 372592 h 551496"/>
              <a:gd name="connsiteX25" fmla="*/ 775253 w 2517369"/>
              <a:gd name="connsiteY25" fmla="*/ 412348 h 551496"/>
              <a:gd name="connsiteX26" fmla="*/ 745435 w 2517369"/>
              <a:gd name="connsiteY26" fmla="*/ 432226 h 551496"/>
              <a:gd name="connsiteX27" fmla="*/ 695740 w 2517369"/>
              <a:gd name="connsiteY27" fmla="*/ 462044 h 551496"/>
              <a:gd name="connsiteX28" fmla="*/ 566531 w 2517369"/>
              <a:gd name="connsiteY28" fmla="*/ 432226 h 551496"/>
              <a:gd name="connsiteX29" fmla="*/ 457200 w 2517369"/>
              <a:gd name="connsiteY29" fmla="*/ 442166 h 551496"/>
              <a:gd name="connsiteX30" fmla="*/ 427383 w 2517369"/>
              <a:gd name="connsiteY30" fmla="*/ 462044 h 551496"/>
              <a:gd name="connsiteX31" fmla="*/ 377687 w 2517369"/>
              <a:gd name="connsiteY31" fmla="*/ 511739 h 551496"/>
              <a:gd name="connsiteX32" fmla="*/ 357809 w 2517369"/>
              <a:gd name="connsiteY32" fmla="*/ 531618 h 551496"/>
              <a:gd name="connsiteX33" fmla="*/ 327992 w 2517369"/>
              <a:gd name="connsiteY33" fmla="*/ 551496 h 551496"/>
              <a:gd name="connsiteX34" fmla="*/ 0 w 2517369"/>
              <a:gd name="connsiteY34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80378 h 551496"/>
              <a:gd name="connsiteX15" fmla="*/ 1391479 w 2517369"/>
              <a:gd name="connsiteY15" fmla="*/ 263261 h 551496"/>
              <a:gd name="connsiteX16" fmla="*/ 1341783 w 2517369"/>
              <a:gd name="connsiteY16" fmla="*/ 303018 h 551496"/>
              <a:gd name="connsiteX17" fmla="*/ 1272209 w 2517369"/>
              <a:gd name="connsiteY17" fmla="*/ 293079 h 551496"/>
              <a:gd name="connsiteX18" fmla="*/ 1152940 w 2517369"/>
              <a:gd name="connsiteY18" fmla="*/ 312957 h 551496"/>
              <a:gd name="connsiteX19" fmla="*/ 1093305 w 2517369"/>
              <a:gd name="connsiteY19" fmla="*/ 332835 h 551496"/>
              <a:gd name="connsiteX20" fmla="*/ 1063487 w 2517369"/>
              <a:gd name="connsiteY20" fmla="*/ 342774 h 551496"/>
              <a:gd name="connsiteX21" fmla="*/ 1033670 w 2517369"/>
              <a:gd name="connsiteY21" fmla="*/ 352713 h 551496"/>
              <a:gd name="connsiteX22" fmla="*/ 954157 w 2517369"/>
              <a:gd name="connsiteY22" fmla="*/ 342774 h 551496"/>
              <a:gd name="connsiteX23" fmla="*/ 904461 w 2517369"/>
              <a:gd name="connsiteY23" fmla="*/ 352713 h 551496"/>
              <a:gd name="connsiteX24" fmla="*/ 834887 w 2517369"/>
              <a:gd name="connsiteY24" fmla="*/ 372592 h 551496"/>
              <a:gd name="connsiteX25" fmla="*/ 775253 w 2517369"/>
              <a:gd name="connsiteY25" fmla="*/ 412348 h 551496"/>
              <a:gd name="connsiteX26" fmla="*/ 745435 w 2517369"/>
              <a:gd name="connsiteY26" fmla="*/ 432226 h 551496"/>
              <a:gd name="connsiteX27" fmla="*/ 695740 w 2517369"/>
              <a:gd name="connsiteY27" fmla="*/ 462044 h 551496"/>
              <a:gd name="connsiteX28" fmla="*/ 566531 w 2517369"/>
              <a:gd name="connsiteY28" fmla="*/ 432226 h 551496"/>
              <a:gd name="connsiteX29" fmla="*/ 457200 w 2517369"/>
              <a:gd name="connsiteY29" fmla="*/ 442166 h 551496"/>
              <a:gd name="connsiteX30" fmla="*/ 427383 w 2517369"/>
              <a:gd name="connsiteY30" fmla="*/ 462044 h 551496"/>
              <a:gd name="connsiteX31" fmla="*/ 377687 w 2517369"/>
              <a:gd name="connsiteY31" fmla="*/ 511739 h 551496"/>
              <a:gd name="connsiteX32" fmla="*/ 357809 w 2517369"/>
              <a:gd name="connsiteY32" fmla="*/ 531618 h 551496"/>
              <a:gd name="connsiteX33" fmla="*/ 327992 w 2517369"/>
              <a:gd name="connsiteY33" fmla="*/ 551496 h 551496"/>
              <a:gd name="connsiteX34" fmla="*/ 0 w 2517369"/>
              <a:gd name="connsiteY34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80378 h 551496"/>
              <a:gd name="connsiteX15" fmla="*/ 1391479 w 2517369"/>
              <a:gd name="connsiteY15" fmla="*/ 293128 h 551496"/>
              <a:gd name="connsiteX16" fmla="*/ 1341783 w 2517369"/>
              <a:gd name="connsiteY16" fmla="*/ 303018 h 551496"/>
              <a:gd name="connsiteX17" fmla="*/ 1272209 w 2517369"/>
              <a:gd name="connsiteY17" fmla="*/ 293079 h 551496"/>
              <a:gd name="connsiteX18" fmla="*/ 1152940 w 2517369"/>
              <a:gd name="connsiteY18" fmla="*/ 312957 h 551496"/>
              <a:gd name="connsiteX19" fmla="*/ 1093305 w 2517369"/>
              <a:gd name="connsiteY19" fmla="*/ 332835 h 551496"/>
              <a:gd name="connsiteX20" fmla="*/ 1063487 w 2517369"/>
              <a:gd name="connsiteY20" fmla="*/ 342774 h 551496"/>
              <a:gd name="connsiteX21" fmla="*/ 1033670 w 2517369"/>
              <a:gd name="connsiteY21" fmla="*/ 352713 h 551496"/>
              <a:gd name="connsiteX22" fmla="*/ 954157 w 2517369"/>
              <a:gd name="connsiteY22" fmla="*/ 342774 h 551496"/>
              <a:gd name="connsiteX23" fmla="*/ 904461 w 2517369"/>
              <a:gd name="connsiteY23" fmla="*/ 352713 h 551496"/>
              <a:gd name="connsiteX24" fmla="*/ 834887 w 2517369"/>
              <a:gd name="connsiteY24" fmla="*/ 372592 h 551496"/>
              <a:gd name="connsiteX25" fmla="*/ 775253 w 2517369"/>
              <a:gd name="connsiteY25" fmla="*/ 412348 h 551496"/>
              <a:gd name="connsiteX26" fmla="*/ 745435 w 2517369"/>
              <a:gd name="connsiteY26" fmla="*/ 432226 h 551496"/>
              <a:gd name="connsiteX27" fmla="*/ 695740 w 2517369"/>
              <a:gd name="connsiteY27" fmla="*/ 462044 h 551496"/>
              <a:gd name="connsiteX28" fmla="*/ 566531 w 2517369"/>
              <a:gd name="connsiteY28" fmla="*/ 432226 h 551496"/>
              <a:gd name="connsiteX29" fmla="*/ 457200 w 2517369"/>
              <a:gd name="connsiteY29" fmla="*/ 442166 h 551496"/>
              <a:gd name="connsiteX30" fmla="*/ 427383 w 2517369"/>
              <a:gd name="connsiteY30" fmla="*/ 462044 h 551496"/>
              <a:gd name="connsiteX31" fmla="*/ 377687 w 2517369"/>
              <a:gd name="connsiteY31" fmla="*/ 511739 h 551496"/>
              <a:gd name="connsiteX32" fmla="*/ 357809 w 2517369"/>
              <a:gd name="connsiteY32" fmla="*/ 531618 h 551496"/>
              <a:gd name="connsiteX33" fmla="*/ 327992 w 2517369"/>
              <a:gd name="connsiteY33" fmla="*/ 551496 h 551496"/>
              <a:gd name="connsiteX34" fmla="*/ 0 w 2517369"/>
              <a:gd name="connsiteY34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80378 h 551496"/>
              <a:gd name="connsiteX15" fmla="*/ 1391479 w 2517369"/>
              <a:gd name="connsiteY15" fmla="*/ 293128 h 551496"/>
              <a:gd name="connsiteX16" fmla="*/ 1307231 w 2517369"/>
              <a:gd name="connsiteY16" fmla="*/ 349952 h 551496"/>
              <a:gd name="connsiteX17" fmla="*/ 1272209 w 2517369"/>
              <a:gd name="connsiteY17" fmla="*/ 293079 h 551496"/>
              <a:gd name="connsiteX18" fmla="*/ 1152940 w 2517369"/>
              <a:gd name="connsiteY18" fmla="*/ 312957 h 551496"/>
              <a:gd name="connsiteX19" fmla="*/ 1093305 w 2517369"/>
              <a:gd name="connsiteY19" fmla="*/ 332835 h 551496"/>
              <a:gd name="connsiteX20" fmla="*/ 1063487 w 2517369"/>
              <a:gd name="connsiteY20" fmla="*/ 342774 h 551496"/>
              <a:gd name="connsiteX21" fmla="*/ 1033670 w 2517369"/>
              <a:gd name="connsiteY21" fmla="*/ 352713 h 551496"/>
              <a:gd name="connsiteX22" fmla="*/ 954157 w 2517369"/>
              <a:gd name="connsiteY22" fmla="*/ 342774 h 551496"/>
              <a:gd name="connsiteX23" fmla="*/ 904461 w 2517369"/>
              <a:gd name="connsiteY23" fmla="*/ 352713 h 551496"/>
              <a:gd name="connsiteX24" fmla="*/ 834887 w 2517369"/>
              <a:gd name="connsiteY24" fmla="*/ 372592 h 551496"/>
              <a:gd name="connsiteX25" fmla="*/ 775253 w 2517369"/>
              <a:gd name="connsiteY25" fmla="*/ 412348 h 551496"/>
              <a:gd name="connsiteX26" fmla="*/ 745435 w 2517369"/>
              <a:gd name="connsiteY26" fmla="*/ 432226 h 551496"/>
              <a:gd name="connsiteX27" fmla="*/ 695740 w 2517369"/>
              <a:gd name="connsiteY27" fmla="*/ 462044 h 551496"/>
              <a:gd name="connsiteX28" fmla="*/ 566531 w 2517369"/>
              <a:gd name="connsiteY28" fmla="*/ 432226 h 551496"/>
              <a:gd name="connsiteX29" fmla="*/ 457200 w 2517369"/>
              <a:gd name="connsiteY29" fmla="*/ 442166 h 551496"/>
              <a:gd name="connsiteX30" fmla="*/ 427383 w 2517369"/>
              <a:gd name="connsiteY30" fmla="*/ 462044 h 551496"/>
              <a:gd name="connsiteX31" fmla="*/ 377687 w 2517369"/>
              <a:gd name="connsiteY31" fmla="*/ 511739 h 551496"/>
              <a:gd name="connsiteX32" fmla="*/ 357809 w 2517369"/>
              <a:gd name="connsiteY32" fmla="*/ 531618 h 551496"/>
              <a:gd name="connsiteX33" fmla="*/ 327992 w 2517369"/>
              <a:gd name="connsiteY33" fmla="*/ 551496 h 551496"/>
              <a:gd name="connsiteX34" fmla="*/ 0 w 2517369"/>
              <a:gd name="connsiteY34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80378 h 551496"/>
              <a:gd name="connsiteX15" fmla="*/ 1391479 w 2517369"/>
              <a:gd name="connsiteY15" fmla="*/ 293128 h 551496"/>
              <a:gd name="connsiteX16" fmla="*/ 1307231 w 2517369"/>
              <a:gd name="connsiteY16" fmla="*/ 349952 h 551496"/>
              <a:gd name="connsiteX17" fmla="*/ 1189816 w 2517369"/>
              <a:gd name="connsiteY17" fmla="*/ 374148 h 551496"/>
              <a:gd name="connsiteX18" fmla="*/ 1152940 w 2517369"/>
              <a:gd name="connsiteY18" fmla="*/ 312957 h 551496"/>
              <a:gd name="connsiteX19" fmla="*/ 1093305 w 2517369"/>
              <a:gd name="connsiteY19" fmla="*/ 332835 h 551496"/>
              <a:gd name="connsiteX20" fmla="*/ 1063487 w 2517369"/>
              <a:gd name="connsiteY20" fmla="*/ 342774 h 551496"/>
              <a:gd name="connsiteX21" fmla="*/ 1033670 w 2517369"/>
              <a:gd name="connsiteY21" fmla="*/ 352713 h 551496"/>
              <a:gd name="connsiteX22" fmla="*/ 954157 w 2517369"/>
              <a:gd name="connsiteY22" fmla="*/ 342774 h 551496"/>
              <a:gd name="connsiteX23" fmla="*/ 904461 w 2517369"/>
              <a:gd name="connsiteY23" fmla="*/ 352713 h 551496"/>
              <a:gd name="connsiteX24" fmla="*/ 834887 w 2517369"/>
              <a:gd name="connsiteY24" fmla="*/ 372592 h 551496"/>
              <a:gd name="connsiteX25" fmla="*/ 775253 w 2517369"/>
              <a:gd name="connsiteY25" fmla="*/ 412348 h 551496"/>
              <a:gd name="connsiteX26" fmla="*/ 745435 w 2517369"/>
              <a:gd name="connsiteY26" fmla="*/ 432226 h 551496"/>
              <a:gd name="connsiteX27" fmla="*/ 695740 w 2517369"/>
              <a:gd name="connsiteY27" fmla="*/ 462044 h 551496"/>
              <a:gd name="connsiteX28" fmla="*/ 566531 w 2517369"/>
              <a:gd name="connsiteY28" fmla="*/ 432226 h 551496"/>
              <a:gd name="connsiteX29" fmla="*/ 457200 w 2517369"/>
              <a:gd name="connsiteY29" fmla="*/ 442166 h 551496"/>
              <a:gd name="connsiteX30" fmla="*/ 427383 w 2517369"/>
              <a:gd name="connsiteY30" fmla="*/ 462044 h 551496"/>
              <a:gd name="connsiteX31" fmla="*/ 377687 w 2517369"/>
              <a:gd name="connsiteY31" fmla="*/ 511739 h 551496"/>
              <a:gd name="connsiteX32" fmla="*/ 357809 w 2517369"/>
              <a:gd name="connsiteY32" fmla="*/ 531618 h 551496"/>
              <a:gd name="connsiteX33" fmla="*/ 327992 w 2517369"/>
              <a:gd name="connsiteY33" fmla="*/ 551496 h 551496"/>
              <a:gd name="connsiteX34" fmla="*/ 0 w 2517369"/>
              <a:gd name="connsiteY34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80378 h 551496"/>
              <a:gd name="connsiteX15" fmla="*/ 1391479 w 2517369"/>
              <a:gd name="connsiteY15" fmla="*/ 293128 h 551496"/>
              <a:gd name="connsiteX16" fmla="*/ 1307231 w 2517369"/>
              <a:gd name="connsiteY16" fmla="*/ 349952 h 551496"/>
              <a:gd name="connsiteX17" fmla="*/ 1189816 w 2517369"/>
              <a:gd name="connsiteY17" fmla="*/ 374148 h 551496"/>
              <a:gd name="connsiteX18" fmla="*/ 1110415 w 2517369"/>
              <a:gd name="connsiteY18" fmla="*/ 376959 h 551496"/>
              <a:gd name="connsiteX19" fmla="*/ 1093305 w 2517369"/>
              <a:gd name="connsiteY19" fmla="*/ 332835 h 551496"/>
              <a:gd name="connsiteX20" fmla="*/ 1063487 w 2517369"/>
              <a:gd name="connsiteY20" fmla="*/ 342774 h 551496"/>
              <a:gd name="connsiteX21" fmla="*/ 1033670 w 2517369"/>
              <a:gd name="connsiteY21" fmla="*/ 352713 h 551496"/>
              <a:gd name="connsiteX22" fmla="*/ 954157 w 2517369"/>
              <a:gd name="connsiteY22" fmla="*/ 342774 h 551496"/>
              <a:gd name="connsiteX23" fmla="*/ 904461 w 2517369"/>
              <a:gd name="connsiteY23" fmla="*/ 352713 h 551496"/>
              <a:gd name="connsiteX24" fmla="*/ 834887 w 2517369"/>
              <a:gd name="connsiteY24" fmla="*/ 372592 h 551496"/>
              <a:gd name="connsiteX25" fmla="*/ 775253 w 2517369"/>
              <a:gd name="connsiteY25" fmla="*/ 412348 h 551496"/>
              <a:gd name="connsiteX26" fmla="*/ 745435 w 2517369"/>
              <a:gd name="connsiteY26" fmla="*/ 432226 h 551496"/>
              <a:gd name="connsiteX27" fmla="*/ 695740 w 2517369"/>
              <a:gd name="connsiteY27" fmla="*/ 462044 h 551496"/>
              <a:gd name="connsiteX28" fmla="*/ 566531 w 2517369"/>
              <a:gd name="connsiteY28" fmla="*/ 432226 h 551496"/>
              <a:gd name="connsiteX29" fmla="*/ 457200 w 2517369"/>
              <a:gd name="connsiteY29" fmla="*/ 442166 h 551496"/>
              <a:gd name="connsiteX30" fmla="*/ 427383 w 2517369"/>
              <a:gd name="connsiteY30" fmla="*/ 462044 h 551496"/>
              <a:gd name="connsiteX31" fmla="*/ 377687 w 2517369"/>
              <a:gd name="connsiteY31" fmla="*/ 511739 h 551496"/>
              <a:gd name="connsiteX32" fmla="*/ 357809 w 2517369"/>
              <a:gd name="connsiteY32" fmla="*/ 531618 h 551496"/>
              <a:gd name="connsiteX33" fmla="*/ 327992 w 2517369"/>
              <a:gd name="connsiteY33" fmla="*/ 551496 h 551496"/>
              <a:gd name="connsiteX34" fmla="*/ 0 w 2517369"/>
              <a:gd name="connsiteY34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80378 h 551496"/>
              <a:gd name="connsiteX15" fmla="*/ 1391479 w 2517369"/>
              <a:gd name="connsiteY15" fmla="*/ 293128 h 551496"/>
              <a:gd name="connsiteX16" fmla="*/ 1307231 w 2517369"/>
              <a:gd name="connsiteY16" fmla="*/ 349952 h 551496"/>
              <a:gd name="connsiteX17" fmla="*/ 1189816 w 2517369"/>
              <a:gd name="connsiteY17" fmla="*/ 374148 h 551496"/>
              <a:gd name="connsiteX18" fmla="*/ 1110415 w 2517369"/>
              <a:gd name="connsiteY18" fmla="*/ 376959 h 551496"/>
              <a:gd name="connsiteX19" fmla="*/ 1063487 w 2517369"/>
              <a:gd name="connsiteY19" fmla="*/ 342774 h 551496"/>
              <a:gd name="connsiteX20" fmla="*/ 1033670 w 2517369"/>
              <a:gd name="connsiteY20" fmla="*/ 352713 h 551496"/>
              <a:gd name="connsiteX21" fmla="*/ 954157 w 2517369"/>
              <a:gd name="connsiteY21" fmla="*/ 342774 h 551496"/>
              <a:gd name="connsiteX22" fmla="*/ 904461 w 2517369"/>
              <a:gd name="connsiteY22" fmla="*/ 352713 h 551496"/>
              <a:gd name="connsiteX23" fmla="*/ 834887 w 2517369"/>
              <a:gd name="connsiteY23" fmla="*/ 372592 h 551496"/>
              <a:gd name="connsiteX24" fmla="*/ 775253 w 2517369"/>
              <a:gd name="connsiteY24" fmla="*/ 412348 h 551496"/>
              <a:gd name="connsiteX25" fmla="*/ 745435 w 2517369"/>
              <a:gd name="connsiteY25" fmla="*/ 432226 h 551496"/>
              <a:gd name="connsiteX26" fmla="*/ 695740 w 2517369"/>
              <a:gd name="connsiteY26" fmla="*/ 462044 h 551496"/>
              <a:gd name="connsiteX27" fmla="*/ 566531 w 2517369"/>
              <a:gd name="connsiteY27" fmla="*/ 432226 h 551496"/>
              <a:gd name="connsiteX28" fmla="*/ 457200 w 2517369"/>
              <a:gd name="connsiteY28" fmla="*/ 442166 h 551496"/>
              <a:gd name="connsiteX29" fmla="*/ 427383 w 2517369"/>
              <a:gd name="connsiteY29" fmla="*/ 462044 h 551496"/>
              <a:gd name="connsiteX30" fmla="*/ 377687 w 2517369"/>
              <a:gd name="connsiteY30" fmla="*/ 511739 h 551496"/>
              <a:gd name="connsiteX31" fmla="*/ 357809 w 2517369"/>
              <a:gd name="connsiteY31" fmla="*/ 531618 h 551496"/>
              <a:gd name="connsiteX32" fmla="*/ 327992 w 2517369"/>
              <a:gd name="connsiteY32" fmla="*/ 551496 h 551496"/>
              <a:gd name="connsiteX33" fmla="*/ 0 w 2517369"/>
              <a:gd name="connsiteY33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80378 h 551496"/>
              <a:gd name="connsiteX15" fmla="*/ 1391479 w 2517369"/>
              <a:gd name="connsiteY15" fmla="*/ 293128 h 551496"/>
              <a:gd name="connsiteX16" fmla="*/ 1307231 w 2517369"/>
              <a:gd name="connsiteY16" fmla="*/ 349952 h 551496"/>
              <a:gd name="connsiteX17" fmla="*/ 1189816 w 2517369"/>
              <a:gd name="connsiteY17" fmla="*/ 374148 h 551496"/>
              <a:gd name="connsiteX18" fmla="*/ 1110415 w 2517369"/>
              <a:gd name="connsiteY18" fmla="*/ 376959 h 551496"/>
              <a:gd name="connsiteX19" fmla="*/ 1033670 w 2517369"/>
              <a:gd name="connsiteY19" fmla="*/ 352713 h 551496"/>
              <a:gd name="connsiteX20" fmla="*/ 954157 w 2517369"/>
              <a:gd name="connsiteY20" fmla="*/ 342774 h 551496"/>
              <a:gd name="connsiteX21" fmla="*/ 904461 w 2517369"/>
              <a:gd name="connsiteY21" fmla="*/ 352713 h 551496"/>
              <a:gd name="connsiteX22" fmla="*/ 834887 w 2517369"/>
              <a:gd name="connsiteY22" fmla="*/ 372592 h 551496"/>
              <a:gd name="connsiteX23" fmla="*/ 775253 w 2517369"/>
              <a:gd name="connsiteY23" fmla="*/ 412348 h 551496"/>
              <a:gd name="connsiteX24" fmla="*/ 745435 w 2517369"/>
              <a:gd name="connsiteY24" fmla="*/ 432226 h 551496"/>
              <a:gd name="connsiteX25" fmla="*/ 695740 w 2517369"/>
              <a:gd name="connsiteY25" fmla="*/ 462044 h 551496"/>
              <a:gd name="connsiteX26" fmla="*/ 566531 w 2517369"/>
              <a:gd name="connsiteY26" fmla="*/ 432226 h 551496"/>
              <a:gd name="connsiteX27" fmla="*/ 457200 w 2517369"/>
              <a:gd name="connsiteY27" fmla="*/ 442166 h 551496"/>
              <a:gd name="connsiteX28" fmla="*/ 427383 w 2517369"/>
              <a:gd name="connsiteY28" fmla="*/ 462044 h 551496"/>
              <a:gd name="connsiteX29" fmla="*/ 377687 w 2517369"/>
              <a:gd name="connsiteY29" fmla="*/ 511739 h 551496"/>
              <a:gd name="connsiteX30" fmla="*/ 357809 w 2517369"/>
              <a:gd name="connsiteY30" fmla="*/ 531618 h 551496"/>
              <a:gd name="connsiteX31" fmla="*/ 327992 w 2517369"/>
              <a:gd name="connsiteY31" fmla="*/ 551496 h 551496"/>
              <a:gd name="connsiteX32" fmla="*/ 0 w 2517369"/>
              <a:gd name="connsiteY32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80378 h 551496"/>
              <a:gd name="connsiteX15" fmla="*/ 1391479 w 2517369"/>
              <a:gd name="connsiteY15" fmla="*/ 293128 h 551496"/>
              <a:gd name="connsiteX16" fmla="*/ 1307231 w 2517369"/>
              <a:gd name="connsiteY16" fmla="*/ 349952 h 551496"/>
              <a:gd name="connsiteX17" fmla="*/ 1189816 w 2517369"/>
              <a:gd name="connsiteY17" fmla="*/ 374148 h 551496"/>
              <a:gd name="connsiteX18" fmla="*/ 1110415 w 2517369"/>
              <a:gd name="connsiteY18" fmla="*/ 376959 h 551496"/>
              <a:gd name="connsiteX19" fmla="*/ 1007092 w 2517369"/>
              <a:gd name="connsiteY19" fmla="*/ 371913 h 551496"/>
              <a:gd name="connsiteX20" fmla="*/ 954157 w 2517369"/>
              <a:gd name="connsiteY20" fmla="*/ 342774 h 551496"/>
              <a:gd name="connsiteX21" fmla="*/ 904461 w 2517369"/>
              <a:gd name="connsiteY21" fmla="*/ 352713 h 551496"/>
              <a:gd name="connsiteX22" fmla="*/ 834887 w 2517369"/>
              <a:gd name="connsiteY22" fmla="*/ 372592 h 551496"/>
              <a:gd name="connsiteX23" fmla="*/ 775253 w 2517369"/>
              <a:gd name="connsiteY23" fmla="*/ 412348 h 551496"/>
              <a:gd name="connsiteX24" fmla="*/ 745435 w 2517369"/>
              <a:gd name="connsiteY24" fmla="*/ 432226 h 551496"/>
              <a:gd name="connsiteX25" fmla="*/ 695740 w 2517369"/>
              <a:gd name="connsiteY25" fmla="*/ 462044 h 551496"/>
              <a:gd name="connsiteX26" fmla="*/ 566531 w 2517369"/>
              <a:gd name="connsiteY26" fmla="*/ 432226 h 551496"/>
              <a:gd name="connsiteX27" fmla="*/ 457200 w 2517369"/>
              <a:gd name="connsiteY27" fmla="*/ 442166 h 551496"/>
              <a:gd name="connsiteX28" fmla="*/ 427383 w 2517369"/>
              <a:gd name="connsiteY28" fmla="*/ 462044 h 551496"/>
              <a:gd name="connsiteX29" fmla="*/ 377687 w 2517369"/>
              <a:gd name="connsiteY29" fmla="*/ 511739 h 551496"/>
              <a:gd name="connsiteX30" fmla="*/ 357809 w 2517369"/>
              <a:gd name="connsiteY30" fmla="*/ 531618 h 551496"/>
              <a:gd name="connsiteX31" fmla="*/ 327992 w 2517369"/>
              <a:gd name="connsiteY31" fmla="*/ 551496 h 551496"/>
              <a:gd name="connsiteX32" fmla="*/ 0 w 2517369"/>
              <a:gd name="connsiteY32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80378 h 551496"/>
              <a:gd name="connsiteX15" fmla="*/ 1391479 w 2517369"/>
              <a:gd name="connsiteY15" fmla="*/ 293128 h 551496"/>
              <a:gd name="connsiteX16" fmla="*/ 1307231 w 2517369"/>
              <a:gd name="connsiteY16" fmla="*/ 349952 h 551496"/>
              <a:gd name="connsiteX17" fmla="*/ 1189816 w 2517369"/>
              <a:gd name="connsiteY17" fmla="*/ 374148 h 551496"/>
              <a:gd name="connsiteX18" fmla="*/ 1110415 w 2517369"/>
              <a:gd name="connsiteY18" fmla="*/ 376959 h 551496"/>
              <a:gd name="connsiteX19" fmla="*/ 1007092 w 2517369"/>
              <a:gd name="connsiteY19" fmla="*/ 371913 h 551496"/>
              <a:gd name="connsiteX20" fmla="*/ 938211 w 2517369"/>
              <a:gd name="connsiteY20" fmla="*/ 383308 h 551496"/>
              <a:gd name="connsiteX21" fmla="*/ 904461 w 2517369"/>
              <a:gd name="connsiteY21" fmla="*/ 352713 h 551496"/>
              <a:gd name="connsiteX22" fmla="*/ 834887 w 2517369"/>
              <a:gd name="connsiteY22" fmla="*/ 372592 h 551496"/>
              <a:gd name="connsiteX23" fmla="*/ 775253 w 2517369"/>
              <a:gd name="connsiteY23" fmla="*/ 412348 h 551496"/>
              <a:gd name="connsiteX24" fmla="*/ 745435 w 2517369"/>
              <a:gd name="connsiteY24" fmla="*/ 432226 h 551496"/>
              <a:gd name="connsiteX25" fmla="*/ 695740 w 2517369"/>
              <a:gd name="connsiteY25" fmla="*/ 462044 h 551496"/>
              <a:gd name="connsiteX26" fmla="*/ 566531 w 2517369"/>
              <a:gd name="connsiteY26" fmla="*/ 432226 h 551496"/>
              <a:gd name="connsiteX27" fmla="*/ 457200 w 2517369"/>
              <a:gd name="connsiteY27" fmla="*/ 442166 h 551496"/>
              <a:gd name="connsiteX28" fmla="*/ 427383 w 2517369"/>
              <a:gd name="connsiteY28" fmla="*/ 462044 h 551496"/>
              <a:gd name="connsiteX29" fmla="*/ 377687 w 2517369"/>
              <a:gd name="connsiteY29" fmla="*/ 511739 h 551496"/>
              <a:gd name="connsiteX30" fmla="*/ 357809 w 2517369"/>
              <a:gd name="connsiteY30" fmla="*/ 531618 h 551496"/>
              <a:gd name="connsiteX31" fmla="*/ 327992 w 2517369"/>
              <a:gd name="connsiteY31" fmla="*/ 551496 h 551496"/>
              <a:gd name="connsiteX32" fmla="*/ 0 w 2517369"/>
              <a:gd name="connsiteY32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80378 h 551496"/>
              <a:gd name="connsiteX15" fmla="*/ 1391479 w 2517369"/>
              <a:gd name="connsiteY15" fmla="*/ 293128 h 551496"/>
              <a:gd name="connsiteX16" fmla="*/ 1307231 w 2517369"/>
              <a:gd name="connsiteY16" fmla="*/ 349952 h 551496"/>
              <a:gd name="connsiteX17" fmla="*/ 1189816 w 2517369"/>
              <a:gd name="connsiteY17" fmla="*/ 374148 h 551496"/>
              <a:gd name="connsiteX18" fmla="*/ 1110415 w 2517369"/>
              <a:gd name="connsiteY18" fmla="*/ 376959 h 551496"/>
              <a:gd name="connsiteX19" fmla="*/ 1007092 w 2517369"/>
              <a:gd name="connsiteY19" fmla="*/ 371913 h 551496"/>
              <a:gd name="connsiteX20" fmla="*/ 938211 w 2517369"/>
              <a:gd name="connsiteY20" fmla="*/ 383308 h 551496"/>
              <a:gd name="connsiteX21" fmla="*/ 875225 w 2517369"/>
              <a:gd name="connsiteY21" fmla="*/ 414581 h 551496"/>
              <a:gd name="connsiteX22" fmla="*/ 834887 w 2517369"/>
              <a:gd name="connsiteY22" fmla="*/ 372592 h 551496"/>
              <a:gd name="connsiteX23" fmla="*/ 775253 w 2517369"/>
              <a:gd name="connsiteY23" fmla="*/ 412348 h 551496"/>
              <a:gd name="connsiteX24" fmla="*/ 745435 w 2517369"/>
              <a:gd name="connsiteY24" fmla="*/ 432226 h 551496"/>
              <a:gd name="connsiteX25" fmla="*/ 695740 w 2517369"/>
              <a:gd name="connsiteY25" fmla="*/ 462044 h 551496"/>
              <a:gd name="connsiteX26" fmla="*/ 566531 w 2517369"/>
              <a:gd name="connsiteY26" fmla="*/ 432226 h 551496"/>
              <a:gd name="connsiteX27" fmla="*/ 457200 w 2517369"/>
              <a:gd name="connsiteY27" fmla="*/ 442166 h 551496"/>
              <a:gd name="connsiteX28" fmla="*/ 427383 w 2517369"/>
              <a:gd name="connsiteY28" fmla="*/ 462044 h 551496"/>
              <a:gd name="connsiteX29" fmla="*/ 377687 w 2517369"/>
              <a:gd name="connsiteY29" fmla="*/ 511739 h 551496"/>
              <a:gd name="connsiteX30" fmla="*/ 357809 w 2517369"/>
              <a:gd name="connsiteY30" fmla="*/ 531618 h 551496"/>
              <a:gd name="connsiteX31" fmla="*/ 327992 w 2517369"/>
              <a:gd name="connsiteY31" fmla="*/ 551496 h 551496"/>
              <a:gd name="connsiteX32" fmla="*/ 0 w 2517369"/>
              <a:gd name="connsiteY32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80378 h 551496"/>
              <a:gd name="connsiteX15" fmla="*/ 1391479 w 2517369"/>
              <a:gd name="connsiteY15" fmla="*/ 293128 h 551496"/>
              <a:gd name="connsiteX16" fmla="*/ 1307231 w 2517369"/>
              <a:gd name="connsiteY16" fmla="*/ 349952 h 551496"/>
              <a:gd name="connsiteX17" fmla="*/ 1189816 w 2517369"/>
              <a:gd name="connsiteY17" fmla="*/ 374148 h 551496"/>
              <a:gd name="connsiteX18" fmla="*/ 1110415 w 2517369"/>
              <a:gd name="connsiteY18" fmla="*/ 376959 h 551496"/>
              <a:gd name="connsiteX19" fmla="*/ 1007092 w 2517369"/>
              <a:gd name="connsiteY19" fmla="*/ 371913 h 551496"/>
              <a:gd name="connsiteX20" fmla="*/ 938211 w 2517369"/>
              <a:gd name="connsiteY20" fmla="*/ 383308 h 551496"/>
              <a:gd name="connsiteX21" fmla="*/ 875225 w 2517369"/>
              <a:gd name="connsiteY21" fmla="*/ 414581 h 551496"/>
              <a:gd name="connsiteX22" fmla="*/ 816282 w 2517369"/>
              <a:gd name="connsiteY22" fmla="*/ 419526 h 551496"/>
              <a:gd name="connsiteX23" fmla="*/ 775253 w 2517369"/>
              <a:gd name="connsiteY23" fmla="*/ 412348 h 551496"/>
              <a:gd name="connsiteX24" fmla="*/ 745435 w 2517369"/>
              <a:gd name="connsiteY24" fmla="*/ 432226 h 551496"/>
              <a:gd name="connsiteX25" fmla="*/ 695740 w 2517369"/>
              <a:gd name="connsiteY25" fmla="*/ 462044 h 551496"/>
              <a:gd name="connsiteX26" fmla="*/ 566531 w 2517369"/>
              <a:gd name="connsiteY26" fmla="*/ 432226 h 551496"/>
              <a:gd name="connsiteX27" fmla="*/ 457200 w 2517369"/>
              <a:gd name="connsiteY27" fmla="*/ 442166 h 551496"/>
              <a:gd name="connsiteX28" fmla="*/ 427383 w 2517369"/>
              <a:gd name="connsiteY28" fmla="*/ 462044 h 551496"/>
              <a:gd name="connsiteX29" fmla="*/ 377687 w 2517369"/>
              <a:gd name="connsiteY29" fmla="*/ 511739 h 551496"/>
              <a:gd name="connsiteX30" fmla="*/ 357809 w 2517369"/>
              <a:gd name="connsiteY30" fmla="*/ 531618 h 551496"/>
              <a:gd name="connsiteX31" fmla="*/ 327992 w 2517369"/>
              <a:gd name="connsiteY31" fmla="*/ 551496 h 551496"/>
              <a:gd name="connsiteX32" fmla="*/ 0 w 2517369"/>
              <a:gd name="connsiteY32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80378 h 551496"/>
              <a:gd name="connsiteX15" fmla="*/ 1391479 w 2517369"/>
              <a:gd name="connsiteY15" fmla="*/ 293128 h 551496"/>
              <a:gd name="connsiteX16" fmla="*/ 1307231 w 2517369"/>
              <a:gd name="connsiteY16" fmla="*/ 349952 h 551496"/>
              <a:gd name="connsiteX17" fmla="*/ 1189816 w 2517369"/>
              <a:gd name="connsiteY17" fmla="*/ 374148 h 551496"/>
              <a:gd name="connsiteX18" fmla="*/ 1110415 w 2517369"/>
              <a:gd name="connsiteY18" fmla="*/ 376959 h 551496"/>
              <a:gd name="connsiteX19" fmla="*/ 1007092 w 2517369"/>
              <a:gd name="connsiteY19" fmla="*/ 371913 h 551496"/>
              <a:gd name="connsiteX20" fmla="*/ 938211 w 2517369"/>
              <a:gd name="connsiteY20" fmla="*/ 383308 h 551496"/>
              <a:gd name="connsiteX21" fmla="*/ 875225 w 2517369"/>
              <a:gd name="connsiteY21" fmla="*/ 414581 h 551496"/>
              <a:gd name="connsiteX22" fmla="*/ 816282 w 2517369"/>
              <a:gd name="connsiteY22" fmla="*/ 419526 h 551496"/>
              <a:gd name="connsiteX23" fmla="*/ 775253 w 2517369"/>
              <a:gd name="connsiteY23" fmla="*/ 412348 h 551496"/>
              <a:gd name="connsiteX24" fmla="*/ 745435 w 2517369"/>
              <a:gd name="connsiteY24" fmla="*/ 432226 h 551496"/>
              <a:gd name="connsiteX25" fmla="*/ 671819 w 2517369"/>
              <a:gd name="connsiteY25" fmla="*/ 491912 h 551496"/>
              <a:gd name="connsiteX26" fmla="*/ 566531 w 2517369"/>
              <a:gd name="connsiteY26" fmla="*/ 432226 h 551496"/>
              <a:gd name="connsiteX27" fmla="*/ 457200 w 2517369"/>
              <a:gd name="connsiteY27" fmla="*/ 442166 h 551496"/>
              <a:gd name="connsiteX28" fmla="*/ 427383 w 2517369"/>
              <a:gd name="connsiteY28" fmla="*/ 462044 h 551496"/>
              <a:gd name="connsiteX29" fmla="*/ 377687 w 2517369"/>
              <a:gd name="connsiteY29" fmla="*/ 511739 h 551496"/>
              <a:gd name="connsiteX30" fmla="*/ 357809 w 2517369"/>
              <a:gd name="connsiteY30" fmla="*/ 531618 h 551496"/>
              <a:gd name="connsiteX31" fmla="*/ 327992 w 2517369"/>
              <a:gd name="connsiteY31" fmla="*/ 551496 h 551496"/>
              <a:gd name="connsiteX32" fmla="*/ 0 w 2517369"/>
              <a:gd name="connsiteY32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80378 h 551496"/>
              <a:gd name="connsiteX15" fmla="*/ 1391479 w 2517369"/>
              <a:gd name="connsiteY15" fmla="*/ 293128 h 551496"/>
              <a:gd name="connsiteX16" fmla="*/ 1307231 w 2517369"/>
              <a:gd name="connsiteY16" fmla="*/ 349952 h 551496"/>
              <a:gd name="connsiteX17" fmla="*/ 1189816 w 2517369"/>
              <a:gd name="connsiteY17" fmla="*/ 374148 h 551496"/>
              <a:gd name="connsiteX18" fmla="*/ 1110415 w 2517369"/>
              <a:gd name="connsiteY18" fmla="*/ 376959 h 551496"/>
              <a:gd name="connsiteX19" fmla="*/ 1007092 w 2517369"/>
              <a:gd name="connsiteY19" fmla="*/ 371913 h 551496"/>
              <a:gd name="connsiteX20" fmla="*/ 938211 w 2517369"/>
              <a:gd name="connsiteY20" fmla="*/ 383308 h 551496"/>
              <a:gd name="connsiteX21" fmla="*/ 875225 w 2517369"/>
              <a:gd name="connsiteY21" fmla="*/ 414581 h 551496"/>
              <a:gd name="connsiteX22" fmla="*/ 816282 w 2517369"/>
              <a:gd name="connsiteY22" fmla="*/ 419526 h 551496"/>
              <a:gd name="connsiteX23" fmla="*/ 775253 w 2517369"/>
              <a:gd name="connsiteY23" fmla="*/ 412348 h 551496"/>
              <a:gd name="connsiteX24" fmla="*/ 745435 w 2517369"/>
              <a:gd name="connsiteY24" fmla="*/ 432226 h 551496"/>
              <a:gd name="connsiteX25" fmla="*/ 671819 w 2517369"/>
              <a:gd name="connsiteY25" fmla="*/ 491912 h 551496"/>
              <a:gd name="connsiteX26" fmla="*/ 539953 w 2517369"/>
              <a:gd name="connsiteY26" fmla="*/ 459961 h 551496"/>
              <a:gd name="connsiteX27" fmla="*/ 457200 w 2517369"/>
              <a:gd name="connsiteY27" fmla="*/ 442166 h 551496"/>
              <a:gd name="connsiteX28" fmla="*/ 427383 w 2517369"/>
              <a:gd name="connsiteY28" fmla="*/ 462044 h 551496"/>
              <a:gd name="connsiteX29" fmla="*/ 377687 w 2517369"/>
              <a:gd name="connsiteY29" fmla="*/ 511739 h 551496"/>
              <a:gd name="connsiteX30" fmla="*/ 357809 w 2517369"/>
              <a:gd name="connsiteY30" fmla="*/ 531618 h 551496"/>
              <a:gd name="connsiteX31" fmla="*/ 327992 w 2517369"/>
              <a:gd name="connsiteY31" fmla="*/ 551496 h 551496"/>
              <a:gd name="connsiteX32" fmla="*/ 0 w 2517369"/>
              <a:gd name="connsiteY32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80378 h 551496"/>
              <a:gd name="connsiteX15" fmla="*/ 1391479 w 2517369"/>
              <a:gd name="connsiteY15" fmla="*/ 293128 h 551496"/>
              <a:gd name="connsiteX16" fmla="*/ 1307231 w 2517369"/>
              <a:gd name="connsiteY16" fmla="*/ 349952 h 551496"/>
              <a:gd name="connsiteX17" fmla="*/ 1189816 w 2517369"/>
              <a:gd name="connsiteY17" fmla="*/ 374148 h 551496"/>
              <a:gd name="connsiteX18" fmla="*/ 1110415 w 2517369"/>
              <a:gd name="connsiteY18" fmla="*/ 376959 h 551496"/>
              <a:gd name="connsiteX19" fmla="*/ 1007092 w 2517369"/>
              <a:gd name="connsiteY19" fmla="*/ 371913 h 551496"/>
              <a:gd name="connsiteX20" fmla="*/ 938211 w 2517369"/>
              <a:gd name="connsiteY20" fmla="*/ 383308 h 551496"/>
              <a:gd name="connsiteX21" fmla="*/ 875225 w 2517369"/>
              <a:gd name="connsiteY21" fmla="*/ 414581 h 551496"/>
              <a:gd name="connsiteX22" fmla="*/ 816282 w 2517369"/>
              <a:gd name="connsiteY22" fmla="*/ 419526 h 551496"/>
              <a:gd name="connsiteX23" fmla="*/ 775253 w 2517369"/>
              <a:gd name="connsiteY23" fmla="*/ 412348 h 551496"/>
              <a:gd name="connsiteX24" fmla="*/ 745435 w 2517369"/>
              <a:gd name="connsiteY24" fmla="*/ 432226 h 551496"/>
              <a:gd name="connsiteX25" fmla="*/ 671819 w 2517369"/>
              <a:gd name="connsiteY25" fmla="*/ 491912 h 551496"/>
              <a:gd name="connsiteX26" fmla="*/ 539953 w 2517369"/>
              <a:gd name="connsiteY26" fmla="*/ 459961 h 551496"/>
              <a:gd name="connsiteX27" fmla="*/ 489094 w 2517369"/>
              <a:gd name="connsiteY27" fmla="*/ 480567 h 551496"/>
              <a:gd name="connsiteX28" fmla="*/ 427383 w 2517369"/>
              <a:gd name="connsiteY28" fmla="*/ 462044 h 551496"/>
              <a:gd name="connsiteX29" fmla="*/ 377687 w 2517369"/>
              <a:gd name="connsiteY29" fmla="*/ 511739 h 551496"/>
              <a:gd name="connsiteX30" fmla="*/ 357809 w 2517369"/>
              <a:gd name="connsiteY30" fmla="*/ 531618 h 551496"/>
              <a:gd name="connsiteX31" fmla="*/ 327992 w 2517369"/>
              <a:gd name="connsiteY31" fmla="*/ 551496 h 551496"/>
              <a:gd name="connsiteX32" fmla="*/ 0 w 2517369"/>
              <a:gd name="connsiteY32" fmla="*/ 541557 h 551496"/>
              <a:gd name="connsiteX0" fmla="*/ 2517369 w 2517369"/>
              <a:gd name="connsiteY0" fmla="*/ 0 h 551496"/>
              <a:gd name="connsiteX1" fmla="*/ 2426423 w 2517369"/>
              <a:gd name="connsiteY1" fmla="*/ 30544 h 551496"/>
              <a:gd name="connsiteX2" fmla="*/ 2341704 w 2517369"/>
              <a:gd name="connsiteY2" fmla="*/ 82423 h 551496"/>
              <a:gd name="connsiteX3" fmla="*/ 2284616 w 2517369"/>
              <a:gd name="connsiteY3" fmla="*/ 74568 h 551496"/>
              <a:gd name="connsiteX4" fmla="*/ 2228332 w 2517369"/>
              <a:gd name="connsiteY4" fmla="*/ 97308 h 551496"/>
              <a:gd name="connsiteX5" fmla="*/ 2154715 w 2517369"/>
              <a:gd name="connsiteY5" fmla="*/ 117864 h 551496"/>
              <a:gd name="connsiteX6" fmla="*/ 2068502 w 2517369"/>
              <a:gd name="connsiteY6" fmla="*/ 149086 h 551496"/>
              <a:gd name="connsiteX7" fmla="*/ 1988518 w 2517369"/>
              <a:gd name="connsiteY7" fmla="*/ 193737 h 551496"/>
              <a:gd name="connsiteX8" fmla="*/ 1886469 w 2517369"/>
              <a:gd name="connsiteY8" fmla="*/ 231411 h 551496"/>
              <a:gd name="connsiteX9" fmla="*/ 1813545 w 2517369"/>
              <a:gd name="connsiteY9" fmla="*/ 233493 h 551496"/>
              <a:gd name="connsiteX10" fmla="*/ 1769167 w 2517369"/>
              <a:gd name="connsiteY10" fmla="*/ 260450 h 551496"/>
              <a:gd name="connsiteX11" fmla="*/ 1663657 w 2517369"/>
              <a:gd name="connsiteY11" fmla="*/ 308791 h 551496"/>
              <a:gd name="connsiteX12" fmla="*/ 1612577 w 2517369"/>
              <a:gd name="connsiteY12" fmla="*/ 294585 h 551496"/>
              <a:gd name="connsiteX13" fmla="*/ 1535610 w 2517369"/>
              <a:gd name="connsiteY13" fmla="*/ 301762 h 551496"/>
              <a:gd name="connsiteX14" fmla="*/ 1451113 w 2517369"/>
              <a:gd name="connsiteY14" fmla="*/ 280378 h 551496"/>
              <a:gd name="connsiteX15" fmla="*/ 1391479 w 2517369"/>
              <a:gd name="connsiteY15" fmla="*/ 293128 h 551496"/>
              <a:gd name="connsiteX16" fmla="*/ 1307231 w 2517369"/>
              <a:gd name="connsiteY16" fmla="*/ 349952 h 551496"/>
              <a:gd name="connsiteX17" fmla="*/ 1189816 w 2517369"/>
              <a:gd name="connsiteY17" fmla="*/ 374148 h 551496"/>
              <a:gd name="connsiteX18" fmla="*/ 1110415 w 2517369"/>
              <a:gd name="connsiteY18" fmla="*/ 376959 h 551496"/>
              <a:gd name="connsiteX19" fmla="*/ 1007092 w 2517369"/>
              <a:gd name="connsiteY19" fmla="*/ 371913 h 551496"/>
              <a:gd name="connsiteX20" fmla="*/ 938211 w 2517369"/>
              <a:gd name="connsiteY20" fmla="*/ 383308 h 551496"/>
              <a:gd name="connsiteX21" fmla="*/ 875225 w 2517369"/>
              <a:gd name="connsiteY21" fmla="*/ 414581 h 551496"/>
              <a:gd name="connsiteX22" fmla="*/ 816282 w 2517369"/>
              <a:gd name="connsiteY22" fmla="*/ 419526 h 551496"/>
              <a:gd name="connsiteX23" fmla="*/ 775253 w 2517369"/>
              <a:gd name="connsiteY23" fmla="*/ 412348 h 551496"/>
              <a:gd name="connsiteX24" fmla="*/ 745435 w 2517369"/>
              <a:gd name="connsiteY24" fmla="*/ 432226 h 551496"/>
              <a:gd name="connsiteX25" fmla="*/ 671819 w 2517369"/>
              <a:gd name="connsiteY25" fmla="*/ 491912 h 551496"/>
              <a:gd name="connsiteX26" fmla="*/ 539953 w 2517369"/>
              <a:gd name="connsiteY26" fmla="*/ 459961 h 551496"/>
              <a:gd name="connsiteX27" fmla="*/ 489094 w 2517369"/>
              <a:gd name="connsiteY27" fmla="*/ 480567 h 551496"/>
              <a:gd name="connsiteX28" fmla="*/ 427383 w 2517369"/>
              <a:gd name="connsiteY28" fmla="*/ 496178 h 551496"/>
              <a:gd name="connsiteX29" fmla="*/ 377687 w 2517369"/>
              <a:gd name="connsiteY29" fmla="*/ 511739 h 551496"/>
              <a:gd name="connsiteX30" fmla="*/ 357809 w 2517369"/>
              <a:gd name="connsiteY30" fmla="*/ 531618 h 551496"/>
              <a:gd name="connsiteX31" fmla="*/ 327992 w 2517369"/>
              <a:gd name="connsiteY31" fmla="*/ 551496 h 551496"/>
              <a:gd name="connsiteX32" fmla="*/ 0 w 2517369"/>
              <a:gd name="connsiteY32" fmla="*/ 541557 h 551496"/>
              <a:gd name="connsiteX0" fmla="*/ 2517369 w 2517369"/>
              <a:gd name="connsiteY0" fmla="*/ 0 h 541557"/>
              <a:gd name="connsiteX1" fmla="*/ 2426423 w 2517369"/>
              <a:gd name="connsiteY1" fmla="*/ 30544 h 541557"/>
              <a:gd name="connsiteX2" fmla="*/ 2341704 w 2517369"/>
              <a:gd name="connsiteY2" fmla="*/ 82423 h 541557"/>
              <a:gd name="connsiteX3" fmla="*/ 2284616 w 2517369"/>
              <a:gd name="connsiteY3" fmla="*/ 74568 h 541557"/>
              <a:gd name="connsiteX4" fmla="*/ 2228332 w 2517369"/>
              <a:gd name="connsiteY4" fmla="*/ 97308 h 541557"/>
              <a:gd name="connsiteX5" fmla="*/ 2154715 w 2517369"/>
              <a:gd name="connsiteY5" fmla="*/ 117864 h 541557"/>
              <a:gd name="connsiteX6" fmla="*/ 2068502 w 2517369"/>
              <a:gd name="connsiteY6" fmla="*/ 149086 h 541557"/>
              <a:gd name="connsiteX7" fmla="*/ 1988518 w 2517369"/>
              <a:gd name="connsiteY7" fmla="*/ 193737 h 541557"/>
              <a:gd name="connsiteX8" fmla="*/ 1886469 w 2517369"/>
              <a:gd name="connsiteY8" fmla="*/ 231411 h 541557"/>
              <a:gd name="connsiteX9" fmla="*/ 1813545 w 2517369"/>
              <a:gd name="connsiteY9" fmla="*/ 233493 h 541557"/>
              <a:gd name="connsiteX10" fmla="*/ 1769167 w 2517369"/>
              <a:gd name="connsiteY10" fmla="*/ 260450 h 541557"/>
              <a:gd name="connsiteX11" fmla="*/ 1663657 w 2517369"/>
              <a:gd name="connsiteY11" fmla="*/ 308791 h 541557"/>
              <a:gd name="connsiteX12" fmla="*/ 1612577 w 2517369"/>
              <a:gd name="connsiteY12" fmla="*/ 294585 h 541557"/>
              <a:gd name="connsiteX13" fmla="*/ 1535610 w 2517369"/>
              <a:gd name="connsiteY13" fmla="*/ 301762 h 541557"/>
              <a:gd name="connsiteX14" fmla="*/ 1451113 w 2517369"/>
              <a:gd name="connsiteY14" fmla="*/ 280378 h 541557"/>
              <a:gd name="connsiteX15" fmla="*/ 1391479 w 2517369"/>
              <a:gd name="connsiteY15" fmla="*/ 293128 h 541557"/>
              <a:gd name="connsiteX16" fmla="*/ 1307231 w 2517369"/>
              <a:gd name="connsiteY16" fmla="*/ 349952 h 541557"/>
              <a:gd name="connsiteX17" fmla="*/ 1189816 w 2517369"/>
              <a:gd name="connsiteY17" fmla="*/ 374148 h 541557"/>
              <a:gd name="connsiteX18" fmla="*/ 1110415 w 2517369"/>
              <a:gd name="connsiteY18" fmla="*/ 376959 h 541557"/>
              <a:gd name="connsiteX19" fmla="*/ 1007092 w 2517369"/>
              <a:gd name="connsiteY19" fmla="*/ 371913 h 541557"/>
              <a:gd name="connsiteX20" fmla="*/ 938211 w 2517369"/>
              <a:gd name="connsiteY20" fmla="*/ 383308 h 541557"/>
              <a:gd name="connsiteX21" fmla="*/ 875225 w 2517369"/>
              <a:gd name="connsiteY21" fmla="*/ 414581 h 541557"/>
              <a:gd name="connsiteX22" fmla="*/ 816282 w 2517369"/>
              <a:gd name="connsiteY22" fmla="*/ 419526 h 541557"/>
              <a:gd name="connsiteX23" fmla="*/ 775253 w 2517369"/>
              <a:gd name="connsiteY23" fmla="*/ 412348 h 541557"/>
              <a:gd name="connsiteX24" fmla="*/ 745435 w 2517369"/>
              <a:gd name="connsiteY24" fmla="*/ 432226 h 541557"/>
              <a:gd name="connsiteX25" fmla="*/ 671819 w 2517369"/>
              <a:gd name="connsiteY25" fmla="*/ 491912 h 541557"/>
              <a:gd name="connsiteX26" fmla="*/ 539953 w 2517369"/>
              <a:gd name="connsiteY26" fmla="*/ 459961 h 541557"/>
              <a:gd name="connsiteX27" fmla="*/ 489094 w 2517369"/>
              <a:gd name="connsiteY27" fmla="*/ 480567 h 541557"/>
              <a:gd name="connsiteX28" fmla="*/ 427383 w 2517369"/>
              <a:gd name="connsiteY28" fmla="*/ 496178 h 541557"/>
              <a:gd name="connsiteX29" fmla="*/ 377687 w 2517369"/>
              <a:gd name="connsiteY29" fmla="*/ 511739 h 541557"/>
              <a:gd name="connsiteX30" fmla="*/ 357809 w 2517369"/>
              <a:gd name="connsiteY30" fmla="*/ 531618 h 541557"/>
              <a:gd name="connsiteX31" fmla="*/ 320019 w 2517369"/>
              <a:gd name="connsiteY31" fmla="*/ 532295 h 541557"/>
              <a:gd name="connsiteX32" fmla="*/ 0 w 2517369"/>
              <a:gd name="connsiteY32" fmla="*/ 541557 h 541557"/>
              <a:gd name="connsiteX0" fmla="*/ 2554731 w 2554731"/>
              <a:gd name="connsiteY0" fmla="*/ 0 h 545095"/>
              <a:gd name="connsiteX1" fmla="*/ 2463785 w 2554731"/>
              <a:gd name="connsiteY1" fmla="*/ 30544 h 545095"/>
              <a:gd name="connsiteX2" fmla="*/ 2379066 w 2554731"/>
              <a:gd name="connsiteY2" fmla="*/ 82423 h 545095"/>
              <a:gd name="connsiteX3" fmla="*/ 2321978 w 2554731"/>
              <a:gd name="connsiteY3" fmla="*/ 74568 h 545095"/>
              <a:gd name="connsiteX4" fmla="*/ 2265694 w 2554731"/>
              <a:gd name="connsiteY4" fmla="*/ 97308 h 545095"/>
              <a:gd name="connsiteX5" fmla="*/ 2192077 w 2554731"/>
              <a:gd name="connsiteY5" fmla="*/ 117864 h 545095"/>
              <a:gd name="connsiteX6" fmla="*/ 2105864 w 2554731"/>
              <a:gd name="connsiteY6" fmla="*/ 149086 h 545095"/>
              <a:gd name="connsiteX7" fmla="*/ 2025880 w 2554731"/>
              <a:gd name="connsiteY7" fmla="*/ 193737 h 545095"/>
              <a:gd name="connsiteX8" fmla="*/ 1923831 w 2554731"/>
              <a:gd name="connsiteY8" fmla="*/ 231411 h 545095"/>
              <a:gd name="connsiteX9" fmla="*/ 1850907 w 2554731"/>
              <a:gd name="connsiteY9" fmla="*/ 233493 h 545095"/>
              <a:gd name="connsiteX10" fmla="*/ 1806529 w 2554731"/>
              <a:gd name="connsiteY10" fmla="*/ 260450 h 545095"/>
              <a:gd name="connsiteX11" fmla="*/ 1701019 w 2554731"/>
              <a:gd name="connsiteY11" fmla="*/ 308791 h 545095"/>
              <a:gd name="connsiteX12" fmla="*/ 1649939 w 2554731"/>
              <a:gd name="connsiteY12" fmla="*/ 294585 h 545095"/>
              <a:gd name="connsiteX13" fmla="*/ 1572972 w 2554731"/>
              <a:gd name="connsiteY13" fmla="*/ 301762 h 545095"/>
              <a:gd name="connsiteX14" fmla="*/ 1488475 w 2554731"/>
              <a:gd name="connsiteY14" fmla="*/ 280378 h 545095"/>
              <a:gd name="connsiteX15" fmla="*/ 1428841 w 2554731"/>
              <a:gd name="connsiteY15" fmla="*/ 293128 h 545095"/>
              <a:gd name="connsiteX16" fmla="*/ 1344593 w 2554731"/>
              <a:gd name="connsiteY16" fmla="*/ 349952 h 545095"/>
              <a:gd name="connsiteX17" fmla="*/ 1227178 w 2554731"/>
              <a:gd name="connsiteY17" fmla="*/ 374148 h 545095"/>
              <a:gd name="connsiteX18" fmla="*/ 1147777 w 2554731"/>
              <a:gd name="connsiteY18" fmla="*/ 376959 h 545095"/>
              <a:gd name="connsiteX19" fmla="*/ 1044454 w 2554731"/>
              <a:gd name="connsiteY19" fmla="*/ 371913 h 545095"/>
              <a:gd name="connsiteX20" fmla="*/ 975573 w 2554731"/>
              <a:gd name="connsiteY20" fmla="*/ 383308 h 545095"/>
              <a:gd name="connsiteX21" fmla="*/ 912587 w 2554731"/>
              <a:gd name="connsiteY21" fmla="*/ 414581 h 545095"/>
              <a:gd name="connsiteX22" fmla="*/ 853644 w 2554731"/>
              <a:gd name="connsiteY22" fmla="*/ 419526 h 545095"/>
              <a:gd name="connsiteX23" fmla="*/ 812615 w 2554731"/>
              <a:gd name="connsiteY23" fmla="*/ 412348 h 545095"/>
              <a:gd name="connsiteX24" fmla="*/ 782797 w 2554731"/>
              <a:gd name="connsiteY24" fmla="*/ 432226 h 545095"/>
              <a:gd name="connsiteX25" fmla="*/ 709181 w 2554731"/>
              <a:gd name="connsiteY25" fmla="*/ 491912 h 545095"/>
              <a:gd name="connsiteX26" fmla="*/ 577315 w 2554731"/>
              <a:gd name="connsiteY26" fmla="*/ 459961 h 545095"/>
              <a:gd name="connsiteX27" fmla="*/ 526456 w 2554731"/>
              <a:gd name="connsiteY27" fmla="*/ 480567 h 545095"/>
              <a:gd name="connsiteX28" fmla="*/ 464745 w 2554731"/>
              <a:gd name="connsiteY28" fmla="*/ 496178 h 545095"/>
              <a:gd name="connsiteX29" fmla="*/ 415049 w 2554731"/>
              <a:gd name="connsiteY29" fmla="*/ 511739 h 545095"/>
              <a:gd name="connsiteX30" fmla="*/ 395171 w 2554731"/>
              <a:gd name="connsiteY30" fmla="*/ 531618 h 545095"/>
              <a:gd name="connsiteX31" fmla="*/ 261699 w 2554731"/>
              <a:gd name="connsiteY31" fmla="*/ 545095 h 545095"/>
              <a:gd name="connsiteX32" fmla="*/ 37362 w 2554731"/>
              <a:gd name="connsiteY32" fmla="*/ 541557 h 54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54731" h="545095">
                <a:moveTo>
                  <a:pt x="2554731" y="0"/>
                </a:moveTo>
                <a:cubicBezTo>
                  <a:pt x="2544792" y="6626"/>
                  <a:pt x="2474469" y="25202"/>
                  <a:pt x="2463785" y="30544"/>
                </a:cubicBezTo>
                <a:cubicBezTo>
                  <a:pt x="2430483" y="47195"/>
                  <a:pt x="2407407" y="79274"/>
                  <a:pt x="2379066" y="82423"/>
                </a:cubicBezTo>
                <a:cubicBezTo>
                  <a:pt x="2372440" y="89049"/>
                  <a:pt x="2330868" y="71605"/>
                  <a:pt x="2321978" y="74568"/>
                </a:cubicBezTo>
                <a:cubicBezTo>
                  <a:pt x="2299753" y="81976"/>
                  <a:pt x="2288666" y="92714"/>
                  <a:pt x="2265694" y="97308"/>
                </a:cubicBezTo>
                <a:cubicBezTo>
                  <a:pt x="2249360" y="90657"/>
                  <a:pt x="2208970" y="121679"/>
                  <a:pt x="2192077" y="117864"/>
                </a:cubicBezTo>
                <a:cubicBezTo>
                  <a:pt x="2174097" y="133596"/>
                  <a:pt x="2125742" y="135834"/>
                  <a:pt x="2105864" y="149086"/>
                </a:cubicBezTo>
                <a:cubicBezTo>
                  <a:pt x="2076393" y="156754"/>
                  <a:pt x="2057548" y="189617"/>
                  <a:pt x="2025880" y="193737"/>
                </a:cubicBezTo>
                <a:cubicBezTo>
                  <a:pt x="1993437" y="201224"/>
                  <a:pt x="1956961" y="228098"/>
                  <a:pt x="1923831" y="231411"/>
                </a:cubicBezTo>
                <a:cubicBezTo>
                  <a:pt x="1892340" y="241908"/>
                  <a:pt x="1878430" y="211474"/>
                  <a:pt x="1850907" y="233493"/>
                </a:cubicBezTo>
                <a:cubicBezTo>
                  <a:pt x="1829501" y="250618"/>
                  <a:pt x="1835324" y="249652"/>
                  <a:pt x="1806529" y="260450"/>
                </a:cubicBezTo>
                <a:cubicBezTo>
                  <a:pt x="1790711" y="266382"/>
                  <a:pt x="1717584" y="305478"/>
                  <a:pt x="1701019" y="308791"/>
                </a:cubicBezTo>
                <a:cubicBezTo>
                  <a:pt x="1691080" y="305478"/>
                  <a:pt x="1658464" y="300674"/>
                  <a:pt x="1649939" y="294585"/>
                </a:cubicBezTo>
                <a:cubicBezTo>
                  <a:pt x="1634688" y="283692"/>
                  <a:pt x="1572972" y="301762"/>
                  <a:pt x="1572972" y="301762"/>
                </a:cubicBezTo>
                <a:cubicBezTo>
                  <a:pt x="1546061" y="291572"/>
                  <a:pt x="1512497" y="286795"/>
                  <a:pt x="1488475" y="280378"/>
                </a:cubicBezTo>
                <a:cubicBezTo>
                  <a:pt x="1456981" y="290876"/>
                  <a:pt x="1456366" y="271108"/>
                  <a:pt x="1428841" y="293128"/>
                </a:cubicBezTo>
                <a:cubicBezTo>
                  <a:pt x="1358018" y="349785"/>
                  <a:pt x="1436380" y="288758"/>
                  <a:pt x="1344593" y="349952"/>
                </a:cubicBezTo>
                <a:cubicBezTo>
                  <a:pt x="1321402" y="346639"/>
                  <a:pt x="1250605" y="374148"/>
                  <a:pt x="1227178" y="374148"/>
                </a:cubicBezTo>
                <a:cubicBezTo>
                  <a:pt x="1194289" y="374148"/>
                  <a:pt x="1182671" y="366491"/>
                  <a:pt x="1147777" y="376959"/>
                </a:cubicBezTo>
                <a:cubicBezTo>
                  <a:pt x="1121753" y="373387"/>
                  <a:pt x="1070497" y="377610"/>
                  <a:pt x="1044454" y="371913"/>
                </a:cubicBezTo>
                <a:cubicBezTo>
                  <a:pt x="1017950" y="368600"/>
                  <a:pt x="1002284" y="383308"/>
                  <a:pt x="975573" y="383308"/>
                </a:cubicBezTo>
                <a:cubicBezTo>
                  <a:pt x="958680" y="383308"/>
                  <a:pt x="929078" y="410916"/>
                  <a:pt x="912587" y="414581"/>
                </a:cubicBezTo>
                <a:cubicBezTo>
                  <a:pt x="875157" y="422899"/>
                  <a:pt x="886842" y="408460"/>
                  <a:pt x="853644" y="419526"/>
                </a:cubicBezTo>
                <a:lnTo>
                  <a:pt x="812615" y="412348"/>
                </a:lnTo>
                <a:cubicBezTo>
                  <a:pt x="802676" y="418974"/>
                  <a:pt x="791244" y="423779"/>
                  <a:pt x="782797" y="432226"/>
                </a:cubicBezTo>
                <a:cubicBezTo>
                  <a:pt x="755511" y="459513"/>
                  <a:pt x="747888" y="479010"/>
                  <a:pt x="709181" y="491912"/>
                </a:cubicBezTo>
                <a:cubicBezTo>
                  <a:pt x="599516" y="469979"/>
                  <a:pt x="639185" y="480586"/>
                  <a:pt x="577315" y="459961"/>
                </a:cubicBezTo>
                <a:cubicBezTo>
                  <a:pt x="540871" y="463274"/>
                  <a:pt x="562238" y="472899"/>
                  <a:pt x="526456" y="480567"/>
                </a:cubicBezTo>
                <a:cubicBezTo>
                  <a:pt x="514776" y="483070"/>
                  <a:pt x="473735" y="488312"/>
                  <a:pt x="464745" y="496178"/>
                </a:cubicBezTo>
                <a:cubicBezTo>
                  <a:pt x="447115" y="511604"/>
                  <a:pt x="431614" y="495174"/>
                  <a:pt x="415049" y="511739"/>
                </a:cubicBezTo>
                <a:cubicBezTo>
                  <a:pt x="408423" y="518365"/>
                  <a:pt x="402968" y="526420"/>
                  <a:pt x="395171" y="531618"/>
                </a:cubicBezTo>
                <a:lnTo>
                  <a:pt x="261699" y="545095"/>
                </a:lnTo>
                <a:cubicBezTo>
                  <a:pt x="0" y="533717"/>
                  <a:pt x="213026" y="541557"/>
                  <a:pt x="37362" y="541557"/>
                </a:cubicBezTo>
              </a:path>
            </a:pathLst>
          </a:custGeom>
          <a:noFill/>
          <a:ln w="44450" cap="flat" cmpd="sng" algn="ctr">
            <a:solidFill>
              <a:srgbClr val="1D0D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7874"/>
            <a:endParaRPr lang="ru-RU" sz="13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5" name="Полилиния 44"/>
          <p:cNvSpPr/>
          <p:nvPr/>
        </p:nvSpPr>
        <p:spPr bwMode="auto">
          <a:xfrm>
            <a:off x="6595869" y="4295260"/>
            <a:ext cx="1296436" cy="1092165"/>
          </a:xfrm>
          <a:custGeom>
            <a:avLst/>
            <a:gdLst>
              <a:gd name="connsiteX0" fmla="*/ 0 w 1296772"/>
              <a:gd name="connsiteY0" fmla="*/ 1113182 h 1113182"/>
              <a:gd name="connsiteX1" fmla="*/ 49695 w 1296772"/>
              <a:gd name="connsiteY1" fmla="*/ 1043608 h 1113182"/>
              <a:gd name="connsiteX2" fmla="*/ 99391 w 1296772"/>
              <a:gd name="connsiteY2" fmla="*/ 1003852 h 1113182"/>
              <a:gd name="connsiteX3" fmla="*/ 129208 w 1296772"/>
              <a:gd name="connsiteY3" fmla="*/ 993913 h 1113182"/>
              <a:gd name="connsiteX4" fmla="*/ 149087 w 1296772"/>
              <a:gd name="connsiteY4" fmla="*/ 974035 h 1113182"/>
              <a:gd name="connsiteX5" fmla="*/ 238539 w 1296772"/>
              <a:gd name="connsiteY5" fmla="*/ 924339 h 1113182"/>
              <a:gd name="connsiteX6" fmla="*/ 318052 w 1296772"/>
              <a:gd name="connsiteY6" fmla="*/ 864704 h 1113182"/>
              <a:gd name="connsiteX7" fmla="*/ 387626 w 1296772"/>
              <a:gd name="connsiteY7" fmla="*/ 874643 h 1113182"/>
              <a:gd name="connsiteX8" fmla="*/ 437322 w 1296772"/>
              <a:gd name="connsiteY8" fmla="*/ 844826 h 1113182"/>
              <a:gd name="connsiteX9" fmla="*/ 457200 w 1296772"/>
              <a:gd name="connsiteY9" fmla="*/ 815008 h 1113182"/>
              <a:gd name="connsiteX10" fmla="*/ 487017 w 1296772"/>
              <a:gd name="connsiteY10" fmla="*/ 795130 h 1113182"/>
              <a:gd name="connsiteX11" fmla="*/ 536713 w 1296772"/>
              <a:gd name="connsiteY11" fmla="*/ 735495 h 1113182"/>
              <a:gd name="connsiteX12" fmla="*/ 566530 w 1296772"/>
              <a:gd name="connsiteY12" fmla="*/ 715617 h 1113182"/>
              <a:gd name="connsiteX13" fmla="*/ 596348 w 1296772"/>
              <a:gd name="connsiteY13" fmla="*/ 566530 h 1113182"/>
              <a:gd name="connsiteX14" fmla="*/ 616226 w 1296772"/>
              <a:gd name="connsiteY14" fmla="*/ 536713 h 1113182"/>
              <a:gd name="connsiteX15" fmla="*/ 626165 w 1296772"/>
              <a:gd name="connsiteY15" fmla="*/ 506895 h 1113182"/>
              <a:gd name="connsiteX16" fmla="*/ 705678 w 1296772"/>
              <a:gd name="connsiteY16" fmla="*/ 447261 h 1113182"/>
              <a:gd name="connsiteX17" fmla="*/ 765313 w 1296772"/>
              <a:gd name="connsiteY17" fmla="*/ 437322 h 1113182"/>
              <a:gd name="connsiteX18" fmla="*/ 785191 w 1296772"/>
              <a:gd name="connsiteY18" fmla="*/ 417443 h 1113182"/>
              <a:gd name="connsiteX19" fmla="*/ 824948 w 1296772"/>
              <a:gd name="connsiteY19" fmla="*/ 337930 h 1113182"/>
              <a:gd name="connsiteX20" fmla="*/ 854765 w 1296772"/>
              <a:gd name="connsiteY20" fmla="*/ 327991 h 1113182"/>
              <a:gd name="connsiteX21" fmla="*/ 924339 w 1296772"/>
              <a:gd name="connsiteY21" fmla="*/ 248478 h 1113182"/>
              <a:gd name="connsiteX22" fmla="*/ 954156 w 1296772"/>
              <a:gd name="connsiteY22" fmla="*/ 228600 h 1113182"/>
              <a:gd name="connsiteX23" fmla="*/ 974035 w 1296772"/>
              <a:gd name="connsiteY23" fmla="*/ 208722 h 1113182"/>
              <a:gd name="connsiteX24" fmla="*/ 1013791 w 1296772"/>
              <a:gd name="connsiteY24" fmla="*/ 198782 h 1113182"/>
              <a:gd name="connsiteX25" fmla="*/ 1123122 w 1296772"/>
              <a:gd name="connsiteY25" fmla="*/ 109330 h 1113182"/>
              <a:gd name="connsiteX26" fmla="*/ 1182756 w 1296772"/>
              <a:gd name="connsiteY26" fmla="*/ 79513 h 1113182"/>
              <a:gd name="connsiteX27" fmla="*/ 1262269 w 1296772"/>
              <a:gd name="connsiteY27" fmla="*/ 9939 h 1113182"/>
              <a:gd name="connsiteX28" fmla="*/ 1292087 w 1296772"/>
              <a:gd name="connsiteY28" fmla="*/ 0 h 1113182"/>
              <a:gd name="connsiteX29" fmla="*/ 1282148 w 1296772"/>
              <a:gd name="connsiteY29" fmla="*/ 9939 h 1113182"/>
              <a:gd name="connsiteX0" fmla="*/ 0 w 1296772"/>
              <a:gd name="connsiteY0" fmla="*/ 1113182 h 1113182"/>
              <a:gd name="connsiteX1" fmla="*/ 49695 w 1296772"/>
              <a:gd name="connsiteY1" fmla="*/ 1043608 h 1113182"/>
              <a:gd name="connsiteX2" fmla="*/ 99391 w 1296772"/>
              <a:gd name="connsiteY2" fmla="*/ 1003852 h 1113182"/>
              <a:gd name="connsiteX3" fmla="*/ 129208 w 1296772"/>
              <a:gd name="connsiteY3" fmla="*/ 993913 h 1113182"/>
              <a:gd name="connsiteX4" fmla="*/ 149087 w 1296772"/>
              <a:gd name="connsiteY4" fmla="*/ 974035 h 1113182"/>
              <a:gd name="connsiteX5" fmla="*/ 238539 w 1296772"/>
              <a:gd name="connsiteY5" fmla="*/ 924339 h 1113182"/>
              <a:gd name="connsiteX6" fmla="*/ 318052 w 1296772"/>
              <a:gd name="connsiteY6" fmla="*/ 864704 h 1113182"/>
              <a:gd name="connsiteX7" fmla="*/ 387626 w 1296772"/>
              <a:gd name="connsiteY7" fmla="*/ 874643 h 1113182"/>
              <a:gd name="connsiteX8" fmla="*/ 437322 w 1296772"/>
              <a:gd name="connsiteY8" fmla="*/ 844826 h 1113182"/>
              <a:gd name="connsiteX9" fmla="*/ 457200 w 1296772"/>
              <a:gd name="connsiteY9" fmla="*/ 815008 h 1113182"/>
              <a:gd name="connsiteX10" fmla="*/ 487017 w 1296772"/>
              <a:gd name="connsiteY10" fmla="*/ 795130 h 1113182"/>
              <a:gd name="connsiteX11" fmla="*/ 536713 w 1296772"/>
              <a:gd name="connsiteY11" fmla="*/ 735495 h 1113182"/>
              <a:gd name="connsiteX12" fmla="*/ 566530 w 1296772"/>
              <a:gd name="connsiteY12" fmla="*/ 715617 h 1113182"/>
              <a:gd name="connsiteX13" fmla="*/ 596348 w 1296772"/>
              <a:gd name="connsiteY13" fmla="*/ 566530 h 1113182"/>
              <a:gd name="connsiteX14" fmla="*/ 616226 w 1296772"/>
              <a:gd name="connsiteY14" fmla="*/ 536713 h 1113182"/>
              <a:gd name="connsiteX15" fmla="*/ 626165 w 1296772"/>
              <a:gd name="connsiteY15" fmla="*/ 506895 h 1113182"/>
              <a:gd name="connsiteX16" fmla="*/ 705678 w 1296772"/>
              <a:gd name="connsiteY16" fmla="*/ 447261 h 1113182"/>
              <a:gd name="connsiteX17" fmla="*/ 765313 w 1296772"/>
              <a:gd name="connsiteY17" fmla="*/ 437322 h 1113182"/>
              <a:gd name="connsiteX18" fmla="*/ 785191 w 1296772"/>
              <a:gd name="connsiteY18" fmla="*/ 417443 h 1113182"/>
              <a:gd name="connsiteX19" fmla="*/ 824948 w 1296772"/>
              <a:gd name="connsiteY19" fmla="*/ 337930 h 1113182"/>
              <a:gd name="connsiteX20" fmla="*/ 854765 w 1296772"/>
              <a:gd name="connsiteY20" fmla="*/ 327991 h 1113182"/>
              <a:gd name="connsiteX21" fmla="*/ 924339 w 1296772"/>
              <a:gd name="connsiteY21" fmla="*/ 248478 h 1113182"/>
              <a:gd name="connsiteX22" fmla="*/ 974035 w 1296772"/>
              <a:gd name="connsiteY22" fmla="*/ 208722 h 1113182"/>
              <a:gd name="connsiteX23" fmla="*/ 1013791 w 1296772"/>
              <a:gd name="connsiteY23" fmla="*/ 198782 h 1113182"/>
              <a:gd name="connsiteX24" fmla="*/ 1123122 w 1296772"/>
              <a:gd name="connsiteY24" fmla="*/ 109330 h 1113182"/>
              <a:gd name="connsiteX25" fmla="*/ 1182756 w 1296772"/>
              <a:gd name="connsiteY25" fmla="*/ 79513 h 1113182"/>
              <a:gd name="connsiteX26" fmla="*/ 1262269 w 1296772"/>
              <a:gd name="connsiteY26" fmla="*/ 9939 h 1113182"/>
              <a:gd name="connsiteX27" fmla="*/ 1292087 w 1296772"/>
              <a:gd name="connsiteY27" fmla="*/ 0 h 1113182"/>
              <a:gd name="connsiteX28" fmla="*/ 1282148 w 1296772"/>
              <a:gd name="connsiteY28" fmla="*/ 9939 h 1113182"/>
              <a:gd name="connsiteX0" fmla="*/ 0 w 1296772"/>
              <a:gd name="connsiteY0" fmla="*/ 1113182 h 1113182"/>
              <a:gd name="connsiteX1" fmla="*/ 49695 w 1296772"/>
              <a:gd name="connsiteY1" fmla="*/ 1043608 h 1113182"/>
              <a:gd name="connsiteX2" fmla="*/ 99391 w 1296772"/>
              <a:gd name="connsiteY2" fmla="*/ 1003852 h 1113182"/>
              <a:gd name="connsiteX3" fmla="*/ 129208 w 1296772"/>
              <a:gd name="connsiteY3" fmla="*/ 993913 h 1113182"/>
              <a:gd name="connsiteX4" fmla="*/ 149087 w 1296772"/>
              <a:gd name="connsiteY4" fmla="*/ 974035 h 1113182"/>
              <a:gd name="connsiteX5" fmla="*/ 238539 w 1296772"/>
              <a:gd name="connsiteY5" fmla="*/ 924339 h 1113182"/>
              <a:gd name="connsiteX6" fmla="*/ 318052 w 1296772"/>
              <a:gd name="connsiteY6" fmla="*/ 864704 h 1113182"/>
              <a:gd name="connsiteX7" fmla="*/ 387626 w 1296772"/>
              <a:gd name="connsiteY7" fmla="*/ 874643 h 1113182"/>
              <a:gd name="connsiteX8" fmla="*/ 437322 w 1296772"/>
              <a:gd name="connsiteY8" fmla="*/ 844826 h 1113182"/>
              <a:gd name="connsiteX9" fmla="*/ 457200 w 1296772"/>
              <a:gd name="connsiteY9" fmla="*/ 815008 h 1113182"/>
              <a:gd name="connsiteX10" fmla="*/ 487017 w 1296772"/>
              <a:gd name="connsiteY10" fmla="*/ 795130 h 1113182"/>
              <a:gd name="connsiteX11" fmla="*/ 536713 w 1296772"/>
              <a:gd name="connsiteY11" fmla="*/ 735495 h 1113182"/>
              <a:gd name="connsiteX12" fmla="*/ 566530 w 1296772"/>
              <a:gd name="connsiteY12" fmla="*/ 715617 h 1113182"/>
              <a:gd name="connsiteX13" fmla="*/ 596348 w 1296772"/>
              <a:gd name="connsiteY13" fmla="*/ 566530 h 1113182"/>
              <a:gd name="connsiteX14" fmla="*/ 616226 w 1296772"/>
              <a:gd name="connsiteY14" fmla="*/ 536713 h 1113182"/>
              <a:gd name="connsiteX15" fmla="*/ 626165 w 1296772"/>
              <a:gd name="connsiteY15" fmla="*/ 506895 h 1113182"/>
              <a:gd name="connsiteX16" fmla="*/ 705678 w 1296772"/>
              <a:gd name="connsiteY16" fmla="*/ 447261 h 1113182"/>
              <a:gd name="connsiteX17" fmla="*/ 765313 w 1296772"/>
              <a:gd name="connsiteY17" fmla="*/ 437322 h 1113182"/>
              <a:gd name="connsiteX18" fmla="*/ 785191 w 1296772"/>
              <a:gd name="connsiteY18" fmla="*/ 417443 h 1113182"/>
              <a:gd name="connsiteX19" fmla="*/ 824948 w 1296772"/>
              <a:gd name="connsiteY19" fmla="*/ 337930 h 1113182"/>
              <a:gd name="connsiteX20" fmla="*/ 854765 w 1296772"/>
              <a:gd name="connsiteY20" fmla="*/ 327991 h 1113182"/>
              <a:gd name="connsiteX21" fmla="*/ 924339 w 1296772"/>
              <a:gd name="connsiteY21" fmla="*/ 248478 h 1113182"/>
              <a:gd name="connsiteX22" fmla="*/ 1013791 w 1296772"/>
              <a:gd name="connsiteY22" fmla="*/ 198782 h 1113182"/>
              <a:gd name="connsiteX23" fmla="*/ 1123122 w 1296772"/>
              <a:gd name="connsiteY23" fmla="*/ 109330 h 1113182"/>
              <a:gd name="connsiteX24" fmla="*/ 1182756 w 1296772"/>
              <a:gd name="connsiteY24" fmla="*/ 79513 h 1113182"/>
              <a:gd name="connsiteX25" fmla="*/ 1262269 w 1296772"/>
              <a:gd name="connsiteY25" fmla="*/ 9939 h 1113182"/>
              <a:gd name="connsiteX26" fmla="*/ 1292087 w 1296772"/>
              <a:gd name="connsiteY26" fmla="*/ 0 h 1113182"/>
              <a:gd name="connsiteX27" fmla="*/ 1282148 w 1296772"/>
              <a:gd name="connsiteY27" fmla="*/ 9939 h 1113182"/>
              <a:gd name="connsiteX0" fmla="*/ 0 w 1296772"/>
              <a:gd name="connsiteY0" fmla="*/ 1113182 h 1113182"/>
              <a:gd name="connsiteX1" fmla="*/ 49695 w 1296772"/>
              <a:gd name="connsiteY1" fmla="*/ 1043608 h 1113182"/>
              <a:gd name="connsiteX2" fmla="*/ 99391 w 1296772"/>
              <a:gd name="connsiteY2" fmla="*/ 1003852 h 1113182"/>
              <a:gd name="connsiteX3" fmla="*/ 129208 w 1296772"/>
              <a:gd name="connsiteY3" fmla="*/ 993913 h 1113182"/>
              <a:gd name="connsiteX4" fmla="*/ 149087 w 1296772"/>
              <a:gd name="connsiteY4" fmla="*/ 974035 h 1113182"/>
              <a:gd name="connsiteX5" fmla="*/ 238539 w 1296772"/>
              <a:gd name="connsiteY5" fmla="*/ 924339 h 1113182"/>
              <a:gd name="connsiteX6" fmla="*/ 318052 w 1296772"/>
              <a:gd name="connsiteY6" fmla="*/ 864704 h 1113182"/>
              <a:gd name="connsiteX7" fmla="*/ 387626 w 1296772"/>
              <a:gd name="connsiteY7" fmla="*/ 874643 h 1113182"/>
              <a:gd name="connsiteX8" fmla="*/ 437322 w 1296772"/>
              <a:gd name="connsiteY8" fmla="*/ 844826 h 1113182"/>
              <a:gd name="connsiteX9" fmla="*/ 457200 w 1296772"/>
              <a:gd name="connsiteY9" fmla="*/ 815008 h 1113182"/>
              <a:gd name="connsiteX10" fmla="*/ 487017 w 1296772"/>
              <a:gd name="connsiteY10" fmla="*/ 795130 h 1113182"/>
              <a:gd name="connsiteX11" fmla="*/ 536713 w 1296772"/>
              <a:gd name="connsiteY11" fmla="*/ 735495 h 1113182"/>
              <a:gd name="connsiteX12" fmla="*/ 566530 w 1296772"/>
              <a:gd name="connsiteY12" fmla="*/ 715617 h 1113182"/>
              <a:gd name="connsiteX13" fmla="*/ 596348 w 1296772"/>
              <a:gd name="connsiteY13" fmla="*/ 566530 h 1113182"/>
              <a:gd name="connsiteX14" fmla="*/ 616226 w 1296772"/>
              <a:gd name="connsiteY14" fmla="*/ 536713 h 1113182"/>
              <a:gd name="connsiteX15" fmla="*/ 626165 w 1296772"/>
              <a:gd name="connsiteY15" fmla="*/ 506895 h 1113182"/>
              <a:gd name="connsiteX16" fmla="*/ 705678 w 1296772"/>
              <a:gd name="connsiteY16" fmla="*/ 447261 h 1113182"/>
              <a:gd name="connsiteX17" fmla="*/ 765313 w 1296772"/>
              <a:gd name="connsiteY17" fmla="*/ 437322 h 1113182"/>
              <a:gd name="connsiteX18" fmla="*/ 785191 w 1296772"/>
              <a:gd name="connsiteY18" fmla="*/ 417443 h 1113182"/>
              <a:gd name="connsiteX19" fmla="*/ 824948 w 1296772"/>
              <a:gd name="connsiteY19" fmla="*/ 337930 h 1113182"/>
              <a:gd name="connsiteX20" fmla="*/ 924339 w 1296772"/>
              <a:gd name="connsiteY20" fmla="*/ 248478 h 1113182"/>
              <a:gd name="connsiteX21" fmla="*/ 1013791 w 1296772"/>
              <a:gd name="connsiteY21" fmla="*/ 198782 h 1113182"/>
              <a:gd name="connsiteX22" fmla="*/ 1123122 w 1296772"/>
              <a:gd name="connsiteY22" fmla="*/ 109330 h 1113182"/>
              <a:gd name="connsiteX23" fmla="*/ 1182756 w 1296772"/>
              <a:gd name="connsiteY23" fmla="*/ 79513 h 1113182"/>
              <a:gd name="connsiteX24" fmla="*/ 1262269 w 1296772"/>
              <a:gd name="connsiteY24" fmla="*/ 9939 h 1113182"/>
              <a:gd name="connsiteX25" fmla="*/ 1292087 w 1296772"/>
              <a:gd name="connsiteY25" fmla="*/ 0 h 1113182"/>
              <a:gd name="connsiteX26" fmla="*/ 1282148 w 1296772"/>
              <a:gd name="connsiteY26" fmla="*/ 9939 h 1113182"/>
              <a:gd name="connsiteX0" fmla="*/ 0 w 1296772"/>
              <a:gd name="connsiteY0" fmla="*/ 1113182 h 1113182"/>
              <a:gd name="connsiteX1" fmla="*/ 49695 w 1296772"/>
              <a:gd name="connsiteY1" fmla="*/ 1043608 h 1113182"/>
              <a:gd name="connsiteX2" fmla="*/ 99391 w 1296772"/>
              <a:gd name="connsiteY2" fmla="*/ 1003852 h 1113182"/>
              <a:gd name="connsiteX3" fmla="*/ 129208 w 1296772"/>
              <a:gd name="connsiteY3" fmla="*/ 993913 h 1113182"/>
              <a:gd name="connsiteX4" fmla="*/ 149087 w 1296772"/>
              <a:gd name="connsiteY4" fmla="*/ 974035 h 1113182"/>
              <a:gd name="connsiteX5" fmla="*/ 238539 w 1296772"/>
              <a:gd name="connsiteY5" fmla="*/ 924339 h 1113182"/>
              <a:gd name="connsiteX6" fmla="*/ 318052 w 1296772"/>
              <a:gd name="connsiteY6" fmla="*/ 864704 h 1113182"/>
              <a:gd name="connsiteX7" fmla="*/ 387626 w 1296772"/>
              <a:gd name="connsiteY7" fmla="*/ 874643 h 1113182"/>
              <a:gd name="connsiteX8" fmla="*/ 437322 w 1296772"/>
              <a:gd name="connsiteY8" fmla="*/ 844826 h 1113182"/>
              <a:gd name="connsiteX9" fmla="*/ 457200 w 1296772"/>
              <a:gd name="connsiteY9" fmla="*/ 815008 h 1113182"/>
              <a:gd name="connsiteX10" fmla="*/ 487017 w 1296772"/>
              <a:gd name="connsiteY10" fmla="*/ 795130 h 1113182"/>
              <a:gd name="connsiteX11" fmla="*/ 536713 w 1296772"/>
              <a:gd name="connsiteY11" fmla="*/ 735495 h 1113182"/>
              <a:gd name="connsiteX12" fmla="*/ 566530 w 1296772"/>
              <a:gd name="connsiteY12" fmla="*/ 715617 h 1113182"/>
              <a:gd name="connsiteX13" fmla="*/ 596348 w 1296772"/>
              <a:gd name="connsiteY13" fmla="*/ 566530 h 1113182"/>
              <a:gd name="connsiteX14" fmla="*/ 616226 w 1296772"/>
              <a:gd name="connsiteY14" fmla="*/ 536713 h 1113182"/>
              <a:gd name="connsiteX15" fmla="*/ 626165 w 1296772"/>
              <a:gd name="connsiteY15" fmla="*/ 506895 h 1113182"/>
              <a:gd name="connsiteX16" fmla="*/ 705678 w 1296772"/>
              <a:gd name="connsiteY16" fmla="*/ 447261 h 1113182"/>
              <a:gd name="connsiteX17" fmla="*/ 765313 w 1296772"/>
              <a:gd name="connsiteY17" fmla="*/ 437322 h 1113182"/>
              <a:gd name="connsiteX18" fmla="*/ 785191 w 1296772"/>
              <a:gd name="connsiteY18" fmla="*/ 417443 h 1113182"/>
              <a:gd name="connsiteX19" fmla="*/ 853849 w 1296772"/>
              <a:gd name="connsiteY19" fmla="*/ 342650 h 1113182"/>
              <a:gd name="connsiteX20" fmla="*/ 924339 w 1296772"/>
              <a:gd name="connsiteY20" fmla="*/ 248478 h 1113182"/>
              <a:gd name="connsiteX21" fmla="*/ 1013791 w 1296772"/>
              <a:gd name="connsiteY21" fmla="*/ 198782 h 1113182"/>
              <a:gd name="connsiteX22" fmla="*/ 1123122 w 1296772"/>
              <a:gd name="connsiteY22" fmla="*/ 109330 h 1113182"/>
              <a:gd name="connsiteX23" fmla="*/ 1182756 w 1296772"/>
              <a:gd name="connsiteY23" fmla="*/ 79513 h 1113182"/>
              <a:gd name="connsiteX24" fmla="*/ 1262269 w 1296772"/>
              <a:gd name="connsiteY24" fmla="*/ 9939 h 1113182"/>
              <a:gd name="connsiteX25" fmla="*/ 1292087 w 1296772"/>
              <a:gd name="connsiteY25" fmla="*/ 0 h 1113182"/>
              <a:gd name="connsiteX26" fmla="*/ 1282148 w 1296772"/>
              <a:gd name="connsiteY26" fmla="*/ 9939 h 1113182"/>
              <a:gd name="connsiteX0" fmla="*/ 0 w 1296772"/>
              <a:gd name="connsiteY0" fmla="*/ 1113182 h 1113182"/>
              <a:gd name="connsiteX1" fmla="*/ 49695 w 1296772"/>
              <a:gd name="connsiteY1" fmla="*/ 1043608 h 1113182"/>
              <a:gd name="connsiteX2" fmla="*/ 99391 w 1296772"/>
              <a:gd name="connsiteY2" fmla="*/ 1003852 h 1113182"/>
              <a:gd name="connsiteX3" fmla="*/ 129208 w 1296772"/>
              <a:gd name="connsiteY3" fmla="*/ 993913 h 1113182"/>
              <a:gd name="connsiteX4" fmla="*/ 149087 w 1296772"/>
              <a:gd name="connsiteY4" fmla="*/ 974035 h 1113182"/>
              <a:gd name="connsiteX5" fmla="*/ 238539 w 1296772"/>
              <a:gd name="connsiteY5" fmla="*/ 924339 h 1113182"/>
              <a:gd name="connsiteX6" fmla="*/ 318052 w 1296772"/>
              <a:gd name="connsiteY6" fmla="*/ 864704 h 1113182"/>
              <a:gd name="connsiteX7" fmla="*/ 387626 w 1296772"/>
              <a:gd name="connsiteY7" fmla="*/ 874643 h 1113182"/>
              <a:gd name="connsiteX8" fmla="*/ 437322 w 1296772"/>
              <a:gd name="connsiteY8" fmla="*/ 844826 h 1113182"/>
              <a:gd name="connsiteX9" fmla="*/ 457200 w 1296772"/>
              <a:gd name="connsiteY9" fmla="*/ 815008 h 1113182"/>
              <a:gd name="connsiteX10" fmla="*/ 487017 w 1296772"/>
              <a:gd name="connsiteY10" fmla="*/ 795130 h 1113182"/>
              <a:gd name="connsiteX11" fmla="*/ 536713 w 1296772"/>
              <a:gd name="connsiteY11" fmla="*/ 735495 h 1113182"/>
              <a:gd name="connsiteX12" fmla="*/ 566530 w 1296772"/>
              <a:gd name="connsiteY12" fmla="*/ 715617 h 1113182"/>
              <a:gd name="connsiteX13" fmla="*/ 596348 w 1296772"/>
              <a:gd name="connsiteY13" fmla="*/ 566530 h 1113182"/>
              <a:gd name="connsiteX14" fmla="*/ 616226 w 1296772"/>
              <a:gd name="connsiteY14" fmla="*/ 536713 h 1113182"/>
              <a:gd name="connsiteX15" fmla="*/ 626165 w 1296772"/>
              <a:gd name="connsiteY15" fmla="*/ 506895 h 1113182"/>
              <a:gd name="connsiteX16" fmla="*/ 705678 w 1296772"/>
              <a:gd name="connsiteY16" fmla="*/ 447261 h 1113182"/>
              <a:gd name="connsiteX17" fmla="*/ 765313 w 1296772"/>
              <a:gd name="connsiteY17" fmla="*/ 437322 h 1113182"/>
              <a:gd name="connsiteX18" fmla="*/ 785191 w 1296772"/>
              <a:gd name="connsiteY18" fmla="*/ 417443 h 1113182"/>
              <a:gd name="connsiteX19" fmla="*/ 853849 w 1296772"/>
              <a:gd name="connsiteY19" fmla="*/ 342650 h 1113182"/>
              <a:gd name="connsiteX20" fmla="*/ 943606 w 1296772"/>
              <a:gd name="connsiteY20" fmla="*/ 260280 h 1113182"/>
              <a:gd name="connsiteX21" fmla="*/ 1013791 w 1296772"/>
              <a:gd name="connsiteY21" fmla="*/ 198782 h 1113182"/>
              <a:gd name="connsiteX22" fmla="*/ 1123122 w 1296772"/>
              <a:gd name="connsiteY22" fmla="*/ 109330 h 1113182"/>
              <a:gd name="connsiteX23" fmla="*/ 1182756 w 1296772"/>
              <a:gd name="connsiteY23" fmla="*/ 79513 h 1113182"/>
              <a:gd name="connsiteX24" fmla="*/ 1262269 w 1296772"/>
              <a:gd name="connsiteY24" fmla="*/ 9939 h 1113182"/>
              <a:gd name="connsiteX25" fmla="*/ 1292087 w 1296772"/>
              <a:gd name="connsiteY25" fmla="*/ 0 h 1113182"/>
              <a:gd name="connsiteX26" fmla="*/ 1282148 w 1296772"/>
              <a:gd name="connsiteY26" fmla="*/ 9939 h 1113182"/>
              <a:gd name="connsiteX0" fmla="*/ 0 w 1296772"/>
              <a:gd name="connsiteY0" fmla="*/ 1113182 h 1113182"/>
              <a:gd name="connsiteX1" fmla="*/ 49695 w 1296772"/>
              <a:gd name="connsiteY1" fmla="*/ 1043608 h 1113182"/>
              <a:gd name="connsiteX2" fmla="*/ 99391 w 1296772"/>
              <a:gd name="connsiteY2" fmla="*/ 1003852 h 1113182"/>
              <a:gd name="connsiteX3" fmla="*/ 129208 w 1296772"/>
              <a:gd name="connsiteY3" fmla="*/ 993913 h 1113182"/>
              <a:gd name="connsiteX4" fmla="*/ 149087 w 1296772"/>
              <a:gd name="connsiteY4" fmla="*/ 974035 h 1113182"/>
              <a:gd name="connsiteX5" fmla="*/ 238539 w 1296772"/>
              <a:gd name="connsiteY5" fmla="*/ 924339 h 1113182"/>
              <a:gd name="connsiteX6" fmla="*/ 318052 w 1296772"/>
              <a:gd name="connsiteY6" fmla="*/ 864704 h 1113182"/>
              <a:gd name="connsiteX7" fmla="*/ 387626 w 1296772"/>
              <a:gd name="connsiteY7" fmla="*/ 874643 h 1113182"/>
              <a:gd name="connsiteX8" fmla="*/ 437322 w 1296772"/>
              <a:gd name="connsiteY8" fmla="*/ 844826 h 1113182"/>
              <a:gd name="connsiteX9" fmla="*/ 457200 w 1296772"/>
              <a:gd name="connsiteY9" fmla="*/ 815008 h 1113182"/>
              <a:gd name="connsiteX10" fmla="*/ 487017 w 1296772"/>
              <a:gd name="connsiteY10" fmla="*/ 795130 h 1113182"/>
              <a:gd name="connsiteX11" fmla="*/ 536713 w 1296772"/>
              <a:gd name="connsiteY11" fmla="*/ 735495 h 1113182"/>
              <a:gd name="connsiteX12" fmla="*/ 566530 w 1296772"/>
              <a:gd name="connsiteY12" fmla="*/ 715617 h 1113182"/>
              <a:gd name="connsiteX13" fmla="*/ 596348 w 1296772"/>
              <a:gd name="connsiteY13" fmla="*/ 566530 h 1113182"/>
              <a:gd name="connsiteX14" fmla="*/ 616226 w 1296772"/>
              <a:gd name="connsiteY14" fmla="*/ 536713 h 1113182"/>
              <a:gd name="connsiteX15" fmla="*/ 626165 w 1296772"/>
              <a:gd name="connsiteY15" fmla="*/ 506895 h 1113182"/>
              <a:gd name="connsiteX16" fmla="*/ 705678 w 1296772"/>
              <a:gd name="connsiteY16" fmla="*/ 447261 h 1113182"/>
              <a:gd name="connsiteX17" fmla="*/ 765313 w 1296772"/>
              <a:gd name="connsiteY17" fmla="*/ 437322 h 1113182"/>
              <a:gd name="connsiteX18" fmla="*/ 785191 w 1296772"/>
              <a:gd name="connsiteY18" fmla="*/ 417443 h 1113182"/>
              <a:gd name="connsiteX19" fmla="*/ 853849 w 1296772"/>
              <a:gd name="connsiteY19" fmla="*/ 342650 h 1113182"/>
              <a:gd name="connsiteX20" fmla="*/ 943606 w 1296772"/>
              <a:gd name="connsiteY20" fmla="*/ 260280 h 1113182"/>
              <a:gd name="connsiteX21" fmla="*/ 1013791 w 1296772"/>
              <a:gd name="connsiteY21" fmla="*/ 198782 h 1113182"/>
              <a:gd name="connsiteX22" fmla="*/ 1123122 w 1296772"/>
              <a:gd name="connsiteY22" fmla="*/ 109330 h 1113182"/>
              <a:gd name="connsiteX23" fmla="*/ 1151446 w 1296772"/>
              <a:gd name="connsiteY23" fmla="*/ 53552 h 1113182"/>
              <a:gd name="connsiteX24" fmla="*/ 1262269 w 1296772"/>
              <a:gd name="connsiteY24" fmla="*/ 9939 h 1113182"/>
              <a:gd name="connsiteX25" fmla="*/ 1292087 w 1296772"/>
              <a:gd name="connsiteY25" fmla="*/ 0 h 1113182"/>
              <a:gd name="connsiteX26" fmla="*/ 1282148 w 1296772"/>
              <a:gd name="connsiteY26" fmla="*/ 9939 h 1113182"/>
              <a:gd name="connsiteX0" fmla="*/ 0 w 1311223"/>
              <a:gd name="connsiteY0" fmla="*/ 1106556 h 1106556"/>
              <a:gd name="connsiteX1" fmla="*/ 49695 w 1311223"/>
              <a:gd name="connsiteY1" fmla="*/ 1036982 h 1106556"/>
              <a:gd name="connsiteX2" fmla="*/ 99391 w 1311223"/>
              <a:gd name="connsiteY2" fmla="*/ 997226 h 1106556"/>
              <a:gd name="connsiteX3" fmla="*/ 129208 w 1311223"/>
              <a:gd name="connsiteY3" fmla="*/ 987287 h 1106556"/>
              <a:gd name="connsiteX4" fmla="*/ 149087 w 1311223"/>
              <a:gd name="connsiteY4" fmla="*/ 967409 h 1106556"/>
              <a:gd name="connsiteX5" fmla="*/ 238539 w 1311223"/>
              <a:gd name="connsiteY5" fmla="*/ 917713 h 1106556"/>
              <a:gd name="connsiteX6" fmla="*/ 318052 w 1311223"/>
              <a:gd name="connsiteY6" fmla="*/ 858078 h 1106556"/>
              <a:gd name="connsiteX7" fmla="*/ 387626 w 1311223"/>
              <a:gd name="connsiteY7" fmla="*/ 868017 h 1106556"/>
              <a:gd name="connsiteX8" fmla="*/ 437322 w 1311223"/>
              <a:gd name="connsiteY8" fmla="*/ 838200 h 1106556"/>
              <a:gd name="connsiteX9" fmla="*/ 457200 w 1311223"/>
              <a:gd name="connsiteY9" fmla="*/ 808382 h 1106556"/>
              <a:gd name="connsiteX10" fmla="*/ 487017 w 1311223"/>
              <a:gd name="connsiteY10" fmla="*/ 788504 h 1106556"/>
              <a:gd name="connsiteX11" fmla="*/ 536713 w 1311223"/>
              <a:gd name="connsiteY11" fmla="*/ 728869 h 1106556"/>
              <a:gd name="connsiteX12" fmla="*/ 566530 w 1311223"/>
              <a:gd name="connsiteY12" fmla="*/ 708991 h 1106556"/>
              <a:gd name="connsiteX13" fmla="*/ 596348 w 1311223"/>
              <a:gd name="connsiteY13" fmla="*/ 559904 h 1106556"/>
              <a:gd name="connsiteX14" fmla="*/ 616226 w 1311223"/>
              <a:gd name="connsiteY14" fmla="*/ 530087 h 1106556"/>
              <a:gd name="connsiteX15" fmla="*/ 626165 w 1311223"/>
              <a:gd name="connsiteY15" fmla="*/ 500269 h 1106556"/>
              <a:gd name="connsiteX16" fmla="*/ 705678 w 1311223"/>
              <a:gd name="connsiteY16" fmla="*/ 440635 h 1106556"/>
              <a:gd name="connsiteX17" fmla="*/ 765313 w 1311223"/>
              <a:gd name="connsiteY17" fmla="*/ 430696 h 1106556"/>
              <a:gd name="connsiteX18" fmla="*/ 785191 w 1311223"/>
              <a:gd name="connsiteY18" fmla="*/ 410817 h 1106556"/>
              <a:gd name="connsiteX19" fmla="*/ 853849 w 1311223"/>
              <a:gd name="connsiteY19" fmla="*/ 336024 h 1106556"/>
              <a:gd name="connsiteX20" fmla="*/ 943606 w 1311223"/>
              <a:gd name="connsiteY20" fmla="*/ 253654 h 1106556"/>
              <a:gd name="connsiteX21" fmla="*/ 1013791 w 1311223"/>
              <a:gd name="connsiteY21" fmla="*/ 192156 h 1106556"/>
              <a:gd name="connsiteX22" fmla="*/ 1123122 w 1311223"/>
              <a:gd name="connsiteY22" fmla="*/ 102704 h 1106556"/>
              <a:gd name="connsiteX23" fmla="*/ 1151446 w 1311223"/>
              <a:gd name="connsiteY23" fmla="*/ 46926 h 1106556"/>
              <a:gd name="connsiteX24" fmla="*/ 1262269 w 1311223"/>
              <a:gd name="connsiteY24" fmla="*/ 3313 h 1106556"/>
              <a:gd name="connsiteX25" fmla="*/ 1306538 w 1311223"/>
              <a:gd name="connsiteY25" fmla="*/ 24056 h 1106556"/>
              <a:gd name="connsiteX26" fmla="*/ 1282148 w 1311223"/>
              <a:gd name="connsiteY26" fmla="*/ 3313 h 1106556"/>
              <a:gd name="connsiteX0" fmla="*/ 0 w 1311223"/>
              <a:gd name="connsiteY0" fmla="*/ 1106556 h 1106556"/>
              <a:gd name="connsiteX1" fmla="*/ 49695 w 1311223"/>
              <a:gd name="connsiteY1" fmla="*/ 1036982 h 1106556"/>
              <a:gd name="connsiteX2" fmla="*/ 99391 w 1311223"/>
              <a:gd name="connsiteY2" fmla="*/ 997226 h 1106556"/>
              <a:gd name="connsiteX3" fmla="*/ 129208 w 1311223"/>
              <a:gd name="connsiteY3" fmla="*/ 987287 h 1106556"/>
              <a:gd name="connsiteX4" fmla="*/ 149087 w 1311223"/>
              <a:gd name="connsiteY4" fmla="*/ 967409 h 1106556"/>
              <a:gd name="connsiteX5" fmla="*/ 238539 w 1311223"/>
              <a:gd name="connsiteY5" fmla="*/ 917713 h 1106556"/>
              <a:gd name="connsiteX6" fmla="*/ 318052 w 1311223"/>
              <a:gd name="connsiteY6" fmla="*/ 858078 h 1106556"/>
              <a:gd name="connsiteX7" fmla="*/ 387626 w 1311223"/>
              <a:gd name="connsiteY7" fmla="*/ 868017 h 1106556"/>
              <a:gd name="connsiteX8" fmla="*/ 437322 w 1311223"/>
              <a:gd name="connsiteY8" fmla="*/ 838200 h 1106556"/>
              <a:gd name="connsiteX9" fmla="*/ 457200 w 1311223"/>
              <a:gd name="connsiteY9" fmla="*/ 808382 h 1106556"/>
              <a:gd name="connsiteX10" fmla="*/ 487017 w 1311223"/>
              <a:gd name="connsiteY10" fmla="*/ 788504 h 1106556"/>
              <a:gd name="connsiteX11" fmla="*/ 536713 w 1311223"/>
              <a:gd name="connsiteY11" fmla="*/ 728869 h 1106556"/>
              <a:gd name="connsiteX12" fmla="*/ 566530 w 1311223"/>
              <a:gd name="connsiteY12" fmla="*/ 708991 h 1106556"/>
              <a:gd name="connsiteX13" fmla="*/ 596348 w 1311223"/>
              <a:gd name="connsiteY13" fmla="*/ 559904 h 1106556"/>
              <a:gd name="connsiteX14" fmla="*/ 616226 w 1311223"/>
              <a:gd name="connsiteY14" fmla="*/ 530087 h 1106556"/>
              <a:gd name="connsiteX15" fmla="*/ 626165 w 1311223"/>
              <a:gd name="connsiteY15" fmla="*/ 500269 h 1106556"/>
              <a:gd name="connsiteX16" fmla="*/ 705678 w 1311223"/>
              <a:gd name="connsiteY16" fmla="*/ 440635 h 1106556"/>
              <a:gd name="connsiteX17" fmla="*/ 765313 w 1311223"/>
              <a:gd name="connsiteY17" fmla="*/ 430696 h 1106556"/>
              <a:gd name="connsiteX18" fmla="*/ 785191 w 1311223"/>
              <a:gd name="connsiteY18" fmla="*/ 410817 h 1106556"/>
              <a:gd name="connsiteX19" fmla="*/ 853849 w 1311223"/>
              <a:gd name="connsiteY19" fmla="*/ 336024 h 1106556"/>
              <a:gd name="connsiteX20" fmla="*/ 943606 w 1311223"/>
              <a:gd name="connsiteY20" fmla="*/ 253654 h 1106556"/>
              <a:gd name="connsiteX21" fmla="*/ 1013791 w 1311223"/>
              <a:gd name="connsiteY21" fmla="*/ 192156 h 1106556"/>
              <a:gd name="connsiteX22" fmla="*/ 1123122 w 1311223"/>
              <a:gd name="connsiteY22" fmla="*/ 102704 h 1106556"/>
              <a:gd name="connsiteX23" fmla="*/ 1151446 w 1311223"/>
              <a:gd name="connsiteY23" fmla="*/ 46926 h 1106556"/>
              <a:gd name="connsiteX24" fmla="*/ 1262269 w 1311223"/>
              <a:gd name="connsiteY24" fmla="*/ 3313 h 1106556"/>
              <a:gd name="connsiteX25" fmla="*/ 1306538 w 1311223"/>
              <a:gd name="connsiteY25" fmla="*/ 24056 h 1106556"/>
              <a:gd name="connsiteX26" fmla="*/ 1282148 w 1311223"/>
              <a:gd name="connsiteY26" fmla="*/ 3313 h 1106556"/>
              <a:gd name="connsiteX27" fmla="*/ 1281470 w 1311223"/>
              <a:gd name="connsiteY27" fmla="*/ 8054 h 1106556"/>
              <a:gd name="connsiteX0" fmla="*/ 0 w 1311223"/>
              <a:gd name="connsiteY0" fmla="*/ 1106556 h 1106556"/>
              <a:gd name="connsiteX1" fmla="*/ 49695 w 1311223"/>
              <a:gd name="connsiteY1" fmla="*/ 1036982 h 1106556"/>
              <a:gd name="connsiteX2" fmla="*/ 99391 w 1311223"/>
              <a:gd name="connsiteY2" fmla="*/ 997226 h 1106556"/>
              <a:gd name="connsiteX3" fmla="*/ 129208 w 1311223"/>
              <a:gd name="connsiteY3" fmla="*/ 987287 h 1106556"/>
              <a:gd name="connsiteX4" fmla="*/ 149087 w 1311223"/>
              <a:gd name="connsiteY4" fmla="*/ 967409 h 1106556"/>
              <a:gd name="connsiteX5" fmla="*/ 238539 w 1311223"/>
              <a:gd name="connsiteY5" fmla="*/ 917713 h 1106556"/>
              <a:gd name="connsiteX6" fmla="*/ 318052 w 1311223"/>
              <a:gd name="connsiteY6" fmla="*/ 858078 h 1106556"/>
              <a:gd name="connsiteX7" fmla="*/ 387626 w 1311223"/>
              <a:gd name="connsiteY7" fmla="*/ 868017 h 1106556"/>
              <a:gd name="connsiteX8" fmla="*/ 437322 w 1311223"/>
              <a:gd name="connsiteY8" fmla="*/ 838200 h 1106556"/>
              <a:gd name="connsiteX9" fmla="*/ 457200 w 1311223"/>
              <a:gd name="connsiteY9" fmla="*/ 808382 h 1106556"/>
              <a:gd name="connsiteX10" fmla="*/ 487017 w 1311223"/>
              <a:gd name="connsiteY10" fmla="*/ 788504 h 1106556"/>
              <a:gd name="connsiteX11" fmla="*/ 536713 w 1311223"/>
              <a:gd name="connsiteY11" fmla="*/ 728869 h 1106556"/>
              <a:gd name="connsiteX12" fmla="*/ 566530 w 1311223"/>
              <a:gd name="connsiteY12" fmla="*/ 708991 h 1106556"/>
              <a:gd name="connsiteX13" fmla="*/ 596348 w 1311223"/>
              <a:gd name="connsiteY13" fmla="*/ 559904 h 1106556"/>
              <a:gd name="connsiteX14" fmla="*/ 616226 w 1311223"/>
              <a:gd name="connsiteY14" fmla="*/ 530087 h 1106556"/>
              <a:gd name="connsiteX15" fmla="*/ 626165 w 1311223"/>
              <a:gd name="connsiteY15" fmla="*/ 500269 h 1106556"/>
              <a:gd name="connsiteX16" fmla="*/ 705678 w 1311223"/>
              <a:gd name="connsiteY16" fmla="*/ 440635 h 1106556"/>
              <a:gd name="connsiteX17" fmla="*/ 765313 w 1311223"/>
              <a:gd name="connsiteY17" fmla="*/ 430696 h 1106556"/>
              <a:gd name="connsiteX18" fmla="*/ 785191 w 1311223"/>
              <a:gd name="connsiteY18" fmla="*/ 410817 h 1106556"/>
              <a:gd name="connsiteX19" fmla="*/ 853849 w 1311223"/>
              <a:gd name="connsiteY19" fmla="*/ 336024 h 1106556"/>
              <a:gd name="connsiteX20" fmla="*/ 943606 w 1311223"/>
              <a:gd name="connsiteY20" fmla="*/ 253654 h 1106556"/>
              <a:gd name="connsiteX21" fmla="*/ 1013791 w 1311223"/>
              <a:gd name="connsiteY21" fmla="*/ 192156 h 1106556"/>
              <a:gd name="connsiteX22" fmla="*/ 1123122 w 1311223"/>
              <a:gd name="connsiteY22" fmla="*/ 102704 h 1106556"/>
              <a:gd name="connsiteX23" fmla="*/ 1151446 w 1311223"/>
              <a:gd name="connsiteY23" fmla="*/ 46926 h 1106556"/>
              <a:gd name="connsiteX24" fmla="*/ 1262269 w 1311223"/>
              <a:gd name="connsiteY24" fmla="*/ 3313 h 1106556"/>
              <a:gd name="connsiteX25" fmla="*/ 1306538 w 1311223"/>
              <a:gd name="connsiteY25" fmla="*/ 24056 h 1106556"/>
              <a:gd name="connsiteX26" fmla="*/ 1282148 w 1311223"/>
              <a:gd name="connsiteY26" fmla="*/ 3313 h 1106556"/>
              <a:gd name="connsiteX0" fmla="*/ 0 w 1311223"/>
              <a:gd name="connsiteY0" fmla="*/ 1106556 h 1106556"/>
              <a:gd name="connsiteX1" fmla="*/ 49695 w 1311223"/>
              <a:gd name="connsiteY1" fmla="*/ 1036982 h 1106556"/>
              <a:gd name="connsiteX2" fmla="*/ 99391 w 1311223"/>
              <a:gd name="connsiteY2" fmla="*/ 997226 h 1106556"/>
              <a:gd name="connsiteX3" fmla="*/ 129208 w 1311223"/>
              <a:gd name="connsiteY3" fmla="*/ 987287 h 1106556"/>
              <a:gd name="connsiteX4" fmla="*/ 149087 w 1311223"/>
              <a:gd name="connsiteY4" fmla="*/ 967409 h 1106556"/>
              <a:gd name="connsiteX5" fmla="*/ 238539 w 1311223"/>
              <a:gd name="connsiteY5" fmla="*/ 917713 h 1106556"/>
              <a:gd name="connsiteX6" fmla="*/ 318052 w 1311223"/>
              <a:gd name="connsiteY6" fmla="*/ 858078 h 1106556"/>
              <a:gd name="connsiteX7" fmla="*/ 387626 w 1311223"/>
              <a:gd name="connsiteY7" fmla="*/ 868017 h 1106556"/>
              <a:gd name="connsiteX8" fmla="*/ 437322 w 1311223"/>
              <a:gd name="connsiteY8" fmla="*/ 838200 h 1106556"/>
              <a:gd name="connsiteX9" fmla="*/ 457200 w 1311223"/>
              <a:gd name="connsiteY9" fmla="*/ 808382 h 1106556"/>
              <a:gd name="connsiteX10" fmla="*/ 487017 w 1311223"/>
              <a:gd name="connsiteY10" fmla="*/ 788504 h 1106556"/>
              <a:gd name="connsiteX11" fmla="*/ 566530 w 1311223"/>
              <a:gd name="connsiteY11" fmla="*/ 708991 h 1106556"/>
              <a:gd name="connsiteX12" fmla="*/ 596348 w 1311223"/>
              <a:gd name="connsiteY12" fmla="*/ 559904 h 1106556"/>
              <a:gd name="connsiteX13" fmla="*/ 616226 w 1311223"/>
              <a:gd name="connsiteY13" fmla="*/ 530087 h 1106556"/>
              <a:gd name="connsiteX14" fmla="*/ 626165 w 1311223"/>
              <a:gd name="connsiteY14" fmla="*/ 500269 h 1106556"/>
              <a:gd name="connsiteX15" fmla="*/ 705678 w 1311223"/>
              <a:gd name="connsiteY15" fmla="*/ 440635 h 1106556"/>
              <a:gd name="connsiteX16" fmla="*/ 765313 w 1311223"/>
              <a:gd name="connsiteY16" fmla="*/ 430696 h 1106556"/>
              <a:gd name="connsiteX17" fmla="*/ 785191 w 1311223"/>
              <a:gd name="connsiteY17" fmla="*/ 410817 h 1106556"/>
              <a:gd name="connsiteX18" fmla="*/ 853849 w 1311223"/>
              <a:gd name="connsiteY18" fmla="*/ 336024 h 1106556"/>
              <a:gd name="connsiteX19" fmla="*/ 943606 w 1311223"/>
              <a:gd name="connsiteY19" fmla="*/ 253654 h 1106556"/>
              <a:gd name="connsiteX20" fmla="*/ 1013791 w 1311223"/>
              <a:gd name="connsiteY20" fmla="*/ 192156 h 1106556"/>
              <a:gd name="connsiteX21" fmla="*/ 1123122 w 1311223"/>
              <a:gd name="connsiteY21" fmla="*/ 102704 h 1106556"/>
              <a:gd name="connsiteX22" fmla="*/ 1151446 w 1311223"/>
              <a:gd name="connsiteY22" fmla="*/ 46926 h 1106556"/>
              <a:gd name="connsiteX23" fmla="*/ 1262269 w 1311223"/>
              <a:gd name="connsiteY23" fmla="*/ 3313 h 1106556"/>
              <a:gd name="connsiteX24" fmla="*/ 1306538 w 1311223"/>
              <a:gd name="connsiteY24" fmla="*/ 24056 h 1106556"/>
              <a:gd name="connsiteX25" fmla="*/ 1282148 w 1311223"/>
              <a:gd name="connsiteY25" fmla="*/ 3313 h 1106556"/>
              <a:gd name="connsiteX0" fmla="*/ 0 w 1311223"/>
              <a:gd name="connsiteY0" fmla="*/ 1106556 h 1106556"/>
              <a:gd name="connsiteX1" fmla="*/ 49695 w 1311223"/>
              <a:gd name="connsiteY1" fmla="*/ 1036982 h 1106556"/>
              <a:gd name="connsiteX2" fmla="*/ 99391 w 1311223"/>
              <a:gd name="connsiteY2" fmla="*/ 997226 h 1106556"/>
              <a:gd name="connsiteX3" fmla="*/ 129208 w 1311223"/>
              <a:gd name="connsiteY3" fmla="*/ 987287 h 1106556"/>
              <a:gd name="connsiteX4" fmla="*/ 149087 w 1311223"/>
              <a:gd name="connsiteY4" fmla="*/ 967409 h 1106556"/>
              <a:gd name="connsiteX5" fmla="*/ 238539 w 1311223"/>
              <a:gd name="connsiteY5" fmla="*/ 917713 h 1106556"/>
              <a:gd name="connsiteX6" fmla="*/ 318052 w 1311223"/>
              <a:gd name="connsiteY6" fmla="*/ 858078 h 1106556"/>
              <a:gd name="connsiteX7" fmla="*/ 387626 w 1311223"/>
              <a:gd name="connsiteY7" fmla="*/ 868017 h 1106556"/>
              <a:gd name="connsiteX8" fmla="*/ 437322 w 1311223"/>
              <a:gd name="connsiteY8" fmla="*/ 838200 h 1106556"/>
              <a:gd name="connsiteX9" fmla="*/ 457200 w 1311223"/>
              <a:gd name="connsiteY9" fmla="*/ 808382 h 1106556"/>
              <a:gd name="connsiteX10" fmla="*/ 487017 w 1311223"/>
              <a:gd name="connsiteY10" fmla="*/ 788504 h 1106556"/>
              <a:gd name="connsiteX11" fmla="*/ 566530 w 1311223"/>
              <a:gd name="connsiteY11" fmla="*/ 708991 h 1106556"/>
              <a:gd name="connsiteX12" fmla="*/ 596348 w 1311223"/>
              <a:gd name="connsiteY12" fmla="*/ 559904 h 1106556"/>
              <a:gd name="connsiteX13" fmla="*/ 616226 w 1311223"/>
              <a:gd name="connsiteY13" fmla="*/ 530087 h 1106556"/>
              <a:gd name="connsiteX14" fmla="*/ 746664 w 1311223"/>
              <a:gd name="connsiteY14" fmla="*/ 600642 h 1106556"/>
              <a:gd name="connsiteX15" fmla="*/ 705678 w 1311223"/>
              <a:gd name="connsiteY15" fmla="*/ 440635 h 1106556"/>
              <a:gd name="connsiteX16" fmla="*/ 765313 w 1311223"/>
              <a:gd name="connsiteY16" fmla="*/ 430696 h 1106556"/>
              <a:gd name="connsiteX17" fmla="*/ 785191 w 1311223"/>
              <a:gd name="connsiteY17" fmla="*/ 410817 h 1106556"/>
              <a:gd name="connsiteX18" fmla="*/ 853849 w 1311223"/>
              <a:gd name="connsiteY18" fmla="*/ 336024 h 1106556"/>
              <a:gd name="connsiteX19" fmla="*/ 943606 w 1311223"/>
              <a:gd name="connsiteY19" fmla="*/ 253654 h 1106556"/>
              <a:gd name="connsiteX20" fmla="*/ 1013791 w 1311223"/>
              <a:gd name="connsiteY20" fmla="*/ 192156 h 1106556"/>
              <a:gd name="connsiteX21" fmla="*/ 1123122 w 1311223"/>
              <a:gd name="connsiteY21" fmla="*/ 102704 h 1106556"/>
              <a:gd name="connsiteX22" fmla="*/ 1151446 w 1311223"/>
              <a:gd name="connsiteY22" fmla="*/ 46926 h 1106556"/>
              <a:gd name="connsiteX23" fmla="*/ 1262269 w 1311223"/>
              <a:gd name="connsiteY23" fmla="*/ 3313 h 1106556"/>
              <a:gd name="connsiteX24" fmla="*/ 1306538 w 1311223"/>
              <a:gd name="connsiteY24" fmla="*/ 24056 h 1106556"/>
              <a:gd name="connsiteX25" fmla="*/ 1282148 w 1311223"/>
              <a:gd name="connsiteY25" fmla="*/ 3313 h 1106556"/>
              <a:gd name="connsiteX0" fmla="*/ 0 w 1311223"/>
              <a:gd name="connsiteY0" fmla="*/ 1106556 h 1106556"/>
              <a:gd name="connsiteX1" fmla="*/ 49695 w 1311223"/>
              <a:gd name="connsiteY1" fmla="*/ 1036982 h 1106556"/>
              <a:gd name="connsiteX2" fmla="*/ 99391 w 1311223"/>
              <a:gd name="connsiteY2" fmla="*/ 997226 h 1106556"/>
              <a:gd name="connsiteX3" fmla="*/ 129208 w 1311223"/>
              <a:gd name="connsiteY3" fmla="*/ 987287 h 1106556"/>
              <a:gd name="connsiteX4" fmla="*/ 149087 w 1311223"/>
              <a:gd name="connsiteY4" fmla="*/ 967409 h 1106556"/>
              <a:gd name="connsiteX5" fmla="*/ 238539 w 1311223"/>
              <a:gd name="connsiteY5" fmla="*/ 917713 h 1106556"/>
              <a:gd name="connsiteX6" fmla="*/ 318052 w 1311223"/>
              <a:gd name="connsiteY6" fmla="*/ 858078 h 1106556"/>
              <a:gd name="connsiteX7" fmla="*/ 387626 w 1311223"/>
              <a:gd name="connsiteY7" fmla="*/ 868017 h 1106556"/>
              <a:gd name="connsiteX8" fmla="*/ 437322 w 1311223"/>
              <a:gd name="connsiteY8" fmla="*/ 838200 h 1106556"/>
              <a:gd name="connsiteX9" fmla="*/ 457200 w 1311223"/>
              <a:gd name="connsiteY9" fmla="*/ 808382 h 1106556"/>
              <a:gd name="connsiteX10" fmla="*/ 487017 w 1311223"/>
              <a:gd name="connsiteY10" fmla="*/ 788504 h 1106556"/>
              <a:gd name="connsiteX11" fmla="*/ 566530 w 1311223"/>
              <a:gd name="connsiteY11" fmla="*/ 708991 h 1106556"/>
              <a:gd name="connsiteX12" fmla="*/ 596348 w 1311223"/>
              <a:gd name="connsiteY12" fmla="*/ 559904 h 1106556"/>
              <a:gd name="connsiteX13" fmla="*/ 640326 w 1311223"/>
              <a:gd name="connsiteY13" fmla="*/ 621603 h 1106556"/>
              <a:gd name="connsiteX14" fmla="*/ 746664 w 1311223"/>
              <a:gd name="connsiteY14" fmla="*/ 600642 h 1106556"/>
              <a:gd name="connsiteX15" fmla="*/ 705678 w 1311223"/>
              <a:gd name="connsiteY15" fmla="*/ 440635 h 1106556"/>
              <a:gd name="connsiteX16" fmla="*/ 765313 w 1311223"/>
              <a:gd name="connsiteY16" fmla="*/ 430696 h 1106556"/>
              <a:gd name="connsiteX17" fmla="*/ 785191 w 1311223"/>
              <a:gd name="connsiteY17" fmla="*/ 410817 h 1106556"/>
              <a:gd name="connsiteX18" fmla="*/ 853849 w 1311223"/>
              <a:gd name="connsiteY18" fmla="*/ 336024 h 1106556"/>
              <a:gd name="connsiteX19" fmla="*/ 943606 w 1311223"/>
              <a:gd name="connsiteY19" fmla="*/ 253654 h 1106556"/>
              <a:gd name="connsiteX20" fmla="*/ 1013791 w 1311223"/>
              <a:gd name="connsiteY20" fmla="*/ 192156 h 1106556"/>
              <a:gd name="connsiteX21" fmla="*/ 1123122 w 1311223"/>
              <a:gd name="connsiteY21" fmla="*/ 102704 h 1106556"/>
              <a:gd name="connsiteX22" fmla="*/ 1151446 w 1311223"/>
              <a:gd name="connsiteY22" fmla="*/ 46926 h 1106556"/>
              <a:gd name="connsiteX23" fmla="*/ 1262269 w 1311223"/>
              <a:gd name="connsiteY23" fmla="*/ 3313 h 1106556"/>
              <a:gd name="connsiteX24" fmla="*/ 1306538 w 1311223"/>
              <a:gd name="connsiteY24" fmla="*/ 24056 h 1106556"/>
              <a:gd name="connsiteX25" fmla="*/ 1282148 w 1311223"/>
              <a:gd name="connsiteY25" fmla="*/ 3313 h 1106556"/>
              <a:gd name="connsiteX0" fmla="*/ 0 w 1311223"/>
              <a:gd name="connsiteY0" fmla="*/ 1106556 h 1106556"/>
              <a:gd name="connsiteX1" fmla="*/ 49695 w 1311223"/>
              <a:gd name="connsiteY1" fmla="*/ 1036982 h 1106556"/>
              <a:gd name="connsiteX2" fmla="*/ 99391 w 1311223"/>
              <a:gd name="connsiteY2" fmla="*/ 997226 h 1106556"/>
              <a:gd name="connsiteX3" fmla="*/ 129208 w 1311223"/>
              <a:gd name="connsiteY3" fmla="*/ 987287 h 1106556"/>
              <a:gd name="connsiteX4" fmla="*/ 149087 w 1311223"/>
              <a:gd name="connsiteY4" fmla="*/ 967409 h 1106556"/>
              <a:gd name="connsiteX5" fmla="*/ 238539 w 1311223"/>
              <a:gd name="connsiteY5" fmla="*/ 917713 h 1106556"/>
              <a:gd name="connsiteX6" fmla="*/ 318052 w 1311223"/>
              <a:gd name="connsiteY6" fmla="*/ 858078 h 1106556"/>
              <a:gd name="connsiteX7" fmla="*/ 387626 w 1311223"/>
              <a:gd name="connsiteY7" fmla="*/ 868017 h 1106556"/>
              <a:gd name="connsiteX8" fmla="*/ 437322 w 1311223"/>
              <a:gd name="connsiteY8" fmla="*/ 838200 h 1106556"/>
              <a:gd name="connsiteX9" fmla="*/ 457200 w 1311223"/>
              <a:gd name="connsiteY9" fmla="*/ 808382 h 1106556"/>
              <a:gd name="connsiteX10" fmla="*/ 487017 w 1311223"/>
              <a:gd name="connsiteY10" fmla="*/ 788504 h 1106556"/>
              <a:gd name="connsiteX11" fmla="*/ 566530 w 1311223"/>
              <a:gd name="connsiteY11" fmla="*/ 708991 h 1106556"/>
              <a:gd name="connsiteX12" fmla="*/ 605385 w 1311223"/>
              <a:gd name="connsiteY12" fmla="*/ 695702 h 1106556"/>
              <a:gd name="connsiteX13" fmla="*/ 640326 w 1311223"/>
              <a:gd name="connsiteY13" fmla="*/ 621603 h 1106556"/>
              <a:gd name="connsiteX14" fmla="*/ 746664 w 1311223"/>
              <a:gd name="connsiteY14" fmla="*/ 600642 h 1106556"/>
              <a:gd name="connsiteX15" fmla="*/ 705678 w 1311223"/>
              <a:gd name="connsiteY15" fmla="*/ 440635 h 1106556"/>
              <a:gd name="connsiteX16" fmla="*/ 765313 w 1311223"/>
              <a:gd name="connsiteY16" fmla="*/ 430696 h 1106556"/>
              <a:gd name="connsiteX17" fmla="*/ 785191 w 1311223"/>
              <a:gd name="connsiteY17" fmla="*/ 410817 h 1106556"/>
              <a:gd name="connsiteX18" fmla="*/ 853849 w 1311223"/>
              <a:gd name="connsiteY18" fmla="*/ 336024 h 1106556"/>
              <a:gd name="connsiteX19" fmla="*/ 943606 w 1311223"/>
              <a:gd name="connsiteY19" fmla="*/ 253654 h 1106556"/>
              <a:gd name="connsiteX20" fmla="*/ 1013791 w 1311223"/>
              <a:gd name="connsiteY20" fmla="*/ 192156 h 1106556"/>
              <a:gd name="connsiteX21" fmla="*/ 1123122 w 1311223"/>
              <a:gd name="connsiteY21" fmla="*/ 102704 h 1106556"/>
              <a:gd name="connsiteX22" fmla="*/ 1151446 w 1311223"/>
              <a:gd name="connsiteY22" fmla="*/ 46926 h 1106556"/>
              <a:gd name="connsiteX23" fmla="*/ 1262269 w 1311223"/>
              <a:gd name="connsiteY23" fmla="*/ 3313 h 1106556"/>
              <a:gd name="connsiteX24" fmla="*/ 1306538 w 1311223"/>
              <a:gd name="connsiteY24" fmla="*/ 24056 h 1106556"/>
              <a:gd name="connsiteX25" fmla="*/ 1282148 w 1311223"/>
              <a:gd name="connsiteY25" fmla="*/ 3313 h 1106556"/>
              <a:gd name="connsiteX0" fmla="*/ 0 w 1311223"/>
              <a:gd name="connsiteY0" fmla="*/ 1106556 h 1106556"/>
              <a:gd name="connsiteX1" fmla="*/ 49695 w 1311223"/>
              <a:gd name="connsiteY1" fmla="*/ 1036982 h 1106556"/>
              <a:gd name="connsiteX2" fmla="*/ 99391 w 1311223"/>
              <a:gd name="connsiteY2" fmla="*/ 997226 h 1106556"/>
              <a:gd name="connsiteX3" fmla="*/ 129208 w 1311223"/>
              <a:gd name="connsiteY3" fmla="*/ 987287 h 1106556"/>
              <a:gd name="connsiteX4" fmla="*/ 149087 w 1311223"/>
              <a:gd name="connsiteY4" fmla="*/ 967409 h 1106556"/>
              <a:gd name="connsiteX5" fmla="*/ 238539 w 1311223"/>
              <a:gd name="connsiteY5" fmla="*/ 917713 h 1106556"/>
              <a:gd name="connsiteX6" fmla="*/ 318052 w 1311223"/>
              <a:gd name="connsiteY6" fmla="*/ 858078 h 1106556"/>
              <a:gd name="connsiteX7" fmla="*/ 387626 w 1311223"/>
              <a:gd name="connsiteY7" fmla="*/ 868017 h 1106556"/>
              <a:gd name="connsiteX8" fmla="*/ 437322 w 1311223"/>
              <a:gd name="connsiteY8" fmla="*/ 838200 h 1106556"/>
              <a:gd name="connsiteX9" fmla="*/ 457200 w 1311223"/>
              <a:gd name="connsiteY9" fmla="*/ 808382 h 1106556"/>
              <a:gd name="connsiteX10" fmla="*/ 487017 w 1311223"/>
              <a:gd name="connsiteY10" fmla="*/ 788504 h 1106556"/>
              <a:gd name="connsiteX11" fmla="*/ 566530 w 1311223"/>
              <a:gd name="connsiteY11" fmla="*/ 708991 h 1106556"/>
              <a:gd name="connsiteX12" fmla="*/ 605385 w 1311223"/>
              <a:gd name="connsiteY12" fmla="*/ 695702 h 1106556"/>
              <a:gd name="connsiteX13" fmla="*/ 640326 w 1311223"/>
              <a:gd name="connsiteY13" fmla="*/ 621603 h 1106556"/>
              <a:gd name="connsiteX14" fmla="*/ 719552 w 1311223"/>
              <a:gd name="connsiteY14" fmla="*/ 574073 h 1106556"/>
              <a:gd name="connsiteX15" fmla="*/ 705678 w 1311223"/>
              <a:gd name="connsiteY15" fmla="*/ 440635 h 1106556"/>
              <a:gd name="connsiteX16" fmla="*/ 765313 w 1311223"/>
              <a:gd name="connsiteY16" fmla="*/ 430696 h 1106556"/>
              <a:gd name="connsiteX17" fmla="*/ 785191 w 1311223"/>
              <a:gd name="connsiteY17" fmla="*/ 410817 h 1106556"/>
              <a:gd name="connsiteX18" fmla="*/ 853849 w 1311223"/>
              <a:gd name="connsiteY18" fmla="*/ 336024 h 1106556"/>
              <a:gd name="connsiteX19" fmla="*/ 943606 w 1311223"/>
              <a:gd name="connsiteY19" fmla="*/ 253654 h 1106556"/>
              <a:gd name="connsiteX20" fmla="*/ 1013791 w 1311223"/>
              <a:gd name="connsiteY20" fmla="*/ 192156 h 1106556"/>
              <a:gd name="connsiteX21" fmla="*/ 1123122 w 1311223"/>
              <a:gd name="connsiteY21" fmla="*/ 102704 h 1106556"/>
              <a:gd name="connsiteX22" fmla="*/ 1151446 w 1311223"/>
              <a:gd name="connsiteY22" fmla="*/ 46926 h 1106556"/>
              <a:gd name="connsiteX23" fmla="*/ 1262269 w 1311223"/>
              <a:gd name="connsiteY23" fmla="*/ 3313 h 1106556"/>
              <a:gd name="connsiteX24" fmla="*/ 1306538 w 1311223"/>
              <a:gd name="connsiteY24" fmla="*/ 24056 h 1106556"/>
              <a:gd name="connsiteX25" fmla="*/ 1282148 w 1311223"/>
              <a:gd name="connsiteY25" fmla="*/ 3313 h 1106556"/>
              <a:gd name="connsiteX0" fmla="*/ 0 w 1311223"/>
              <a:gd name="connsiteY0" fmla="*/ 1106556 h 1106556"/>
              <a:gd name="connsiteX1" fmla="*/ 49695 w 1311223"/>
              <a:gd name="connsiteY1" fmla="*/ 1036982 h 1106556"/>
              <a:gd name="connsiteX2" fmla="*/ 99391 w 1311223"/>
              <a:gd name="connsiteY2" fmla="*/ 997226 h 1106556"/>
              <a:gd name="connsiteX3" fmla="*/ 129208 w 1311223"/>
              <a:gd name="connsiteY3" fmla="*/ 987287 h 1106556"/>
              <a:gd name="connsiteX4" fmla="*/ 149087 w 1311223"/>
              <a:gd name="connsiteY4" fmla="*/ 967409 h 1106556"/>
              <a:gd name="connsiteX5" fmla="*/ 238539 w 1311223"/>
              <a:gd name="connsiteY5" fmla="*/ 917713 h 1106556"/>
              <a:gd name="connsiteX6" fmla="*/ 318052 w 1311223"/>
              <a:gd name="connsiteY6" fmla="*/ 858078 h 1106556"/>
              <a:gd name="connsiteX7" fmla="*/ 387626 w 1311223"/>
              <a:gd name="connsiteY7" fmla="*/ 868017 h 1106556"/>
              <a:gd name="connsiteX8" fmla="*/ 437322 w 1311223"/>
              <a:gd name="connsiteY8" fmla="*/ 838200 h 1106556"/>
              <a:gd name="connsiteX9" fmla="*/ 457200 w 1311223"/>
              <a:gd name="connsiteY9" fmla="*/ 808382 h 1106556"/>
              <a:gd name="connsiteX10" fmla="*/ 487017 w 1311223"/>
              <a:gd name="connsiteY10" fmla="*/ 788504 h 1106556"/>
              <a:gd name="connsiteX11" fmla="*/ 566530 w 1311223"/>
              <a:gd name="connsiteY11" fmla="*/ 708991 h 1106556"/>
              <a:gd name="connsiteX12" fmla="*/ 605385 w 1311223"/>
              <a:gd name="connsiteY12" fmla="*/ 695702 h 1106556"/>
              <a:gd name="connsiteX13" fmla="*/ 640326 w 1311223"/>
              <a:gd name="connsiteY13" fmla="*/ 621603 h 1106556"/>
              <a:gd name="connsiteX14" fmla="*/ 719552 w 1311223"/>
              <a:gd name="connsiteY14" fmla="*/ 574073 h 1106556"/>
              <a:gd name="connsiteX15" fmla="*/ 765313 w 1311223"/>
              <a:gd name="connsiteY15" fmla="*/ 430696 h 1106556"/>
              <a:gd name="connsiteX16" fmla="*/ 785191 w 1311223"/>
              <a:gd name="connsiteY16" fmla="*/ 410817 h 1106556"/>
              <a:gd name="connsiteX17" fmla="*/ 853849 w 1311223"/>
              <a:gd name="connsiteY17" fmla="*/ 336024 h 1106556"/>
              <a:gd name="connsiteX18" fmla="*/ 943606 w 1311223"/>
              <a:gd name="connsiteY18" fmla="*/ 253654 h 1106556"/>
              <a:gd name="connsiteX19" fmla="*/ 1013791 w 1311223"/>
              <a:gd name="connsiteY19" fmla="*/ 192156 h 1106556"/>
              <a:gd name="connsiteX20" fmla="*/ 1123122 w 1311223"/>
              <a:gd name="connsiteY20" fmla="*/ 102704 h 1106556"/>
              <a:gd name="connsiteX21" fmla="*/ 1151446 w 1311223"/>
              <a:gd name="connsiteY21" fmla="*/ 46926 h 1106556"/>
              <a:gd name="connsiteX22" fmla="*/ 1262269 w 1311223"/>
              <a:gd name="connsiteY22" fmla="*/ 3313 h 1106556"/>
              <a:gd name="connsiteX23" fmla="*/ 1306538 w 1311223"/>
              <a:gd name="connsiteY23" fmla="*/ 24056 h 1106556"/>
              <a:gd name="connsiteX24" fmla="*/ 1282148 w 1311223"/>
              <a:gd name="connsiteY24" fmla="*/ 3313 h 1106556"/>
              <a:gd name="connsiteX0" fmla="*/ 0 w 1311223"/>
              <a:gd name="connsiteY0" fmla="*/ 1106556 h 1106556"/>
              <a:gd name="connsiteX1" fmla="*/ 49695 w 1311223"/>
              <a:gd name="connsiteY1" fmla="*/ 1036982 h 1106556"/>
              <a:gd name="connsiteX2" fmla="*/ 99391 w 1311223"/>
              <a:gd name="connsiteY2" fmla="*/ 997226 h 1106556"/>
              <a:gd name="connsiteX3" fmla="*/ 129208 w 1311223"/>
              <a:gd name="connsiteY3" fmla="*/ 987287 h 1106556"/>
              <a:gd name="connsiteX4" fmla="*/ 149087 w 1311223"/>
              <a:gd name="connsiteY4" fmla="*/ 967409 h 1106556"/>
              <a:gd name="connsiteX5" fmla="*/ 238539 w 1311223"/>
              <a:gd name="connsiteY5" fmla="*/ 917713 h 1106556"/>
              <a:gd name="connsiteX6" fmla="*/ 318052 w 1311223"/>
              <a:gd name="connsiteY6" fmla="*/ 858078 h 1106556"/>
              <a:gd name="connsiteX7" fmla="*/ 387626 w 1311223"/>
              <a:gd name="connsiteY7" fmla="*/ 868017 h 1106556"/>
              <a:gd name="connsiteX8" fmla="*/ 437322 w 1311223"/>
              <a:gd name="connsiteY8" fmla="*/ 838200 h 1106556"/>
              <a:gd name="connsiteX9" fmla="*/ 457200 w 1311223"/>
              <a:gd name="connsiteY9" fmla="*/ 808382 h 1106556"/>
              <a:gd name="connsiteX10" fmla="*/ 487017 w 1311223"/>
              <a:gd name="connsiteY10" fmla="*/ 788504 h 1106556"/>
              <a:gd name="connsiteX11" fmla="*/ 566530 w 1311223"/>
              <a:gd name="connsiteY11" fmla="*/ 708991 h 1106556"/>
              <a:gd name="connsiteX12" fmla="*/ 605385 w 1311223"/>
              <a:gd name="connsiteY12" fmla="*/ 695702 h 1106556"/>
              <a:gd name="connsiteX13" fmla="*/ 640326 w 1311223"/>
              <a:gd name="connsiteY13" fmla="*/ 621603 h 1106556"/>
              <a:gd name="connsiteX14" fmla="*/ 719552 w 1311223"/>
              <a:gd name="connsiteY14" fmla="*/ 574073 h 1106556"/>
              <a:gd name="connsiteX15" fmla="*/ 765313 w 1311223"/>
              <a:gd name="connsiteY15" fmla="*/ 430696 h 1106556"/>
              <a:gd name="connsiteX16" fmla="*/ 785191 w 1311223"/>
              <a:gd name="connsiteY16" fmla="*/ 410817 h 1106556"/>
              <a:gd name="connsiteX17" fmla="*/ 853849 w 1311223"/>
              <a:gd name="connsiteY17" fmla="*/ 336024 h 1106556"/>
              <a:gd name="connsiteX18" fmla="*/ 943606 w 1311223"/>
              <a:gd name="connsiteY18" fmla="*/ 253654 h 1106556"/>
              <a:gd name="connsiteX19" fmla="*/ 1013791 w 1311223"/>
              <a:gd name="connsiteY19" fmla="*/ 192156 h 1106556"/>
              <a:gd name="connsiteX20" fmla="*/ 1123122 w 1311223"/>
              <a:gd name="connsiteY20" fmla="*/ 102704 h 1106556"/>
              <a:gd name="connsiteX21" fmla="*/ 1151446 w 1311223"/>
              <a:gd name="connsiteY21" fmla="*/ 46926 h 1106556"/>
              <a:gd name="connsiteX22" fmla="*/ 1306538 w 1311223"/>
              <a:gd name="connsiteY22" fmla="*/ 24056 h 1106556"/>
              <a:gd name="connsiteX23" fmla="*/ 1282148 w 1311223"/>
              <a:gd name="connsiteY23" fmla="*/ 3313 h 1106556"/>
              <a:gd name="connsiteX0" fmla="*/ 0 w 1311223"/>
              <a:gd name="connsiteY0" fmla="*/ 1082500 h 1082500"/>
              <a:gd name="connsiteX1" fmla="*/ 49695 w 1311223"/>
              <a:gd name="connsiteY1" fmla="*/ 1012926 h 1082500"/>
              <a:gd name="connsiteX2" fmla="*/ 99391 w 1311223"/>
              <a:gd name="connsiteY2" fmla="*/ 973170 h 1082500"/>
              <a:gd name="connsiteX3" fmla="*/ 129208 w 1311223"/>
              <a:gd name="connsiteY3" fmla="*/ 963231 h 1082500"/>
              <a:gd name="connsiteX4" fmla="*/ 149087 w 1311223"/>
              <a:gd name="connsiteY4" fmla="*/ 943353 h 1082500"/>
              <a:gd name="connsiteX5" fmla="*/ 238539 w 1311223"/>
              <a:gd name="connsiteY5" fmla="*/ 893657 h 1082500"/>
              <a:gd name="connsiteX6" fmla="*/ 318052 w 1311223"/>
              <a:gd name="connsiteY6" fmla="*/ 834022 h 1082500"/>
              <a:gd name="connsiteX7" fmla="*/ 387626 w 1311223"/>
              <a:gd name="connsiteY7" fmla="*/ 843961 h 1082500"/>
              <a:gd name="connsiteX8" fmla="*/ 437322 w 1311223"/>
              <a:gd name="connsiteY8" fmla="*/ 814144 h 1082500"/>
              <a:gd name="connsiteX9" fmla="*/ 457200 w 1311223"/>
              <a:gd name="connsiteY9" fmla="*/ 784326 h 1082500"/>
              <a:gd name="connsiteX10" fmla="*/ 487017 w 1311223"/>
              <a:gd name="connsiteY10" fmla="*/ 764448 h 1082500"/>
              <a:gd name="connsiteX11" fmla="*/ 566530 w 1311223"/>
              <a:gd name="connsiteY11" fmla="*/ 684935 h 1082500"/>
              <a:gd name="connsiteX12" fmla="*/ 605385 w 1311223"/>
              <a:gd name="connsiteY12" fmla="*/ 671646 h 1082500"/>
              <a:gd name="connsiteX13" fmla="*/ 640326 w 1311223"/>
              <a:gd name="connsiteY13" fmla="*/ 597547 h 1082500"/>
              <a:gd name="connsiteX14" fmla="*/ 719552 w 1311223"/>
              <a:gd name="connsiteY14" fmla="*/ 550017 h 1082500"/>
              <a:gd name="connsiteX15" fmla="*/ 765313 w 1311223"/>
              <a:gd name="connsiteY15" fmla="*/ 406640 h 1082500"/>
              <a:gd name="connsiteX16" fmla="*/ 785191 w 1311223"/>
              <a:gd name="connsiteY16" fmla="*/ 386761 h 1082500"/>
              <a:gd name="connsiteX17" fmla="*/ 853849 w 1311223"/>
              <a:gd name="connsiteY17" fmla="*/ 311968 h 1082500"/>
              <a:gd name="connsiteX18" fmla="*/ 943606 w 1311223"/>
              <a:gd name="connsiteY18" fmla="*/ 229598 h 1082500"/>
              <a:gd name="connsiteX19" fmla="*/ 1013791 w 1311223"/>
              <a:gd name="connsiteY19" fmla="*/ 168100 h 1082500"/>
              <a:gd name="connsiteX20" fmla="*/ 1123122 w 1311223"/>
              <a:gd name="connsiteY20" fmla="*/ 78648 h 1082500"/>
              <a:gd name="connsiteX21" fmla="*/ 1151446 w 1311223"/>
              <a:gd name="connsiteY21" fmla="*/ 22870 h 1082500"/>
              <a:gd name="connsiteX22" fmla="*/ 1306538 w 1311223"/>
              <a:gd name="connsiteY22" fmla="*/ 0 h 1082500"/>
              <a:gd name="connsiteX23" fmla="*/ 1236962 w 1311223"/>
              <a:gd name="connsiteY23" fmla="*/ 8779 h 108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11223" h="1082500">
                <a:moveTo>
                  <a:pt x="0" y="1082500"/>
                </a:moveTo>
                <a:cubicBezTo>
                  <a:pt x="23191" y="1012927"/>
                  <a:pt x="0" y="1029493"/>
                  <a:pt x="49695" y="1012926"/>
                </a:cubicBezTo>
                <a:cubicBezTo>
                  <a:pt x="68184" y="994438"/>
                  <a:pt x="74316" y="985707"/>
                  <a:pt x="99391" y="973170"/>
                </a:cubicBezTo>
                <a:cubicBezTo>
                  <a:pt x="108762" y="968485"/>
                  <a:pt x="119269" y="966544"/>
                  <a:pt x="129208" y="963231"/>
                </a:cubicBezTo>
                <a:cubicBezTo>
                  <a:pt x="135834" y="956605"/>
                  <a:pt x="141052" y="948174"/>
                  <a:pt x="149087" y="943353"/>
                </a:cubicBezTo>
                <a:cubicBezTo>
                  <a:pt x="211573" y="905861"/>
                  <a:pt x="147372" y="984824"/>
                  <a:pt x="238539" y="893657"/>
                </a:cubicBezTo>
                <a:cubicBezTo>
                  <a:pt x="295643" y="836553"/>
                  <a:pt x="266010" y="851369"/>
                  <a:pt x="318052" y="834022"/>
                </a:cubicBezTo>
                <a:cubicBezTo>
                  <a:pt x="341243" y="837335"/>
                  <a:pt x="364199" y="843961"/>
                  <a:pt x="387626" y="843961"/>
                </a:cubicBezTo>
                <a:cubicBezTo>
                  <a:pt x="409908" y="843961"/>
                  <a:pt x="424726" y="829889"/>
                  <a:pt x="437322" y="814144"/>
                </a:cubicBezTo>
                <a:cubicBezTo>
                  <a:pt x="444784" y="804816"/>
                  <a:pt x="448753" y="792773"/>
                  <a:pt x="457200" y="784326"/>
                </a:cubicBezTo>
                <a:cubicBezTo>
                  <a:pt x="465646" y="775879"/>
                  <a:pt x="477840" y="772095"/>
                  <a:pt x="487017" y="764448"/>
                </a:cubicBezTo>
                <a:cubicBezTo>
                  <a:pt x="505239" y="747883"/>
                  <a:pt x="548308" y="723035"/>
                  <a:pt x="566530" y="684935"/>
                </a:cubicBezTo>
                <a:cubicBezTo>
                  <a:pt x="570374" y="650335"/>
                  <a:pt x="581891" y="706886"/>
                  <a:pt x="605385" y="671646"/>
                </a:cubicBezTo>
                <a:lnTo>
                  <a:pt x="640326" y="597547"/>
                </a:lnTo>
                <a:cubicBezTo>
                  <a:pt x="643639" y="587608"/>
                  <a:pt x="713266" y="558399"/>
                  <a:pt x="719552" y="550017"/>
                </a:cubicBezTo>
                <a:cubicBezTo>
                  <a:pt x="740383" y="518199"/>
                  <a:pt x="754373" y="433849"/>
                  <a:pt x="765313" y="406640"/>
                </a:cubicBezTo>
                <a:cubicBezTo>
                  <a:pt x="771939" y="400014"/>
                  <a:pt x="781000" y="395143"/>
                  <a:pt x="785191" y="386761"/>
                </a:cubicBezTo>
                <a:cubicBezTo>
                  <a:pt x="802184" y="352775"/>
                  <a:pt x="821769" y="331216"/>
                  <a:pt x="853849" y="311968"/>
                </a:cubicBezTo>
                <a:cubicBezTo>
                  <a:pt x="877040" y="283807"/>
                  <a:pt x="912132" y="252789"/>
                  <a:pt x="943606" y="229598"/>
                </a:cubicBezTo>
                <a:cubicBezTo>
                  <a:pt x="970110" y="208063"/>
                  <a:pt x="980660" y="191291"/>
                  <a:pt x="1013791" y="168100"/>
                </a:cubicBezTo>
                <a:cubicBezTo>
                  <a:pt x="1041584" y="140308"/>
                  <a:pt x="1083560" y="91835"/>
                  <a:pt x="1123122" y="78648"/>
                </a:cubicBezTo>
                <a:cubicBezTo>
                  <a:pt x="1164271" y="64932"/>
                  <a:pt x="1112912" y="48559"/>
                  <a:pt x="1151446" y="22870"/>
                </a:cubicBezTo>
                <a:cubicBezTo>
                  <a:pt x="1182015" y="9762"/>
                  <a:pt x="1284754" y="7269"/>
                  <a:pt x="1306538" y="0"/>
                </a:cubicBezTo>
                <a:cubicBezTo>
                  <a:pt x="1311223" y="0"/>
                  <a:pt x="1240275" y="5466"/>
                  <a:pt x="1236962" y="8779"/>
                </a:cubicBezTo>
              </a:path>
            </a:pathLst>
          </a:custGeom>
          <a:noFill/>
          <a:ln w="60325" cap="flat" cmpd="sng" algn="ctr">
            <a:solidFill>
              <a:srgbClr val="1D0D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7874"/>
            <a:endParaRPr lang="ru-RU" sz="13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3" name="Группа 46"/>
          <p:cNvGrpSpPr/>
          <p:nvPr/>
        </p:nvGrpSpPr>
        <p:grpSpPr>
          <a:xfrm>
            <a:off x="3429498" y="2176114"/>
            <a:ext cx="3497982" cy="1924689"/>
            <a:chOff x="4588441" y="2762375"/>
            <a:chExt cx="3431742" cy="1854741"/>
          </a:xfrm>
        </p:grpSpPr>
        <p:sp>
          <p:nvSpPr>
            <p:cNvPr id="48" name="Полилиния 47"/>
            <p:cNvSpPr/>
            <p:nvPr/>
          </p:nvSpPr>
          <p:spPr bwMode="auto">
            <a:xfrm>
              <a:off x="4588441" y="2762375"/>
              <a:ext cx="2567694" cy="1738721"/>
            </a:xfrm>
            <a:custGeom>
              <a:avLst/>
              <a:gdLst>
                <a:gd name="connsiteX0" fmla="*/ 69573 w 2365513"/>
                <a:gd name="connsiteY0" fmla="*/ 8692 h 1668527"/>
                <a:gd name="connsiteX1" fmla="*/ 139147 w 2365513"/>
                <a:gd name="connsiteY1" fmla="*/ 38510 h 1668527"/>
                <a:gd name="connsiteX2" fmla="*/ 198782 w 2365513"/>
                <a:gd name="connsiteY2" fmla="*/ 88205 h 1668527"/>
                <a:gd name="connsiteX3" fmla="*/ 228600 w 2365513"/>
                <a:gd name="connsiteY3" fmla="*/ 78266 h 1668527"/>
                <a:gd name="connsiteX4" fmla="*/ 238539 w 2365513"/>
                <a:gd name="connsiteY4" fmla="*/ 147840 h 1668527"/>
                <a:gd name="connsiteX5" fmla="*/ 188843 w 2365513"/>
                <a:gd name="connsiteY5" fmla="*/ 157779 h 1668527"/>
                <a:gd name="connsiteX6" fmla="*/ 149087 w 2365513"/>
                <a:gd name="connsiteY6" fmla="*/ 207475 h 1668527"/>
                <a:gd name="connsiteX7" fmla="*/ 99391 w 2365513"/>
                <a:gd name="connsiteY7" fmla="*/ 247231 h 1668527"/>
                <a:gd name="connsiteX8" fmla="*/ 89452 w 2365513"/>
                <a:gd name="connsiteY8" fmla="*/ 277049 h 1668527"/>
                <a:gd name="connsiteX9" fmla="*/ 149087 w 2365513"/>
                <a:gd name="connsiteY9" fmla="*/ 306866 h 1668527"/>
                <a:gd name="connsiteX10" fmla="*/ 129208 w 2365513"/>
                <a:gd name="connsiteY10" fmla="*/ 326744 h 1668527"/>
                <a:gd name="connsiteX11" fmla="*/ 119269 w 2365513"/>
                <a:gd name="connsiteY11" fmla="*/ 356562 h 1668527"/>
                <a:gd name="connsiteX12" fmla="*/ 89452 w 2365513"/>
                <a:gd name="connsiteY12" fmla="*/ 376440 h 1668527"/>
                <a:gd name="connsiteX13" fmla="*/ 69573 w 2365513"/>
                <a:gd name="connsiteY13" fmla="*/ 406257 h 1668527"/>
                <a:gd name="connsiteX14" fmla="*/ 29817 w 2365513"/>
                <a:gd name="connsiteY14" fmla="*/ 455953 h 1668527"/>
                <a:gd name="connsiteX15" fmla="*/ 0 w 2365513"/>
                <a:gd name="connsiteY15" fmla="*/ 565283 h 1668527"/>
                <a:gd name="connsiteX16" fmla="*/ 9939 w 2365513"/>
                <a:gd name="connsiteY16" fmla="*/ 595101 h 1668527"/>
                <a:gd name="connsiteX17" fmla="*/ 69573 w 2365513"/>
                <a:gd name="connsiteY17" fmla="*/ 624918 h 1668527"/>
                <a:gd name="connsiteX18" fmla="*/ 99391 w 2365513"/>
                <a:gd name="connsiteY18" fmla="*/ 684553 h 1668527"/>
                <a:gd name="connsiteX19" fmla="*/ 129208 w 2365513"/>
                <a:gd name="connsiteY19" fmla="*/ 694492 h 1668527"/>
                <a:gd name="connsiteX20" fmla="*/ 178904 w 2365513"/>
                <a:gd name="connsiteY20" fmla="*/ 734249 h 1668527"/>
                <a:gd name="connsiteX21" fmla="*/ 188843 w 2365513"/>
                <a:gd name="connsiteY21" fmla="*/ 764066 h 1668527"/>
                <a:gd name="connsiteX22" fmla="*/ 238539 w 2365513"/>
                <a:gd name="connsiteY22" fmla="*/ 774005 h 1668527"/>
                <a:gd name="connsiteX23" fmla="*/ 278295 w 2365513"/>
                <a:gd name="connsiteY23" fmla="*/ 783944 h 1668527"/>
                <a:gd name="connsiteX24" fmla="*/ 337930 w 2365513"/>
                <a:gd name="connsiteY24" fmla="*/ 803823 h 1668527"/>
                <a:gd name="connsiteX25" fmla="*/ 397565 w 2365513"/>
                <a:gd name="connsiteY25" fmla="*/ 843579 h 1668527"/>
                <a:gd name="connsiteX26" fmla="*/ 457200 w 2365513"/>
                <a:gd name="connsiteY26" fmla="*/ 873397 h 1668527"/>
                <a:gd name="connsiteX27" fmla="*/ 467139 w 2365513"/>
                <a:gd name="connsiteY27" fmla="*/ 903214 h 1668527"/>
                <a:gd name="connsiteX28" fmla="*/ 506895 w 2365513"/>
                <a:gd name="connsiteY28" fmla="*/ 952910 h 1668527"/>
                <a:gd name="connsiteX29" fmla="*/ 536713 w 2365513"/>
                <a:gd name="connsiteY29" fmla="*/ 972788 h 1668527"/>
                <a:gd name="connsiteX30" fmla="*/ 596347 w 2365513"/>
                <a:gd name="connsiteY30" fmla="*/ 982727 h 1668527"/>
                <a:gd name="connsiteX31" fmla="*/ 626165 w 2365513"/>
                <a:gd name="connsiteY31" fmla="*/ 992666 h 1668527"/>
                <a:gd name="connsiteX32" fmla="*/ 636104 w 2365513"/>
                <a:gd name="connsiteY32" fmla="*/ 1121875 h 1668527"/>
                <a:gd name="connsiteX33" fmla="*/ 695739 w 2365513"/>
                <a:gd name="connsiteY33" fmla="*/ 1131814 h 1668527"/>
                <a:gd name="connsiteX34" fmla="*/ 755373 w 2365513"/>
                <a:gd name="connsiteY34" fmla="*/ 1101997 h 1668527"/>
                <a:gd name="connsiteX35" fmla="*/ 805069 w 2365513"/>
                <a:gd name="connsiteY35" fmla="*/ 1111936 h 1668527"/>
                <a:gd name="connsiteX36" fmla="*/ 864704 w 2365513"/>
                <a:gd name="connsiteY36" fmla="*/ 1131814 h 1668527"/>
                <a:gd name="connsiteX37" fmla="*/ 934278 w 2365513"/>
                <a:gd name="connsiteY37" fmla="*/ 1141753 h 1668527"/>
                <a:gd name="connsiteX38" fmla="*/ 974034 w 2365513"/>
                <a:gd name="connsiteY38" fmla="*/ 1151692 h 1668527"/>
                <a:gd name="connsiteX39" fmla="*/ 1093304 w 2365513"/>
                <a:gd name="connsiteY39" fmla="*/ 1161631 h 1668527"/>
                <a:gd name="connsiteX40" fmla="*/ 1182756 w 2365513"/>
                <a:gd name="connsiteY40" fmla="*/ 1171570 h 1668527"/>
                <a:gd name="connsiteX41" fmla="*/ 1242391 w 2365513"/>
                <a:gd name="connsiteY41" fmla="*/ 1191449 h 1668527"/>
                <a:gd name="connsiteX42" fmla="*/ 1302026 w 2365513"/>
                <a:gd name="connsiteY42" fmla="*/ 1221266 h 1668527"/>
                <a:gd name="connsiteX43" fmla="*/ 1441173 w 2365513"/>
                <a:gd name="connsiteY43" fmla="*/ 1231205 h 1668527"/>
                <a:gd name="connsiteX44" fmla="*/ 1540565 w 2365513"/>
                <a:gd name="connsiteY44" fmla="*/ 1241144 h 1668527"/>
                <a:gd name="connsiteX45" fmla="*/ 1610139 w 2365513"/>
                <a:gd name="connsiteY45" fmla="*/ 1261023 h 1668527"/>
                <a:gd name="connsiteX46" fmla="*/ 1639956 w 2365513"/>
                <a:gd name="connsiteY46" fmla="*/ 1251083 h 1668527"/>
                <a:gd name="connsiteX47" fmla="*/ 1689652 w 2365513"/>
                <a:gd name="connsiteY47" fmla="*/ 1261023 h 1668527"/>
                <a:gd name="connsiteX48" fmla="*/ 1719469 w 2365513"/>
                <a:gd name="connsiteY48" fmla="*/ 1270962 h 1668527"/>
                <a:gd name="connsiteX49" fmla="*/ 1709530 w 2365513"/>
                <a:gd name="connsiteY49" fmla="*/ 1300779 h 1668527"/>
                <a:gd name="connsiteX50" fmla="*/ 1739347 w 2365513"/>
                <a:gd name="connsiteY50" fmla="*/ 1320657 h 1668527"/>
                <a:gd name="connsiteX51" fmla="*/ 1779104 w 2365513"/>
                <a:gd name="connsiteY51" fmla="*/ 1330597 h 1668527"/>
                <a:gd name="connsiteX52" fmla="*/ 1848678 w 2365513"/>
                <a:gd name="connsiteY52" fmla="*/ 1350475 h 1668527"/>
                <a:gd name="connsiteX53" fmla="*/ 1868556 w 2365513"/>
                <a:gd name="connsiteY53" fmla="*/ 1380292 h 1668527"/>
                <a:gd name="connsiteX54" fmla="*/ 1967947 w 2365513"/>
                <a:gd name="connsiteY54" fmla="*/ 1390231 h 1668527"/>
                <a:gd name="connsiteX55" fmla="*/ 2017643 w 2365513"/>
                <a:gd name="connsiteY55" fmla="*/ 1400170 h 1668527"/>
                <a:gd name="connsiteX56" fmla="*/ 2047460 w 2365513"/>
                <a:gd name="connsiteY56" fmla="*/ 1410110 h 1668527"/>
                <a:gd name="connsiteX57" fmla="*/ 2107095 w 2365513"/>
                <a:gd name="connsiteY57" fmla="*/ 1420049 h 1668527"/>
                <a:gd name="connsiteX58" fmla="*/ 2186608 w 2365513"/>
                <a:gd name="connsiteY58" fmla="*/ 1459805 h 1668527"/>
                <a:gd name="connsiteX59" fmla="*/ 2196547 w 2365513"/>
                <a:gd name="connsiteY59" fmla="*/ 1489623 h 1668527"/>
                <a:gd name="connsiteX60" fmla="*/ 2216426 w 2365513"/>
                <a:gd name="connsiteY60" fmla="*/ 1509501 h 1668527"/>
                <a:gd name="connsiteX61" fmla="*/ 2295939 w 2365513"/>
                <a:gd name="connsiteY61" fmla="*/ 1569136 h 1668527"/>
                <a:gd name="connsiteX62" fmla="*/ 2325756 w 2365513"/>
                <a:gd name="connsiteY62" fmla="*/ 1628770 h 1668527"/>
                <a:gd name="connsiteX63" fmla="*/ 2335695 w 2365513"/>
                <a:gd name="connsiteY63" fmla="*/ 1658588 h 1668527"/>
                <a:gd name="connsiteX64" fmla="*/ 2365513 w 2365513"/>
                <a:gd name="connsiteY64" fmla="*/ 1668527 h 1668527"/>
                <a:gd name="connsiteX0" fmla="*/ 69573 w 2365513"/>
                <a:gd name="connsiteY0" fmla="*/ 8692 h 1668527"/>
                <a:gd name="connsiteX1" fmla="*/ 139147 w 2365513"/>
                <a:gd name="connsiteY1" fmla="*/ 38510 h 1668527"/>
                <a:gd name="connsiteX2" fmla="*/ 198782 w 2365513"/>
                <a:gd name="connsiteY2" fmla="*/ 88205 h 1668527"/>
                <a:gd name="connsiteX3" fmla="*/ 228600 w 2365513"/>
                <a:gd name="connsiteY3" fmla="*/ 78266 h 1668527"/>
                <a:gd name="connsiteX4" fmla="*/ 238539 w 2365513"/>
                <a:gd name="connsiteY4" fmla="*/ 147840 h 1668527"/>
                <a:gd name="connsiteX5" fmla="*/ 188843 w 2365513"/>
                <a:gd name="connsiteY5" fmla="*/ 157779 h 1668527"/>
                <a:gd name="connsiteX6" fmla="*/ 149087 w 2365513"/>
                <a:gd name="connsiteY6" fmla="*/ 207475 h 1668527"/>
                <a:gd name="connsiteX7" fmla="*/ 99391 w 2365513"/>
                <a:gd name="connsiteY7" fmla="*/ 247231 h 1668527"/>
                <a:gd name="connsiteX8" fmla="*/ 89452 w 2365513"/>
                <a:gd name="connsiteY8" fmla="*/ 277049 h 1668527"/>
                <a:gd name="connsiteX9" fmla="*/ 149087 w 2365513"/>
                <a:gd name="connsiteY9" fmla="*/ 306866 h 1668527"/>
                <a:gd name="connsiteX10" fmla="*/ 129208 w 2365513"/>
                <a:gd name="connsiteY10" fmla="*/ 326744 h 1668527"/>
                <a:gd name="connsiteX11" fmla="*/ 119269 w 2365513"/>
                <a:gd name="connsiteY11" fmla="*/ 356562 h 1668527"/>
                <a:gd name="connsiteX12" fmla="*/ 89452 w 2365513"/>
                <a:gd name="connsiteY12" fmla="*/ 376440 h 1668527"/>
                <a:gd name="connsiteX13" fmla="*/ 69573 w 2365513"/>
                <a:gd name="connsiteY13" fmla="*/ 406257 h 1668527"/>
                <a:gd name="connsiteX14" fmla="*/ 29817 w 2365513"/>
                <a:gd name="connsiteY14" fmla="*/ 455953 h 1668527"/>
                <a:gd name="connsiteX15" fmla="*/ 0 w 2365513"/>
                <a:gd name="connsiteY15" fmla="*/ 565283 h 1668527"/>
                <a:gd name="connsiteX16" fmla="*/ 9939 w 2365513"/>
                <a:gd name="connsiteY16" fmla="*/ 595101 h 1668527"/>
                <a:gd name="connsiteX17" fmla="*/ 69573 w 2365513"/>
                <a:gd name="connsiteY17" fmla="*/ 624918 h 1668527"/>
                <a:gd name="connsiteX18" fmla="*/ 99391 w 2365513"/>
                <a:gd name="connsiteY18" fmla="*/ 684553 h 1668527"/>
                <a:gd name="connsiteX19" fmla="*/ 129208 w 2365513"/>
                <a:gd name="connsiteY19" fmla="*/ 694492 h 1668527"/>
                <a:gd name="connsiteX20" fmla="*/ 178904 w 2365513"/>
                <a:gd name="connsiteY20" fmla="*/ 734249 h 1668527"/>
                <a:gd name="connsiteX21" fmla="*/ 188843 w 2365513"/>
                <a:gd name="connsiteY21" fmla="*/ 764066 h 1668527"/>
                <a:gd name="connsiteX22" fmla="*/ 238539 w 2365513"/>
                <a:gd name="connsiteY22" fmla="*/ 774005 h 1668527"/>
                <a:gd name="connsiteX23" fmla="*/ 278295 w 2365513"/>
                <a:gd name="connsiteY23" fmla="*/ 783944 h 1668527"/>
                <a:gd name="connsiteX24" fmla="*/ 337930 w 2365513"/>
                <a:gd name="connsiteY24" fmla="*/ 803823 h 1668527"/>
                <a:gd name="connsiteX25" fmla="*/ 397565 w 2365513"/>
                <a:gd name="connsiteY25" fmla="*/ 843579 h 1668527"/>
                <a:gd name="connsiteX26" fmla="*/ 457200 w 2365513"/>
                <a:gd name="connsiteY26" fmla="*/ 873397 h 1668527"/>
                <a:gd name="connsiteX27" fmla="*/ 467139 w 2365513"/>
                <a:gd name="connsiteY27" fmla="*/ 903214 h 1668527"/>
                <a:gd name="connsiteX28" fmla="*/ 506895 w 2365513"/>
                <a:gd name="connsiteY28" fmla="*/ 952910 h 1668527"/>
                <a:gd name="connsiteX29" fmla="*/ 536713 w 2365513"/>
                <a:gd name="connsiteY29" fmla="*/ 972788 h 1668527"/>
                <a:gd name="connsiteX30" fmla="*/ 596347 w 2365513"/>
                <a:gd name="connsiteY30" fmla="*/ 982727 h 1668527"/>
                <a:gd name="connsiteX31" fmla="*/ 626165 w 2365513"/>
                <a:gd name="connsiteY31" fmla="*/ 992666 h 1668527"/>
                <a:gd name="connsiteX32" fmla="*/ 593665 w 2365513"/>
                <a:gd name="connsiteY32" fmla="*/ 1037725 h 1668527"/>
                <a:gd name="connsiteX33" fmla="*/ 636104 w 2365513"/>
                <a:gd name="connsiteY33" fmla="*/ 1121875 h 1668527"/>
                <a:gd name="connsiteX34" fmla="*/ 695739 w 2365513"/>
                <a:gd name="connsiteY34" fmla="*/ 1131814 h 1668527"/>
                <a:gd name="connsiteX35" fmla="*/ 755373 w 2365513"/>
                <a:gd name="connsiteY35" fmla="*/ 1101997 h 1668527"/>
                <a:gd name="connsiteX36" fmla="*/ 805069 w 2365513"/>
                <a:gd name="connsiteY36" fmla="*/ 1111936 h 1668527"/>
                <a:gd name="connsiteX37" fmla="*/ 864704 w 2365513"/>
                <a:gd name="connsiteY37" fmla="*/ 1131814 h 1668527"/>
                <a:gd name="connsiteX38" fmla="*/ 934278 w 2365513"/>
                <a:gd name="connsiteY38" fmla="*/ 1141753 h 1668527"/>
                <a:gd name="connsiteX39" fmla="*/ 974034 w 2365513"/>
                <a:gd name="connsiteY39" fmla="*/ 1151692 h 1668527"/>
                <a:gd name="connsiteX40" fmla="*/ 1093304 w 2365513"/>
                <a:gd name="connsiteY40" fmla="*/ 1161631 h 1668527"/>
                <a:gd name="connsiteX41" fmla="*/ 1182756 w 2365513"/>
                <a:gd name="connsiteY41" fmla="*/ 1171570 h 1668527"/>
                <a:gd name="connsiteX42" fmla="*/ 1242391 w 2365513"/>
                <a:gd name="connsiteY42" fmla="*/ 1191449 h 1668527"/>
                <a:gd name="connsiteX43" fmla="*/ 1302026 w 2365513"/>
                <a:gd name="connsiteY43" fmla="*/ 1221266 h 1668527"/>
                <a:gd name="connsiteX44" fmla="*/ 1441173 w 2365513"/>
                <a:gd name="connsiteY44" fmla="*/ 1231205 h 1668527"/>
                <a:gd name="connsiteX45" fmla="*/ 1540565 w 2365513"/>
                <a:gd name="connsiteY45" fmla="*/ 1241144 h 1668527"/>
                <a:gd name="connsiteX46" fmla="*/ 1610139 w 2365513"/>
                <a:gd name="connsiteY46" fmla="*/ 1261023 h 1668527"/>
                <a:gd name="connsiteX47" fmla="*/ 1639956 w 2365513"/>
                <a:gd name="connsiteY47" fmla="*/ 1251083 h 1668527"/>
                <a:gd name="connsiteX48" fmla="*/ 1689652 w 2365513"/>
                <a:gd name="connsiteY48" fmla="*/ 1261023 h 1668527"/>
                <a:gd name="connsiteX49" fmla="*/ 1719469 w 2365513"/>
                <a:gd name="connsiteY49" fmla="*/ 1270962 h 1668527"/>
                <a:gd name="connsiteX50" fmla="*/ 1709530 w 2365513"/>
                <a:gd name="connsiteY50" fmla="*/ 1300779 h 1668527"/>
                <a:gd name="connsiteX51" fmla="*/ 1739347 w 2365513"/>
                <a:gd name="connsiteY51" fmla="*/ 1320657 h 1668527"/>
                <a:gd name="connsiteX52" fmla="*/ 1779104 w 2365513"/>
                <a:gd name="connsiteY52" fmla="*/ 1330597 h 1668527"/>
                <a:gd name="connsiteX53" fmla="*/ 1848678 w 2365513"/>
                <a:gd name="connsiteY53" fmla="*/ 1350475 h 1668527"/>
                <a:gd name="connsiteX54" fmla="*/ 1868556 w 2365513"/>
                <a:gd name="connsiteY54" fmla="*/ 1380292 h 1668527"/>
                <a:gd name="connsiteX55" fmla="*/ 1967947 w 2365513"/>
                <a:gd name="connsiteY55" fmla="*/ 1390231 h 1668527"/>
                <a:gd name="connsiteX56" fmla="*/ 2017643 w 2365513"/>
                <a:gd name="connsiteY56" fmla="*/ 1400170 h 1668527"/>
                <a:gd name="connsiteX57" fmla="*/ 2047460 w 2365513"/>
                <a:gd name="connsiteY57" fmla="*/ 1410110 h 1668527"/>
                <a:gd name="connsiteX58" fmla="*/ 2107095 w 2365513"/>
                <a:gd name="connsiteY58" fmla="*/ 1420049 h 1668527"/>
                <a:gd name="connsiteX59" fmla="*/ 2186608 w 2365513"/>
                <a:gd name="connsiteY59" fmla="*/ 1459805 h 1668527"/>
                <a:gd name="connsiteX60" fmla="*/ 2196547 w 2365513"/>
                <a:gd name="connsiteY60" fmla="*/ 1489623 h 1668527"/>
                <a:gd name="connsiteX61" fmla="*/ 2216426 w 2365513"/>
                <a:gd name="connsiteY61" fmla="*/ 1509501 h 1668527"/>
                <a:gd name="connsiteX62" fmla="*/ 2295939 w 2365513"/>
                <a:gd name="connsiteY62" fmla="*/ 1569136 h 1668527"/>
                <a:gd name="connsiteX63" fmla="*/ 2325756 w 2365513"/>
                <a:gd name="connsiteY63" fmla="*/ 1628770 h 1668527"/>
                <a:gd name="connsiteX64" fmla="*/ 2335695 w 2365513"/>
                <a:gd name="connsiteY64" fmla="*/ 1658588 h 1668527"/>
                <a:gd name="connsiteX65" fmla="*/ 2365513 w 2365513"/>
                <a:gd name="connsiteY65" fmla="*/ 1668527 h 1668527"/>
                <a:gd name="connsiteX0" fmla="*/ 69573 w 2365513"/>
                <a:gd name="connsiteY0" fmla="*/ 8692 h 1668527"/>
                <a:gd name="connsiteX1" fmla="*/ 139147 w 2365513"/>
                <a:gd name="connsiteY1" fmla="*/ 38510 h 1668527"/>
                <a:gd name="connsiteX2" fmla="*/ 198782 w 2365513"/>
                <a:gd name="connsiteY2" fmla="*/ 88205 h 1668527"/>
                <a:gd name="connsiteX3" fmla="*/ 228600 w 2365513"/>
                <a:gd name="connsiteY3" fmla="*/ 78266 h 1668527"/>
                <a:gd name="connsiteX4" fmla="*/ 238539 w 2365513"/>
                <a:gd name="connsiteY4" fmla="*/ 147840 h 1668527"/>
                <a:gd name="connsiteX5" fmla="*/ 188843 w 2365513"/>
                <a:gd name="connsiteY5" fmla="*/ 157779 h 1668527"/>
                <a:gd name="connsiteX6" fmla="*/ 149087 w 2365513"/>
                <a:gd name="connsiteY6" fmla="*/ 207475 h 1668527"/>
                <a:gd name="connsiteX7" fmla="*/ 99391 w 2365513"/>
                <a:gd name="connsiteY7" fmla="*/ 247231 h 1668527"/>
                <a:gd name="connsiteX8" fmla="*/ 89452 w 2365513"/>
                <a:gd name="connsiteY8" fmla="*/ 277049 h 1668527"/>
                <a:gd name="connsiteX9" fmla="*/ 149087 w 2365513"/>
                <a:gd name="connsiteY9" fmla="*/ 306866 h 1668527"/>
                <a:gd name="connsiteX10" fmla="*/ 129208 w 2365513"/>
                <a:gd name="connsiteY10" fmla="*/ 326744 h 1668527"/>
                <a:gd name="connsiteX11" fmla="*/ 119269 w 2365513"/>
                <a:gd name="connsiteY11" fmla="*/ 356562 h 1668527"/>
                <a:gd name="connsiteX12" fmla="*/ 89452 w 2365513"/>
                <a:gd name="connsiteY12" fmla="*/ 376440 h 1668527"/>
                <a:gd name="connsiteX13" fmla="*/ 69573 w 2365513"/>
                <a:gd name="connsiteY13" fmla="*/ 406257 h 1668527"/>
                <a:gd name="connsiteX14" fmla="*/ 29817 w 2365513"/>
                <a:gd name="connsiteY14" fmla="*/ 455953 h 1668527"/>
                <a:gd name="connsiteX15" fmla="*/ 0 w 2365513"/>
                <a:gd name="connsiteY15" fmla="*/ 565283 h 1668527"/>
                <a:gd name="connsiteX16" fmla="*/ 9939 w 2365513"/>
                <a:gd name="connsiteY16" fmla="*/ 595101 h 1668527"/>
                <a:gd name="connsiteX17" fmla="*/ 69573 w 2365513"/>
                <a:gd name="connsiteY17" fmla="*/ 624918 h 1668527"/>
                <a:gd name="connsiteX18" fmla="*/ 99391 w 2365513"/>
                <a:gd name="connsiteY18" fmla="*/ 684553 h 1668527"/>
                <a:gd name="connsiteX19" fmla="*/ 129208 w 2365513"/>
                <a:gd name="connsiteY19" fmla="*/ 694492 h 1668527"/>
                <a:gd name="connsiteX20" fmla="*/ 178904 w 2365513"/>
                <a:gd name="connsiteY20" fmla="*/ 734249 h 1668527"/>
                <a:gd name="connsiteX21" fmla="*/ 188843 w 2365513"/>
                <a:gd name="connsiteY21" fmla="*/ 764066 h 1668527"/>
                <a:gd name="connsiteX22" fmla="*/ 238539 w 2365513"/>
                <a:gd name="connsiteY22" fmla="*/ 774005 h 1668527"/>
                <a:gd name="connsiteX23" fmla="*/ 278295 w 2365513"/>
                <a:gd name="connsiteY23" fmla="*/ 783944 h 1668527"/>
                <a:gd name="connsiteX24" fmla="*/ 337930 w 2365513"/>
                <a:gd name="connsiteY24" fmla="*/ 803823 h 1668527"/>
                <a:gd name="connsiteX25" fmla="*/ 397565 w 2365513"/>
                <a:gd name="connsiteY25" fmla="*/ 843579 h 1668527"/>
                <a:gd name="connsiteX26" fmla="*/ 457200 w 2365513"/>
                <a:gd name="connsiteY26" fmla="*/ 873397 h 1668527"/>
                <a:gd name="connsiteX27" fmla="*/ 467139 w 2365513"/>
                <a:gd name="connsiteY27" fmla="*/ 903214 h 1668527"/>
                <a:gd name="connsiteX28" fmla="*/ 506895 w 2365513"/>
                <a:gd name="connsiteY28" fmla="*/ 952910 h 1668527"/>
                <a:gd name="connsiteX29" fmla="*/ 536713 w 2365513"/>
                <a:gd name="connsiteY29" fmla="*/ 972788 h 1668527"/>
                <a:gd name="connsiteX30" fmla="*/ 596347 w 2365513"/>
                <a:gd name="connsiteY30" fmla="*/ 982727 h 1668527"/>
                <a:gd name="connsiteX31" fmla="*/ 593665 w 2365513"/>
                <a:gd name="connsiteY31" fmla="*/ 1037725 h 1668527"/>
                <a:gd name="connsiteX32" fmla="*/ 636104 w 2365513"/>
                <a:gd name="connsiteY32" fmla="*/ 1121875 h 1668527"/>
                <a:gd name="connsiteX33" fmla="*/ 695739 w 2365513"/>
                <a:gd name="connsiteY33" fmla="*/ 1131814 h 1668527"/>
                <a:gd name="connsiteX34" fmla="*/ 755373 w 2365513"/>
                <a:gd name="connsiteY34" fmla="*/ 1101997 h 1668527"/>
                <a:gd name="connsiteX35" fmla="*/ 805069 w 2365513"/>
                <a:gd name="connsiteY35" fmla="*/ 1111936 h 1668527"/>
                <a:gd name="connsiteX36" fmla="*/ 864704 w 2365513"/>
                <a:gd name="connsiteY36" fmla="*/ 1131814 h 1668527"/>
                <a:gd name="connsiteX37" fmla="*/ 934278 w 2365513"/>
                <a:gd name="connsiteY37" fmla="*/ 1141753 h 1668527"/>
                <a:gd name="connsiteX38" fmla="*/ 974034 w 2365513"/>
                <a:gd name="connsiteY38" fmla="*/ 1151692 h 1668527"/>
                <a:gd name="connsiteX39" fmla="*/ 1093304 w 2365513"/>
                <a:gd name="connsiteY39" fmla="*/ 1161631 h 1668527"/>
                <a:gd name="connsiteX40" fmla="*/ 1182756 w 2365513"/>
                <a:gd name="connsiteY40" fmla="*/ 1171570 h 1668527"/>
                <a:gd name="connsiteX41" fmla="*/ 1242391 w 2365513"/>
                <a:gd name="connsiteY41" fmla="*/ 1191449 h 1668527"/>
                <a:gd name="connsiteX42" fmla="*/ 1302026 w 2365513"/>
                <a:gd name="connsiteY42" fmla="*/ 1221266 h 1668527"/>
                <a:gd name="connsiteX43" fmla="*/ 1441173 w 2365513"/>
                <a:gd name="connsiteY43" fmla="*/ 1231205 h 1668527"/>
                <a:gd name="connsiteX44" fmla="*/ 1540565 w 2365513"/>
                <a:gd name="connsiteY44" fmla="*/ 1241144 h 1668527"/>
                <a:gd name="connsiteX45" fmla="*/ 1610139 w 2365513"/>
                <a:gd name="connsiteY45" fmla="*/ 1261023 h 1668527"/>
                <a:gd name="connsiteX46" fmla="*/ 1639956 w 2365513"/>
                <a:gd name="connsiteY46" fmla="*/ 1251083 h 1668527"/>
                <a:gd name="connsiteX47" fmla="*/ 1689652 w 2365513"/>
                <a:gd name="connsiteY47" fmla="*/ 1261023 h 1668527"/>
                <a:gd name="connsiteX48" fmla="*/ 1719469 w 2365513"/>
                <a:gd name="connsiteY48" fmla="*/ 1270962 h 1668527"/>
                <a:gd name="connsiteX49" fmla="*/ 1709530 w 2365513"/>
                <a:gd name="connsiteY49" fmla="*/ 1300779 h 1668527"/>
                <a:gd name="connsiteX50" fmla="*/ 1739347 w 2365513"/>
                <a:gd name="connsiteY50" fmla="*/ 1320657 h 1668527"/>
                <a:gd name="connsiteX51" fmla="*/ 1779104 w 2365513"/>
                <a:gd name="connsiteY51" fmla="*/ 1330597 h 1668527"/>
                <a:gd name="connsiteX52" fmla="*/ 1848678 w 2365513"/>
                <a:gd name="connsiteY52" fmla="*/ 1350475 h 1668527"/>
                <a:gd name="connsiteX53" fmla="*/ 1868556 w 2365513"/>
                <a:gd name="connsiteY53" fmla="*/ 1380292 h 1668527"/>
                <a:gd name="connsiteX54" fmla="*/ 1967947 w 2365513"/>
                <a:gd name="connsiteY54" fmla="*/ 1390231 h 1668527"/>
                <a:gd name="connsiteX55" fmla="*/ 2017643 w 2365513"/>
                <a:gd name="connsiteY55" fmla="*/ 1400170 h 1668527"/>
                <a:gd name="connsiteX56" fmla="*/ 2047460 w 2365513"/>
                <a:gd name="connsiteY56" fmla="*/ 1410110 h 1668527"/>
                <a:gd name="connsiteX57" fmla="*/ 2107095 w 2365513"/>
                <a:gd name="connsiteY57" fmla="*/ 1420049 h 1668527"/>
                <a:gd name="connsiteX58" fmla="*/ 2186608 w 2365513"/>
                <a:gd name="connsiteY58" fmla="*/ 1459805 h 1668527"/>
                <a:gd name="connsiteX59" fmla="*/ 2196547 w 2365513"/>
                <a:gd name="connsiteY59" fmla="*/ 1489623 h 1668527"/>
                <a:gd name="connsiteX60" fmla="*/ 2216426 w 2365513"/>
                <a:gd name="connsiteY60" fmla="*/ 1509501 h 1668527"/>
                <a:gd name="connsiteX61" fmla="*/ 2295939 w 2365513"/>
                <a:gd name="connsiteY61" fmla="*/ 1569136 h 1668527"/>
                <a:gd name="connsiteX62" fmla="*/ 2325756 w 2365513"/>
                <a:gd name="connsiteY62" fmla="*/ 1628770 h 1668527"/>
                <a:gd name="connsiteX63" fmla="*/ 2335695 w 2365513"/>
                <a:gd name="connsiteY63" fmla="*/ 1658588 h 1668527"/>
                <a:gd name="connsiteX64" fmla="*/ 2365513 w 2365513"/>
                <a:gd name="connsiteY64" fmla="*/ 1668527 h 1668527"/>
                <a:gd name="connsiteX0" fmla="*/ 69573 w 2365513"/>
                <a:gd name="connsiteY0" fmla="*/ 8692 h 1668527"/>
                <a:gd name="connsiteX1" fmla="*/ 139147 w 2365513"/>
                <a:gd name="connsiteY1" fmla="*/ 38510 h 1668527"/>
                <a:gd name="connsiteX2" fmla="*/ 198782 w 2365513"/>
                <a:gd name="connsiteY2" fmla="*/ 88205 h 1668527"/>
                <a:gd name="connsiteX3" fmla="*/ 228600 w 2365513"/>
                <a:gd name="connsiteY3" fmla="*/ 78266 h 1668527"/>
                <a:gd name="connsiteX4" fmla="*/ 238539 w 2365513"/>
                <a:gd name="connsiteY4" fmla="*/ 147840 h 1668527"/>
                <a:gd name="connsiteX5" fmla="*/ 188843 w 2365513"/>
                <a:gd name="connsiteY5" fmla="*/ 157779 h 1668527"/>
                <a:gd name="connsiteX6" fmla="*/ 149087 w 2365513"/>
                <a:gd name="connsiteY6" fmla="*/ 207475 h 1668527"/>
                <a:gd name="connsiteX7" fmla="*/ 99391 w 2365513"/>
                <a:gd name="connsiteY7" fmla="*/ 247231 h 1668527"/>
                <a:gd name="connsiteX8" fmla="*/ 89452 w 2365513"/>
                <a:gd name="connsiteY8" fmla="*/ 277049 h 1668527"/>
                <a:gd name="connsiteX9" fmla="*/ 149087 w 2365513"/>
                <a:gd name="connsiteY9" fmla="*/ 306866 h 1668527"/>
                <a:gd name="connsiteX10" fmla="*/ 129208 w 2365513"/>
                <a:gd name="connsiteY10" fmla="*/ 326744 h 1668527"/>
                <a:gd name="connsiteX11" fmla="*/ 119269 w 2365513"/>
                <a:gd name="connsiteY11" fmla="*/ 356562 h 1668527"/>
                <a:gd name="connsiteX12" fmla="*/ 89452 w 2365513"/>
                <a:gd name="connsiteY12" fmla="*/ 376440 h 1668527"/>
                <a:gd name="connsiteX13" fmla="*/ 69573 w 2365513"/>
                <a:gd name="connsiteY13" fmla="*/ 406257 h 1668527"/>
                <a:gd name="connsiteX14" fmla="*/ 29817 w 2365513"/>
                <a:gd name="connsiteY14" fmla="*/ 455953 h 1668527"/>
                <a:gd name="connsiteX15" fmla="*/ 0 w 2365513"/>
                <a:gd name="connsiteY15" fmla="*/ 565283 h 1668527"/>
                <a:gd name="connsiteX16" fmla="*/ 9939 w 2365513"/>
                <a:gd name="connsiteY16" fmla="*/ 595101 h 1668527"/>
                <a:gd name="connsiteX17" fmla="*/ 69573 w 2365513"/>
                <a:gd name="connsiteY17" fmla="*/ 624918 h 1668527"/>
                <a:gd name="connsiteX18" fmla="*/ 99391 w 2365513"/>
                <a:gd name="connsiteY18" fmla="*/ 684553 h 1668527"/>
                <a:gd name="connsiteX19" fmla="*/ 129208 w 2365513"/>
                <a:gd name="connsiteY19" fmla="*/ 694492 h 1668527"/>
                <a:gd name="connsiteX20" fmla="*/ 178904 w 2365513"/>
                <a:gd name="connsiteY20" fmla="*/ 734249 h 1668527"/>
                <a:gd name="connsiteX21" fmla="*/ 188843 w 2365513"/>
                <a:gd name="connsiteY21" fmla="*/ 764066 h 1668527"/>
                <a:gd name="connsiteX22" fmla="*/ 238539 w 2365513"/>
                <a:gd name="connsiteY22" fmla="*/ 774005 h 1668527"/>
                <a:gd name="connsiteX23" fmla="*/ 278295 w 2365513"/>
                <a:gd name="connsiteY23" fmla="*/ 783944 h 1668527"/>
                <a:gd name="connsiteX24" fmla="*/ 337930 w 2365513"/>
                <a:gd name="connsiteY24" fmla="*/ 803823 h 1668527"/>
                <a:gd name="connsiteX25" fmla="*/ 397565 w 2365513"/>
                <a:gd name="connsiteY25" fmla="*/ 843579 h 1668527"/>
                <a:gd name="connsiteX26" fmla="*/ 457200 w 2365513"/>
                <a:gd name="connsiteY26" fmla="*/ 873397 h 1668527"/>
                <a:gd name="connsiteX27" fmla="*/ 467139 w 2365513"/>
                <a:gd name="connsiteY27" fmla="*/ 903214 h 1668527"/>
                <a:gd name="connsiteX28" fmla="*/ 506895 w 2365513"/>
                <a:gd name="connsiteY28" fmla="*/ 952910 h 1668527"/>
                <a:gd name="connsiteX29" fmla="*/ 536713 w 2365513"/>
                <a:gd name="connsiteY29" fmla="*/ 972788 h 1668527"/>
                <a:gd name="connsiteX30" fmla="*/ 593665 w 2365513"/>
                <a:gd name="connsiteY30" fmla="*/ 1037725 h 1668527"/>
                <a:gd name="connsiteX31" fmla="*/ 636104 w 2365513"/>
                <a:gd name="connsiteY31" fmla="*/ 1121875 h 1668527"/>
                <a:gd name="connsiteX32" fmla="*/ 695739 w 2365513"/>
                <a:gd name="connsiteY32" fmla="*/ 1131814 h 1668527"/>
                <a:gd name="connsiteX33" fmla="*/ 755373 w 2365513"/>
                <a:gd name="connsiteY33" fmla="*/ 1101997 h 1668527"/>
                <a:gd name="connsiteX34" fmla="*/ 805069 w 2365513"/>
                <a:gd name="connsiteY34" fmla="*/ 1111936 h 1668527"/>
                <a:gd name="connsiteX35" fmla="*/ 864704 w 2365513"/>
                <a:gd name="connsiteY35" fmla="*/ 1131814 h 1668527"/>
                <a:gd name="connsiteX36" fmla="*/ 934278 w 2365513"/>
                <a:gd name="connsiteY36" fmla="*/ 1141753 h 1668527"/>
                <a:gd name="connsiteX37" fmla="*/ 974034 w 2365513"/>
                <a:gd name="connsiteY37" fmla="*/ 1151692 h 1668527"/>
                <a:gd name="connsiteX38" fmla="*/ 1093304 w 2365513"/>
                <a:gd name="connsiteY38" fmla="*/ 1161631 h 1668527"/>
                <a:gd name="connsiteX39" fmla="*/ 1182756 w 2365513"/>
                <a:gd name="connsiteY39" fmla="*/ 1171570 h 1668527"/>
                <a:gd name="connsiteX40" fmla="*/ 1242391 w 2365513"/>
                <a:gd name="connsiteY40" fmla="*/ 1191449 h 1668527"/>
                <a:gd name="connsiteX41" fmla="*/ 1302026 w 2365513"/>
                <a:gd name="connsiteY41" fmla="*/ 1221266 h 1668527"/>
                <a:gd name="connsiteX42" fmla="*/ 1441173 w 2365513"/>
                <a:gd name="connsiteY42" fmla="*/ 1231205 h 1668527"/>
                <a:gd name="connsiteX43" fmla="*/ 1540565 w 2365513"/>
                <a:gd name="connsiteY43" fmla="*/ 1241144 h 1668527"/>
                <a:gd name="connsiteX44" fmla="*/ 1610139 w 2365513"/>
                <a:gd name="connsiteY44" fmla="*/ 1261023 h 1668527"/>
                <a:gd name="connsiteX45" fmla="*/ 1639956 w 2365513"/>
                <a:gd name="connsiteY45" fmla="*/ 1251083 h 1668527"/>
                <a:gd name="connsiteX46" fmla="*/ 1689652 w 2365513"/>
                <a:gd name="connsiteY46" fmla="*/ 1261023 h 1668527"/>
                <a:gd name="connsiteX47" fmla="*/ 1719469 w 2365513"/>
                <a:gd name="connsiteY47" fmla="*/ 1270962 h 1668527"/>
                <a:gd name="connsiteX48" fmla="*/ 1709530 w 2365513"/>
                <a:gd name="connsiteY48" fmla="*/ 1300779 h 1668527"/>
                <a:gd name="connsiteX49" fmla="*/ 1739347 w 2365513"/>
                <a:gd name="connsiteY49" fmla="*/ 1320657 h 1668527"/>
                <a:gd name="connsiteX50" fmla="*/ 1779104 w 2365513"/>
                <a:gd name="connsiteY50" fmla="*/ 1330597 h 1668527"/>
                <a:gd name="connsiteX51" fmla="*/ 1848678 w 2365513"/>
                <a:gd name="connsiteY51" fmla="*/ 1350475 h 1668527"/>
                <a:gd name="connsiteX52" fmla="*/ 1868556 w 2365513"/>
                <a:gd name="connsiteY52" fmla="*/ 1380292 h 1668527"/>
                <a:gd name="connsiteX53" fmla="*/ 1967947 w 2365513"/>
                <a:gd name="connsiteY53" fmla="*/ 1390231 h 1668527"/>
                <a:gd name="connsiteX54" fmla="*/ 2017643 w 2365513"/>
                <a:gd name="connsiteY54" fmla="*/ 1400170 h 1668527"/>
                <a:gd name="connsiteX55" fmla="*/ 2047460 w 2365513"/>
                <a:gd name="connsiteY55" fmla="*/ 1410110 h 1668527"/>
                <a:gd name="connsiteX56" fmla="*/ 2107095 w 2365513"/>
                <a:gd name="connsiteY56" fmla="*/ 1420049 h 1668527"/>
                <a:gd name="connsiteX57" fmla="*/ 2186608 w 2365513"/>
                <a:gd name="connsiteY57" fmla="*/ 1459805 h 1668527"/>
                <a:gd name="connsiteX58" fmla="*/ 2196547 w 2365513"/>
                <a:gd name="connsiteY58" fmla="*/ 1489623 h 1668527"/>
                <a:gd name="connsiteX59" fmla="*/ 2216426 w 2365513"/>
                <a:gd name="connsiteY59" fmla="*/ 1509501 h 1668527"/>
                <a:gd name="connsiteX60" fmla="*/ 2295939 w 2365513"/>
                <a:gd name="connsiteY60" fmla="*/ 1569136 h 1668527"/>
                <a:gd name="connsiteX61" fmla="*/ 2325756 w 2365513"/>
                <a:gd name="connsiteY61" fmla="*/ 1628770 h 1668527"/>
                <a:gd name="connsiteX62" fmla="*/ 2335695 w 2365513"/>
                <a:gd name="connsiteY62" fmla="*/ 1658588 h 1668527"/>
                <a:gd name="connsiteX63" fmla="*/ 2365513 w 2365513"/>
                <a:gd name="connsiteY63" fmla="*/ 1668527 h 1668527"/>
                <a:gd name="connsiteX0" fmla="*/ 69573 w 2365513"/>
                <a:gd name="connsiteY0" fmla="*/ 8692 h 1668527"/>
                <a:gd name="connsiteX1" fmla="*/ 139147 w 2365513"/>
                <a:gd name="connsiteY1" fmla="*/ 38510 h 1668527"/>
                <a:gd name="connsiteX2" fmla="*/ 198782 w 2365513"/>
                <a:gd name="connsiteY2" fmla="*/ 88205 h 1668527"/>
                <a:gd name="connsiteX3" fmla="*/ 228600 w 2365513"/>
                <a:gd name="connsiteY3" fmla="*/ 78266 h 1668527"/>
                <a:gd name="connsiteX4" fmla="*/ 238539 w 2365513"/>
                <a:gd name="connsiteY4" fmla="*/ 147840 h 1668527"/>
                <a:gd name="connsiteX5" fmla="*/ 188843 w 2365513"/>
                <a:gd name="connsiteY5" fmla="*/ 157779 h 1668527"/>
                <a:gd name="connsiteX6" fmla="*/ 149087 w 2365513"/>
                <a:gd name="connsiteY6" fmla="*/ 207475 h 1668527"/>
                <a:gd name="connsiteX7" fmla="*/ 99391 w 2365513"/>
                <a:gd name="connsiteY7" fmla="*/ 247231 h 1668527"/>
                <a:gd name="connsiteX8" fmla="*/ 89452 w 2365513"/>
                <a:gd name="connsiteY8" fmla="*/ 277049 h 1668527"/>
                <a:gd name="connsiteX9" fmla="*/ 149087 w 2365513"/>
                <a:gd name="connsiteY9" fmla="*/ 306866 h 1668527"/>
                <a:gd name="connsiteX10" fmla="*/ 129208 w 2365513"/>
                <a:gd name="connsiteY10" fmla="*/ 326744 h 1668527"/>
                <a:gd name="connsiteX11" fmla="*/ 119269 w 2365513"/>
                <a:gd name="connsiteY11" fmla="*/ 356562 h 1668527"/>
                <a:gd name="connsiteX12" fmla="*/ 89452 w 2365513"/>
                <a:gd name="connsiteY12" fmla="*/ 376440 h 1668527"/>
                <a:gd name="connsiteX13" fmla="*/ 69573 w 2365513"/>
                <a:gd name="connsiteY13" fmla="*/ 406257 h 1668527"/>
                <a:gd name="connsiteX14" fmla="*/ 29817 w 2365513"/>
                <a:gd name="connsiteY14" fmla="*/ 455953 h 1668527"/>
                <a:gd name="connsiteX15" fmla="*/ 0 w 2365513"/>
                <a:gd name="connsiteY15" fmla="*/ 565283 h 1668527"/>
                <a:gd name="connsiteX16" fmla="*/ 9939 w 2365513"/>
                <a:gd name="connsiteY16" fmla="*/ 595101 h 1668527"/>
                <a:gd name="connsiteX17" fmla="*/ 69573 w 2365513"/>
                <a:gd name="connsiteY17" fmla="*/ 624918 h 1668527"/>
                <a:gd name="connsiteX18" fmla="*/ 99391 w 2365513"/>
                <a:gd name="connsiteY18" fmla="*/ 684553 h 1668527"/>
                <a:gd name="connsiteX19" fmla="*/ 129208 w 2365513"/>
                <a:gd name="connsiteY19" fmla="*/ 694492 h 1668527"/>
                <a:gd name="connsiteX20" fmla="*/ 178904 w 2365513"/>
                <a:gd name="connsiteY20" fmla="*/ 734249 h 1668527"/>
                <a:gd name="connsiteX21" fmla="*/ 188843 w 2365513"/>
                <a:gd name="connsiteY21" fmla="*/ 764066 h 1668527"/>
                <a:gd name="connsiteX22" fmla="*/ 238539 w 2365513"/>
                <a:gd name="connsiteY22" fmla="*/ 774005 h 1668527"/>
                <a:gd name="connsiteX23" fmla="*/ 278295 w 2365513"/>
                <a:gd name="connsiteY23" fmla="*/ 783944 h 1668527"/>
                <a:gd name="connsiteX24" fmla="*/ 337930 w 2365513"/>
                <a:gd name="connsiteY24" fmla="*/ 803823 h 1668527"/>
                <a:gd name="connsiteX25" fmla="*/ 397565 w 2365513"/>
                <a:gd name="connsiteY25" fmla="*/ 843579 h 1668527"/>
                <a:gd name="connsiteX26" fmla="*/ 457200 w 2365513"/>
                <a:gd name="connsiteY26" fmla="*/ 873397 h 1668527"/>
                <a:gd name="connsiteX27" fmla="*/ 506895 w 2365513"/>
                <a:gd name="connsiteY27" fmla="*/ 952910 h 1668527"/>
                <a:gd name="connsiteX28" fmla="*/ 536713 w 2365513"/>
                <a:gd name="connsiteY28" fmla="*/ 972788 h 1668527"/>
                <a:gd name="connsiteX29" fmla="*/ 593665 w 2365513"/>
                <a:gd name="connsiteY29" fmla="*/ 1037725 h 1668527"/>
                <a:gd name="connsiteX30" fmla="*/ 636104 w 2365513"/>
                <a:gd name="connsiteY30" fmla="*/ 1121875 h 1668527"/>
                <a:gd name="connsiteX31" fmla="*/ 695739 w 2365513"/>
                <a:gd name="connsiteY31" fmla="*/ 1131814 h 1668527"/>
                <a:gd name="connsiteX32" fmla="*/ 755373 w 2365513"/>
                <a:gd name="connsiteY32" fmla="*/ 1101997 h 1668527"/>
                <a:gd name="connsiteX33" fmla="*/ 805069 w 2365513"/>
                <a:gd name="connsiteY33" fmla="*/ 1111936 h 1668527"/>
                <a:gd name="connsiteX34" fmla="*/ 864704 w 2365513"/>
                <a:gd name="connsiteY34" fmla="*/ 1131814 h 1668527"/>
                <a:gd name="connsiteX35" fmla="*/ 934278 w 2365513"/>
                <a:gd name="connsiteY35" fmla="*/ 1141753 h 1668527"/>
                <a:gd name="connsiteX36" fmla="*/ 974034 w 2365513"/>
                <a:gd name="connsiteY36" fmla="*/ 1151692 h 1668527"/>
                <a:gd name="connsiteX37" fmla="*/ 1093304 w 2365513"/>
                <a:gd name="connsiteY37" fmla="*/ 1161631 h 1668527"/>
                <a:gd name="connsiteX38" fmla="*/ 1182756 w 2365513"/>
                <a:gd name="connsiteY38" fmla="*/ 1171570 h 1668527"/>
                <a:gd name="connsiteX39" fmla="*/ 1242391 w 2365513"/>
                <a:gd name="connsiteY39" fmla="*/ 1191449 h 1668527"/>
                <a:gd name="connsiteX40" fmla="*/ 1302026 w 2365513"/>
                <a:gd name="connsiteY40" fmla="*/ 1221266 h 1668527"/>
                <a:gd name="connsiteX41" fmla="*/ 1441173 w 2365513"/>
                <a:gd name="connsiteY41" fmla="*/ 1231205 h 1668527"/>
                <a:gd name="connsiteX42" fmla="*/ 1540565 w 2365513"/>
                <a:gd name="connsiteY42" fmla="*/ 1241144 h 1668527"/>
                <a:gd name="connsiteX43" fmla="*/ 1610139 w 2365513"/>
                <a:gd name="connsiteY43" fmla="*/ 1261023 h 1668527"/>
                <a:gd name="connsiteX44" fmla="*/ 1639956 w 2365513"/>
                <a:gd name="connsiteY44" fmla="*/ 1251083 h 1668527"/>
                <a:gd name="connsiteX45" fmla="*/ 1689652 w 2365513"/>
                <a:gd name="connsiteY45" fmla="*/ 1261023 h 1668527"/>
                <a:gd name="connsiteX46" fmla="*/ 1719469 w 2365513"/>
                <a:gd name="connsiteY46" fmla="*/ 1270962 h 1668527"/>
                <a:gd name="connsiteX47" fmla="*/ 1709530 w 2365513"/>
                <a:gd name="connsiteY47" fmla="*/ 1300779 h 1668527"/>
                <a:gd name="connsiteX48" fmla="*/ 1739347 w 2365513"/>
                <a:gd name="connsiteY48" fmla="*/ 1320657 h 1668527"/>
                <a:gd name="connsiteX49" fmla="*/ 1779104 w 2365513"/>
                <a:gd name="connsiteY49" fmla="*/ 1330597 h 1668527"/>
                <a:gd name="connsiteX50" fmla="*/ 1848678 w 2365513"/>
                <a:gd name="connsiteY50" fmla="*/ 1350475 h 1668527"/>
                <a:gd name="connsiteX51" fmla="*/ 1868556 w 2365513"/>
                <a:gd name="connsiteY51" fmla="*/ 1380292 h 1668527"/>
                <a:gd name="connsiteX52" fmla="*/ 1967947 w 2365513"/>
                <a:gd name="connsiteY52" fmla="*/ 1390231 h 1668527"/>
                <a:gd name="connsiteX53" fmla="*/ 2017643 w 2365513"/>
                <a:gd name="connsiteY53" fmla="*/ 1400170 h 1668527"/>
                <a:gd name="connsiteX54" fmla="*/ 2047460 w 2365513"/>
                <a:gd name="connsiteY54" fmla="*/ 1410110 h 1668527"/>
                <a:gd name="connsiteX55" fmla="*/ 2107095 w 2365513"/>
                <a:gd name="connsiteY55" fmla="*/ 1420049 h 1668527"/>
                <a:gd name="connsiteX56" fmla="*/ 2186608 w 2365513"/>
                <a:gd name="connsiteY56" fmla="*/ 1459805 h 1668527"/>
                <a:gd name="connsiteX57" fmla="*/ 2196547 w 2365513"/>
                <a:gd name="connsiteY57" fmla="*/ 1489623 h 1668527"/>
                <a:gd name="connsiteX58" fmla="*/ 2216426 w 2365513"/>
                <a:gd name="connsiteY58" fmla="*/ 1509501 h 1668527"/>
                <a:gd name="connsiteX59" fmla="*/ 2295939 w 2365513"/>
                <a:gd name="connsiteY59" fmla="*/ 1569136 h 1668527"/>
                <a:gd name="connsiteX60" fmla="*/ 2325756 w 2365513"/>
                <a:gd name="connsiteY60" fmla="*/ 1628770 h 1668527"/>
                <a:gd name="connsiteX61" fmla="*/ 2335695 w 2365513"/>
                <a:gd name="connsiteY61" fmla="*/ 1658588 h 1668527"/>
                <a:gd name="connsiteX62" fmla="*/ 2365513 w 2365513"/>
                <a:gd name="connsiteY62" fmla="*/ 1668527 h 1668527"/>
                <a:gd name="connsiteX0" fmla="*/ 69573 w 2365513"/>
                <a:gd name="connsiteY0" fmla="*/ 8692 h 1668527"/>
                <a:gd name="connsiteX1" fmla="*/ 139147 w 2365513"/>
                <a:gd name="connsiteY1" fmla="*/ 38510 h 1668527"/>
                <a:gd name="connsiteX2" fmla="*/ 198782 w 2365513"/>
                <a:gd name="connsiteY2" fmla="*/ 88205 h 1668527"/>
                <a:gd name="connsiteX3" fmla="*/ 228600 w 2365513"/>
                <a:gd name="connsiteY3" fmla="*/ 78266 h 1668527"/>
                <a:gd name="connsiteX4" fmla="*/ 238539 w 2365513"/>
                <a:gd name="connsiteY4" fmla="*/ 147840 h 1668527"/>
                <a:gd name="connsiteX5" fmla="*/ 188843 w 2365513"/>
                <a:gd name="connsiteY5" fmla="*/ 157779 h 1668527"/>
                <a:gd name="connsiteX6" fmla="*/ 149087 w 2365513"/>
                <a:gd name="connsiteY6" fmla="*/ 207475 h 1668527"/>
                <a:gd name="connsiteX7" fmla="*/ 99391 w 2365513"/>
                <a:gd name="connsiteY7" fmla="*/ 247231 h 1668527"/>
                <a:gd name="connsiteX8" fmla="*/ 89452 w 2365513"/>
                <a:gd name="connsiteY8" fmla="*/ 277049 h 1668527"/>
                <a:gd name="connsiteX9" fmla="*/ 149087 w 2365513"/>
                <a:gd name="connsiteY9" fmla="*/ 306866 h 1668527"/>
                <a:gd name="connsiteX10" fmla="*/ 129208 w 2365513"/>
                <a:gd name="connsiteY10" fmla="*/ 326744 h 1668527"/>
                <a:gd name="connsiteX11" fmla="*/ 119269 w 2365513"/>
                <a:gd name="connsiteY11" fmla="*/ 356562 h 1668527"/>
                <a:gd name="connsiteX12" fmla="*/ 89452 w 2365513"/>
                <a:gd name="connsiteY12" fmla="*/ 376440 h 1668527"/>
                <a:gd name="connsiteX13" fmla="*/ 69573 w 2365513"/>
                <a:gd name="connsiteY13" fmla="*/ 406257 h 1668527"/>
                <a:gd name="connsiteX14" fmla="*/ 29817 w 2365513"/>
                <a:gd name="connsiteY14" fmla="*/ 455953 h 1668527"/>
                <a:gd name="connsiteX15" fmla="*/ 0 w 2365513"/>
                <a:gd name="connsiteY15" fmla="*/ 565283 h 1668527"/>
                <a:gd name="connsiteX16" fmla="*/ 9939 w 2365513"/>
                <a:gd name="connsiteY16" fmla="*/ 595101 h 1668527"/>
                <a:gd name="connsiteX17" fmla="*/ 69573 w 2365513"/>
                <a:gd name="connsiteY17" fmla="*/ 624918 h 1668527"/>
                <a:gd name="connsiteX18" fmla="*/ 99391 w 2365513"/>
                <a:gd name="connsiteY18" fmla="*/ 684553 h 1668527"/>
                <a:gd name="connsiteX19" fmla="*/ 129208 w 2365513"/>
                <a:gd name="connsiteY19" fmla="*/ 694492 h 1668527"/>
                <a:gd name="connsiteX20" fmla="*/ 178904 w 2365513"/>
                <a:gd name="connsiteY20" fmla="*/ 734249 h 1668527"/>
                <a:gd name="connsiteX21" fmla="*/ 188843 w 2365513"/>
                <a:gd name="connsiteY21" fmla="*/ 764066 h 1668527"/>
                <a:gd name="connsiteX22" fmla="*/ 238539 w 2365513"/>
                <a:gd name="connsiteY22" fmla="*/ 774005 h 1668527"/>
                <a:gd name="connsiteX23" fmla="*/ 278295 w 2365513"/>
                <a:gd name="connsiteY23" fmla="*/ 783944 h 1668527"/>
                <a:gd name="connsiteX24" fmla="*/ 337930 w 2365513"/>
                <a:gd name="connsiteY24" fmla="*/ 803823 h 1668527"/>
                <a:gd name="connsiteX25" fmla="*/ 397565 w 2365513"/>
                <a:gd name="connsiteY25" fmla="*/ 843579 h 1668527"/>
                <a:gd name="connsiteX26" fmla="*/ 419213 w 2365513"/>
                <a:gd name="connsiteY26" fmla="*/ 893489 h 1668527"/>
                <a:gd name="connsiteX27" fmla="*/ 506895 w 2365513"/>
                <a:gd name="connsiteY27" fmla="*/ 952910 h 1668527"/>
                <a:gd name="connsiteX28" fmla="*/ 536713 w 2365513"/>
                <a:gd name="connsiteY28" fmla="*/ 972788 h 1668527"/>
                <a:gd name="connsiteX29" fmla="*/ 593665 w 2365513"/>
                <a:gd name="connsiteY29" fmla="*/ 1037725 h 1668527"/>
                <a:gd name="connsiteX30" fmla="*/ 636104 w 2365513"/>
                <a:gd name="connsiteY30" fmla="*/ 1121875 h 1668527"/>
                <a:gd name="connsiteX31" fmla="*/ 695739 w 2365513"/>
                <a:gd name="connsiteY31" fmla="*/ 1131814 h 1668527"/>
                <a:gd name="connsiteX32" fmla="*/ 755373 w 2365513"/>
                <a:gd name="connsiteY32" fmla="*/ 1101997 h 1668527"/>
                <a:gd name="connsiteX33" fmla="*/ 805069 w 2365513"/>
                <a:gd name="connsiteY33" fmla="*/ 1111936 h 1668527"/>
                <a:gd name="connsiteX34" fmla="*/ 864704 w 2365513"/>
                <a:gd name="connsiteY34" fmla="*/ 1131814 h 1668527"/>
                <a:gd name="connsiteX35" fmla="*/ 934278 w 2365513"/>
                <a:gd name="connsiteY35" fmla="*/ 1141753 h 1668527"/>
                <a:gd name="connsiteX36" fmla="*/ 974034 w 2365513"/>
                <a:gd name="connsiteY36" fmla="*/ 1151692 h 1668527"/>
                <a:gd name="connsiteX37" fmla="*/ 1093304 w 2365513"/>
                <a:gd name="connsiteY37" fmla="*/ 1161631 h 1668527"/>
                <a:gd name="connsiteX38" fmla="*/ 1182756 w 2365513"/>
                <a:gd name="connsiteY38" fmla="*/ 1171570 h 1668527"/>
                <a:gd name="connsiteX39" fmla="*/ 1242391 w 2365513"/>
                <a:gd name="connsiteY39" fmla="*/ 1191449 h 1668527"/>
                <a:gd name="connsiteX40" fmla="*/ 1302026 w 2365513"/>
                <a:gd name="connsiteY40" fmla="*/ 1221266 h 1668527"/>
                <a:gd name="connsiteX41" fmla="*/ 1441173 w 2365513"/>
                <a:gd name="connsiteY41" fmla="*/ 1231205 h 1668527"/>
                <a:gd name="connsiteX42" fmla="*/ 1540565 w 2365513"/>
                <a:gd name="connsiteY42" fmla="*/ 1241144 h 1668527"/>
                <a:gd name="connsiteX43" fmla="*/ 1610139 w 2365513"/>
                <a:gd name="connsiteY43" fmla="*/ 1261023 h 1668527"/>
                <a:gd name="connsiteX44" fmla="*/ 1639956 w 2365513"/>
                <a:gd name="connsiteY44" fmla="*/ 1251083 h 1668527"/>
                <a:gd name="connsiteX45" fmla="*/ 1689652 w 2365513"/>
                <a:gd name="connsiteY45" fmla="*/ 1261023 h 1668527"/>
                <a:gd name="connsiteX46" fmla="*/ 1719469 w 2365513"/>
                <a:gd name="connsiteY46" fmla="*/ 1270962 h 1668527"/>
                <a:gd name="connsiteX47" fmla="*/ 1709530 w 2365513"/>
                <a:gd name="connsiteY47" fmla="*/ 1300779 h 1668527"/>
                <a:gd name="connsiteX48" fmla="*/ 1739347 w 2365513"/>
                <a:gd name="connsiteY48" fmla="*/ 1320657 h 1668527"/>
                <a:gd name="connsiteX49" fmla="*/ 1779104 w 2365513"/>
                <a:gd name="connsiteY49" fmla="*/ 1330597 h 1668527"/>
                <a:gd name="connsiteX50" fmla="*/ 1848678 w 2365513"/>
                <a:gd name="connsiteY50" fmla="*/ 1350475 h 1668527"/>
                <a:gd name="connsiteX51" fmla="*/ 1868556 w 2365513"/>
                <a:gd name="connsiteY51" fmla="*/ 1380292 h 1668527"/>
                <a:gd name="connsiteX52" fmla="*/ 1967947 w 2365513"/>
                <a:gd name="connsiteY52" fmla="*/ 1390231 h 1668527"/>
                <a:gd name="connsiteX53" fmla="*/ 2017643 w 2365513"/>
                <a:gd name="connsiteY53" fmla="*/ 1400170 h 1668527"/>
                <a:gd name="connsiteX54" fmla="*/ 2047460 w 2365513"/>
                <a:gd name="connsiteY54" fmla="*/ 1410110 h 1668527"/>
                <a:gd name="connsiteX55" fmla="*/ 2107095 w 2365513"/>
                <a:gd name="connsiteY55" fmla="*/ 1420049 h 1668527"/>
                <a:gd name="connsiteX56" fmla="*/ 2186608 w 2365513"/>
                <a:gd name="connsiteY56" fmla="*/ 1459805 h 1668527"/>
                <a:gd name="connsiteX57" fmla="*/ 2196547 w 2365513"/>
                <a:gd name="connsiteY57" fmla="*/ 1489623 h 1668527"/>
                <a:gd name="connsiteX58" fmla="*/ 2216426 w 2365513"/>
                <a:gd name="connsiteY58" fmla="*/ 1509501 h 1668527"/>
                <a:gd name="connsiteX59" fmla="*/ 2295939 w 2365513"/>
                <a:gd name="connsiteY59" fmla="*/ 1569136 h 1668527"/>
                <a:gd name="connsiteX60" fmla="*/ 2325756 w 2365513"/>
                <a:gd name="connsiteY60" fmla="*/ 1628770 h 1668527"/>
                <a:gd name="connsiteX61" fmla="*/ 2335695 w 2365513"/>
                <a:gd name="connsiteY61" fmla="*/ 1658588 h 1668527"/>
                <a:gd name="connsiteX62" fmla="*/ 2365513 w 2365513"/>
                <a:gd name="connsiteY62" fmla="*/ 1668527 h 1668527"/>
                <a:gd name="connsiteX0" fmla="*/ 69573 w 2365513"/>
                <a:gd name="connsiteY0" fmla="*/ 8692 h 1668527"/>
                <a:gd name="connsiteX1" fmla="*/ 139147 w 2365513"/>
                <a:gd name="connsiteY1" fmla="*/ 38510 h 1668527"/>
                <a:gd name="connsiteX2" fmla="*/ 198782 w 2365513"/>
                <a:gd name="connsiteY2" fmla="*/ 88205 h 1668527"/>
                <a:gd name="connsiteX3" fmla="*/ 228600 w 2365513"/>
                <a:gd name="connsiteY3" fmla="*/ 78266 h 1668527"/>
                <a:gd name="connsiteX4" fmla="*/ 238539 w 2365513"/>
                <a:gd name="connsiteY4" fmla="*/ 147840 h 1668527"/>
                <a:gd name="connsiteX5" fmla="*/ 188843 w 2365513"/>
                <a:gd name="connsiteY5" fmla="*/ 157779 h 1668527"/>
                <a:gd name="connsiteX6" fmla="*/ 149087 w 2365513"/>
                <a:gd name="connsiteY6" fmla="*/ 207475 h 1668527"/>
                <a:gd name="connsiteX7" fmla="*/ 99391 w 2365513"/>
                <a:gd name="connsiteY7" fmla="*/ 247231 h 1668527"/>
                <a:gd name="connsiteX8" fmla="*/ 89452 w 2365513"/>
                <a:gd name="connsiteY8" fmla="*/ 277049 h 1668527"/>
                <a:gd name="connsiteX9" fmla="*/ 149087 w 2365513"/>
                <a:gd name="connsiteY9" fmla="*/ 306866 h 1668527"/>
                <a:gd name="connsiteX10" fmla="*/ 129208 w 2365513"/>
                <a:gd name="connsiteY10" fmla="*/ 326744 h 1668527"/>
                <a:gd name="connsiteX11" fmla="*/ 119269 w 2365513"/>
                <a:gd name="connsiteY11" fmla="*/ 356562 h 1668527"/>
                <a:gd name="connsiteX12" fmla="*/ 89452 w 2365513"/>
                <a:gd name="connsiteY12" fmla="*/ 376440 h 1668527"/>
                <a:gd name="connsiteX13" fmla="*/ 69573 w 2365513"/>
                <a:gd name="connsiteY13" fmla="*/ 406257 h 1668527"/>
                <a:gd name="connsiteX14" fmla="*/ 29817 w 2365513"/>
                <a:gd name="connsiteY14" fmla="*/ 455953 h 1668527"/>
                <a:gd name="connsiteX15" fmla="*/ 0 w 2365513"/>
                <a:gd name="connsiteY15" fmla="*/ 565283 h 1668527"/>
                <a:gd name="connsiteX16" fmla="*/ 9939 w 2365513"/>
                <a:gd name="connsiteY16" fmla="*/ 595101 h 1668527"/>
                <a:gd name="connsiteX17" fmla="*/ 69573 w 2365513"/>
                <a:gd name="connsiteY17" fmla="*/ 624918 h 1668527"/>
                <a:gd name="connsiteX18" fmla="*/ 99391 w 2365513"/>
                <a:gd name="connsiteY18" fmla="*/ 684553 h 1668527"/>
                <a:gd name="connsiteX19" fmla="*/ 129208 w 2365513"/>
                <a:gd name="connsiteY19" fmla="*/ 694492 h 1668527"/>
                <a:gd name="connsiteX20" fmla="*/ 178904 w 2365513"/>
                <a:gd name="connsiteY20" fmla="*/ 734249 h 1668527"/>
                <a:gd name="connsiteX21" fmla="*/ 188843 w 2365513"/>
                <a:gd name="connsiteY21" fmla="*/ 764066 h 1668527"/>
                <a:gd name="connsiteX22" fmla="*/ 238539 w 2365513"/>
                <a:gd name="connsiteY22" fmla="*/ 774005 h 1668527"/>
                <a:gd name="connsiteX23" fmla="*/ 278295 w 2365513"/>
                <a:gd name="connsiteY23" fmla="*/ 783944 h 1668527"/>
                <a:gd name="connsiteX24" fmla="*/ 337930 w 2365513"/>
                <a:gd name="connsiteY24" fmla="*/ 803823 h 1668527"/>
                <a:gd name="connsiteX25" fmla="*/ 419213 w 2365513"/>
                <a:gd name="connsiteY25" fmla="*/ 893489 h 1668527"/>
                <a:gd name="connsiteX26" fmla="*/ 506895 w 2365513"/>
                <a:gd name="connsiteY26" fmla="*/ 952910 h 1668527"/>
                <a:gd name="connsiteX27" fmla="*/ 536713 w 2365513"/>
                <a:gd name="connsiteY27" fmla="*/ 972788 h 1668527"/>
                <a:gd name="connsiteX28" fmla="*/ 593665 w 2365513"/>
                <a:gd name="connsiteY28" fmla="*/ 1037725 h 1668527"/>
                <a:gd name="connsiteX29" fmla="*/ 636104 w 2365513"/>
                <a:gd name="connsiteY29" fmla="*/ 1121875 h 1668527"/>
                <a:gd name="connsiteX30" fmla="*/ 695739 w 2365513"/>
                <a:gd name="connsiteY30" fmla="*/ 1131814 h 1668527"/>
                <a:gd name="connsiteX31" fmla="*/ 755373 w 2365513"/>
                <a:gd name="connsiteY31" fmla="*/ 1101997 h 1668527"/>
                <a:gd name="connsiteX32" fmla="*/ 805069 w 2365513"/>
                <a:gd name="connsiteY32" fmla="*/ 1111936 h 1668527"/>
                <a:gd name="connsiteX33" fmla="*/ 864704 w 2365513"/>
                <a:gd name="connsiteY33" fmla="*/ 1131814 h 1668527"/>
                <a:gd name="connsiteX34" fmla="*/ 934278 w 2365513"/>
                <a:gd name="connsiteY34" fmla="*/ 1141753 h 1668527"/>
                <a:gd name="connsiteX35" fmla="*/ 974034 w 2365513"/>
                <a:gd name="connsiteY35" fmla="*/ 1151692 h 1668527"/>
                <a:gd name="connsiteX36" fmla="*/ 1093304 w 2365513"/>
                <a:gd name="connsiteY36" fmla="*/ 1161631 h 1668527"/>
                <a:gd name="connsiteX37" fmla="*/ 1182756 w 2365513"/>
                <a:gd name="connsiteY37" fmla="*/ 1171570 h 1668527"/>
                <a:gd name="connsiteX38" fmla="*/ 1242391 w 2365513"/>
                <a:gd name="connsiteY38" fmla="*/ 1191449 h 1668527"/>
                <a:gd name="connsiteX39" fmla="*/ 1302026 w 2365513"/>
                <a:gd name="connsiteY39" fmla="*/ 1221266 h 1668527"/>
                <a:gd name="connsiteX40" fmla="*/ 1441173 w 2365513"/>
                <a:gd name="connsiteY40" fmla="*/ 1231205 h 1668527"/>
                <a:gd name="connsiteX41" fmla="*/ 1540565 w 2365513"/>
                <a:gd name="connsiteY41" fmla="*/ 1241144 h 1668527"/>
                <a:gd name="connsiteX42" fmla="*/ 1610139 w 2365513"/>
                <a:gd name="connsiteY42" fmla="*/ 1261023 h 1668527"/>
                <a:gd name="connsiteX43" fmla="*/ 1639956 w 2365513"/>
                <a:gd name="connsiteY43" fmla="*/ 1251083 h 1668527"/>
                <a:gd name="connsiteX44" fmla="*/ 1689652 w 2365513"/>
                <a:gd name="connsiteY44" fmla="*/ 1261023 h 1668527"/>
                <a:gd name="connsiteX45" fmla="*/ 1719469 w 2365513"/>
                <a:gd name="connsiteY45" fmla="*/ 1270962 h 1668527"/>
                <a:gd name="connsiteX46" fmla="*/ 1709530 w 2365513"/>
                <a:gd name="connsiteY46" fmla="*/ 1300779 h 1668527"/>
                <a:gd name="connsiteX47" fmla="*/ 1739347 w 2365513"/>
                <a:gd name="connsiteY47" fmla="*/ 1320657 h 1668527"/>
                <a:gd name="connsiteX48" fmla="*/ 1779104 w 2365513"/>
                <a:gd name="connsiteY48" fmla="*/ 1330597 h 1668527"/>
                <a:gd name="connsiteX49" fmla="*/ 1848678 w 2365513"/>
                <a:gd name="connsiteY49" fmla="*/ 1350475 h 1668527"/>
                <a:gd name="connsiteX50" fmla="*/ 1868556 w 2365513"/>
                <a:gd name="connsiteY50" fmla="*/ 1380292 h 1668527"/>
                <a:gd name="connsiteX51" fmla="*/ 1967947 w 2365513"/>
                <a:gd name="connsiteY51" fmla="*/ 1390231 h 1668527"/>
                <a:gd name="connsiteX52" fmla="*/ 2017643 w 2365513"/>
                <a:gd name="connsiteY52" fmla="*/ 1400170 h 1668527"/>
                <a:gd name="connsiteX53" fmla="*/ 2047460 w 2365513"/>
                <a:gd name="connsiteY53" fmla="*/ 1410110 h 1668527"/>
                <a:gd name="connsiteX54" fmla="*/ 2107095 w 2365513"/>
                <a:gd name="connsiteY54" fmla="*/ 1420049 h 1668527"/>
                <a:gd name="connsiteX55" fmla="*/ 2186608 w 2365513"/>
                <a:gd name="connsiteY55" fmla="*/ 1459805 h 1668527"/>
                <a:gd name="connsiteX56" fmla="*/ 2196547 w 2365513"/>
                <a:gd name="connsiteY56" fmla="*/ 1489623 h 1668527"/>
                <a:gd name="connsiteX57" fmla="*/ 2216426 w 2365513"/>
                <a:gd name="connsiteY57" fmla="*/ 1509501 h 1668527"/>
                <a:gd name="connsiteX58" fmla="*/ 2295939 w 2365513"/>
                <a:gd name="connsiteY58" fmla="*/ 1569136 h 1668527"/>
                <a:gd name="connsiteX59" fmla="*/ 2325756 w 2365513"/>
                <a:gd name="connsiteY59" fmla="*/ 1628770 h 1668527"/>
                <a:gd name="connsiteX60" fmla="*/ 2335695 w 2365513"/>
                <a:gd name="connsiteY60" fmla="*/ 1658588 h 1668527"/>
                <a:gd name="connsiteX61" fmla="*/ 2365513 w 2365513"/>
                <a:gd name="connsiteY61" fmla="*/ 1668527 h 1668527"/>
                <a:gd name="connsiteX0" fmla="*/ 69573 w 2365513"/>
                <a:gd name="connsiteY0" fmla="*/ 8692 h 1668527"/>
                <a:gd name="connsiteX1" fmla="*/ 139147 w 2365513"/>
                <a:gd name="connsiteY1" fmla="*/ 38510 h 1668527"/>
                <a:gd name="connsiteX2" fmla="*/ 198782 w 2365513"/>
                <a:gd name="connsiteY2" fmla="*/ 88205 h 1668527"/>
                <a:gd name="connsiteX3" fmla="*/ 228600 w 2365513"/>
                <a:gd name="connsiteY3" fmla="*/ 78266 h 1668527"/>
                <a:gd name="connsiteX4" fmla="*/ 238539 w 2365513"/>
                <a:gd name="connsiteY4" fmla="*/ 147840 h 1668527"/>
                <a:gd name="connsiteX5" fmla="*/ 188843 w 2365513"/>
                <a:gd name="connsiteY5" fmla="*/ 157779 h 1668527"/>
                <a:gd name="connsiteX6" fmla="*/ 149087 w 2365513"/>
                <a:gd name="connsiteY6" fmla="*/ 207475 h 1668527"/>
                <a:gd name="connsiteX7" fmla="*/ 99391 w 2365513"/>
                <a:gd name="connsiteY7" fmla="*/ 247231 h 1668527"/>
                <a:gd name="connsiteX8" fmla="*/ 89452 w 2365513"/>
                <a:gd name="connsiteY8" fmla="*/ 277049 h 1668527"/>
                <a:gd name="connsiteX9" fmla="*/ 149087 w 2365513"/>
                <a:gd name="connsiteY9" fmla="*/ 306866 h 1668527"/>
                <a:gd name="connsiteX10" fmla="*/ 129208 w 2365513"/>
                <a:gd name="connsiteY10" fmla="*/ 326744 h 1668527"/>
                <a:gd name="connsiteX11" fmla="*/ 119269 w 2365513"/>
                <a:gd name="connsiteY11" fmla="*/ 356562 h 1668527"/>
                <a:gd name="connsiteX12" fmla="*/ 89452 w 2365513"/>
                <a:gd name="connsiteY12" fmla="*/ 376440 h 1668527"/>
                <a:gd name="connsiteX13" fmla="*/ 69573 w 2365513"/>
                <a:gd name="connsiteY13" fmla="*/ 406257 h 1668527"/>
                <a:gd name="connsiteX14" fmla="*/ 29817 w 2365513"/>
                <a:gd name="connsiteY14" fmla="*/ 455953 h 1668527"/>
                <a:gd name="connsiteX15" fmla="*/ 0 w 2365513"/>
                <a:gd name="connsiteY15" fmla="*/ 565283 h 1668527"/>
                <a:gd name="connsiteX16" fmla="*/ 9939 w 2365513"/>
                <a:gd name="connsiteY16" fmla="*/ 595101 h 1668527"/>
                <a:gd name="connsiteX17" fmla="*/ 69573 w 2365513"/>
                <a:gd name="connsiteY17" fmla="*/ 624918 h 1668527"/>
                <a:gd name="connsiteX18" fmla="*/ 99391 w 2365513"/>
                <a:gd name="connsiteY18" fmla="*/ 684553 h 1668527"/>
                <a:gd name="connsiteX19" fmla="*/ 129208 w 2365513"/>
                <a:gd name="connsiteY19" fmla="*/ 694492 h 1668527"/>
                <a:gd name="connsiteX20" fmla="*/ 178904 w 2365513"/>
                <a:gd name="connsiteY20" fmla="*/ 734249 h 1668527"/>
                <a:gd name="connsiteX21" fmla="*/ 188843 w 2365513"/>
                <a:gd name="connsiteY21" fmla="*/ 764066 h 1668527"/>
                <a:gd name="connsiteX22" fmla="*/ 238539 w 2365513"/>
                <a:gd name="connsiteY22" fmla="*/ 774005 h 1668527"/>
                <a:gd name="connsiteX23" fmla="*/ 278295 w 2365513"/>
                <a:gd name="connsiteY23" fmla="*/ 783944 h 1668527"/>
                <a:gd name="connsiteX24" fmla="*/ 317475 w 2365513"/>
                <a:gd name="connsiteY24" fmla="*/ 844007 h 1668527"/>
                <a:gd name="connsiteX25" fmla="*/ 419213 w 2365513"/>
                <a:gd name="connsiteY25" fmla="*/ 893489 h 1668527"/>
                <a:gd name="connsiteX26" fmla="*/ 506895 w 2365513"/>
                <a:gd name="connsiteY26" fmla="*/ 952910 h 1668527"/>
                <a:gd name="connsiteX27" fmla="*/ 536713 w 2365513"/>
                <a:gd name="connsiteY27" fmla="*/ 972788 h 1668527"/>
                <a:gd name="connsiteX28" fmla="*/ 593665 w 2365513"/>
                <a:gd name="connsiteY28" fmla="*/ 1037725 h 1668527"/>
                <a:gd name="connsiteX29" fmla="*/ 636104 w 2365513"/>
                <a:gd name="connsiteY29" fmla="*/ 1121875 h 1668527"/>
                <a:gd name="connsiteX30" fmla="*/ 695739 w 2365513"/>
                <a:gd name="connsiteY30" fmla="*/ 1131814 h 1668527"/>
                <a:gd name="connsiteX31" fmla="*/ 755373 w 2365513"/>
                <a:gd name="connsiteY31" fmla="*/ 1101997 h 1668527"/>
                <a:gd name="connsiteX32" fmla="*/ 805069 w 2365513"/>
                <a:gd name="connsiteY32" fmla="*/ 1111936 h 1668527"/>
                <a:gd name="connsiteX33" fmla="*/ 864704 w 2365513"/>
                <a:gd name="connsiteY33" fmla="*/ 1131814 h 1668527"/>
                <a:gd name="connsiteX34" fmla="*/ 934278 w 2365513"/>
                <a:gd name="connsiteY34" fmla="*/ 1141753 h 1668527"/>
                <a:gd name="connsiteX35" fmla="*/ 974034 w 2365513"/>
                <a:gd name="connsiteY35" fmla="*/ 1151692 h 1668527"/>
                <a:gd name="connsiteX36" fmla="*/ 1093304 w 2365513"/>
                <a:gd name="connsiteY36" fmla="*/ 1161631 h 1668527"/>
                <a:gd name="connsiteX37" fmla="*/ 1182756 w 2365513"/>
                <a:gd name="connsiteY37" fmla="*/ 1171570 h 1668527"/>
                <a:gd name="connsiteX38" fmla="*/ 1242391 w 2365513"/>
                <a:gd name="connsiteY38" fmla="*/ 1191449 h 1668527"/>
                <a:gd name="connsiteX39" fmla="*/ 1302026 w 2365513"/>
                <a:gd name="connsiteY39" fmla="*/ 1221266 h 1668527"/>
                <a:gd name="connsiteX40" fmla="*/ 1441173 w 2365513"/>
                <a:gd name="connsiteY40" fmla="*/ 1231205 h 1668527"/>
                <a:gd name="connsiteX41" fmla="*/ 1540565 w 2365513"/>
                <a:gd name="connsiteY41" fmla="*/ 1241144 h 1668527"/>
                <a:gd name="connsiteX42" fmla="*/ 1610139 w 2365513"/>
                <a:gd name="connsiteY42" fmla="*/ 1261023 h 1668527"/>
                <a:gd name="connsiteX43" fmla="*/ 1639956 w 2365513"/>
                <a:gd name="connsiteY43" fmla="*/ 1251083 h 1668527"/>
                <a:gd name="connsiteX44" fmla="*/ 1689652 w 2365513"/>
                <a:gd name="connsiteY44" fmla="*/ 1261023 h 1668527"/>
                <a:gd name="connsiteX45" fmla="*/ 1719469 w 2365513"/>
                <a:gd name="connsiteY45" fmla="*/ 1270962 h 1668527"/>
                <a:gd name="connsiteX46" fmla="*/ 1709530 w 2365513"/>
                <a:gd name="connsiteY46" fmla="*/ 1300779 h 1668527"/>
                <a:gd name="connsiteX47" fmla="*/ 1739347 w 2365513"/>
                <a:gd name="connsiteY47" fmla="*/ 1320657 h 1668527"/>
                <a:gd name="connsiteX48" fmla="*/ 1779104 w 2365513"/>
                <a:gd name="connsiteY48" fmla="*/ 1330597 h 1668527"/>
                <a:gd name="connsiteX49" fmla="*/ 1848678 w 2365513"/>
                <a:gd name="connsiteY49" fmla="*/ 1350475 h 1668527"/>
                <a:gd name="connsiteX50" fmla="*/ 1868556 w 2365513"/>
                <a:gd name="connsiteY50" fmla="*/ 1380292 h 1668527"/>
                <a:gd name="connsiteX51" fmla="*/ 1967947 w 2365513"/>
                <a:gd name="connsiteY51" fmla="*/ 1390231 h 1668527"/>
                <a:gd name="connsiteX52" fmla="*/ 2017643 w 2365513"/>
                <a:gd name="connsiteY52" fmla="*/ 1400170 h 1668527"/>
                <a:gd name="connsiteX53" fmla="*/ 2047460 w 2365513"/>
                <a:gd name="connsiteY53" fmla="*/ 1410110 h 1668527"/>
                <a:gd name="connsiteX54" fmla="*/ 2107095 w 2365513"/>
                <a:gd name="connsiteY54" fmla="*/ 1420049 h 1668527"/>
                <a:gd name="connsiteX55" fmla="*/ 2186608 w 2365513"/>
                <a:gd name="connsiteY55" fmla="*/ 1459805 h 1668527"/>
                <a:gd name="connsiteX56" fmla="*/ 2196547 w 2365513"/>
                <a:gd name="connsiteY56" fmla="*/ 1489623 h 1668527"/>
                <a:gd name="connsiteX57" fmla="*/ 2216426 w 2365513"/>
                <a:gd name="connsiteY57" fmla="*/ 1509501 h 1668527"/>
                <a:gd name="connsiteX58" fmla="*/ 2295939 w 2365513"/>
                <a:gd name="connsiteY58" fmla="*/ 1569136 h 1668527"/>
                <a:gd name="connsiteX59" fmla="*/ 2325756 w 2365513"/>
                <a:gd name="connsiteY59" fmla="*/ 1628770 h 1668527"/>
                <a:gd name="connsiteX60" fmla="*/ 2335695 w 2365513"/>
                <a:gd name="connsiteY60" fmla="*/ 1658588 h 1668527"/>
                <a:gd name="connsiteX61" fmla="*/ 2365513 w 2365513"/>
                <a:gd name="connsiteY61" fmla="*/ 1668527 h 1668527"/>
                <a:gd name="connsiteX0" fmla="*/ 69573 w 2365513"/>
                <a:gd name="connsiteY0" fmla="*/ 8692 h 1668527"/>
                <a:gd name="connsiteX1" fmla="*/ 139147 w 2365513"/>
                <a:gd name="connsiteY1" fmla="*/ 38510 h 1668527"/>
                <a:gd name="connsiteX2" fmla="*/ 198782 w 2365513"/>
                <a:gd name="connsiteY2" fmla="*/ 88205 h 1668527"/>
                <a:gd name="connsiteX3" fmla="*/ 228600 w 2365513"/>
                <a:gd name="connsiteY3" fmla="*/ 78266 h 1668527"/>
                <a:gd name="connsiteX4" fmla="*/ 238539 w 2365513"/>
                <a:gd name="connsiteY4" fmla="*/ 147840 h 1668527"/>
                <a:gd name="connsiteX5" fmla="*/ 188843 w 2365513"/>
                <a:gd name="connsiteY5" fmla="*/ 157779 h 1668527"/>
                <a:gd name="connsiteX6" fmla="*/ 149087 w 2365513"/>
                <a:gd name="connsiteY6" fmla="*/ 207475 h 1668527"/>
                <a:gd name="connsiteX7" fmla="*/ 99391 w 2365513"/>
                <a:gd name="connsiteY7" fmla="*/ 247231 h 1668527"/>
                <a:gd name="connsiteX8" fmla="*/ 89452 w 2365513"/>
                <a:gd name="connsiteY8" fmla="*/ 277049 h 1668527"/>
                <a:gd name="connsiteX9" fmla="*/ 149087 w 2365513"/>
                <a:gd name="connsiteY9" fmla="*/ 306866 h 1668527"/>
                <a:gd name="connsiteX10" fmla="*/ 129208 w 2365513"/>
                <a:gd name="connsiteY10" fmla="*/ 326744 h 1668527"/>
                <a:gd name="connsiteX11" fmla="*/ 119269 w 2365513"/>
                <a:gd name="connsiteY11" fmla="*/ 356562 h 1668527"/>
                <a:gd name="connsiteX12" fmla="*/ 89452 w 2365513"/>
                <a:gd name="connsiteY12" fmla="*/ 376440 h 1668527"/>
                <a:gd name="connsiteX13" fmla="*/ 69573 w 2365513"/>
                <a:gd name="connsiteY13" fmla="*/ 406257 h 1668527"/>
                <a:gd name="connsiteX14" fmla="*/ 29817 w 2365513"/>
                <a:gd name="connsiteY14" fmla="*/ 455953 h 1668527"/>
                <a:gd name="connsiteX15" fmla="*/ 0 w 2365513"/>
                <a:gd name="connsiteY15" fmla="*/ 565283 h 1668527"/>
                <a:gd name="connsiteX16" fmla="*/ 9939 w 2365513"/>
                <a:gd name="connsiteY16" fmla="*/ 595101 h 1668527"/>
                <a:gd name="connsiteX17" fmla="*/ 69573 w 2365513"/>
                <a:gd name="connsiteY17" fmla="*/ 624918 h 1668527"/>
                <a:gd name="connsiteX18" fmla="*/ 99391 w 2365513"/>
                <a:gd name="connsiteY18" fmla="*/ 684553 h 1668527"/>
                <a:gd name="connsiteX19" fmla="*/ 129208 w 2365513"/>
                <a:gd name="connsiteY19" fmla="*/ 694492 h 1668527"/>
                <a:gd name="connsiteX20" fmla="*/ 178904 w 2365513"/>
                <a:gd name="connsiteY20" fmla="*/ 734249 h 1668527"/>
                <a:gd name="connsiteX21" fmla="*/ 188843 w 2365513"/>
                <a:gd name="connsiteY21" fmla="*/ 764066 h 1668527"/>
                <a:gd name="connsiteX22" fmla="*/ 238539 w 2365513"/>
                <a:gd name="connsiteY22" fmla="*/ 774005 h 1668527"/>
                <a:gd name="connsiteX23" fmla="*/ 317475 w 2365513"/>
                <a:gd name="connsiteY23" fmla="*/ 844007 h 1668527"/>
                <a:gd name="connsiteX24" fmla="*/ 419213 w 2365513"/>
                <a:gd name="connsiteY24" fmla="*/ 893489 h 1668527"/>
                <a:gd name="connsiteX25" fmla="*/ 506895 w 2365513"/>
                <a:gd name="connsiteY25" fmla="*/ 952910 h 1668527"/>
                <a:gd name="connsiteX26" fmla="*/ 536713 w 2365513"/>
                <a:gd name="connsiteY26" fmla="*/ 972788 h 1668527"/>
                <a:gd name="connsiteX27" fmla="*/ 593665 w 2365513"/>
                <a:gd name="connsiteY27" fmla="*/ 1037725 h 1668527"/>
                <a:gd name="connsiteX28" fmla="*/ 636104 w 2365513"/>
                <a:gd name="connsiteY28" fmla="*/ 1121875 h 1668527"/>
                <a:gd name="connsiteX29" fmla="*/ 695739 w 2365513"/>
                <a:gd name="connsiteY29" fmla="*/ 1131814 h 1668527"/>
                <a:gd name="connsiteX30" fmla="*/ 755373 w 2365513"/>
                <a:gd name="connsiteY30" fmla="*/ 1101997 h 1668527"/>
                <a:gd name="connsiteX31" fmla="*/ 805069 w 2365513"/>
                <a:gd name="connsiteY31" fmla="*/ 1111936 h 1668527"/>
                <a:gd name="connsiteX32" fmla="*/ 864704 w 2365513"/>
                <a:gd name="connsiteY32" fmla="*/ 1131814 h 1668527"/>
                <a:gd name="connsiteX33" fmla="*/ 934278 w 2365513"/>
                <a:gd name="connsiteY33" fmla="*/ 1141753 h 1668527"/>
                <a:gd name="connsiteX34" fmla="*/ 974034 w 2365513"/>
                <a:gd name="connsiteY34" fmla="*/ 1151692 h 1668527"/>
                <a:gd name="connsiteX35" fmla="*/ 1093304 w 2365513"/>
                <a:gd name="connsiteY35" fmla="*/ 1161631 h 1668527"/>
                <a:gd name="connsiteX36" fmla="*/ 1182756 w 2365513"/>
                <a:gd name="connsiteY36" fmla="*/ 1171570 h 1668527"/>
                <a:gd name="connsiteX37" fmla="*/ 1242391 w 2365513"/>
                <a:gd name="connsiteY37" fmla="*/ 1191449 h 1668527"/>
                <a:gd name="connsiteX38" fmla="*/ 1302026 w 2365513"/>
                <a:gd name="connsiteY38" fmla="*/ 1221266 h 1668527"/>
                <a:gd name="connsiteX39" fmla="*/ 1441173 w 2365513"/>
                <a:gd name="connsiteY39" fmla="*/ 1231205 h 1668527"/>
                <a:gd name="connsiteX40" fmla="*/ 1540565 w 2365513"/>
                <a:gd name="connsiteY40" fmla="*/ 1241144 h 1668527"/>
                <a:gd name="connsiteX41" fmla="*/ 1610139 w 2365513"/>
                <a:gd name="connsiteY41" fmla="*/ 1261023 h 1668527"/>
                <a:gd name="connsiteX42" fmla="*/ 1639956 w 2365513"/>
                <a:gd name="connsiteY42" fmla="*/ 1251083 h 1668527"/>
                <a:gd name="connsiteX43" fmla="*/ 1689652 w 2365513"/>
                <a:gd name="connsiteY43" fmla="*/ 1261023 h 1668527"/>
                <a:gd name="connsiteX44" fmla="*/ 1719469 w 2365513"/>
                <a:gd name="connsiteY44" fmla="*/ 1270962 h 1668527"/>
                <a:gd name="connsiteX45" fmla="*/ 1709530 w 2365513"/>
                <a:gd name="connsiteY45" fmla="*/ 1300779 h 1668527"/>
                <a:gd name="connsiteX46" fmla="*/ 1739347 w 2365513"/>
                <a:gd name="connsiteY46" fmla="*/ 1320657 h 1668527"/>
                <a:gd name="connsiteX47" fmla="*/ 1779104 w 2365513"/>
                <a:gd name="connsiteY47" fmla="*/ 1330597 h 1668527"/>
                <a:gd name="connsiteX48" fmla="*/ 1848678 w 2365513"/>
                <a:gd name="connsiteY48" fmla="*/ 1350475 h 1668527"/>
                <a:gd name="connsiteX49" fmla="*/ 1868556 w 2365513"/>
                <a:gd name="connsiteY49" fmla="*/ 1380292 h 1668527"/>
                <a:gd name="connsiteX50" fmla="*/ 1967947 w 2365513"/>
                <a:gd name="connsiteY50" fmla="*/ 1390231 h 1668527"/>
                <a:gd name="connsiteX51" fmla="*/ 2017643 w 2365513"/>
                <a:gd name="connsiteY51" fmla="*/ 1400170 h 1668527"/>
                <a:gd name="connsiteX52" fmla="*/ 2047460 w 2365513"/>
                <a:gd name="connsiteY52" fmla="*/ 1410110 h 1668527"/>
                <a:gd name="connsiteX53" fmla="*/ 2107095 w 2365513"/>
                <a:gd name="connsiteY53" fmla="*/ 1420049 h 1668527"/>
                <a:gd name="connsiteX54" fmla="*/ 2186608 w 2365513"/>
                <a:gd name="connsiteY54" fmla="*/ 1459805 h 1668527"/>
                <a:gd name="connsiteX55" fmla="*/ 2196547 w 2365513"/>
                <a:gd name="connsiteY55" fmla="*/ 1489623 h 1668527"/>
                <a:gd name="connsiteX56" fmla="*/ 2216426 w 2365513"/>
                <a:gd name="connsiteY56" fmla="*/ 1509501 h 1668527"/>
                <a:gd name="connsiteX57" fmla="*/ 2295939 w 2365513"/>
                <a:gd name="connsiteY57" fmla="*/ 1569136 h 1668527"/>
                <a:gd name="connsiteX58" fmla="*/ 2325756 w 2365513"/>
                <a:gd name="connsiteY58" fmla="*/ 1628770 h 1668527"/>
                <a:gd name="connsiteX59" fmla="*/ 2335695 w 2365513"/>
                <a:gd name="connsiteY59" fmla="*/ 1658588 h 1668527"/>
                <a:gd name="connsiteX60" fmla="*/ 2365513 w 2365513"/>
                <a:gd name="connsiteY60" fmla="*/ 1668527 h 1668527"/>
                <a:gd name="connsiteX0" fmla="*/ 69573 w 2365513"/>
                <a:gd name="connsiteY0" fmla="*/ 8692 h 1668527"/>
                <a:gd name="connsiteX1" fmla="*/ 139147 w 2365513"/>
                <a:gd name="connsiteY1" fmla="*/ 38510 h 1668527"/>
                <a:gd name="connsiteX2" fmla="*/ 198782 w 2365513"/>
                <a:gd name="connsiteY2" fmla="*/ 88205 h 1668527"/>
                <a:gd name="connsiteX3" fmla="*/ 228600 w 2365513"/>
                <a:gd name="connsiteY3" fmla="*/ 78266 h 1668527"/>
                <a:gd name="connsiteX4" fmla="*/ 238539 w 2365513"/>
                <a:gd name="connsiteY4" fmla="*/ 147840 h 1668527"/>
                <a:gd name="connsiteX5" fmla="*/ 188843 w 2365513"/>
                <a:gd name="connsiteY5" fmla="*/ 157779 h 1668527"/>
                <a:gd name="connsiteX6" fmla="*/ 149087 w 2365513"/>
                <a:gd name="connsiteY6" fmla="*/ 207475 h 1668527"/>
                <a:gd name="connsiteX7" fmla="*/ 99391 w 2365513"/>
                <a:gd name="connsiteY7" fmla="*/ 247231 h 1668527"/>
                <a:gd name="connsiteX8" fmla="*/ 89452 w 2365513"/>
                <a:gd name="connsiteY8" fmla="*/ 277049 h 1668527"/>
                <a:gd name="connsiteX9" fmla="*/ 149087 w 2365513"/>
                <a:gd name="connsiteY9" fmla="*/ 306866 h 1668527"/>
                <a:gd name="connsiteX10" fmla="*/ 129208 w 2365513"/>
                <a:gd name="connsiteY10" fmla="*/ 326744 h 1668527"/>
                <a:gd name="connsiteX11" fmla="*/ 119269 w 2365513"/>
                <a:gd name="connsiteY11" fmla="*/ 356562 h 1668527"/>
                <a:gd name="connsiteX12" fmla="*/ 89452 w 2365513"/>
                <a:gd name="connsiteY12" fmla="*/ 376440 h 1668527"/>
                <a:gd name="connsiteX13" fmla="*/ 69573 w 2365513"/>
                <a:gd name="connsiteY13" fmla="*/ 406257 h 1668527"/>
                <a:gd name="connsiteX14" fmla="*/ 29817 w 2365513"/>
                <a:gd name="connsiteY14" fmla="*/ 455953 h 1668527"/>
                <a:gd name="connsiteX15" fmla="*/ 0 w 2365513"/>
                <a:gd name="connsiteY15" fmla="*/ 565283 h 1668527"/>
                <a:gd name="connsiteX16" fmla="*/ 9939 w 2365513"/>
                <a:gd name="connsiteY16" fmla="*/ 595101 h 1668527"/>
                <a:gd name="connsiteX17" fmla="*/ 69573 w 2365513"/>
                <a:gd name="connsiteY17" fmla="*/ 624918 h 1668527"/>
                <a:gd name="connsiteX18" fmla="*/ 99391 w 2365513"/>
                <a:gd name="connsiteY18" fmla="*/ 684553 h 1668527"/>
                <a:gd name="connsiteX19" fmla="*/ 129208 w 2365513"/>
                <a:gd name="connsiteY19" fmla="*/ 694492 h 1668527"/>
                <a:gd name="connsiteX20" fmla="*/ 178904 w 2365513"/>
                <a:gd name="connsiteY20" fmla="*/ 734249 h 1668527"/>
                <a:gd name="connsiteX21" fmla="*/ 238539 w 2365513"/>
                <a:gd name="connsiteY21" fmla="*/ 774005 h 1668527"/>
                <a:gd name="connsiteX22" fmla="*/ 317475 w 2365513"/>
                <a:gd name="connsiteY22" fmla="*/ 844007 h 1668527"/>
                <a:gd name="connsiteX23" fmla="*/ 419213 w 2365513"/>
                <a:gd name="connsiteY23" fmla="*/ 893489 h 1668527"/>
                <a:gd name="connsiteX24" fmla="*/ 506895 w 2365513"/>
                <a:gd name="connsiteY24" fmla="*/ 952910 h 1668527"/>
                <a:gd name="connsiteX25" fmla="*/ 536713 w 2365513"/>
                <a:gd name="connsiteY25" fmla="*/ 972788 h 1668527"/>
                <a:gd name="connsiteX26" fmla="*/ 593665 w 2365513"/>
                <a:gd name="connsiteY26" fmla="*/ 1037725 h 1668527"/>
                <a:gd name="connsiteX27" fmla="*/ 636104 w 2365513"/>
                <a:gd name="connsiteY27" fmla="*/ 1121875 h 1668527"/>
                <a:gd name="connsiteX28" fmla="*/ 695739 w 2365513"/>
                <a:gd name="connsiteY28" fmla="*/ 1131814 h 1668527"/>
                <a:gd name="connsiteX29" fmla="*/ 755373 w 2365513"/>
                <a:gd name="connsiteY29" fmla="*/ 1101997 h 1668527"/>
                <a:gd name="connsiteX30" fmla="*/ 805069 w 2365513"/>
                <a:gd name="connsiteY30" fmla="*/ 1111936 h 1668527"/>
                <a:gd name="connsiteX31" fmla="*/ 864704 w 2365513"/>
                <a:gd name="connsiteY31" fmla="*/ 1131814 h 1668527"/>
                <a:gd name="connsiteX32" fmla="*/ 934278 w 2365513"/>
                <a:gd name="connsiteY32" fmla="*/ 1141753 h 1668527"/>
                <a:gd name="connsiteX33" fmla="*/ 974034 w 2365513"/>
                <a:gd name="connsiteY33" fmla="*/ 1151692 h 1668527"/>
                <a:gd name="connsiteX34" fmla="*/ 1093304 w 2365513"/>
                <a:gd name="connsiteY34" fmla="*/ 1161631 h 1668527"/>
                <a:gd name="connsiteX35" fmla="*/ 1182756 w 2365513"/>
                <a:gd name="connsiteY35" fmla="*/ 1171570 h 1668527"/>
                <a:gd name="connsiteX36" fmla="*/ 1242391 w 2365513"/>
                <a:gd name="connsiteY36" fmla="*/ 1191449 h 1668527"/>
                <a:gd name="connsiteX37" fmla="*/ 1302026 w 2365513"/>
                <a:gd name="connsiteY37" fmla="*/ 1221266 h 1668527"/>
                <a:gd name="connsiteX38" fmla="*/ 1441173 w 2365513"/>
                <a:gd name="connsiteY38" fmla="*/ 1231205 h 1668527"/>
                <a:gd name="connsiteX39" fmla="*/ 1540565 w 2365513"/>
                <a:gd name="connsiteY39" fmla="*/ 1241144 h 1668527"/>
                <a:gd name="connsiteX40" fmla="*/ 1610139 w 2365513"/>
                <a:gd name="connsiteY40" fmla="*/ 1261023 h 1668527"/>
                <a:gd name="connsiteX41" fmla="*/ 1639956 w 2365513"/>
                <a:gd name="connsiteY41" fmla="*/ 1251083 h 1668527"/>
                <a:gd name="connsiteX42" fmla="*/ 1689652 w 2365513"/>
                <a:gd name="connsiteY42" fmla="*/ 1261023 h 1668527"/>
                <a:gd name="connsiteX43" fmla="*/ 1719469 w 2365513"/>
                <a:gd name="connsiteY43" fmla="*/ 1270962 h 1668527"/>
                <a:gd name="connsiteX44" fmla="*/ 1709530 w 2365513"/>
                <a:gd name="connsiteY44" fmla="*/ 1300779 h 1668527"/>
                <a:gd name="connsiteX45" fmla="*/ 1739347 w 2365513"/>
                <a:gd name="connsiteY45" fmla="*/ 1320657 h 1668527"/>
                <a:gd name="connsiteX46" fmla="*/ 1779104 w 2365513"/>
                <a:gd name="connsiteY46" fmla="*/ 1330597 h 1668527"/>
                <a:gd name="connsiteX47" fmla="*/ 1848678 w 2365513"/>
                <a:gd name="connsiteY47" fmla="*/ 1350475 h 1668527"/>
                <a:gd name="connsiteX48" fmla="*/ 1868556 w 2365513"/>
                <a:gd name="connsiteY48" fmla="*/ 1380292 h 1668527"/>
                <a:gd name="connsiteX49" fmla="*/ 1967947 w 2365513"/>
                <a:gd name="connsiteY49" fmla="*/ 1390231 h 1668527"/>
                <a:gd name="connsiteX50" fmla="*/ 2017643 w 2365513"/>
                <a:gd name="connsiteY50" fmla="*/ 1400170 h 1668527"/>
                <a:gd name="connsiteX51" fmla="*/ 2047460 w 2365513"/>
                <a:gd name="connsiteY51" fmla="*/ 1410110 h 1668527"/>
                <a:gd name="connsiteX52" fmla="*/ 2107095 w 2365513"/>
                <a:gd name="connsiteY52" fmla="*/ 1420049 h 1668527"/>
                <a:gd name="connsiteX53" fmla="*/ 2186608 w 2365513"/>
                <a:gd name="connsiteY53" fmla="*/ 1459805 h 1668527"/>
                <a:gd name="connsiteX54" fmla="*/ 2196547 w 2365513"/>
                <a:gd name="connsiteY54" fmla="*/ 1489623 h 1668527"/>
                <a:gd name="connsiteX55" fmla="*/ 2216426 w 2365513"/>
                <a:gd name="connsiteY55" fmla="*/ 1509501 h 1668527"/>
                <a:gd name="connsiteX56" fmla="*/ 2295939 w 2365513"/>
                <a:gd name="connsiteY56" fmla="*/ 1569136 h 1668527"/>
                <a:gd name="connsiteX57" fmla="*/ 2325756 w 2365513"/>
                <a:gd name="connsiteY57" fmla="*/ 1628770 h 1668527"/>
                <a:gd name="connsiteX58" fmla="*/ 2335695 w 2365513"/>
                <a:gd name="connsiteY58" fmla="*/ 1658588 h 1668527"/>
                <a:gd name="connsiteX59" fmla="*/ 2365513 w 2365513"/>
                <a:gd name="connsiteY59" fmla="*/ 1668527 h 1668527"/>
                <a:gd name="connsiteX0" fmla="*/ 69573 w 2365513"/>
                <a:gd name="connsiteY0" fmla="*/ 8692 h 1668527"/>
                <a:gd name="connsiteX1" fmla="*/ 139147 w 2365513"/>
                <a:gd name="connsiteY1" fmla="*/ 38510 h 1668527"/>
                <a:gd name="connsiteX2" fmla="*/ 198782 w 2365513"/>
                <a:gd name="connsiteY2" fmla="*/ 88205 h 1668527"/>
                <a:gd name="connsiteX3" fmla="*/ 228600 w 2365513"/>
                <a:gd name="connsiteY3" fmla="*/ 78266 h 1668527"/>
                <a:gd name="connsiteX4" fmla="*/ 238539 w 2365513"/>
                <a:gd name="connsiteY4" fmla="*/ 147840 h 1668527"/>
                <a:gd name="connsiteX5" fmla="*/ 188843 w 2365513"/>
                <a:gd name="connsiteY5" fmla="*/ 157779 h 1668527"/>
                <a:gd name="connsiteX6" fmla="*/ 149087 w 2365513"/>
                <a:gd name="connsiteY6" fmla="*/ 207475 h 1668527"/>
                <a:gd name="connsiteX7" fmla="*/ 99391 w 2365513"/>
                <a:gd name="connsiteY7" fmla="*/ 247231 h 1668527"/>
                <a:gd name="connsiteX8" fmla="*/ 89452 w 2365513"/>
                <a:gd name="connsiteY8" fmla="*/ 277049 h 1668527"/>
                <a:gd name="connsiteX9" fmla="*/ 149087 w 2365513"/>
                <a:gd name="connsiteY9" fmla="*/ 306866 h 1668527"/>
                <a:gd name="connsiteX10" fmla="*/ 129208 w 2365513"/>
                <a:gd name="connsiteY10" fmla="*/ 326744 h 1668527"/>
                <a:gd name="connsiteX11" fmla="*/ 119269 w 2365513"/>
                <a:gd name="connsiteY11" fmla="*/ 356562 h 1668527"/>
                <a:gd name="connsiteX12" fmla="*/ 89452 w 2365513"/>
                <a:gd name="connsiteY12" fmla="*/ 376440 h 1668527"/>
                <a:gd name="connsiteX13" fmla="*/ 69573 w 2365513"/>
                <a:gd name="connsiteY13" fmla="*/ 406257 h 1668527"/>
                <a:gd name="connsiteX14" fmla="*/ 29817 w 2365513"/>
                <a:gd name="connsiteY14" fmla="*/ 455953 h 1668527"/>
                <a:gd name="connsiteX15" fmla="*/ 0 w 2365513"/>
                <a:gd name="connsiteY15" fmla="*/ 565283 h 1668527"/>
                <a:gd name="connsiteX16" fmla="*/ 9939 w 2365513"/>
                <a:gd name="connsiteY16" fmla="*/ 595101 h 1668527"/>
                <a:gd name="connsiteX17" fmla="*/ 69573 w 2365513"/>
                <a:gd name="connsiteY17" fmla="*/ 624918 h 1668527"/>
                <a:gd name="connsiteX18" fmla="*/ 99391 w 2365513"/>
                <a:gd name="connsiteY18" fmla="*/ 684553 h 1668527"/>
                <a:gd name="connsiteX19" fmla="*/ 178904 w 2365513"/>
                <a:gd name="connsiteY19" fmla="*/ 734249 h 1668527"/>
                <a:gd name="connsiteX20" fmla="*/ 238539 w 2365513"/>
                <a:gd name="connsiteY20" fmla="*/ 774005 h 1668527"/>
                <a:gd name="connsiteX21" fmla="*/ 317475 w 2365513"/>
                <a:gd name="connsiteY21" fmla="*/ 844007 h 1668527"/>
                <a:gd name="connsiteX22" fmla="*/ 419213 w 2365513"/>
                <a:gd name="connsiteY22" fmla="*/ 893489 h 1668527"/>
                <a:gd name="connsiteX23" fmla="*/ 506895 w 2365513"/>
                <a:gd name="connsiteY23" fmla="*/ 952910 h 1668527"/>
                <a:gd name="connsiteX24" fmla="*/ 536713 w 2365513"/>
                <a:gd name="connsiteY24" fmla="*/ 972788 h 1668527"/>
                <a:gd name="connsiteX25" fmla="*/ 593665 w 2365513"/>
                <a:gd name="connsiteY25" fmla="*/ 1037725 h 1668527"/>
                <a:gd name="connsiteX26" fmla="*/ 636104 w 2365513"/>
                <a:gd name="connsiteY26" fmla="*/ 1121875 h 1668527"/>
                <a:gd name="connsiteX27" fmla="*/ 695739 w 2365513"/>
                <a:gd name="connsiteY27" fmla="*/ 1131814 h 1668527"/>
                <a:gd name="connsiteX28" fmla="*/ 755373 w 2365513"/>
                <a:gd name="connsiteY28" fmla="*/ 1101997 h 1668527"/>
                <a:gd name="connsiteX29" fmla="*/ 805069 w 2365513"/>
                <a:gd name="connsiteY29" fmla="*/ 1111936 h 1668527"/>
                <a:gd name="connsiteX30" fmla="*/ 864704 w 2365513"/>
                <a:gd name="connsiteY30" fmla="*/ 1131814 h 1668527"/>
                <a:gd name="connsiteX31" fmla="*/ 934278 w 2365513"/>
                <a:gd name="connsiteY31" fmla="*/ 1141753 h 1668527"/>
                <a:gd name="connsiteX32" fmla="*/ 974034 w 2365513"/>
                <a:gd name="connsiteY32" fmla="*/ 1151692 h 1668527"/>
                <a:gd name="connsiteX33" fmla="*/ 1093304 w 2365513"/>
                <a:gd name="connsiteY33" fmla="*/ 1161631 h 1668527"/>
                <a:gd name="connsiteX34" fmla="*/ 1182756 w 2365513"/>
                <a:gd name="connsiteY34" fmla="*/ 1171570 h 1668527"/>
                <a:gd name="connsiteX35" fmla="*/ 1242391 w 2365513"/>
                <a:gd name="connsiteY35" fmla="*/ 1191449 h 1668527"/>
                <a:gd name="connsiteX36" fmla="*/ 1302026 w 2365513"/>
                <a:gd name="connsiteY36" fmla="*/ 1221266 h 1668527"/>
                <a:gd name="connsiteX37" fmla="*/ 1441173 w 2365513"/>
                <a:gd name="connsiteY37" fmla="*/ 1231205 h 1668527"/>
                <a:gd name="connsiteX38" fmla="*/ 1540565 w 2365513"/>
                <a:gd name="connsiteY38" fmla="*/ 1241144 h 1668527"/>
                <a:gd name="connsiteX39" fmla="*/ 1610139 w 2365513"/>
                <a:gd name="connsiteY39" fmla="*/ 1261023 h 1668527"/>
                <a:gd name="connsiteX40" fmla="*/ 1639956 w 2365513"/>
                <a:gd name="connsiteY40" fmla="*/ 1251083 h 1668527"/>
                <a:gd name="connsiteX41" fmla="*/ 1689652 w 2365513"/>
                <a:gd name="connsiteY41" fmla="*/ 1261023 h 1668527"/>
                <a:gd name="connsiteX42" fmla="*/ 1719469 w 2365513"/>
                <a:gd name="connsiteY42" fmla="*/ 1270962 h 1668527"/>
                <a:gd name="connsiteX43" fmla="*/ 1709530 w 2365513"/>
                <a:gd name="connsiteY43" fmla="*/ 1300779 h 1668527"/>
                <a:gd name="connsiteX44" fmla="*/ 1739347 w 2365513"/>
                <a:gd name="connsiteY44" fmla="*/ 1320657 h 1668527"/>
                <a:gd name="connsiteX45" fmla="*/ 1779104 w 2365513"/>
                <a:gd name="connsiteY45" fmla="*/ 1330597 h 1668527"/>
                <a:gd name="connsiteX46" fmla="*/ 1848678 w 2365513"/>
                <a:gd name="connsiteY46" fmla="*/ 1350475 h 1668527"/>
                <a:gd name="connsiteX47" fmla="*/ 1868556 w 2365513"/>
                <a:gd name="connsiteY47" fmla="*/ 1380292 h 1668527"/>
                <a:gd name="connsiteX48" fmla="*/ 1967947 w 2365513"/>
                <a:gd name="connsiteY48" fmla="*/ 1390231 h 1668527"/>
                <a:gd name="connsiteX49" fmla="*/ 2017643 w 2365513"/>
                <a:gd name="connsiteY49" fmla="*/ 1400170 h 1668527"/>
                <a:gd name="connsiteX50" fmla="*/ 2047460 w 2365513"/>
                <a:gd name="connsiteY50" fmla="*/ 1410110 h 1668527"/>
                <a:gd name="connsiteX51" fmla="*/ 2107095 w 2365513"/>
                <a:gd name="connsiteY51" fmla="*/ 1420049 h 1668527"/>
                <a:gd name="connsiteX52" fmla="*/ 2186608 w 2365513"/>
                <a:gd name="connsiteY52" fmla="*/ 1459805 h 1668527"/>
                <a:gd name="connsiteX53" fmla="*/ 2196547 w 2365513"/>
                <a:gd name="connsiteY53" fmla="*/ 1489623 h 1668527"/>
                <a:gd name="connsiteX54" fmla="*/ 2216426 w 2365513"/>
                <a:gd name="connsiteY54" fmla="*/ 1509501 h 1668527"/>
                <a:gd name="connsiteX55" fmla="*/ 2295939 w 2365513"/>
                <a:gd name="connsiteY55" fmla="*/ 1569136 h 1668527"/>
                <a:gd name="connsiteX56" fmla="*/ 2325756 w 2365513"/>
                <a:gd name="connsiteY56" fmla="*/ 1628770 h 1668527"/>
                <a:gd name="connsiteX57" fmla="*/ 2335695 w 2365513"/>
                <a:gd name="connsiteY57" fmla="*/ 1658588 h 1668527"/>
                <a:gd name="connsiteX58" fmla="*/ 2365513 w 2365513"/>
                <a:gd name="connsiteY58" fmla="*/ 1668527 h 1668527"/>
                <a:gd name="connsiteX0" fmla="*/ 69573 w 2365513"/>
                <a:gd name="connsiteY0" fmla="*/ 8692 h 1668527"/>
                <a:gd name="connsiteX1" fmla="*/ 139147 w 2365513"/>
                <a:gd name="connsiteY1" fmla="*/ 38510 h 1668527"/>
                <a:gd name="connsiteX2" fmla="*/ 198782 w 2365513"/>
                <a:gd name="connsiteY2" fmla="*/ 88205 h 1668527"/>
                <a:gd name="connsiteX3" fmla="*/ 228600 w 2365513"/>
                <a:gd name="connsiteY3" fmla="*/ 78266 h 1668527"/>
                <a:gd name="connsiteX4" fmla="*/ 238539 w 2365513"/>
                <a:gd name="connsiteY4" fmla="*/ 147840 h 1668527"/>
                <a:gd name="connsiteX5" fmla="*/ 188843 w 2365513"/>
                <a:gd name="connsiteY5" fmla="*/ 157779 h 1668527"/>
                <a:gd name="connsiteX6" fmla="*/ 149087 w 2365513"/>
                <a:gd name="connsiteY6" fmla="*/ 207475 h 1668527"/>
                <a:gd name="connsiteX7" fmla="*/ 99391 w 2365513"/>
                <a:gd name="connsiteY7" fmla="*/ 247231 h 1668527"/>
                <a:gd name="connsiteX8" fmla="*/ 89452 w 2365513"/>
                <a:gd name="connsiteY8" fmla="*/ 277049 h 1668527"/>
                <a:gd name="connsiteX9" fmla="*/ 149087 w 2365513"/>
                <a:gd name="connsiteY9" fmla="*/ 306866 h 1668527"/>
                <a:gd name="connsiteX10" fmla="*/ 129208 w 2365513"/>
                <a:gd name="connsiteY10" fmla="*/ 326744 h 1668527"/>
                <a:gd name="connsiteX11" fmla="*/ 119269 w 2365513"/>
                <a:gd name="connsiteY11" fmla="*/ 356562 h 1668527"/>
                <a:gd name="connsiteX12" fmla="*/ 89452 w 2365513"/>
                <a:gd name="connsiteY12" fmla="*/ 376440 h 1668527"/>
                <a:gd name="connsiteX13" fmla="*/ 69573 w 2365513"/>
                <a:gd name="connsiteY13" fmla="*/ 406257 h 1668527"/>
                <a:gd name="connsiteX14" fmla="*/ 29817 w 2365513"/>
                <a:gd name="connsiteY14" fmla="*/ 455953 h 1668527"/>
                <a:gd name="connsiteX15" fmla="*/ 0 w 2365513"/>
                <a:gd name="connsiteY15" fmla="*/ 565283 h 1668527"/>
                <a:gd name="connsiteX16" fmla="*/ 9939 w 2365513"/>
                <a:gd name="connsiteY16" fmla="*/ 595101 h 1668527"/>
                <a:gd name="connsiteX17" fmla="*/ 22820 w 2365513"/>
                <a:gd name="connsiteY17" fmla="*/ 647881 h 1668527"/>
                <a:gd name="connsiteX18" fmla="*/ 99391 w 2365513"/>
                <a:gd name="connsiteY18" fmla="*/ 684553 h 1668527"/>
                <a:gd name="connsiteX19" fmla="*/ 178904 w 2365513"/>
                <a:gd name="connsiteY19" fmla="*/ 734249 h 1668527"/>
                <a:gd name="connsiteX20" fmla="*/ 238539 w 2365513"/>
                <a:gd name="connsiteY20" fmla="*/ 774005 h 1668527"/>
                <a:gd name="connsiteX21" fmla="*/ 317475 w 2365513"/>
                <a:gd name="connsiteY21" fmla="*/ 844007 h 1668527"/>
                <a:gd name="connsiteX22" fmla="*/ 419213 w 2365513"/>
                <a:gd name="connsiteY22" fmla="*/ 893489 h 1668527"/>
                <a:gd name="connsiteX23" fmla="*/ 506895 w 2365513"/>
                <a:gd name="connsiteY23" fmla="*/ 952910 h 1668527"/>
                <a:gd name="connsiteX24" fmla="*/ 536713 w 2365513"/>
                <a:gd name="connsiteY24" fmla="*/ 972788 h 1668527"/>
                <a:gd name="connsiteX25" fmla="*/ 593665 w 2365513"/>
                <a:gd name="connsiteY25" fmla="*/ 1037725 h 1668527"/>
                <a:gd name="connsiteX26" fmla="*/ 636104 w 2365513"/>
                <a:gd name="connsiteY26" fmla="*/ 1121875 h 1668527"/>
                <a:gd name="connsiteX27" fmla="*/ 695739 w 2365513"/>
                <a:gd name="connsiteY27" fmla="*/ 1131814 h 1668527"/>
                <a:gd name="connsiteX28" fmla="*/ 755373 w 2365513"/>
                <a:gd name="connsiteY28" fmla="*/ 1101997 h 1668527"/>
                <a:gd name="connsiteX29" fmla="*/ 805069 w 2365513"/>
                <a:gd name="connsiteY29" fmla="*/ 1111936 h 1668527"/>
                <a:gd name="connsiteX30" fmla="*/ 864704 w 2365513"/>
                <a:gd name="connsiteY30" fmla="*/ 1131814 h 1668527"/>
                <a:gd name="connsiteX31" fmla="*/ 934278 w 2365513"/>
                <a:gd name="connsiteY31" fmla="*/ 1141753 h 1668527"/>
                <a:gd name="connsiteX32" fmla="*/ 974034 w 2365513"/>
                <a:gd name="connsiteY32" fmla="*/ 1151692 h 1668527"/>
                <a:gd name="connsiteX33" fmla="*/ 1093304 w 2365513"/>
                <a:gd name="connsiteY33" fmla="*/ 1161631 h 1668527"/>
                <a:gd name="connsiteX34" fmla="*/ 1182756 w 2365513"/>
                <a:gd name="connsiteY34" fmla="*/ 1171570 h 1668527"/>
                <a:gd name="connsiteX35" fmla="*/ 1242391 w 2365513"/>
                <a:gd name="connsiteY35" fmla="*/ 1191449 h 1668527"/>
                <a:gd name="connsiteX36" fmla="*/ 1302026 w 2365513"/>
                <a:gd name="connsiteY36" fmla="*/ 1221266 h 1668527"/>
                <a:gd name="connsiteX37" fmla="*/ 1441173 w 2365513"/>
                <a:gd name="connsiteY37" fmla="*/ 1231205 h 1668527"/>
                <a:gd name="connsiteX38" fmla="*/ 1540565 w 2365513"/>
                <a:gd name="connsiteY38" fmla="*/ 1241144 h 1668527"/>
                <a:gd name="connsiteX39" fmla="*/ 1610139 w 2365513"/>
                <a:gd name="connsiteY39" fmla="*/ 1261023 h 1668527"/>
                <a:gd name="connsiteX40" fmla="*/ 1639956 w 2365513"/>
                <a:gd name="connsiteY40" fmla="*/ 1251083 h 1668527"/>
                <a:gd name="connsiteX41" fmla="*/ 1689652 w 2365513"/>
                <a:gd name="connsiteY41" fmla="*/ 1261023 h 1668527"/>
                <a:gd name="connsiteX42" fmla="*/ 1719469 w 2365513"/>
                <a:gd name="connsiteY42" fmla="*/ 1270962 h 1668527"/>
                <a:gd name="connsiteX43" fmla="*/ 1709530 w 2365513"/>
                <a:gd name="connsiteY43" fmla="*/ 1300779 h 1668527"/>
                <a:gd name="connsiteX44" fmla="*/ 1739347 w 2365513"/>
                <a:gd name="connsiteY44" fmla="*/ 1320657 h 1668527"/>
                <a:gd name="connsiteX45" fmla="*/ 1779104 w 2365513"/>
                <a:gd name="connsiteY45" fmla="*/ 1330597 h 1668527"/>
                <a:gd name="connsiteX46" fmla="*/ 1848678 w 2365513"/>
                <a:gd name="connsiteY46" fmla="*/ 1350475 h 1668527"/>
                <a:gd name="connsiteX47" fmla="*/ 1868556 w 2365513"/>
                <a:gd name="connsiteY47" fmla="*/ 1380292 h 1668527"/>
                <a:gd name="connsiteX48" fmla="*/ 1967947 w 2365513"/>
                <a:gd name="connsiteY48" fmla="*/ 1390231 h 1668527"/>
                <a:gd name="connsiteX49" fmla="*/ 2017643 w 2365513"/>
                <a:gd name="connsiteY49" fmla="*/ 1400170 h 1668527"/>
                <a:gd name="connsiteX50" fmla="*/ 2047460 w 2365513"/>
                <a:gd name="connsiteY50" fmla="*/ 1410110 h 1668527"/>
                <a:gd name="connsiteX51" fmla="*/ 2107095 w 2365513"/>
                <a:gd name="connsiteY51" fmla="*/ 1420049 h 1668527"/>
                <a:gd name="connsiteX52" fmla="*/ 2186608 w 2365513"/>
                <a:gd name="connsiteY52" fmla="*/ 1459805 h 1668527"/>
                <a:gd name="connsiteX53" fmla="*/ 2196547 w 2365513"/>
                <a:gd name="connsiteY53" fmla="*/ 1489623 h 1668527"/>
                <a:gd name="connsiteX54" fmla="*/ 2216426 w 2365513"/>
                <a:gd name="connsiteY54" fmla="*/ 1509501 h 1668527"/>
                <a:gd name="connsiteX55" fmla="*/ 2295939 w 2365513"/>
                <a:gd name="connsiteY55" fmla="*/ 1569136 h 1668527"/>
                <a:gd name="connsiteX56" fmla="*/ 2325756 w 2365513"/>
                <a:gd name="connsiteY56" fmla="*/ 1628770 h 1668527"/>
                <a:gd name="connsiteX57" fmla="*/ 2335695 w 2365513"/>
                <a:gd name="connsiteY57" fmla="*/ 1658588 h 1668527"/>
                <a:gd name="connsiteX58" fmla="*/ 2365513 w 2365513"/>
                <a:gd name="connsiteY58" fmla="*/ 1668527 h 1668527"/>
                <a:gd name="connsiteX0" fmla="*/ 70739 w 2366679"/>
                <a:gd name="connsiteY0" fmla="*/ 8692 h 1668527"/>
                <a:gd name="connsiteX1" fmla="*/ 140313 w 2366679"/>
                <a:gd name="connsiteY1" fmla="*/ 38510 h 1668527"/>
                <a:gd name="connsiteX2" fmla="*/ 199948 w 2366679"/>
                <a:gd name="connsiteY2" fmla="*/ 88205 h 1668527"/>
                <a:gd name="connsiteX3" fmla="*/ 229766 w 2366679"/>
                <a:gd name="connsiteY3" fmla="*/ 78266 h 1668527"/>
                <a:gd name="connsiteX4" fmla="*/ 239705 w 2366679"/>
                <a:gd name="connsiteY4" fmla="*/ 147840 h 1668527"/>
                <a:gd name="connsiteX5" fmla="*/ 190009 w 2366679"/>
                <a:gd name="connsiteY5" fmla="*/ 157779 h 1668527"/>
                <a:gd name="connsiteX6" fmla="*/ 150253 w 2366679"/>
                <a:gd name="connsiteY6" fmla="*/ 207475 h 1668527"/>
                <a:gd name="connsiteX7" fmla="*/ 100557 w 2366679"/>
                <a:gd name="connsiteY7" fmla="*/ 247231 h 1668527"/>
                <a:gd name="connsiteX8" fmla="*/ 90618 w 2366679"/>
                <a:gd name="connsiteY8" fmla="*/ 277049 h 1668527"/>
                <a:gd name="connsiteX9" fmla="*/ 150253 w 2366679"/>
                <a:gd name="connsiteY9" fmla="*/ 306866 h 1668527"/>
                <a:gd name="connsiteX10" fmla="*/ 130374 w 2366679"/>
                <a:gd name="connsiteY10" fmla="*/ 326744 h 1668527"/>
                <a:gd name="connsiteX11" fmla="*/ 120435 w 2366679"/>
                <a:gd name="connsiteY11" fmla="*/ 356562 h 1668527"/>
                <a:gd name="connsiteX12" fmla="*/ 90618 w 2366679"/>
                <a:gd name="connsiteY12" fmla="*/ 376440 h 1668527"/>
                <a:gd name="connsiteX13" fmla="*/ 70739 w 2366679"/>
                <a:gd name="connsiteY13" fmla="*/ 406257 h 1668527"/>
                <a:gd name="connsiteX14" fmla="*/ 30983 w 2366679"/>
                <a:gd name="connsiteY14" fmla="*/ 455953 h 1668527"/>
                <a:gd name="connsiteX15" fmla="*/ 1166 w 2366679"/>
                <a:gd name="connsiteY15" fmla="*/ 565283 h 1668527"/>
                <a:gd name="connsiteX16" fmla="*/ 23986 w 2366679"/>
                <a:gd name="connsiteY16" fmla="*/ 647881 h 1668527"/>
                <a:gd name="connsiteX17" fmla="*/ 100557 w 2366679"/>
                <a:gd name="connsiteY17" fmla="*/ 684553 h 1668527"/>
                <a:gd name="connsiteX18" fmla="*/ 180070 w 2366679"/>
                <a:gd name="connsiteY18" fmla="*/ 734249 h 1668527"/>
                <a:gd name="connsiteX19" fmla="*/ 239705 w 2366679"/>
                <a:gd name="connsiteY19" fmla="*/ 774005 h 1668527"/>
                <a:gd name="connsiteX20" fmla="*/ 318641 w 2366679"/>
                <a:gd name="connsiteY20" fmla="*/ 844007 h 1668527"/>
                <a:gd name="connsiteX21" fmla="*/ 420379 w 2366679"/>
                <a:gd name="connsiteY21" fmla="*/ 893489 h 1668527"/>
                <a:gd name="connsiteX22" fmla="*/ 508061 w 2366679"/>
                <a:gd name="connsiteY22" fmla="*/ 952910 h 1668527"/>
                <a:gd name="connsiteX23" fmla="*/ 537879 w 2366679"/>
                <a:gd name="connsiteY23" fmla="*/ 972788 h 1668527"/>
                <a:gd name="connsiteX24" fmla="*/ 594831 w 2366679"/>
                <a:gd name="connsiteY24" fmla="*/ 1037725 h 1668527"/>
                <a:gd name="connsiteX25" fmla="*/ 637270 w 2366679"/>
                <a:gd name="connsiteY25" fmla="*/ 1121875 h 1668527"/>
                <a:gd name="connsiteX26" fmla="*/ 696905 w 2366679"/>
                <a:gd name="connsiteY26" fmla="*/ 1131814 h 1668527"/>
                <a:gd name="connsiteX27" fmla="*/ 756539 w 2366679"/>
                <a:gd name="connsiteY27" fmla="*/ 1101997 h 1668527"/>
                <a:gd name="connsiteX28" fmla="*/ 806235 w 2366679"/>
                <a:gd name="connsiteY28" fmla="*/ 1111936 h 1668527"/>
                <a:gd name="connsiteX29" fmla="*/ 865870 w 2366679"/>
                <a:gd name="connsiteY29" fmla="*/ 1131814 h 1668527"/>
                <a:gd name="connsiteX30" fmla="*/ 935444 w 2366679"/>
                <a:gd name="connsiteY30" fmla="*/ 1141753 h 1668527"/>
                <a:gd name="connsiteX31" fmla="*/ 975200 w 2366679"/>
                <a:gd name="connsiteY31" fmla="*/ 1151692 h 1668527"/>
                <a:gd name="connsiteX32" fmla="*/ 1094470 w 2366679"/>
                <a:gd name="connsiteY32" fmla="*/ 1161631 h 1668527"/>
                <a:gd name="connsiteX33" fmla="*/ 1183922 w 2366679"/>
                <a:gd name="connsiteY33" fmla="*/ 1171570 h 1668527"/>
                <a:gd name="connsiteX34" fmla="*/ 1243557 w 2366679"/>
                <a:gd name="connsiteY34" fmla="*/ 1191449 h 1668527"/>
                <a:gd name="connsiteX35" fmla="*/ 1303192 w 2366679"/>
                <a:gd name="connsiteY35" fmla="*/ 1221266 h 1668527"/>
                <a:gd name="connsiteX36" fmla="*/ 1442339 w 2366679"/>
                <a:gd name="connsiteY36" fmla="*/ 1231205 h 1668527"/>
                <a:gd name="connsiteX37" fmla="*/ 1541731 w 2366679"/>
                <a:gd name="connsiteY37" fmla="*/ 1241144 h 1668527"/>
                <a:gd name="connsiteX38" fmla="*/ 1611305 w 2366679"/>
                <a:gd name="connsiteY38" fmla="*/ 1261023 h 1668527"/>
                <a:gd name="connsiteX39" fmla="*/ 1641122 w 2366679"/>
                <a:gd name="connsiteY39" fmla="*/ 1251083 h 1668527"/>
                <a:gd name="connsiteX40" fmla="*/ 1690818 w 2366679"/>
                <a:gd name="connsiteY40" fmla="*/ 1261023 h 1668527"/>
                <a:gd name="connsiteX41" fmla="*/ 1720635 w 2366679"/>
                <a:gd name="connsiteY41" fmla="*/ 1270962 h 1668527"/>
                <a:gd name="connsiteX42" fmla="*/ 1710696 w 2366679"/>
                <a:gd name="connsiteY42" fmla="*/ 1300779 h 1668527"/>
                <a:gd name="connsiteX43" fmla="*/ 1740513 w 2366679"/>
                <a:gd name="connsiteY43" fmla="*/ 1320657 h 1668527"/>
                <a:gd name="connsiteX44" fmla="*/ 1780270 w 2366679"/>
                <a:gd name="connsiteY44" fmla="*/ 1330597 h 1668527"/>
                <a:gd name="connsiteX45" fmla="*/ 1849844 w 2366679"/>
                <a:gd name="connsiteY45" fmla="*/ 1350475 h 1668527"/>
                <a:gd name="connsiteX46" fmla="*/ 1869722 w 2366679"/>
                <a:gd name="connsiteY46" fmla="*/ 1380292 h 1668527"/>
                <a:gd name="connsiteX47" fmla="*/ 1969113 w 2366679"/>
                <a:gd name="connsiteY47" fmla="*/ 1390231 h 1668527"/>
                <a:gd name="connsiteX48" fmla="*/ 2018809 w 2366679"/>
                <a:gd name="connsiteY48" fmla="*/ 1400170 h 1668527"/>
                <a:gd name="connsiteX49" fmla="*/ 2048626 w 2366679"/>
                <a:gd name="connsiteY49" fmla="*/ 1410110 h 1668527"/>
                <a:gd name="connsiteX50" fmla="*/ 2108261 w 2366679"/>
                <a:gd name="connsiteY50" fmla="*/ 1420049 h 1668527"/>
                <a:gd name="connsiteX51" fmla="*/ 2187774 w 2366679"/>
                <a:gd name="connsiteY51" fmla="*/ 1459805 h 1668527"/>
                <a:gd name="connsiteX52" fmla="*/ 2197713 w 2366679"/>
                <a:gd name="connsiteY52" fmla="*/ 1489623 h 1668527"/>
                <a:gd name="connsiteX53" fmla="*/ 2217592 w 2366679"/>
                <a:gd name="connsiteY53" fmla="*/ 1509501 h 1668527"/>
                <a:gd name="connsiteX54" fmla="*/ 2297105 w 2366679"/>
                <a:gd name="connsiteY54" fmla="*/ 1569136 h 1668527"/>
                <a:gd name="connsiteX55" fmla="*/ 2326922 w 2366679"/>
                <a:gd name="connsiteY55" fmla="*/ 1628770 h 1668527"/>
                <a:gd name="connsiteX56" fmla="*/ 2336861 w 2366679"/>
                <a:gd name="connsiteY56" fmla="*/ 1658588 h 1668527"/>
                <a:gd name="connsiteX57" fmla="*/ 2366679 w 2366679"/>
                <a:gd name="connsiteY57" fmla="*/ 1668527 h 1668527"/>
                <a:gd name="connsiteX0" fmla="*/ 123336 w 2419276"/>
                <a:gd name="connsiteY0" fmla="*/ 8692 h 1668527"/>
                <a:gd name="connsiteX1" fmla="*/ 192910 w 2419276"/>
                <a:gd name="connsiteY1" fmla="*/ 38510 h 1668527"/>
                <a:gd name="connsiteX2" fmla="*/ 252545 w 2419276"/>
                <a:gd name="connsiteY2" fmla="*/ 88205 h 1668527"/>
                <a:gd name="connsiteX3" fmla="*/ 282363 w 2419276"/>
                <a:gd name="connsiteY3" fmla="*/ 78266 h 1668527"/>
                <a:gd name="connsiteX4" fmla="*/ 292302 w 2419276"/>
                <a:gd name="connsiteY4" fmla="*/ 147840 h 1668527"/>
                <a:gd name="connsiteX5" fmla="*/ 242606 w 2419276"/>
                <a:gd name="connsiteY5" fmla="*/ 157779 h 1668527"/>
                <a:gd name="connsiteX6" fmla="*/ 202850 w 2419276"/>
                <a:gd name="connsiteY6" fmla="*/ 207475 h 1668527"/>
                <a:gd name="connsiteX7" fmla="*/ 153154 w 2419276"/>
                <a:gd name="connsiteY7" fmla="*/ 247231 h 1668527"/>
                <a:gd name="connsiteX8" fmla="*/ 143215 w 2419276"/>
                <a:gd name="connsiteY8" fmla="*/ 277049 h 1668527"/>
                <a:gd name="connsiteX9" fmla="*/ 202850 w 2419276"/>
                <a:gd name="connsiteY9" fmla="*/ 306866 h 1668527"/>
                <a:gd name="connsiteX10" fmla="*/ 182971 w 2419276"/>
                <a:gd name="connsiteY10" fmla="*/ 326744 h 1668527"/>
                <a:gd name="connsiteX11" fmla="*/ 173032 w 2419276"/>
                <a:gd name="connsiteY11" fmla="*/ 356562 h 1668527"/>
                <a:gd name="connsiteX12" fmla="*/ 143215 w 2419276"/>
                <a:gd name="connsiteY12" fmla="*/ 376440 h 1668527"/>
                <a:gd name="connsiteX13" fmla="*/ 123336 w 2419276"/>
                <a:gd name="connsiteY13" fmla="*/ 406257 h 1668527"/>
                <a:gd name="connsiteX14" fmla="*/ 83580 w 2419276"/>
                <a:gd name="connsiteY14" fmla="*/ 455953 h 1668527"/>
                <a:gd name="connsiteX15" fmla="*/ 1166 w 2419276"/>
                <a:gd name="connsiteY15" fmla="*/ 519359 h 1668527"/>
                <a:gd name="connsiteX16" fmla="*/ 76583 w 2419276"/>
                <a:gd name="connsiteY16" fmla="*/ 647881 h 1668527"/>
                <a:gd name="connsiteX17" fmla="*/ 153154 w 2419276"/>
                <a:gd name="connsiteY17" fmla="*/ 684553 h 1668527"/>
                <a:gd name="connsiteX18" fmla="*/ 232667 w 2419276"/>
                <a:gd name="connsiteY18" fmla="*/ 734249 h 1668527"/>
                <a:gd name="connsiteX19" fmla="*/ 292302 w 2419276"/>
                <a:gd name="connsiteY19" fmla="*/ 774005 h 1668527"/>
                <a:gd name="connsiteX20" fmla="*/ 371238 w 2419276"/>
                <a:gd name="connsiteY20" fmla="*/ 844007 h 1668527"/>
                <a:gd name="connsiteX21" fmla="*/ 472976 w 2419276"/>
                <a:gd name="connsiteY21" fmla="*/ 893489 h 1668527"/>
                <a:gd name="connsiteX22" fmla="*/ 560658 w 2419276"/>
                <a:gd name="connsiteY22" fmla="*/ 952910 h 1668527"/>
                <a:gd name="connsiteX23" fmla="*/ 590476 w 2419276"/>
                <a:gd name="connsiteY23" fmla="*/ 972788 h 1668527"/>
                <a:gd name="connsiteX24" fmla="*/ 647428 w 2419276"/>
                <a:gd name="connsiteY24" fmla="*/ 1037725 h 1668527"/>
                <a:gd name="connsiteX25" fmla="*/ 689867 w 2419276"/>
                <a:gd name="connsiteY25" fmla="*/ 1121875 h 1668527"/>
                <a:gd name="connsiteX26" fmla="*/ 749502 w 2419276"/>
                <a:gd name="connsiteY26" fmla="*/ 1131814 h 1668527"/>
                <a:gd name="connsiteX27" fmla="*/ 809136 w 2419276"/>
                <a:gd name="connsiteY27" fmla="*/ 1101997 h 1668527"/>
                <a:gd name="connsiteX28" fmla="*/ 858832 w 2419276"/>
                <a:gd name="connsiteY28" fmla="*/ 1111936 h 1668527"/>
                <a:gd name="connsiteX29" fmla="*/ 918467 w 2419276"/>
                <a:gd name="connsiteY29" fmla="*/ 1131814 h 1668527"/>
                <a:gd name="connsiteX30" fmla="*/ 988041 w 2419276"/>
                <a:gd name="connsiteY30" fmla="*/ 1141753 h 1668527"/>
                <a:gd name="connsiteX31" fmla="*/ 1027797 w 2419276"/>
                <a:gd name="connsiteY31" fmla="*/ 1151692 h 1668527"/>
                <a:gd name="connsiteX32" fmla="*/ 1147067 w 2419276"/>
                <a:gd name="connsiteY32" fmla="*/ 1161631 h 1668527"/>
                <a:gd name="connsiteX33" fmla="*/ 1236519 w 2419276"/>
                <a:gd name="connsiteY33" fmla="*/ 1171570 h 1668527"/>
                <a:gd name="connsiteX34" fmla="*/ 1296154 w 2419276"/>
                <a:gd name="connsiteY34" fmla="*/ 1191449 h 1668527"/>
                <a:gd name="connsiteX35" fmla="*/ 1355789 w 2419276"/>
                <a:gd name="connsiteY35" fmla="*/ 1221266 h 1668527"/>
                <a:gd name="connsiteX36" fmla="*/ 1494936 w 2419276"/>
                <a:gd name="connsiteY36" fmla="*/ 1231205 h 1668527"/>
                <a:gd name="connsiteX37" fmla="*/ 1594328 w 2419276"/>
                <a:gd name="connsiteY37" fmla="*/ 1241144 h 1668527"/>
                <a:gd name="connsiteX38" fmla="*/ 1663902 w 2419276"/>
                <a:gd name="connsiteY38" fmla="*/ 1261023 h 1668527"/>
                <a:gd name="connsiteX39" fmla="*/ 1693719 w 2419276"/>
                <a:gd name="connsiteY39" fmla="*/ 1251083 h 1668527"/>
                <a:gd name="connsiteX40" fmla="*/ 1743415 w 2419276"/>
                <a:gd name="connsiteY40" fmla="*/ 1261023 h 1668527"/>
                <a:gd name="connsiteX41" fmla="*/ 1773232 w 2419276"/>
                <a:gd name="connsiteY41" fmla="*/ 1270962 h 1668527"/>
                <a:gd name="connsiteX42" fmla="*/ 1763293 w 2419276"/>
                <a:gd name="connsiteY42" fmla="*/ 1300779 h 1668527"/>
                <a:gd name="connsiteX43" fmla="*/ 1793110 w 2419276"/>
                <a:gd name="connsiteY43" fmla="*/ 1320657 h 1668527"/>
                <a:gd name="connsiteX44" fmla="*/ 1832867 w 2419276"/>
                <a:gd name="connsiteY44" fmla="*/ 1330597 h 1668527"/>
                <a:gd name="connsiteX45" fmla="*/ 1902441 w 2419276"/>
                <a:gd name="connsiteY45" fmla="*/ 1350475 h 1668527"/>
                <a:gd name="connsiteX46" fmla="*/ 1922319 w 2419276"/>
                <a:gd name="connsiteY46" fmla="*/ 1380292 h 1668527"/>
                <a:gd name="connsiteX47" fmla="*/ 2021710 w 2419276"/>
                <a:gd name="connsiteY47" fmla="*/ 1390231 h 1668527"/>
                <a:gd name="connsiteX48" fmla="*/ 2071406 w 2419276"/>
                <a:gd name="connsiteY48" fmla="*/ 1400170 h 1668527"/>
                <a:gd name="connsiteX49" fmla="*/ 2101223 w 2419276"/>
                <a:gd name="connsiteY49" fmla="*/ 1410110 h 1668527"/>
                <a:gd name="connsiteX50" fmla="*/ 2160858 w 2419276"/>
                <a:gd name="connsiteY50" fmla="*/ 1420049 h 1668527"/>
                <a:gd name="connsiteX51" fmla="*/ 2240371 w 2419276"/>
                <a:gd name="connsiteY51" fmla="*/ 1459805 h 1668527"/>
                <a:gd name="connsiteX52" fmla="*/ 2250310 w 2419276"/>
                <a:gd name="connsiteY52" fmla="*/ 1489623 h 1668527"/>
                <a:gd name="connsiteX53" fmla="*/ 2270189 w 2419276"/>
                <a:gd name="connsiteY53" fmla="*/ 1509501 h 1668527"/>
                <a:gd name="connsiteX54" fmla="*/ 2349702 w 2419276"/>
                <a:gd name="connsiteY54" fmla="*/ 1569136 h 1668527"/>
                <a:gd name="connsiteX55" fmla="*/ 2379519 w 2419276"/>
                <a:gd name="connsiteY55" fmla="*/ 1628770 h 1668527"/>
                <a:gd name="connsiteX56" fmla="*/ 2389458 w 2419276"/>
                <a:gd name="connsiteY56" fmla="*/ 1658588 h 1668527"/>
                <a:gd name="connsiteX57" fmla="*/ 2419276 w 2419276"/>
                <a:gd name="connsiteY57" fmla="*/ 1668527 h 1668527"/>
                <a:gd name="connsiteX0" fmla="*/ 123336 w 2419276"/>
                <a:gd name="connsiteY0" fmla="*/ 8692 h 1668527"/>
                <a:gd name="connsiteX1" fmla="*/ 192910 w 2419276"/>
                <a:gd name="connsiteY1" fmla="*/ 38510 h 1668527"/>
                <a:gd name="connsiteX2" fmla="*/ 252545 w 2419276"/>
                <a:gd name="connsiteY2" fmla="*/ 88205 h 1668527"/>
                <a:gd name="connsiteX3" fmla="*/ 282363 w 2419276"/>
                <a:gd name="connsiteY3" fmla="*/ 78266 h 1668527"/>
                <a:gd name="connsiteX4" fmla="*/ 292302 w 2419276"/>
                <a:gd name="connsiteY4" fmla="*/ 147840 h 1668527"/>
                <a:gd name="connsiteX5" fmla="*/ 242606 w 2419276"/>
                <a:gd name="connsiteY5" fmla="*/ 157779 h 1668527"/>
                <a:gd name="connsiteX6" fmla="*/ 202850 w 2419276"/>
                <a:gd name="connsiteY6" fmla="*/ 207475 h 1668527"/>
                <a:gd name="connsiteX7" fmla="*/ 153154 w 2419276"/>
                <a:gd name="connsiteY7" fmla="*/ 247231 h 1668527"/>
                <a:gd name="connsiteX8" fmla="*/ 143215 w 2419276"/>
                <a:gd name="connsiteY8" fmla="*/ 277049 h 1668527"/>
                <a:gd name="connsiteX9" fmla="*/ 202850 w 2419276"/>
                <a:gd name="connsiteY9" fmla="*/ 306866 h 1668527"/>
                <a:gd name="connsiteX10" fmla="*/ 182971 w 2419276"/>
                <a:gd name="connsiteY10" fmla="*/ 326744 h 1668527"/>
                <a:gd name="connsiteX11" fmla="*/ 173032 w 2419276"/>
                <a:gd name="connsiteY11" fmla="*/ 356562 h 1668527"/>
                <a:gd name="connsiteX12" fmla="*/ 143215 w 2419276"/>
                <a:gd name="connsiteY12" fmla="*/ 376440 h 1668527"/>
                <a:gd name="connsiteX13" fmla="*/ 123336 w 2419276"/>
                <a:gd name="connsiteY13" fmla="*/ 406257 h 1668527"/>
                <a:gd name="connsiteX14" fmla="*/ 1166 w 2419276"/>
                <a:gd name="connsiteY14" fmla="*/ 519359 h 1668527"/>
                <a:gd name="connsiteX15" fmla="*/ 76583 w 2419276"/>
                <a:gd name="connsiteY15" fmla="*/ 647881 h 1668527"/>
                <a:gd name="connsiteX16" fmla="*/ 153154 w 2419276"/>
                <a:gd name="connsiteY16" fmla="*/ 684553 h 1668527"/>
                <a:gd name="connsiteX17" fmla="*/ 232667 w 2419276"/>
                <a:gd name="connsiteY17" fmla="*/ 734249 h 1668527"/>
                <a:gd name="connsiteX18" fmla="*/ 292302 w 2419276"/>
                <a:gd name="connsiteY18" fmla="*/ 774005 h 1668527"/>
                <a:gd name="connsiteX19" fmla="*/ 371238 w 2419276"/>
                <a:gd name="connsiteY19" fmla="*/ 844007 h 1668527"/>
                <a:gd name="connsiteX20" fmla="*/ 472976 w 2419276"/>
                <a:gd name="connsiteY20" fmla="*/ 893489 h 1668527"/>
                <a:gd name="connsiteX21" fmla="*/ 560658 w 2419276"/>
                <a:gd name="connsiteY21" fmla="*/ 952910 h 1668527"/>
                <a:gd name="connsiteX22" fmla="*/ 590476 w 2419276"/>
                <a:gd name="connsiteY22" fmla="*/ 972788 h 1668527"/>
                <a:gd name="connsiteX23" fmla="*/ 647428 w 2419276"/>
                <a:gd name="connsiteY23" fmla="*/ 1037725 h 1668527"/>
                <a:gd name="connsiteX24" fmla="*/ 689867 w 2419276"/>
                <a:gd name="connsiteY24" fmla="*/ 1121875 h 1668527"/>
                <a:gd name="connsiteX25" fmla="*/ 749502 w 2419276"/>
                <a:gd name="connsiteY25" fmla="*/ 1131814 h 1668527"/>
                <a:gd name="connsiteX26" fmla="*/ 809136 w 2419276"/>
                <a:gd name="connsiteY26" fmla="*/ 1101997 h 1668527"/>
                <a:gd name="connsiteX27" fmla="*/ 858832 w 2419276"/>
                <a:gd name="connsiteY27" fmla="*/ 1111936 h 1668527"/>
                <a:gd name="connsiteX28" fmla="*/ 918467 w 2419276"/>
                <a:gd name="connsiteY28" fmla="*/ 1131814 h 1668527"/>
                <a:gd name="connsiteX29" fmla="*/ 988041 w 2419276"/>
                <a:gd name="connsiteY29" fmla="*/ 1141753 h 1668527"/>
                <a:gd name="connsiteX30" fmla="*/ 1027797 w 2419276"/>
                <a:gd name="connsiteY30" fmla="*/ 1151692 h 1668527"/>
                <a:gd name="connsiteX31" fmla="*/ 1147067 w 2419276"/>
                <a:gd name="connsiteY31" fmla="*/ 1161631 h 1668527"/>
                <a:gd name="connsiteX32" fmla="*/ 1236519 w 2419276"/>
                <a:gd name="connsiteY32" fmla="*/ 1171570 h 1668527"/>
                <a:gd name="connsiteX33" fmla="*/ 1296154 w 2419276"/>
                <a:gd name="connsiteY33" fmla="*/ 1191449 h 1668527"/>
                <a:gd name="connsiteX34" fmla="*/ 1355789 w 2419276"/>
                <a:gd name="connsiteY34" fmla="*/ 1221266 h 1668527"/>
                <a:gd name="connsiteX35" fmla="*/ 1494936 w 2419276"/>
                <a:gd name="connsiteY35" fmla="*/ 1231205 h 1668527"/>
                <a:gd name="connsiteX36" fmla="*/ 1594328 w 2419276"/>
                <a:gd name="connsiteY36" fmla="*/ 1241144 h 1668527"/>
                <a:gd name="connsiteX37" fmla="*/ 1663902 w 2419276"/>
                <a:gd name="connsiteY37" fmla="*/ 1261023 h 1668527"/>
                <a:gd name="connsiteX38" fmla="*/ 1693719 w 2419276"/>
                <a:gd name="connsiteY38" fmla="*/ 1251083 h 1668527"/>
                <a:gd name="connsiteX39" fmla="*/ 1743415 w 2419276"/>
                <a:gd name="connsiteY39" fmla="*/ 1261023 h 1668527"/>
                <a:gd name="connsiteX40" fmla="*/ 1773232 w 2419276"/>
                <a:gd name="connsiteY40" fmla="*/ 1270962 h 1668527"/>
                <a:gd name="connsiteX41" fmla="*/ 1763293 w 2419276"/>
                <a:gd name="connsiteY41" fmla="*/ 1300779 h 1668527"/>
                <a:gd name="connsiteX42" fmla="*/ 1793110 w 2419276"/>
                <a:gd name="connsiteY42" fmla="*/ 1320657 h 1668527"/>
                <a:gd name="connsiteX43" fmla="*/ 1832867 w 2419276"/>
                <a:gd name="connsiteY43" fmla="*/ 1330597 h 1668527"/>
                <a:gd name="connsiteX44" fmla="*/ 1902441 w 2419276"/>
                <a:gd name="connsiteY44" fmla="*/ 1350475 h 1668527"/>
                <a:gd name="connsiteX45" fmla="*/ 1922319 w 2419276"/>
                <a:gd name="connsiteY45" fmla="*/ 1380292 h 1668527"/>
                <a:gd name="connsiteX46" fmla="*/ 2021710 w 2419276"/>
                <a:gd name="connsiteY46" fmla="*/ 1390231 h 1668527"/>
                <a:gd name="connsiteX47" fmla="*/ 2071406 w 2419276"/>
                <a:gd name="connsiteY47" fmla="*/ 1400170 h 1668527"/>
                <a:gd name="connsiteX48" fmla="*/ 2101223 w 2419276"/>
                <a:gd name="connsiteY48" fmla="*/ 1410110 h 1668527"/>
                <a:gd name="connsiteX49" fmla="*/ 2160858 w 2419276"/>
                <a:gd name="connsiteY49" fmla="*/ 1420049 h 1668527"/>
                <a:gd name="connsiteX50" fmla="*/ 2240371 w 2419276"/>
                <a:gd name="connsiteY50" fmla="*/ 1459805 h 1668527"/>
                <a:gd name="connsiteX51" fmla="*/ 2250310 w 2419276"/>
                <a:gd name="connsiteY51" fmla="*/ 1489623 h 1668527"/>
                <a:gd name="connsiteX52" fmla="*/ 2270189 w 2419276"/>
                <a:gd name="connsiteY52" fmla="*/ 1509501 h 1668527"/>
                <a:gd name="connsiteX53" fmla="*/ 2349702 w 2419276"/>
                <a:gd name="connsiteY53" fmla="*/ 1569136 h 1668527"/>
                <a:gd name="connsiteX54" fmla="*/ 2379519 w 2419276"/>
                <a:gd name="connsiteY54" fmla="*/ 1628770 h 1668527"/>
                <a:gd name="connsiteX55" fmla="*/ 2389458 w 2419276"/>
                <a:gd name="connsiteY55" fmla="*/ 1658588 h 1668527"/>
                <a:gd name="connsiteX56" fmla="*/ 2419276 w 2419276"/>
                <a:gd name="connsiteY56" fmla="*/ 1668527 h 1668527"/>
                <a:gd name="connsiteX0" fmla="*/ 123336 w 2419276"/>
                <a:gd name="connsiteY0" fmla="*/ 8692 h 1668527"/>
                <a:gd name="connsiteX1" fmla="*/ 192910 w 2419276"/>
                <a:gd name="connsiteY1" fmla="*/ 38510 h 1668527"/>
                <a:gd name="connsiteX2" fmla="*/ 252545 w 2419276"/>
                <a:gd name="connsiteY2" fmla="*/ 88205 h 1668527"/>
                <a:gd name="connsiteX3" fmla="*/ 282363 w 2419276"/>
                <a:gd name="connsiteY3" fmla="*/ 78266 h 1668527"/>
                <a:gd name="connsiteX4" fmla="*/ 292302 w 2419276"/>
                <a:gd name="connsiteY4" fmla="*/ 147840 h 1668527"/>
                <a:gd name="connsiteX5" fmla="*/ 242606 w 2419276"/>
                <a:gd name="connsiteY5" fmla="*/ 157779 h 1668527"/>
                <a:gd name="connsiteX6" fmla="*/ 202850 w 2419276"/>
                <a:gd name="connsiteY6" fmla="*/ 207475 h 1668527"/>
                <a:gd name="connsiteX7" fmla="*/ 153154 w 2419276"/>
                <a:gd name="connsiteY7" fmla="*/ 247231 h 1668527"/>
                <a:gd name="connsiteX8" fmla="*/ 143215 w 2419276"/>
                <a:gd name="connsiteY8" fmla="*/ 277049 h 1668527"/>
                <a:gd name="connsiteX9" fmla="*/ 202850 w 2419276"/>
                <a:gd name="connsiteY9" fmla="*/ 306866 h 1668527"/>
                <a:gd name="connsiteX10" fmla="*/ 182971 w 2419276"/>
                <a:gd name="connsiteY10" fmla="*/ 326744 h 1668527"/>
                <a:gd name="connsiteX11" fmla="*/ 173032 w 2419276"/>
                <a:gd name="connsiteY11" fmla="*/ 356562 h 1668527"/>
                <a:gd name="connsiteX12" fmla="*/ 143215 w 2419276"/>
                <a:gd name="connsiteY12" fmla="*/ 376440 h 1668527"/>
                <a:gd name="connsiteX13" fmla="*/ 1166 w 2419276"/>
                <a:gd name="connsiteY13" fmla="*/ 519359 h 1668527"/>
                <a:gd name="connsiteX14" fmla="*/ 76583 w 2419276"/>
                <a:gd name="connsiteY14" fmla="*/ 647881 h 1668527"/>
                <a:gd name="connsiteX15" fmla="*/ 153154 w 2419276"/>
                <a:gd name="connsiteY15" fmla="*/ 684553 h 1668527"/>
                <a:gd name="connsiteX16" fmla="*/ 232667 w 2419276"/>
                <a:gd name="connsiteY16" fmla="*/ 734249 h 1668527"/>
                <a:gd name="connsiteX17" fmla="*/ 292302 w 2419276"/>
                <a:gd name="connsiteY17" fmla="*/ 774005 h 1668527"/>
                <a:gd name="connsiteX18" fmla="*/ 371238 w 2419276"/>
                <a:gd name="connsiteY18" fmla="*/ 844007 h 1668527"/>
                <a:gd name="connsiteX19" fmla="*/ 472976 w 2419276"/>
                <a:gd name="connsiteY19" fmla="*/ 893489 h 1668527"/>
                <a:gd name="connsiteX20" fmla="*/ 560658 w 2419276"/>
                <a:gd name="connsiteY20" fmla="*/ 952910 h 1668527"/>
                <a:gd name="connsiteX21" fmla="*/ 590476 w 2419276"/>
                <a:gd name="connsiteY21" fmla="*/ 972788 h 1668527"/>
                <a:gd name="connsiteX22" fmla="*/ 647428 w 2419276"/>
                <a:gd name="connsiteY22" fmla="*/ 1037725 h 1668527"/>
                <a:gd name="connsiteX23" fmla="*/ 689867 w 2419276"/>
                <a:gd name="connsiteY23" fmla="*/ 1121875 h 1668527"/>
                <a:gd name="connsiteX24" fmla="*/ 749502 w 2419276"/>
                <a:gd name="connsiteY24" fmla="*/ 1131814 h 1668527"/>
                <a:gd name="connsiteX25" fmla="*/ 809136 w 2419276"/>
                <a:gd name="connsiteY25" fmla="*/ 1101997 h 1668527"/>
                <a:gd name="connsiteX26" fmla="*/ 858832 w 2419276"/>
                <a:gd name="connsiteY26" fmla="*/ 1111936 h 1668527"/>
                <a:gd name="connsiteX27" fmla="*/ 918467 w 2419276"/>
                <a:gd name="connsiteY27" fmla="*/ 1131814 h 1668527"/>
                <a:gd name="connsiteX28" fmla="*/ 988041 w 2419276"/>
                <a:gd name="connsiteY28" fmla="*/ 1141753 h 1668527"/>
                <a:gd name="connsiteX29" fmla="*/ 1027797 w 2419276"/>
                <a:gd name="connsiteY29" fmla="*/ 1151692 h 1668527"/>
                <a:gd name="connsiteX30" fmla="*/ 1147067 w 2419276"/>
                <a:gd name="connsiteY30" fmla="*/ 1161631 h 1668527"/>
                <a:gd name="connsiteX31" fmla="*/ 1236519 w 2419276"/>
                <a:gd name="connsiteY31" fmla="*/ 1171570 h 1668527"/>
                <a:gd name="connsiteX32" fmla="*/ 1296154 w 2419276"/>
                <a:gd name="connsiteY32" fmla="*/ 1191449 h 1668527"/>
                <a:gd name="connsiteX33" fmla="*/ 1355789 w 2419276"/>
                <a:gd name="connsiteY33" fmla="*/ 1221266 h 1668527"/>
                <a:gd name="connsiteX34" fmla="*/ 1494936 w 2419276"/>
                <a:gd name="connsiteY34" fmla="*/ 1231205 h 1668527"/>
                <a:gd name="connsiteX35" fmla="*/ 1594328 w 2419276"/>
                <a:gd name="connsiteY35" fmla="*/ 1241144 h 1668527"/>
                <a:gd name="connsiteX36" fmla="*/ 1663902 w 2419276"/>
                <a:gd name="connsiteY36" fmla="*/ 1261023 h 1668527"/>
                <a:gd name="connsiteX37" fmla="*/ 1693719 w 2419276"/>
                <a:gd name="connsiteY37" fmla="*/ 1251083 h 1668527"/>
                <a:gd name="connsiteX38" fmla="*/ 1743415 w 2419276"/>
                <a:gd name="connsiteY38" fmla="*/ 1261023 h 1668527"/>
                <a:gd name="connsiteX39" fmla="*/ 1773232 w 2419276"/>
                <a:gd name="connsiteY39" fmla="*/ 1270962 h 1668527"/>
                <a:gd name="connsiteX40" fmla="*/ 1763293 w 2419276"/>
                <a:gd name="connsiteY40" fmla="*/ 1300779 h 1668527"/>
                <a:gd name="connsiteX41" fmla="*/ 1793110 w 2419276"/>
                <a:gd name="connsiteY41" fmla="*/ 1320657 h 1668527"/>
                <a:gd name="connsiteX42" fmla="*/ 1832867 w 2419276"/>
                <a:gd name="connsiteY42" fmla="*/ 1330597 h 1668527"/>
                <a:gd name="connsiteX43" fmla="*/ 1902441 w 2419276"/>
                <a:gd name="connsiteY43" fmla="*/ 1350475 h 1668527"/>
                <a:gd name="connsiteX44" fmla="*/ 1922319 w 2419276"/>
                <a:gd name="connsiteY44" fmla="*/ 1380292 h 1668527"/>
                <a:gd name="connsiteX45" fmla="*/ 2021710 w 2419276"/>
                <a:gd name="connsiteY45" fmla="*/ 1390231 h 1668527"/>
                <a:gd name="connsiteX46" fmla="*/ 2071406 w 2419276"/>
                <a:gd name="connsiteY46" fmla="*/ 1400170 h 1668527"/>
                <a:gd name="connsiteX47" fmla="*/ 2101223 w 2419276"/>
                <a:gd name="connsiteY47" fmla="*/ 1410110 h 1668527"/>
                <a:gd name="connsiteX48" fmla="*/ 2160858 w 2419276"/>
                <a:gd name="connsiteY48" fmla="*/ 1420049 h 1668527"/>
                <a:gd name="connsiteX49" fmla="*/ 2240371 w 2419276"/>
                <a:gd name="connsiteY49" fmla="*/ 1459805 h 1668527"/>
                <a:gd name="connsiteX50" fmla="*/ 2250310 w 2419276"/>
                <a:gd name="connsiteY50" fmla="*/ 1489623 h 1668527"/>
                <a:gd name="connsiteX51" fmla="*/ 2270189 w 2419276"/>
                <a:gd name="connsiteY51" fmla="*/ 1509501 h 1668527"/>
                <a:gd name="connsiteX52" fmla="*/ 2349702 w 2419276"/>
                <a:gd name="connsiteY52" fmla="*/ 1569136 h 1668527"/>
                <a:gd name="connsiteX53" fmla="*/ 2379519 w 2419276"/>
                <a:gd name="connsiteY53" fmla="*/ 1628770 h 1668527"/>
                <a:gd name="connsiteX54" fmla="*/ 2389458 w 2419276"/>
                <a:gd name="connsiteY54" fmla="*/ 1658588 h 1668527"/>
                <a:gd name="connsiteX55" fmla="*/ 2419276 w 2419276"/>
                <a:gd name="connsiteY55" fmla="*/ 1668527 h 1668527"/>
                <a:gd name="connsiteX0" fmla="*/ 172402 w 2468342"/>
                <a:gd name="connsiteY0" fmla="*/ 8692 h 1668527"/>
                <a:gd name="connsiteX1" fmla="*/ 241976 w 2468342"/>
                <a:gd name="connsiteY1" fmla="*/ 38510 h 1668527"/>
                <a:gd name="connsiteX2" fmla="*/ 301611 w 2468342"/>
                <a:gd name="connsiteY2" fmla="*/ 88205 h 1668527"/>
                <a:gd name="connsiteX3" fmla="*/ 331429 w 2468342"/>
                <a:gd name="connsiteY3" fmla="*/ 78266 h 1668527"/>
                <a:gd name="connsiteX4" fmla="*/ 341368 w 2468342"/>
                <a:gd name="connsiteY4" fmla="*/ 147840 h 1668527"/>
                <a:gd name="connsiteX5" fmla="*/ 291672 w 2468342"/>
                <a:gd name="connsiteY5" fmla="*/ 157779 h 1668527"/>
                <a:gd name="connsiteX6" fmla="*/ 251916 w 2468342"/>
                <a:gd name="connsiteY6" fmla="*/ 207475 h 1668527"/>
                <a:gd name="connsiteX7" fmla="*/ 202220 w 2468342"/>
                <a:gd name="connsiteY7" fmla="*/ 247231 h 1668527"/>
                <a:gd name="connsiteX8" fmla="*/ 192281 w 2468342"/>
                <a:gd name="connsiteY8" fmla="*/ 277049 h 1668527"/>
                <a:gd name="connsiteX9" fmla="*/ 251916 w 2468342"/>
                <a:gd name="connsiteY9" fmla="*/ 306866 h 1668527"/>
                <a:gd name="connsiteX10" fmla="*/ 232037 w 2468342"/>
                <a:gd name="connsiteY10" fmla="*/ 326744 h 1668527"/>
                <a:gd name="connsiteX11" fmla="*/ 222098 w 2468342"/>
                <a:gd name="connsiteY11" fmla="*/ 356562 h 1668527"/>
                <a:gd name="connsiteX12" fmla="*/ 28644 w 2468342"/>
                <a:gd name="connsiteY12" fmla="*/ 436716 h 1668527"/>
                <a:gd name="connsiteX13" fmla="*/ 50232 w 2468342"/>
                <a:gd name="connsiteY13" fmla="*/ 519359 h 1668527"/>
                <a:gd name="connsiteX14" fmla="*/ 125649 w 2468342"/>
                <a:gd name="connsiteY14" fmla="*/ 647881 h 1668527"/>
                <a:gd name="connsiteX15" fmla="*/ 202220 w 2468342"/>
                <a:gd name="connsiteY15" fmla="*/ 684553 h 1668527"/>
                <a:gd name="connsiteX16" fmla="*/ 281733 w 2468342"/>
                <a:gd name="connsiteY16" fmla="*/ 734249 h 1668527"/>
                <a:gd name="connsiteX17" fmla="*/ 341368 w 2468342"/>
                <a:gd name="connsiteY17" fmla="*/ 774005 h 1668527"/>
                <a:gd name="connsiteX18" fmla="*/ 420304 w 2468342"/>
                <a:gd name="connsiteY18" fmla="*/ 844007 h 1668527"/>
                <a:gd name="connsiteX19" fmla="*/ 522042 w 2468342"/>
                <a:gd name="connsiteY19" fmla="*/ 893489 h 1668527"/>
                <a:gd name="connsiteX20" fmla="*/ 609724 w 2468342"/>
                <a:gd name="connsiteY20" fmla="*/ 952910 h 1668527"/>
                <a:gd name="connsiteX21" fmla="*/ 639542 w 2468342"/>
                <a:gd name="connsiteY21" fmla="*/ 972788 h 1668527"/>
                <a:gd name="connsiteX22" fmla="*/ 696494 w 2468342"/>
                <a:gd name="connsiteY22" fmla="*/ 1037725 h 1668527"/>
                <a:gd name="connsiteX23" fmla="*/ 738933 w 2468342"/>
                <a:gd name="connsiteY23" fmla="*/ 1121875 h 1668527"/>
                <a:gd name="connsiteX24" fmla="*/ 798568 w 2468342"/>
                <a:gd name="connsiteY24" fmla="*/ 1131814 h 1668527"/>
                <a:gd name="connsiteX25" fmla="*/ 858202 w 2468342"/>
                <a:gd name="connsiteY25" fmla="*/ 1101997 h 1668527"/>
                <a:gd name="connsiteX26" fmla="*/ 907898 w 2468342"/>
                <a:gd name="connsiteY26" fmla="*/ 1111936 h 1668527"/>
                <a:gd name="connsiteX27" fmla="*/ 967533 w 2468342"/>
                <a:gd name="connsiteY27" fmla="*/ 1131814 h 1668527"/>
                <a:gd name="connsiteX28" fmla="*/ 1037107 w 2468342"/>
                <a:gd name="connsiteY28" fmla="*/ 1141753 h 1668527"/>
                <a:gd name="connsiteX29" fmla="*/ 1076863 w 2468342"/>
                <a:gd name="connsiteY29" fmla="*/ 1151692 h 1668527"/>
                <a:gd name="connsiteX30" fmla="*/ 1196133 w 2468342"/>
                <a:gd name="connsiteY30" fmla="*/ 1161631 h 1668527"/>
                <a:gd name="connsiteX31" fmla="*/ 1285585 w 2468342"/>
                <a:gd name="connsiteY31" fmla="*/ 1171570 h 1668527"/>
                <a:gd name="connsiteX32" fmla="*/ 1345220 w 2468342"/>
                <a:gd name="connsiteY32" fmla="*/ 1191449 h 1668527"/>
                <a:gd name="connsiteX33" fmla="*/ 1404855 w 2468342"/>
                <a:gd name="connsiteY33" fmla="*/ 1221266 h 1668527"/>
                <a:gd name="connsiteX34" fmla="*/ 1544002 w 2468342"/>
                <a:gd name="connsiteY34" fmla="*/ 1231205 h 1668527"/>
                <a:gd name="connsiteX35" fmla="*/ 1643394 w 2468342"/>
                <a:gd name="connsiteY35" fmla="*/ 1241144 h 1668527"/>
                <a:gd name="connsiteX36" fmla="*/ 1712968 w 2468342"/>
                <a:gd name="connsiteY36" fmla="*/ 1261023 h 1668527"/>
                <a:gd name="connsiteX37" fmla="*/ 1742785 w 2468342"/>
                <a:gd name="connsiteY37" fmla="*/ 1251083 h 1668527"/>
                <a:gd name="connsiteX38" fmla="*/ 1792481 w 2468342"/>
                <a:gd name="connsiteY38" fmla="*/ 1261023 h 1668527"/>
                <a:gd name="connsiteX39" fmla="*/ 1822298 w 2468342"/>
                <a:gd name="connsiteY39" fmla="*/ 1270962 h 1668527"/>
                <a:gd name="connsiteX40" fmla="*/ 1812359 w 2468342"/>
                <a:gd name="connsiteY40" fmla="*/ 1300779 h 1668527"/>
                <a:gd name="connsiteX41" fmla="*/ 1842176 w 2468342"/>
                <a:gd name="connsiteY41" fmla="*/ 1320657 h 1668527"/>
                <a:gd name="connsiteX42" fmla="*/ 1881933 w 2468342"/>
                <a:gd name="connsiteY42" fmla="*/ 1330597 h 1668527"/>
                <a:gd name="connsiteX43" fmla="*/ 1951507 w 2468342"/>
                <a:gd name="connsiteY43" fmla="*/ 1350475 h 1668527"/>
                <a:gd name="connsiteX44" fmla="*/ 1971385 w 2468342"/>
                <a:gd name="connsiteY44" fmla="*/ 1380292 h 1668527"/>
                <a:gd name="connsiteX45" fmla="*/ 2070776 w 2468342"/>
                <a:gd name="connsiteY45" fmla="*/ 1390231 h 1668527"/>
                <a:gd name="connsiteX46" fmla="*/ 2120472 w 2468342"/>
                <a:gd name="connsiteY46" fmla="*/ 1400170 h 1668527"/>
                <a:gd name="connsiteX47" fmla="*/ 2150289 w 2468342"/>
                <a:gd name="connsiteY47" fmla="*/ 1410110 h 1668527"/>
                <a:gd name="connsiteX48" fmla="*/ 2209924 w 2468342"/>
                <a:gd name="connsiteY48" fmla="*/ 1420049 h 1668527"/>
                <a:gd name="connsiteX49" fmla="*/ 2289437 w 2468342"/>
                <a:gd name="connsiteY49" fmla="*/ 1459805 h 1668527"/>
                <a:gd name="connsiteX50" fmla="*/ 2299376 w 2468342"/>
                <a:gd name="connsiteY50" fmla="*/ 1489623 h 1668527"/>
                <a:gd name="connsiteX51" fmla="*/ 2319255 w 2468342"/>
                <a:gd name="connsiteY51" fmla="*/ 1509501 h 1668527"/>
                <a:gd name="connsiteX52" fmla="*/ 2398768 w 2468342"/>
                <a:gd name="connsiteY52" fmla="*/ 1569136 h 1668527"/>
                <a:gd name="connsiteX53" fmla="*/ 2428585 w 2468342"/>
                <a:gd name="connsiteY53" fmla="*/ 1628770 h 1668527"/>
                <a:gd name="connsiteX54" fmla="*/ 2438524 w 2468342"/>
                <a:gd name="connsiteY54" fmla="*/ 1658588 h 1668527"/>
                <a:gd name="connsiteX55" fmla="*/ 2468342 w 2468342"/>
                <a:gd name="connsiteY55" fmla="*/ 1668527 h 1668527"/>
                <a:gd name="connsiteX0" fmla="*/ 172402 w 2468342"/>
                <a:gd name="connsiteY0" fmla="*/ 8692 h 1668527"/>
                <a:gd name="connsiteX1" fmla="*/ 241976 w 2468342"/>
                <a:gd name="connsiteY1" fmla="*/ 38510 h 1668527"/>
                <a:gd name="connsiteX2" fmla="*/ 301611 w 2468342"/>
                <a:gd name="connsiteY2" fmla="*/ 88205 h 1668527"/>
                <a:gd name="connsiteX3" fmla="*/ 331429 w 2468342"/>
                <a:gd name="connsiteY3" fmla="*/ 78266 h 1668527"/>
                <a:gd name="connsiteX4" fmla="*/ 341368 w 2468342"/>
                <a:gd name="connsiteY4" fmla="*/ 147840 h 1668527"/>
                <a:gd name="connsiteX5" fmla="*/ 291672 w 2468342"/>
                <a:gd name="connsiteY5" fmla="*/ 157779 h 1668527"/>
                <a:gd name="connsiteX6" fmla="*/ 251916 w 2468342"/>
                <a:gd name="connsiteY6" fmla="*/ 207475 h 1668527"/>
                <a:gd name="connsiteX7" fmla="*/ 202220 w 2468342"/>
                <a:gd name="connsiteY7" fmla="*/ 247231 h 1668527"/>
                <a:gd name="connsiteX8" fmla="*/ 192281 w 2468342"/>
                <a:gd name="connsiteY8" fmla="*/ 277049 h 1668527"/>
                <a:gd name="connsiteX9" fmla="*/ 251916 w 2468342"/>
                <a:gd name="connsiteY9" fmla="*/ 306866 h 1668527"/>
                <a:gd name="connsiteX10" fmla="*/ 232037 w 2468342"/>
                <a:gd name="connsiteY10" fmla="*/ 326744 h 1668527"/>
                <a:gd name="connsiteX11" fmla="*/ 108137 w 2468342"/>
                <a:gd name="connsiteY11" fmla="*/ 322119 h 1668527"/>
                <a:gd name="connsiteX12" fmla="*/ 28644 w 2468342"/>
                <a:gd name="connsiteY12" fmla="*/ 436716 h 1668527"/>
                <a:gd name="connsiteX13" fmla="*/ 50232 w 2468342"/>
                <a:gd name="connsiteY13" fmla="*/ 519359 h 1668527"/>
                <a:gd name="connsiteX14" fmla="*/ 125649 w 2468342"/>
                <a:gd name="connsiteY14" fmla="*/ 647881 h 1668527"/>
                <a:gd name="connsiteX15" fmla="*/ 202220 w 2468342"/>
                <a:gd name="connsiteY15" fmla="*/ 684553 h 1668527"/>
                <a:gd name="connsiteX16" fmla="*/ 281733 w 2468342"/>
                <a:gd name="connsiteY16" fmla="*/ 734249 h 1668527"/>
                <a:gd name="connsiteX17" fmla="*/ 341368 w 2468342"/>
                <a:gd name="connsiteY17" fmla="*/ 774005 h 1668527"/>
                <a:gd name="connsiteX18" fmla="*/ 420304 w 2468342"/>
                <a:gd name="connsiteY18" fmla="*/ 844007 h 1668527"/>
                <a:gd name="connsiteX19" fmla="*/ 522042 w 2468342"/>
                <a:gd name="connsiteY19" fmla="*/ 893489 h 1668527"/>
                <a:gd name="connsiteX20" fmla="*/ 609724 w 2468342"/>
                <a:gd name="connsiteY20" fmla="*/ 952910 h 1668527"/>
                <a:gd name="connsiteX21" fmla="*/ 639542 w 2468342"/>
                <a:gd name="connsiteY21" fmla="*/ 972788 h 1668527"/>
                <a:gd name="connsiteX22" fmla="*/ 696494 w 2468342"/>
                <a:gd name="connsiteY22" fmla="*/ 1037725 h 1668527"/>
                <a:gd name="connsiteX23" fmla="*/ 738933 w 2468342"/>
                <a:gd name="connsiteY23" fmla="*/ 1121875 h 1668527"/>
                <a:gd name="connsiteX24" fmla="*/ 798568 w 2468342"/>
                <a:gd name="connsiteY24" fmla="*/ 1131814 h 1668527"/>
                <a:gd name="connsiteX25" fmla="*/ 858202 w 2468342"/>
                <a:gd name="connsiteY25" fmla="*/ 1101997 h 1668527"/>
                <a:gd name="connsiteX26" fmla="*/ 907898 w 2468342"/>
                <a:gd name="connsiteY26" fmla="*/ 1111936 h 1668527"/>
                <a:gd name="connsiteX27" fmla="*/ 967533 w 2468342"/>
                <a:gd name="connsiteY27" fmla="*/ 1131814 h 1668527"/>
                <a:gd name="connsiteX28" fmla="*/ 1037107 w 2468342"/>
                <a:gd name="connsiteY28" fmla="*/ 1141753 h 1668527"/>
                <a:gd name="connsiteX29" fmla="*/ 1076863 w 2468342"/>
                <a:gd name="connsiteY29" fmla="*/ 1151692 h 1668527"/>
                <a:gd name="connsiteX30" fmla="*/ 1196133 w 2468342"/>
                <a:gd name="connsiteY30" fmla="*/ 1161631 h 1668527"/>
                <a:gd name="connsiteX31" fmla="*/ 1285585 w 2468342"/>
                <a:gd name="connsiteY31" fmla="*/ 1171570 h 1668527"/>
                <a:gd name="connsiteX32" fmla="*/ 1345220 w 2468342"/>
                <a:gd name="connsiteY32" fmla="*/ 1191449 h 1668527"/>
                <a:gd name="connsiteX33" fmla="*/ 1404855 w 2468342"/>
                <a:gd name="connsiteY33" fmla="*/ 1221266 h 1668527"/>
                <a:gd name="connsiteX34" fmla="*/ 1544002 w 2468342"/>
                <a:gd name="connsiteY34" fmla="*/ 1231205 h 1668527"/>
                <a:gd name="connsiteX35" fmla="*/ 1643394 w 2468342"/>
                <a:gd name="connsiteY35" fmla="*/ 1241144 h 1668527"/>
                <a:gd name="connsiteX36" fmla="*/ 1712968 w 2468342"/>
                <a:gd name="connsiteY36" fmla="*/ 1261023 h 1668527"/>
                <a:gd name="connsiteX37" fmla="*/ 1742785 w 2468342"/>
                <a:gd name="connsiteY37" fmla="*/ 1251083 h 1668527"/>
                <a:gd name="connsiteX38" fmla="*/ 1792481 w 2468342"/>
                <a:gd name="connsiteY38" fmla="*/ 1261023 h 1668527"/>
                <a:gd name="connsiteX39" fmla="*/ 1822298 w 2468342"/>
                <a:gd name="connsiteY39" fmla="*/ 1270962 h 1668527"/>
                <a:gd name="connsiteX40" fmla="*/ 1812359 w 2468342"/>
                <a:gd name="connsiteY40" fmla="*/ 1300779 h 1668527"/>
                <a:gd name="connsiteX41" fmla="*/ 1842176 w 2468342"/>
                <a:gd name="connsiteY41" fmla="*/ 1320657 h 1668527"/>
                <a:gd name="connsiteX42" fmla="*/ 1881933 w 2468342"/>
                <a:gd name="connsiteY42" fmla="*/ 1330597 h 1668527"/>
                <a:gd name="connsiteX43" fmla="*/ 1951507 w 2468342"/>
                <a:gd name="connsiteY43" fmla="*/ 1350475 h 1668527"/>
                <a:gd name="connsiteX44" fmla="*/ 1971385 w 2468342"/>
                <a:gd name="connsiteY44" fmla="*/ 1380292 h 1668527"/>
                <a:gd name="connsiteX45" fmla="*/ 2070776 w 2468342"/>
                <a:gd name="connsiteY45" fmla="*/ 1390231 h 1668527"/>
                <a:gd name="connsiteX46" fmla="*/ 2120472 w 2468342"/>
                <a:gd name="connsiteY46" fmla="*/ 1400170 h 1668527"/>
                <a:gd name="connsiteX47" fmla="*/ 2150289 w 2468342"/>
                <a:gd name="connsiteY47" fmla="*/ 1410110 h 1668527"/>
                <a:gd name="connsiteX48" fmla="*/ 2209924 w 2468342"/>
                <a:gd name="connsiteY48" fmla="*/ 1420049 h 1668527"/>
                <a:gd name="connsiteX49" fmla="*/ 2289437 w 2468342"/>
                <a:gd name="connsiteY49" fmla="*/ 1459805 h 1668527"/>
                <a:gd name="connsiteX50" fmla="*/ 2299376 w 2468342"/>
                <a:gd name="connsiteY50" fmla="*/ 1489623 h 1668527"/>
                <a:gd name="connsiteX51" fmla="*/ 2319255 w 2468342"/>
                <a:gd name="connsiteY51" fmla="*/ 1509501 h 1668527"/>
                <a:gd name="connsiteX52" fmla="*/ 2398768 w 2468342"/>
                <a:gd name="connsiteY52" fmla="*/ 1569136 h 1668527"/>
                <a:gd name="connsiteX53" fmla="*/ 2428585 w 2468342"/>
                <a:gd name="connsiteY53" fmla="*/ 1628770 h 1668527"/>
                <a:gd name="connsiteX54" fmla="*/ 2438524 w 2468342"/>
                <a:gd name="connsiteY54" fmla="*/ 1658588 h 1668527"/>
                <a:gd name="connsiteX55" fmla="*/ 2468342 w 2468342"/>
                <a:gd name="connsiteY55" fmla="*/ 1668527 h 1668527"/>
                <a:gd name="connsiteX0" fmla="*/ 172402 w 2468342"/>
                <a:gd name="connsiteY0" fmla="*/ 8692 h 1668527"/>
                <a:gd name="connsiteX1" fmla="*/ 241976 w 2468342"/>
                <a:gd name="connsiteY1" fmla="*/ 38510 h 1668527"/>
                <a:gd name="connsiteX2" fmla="*/ 301611 w 2468342"/>
                <a:gd name="connsiteY2" fmla="*/ 88205 h 1668527"/>
                <a:gd name="connsiteX3" fmla="*/ 331429 w 2468342"/>
                <a:gd name="connsiteY3" fmla="*/ 78266 h 1668527"/>
                <a:gd name="connsiteX4" fmla="*/ 341368 w 2468342"/>
                <a:gd name="connsiteY4" fmla="*/ 147840 h 1668527"/>
                <a:gd name="connsiteX5" fmla="*/ 291672 w 2468342"/>
                <a:gd name="connsiteY5" fmla="*/ 157779 h 1668527"/>
                <a:gd name="connsiteX6" fmla="*/ 251916 w 2468342"/>
                <a:gd name="connsiteY6" fmla="*/ 207475 h 1668527"/>
                <a:gd name="connsiteX7" fmla="*/ 202220 w 2468342"/>
                <a:gd name="connsiteY7" fmla="*/ 247231 h 1668527"/>
                <a:gd name="connsiteX8" fmla="*/ 192281 w 2468342"/>
                <a:gd name="connsiteY8" fmla="*/ 277049 h 1668527"/>
                <a:gd name="connsiteX9" fmla="*/ 251916 w 2468342"/>
                <a:gd name="connsiteY9" fmla="*/ 306866 h 1668527"/>
                <a:gd name="connsiteX10" fmla="*/ 132686 w 2468342"/>
                <a:gd name="connsiteY10" fmla="*/ 272209 h 1668527"/>
                <a:gd name="connsiteX11" fmla="*/ 108137 w 2468342"/>
                <a:gd name="connsiteY11" fmla="*/ 322119 h 1668527"/>
                <a:gd name="connsiteX12" fmla="*/ 28644 w 2468342"/>
                <a:gd name="connsiteY12" fmla="*/ 436716 h 1668527"/>
                <a:gd name="connsiteX13" fmla="*/ 50232 w 2468342"/>
                <a:gd name="connsiteY13" fmla="*/ 519359 h 1668527"/>
                <a:gd name="connsiteX14" fmla="*/ 125649 w 2468342"/>
                <a:gd name="connsiteY14" fmla="*/ 647881 h 1668527"/>
                <a:gd name="connsiteX15" fmla="*/ 202220 w 2468342"/>
                <a:gd name="connsiteY15" fmla="*/ 684553 h 1668527"/>
                <a:gd name="connsiteX16" fmla="*/ 281733 w 2468342"/>
                <a:gd name="connsiteY16" fmla="*/ 734249 h 1668527"/>
                <a:gd name="connsiteX17" fmla="*/ 341368 w 2468342"/>
                <a:gd name="connsiteY17" fmla="*/ 774005 h 1668527"/>
                <a:gd name="connsiteX18" fmla="*/ 420304 w 2468342"/>
                <a:gd name="connsiteY18" fmla="*/ 844007 h 1668527"/>
                <a:gd name="connsiteX19" fmla="*/ 522042 w 2468342"/>
                <a:gd name="connsiteY19" fmla="*/ 893489 h 1668527"/>
                <a:gd name="connsiteX20" fmla="*/ 609724 w 2468342"/>
                <a:gd name="connsiteY20" fmla="*/ 952910 h 1668527"/>
                <a:gd name="connsiteX21" fmla="*/ 639542 w 2468342"/>
                <a:gd name="connsiteY21" fmla="*/ 972788 h 1668527"/>
                <a:gd name="connsiteX22" fmla="*/ 696494 w 2468342"/>
                <a:gd name="connsiteY22" fmla="*/ 1037725 h 1668527"/>
                <a:gd name="connsiteX23" fmla="*/ 738933 w 2468342"/>
                <a:gd name="connsiteY23" fmla="*/ 1121875 h 1668527"/>
                <a:gd name="connsiteX24" fmla="*/ 798568 w 2468342"/>
                <a:gd name="connsiteY24" fmla="*/ 1131814 h 1668527"/>
                <a:gd name="connsiteX25" fmla="*/ 858202 w 2468342"/>
                <a:gd name="connsiteY25" fmla="*/ 1101997 h 1668527"/>
                <a:gd name="connsiteX26" fmla="*/ 907898 w 2468342"/>
                <a:gd name="connsiteY26" fmla="*/ 1111936 h 1668527"/>
                <a:gd name="connsiteX27" fmla="*/ 967533 w 2468342"/>
                <a:gd name="connsiteY27" fmla="*/ 1131814 h 1668527"/>
                <a:gd name="connsiteX28" fmla="*/ 1037107 w 2468342"/>
                <a:gd name="connsiteY28" fmla="*/ 1141753 h 1668527"/>
                <a:gd name="connsiteX29" fmla="*/ 1076863 w 2468342"/>
                <a:gd name="connsiteY29" fmla="*/ 1151692 h 1668527"/>
                <a:gd name="connsiteX30" fmla="*/ 1196133 w 2468342"/>
                <a:gd name="connsiteY30" fmla="*/ 1161631 h 1668527"/>
                <a:gd name="connsiteX31" fmla="*/ 1285585 w 2468342"/>
                <a:gd name="connsiteY31" fmla="*/ 1171570 h 1668527"/>
                <a:gd name="connsiteX32" fmla="*/ 1345220 w 2468342"/>
                <a:gd name="connsiteY32" fmla="*/ 1191449 h 1668527"/>
                <a:gd name="connsiteX33" fmla="*/ 1404855 w 2468342"/>
                <a:gd name="connsiteY33" fmla="*/ 1221266 h 1668527"/>
                <a:gd name="connsiteX34" fmla="*/ 1544002 w 2468342"/>
                <a:gd name="connsiteY34" fmla="*/ 1231205 h 1668527"/>
                <a:gd name="connsiteX35" fmla="*/ 1643394 w 2468342"/>
                <a:gd name="connsiteY35" fmla="*/ 1241144 h 1668527"/>
                <a:gd name="connsiteX36" fmla="*/ 1712968 w 2468342"/>
                <a:gd name="connsiteY36" fmla="*/ 1261023 h 1668527"/>
                <a:gd name="connsiteX37" fmla="*/ 1742785 w 2468342"/>
                <a:gd name="connsiteY37" fmla="*/ 1251083 h 1668527"/>
                <a:gd name="connsiteX38" fmla="*/ 1792481 w 2468342"/>
                <a:gd name="connsiteY38" fmla="*/ 1261023 h 1668527"/>
                <a:gd name="connsiteX39" fmla="*/ 1822298 w 2468342"/>
                <a:gd name="connsiteY39" fmla="*/ 1270962 h 1668527"/>
                <a:gd name="connsiteX40" fmla="*/ 1812359 w 2468342"/>
                <a:gd name="connsiteY40" fmla="*/ 1300779 h 1668527"/>
                <a:gd name="connsiteX41" fmla="*/ 1842176 w 2468342"/>
                <a:gd name="connsiteY41" fmla="*/ 1320657 h 1668527"/>
                <a:gd name="connsiteX42" fmla="*/ 1881933 w 2468342"/>
                <a:gd name="connsiteY42" fmla="*/ 1330597 h 1668527"/>
                <a:gd name="connsiteX43" fmla="*/ 1951507 w 2468342"/>
                <a:gd name="connsiteY43" fmla="*/ 1350475 h 1668527"/>
                <a:gd name="connsiteX44" fmla="*/ 1971385 w 2468342"/>
                <a:gd name="connsiteY44" fmla="*/ 1380292 h 1668527"/>
                <a:gd name="connsiteX45" fmla="*/ 2070776 w 2468342"/>
                <a:gd name="connsiteY45" fmla="*/ 1390231 h 1668527"/>
                <a:gd name="connsiteX46" fmla="*/ 2120472 w 2468342"/>
                <a:gd name="connsiteY46" fmla="*/ 1400170 h 1668527"/>
                <a:gd name="connsiteX47" fmla="*/ 2150289 w 2468342"/>
                <a:gd name="connsiteY47" fmla="*/ 1410110 h 1668527"/>
                <a:gd name="connsiteX48" fmla="*/ 2209924 w 2468342"/>
                <a:gd name="connsiteY48" fmla="*/ 1420049 h 1668527"/>
                <a:gd name="connsiteX49" fmla="*/ 2289437 w 2468342"/>
                <a:gd name="connsiteY49" fmla="*/ 1459805 h 1668527"/>
                <a:gd name="connsiteX50" fmla="*/ 2299376 w 2468342"/>
                <a:gd name="connsiteY50" fmla="*/ 1489623 h 1668527"/>
                <a:gd name="connsiteX51" fmla="*/ 2319255 w 2468342"/>
                <a:gd name="connsiteY51" fmla="*/ 1509501 h 1668527"/>
                <a:gd name="connsiteX52" fmla="*/ 2398768 w 2468342"/>
                <a:gd name="connsiteY52" fmla="*/ 1569136 h 1668527"/>
                <a:gd name="connsiteX53" fmla="*/ 2428585 w 2468342"/>
                <a:gd name="connsiteY53" fmla="*/ 1628770 h 1668527"/>
                <a:gd name="connsiteX54" fmla="*/ 2438524 w 2468342"/>
                <a:gd name="connsiteY54" fmla="*/ 1658588 h 1668527"/>
                <a:gd name="connsiteX55" fmla="*/ 2468342 w 2468342"/>
                <a:gd name="connsiteY55" fmla="*/ 1668527 h 1668527"/>
                <a:gd name="connsiteX0" fmla="*/ 172402 w 2468342"/>
                <a:gd name="connsiteY0" fmla="*/ 8692 h 1668527"/>
                <a:gd name="connsiteX1" fmla="*/ 241976 w 2468342"/>
                <a:gd name="connsiteY1" fmla="*/ 38510 h 1668527"/>
                <a:gd name="connsiteX2" fmla="*/ 301611 w 2468342"/>
                <a:gd name="connsiteY2" fmla="*/ 88205 h 1668527"/>
                <a:gd name="connsiteX3" fmla="*/ 331429 w 2468342"/>
                <a:gd name="connsiteY3" fmla="*/ 78266 h 1668527"/>
                <a:gd name="connsiteX4" fmla="*/ 341368 w 2468342"/>
                <a:gd name="connsiteY4" fmla="*/ 147840 h 1668527"/>
                <a:gd name="connsiteX5" fmla="*/ 291672 w 2468342"/>
                <a:gd name="connsiteY5" fmla="*/ 157779 h 1668527"/>
                <a:gd name="connsiteX6" fmla="*/ 251916 w 2468342"/>
                <a:gd name="connsiteY6" fmla="*/ 207475 h 1668527"/>
                <a:gd name="connsiteX7" fmla="*/ 202220 w 2468342"/>
                <a:gd name="connsiteY7" fmla="*/ 247231 h 1668527"/>
                <a:gd name="connsiteX8" fmla="*/ 192281 w 2468342"/>
                <a:gd name="connsiteY8" fmla="*/ 277049 h 1668527"/>
                <a:gd name="connsiteX9" fmla="*/ 135033 w 2468342"/>
                <a:gd name="connsiteY9" fmla="*/ 192056 h 1668527"/>
                <a:gd name="connsiteX10" fmla="*/ 132686 w 2468342"/>
                <a:gd name="connsiteY10" fmla="*/ 272209 h 1668527"/>
                <a:gd name="connsiteX11" fmla="*/ 108137 w 2468342"/>
                <a:gd name="connsiteY11" fmla="*/ 322119 h 1668527"/>
                <a:gd name="connsiteX12" fmla="*/ 28644 w 2468342"/>
                <a:gd name="connsiteY12" fmla="*/ 436716 h 1668527"/>
                <a:gd name="connsiteX13" fmla="*/ 50232 w 2468342"/>
                <a:gd name="connsiteY13" fmla="*/ 519359 h 1668527"/>
                <a:gd name="connsiteX14" fmla="*/ 125649 w 2468342"/>
                <a:gd name="connsiteY14" fmla="*/ 647881 h 1668527"/>
                <a:gd name="connsiteX15" fmla="*/ 202220 w 2468342"/>
                <a:gd name="connsiteY15" fmla="*/ 684553 h 1668527"/>
                <a:gd name="connsiteX16" fmla="*/ 281733 w 2468342"/>
                <a:gd name="connsiteY16" fmla="*/ 734249 h 1668527"/>
                <a:gd name="connsiteX17" fmla="*/ 341368 w 2468342"/>
                <a:gd name="connsiteY17" fmla="*/ 774005 h 1668527"/>
                <a:gd name="connsiteX18" fmla="*/ 420304 w 2468342"/>
                <a:gd name="connsiteY18" fmla="*/ 844007 h 1668527"/>
                <a:gd name="connsiteX19" fmla="*/ 522042 w 2468342"/>
                <a:gd name="connsiteY19" fmla="*/ 893489 h 1668527"/>
                <a:gd name="connsiteX20" fmla="*/ 609724 w 2468342"/>
                <a:gd name="connsiteY20" fmla="*/ 952910 h 1668527"/>
                <a:gd name="connsiteX21" fmla="*/ 639542 w 2468342"/>
                <a:gd name="connsiteY21" fmla="*/ 972788 h 1668527"/>
                <a:gd name="connsiteX22" fmla="*/ 696494 w 2468342"/>
                <a:gd name="connsiteY22" fmla="*/ 1037725 h 1668527"/>
                <a:gd name="connsiteX23" fmla="*/ 738933 w 2468342"/>
                <a:gd name="connsiteY23" fmla="*/ 1121875 h 1668527"/>
                <a:gd name="connsiteX24" fmla="*/ 798568 w 2468342"/>
                <a:gd name="connsiteY24" fmla="*/ 1131814 h 1668527"/>
                <a:gd name="connsiteX25" fmla="*/ 858202 w 2468342"/>
                <a:gd name="connsiteY25" fmla="*/ 1101997 h 1668527"/>
                <a:gd name="connsiteX26" fmla="*/ 907898 w 2468342"/>
                <a:gd name="connsiteY26" fmla="*/ 1111936 h 1668527"/>
                <a:gd name="connsiteX27" fmla="*/ 967533 w 2468342"/>
                <a:gd name="connsiteY27" fmla="*/ 1131814 h 1668527"/>
                <a:gd name="connsiteX28" fmla="*/ 1037107 w 2468342"/>
                <a:gd name="connsiteY28" fmla="*/ 1141753 h 1668527"/>
                <a:gd name="connsiteX29" fmla="*/ 1076863 w 2468342"/>
                <a:gd name="connsiteY29" fmla="*/ 1151692 h 1668527"/>
                <a:gd name="connsiteX30" fmla="*/ 1196133 w 2468342"/>
                <a:gd name="connsiteY30" fmla="*/ 1161631 h 1668527"/>
                <a:gd name="connsiteX31" fmla="*/ 1285585 w 2468342"/>
                <a:gd name="connsiteY31" fmla="*/ 1171570 h 1668527"/>
                <a:gd name="connsiteX32" fmla="*/ 1345220 w 2468342"/>
                <a:gd name="connsiteY32" fmla="*/ 1191449 h 1668527"/>
                <a:gd name="connsiteX33" fmla="*/ 1404855 w 2468342"/>
                <a:gd name="connsiteY33" fmla="*/ 1221266 h 1668527"/>
                <a:gd name="connsiteX34" fmla="*/ 1544002 w 2468342"/>
                <a:gd name="connsiteY34" fmla="*/ 1231205 h 1668527"/>
                <a:gd name="connsiteX35" fmla="*/ 1643394 w 2468342"/>
                <a:gd name="connsiteY35" fmla="*/ 1241144 h 1668527"/>
                <a:gd name="connsiteX36" fmla="*/ 1712968 w 2468342"/>
                <a:gd name="connsiteY36" fmla="*/ 1261023 h 1668527"/>
                <a:gd name="connsiteX37" fmla="*/ 1742785 w 2468342"/>
                <a:gd name="connsiteY37" fmla="*/ 1251083 h 1668527"/>
                <a:gd name="connsiteX38" fmla="*/ 1792481 w 2468342"/>
                <a:gd name="connsiteY38" fmla="*/ 1261023 h 1668527"/>
                <a:gd name="connsiteX39" fmla="*/ 1822298 w 2468342"/>
                <a:gd name="connsiteY39" fmla="*/ 1270962 h 1668527"/>
                <a:gd name="connsiteX40" fmla="*/ 1812359 w 2468342"/>
                <a:gd name="connsiteY40" fmla="*/ 1300779 h 1668527"/>
                <a:gd name="connsiteX41" fmla="*/ 1842176 w 2468342"/>
                <a:gd name="connsiteY41" fmla="*/ 1320657 h 1668527"/>
                <a:gd name="connsiteX42" fmla="*/ 1881933 w 2468342"/>
                <a:gd name="connsiteY42" fmla="*/ 1330597 h 1668527"/>
                <a:gd name="connsiteX43" fmla="*/ 1951507 w 2468342"/>
                <a:gd name="connsiteY43" fmla="*/ 1350475 h 1668527"/>
                <a:gd name="connsiteX44" fmla="*/ 1971385 w 2468342"/>
                <a:gd name="connsiteY44" fmla="*/ 1380292 h 1668527"/>
                <a:gd name="connsiteX45" fmla="*/ 2070776 w 2468342"/>
                <a:gd name="connsiteY45" fmla="*/ 1390231 h 1668527"/>
                <a:gd name="connsiteX46" fmla="*/ 2120472 w 2468342"/>
                <a:gd name="connsiteY46" fmla="*/ 1400170 h 1668527"/>
                <a:gd name="connsiteX47" fmla="*/ 2150289 w 2468342"/>
                <a:gd name="connsiteY47" fmla="*/ 1410110 h 1668527"/>
                <a:gd name="connsiteX48" fmla="*/ 2209924 w 2468342"/>
                <a:gd name="connsiteY48" fmla="*/ 1420049 h 1668527"/>
                <a:gd name="connsiteX49" fmla="*/ 2289437 w 2468342"/>
                <a:gd name="connsiteY49" fmla="*/ 1459805 h 1668527"/>
                <a:gd name="connsiteX50" fmla="*/ 2299376 w 2468342"/>
                <a:gd name="connsiteY50" fmla="*/ 1489623 h 1668527"/>
                <a:gd name="connsiteX51" fmla="*/ 2319255 w 2468342"/>
                <a:gd name="connsiteY51" fmla="*/ 1509501 h 1668527"/>
                <a:gd name="connsiteX52" fmla="*/ 2398768 w 2468342"/>
                <a:gd name="connsiteY52" fmla="*/ 1569136 h 1668527"/>
                <a:gd name="connsiteX53" fmla="*/ 2428585 w 2468342"/>
                <a:gd name="connsiteY53" fmla="*/ 1628770 h 1668527"/>
                <a:gd name="connsiteX54" fmla="*/ 2438524 w 2468342"/>
                <a:gd name="connsiteY54" fmla="*/ 1658588 h 1668527"/>
                <a:gd name="connsiteX55" fmla="*/ 2468342 w 2468342"/>
                <a:gd name="connsiteY55" fmla="*/ 1668527 h 1668527"/>
                <a:gd name="connsiteX0" fmla="*/ 172402 w 2468342"/>
                <a:gd name="connsiteY0" fmla="*/ 8692 h 1668527"/>
                <a:gd name="connsiteX1" fmla="*/ 241976 w 2468342"/>
                <a:gd name="connsiteY1" fmla="*/ 38510 h 1668527"/>
                <a:gd name="connsiteX2" fmla="*/ 301611 w 2468342"/>
                <a:gd name="connsiteY2" fmla="*/ 88205 h 1668527"/>
                <a:gd name="connsiteX3" fmla="*/ 331429 w 2468342"/>
                <a:gd name="connsiteY3" fmla="*/ 78266 h 1668527"/>
                <a:gd name="connsiteX4" fmla="*/ 341368 w 2468342"/>
                <a:gd name="connsiteY4" fmla="*/ 147840 h 1668527"/>
                <a:gd name="connsiteX5" fmla="*/ 291672 w 2468342"/>
                <a:gd name="connsiteY5" fmla="*/ 157779 h 1668527"/>
                <a:gd name="connsiteX6" fmla="*/ 251916 w 2468342"/>
                <a:gd name="connsiteY6" fmla="*/ 207475 h 1668527"/>
                <a:gd name="connsiteX7" fmla="*/ 202220 w 2468342"/>
                <a:gd name="connsiteY7" fmla="*/ 247231 h 1668527"/>
                <a:gd name="connsiteX8" fmla="*/ 192281 w 2468342"/>
                <a:gd name="connsiteY8" fmla="*/ 277049 h 1668527"/>
                <a:gd name="connsiteX9" fmla="*/ 126268 w 2468342"/>
                <a:gd name="connsiteY9" fmla="*/ 180575 h 1668527"/>
                <a:gd name="connsiteX10" fmla="*/ 132686 w 2468342"/>
                <a:gd name="connsiteY10" fmla="*/ 272209 h 1668527"/>
                <a:gd name="connsiteX11" fmla="*/ 108137 w 2468342"/>
                <a:gd name="connsiteY11" fmla="*/ 322119 h 1668527"/>
                <a:gd name="connsiteX12" fmla="*/ 28644 w 2468342"/>
                <a:gd name="connsiteY12" fmla="*/ 436716 h 1668527"/>
                <a:gd name="connsiteX13" fmla="*/ 50232 w 2468342"/>
                <a:gd name="connsiteY13" fmla="*/ 519359 h 1668527"/>
                <a:gd name="connsiteX14" fmla="*/ 125649 w 2468342"/>
                <a:gd name="connsiteY14" fmla="*/ 647881 h 1668527"/>
                <a:gd name="connsiteX15" fmla="*/ 202220 w 2468342"/>
                <a:gd name="connsiteY15" fmla="*/ 684553 h 1668527"/>
                <a:gd name="connsiteX16" fmla="*/ 281733 w 2468342"/>
                <a:gd name="connsiteY16" fmla="*/ 734249 h 1668527"/>
                <a:gd name="connsiteX17" fmla="*/ 341368 w 2468342"/>
                <a:gd name="connsiteY17" fmla="*/ 774005 h 1668527"/>
                <a:gd name="connsiteX18" fmla="*/ 420304 w 2468342"/>
                <a:gd name="connsiteY18" fmla="*/ 844007 h 1668527"/>
                <a:gd name="connsiteX19" fmla="*/ 522042 w 2468342"/>
                <a:gd name="connsiteY19" fmla="*/ 893489 h 1668527"/>
                <a:gd name="connsiteX20" fmla="*/ 609724 w 2468342"/>
                <a:gd name="connsiteY20" fmla="*/ 952910 h 1668527"/>
                <a:gd name="connsiteX21" fmla="*/ 639542 w 2468342"/>
                <a:gd name="connsiteY21" fmla="*/ 972788 h 1668527"/>
                <a:gd name="connsiteX22" fmla="*/ 696494 w 2468342"/>
                <a:gd name="connsiteY22" fmla="*/ 1037725 h 1668527"/>
                <a:gd name="connsiteX23" fmla="*/ 738933 w 2468342"/>
                <a:gd name="connsiteY23" fmla="*/ 1121875 h 1668527"/>
                <a:gd name="connsiteX24" fmla="*/ 798568 w 2468342"/>
                <a:gd name="connsiteY24" fmla="*/ 1131814 h 1668527"/>
                <a:gd name="connsiteX25" fmla="*/ 858202 w 2468342"/>
                <a:gd name="connsiteY25" fmla="*/ 1101997 h 1668527"/>
                <a:gd name="connsiteX26" fmla="*/ 907898 w 2468342"/>
                <a:gd name="connsiteY26" fmla="*/ 1111936 h 1668527"/>
                <a:gd name="connsiteX27" fmla="*/ 967533 w 2468342"/>
                <a:gd name="connsiteY27" fmla="*/ 1131814 h 1668527"/>
                <a:gd name="connsiteX28" fmla="*/ 1037107 w 2468342"/>
                <a:gd name="connsiteY28" fmla="*/ 1141753 h 1668527"/>
                <a:gd name="connsiteX29" fmla="*/ 1076863 w 2468342"/>
                <a:gd name="connsiteY29" fmla="*/ 1151692 h 1668527"/>
                <a:gd name="connsiteX30" fmla="*/ 1196133 w 2468342"/>
                <a:gd name="connsiteY30" fmla="*/ 1161631 h 1668527"/>
                <a:gd name="connsiteX31" fmla="*/ 1285585 w 2468342"/>
                <a:gd name="connsiteY31" fmla="*/ 1171570 h 1668527"/>
                <a:gd name="connsiteX32" fmla="*/ 1345220 w 2468342"/>
                <a:gd name="connsiteY32" fmla="*/ 1191449 h 1668527"/>
                <a:gd name="connsiteX33" fmla="*/ 1404855 w 2468342"/>
                <a:gd name="connsiteY33" fmla="*/ 1221266 h 1668527"/>
                <a:gd name="connsiteX34" fmla="*/ 1544002 w 2468342"/>
                <a:gd name="connsiteY34" fmla="*/ 1231205 h 1668527"/>
                <a:gd name="connsiteX35" fmla="*/ 1643394 w 2468342"/>
                <a:gd name="connsiteY35" fmla="*/ 1241144 h 1668527"/>
                <a:gd name="connsiteX36" fmla="*/ 1712968 w 2468342"/>
                <a:gd name="connsiteY36" fmla="*/ 1261023 h 1668527"/>
                <a:gd name="connsiteX37" fmla="*/ 1742785 w 2468342"/>
                <a:gd name="connsiteY37" fmla="*/ 1251083 h 1668527"/>
                <a:gd name="connsiteX38" fmla="*/ 1792481 w 2468342"/>
                <a:gd name="connsiteY38" fmla="*/ 1261023 h 1668527"/>
                <a:gd name="connsiteX39" fmla="*/ 1822298 w 2468342"/>
                <a:gd name="connsiteY39" fmla="*/ 1270962 h 1668527"/>
                <a:gd name="connsiteX40" fmla="*/ 1812359 w 2468342"/>
                <a:gd name="connsiteY40" fmla="*/ 1300779 h 1668527"/>
                <a:gd name="connsiteX41" fmla="*/ 1842176 w 2468342"/>
                <a:gd name="connsiteY41" fmla="*/ 1320657 h 1668527"/>
                <a:gd name="connsiteX42" fmla="*/ 1881933 w 2468342"/>
                <a:gd name="connsiteY42" fmla="*/ 1330597 h 1668527"/>
                <a:gd name="connsiteX43" fmla="*/ 1951507 w 2468342"/>
                <a:gd name="connsiteY43" fmla="*/ 1350475 h 1668527"/>
                <a:gd name="connsiteX44" fmla="*/ 1971385 w 2468342"/>
                <a:gd name="connsiteY44" fmla="*/ 1380292 h 1668527"/>
                <a:gd name="connsiteX45" fmla="*/ 2070776 w 2468342"/>
                <a:gd name="connsiteY45" fmla="*/ 1390231 h 1668527"/>
                <a:gd name="connsiteX46" fmla="*/ 2120472 w 2468342"/>
                <a:gd name="connsiteY46" fmla="*/ 1400170 h 1668527"/>
                <a:gd name="connsiteX47" fmla="*/ 2150289 w 2468342"/>
                <a:gd name="connsiteY47" fmla="*/ 1410110 h 1668527"/>
                <a:gd name="connsiteX48" fmla="*/ 2209924 w 2468342"/>
                <a:gd name="connsiteY48" fmla="*/ 1420049 h 1668527"/>
                <a:gd name="connsiteX49" fmla="*/ 2289437 w 2468342"/>
                <a:gd name="connsiteY49" fmla="*/ 1459805 h 1668527"/>
                <a:gd name="connsiteX50" fmla="*/ 2299376 w 2468342"/>
                <a:gd name="connsiteY50" fmla="*/ 1489623 h 1668527"/>
                <a:gd name="connsiteX51" fmla="*/ 2319255 w 2468342"/>
                <a:gd name="connsiteY51" fmla="*/ 1509501 h 1668527"/>
                <a:gd name="connsiteX52" fmla="*/ 2398768 w 2468342"/>
                <a:gd name="connsiteY52" fmla="*/ 1569136 h 1668527"/>
                <a:gd name="connsiteX53" fmla="*/ 2428585 w 2468342"/>
                <a:gd name="connsiteY53" fmla="*/ 1628770 h 1668527"/>
                <a:gd name="connsiteX54" fmla="*/ 2438524 w 2468342"/>
                <a:gd name="connsiteY54" fmla="*/ 1658588 h 1668527"/>
                <a:gd name="connsiteX55" fmla="*/ 2468342 w 2468342"/>
                <a:gd name="connsiteY55" fmla="*/ 1668527 h 1668527"/>
                <a:gd name="connsiteX0" fmla="*/ 172402 w 2468342"/>
                <a:gd name="connsiteY0" fmla="*/ 8692 h 1668527"/>
                <a:gd name="connsiteX1" fmla="*/ 241976 w 2468342"/>
                <a:gd name="connsiteY1" fmla="*/ 38510 h 1668527"/>
                <a:gd name="connsiteX2" fmla="*/ 301611 w 2468342"/>
                <a:gd name="connsiteY2" fmla="*/ 88205 h 1668527"/>
                <a:gd name="connsiteX3" fmla="*/ 331429 w 2468342"/>
                <a:gd name="connsiteY3" fmla="*/ 78266 h 1668527"/>
                <a:gd name="connsiteX4" fmla="*/ 341368 w 2468342"/>
                <a:gd name="connsiteY4" fmla="*/ 147840 h 1668527"/>
                <a:gd name="connsiteX5" fmla="*/ 291672 w 2468342"/>
                <a:gd name="connsiteY5" fmla="*/ 157779 h 1668527"/>
                <a:gd name="connsiteX6" fmla="*/ 251916 w 2468342"/>
                <a:gd name="connsiteY6" fmla="*/ 207475 h 1668527"/>
                <a:gd name="connsiteX7" fmla="*/ 202220 w 2468342"/>
                <a:gd name="connsiteY7" fmla="*/ 247231 h 1668527"/>
                <a:gd name="connsiteX8" fmla="*/ 126268 w 2468342"/>
                <a:gd name="connsiteY8" fmla="*/ 180575 h 1668527"/>
                <a:gd name="connsiteX9" fmla="*/ 132686 w 2468342"/>
                <a:gd name="connsiteY9" fmla="*/ 272209 h 1668527"/>
                <a:gd name="connsiteX10" fmla="*/ 108137 w 2468342"/>
                <a:gd name="connsiteY10" fmla="*/ 322119 h 1668527"/>
                <a:gd name="connsiteX11" fmla="*/ 28644 w 2468342"/>
                <a:gd name="connsiteY11" fmla="*/ 436716 h 1668527"/>
                <a:gd name="connsiteX12" fmla="*/ 50232 w 2468342"/>
                <a:gd name="connsiteY12" fmla="*/ 519359 h 1668527"/>
                <a:gd name="connsiteX13" fmla="*/ 125649 w 2468342"/>
                <a:gd name="connsiteY13" fmla="*/ 647881 h 1668527"/>
                <a:gd name="connsiteX14" fmla="*/ 202220 w 2468342"/>
                <a:gd name="connsiteY14" fmla="*/ 684553 h 1668527"/>
                <a:gd name="connsiteX15" fmla="*/ 281733 w 2468342"/>
                <a:gd name="connsiteY15" fmla="*/ 734249 h 1668527"/>
                <a:gd name="connsiteX16" fmla="*/ 341368 w 2468342"/>
                <a:gd name="connsiteY16" fmla="*/ 774005 h 1668527"/>
                <a:gd name="connsiteX17" fmla="*/ 420304 w 2468342"/>
                <a:gd name="connsiteY17" fmla="*/ 844007 h 1668527"/>
                <a:gd name="connsiteX18" fmla="*/ 522042 w 2468342"/>
                <a:gd name="connsiteY18" fmla="*/ 893489 h 1668527"/>
                <a:gd name="connsiteX19" fmla="*/ 609724 w 2468342"/>
                <a:gd name="connsiteY19" fmla="*/ 952910 h 1668527"/>
                <a:gd name="connsiteX20" fmla="*/ 639542 w 2468342"/>
                <a:gd name="connsiteY20" fmla="*/ 972788 h 1668527"/>
                <a:gd name="connsiteX21" fmla="*/ 696494 w 2468342"/>
                <a:gd name="connsiteY21" fmla="*/ 1037725 h 1668527"/>
                <a:gd name="connsiteX22" fmla="*/ 738933 w 2468342"/>
                <a:gd name="connsiteY22" fmla="*/ 1121875 h 1668527"/>
                <a:gd name="connsiteX23" fmla="*/ 798568 w 2468342"/>
                <a:gd name="connsiteY23" fmla="*/ 1131814 h 1668527"/>
                <a:gd name="connsiteX24" fmla="*/ 858202 w 2468342"/>
                <a:gd name="connsiteY24" fmla="*/ 1101997 h 1668527"/>
                <a:gd name="connsiteX25" fmla="*/ 907898 w 2468342"/>
                <a:gd name="connsiteY25" fmla="*/ 1111936 h 1668527"/>
                <a:gd name="connsiteX26" fmla="*/ 967533 w 2468342"/>
                <a:gd name="connsiteY26" fmla="*/ 1131814 h 1668527"/>
                <a:gd name="connsiteX27" fmla="*/ 1037107 w 2468342"/>
                <a:gd name="connsiteY27" fmla="*/ 1141753 h 1668527"/>
                <a:gd name="connsiteX28" fmla="*/ 1076863 w 2468342"/>
                <a:gd name="connsiteY28" fmla="*/ 1151692 h 1668527"/>
                <a:gd name="connsiteX29" fmla="*/ 1196133 w 2468342"/>
                <a:gd name="connsiteY29" fmla="*/ 1161631 h 1668527"/>
                <a:gd name="connsiteX30" fmla="*/ 1285585 w 2468342"/>
                <a:gd name="connsiteY30" fmla="*/ 1171570 h 1668527"/>
                <a:gd name="connsiteX31" fmla="*/ 1345220 w 2468342"/>
                <a:gd name="connsiteY31" fmla="*/ 1191449 h 1668527"/>
                <a:gd name="connsiteX32" fmla="*/ 1404855 w 2468342"/>
                <a:gd name="connsiteY32" fmla="*/ 1221266 h 1668527"/>
                <a:gd name="connsiteX33" fmla="*/ 1544002 w 2468342"/>
                <a:gd name="connsiteY33" fmla="*/ 1231205 h 1668527"/>
                <a:gd name="connsiteX34" fmla="*/ 1643394 w 2468342"/>
                <a:gd name="connsiteY34" fmla="*/ 1241144 h 1668527"/>
                <a:gd name="connsiteX35" fmla="*/ 1712968 w 2468342"/>
                <a:gd name="connsiteY35" fmla="*/ 1261023 h 1668527"/>
                <a:gd name="connsiteX36" fmla="*/ 1742785 w 2468342"/>
                <a:gd name="connsiteY36" fmla="*/ 1251083 h 1668527"/>
                <a:gd name="connsiteX37" fmla="*/ 1792481 w 2468342"/>
                <a:gd name="connsiteY37" fmla="*/ 1261023 h 1668527"/>
                <a:gd name="connsiteX38" fmla="*/ 1822298 w 2468342"/>
                <a:gd name="connsiteY38" fmla="*/ 1270962 h 1668527"/>
                <a:gd name="connsiteX39" fmla="*/ 1812359 w 2468342"/>
                <a:gd name="connsiteY39" fmla="*/ 1300779 h 1668527"/>
                <a:gd name="connsiteX40" fmla="*/ 1842176 w 2468342"/>
                <a:gd name="connsiteY40" fmla="*/ 1320657 h 1668527"/>
                <a:gd name="connsiteX41" fmla="*/ 1881933 w 2468342"/>
                <a:gd name="connsiteY41" fmla="*/ 1330597 h 1668527"/>
                <a:gd name="connsiteX42" fmla="*/ 1951507 w 2468342"/>
                <a:gd name="connsiteY42" fmla="*/ 1350475 h 1668527"/>
                <a:gd name="connsiteX43" fmla="*/ 1971385 w 2468342"/>
                <a:gd name="connsiteY43" fmla="*/ 1380292 h 1668527"/>
                <a:gd name="connsiteX44" fmla="*/ 2070776 w 2468342"/>
                <a:gd name="connsiteY44" fmla="*/ 1390231 h 1668527"/>
                <a:gd name="connsiteX45" fmla="*/ 2120472 w 2468342"/>
                <a:gd name="connsiteY45" fmla="*/ 1400170 h 1668527"/>
                <a:gd name="connsiteX46" fmla="*/ 2150289 w 2468342"/>
                <a:gd name="connsiteY46" fmla="*/ 1410110 h 1668527"/>
                <a:gd name="connsiteX47" fmla="*/ 2209924 w 2468342"/>
                <a:gd name="connsiteY47" fmla="*/ 1420049 h 1668527"/>
                <a:gd name="connsiteX48" fmla="*/ 2289437 w 2468342"/>
                <a:gd name="connsiteY48" fmla="*/ 1459805 h 1668527"/>
                <a:gd name="connsiteX49" fmla="*/ 2299376 w 2468342"/>
                <a:gd name="connsiteY49" fmla="*/ 1489623 h 1668527"/>
                <a:gd name="connsiteX50" fmla="*/ 2319255 w 2468342"/>
                <a:gd name="connsiteY50" fmla="*/ 1509501 h 1668527"/>
                <a:gd name="connsiteX51" fmla="*/ 2398768 w 2468342"/>
                <a:gd name="connsiteY51" fmla="*/ 1569136 h 1668527"/>
                <a:gd name="connsiteX52" fmla="*/ 2428585 w 2468342"/>
                <a:gd name="connsiteY52" fmla="*/ 1628770 h 1668527"/>
                <a:gd name="connsiteX53" fmla="*/ 2438524 w 2468342"/>
                <a:gd name="connsiteY53" fmla="*/ 1658588 h 1668527"/>
                <a:gd name="connsiteX54" fmla="*/ 2468342 w 2468342"/>
                <a:gd name="connsiteY54" fmla="*/ 1668527 h 1668527"/>
                <a:gd name="connsiteX0" fmla="*/ 172402 w 2468342"/>
                <a:gd name="connsiteY0" fmla="*/ 8692 h 1668527"/>
                <a:gd name="connsiteX1" fmla="*/ 241976 w 2468342"/>
                <a:gd name="connsiteY1" fmla="*/ 38510 h 1668527"/>
                <a:gd name="connsiteX2" fmla="*/ 301611 w 2468342"/>
                <a:gd name="connsiteY2" fmla="*/ 88205 h 1668527"/>
                <a:gd name="connsiteX3" fmla="*/ 331429 w 2468342"/>
                <a:gd name="connsiteY3" fmla="*/ 78266 h 1668527"/>
                <a:gd name="connsiteX4" fmla="*/ 341368 w 2468342"/>
                <a:gd name="connsiteY4" fmla="*/ 147840 h 1668527"/>
                <a:gd name="connsiteX5" fmla="*/ 291672 w 2468342"/>
                <a:gd name="connsiteY5" fmla="*/ 157779 h 1668527"/>
                <a:gd name="connsiteX6" fmla="*/ 251916 w 2468342"/>
                <a:gd name="connsiteY6" fmla="*/ 207475 h 1668527"/>
                <a:gd name="connsiteX7" fmla="*/ 126268 w 2468342"/>
                <a:gd name="connsiteY7" fmla="*/ 180575 h 1668527"/>
                <a:gd name="connsiteX8" fmla="*/ 132686 w 2468342"/>
                <a:gd name="connsiteY8" fmla="*/ 272209 h 1668527"/>
                <a:gd name="connsiteX9" fmla="*/ 108137 w 2468342"/>
                <a:gd name="connsiteY9" fmla="*/ 322119 h 1668527"/>
                <a:gd name="connsiteX10" fmla="*/ 28644 w 2468342"/>
                <a:gd name="connsiteY10" fmla="*/ 436716 h 1668527"/>
                <a:gd name="connsiteX11" fmla="*/ 50232 w 2468342"/>
                <a:gd name="connsiteY11" fmla="*/ 519359 h 1668527"/>
                <a:gd name="connsiteX12" fmla="*/ 125649 w 2468342"/>
                <a:gd name="connsiteY12" fmla="*/ 647881 h 1668527"/>
                <a:gd name="connsiteX13" fmla="*/ 202220 w 2468342"/>
                <a:gd name="connsiteY13" fmla="*/ 684553 h 1668527"/>
                <a:gd name="connsiteX14" fmla="*/ 281733 w 2468342"/>
                <a:gd name="connsiteY14" fmla="*/ 734249 h 1668527"/>
                <a:gd name="connsiteX15" fmla="*/ 341368 w 2468342"/>
                <a:gd name="connsiteY15" fmla="*/ 774005 h 1668527"/>
                <a:gd name="connsiteX16" fmla="*/ 420304 w 2468342"/>
                <a:gd name="connsiteY16" fmla="*/ 844007 h 1668527"/>
                <a:gd name="connsiteX17" fmla="*/ 522042 w 2468342"/>
                <a:gd name="connsiteY17" fmla="*/ 893489 h 1668527"/>
                <a:gd name="connsiteX18" fmla="*/ 609724 w 2468342"/>
                <a:gd name="connsiteY18" fmla="*/ 952910 h 1668527"/>
                <a:gd name="connsiteX19" fmla="*/ 639542 w 2468342"/>
                <a:gd name="connsiteY19" fmla="*/ 972788 h 1668527"/>
                <a:gd name="connsiteX20" fmla="*/ 696494 w 2468342"/>
                <a:gd name="connsiteY20" fmla="*/ 1037725 h 1668527"/>
                <a:gd name="connsiteX21" fmla="*/ 738933 w 2468342"/>
                <a:gd name="connsiteY21" fmla="*/ 1121875 h 1668527"/>
                <a:gd name="connsiteX22" fmla="*/ 798568 w 2468342"/>
                <a:gd name="connsiteY22" fmla="*/ 1131814 h 1668527"/>
                <a:gd name="connsiteX23" fmla="*/ 858202 w 2468342"/>
                <a:gd name="connsiteY23" fmla="*/ 1101997 h 1668527"/>
                <a:gd name="connsiteX24" fmla="*/ 907898 w 2468342"/>
                <a:gd name="connsiteY24" fmla="*/ 1111936 h 1668527"/>
                <a:gd name="connsiteX25" fmla="*/ 967533 w 2468342"/>
                <a:gd name="connsiteY25" fmla="*/ 1131814 h 1668527"/>
                <a:gd name="connsiteX26" fmla="*/ 1037107 w 2468342"/>
                <a:gd name="connsiteY26" fmla="*/ 1141753 h 1668527"/>
                <a:gd name="connsiteX27" fmla="*/ 1076863 w 2468342"/>
                <a:gd name="connsiteY27" fmla="*/ 1151692 h 1668527"/>
                <a:gd name="connsiteX28" fmla="*/ 1196133 w 2468342"/>
                <a:gd name="connsiteY28" fmla="*/ 1161631 h 1668527"/>
                <a:gd name="connsiteX29" fmla="*/ 1285585 w 2468342"/>
                <a:gd name="connsiteY29" fmla="*/ 1171570 h 1668527"/>
                <a:gd name="connsiteX30" fmla="*/ 1345220 w 2468342"/>
                <a:gd name="connsiteY30" fmla="*/ 1191449 h 1668527"/>
                <a:gd name="connsiteX31" fmla="*/ 1404855 w 2468342"/>
                <a:gd name="connsiteY31" fmla="*/ 1221266 h 1668527"/>
                <a:gd name="connsiteX32" fmla="*/ 1544002 w 2468342"/>
                <a:gd name="connsiteY32" fmla="*/ 1231205 h 1668527"/>
                <a:gd name="connsiteX33" fmla="*/ 1643394 w 2468342"/>
                <a:gd name="connsiteY33" fmla="*/ 1241144 h 1668527"/>
                <a:gd name="connsiteX34" fmla="*/ 1712968 w 2468342"/>
                <a:gd name="connsiteY34" fmla="*/ 1261023 h 1668527"/>
                <a:gd name="connsiteX35" fmla="*/ 1742785 w 2468342"/>
                <a:gd name="connsiteY35" fmla="*/ 1251083 h 1668527"/>
                <a:gd name="connsiteX36" fmla="*/ 1792481 w 2468342"/>
                <a:gd name="connsiteY36" fmla="*/ 1261023 h 1668527"/>
                <a:gd name="connsiteX37" fmla="*/ 1822298 w 2468342"/>
                <a:gd name="connsiteY37" fmla="*/ 1270962 h 1668527"/>
                <a:gd name="connsiteX38" fmla="*/ 1812359 w 2468342"/>
                <a:gd name="connsiteY38" fmla="*/ 1300779 h 1668527"/>
                <a:gd name="connsiteX39" fmla="*/ 1842176 w 2468342"/>
                <a:gd name="connsiteY39" fmla="*/ 1320657 h 1668527"/>
                <a:gd name="connsiteX40" fmla="*/ 1881933 w 2468342"/>
                <a:gd name="connsiteY40" fmla="*/ 1330597 h 1668527"/>
                <a:gd name="connsiteX41" fmla="*/ 1951507 w 2468342"/>
                <a:gd name="connsiteY41" fmla="*/ 1350475 h 1668527"/>
                <a:gd name="connsiteX42" fmla="*/ 1971385 w 2468342"/>
                <a:gd name="connsiteY42" fmla="*/ 1380292 h 1668527"/>
                <a:gd name="connsiteX43" fmla="*/ 2070776 w 2468342"/>
                <a:gd name="connsiteY43" fmla="*/ 1390231 h 1668527"/>
                <a:gd name="connsiteX44" fmla="*/ 2120472 w 2468342"/>
                <a:gd name="connsiteY44" fmla="*/ 1400170 h 1668527"/>
                <a:gd name="connsiteX45" fmla="*/ 2150289 w 2468342"/>
                <a:gd name="connsiteY45" fmla="*/ 1410110 h 1668527"/>
                <a:gd name="connsiteX46" fmla="*/ 2209924 w 2468342"/>
                <a:gd name="connsiteY46" fmla="*/ 1420049 h 1668527"/>
                <a:gd name="connsiteX47" fmla="*/ 2289437 w 2468342"/>
                <a:gd name="connsiteY47" fmla="*/ 1459805 h 1668527"/>
                <a:gd name="connsiteX48" fmla="*/ 2299376 w 2468342"/>
                <a:gd name="connsiteY48" fmla="*/ 1489623 h 1668527"/>
                <a:gd name="connsiteX49" fmla="*/ 2319255 w 2468342"/>
                <a:gd name="connsiteY49" fmla="*/ 1509501 h 1668527"/>
                <a:gd name="connsiteX50" fmla="*/ 2398768 w 2468342"/>
                <a:gd name="connsiteY50" fmla="*/ 1569136 h 1668527"/>
                <a:gd name="connsiteX51" fmla="*/ 2428585 w 2468342"/>
                <a:gd name="connsiteY51" fmla="*/ 1628770 h 1668527"/>
                <a:gd name="connsiteX52" fmla="*/ 2438524 w 2468342"/>
                <a:gd name="connsiteY52" fmla="*/ 1658588 h 1668527"/>
                <a:gd name="connsiteX53" fmla="*/ 2468342 w 2468342"/>
                <a:gd name="connsiteY53" fmla="*/ 1668527 h 1668527"/>
                <a:gd name="connsiteX0" fmla="*/ 172402 w 2468342"/>
                <a:gd name="connsiteY0" fmla="*/ 8692 h 1668527"/>
                <a:gd name="connsiteX1" fmla="*/ 241976 w 2468342"/>
                <a:gd name="connsiteY1" fmla="*/ 38510 h 1668527"/>
                <a:gd name="connsiteX2" fmla="*/ 301611 w 2468342"/>
                <a:gd name="connsiteY2" fmla="*/ 88205 h 1668527"/>
                <a:gd name="connsiteX3" fmla="*/ 331429 w 2468342"/>
                <a:gd name="connsiteY3" fmla="*/ 78266 h 1668527"/>
                <a:gd name="connsiteX4" fmla="*/ 341368 w 2468342"/>
                <a:gd name="connsiteY4" fmla="*/ 147840 h 1668527"/>
                <a:gd name="connsiteX5" fmla="*/ 291672 w 2468342"/>
                <a:gd name="connsiteY5" fmla="*/ 157779 h 1668527"/>
                <a:gd name="connsiteX6" fmla="*/ 205163 w 2468342"/>
                <a:gd name="connsiteY6" fmla="*/ 144330 h 1668527"/>
                <a:gd name="connsiteX7" fmla="*/ 126268 w 2468342"/>
                <a:gd name="connsiteY7" fmla="*/ 180575 h 1668527"/>
                <a:gd name="connsiteX8" fmla="*/ 132686 w 2468342"/>
                <a:gd name="connsiteY8" fmla="*/ 272209 h 1668527"/>
                <a:gd name="connsiteX9" fmla="*/ 108137 w 2468342"/>
                <a:gd name="connsiteY9" fmla="*/ 322119 h 1668527"/>
                <a:gd name="connsiteX10" fmla="*/ 28644 w 2468342"/>
                <a:gd name="connsiteY10" fmla="*/ 436716 h 1668527"/>
                <a:gd name="connsiteX11" fmla="*/ 50232 w 2468342"/>
                <a:gd name="connsiteY11" fmla="*/ 519359 h 1668527"/>
                <a:gd name="connsiteX12" fmla="*/ 125649 w 2468342"/>
                <a:gd name="connsiteY12" fmla="*/ 647881 h 1668527"/>
                <a:gd name="connsiteX13" fmla="*/ 202220 w 2468342"/>
                <a:gd name="connsiteY13" fmla="*/ 684553 h 1668527"/>
                <a:gd name="connsiteX14" fmla="*/ 281733 w 2468342"/>
                <a:gd name="connsiteY14" fmla="*/ 734249 h 1668527"/>
                <a:gd name="connsiteX15" fmla="*/ 341368 w 2468342"/>
                <a:gd name="connsiteY15" fmla="*/ 774005 h 1668527"/>
                <a:gd name="connsiteX16" fmla="*/ 420304 w 2468342"/>
                <a:gd name="connsiteY16" fmla="*/ 844007 h 1668527"/>
                <a:gd name="connsiteX17" fmla="*/ 522042 w 2468342"/>
                <a:gd name="connsiteY17" fmla="*/ 893489 h 1668527"/>
                <a:gd name="connsiteX18" fmla="*/ 609724 w 2468342"/>
                <a:gd name="connsiteY18" fmla="*/ 952910 h 1668527"/>
                <a:gd name="connsiteX19" fmla="*/ 639542 w 2468342"/>
                <a:gd name="connsiteY19" fmla="*/ 972788 h 1668527"/>
                <a:gd name="connsiteX20" fmla="*/ 696494 w 2468342"/>
                <a:gd name="connsiteY20" fmla="*/ 1037725 h 1668527"/>
                <a:gd name="connsiteX21" fmla="*/ 738933 w 2468342"/>
                <a:gd name="connsiteY21" fmla="*/ 1121875 h 1668527"/>
                <a:gd name="connsiteX22" fmla="*/ 798568 w 2468342"/>
                <a:gd name="connsiteY22" fmla="*/ 1131814 h 1668527"/>
                <a:gd name="connsiteX23" fmla="*/ 858202 w 2468342"/>
                <a:gd name="connsiteY23" fmla="*/ 1101997 h 1668527"/>
                <a:gd name="connsiteX24" fmla="*/ 907898 w 2468342"/>
                <a:gd name="connsiteY24" fmla="*/ 1111936 h 1668527"/>
                <a:gd name="connsiteX25" fmla="*/ 967533 w 2468342"/>
                <a:gd name="connsiteY25" fmla="*/ 1131814 h 1668527"/>
                <a:gd name="connsiteX26" fmla="*/ 1037107 w 2468342"/>
                <a:gd name="connsiteY26" fmla="*/ 1141753 h 1668527"/>
                <a:gd name="connsiteX27" fmla="*/ 1076863 w 2468342"/>
                <a:gd name="connsiteY27" fmla="*/ 1151692 h 1668527"/>
                <a:gd name="connsiteX28" fmla="*/ 1196133 w 2468342"/>
                <a:gd name="connsiteY28" fmla="*/ 1161631 h 1668527"/>
                <a:gd name="connsiteX29" fmla="*/ 1285585 w 2468342"/>
                <a:gd name="connsiteY29" fmla="*/ 1171570 h 1668527"/>
                <a:gd name="connsiteX30" fmla="*/ 1345220 w 2468342"/>
                <a:gd name="connsiteY30" fmla="*/ 1191449 h 1668527"/>
                <a:gd name="connsiteX31" fmla="*/ 1404855 w 2468342"/>
                <a:gd name="connsiteY31" fmla="*/ 1221266 h 1668527"/>
                <a:gd name="connsiteX32" fmla="*/ 1544002 w 2468342"/>
                <a:gd name="connsiteY32" fmla="*/ 1231205 h 1668527"/>
                <a:gd name="connsiteX33" fmla="*/ 1643394 w 2468342"/>
                <a:gd name="connsiteY33" fmla="*/ 1241144 h 1668527"/>
                <a:gd name="connsiteX34" fmla="*/ 1712968 w 2468342"/>
                <a:gd name="connsiteY34" fmla="*/ 1261023 h 1668527"/>
                <a:gd name="connsiteX35" fmla="*/ 1742785 w 2468342"/>
                <a:gd name="connsiteY35" fmla="*/ 1251083 h 1668527"/>
                <a:gd name="connsiteX36" fmla="*/ 1792481 w 2468342"/>
                <a:gd name="connsiteY36" fmla="*/ 1261023 h 1668527"/>
                <a:gd name="connsiteX37" fmla="*/ 1822298 w 2468342"/>
                <a:gd name="connsiteY37" fmla="*/ 1270962 h 1668527"/>
                <a:gd name="connsiteX38" fmla="*/ 1812359 w 2468342"/>
                <a:gd name="connsiteY38" fmla="*/ 1300779 h 1668527"/>
                <a:gd name="connsiteX39" fmla="*/ 1842176 w 2468342"/>
                <a:gd name="connsiteY39" fmla="*/ 1320657 h 1668527"/>
                <a:gd name="connsiteX40" fmla="*/ 1881933 w 2468342"/>
                <a:gd name="connsiteY40" fmla="*/ 1330597 h 1668527"/>
                <a:gd name="connsiteX41" fmla="*/ 1951507 w 2468342"/>
                <a:gd name="connsiteY41" fmla="*/ 1350475 h 1668527"/>
                <a:gd name="connsiteX42" fmla="*/ 1971385 w 2468342"/>
                <a:gd name="connsiteY42" fmla="*/ 1380292 h 1668527"/>
                <a:gd name="connsiteX43" fmla="*/ 2070776 w 2468342"/>
                <a:gd name="connsiteY43" fmla="*/ 1390231 h 1668527"/>
                <a:gd name="connsiteX44" fmla="*/ 2120472 w 2468342"/>
                <a:gd name="connsiteY44" fmla="*/ 1400170 h 1668527"/>
                <a:gd name="connsiteX45" fmla="*/ 2150289 w 2468342"/>
                <a:gd name="connsiteY45" fmla="*/ 1410110 h 1668527"/>
                <a:gd name="connsiteX46" fmla="*/ 2209924 w 2468342"/>
                <a:gd name="connsiteY46" fmla="*/ 1420049 h 1668527"/>
                <a:gd name="connsiteX47" fmla="*/ 2289437 w 2468342"/>
                <a:gd name="connsiteY47" fmla="*/ 1459805 h 1668527"/>
                <a:gd name="connsiteX48" fmla="*/ 2299376 w 2468342"/>
                <a:gd name="connsiteY48" fmla="*/ 1489623 h 1668527"/>
                <a:gd name="connsiteX49" fmla="*/ 2319255 w 2468342"/>
                <a:gd name="connsiteY49" fmla="*/ 1509501 h 1668527"/>
                <a:gd name="connsiteX50" fmla="*/ 2398768 w 2468342"/>
                <a:gd name="connsiteY50" fmla="*/ 1569136 h 1668527"/>
                <a:gd name="connsiteX51" fmla="*/ 2428585 w 2468342"/>
                <a:gd name="connsiteY51" fmla="*/ 1628770 h 1668527"/>
                <a:gd name="connsiteX52" fmla="*/ 2438524 w 2468342"/>
                <a:gd name="connsiteY52" fmla="*/ 1658588 h 1668527"/>
                <a:gd name="connsiteX53" fmla="*/ 2468342 w 2468342"/>
                <a:gd name="connsiteY53" fmla="*/ 1668527 h 1668527"/>
                <a:gd name="connsiteX0" fmla="*/ 172402 w 2468342"/>
                <a:gd name="connsiteY0" fmla="*/ 8692 h 1668527"/>
                <a:gd name="connsiteX1" fmla="*/ 241976 w 2468342"/>
                <a:gd name="connsiteY1" fmla="*/ 38510 h 1668527"/>
                <a:gd name="connsiteX2" fmla="*/ 301611 w 2468342"/>
                <a:gd name="connsiteY2" fmla="*/ 88205 h 1668527"/>
                <a:gd name="connsiteX3" fmla="*/ 331429 w 2468342"/>
                <a:gd name="connsiteY3" fmla="*/ 78266 h 1668527"/>
                <a:gd name="connsiteX4" fmla="*/ 341368 w 2468342"/>
                <a:gd name="connsiteY4" fmla="*/ 147840 h 1668527"/>
                <a:gd name="connsiteX5" fmla="*/ 205163 w 2468342"/>
                <a:gd name="connsiteY5" fmla="*/ 144330 h 1668527"/>
                <a:gd name="connsiteX6" fmla="*/ 126268 w 2468342"/>
                <a:gd name="connsiteY6" fmla="*/ 180575 h 1668527"/>
                <a:gd name="connsiteX7" fmla="*/ 132686 w 2468342"/>
                <a:gd name="connsiteY7" fmla="*/ 272209 h 1668527"/>
                <a:gd name="connsiteX8" fmla="*/ 108137 w 2468342"/>
                <a:gd name="connsiteY8" fmla="*/ 322119 h 1668527"/>
                <a:gd name="connsiteX9" fmla="*/ 28644 w 2468342"/>
                <a:gd name="connsiteY9" fmla="*/ 436716 h 1668527"/>
                <a:gd name="connsiteX10" fmla="*/ 50232 w 2468342"/>
                <a:gd name="connsiteY10" fmla="*/ 519359 h 1668527"/>
                <a:gd name="connsiteX11" fmla="*/ 125649 w 2468342"/>
                <a:gd name="connsiteY11" fmla="*/ 647881 h 1668527"/>
                <a:gd name="connsiteX12" fmla="*/ 202220 w 2468342"/>
                <a:gd name="connsiteY12" fmla="*/ 684553 h 1668527"/>
                <a:gd name="connsiteX13" fmla="*/ 281733 w 2468342"/>
                <a:gd name="connsiteY13" fmla="*/ 734249 h 1668527"/>
                <a:gd name="connsiteX14" fmla="*/ 341368 w 2468342"/>
                <a:gd name="connsiteY14" fmla="*/ 774005 h 1668527"/>
                <a:gd name="connsiteX15" fmla="*/ 420304 w 2468342"/>
                <a:gd name="connsiteY15" fmla="*/ 844007 h 1668527"/>
                <a:gd name="connsiteX16" fmla="*/ 522042 w 2468342"/>
                <a:gd name="connsiteY16" fmla="*/ 893489 h 1668527"/>
                <a:gd name="connsiteX17" fmla="*/ 609724 w 2468342"/>
                <a:gd name="connsiteY17" fmla="*/ 952910 h 1668527"/>
                <a:gd name="connsiteX18" fmla="*/ 639542 w 2468342"/>
                <a:gd name="connsiteY18" fmla="*/ 972788 h 1668527"/>
                <a:gd name="connsiteX19" fmla="*/ 696494 w 2468342"/>
                <a:gd name="connsiteY19" fmla="*/ 1037725 h 1668527"/>
                <a:gd name="connsiteX20" fmla="*/ 738933 w 2468342"/>
                <a:gd name="connsiteY20" fmla="*/ 1121875 h 1668527"/>
                <a:gd name="connsiteX21" fmla="*/ 798568 w 2468342"/>
                <a:gd name="connsiteY21" fmla="*/ 1131814 h 1668527"/>
                <a:gd name="connsiteX22" fmla="*/ 858202 w 2468342"/>
                <a:gd name="connsiteY22" fmla="*/ 1101997 h 1668527"/>
                <a:gd name="connsiteX23" fmla="*/ 907898 w 2468342"/>
                <a:gd name="connsiteY23" fmla="*/ 1111936 h 1668527"/>
                <a:gd name="connsiteX24" fmla="*/ 967533 w 2468342"/>
                <a:gd name="connsiteY24" fmla="*/ 1131814 h 1668527"/>
                <a:gd name="connsiteX25" fmla="*/ 1037107 w 2468342"/>
                <a:gd name="connsiteY25" fmla="*/ 1141753 h 1668527"/>
                <a:gd name="connsiteX26" fmla="*/ 1076863 w 2468342"/>
                <a:gd name="connsiteY26" fmla="*/ 1151692 h 1668527"/>
                <a:gd name="connsiteX27" fmla="*/ 1196133 w 2468342"/>
                <a:gd name="connsiteY27" fmla="*/ 1161631 h 1668527"/>
                <a:gd name="connsiteX28" fmla="*/ 1285585 w 2468342"/>
                <a:gd name="connsiteY28" fmla="*/ 1171570 h 1668527"/>
                <a:gd name="connsiteX29" fmla="*/ 1345220 w 2468342"/>
                <a:gd name="connsiteY29" fmla="*/ 1191449 h 1668527"/>
                <a:gd name="connsiteX30" fmla="*/ 1404855 w 2468342"/>
                <a:gd name="connsiteY30" fmla="*/ 1221266 h 1668527"/>
                <a:gd name="connsiteX31" fmla="*/ 1544002 w 2468342"/>
                <a:gd name="connsiteY31" fmla="*/ 1231205 h 1668527"/>
                <a:gd name="connsiteX32" fmla="*/ 1643394 w 2468342"/>
                <a:gd name="connsiteY32" fmla="*/ 1241144 h 1668527"/>
                <a:gd name="connsiteX33" fmla="*/ 1712968 w 2468342"/>
                <a:gd name="connsiteY33" fmla="*/ 1261023 h 1668527"/>
                <a:gd name="connsiteX34" fmla="*/ 1742785 w 2468342"/>
                <a:gd name="connsiteY34" fmla="*/ 1251083 h 1668527"/>
                <a:gd name="connsiteX35" fmla="*/ 1792481 w 2468342"/>
                <a:gd name="connsiteY35" fmla="*/ 1261023 h 1668527"/>
                <a:gd name="connsiteX36" fmla="*/ 1822298 w 2468342"/>
                <a:gd name="connsiteY36" fmla="*/ 1270962 h 1668527"/>
                <a:gd name="connsiteX37" fmla="*/ 1812359 w 2468342"/>
                <a:gd name="connsiteY37" fmla="*/ 1300779 h 1668527"/>
                <a:gd name="connsiteX38" fmla="*/ 1842176 w 2468342"/>
                <a:gd name="connsiteY38" fmla="*/ 1320657 h 1668527"/>
                <a:gd name="connsiteX39" fmla="*/ 1881933 w 2468342"/>
                <a:gd name="connsiteY39" fmla="*/ 1330597 h 1668527"/>
                <a:gd name="connsiteX40" fmla="*/ 1951507 w 2468342"/>
                <a:gd name="connsiteY40" fmla="*/ 1350475 h 1668527"/>
                <a:gd name="connsiteX41" fmla="*/ 1971385 w 2468342"/>
                <a:gd name="connsiteY41" fmla="*/ 1380292 h 1668527"/>
                <a:gd name="connsiteX42" fmla="*/ 2070776 w 2468342"/>
                <a:gd name="connsiteY42" fmla="*/ 1390231 h 1668527"/>
                <a:gd name="connsiteX43" fmla="*/ 2120472 w 2468342"/>
                <a:gd name="connsiteY43" fmla="*/ 1400170 h 1668527"/>
                <a:gd name="connsiteX44" fmla="*/ 2150289 w 2468342"/>
                <a:gd name="connsiteY44" fmla="*/ 1410110 h 1668527"/>
                <a:gd name="connsiteX45" fmla="*/ 2209924 w 2468342"/>
                <a:gd name="connsiteY45" fmla="*/ 1420049 h 1668527"/>
                <a:gd name="connsiteX46" fmla="*/ 2289437 w 2468342"/>
                <a:gd name="connsiteY46" fmla="*/ 1459805 h 1668527"/>
                <a:gd name="connsiteX47" fmla="*/ 2299376 w 2468342"/>
                <a:gd name="connsiteY47" fmla="*/ 1489623 h 1668527"/>
                <a:gd name="connsiteX48" fmla="*/ 2319255 w 2468342"/>
                <a:gd name="connsiteY48" fmla="*/ 1509501 h 1668527"/>
                <a:gd name="connsiteX49" fmla="*/ 2398768 w 2468342"/>
                <a:gd name="connsiteY49" fmla="*/ 1569136 h 1668527"/>
                <a:gd name="connsiteX50" fmla="*/ 2428585 w 2468342"/>
                <a:gd name="connsiteY50" fmla="*/ 1628770 h 1668527"/>
                <a:gd name="connsiteX51" fmla="*/ 2438524 w 2468342"/>
                <a:gd name="connsiteY51" fmla="*/ 1658588 h 1668527"/>
                <a:gd name="connsiteX52" fmla="*/ 2468342 w 2468342"/>
                <a:gd name="connsiteY52" fmla="*/ 1668527 h 1668527"/>
                <a:gd name="connsiteX0" fmla="*/ 172402 w 2468342"/>
                <a:gd name="connsiteY0" fmla="*/ 8692 h 1668527"/>
                <a:gd name="connsiteX1" fmla="*/ 241976 w 2468342"/>
                <a:gd name="connsiteY1" fmla="*/ 38510 h 1668527"/>
                <a:gd name="connsiteX2" fmla="*/ 301611 w 2468342"/>
                <a:gd name="connsiteY2" fmla="*/ 88205 h 1668527"/>
                <a:gd name="connsiteX3" fmla="*/ 331429 w 2468342"/>
                <a:gd name="connsiteY3" fmla="*/ 78266 h 1668527"/>
                <a:gd name="connsiteX4" fmla="*/ 205163 w 2468342"/>
                <a:gd name="connsiteY4" fmla="*/ 144330 h 1668527"/>
                <a:gd name="connsiteX5" fmla="*/ 126268 w 2468342"/>
                <a:gd name="connsiteY5" fmla="*/ 180575 h 1668527"/>
                <a:gd name="connsiteX6" fmla="*/ 132686 w 2468342"/>
                <a:gd name="connsiteY6" fmla="*/ 272209 h 1668527"/>
                <a:gd name="connsiteX7" fmla="*/ 108137 w 2468342"/>
                <a:gd name="connsiteY7" fmla="*/ 322119 h 1668527"/>
                <a:gd name="connsiteX8" fmla="*/ 28644 w 2468342"/>
                <a:gd name="connsiteY8" fmla="*/ 436716 h 1668527"/>
                <a:gd name="connsiteX9" fmla="*/ 50232 w 2468342"/>
                <a:gd name="connsiteY9" fmla="*/ 519359 h 1668527"/>
                <a:gd name="connsiteX10" fmla="*/ 125649 w 2468342"/>
                <a:gd name="connsiteY10" fmla="*/ 647881 h 1668527"/>
                <a:gd name="connsiteX11" fmla="*/ 202220 w 2468342"/>
                <a:gd name="connsiteY11" fmla="*/ 684553 h 1668527"/>
                <a:gd name="connsiteX12" fmla="*/ 281733 w 2468342"/>
                <a:gd name="connsiteY12" fmla="*/ 734249 h 1668527"/>
                <a:gd name="connsiteX13" fmla="*/ 341368 w 2468342"/>
                <a:gd name="connsiteY13" fmla="*/ 774005 h 1668527"/>
                <a:gd name="connsiteX14" fmla="*/ 420304 w 2468342"/>
                <a:gd name="connsiteY14" fmla="*/ 844007 h 1668527"/>
                <a:gd name="connsiteX15" fmla="*/ 522042 w 2468342"/>
                <a:gd name="connsiteY15" fmla="*/ 893489 h 1668527"/>
                <a:gd name="connsiteX16" fmla="*/ 609724 w 2468342"/>
                <a:gd name="connsiteY16" fmla="*/ 952910 h 1668527"/>
                <a:gd name="connsiteX17" fmla="*/ 639542 w 2468342"/>
                <a:gd name="connsiteY17" fmla="*/ 972788 h 1668527"/>
                <a:gd name="connsiteX18" fmla="*/ 696494 w 2468342"/>
                <a:gd name="connsiteY18" fmla="*/ 1037725 h 1668527"/>
                <a:gd name="connsiteX19" fmla="*/ 738933 w 2468342"/>
                <a:gd name="connsiteY19" fmla="*/ 1121875 h 1668527"/>
                <a:gd name="connsiteX20" fmla="*/ 798568 w 2468342"/>
                <a:gd name="connsiteY20" fmla="*/ 1131814 h 1668527"/>
                <a:gd name="connsiteX21" fmla="*/ 858202 w 2468342"/>
                <a:gd name="connsiteY21" fmla="*/ 1101997 h 1668527"/>
                <a:gd name="connsiteX22" fmla="*/ 907898 w 2468342"/>
                <a:gd name="connsiteY22" fmla="*/ 1111936 h 1668527"/>
                <a:gd name="connsiteX23" fmla="*/ 967533 w 2468342"/>
                <a:gd name="connsiteY23" fmla="*/ 1131814 h 1668527"/>
                <a:gd name="connsiteX24" fmla="*/ 1037107 w 2468342"/>
                <a:gd name="connsiteY24" fmla="*/ 1141753 h 1668527"/>
                <a:gd name="connsiteX25" fmla="*/ 1076863 w 2468342"/>
                <a:gd name="connsiteY25" fmla="*/ 1151692 h 1668527"/>
                <a:gd name="connsiteX26" fmla="*/ 1196133 w 2468342"/>
                <a:gd name="connsiteY26" fmla="*/ 1161631 h 1668527"/>
                <a:gd name="connsiteX27" fmla="*/ 1285585 w 2468342"/>
                <a:gd name="connsiteY27" fmla="*/ 1171570 h 1668527"/>
                <a:gd name="connsiteX28" fmla="*/ 1345220 w 2468342"/>
                <a:gd name="connsiteY28" fmla="*/ 1191449 h 1668527"/>
                <a:gd name="connsiteX29" fmla="*/ 1404855 w 2468342"/>
                <a:gd name="connsiteY29" fmla="*/ 1221266 h 1668527"/>
                <a:gd name="connsiteX30" fmla="*/ 1544002 w 2468342"/>
                <a:gd name="connsiteY30" fmla="*/ 1231205 h 1668527"/>
                <a:gd name="connsiteX31" fmla="*/ 1643394 w 2468342"/>
                <a:gd name="connsiteY31" fmla="*/ 1241144 h 1668527"/>
                <a:gd name="connsiteX32" fmla="*/ 1712968 w 2468342"/>
                <a:gd name="connsiteY32" fmla="*/ 1261023 h 1668527"/>
                <a:gd name="connsiteX33" fmla="*/ 1742785 w 2468342"/>
                <a:gd name="connsiteY33" fmla="*/ 1251083 h 1668527"/>
                <a:gd name="connsiteX34" fmla="*/ 1792481 w 2468342"/>
                <a:gd name="connsiteY34" fmla="*/ 1261023 h 1668527"/>
                <a:gd name="connsiteX35" fmla="*/ 1822298 w 2468342"/>
                <a:gd name="connsiteY35" fmla="*/ 1270962 h 1668527"/>
                <a:gd name="connsiteX36" fmla="*/ 1812359 w 2468342"/>
                <a:gd name="connsiteY36" fmla="*/ 1300779 h 1668527"/>
                <a:gd name="connsiteX37" fmla="*/ 1842176 w 2468342"/>
                <a:gd name="connsiteY37" fmla="*/ 1320657 h 1668527"/>
                <a:gd name="connsiteX38" fmla="*/ 1881933 w 2468342"/>
                <a:gd name="connsiteY38" fmla="*/ 1330597 h 1668527"/>
                <a:gd name="connsiteX39" fmla="*/ 1951507 w 2468342"/>
                <a:gd name="connsiteY39" fmla="*/ 1350475 h 1668527"/>
                <a:gd name="connsiteX40" fmla="*/ 1971385 w 2468342"/>
                <a:gd name="connsiteY40" fmla="*/ 1380292 h 1668527"/>
                <a:gd name="connsiteX41" fmla="*/ 2070776 w 2468342"/>
                <a:gd name="connsiteY41" fmla="*/ 1390231 h 1668527"/>
                <a:gd name="connsiteX42" fmla="*/ 2120472 w 2468342"/>
                <a:gd name="connsiteY42" fmla="*/ 1400170 h 1668527"/>
                <a:gd name="connsiteX43" fmla="*/ 2150289 w 2468342"/>
                <a:gd name="connsiteY43" fmla="*/ 1410110 h 1668527"/>
                <a:gd name="connsiteX44" fmla="*/ 2209924 w 2468342"/>
                <a:gd name="connsiteY44" fmla="*/ 1420049 h 1668527"/>
                <a:gd name="connsiteX45" fmla="*/ 2289437 w 2468342"/>
                <a:gd name="connsiteY45" fmla="*/ 1459805 h 1668527"/>
                <a:gd name="connsiteX46" fmla="*/ 2299376 w 2468342"/>
                <a:gd name="connsiteY46" fmla="*/ 1489623 h 1668527"/>
                <a:gd name="connsiteX47" fmla="*/ 2319255 w 2468342"/>
                <a:gd name="connsiteY47" fmla="*/ 1509501 h 1668527"/>
                <a:gd name="connsiteX48" fmla="*/ 2398768 w 2468342"/>
                <a:gd name="connsiteY48" fmla="*/ 1569136 h 1668527"/>
                <a:gd name="connsiteX49" fmla="*/ 2428585 w 2468342"/>
                <a:gd name="connsiteY49" fmla="*/ 1628770 h 1668527"/>
                <a:gd name="connsiteX50" fmla="*/ 2438524 w 2468342"/>
                <a:gd name="connsiteY50" fmla="*/ 1658588 h 1668527"/>
                <a:gd name="connsiteX51" fmla="*/ 2468342 w 2468342"/>
                <a:gd name="connsiteY51" fmla="*/ 1668527 h 1668527"/>
                <a:gd name="connsiteX0" fmla="*/ 172402 w 2468342"/>
                <a:gd name="connsiteY0" fmla="*/ 8692 h 1668527"/>
                <a:gd name="connsiteX1" fmla="*/ 241976 w 2468342"/>
                <a:gd name="connsiteY1" fmla="*/ 38510 h 1668527"/>
                <a:gd name="connsiteX2" fmla="*/ 301611 w 2468342"/>
                <a:gd name="connsiteY2" fmla="*/ 88205 h 1668527"/>
                <a:gd name="connsiteX3" fmla="*/ 205163 w 2468342"/>
                <a:gd name="connsiteY3" fmla="*/ 144330 h 1668527"/>
                <a:gd name="connsiteX4" fmla="*/ 126268 w 2468342"/>
                <a:gd name="connsiteY4" fmla="*/ 180575 h 1668527"/>
                <a:gd name="connsiteX5" fmla="*/ 132686 w 2468342"/>
                <a:gd name="connsiteY5" fmla="*/ 272209 h 1668527"/>
                <a:gd name="connsiteX6" fmla="*/ 108137 w 2468342"/>
                <a:gd name="connsiteY6" fmla="*/ 322119 h 1668527"/>
                <a:gd name="connsiteX7" fmla="*/ 28644 w 2468342"/>
                <a:gd name="connsiteY7" fmla="*/ 436716 h 1668527"/>
                <a:gd name="connsiteX8" fmla="*/ 50232 w 2468342"/>
                <a:gd name="connsiteY8" fmla="*/ 519359 h 1668527"/>
                <a:gd name="connsiteX9" fmla="*/ 125649 w 2468342"/>
                <a:gd name="connsiteY9" fmla="*/ 647881 h 1668527"/>
                <a:gd name="connsiteX10" fmla="*/ 202220 w 2468342"/>
                <a:gd name="connsiteY10" fmla="*/ 684553 h 1668527"/>
                <a:gd name="connsiteX11" fmla="*/ 281733 w 2468342"/>
                <a:gd name="connsiteY11" fmla="*/ 734249 h 1668527"/>
                <a:gd name="connsiteX12" fmla="*/ 341368 w 2468342"/>
                <a:gd name="connsiteY12" fmla="*/ 774005 h 1668527"/>
                <a:gd name="connsiteX13" fmla="*/ 420304 w 2468342"/>
                <a:gd name="connsiteY13" fmla="*/ 844007 h 1668527"/>
                <a:gd name="connsiteX14" fmla="*/ 522042 w 2468342"/>
                <a:gd name="connsiteY14" fmla="*/ 893489 h 1668527"/>
                <a:gd name="connsiteX15" fmla="*/ 609724 w 2468342"/>
                <a:gd name="connsiteY15" fmla="*/ 952910 h 1668527"/>
                <a:gd name="connsiteX16" fmla="*/ 639542 w 2468342"/>
                <a:gd name="connsiteY16" fmla="*/ 972788 h 1668527"/>
                <a:gd name="connsiteX17" fmla="*/ 696494 w 2468342"/>
                <a:gd name="connsiteY17" fmla="*/ 1037725 h 1668527"/>
                <a:gd name="connsiteX18" fmla="*/ 738933 w 2468342"/>
                <a:gd name="connsiteY18" fmla="*/ 1121875 h 1668527"/>
                <a:gd name="connsiteX19" fmla="*/ 798568 w 2468342"/>
                <a:gd name="connsiteY19" fmla="*/ 1131814 h 1668527"/>
                <a:gd name="connsiteX20" fmla="*/ 858202 w 2468342"/>
                <a:gd name="connsiteY20" fmla="*/ 1101997 h 1668527"/>
                <a:gd name="connsiteX21" fmla="*/ 907898 w 2468342"/>
                <a:gd name="connsiteY21" fmla="*/ 1111936 h 1668527"/>
                <a:gd name="connsiteX22" fmla="*/ 967533 w 2468342"/>
                <a:gd name="connsiteY22" fmla="*/ 1131814 h 1668527"/>
                <a:gd name="connsiteX23" fmla="*/ 1037107 w 2468342"/>
                <a:gd name="connsiteY23" fmla="*/ 1141753 h 1668527"/>
                <a:gd name="connsiteX24" fmla="*/ 1076863 w 2468342"/>
                <a:gd name="connsiteY24" fmla="*/ 1151692 h 1668527"/>
                <a:gd name="connsiteX25" fmla="*/ 1196133 w 2468342"/>
                <a:gd name="connsiteY25" fmla="*/ 1161631 h 1668527"/>
                <a:gd name="connsiteX26" fmla="*/ 1285585 w 2468342"/>
                <a:gd name="connsiteY26" fmla="*/ 1171570 h 1668527"/>
                <a:gd name="connsiteX27" fmla="*/ 1345220 w 2468342"/>
                <a:gd name="connsiteY27" fmla="*/ 1191449 h 1668527"/>
                <a:gd name="connsiteX28" fmla="*/ 1404855 w 2468342"/>
                <a:gd name="connsiteY28" fmla="*/ 1221266 h 1668527"/>
                <a:gd name="connsiteX29" fmla="*/ 1544002 w 2468342"/>
                <a:gd name="connsiteY29" fmla="*/ 1231205 h 1668527"/>
                <a:gd name="connsiteX30" fmla="*/ 1643394 w 2468342"/>
                <a:gd name="connsiteY30" fmla="*/ 1241144 h 1668527"/>
                <a:gd name="connsiteX31" fmla="*/ 1712968 w 2468342"/>
                <a:gd name="connsiteY31" fmla="*/ 1261023 h 1668527"/>
                <a:gd name="connsiteX32" fmla="*/ 1742785 w 2468342"/>
                <a:gd name="connsiteY32" fmla="*/ 1251083 h 1668527"/>
                <a:gd name="connsiteX33" fmla="*/ 1792481 w 2468342"/>
                <a:gd name="connsiteY33" fmla="*/ 1261023 h 1668527"/>
                <a:gd name="connsiteX34" fmla="*/ 1822298 w 2468342"/>
                <a:gd name="connsiteY34" fmla="*/ 1270962 h 1668527"/>
                <a:gd name="connsiteX35" fmla="*/ 1812359 w 2468342"/>
                <a:gd name="connsiteY35" fmla="*/ 1300779 h 1668527"/>
                <a:gd name="connsiteX36" fmla="*/ 1842176 w 2468342"/>
                <a:gd name="connsiteY36" fmla="*/ 1320657 h 1668527"/>
                <a:gd name="connsiteX37" fmla="*/ 1881933 w 2468342"/>
                <a:gd name="connsiteY37" fmla="*/ 1330597 h 1668527"/>
                <a:gd name="connsiteX38" fmla="*/ 1951507 w 2468342"/>
                <a:gd name="connsiteY38" fmla="*/ 1350475 h 1668527"/>
                <a:gd name="connsiteX39" fmla="*/ 1971385 w 2468342"/>
                <a:gd name="connsiteY39" fmla="*/ 1380292 h 1668527"/>
                <a:gd name="connsiteX40" fmla="*/ 2070776 w 2468342"/>
                <a:gd name="connsiteY40" fmla="*/ 1390231 h 1668527"/>
                <a:gd name="connsiteX41" fmla="*/ 2120472 w 2468342"/>
                <a:gd name="connsiteY41" fmla="*/ 1400170 h 1668527"/>
                <a:gd name="connsiteX42" fmla="*/ 2150289 w 2468342"/>
                <a:gd name="connsiteY42" fmla="*/ 1410110 h 1668527"/>
                <a:gd name="connsiteX43" fmla="*/ 2209924 w 2468342"/>
                <a:gd name="connsiteY43" fmla="*/ 1420049 h 1668527"/>
                <a:gd name="connsiteX44" fmla="*/ 2289437 w 2468342"/>
                <a:gd name="connsiteY44" fmla="*/ 1459805 h 1668527"/>
                <a:gd name="connsiteX45" fmla="*/ 2299376 w 2468342"/>
                <a:gd name="connsiteY45" fmla="*/ 1489623 h 1668527"/>
                <a:gd name="connsiteX46" fmla="*/ 2319255 w 2468342"/>
                <a:gd name="connsiteY46" fmla="*/ 1509501 h 1668527"/>
                <a:gd name="connsiteX47" fmla="*/ 2398768 w 2468342"/>
                <a:gd name="connsiteY47" fmla="*/ 1569136 h 1668527"/>
                <a:gd name="connsiteX48" fmla="*/ 2428585 w 2468342"/>
                <a:gd name="connsiteY48" fmla="*/ 1628770 h 1668527"/>
                <a:gd name="connsiteX49" fmla="*/ 2438524 w 2468342"/>
                <a:gd name="connsiteY49" fmla="*/ 1658588 h 1668527"/>
                <a:gd name="connsiteX50" fmla="*/ 2468342 w 2468342"/>
                <a:gd name="connsiteY50" fmla="*/ 1668527 h 1668527"/>
                <a:gd name="connsiteX0" fmla="*/ 172402 w 2468342"/>
                <a:gd name="connsiteY0" fmla="*/ 8692 h 1668527"/>
                <a:gd name="connsiteX1" fmla="*/ 241976 w 2468342"/>
                <a:gd name="connsiteY1" fmla="*/ 38510 h 1668527"/>
                <a:gd name="connsiteX2" fmla="*/ 272390 w 2468342"/>
                <a:gd name="connsiteY2" fmla="*/ 88206 h 1668527"/>
                <a:gd name="connsiteX3" fmla="*/ 205163 w 2468342"/>
                <a:gd name="connsiteY3" fmla="*/ 144330 h 1668527"/>
                <a:gd name="connsiteX4" fmla="*/ 126268 w 2468342"/>
                <a:gd name="connsiteY4" fmla="*/ 180575 h 1668527"/>
                <a:gd name="connsiteX5" fmla="*/ 132686 w 2468342"/>
                <a:gd name="connsiteY5" fmla="*/ 272209 h 1668527"/>
                <a:gd name="connsiteX6" fmla="*/ 108137 w 2468342"/>
                <a:gd name="connsiteY6" fmla="*/ 322119 h 1668527"/>
                <a:gd name="connsiteX7" fmla="*/ 28644 w 2468342"/>
                <a:gd name="connsiteY7" fmla="*/ 436716 h 1668527"/>
                <a:gd name="connsiteX8" fmla="*/ 50232 w 2468342"/>
                <a:gd name="connsiteY8" fmla="*/ 519359 h 1668527"/>
                <a:gd name="connsiteX9" fmla="*/ 125649 w 2468342"/>
                <a:gd name="connsiteY9" fmla="*/ 647881 h 1668527"/>
                <a:gd name="connsiteX10" fmla="*/ 202220 w 2468342"/>
                <a:gd name="connsiteY10" fmla="*/ 684553 h 1668527"/>
                <a:gd name="connsiteX11" fmla="*/ 281733 w 2468342"/>
                <a:gd name="connsiteY11" fmla="*/ 734249 h 1668527"/>
                <a:gd name="connsiteX12" fmla="*/ 341368 w 2468342"/>
                <a:gd name="connsiteY12" fmla="*/ 774005 h 1668527"/>
                <a:gd name="connsiteX13" fmla="*/ 420304 w 2468342"/>
                <a:gd name="connsiteY13" fmla="*/ 844007 h 1668527"/>
                <a:gd name="connsiteX14" fmla="*/ 522042 w 2468342"/>
                <a:gd name="connsiteY14" fmla="*/ 893489 h 1668527"/>
                <a:gd name="connsiteX15" fmla="*/ 609724 w 2468342"/>
                <a:gd name="connsiteY15" fmla="*/ 952910 h 1668527"/>
                <a:gd name="connsiteX16" fmla="*/ 639542 w 2468342"/>
                <a:gd name="connsiteY16" fmla="*/ 972788 h 1668527"/>
                <a:gd name="connsiteX17" fmla="*/ 696494 w 2468342"/>
                <a:gd name="connsiteY17" fmla="*/ 1037725 h 1668527"/>
                <a:gd name="connsiteX18" fmla="*/ 738933 w 2468342"/>
                <a:gd name="connsiteY18" fmla="*/ 1121875 h 1668527"/>
                <a:gd name="connsiteX19" fmla="*/ 798568 w 2468342"/>
                <a:gd name="connsiteY19" fmla="*/ 1131814 h 1668527"/>
                <a:gd name="connsiteX20" fmla="*/ 858202 w 2468342"/>
                <a:gd name="connsiteY20" fmla="*/ 1101997 h 1668527"/>
                <a:gd name="connsiteX21" fmla="*/ 907898 w 2468342"/>
                <a:gd name="connsiteY21" fmla="*/ 1111936 h 1668527"/>
                <a:gd name="connsiteX22" fmla="*/ 967533 w 2468342"/>
                <a:gd name="connsiteY22" fmla="*/ 1131814 h 1668527"/>
                <a:gd name="connsiteX23" fmla="*/ 1037107 w 2468342"/>
                <a:gd name="connsiteY23" fmla="*/ 1141753 h 1668527"/>
                <a:gd name="connsiteX24" fmla="*/ 1076863 w 2468342"/>
                <a:gd name="connsiteY24" fmla="*/ 1151692 h 1668527"/>
                <a:gd name="connsiteX25" fmla="*/ 1196133 w 2468342"/>
                <a:gd name="connsiteY25" fmla="*/ 1161631 h 1668527"/>
                <a:gd name="connsiteX26" fmla="*/ 1285585 w 2468342"/>
                <a:gd name="connsiteY26" fmla="*/ 1171570 h 1668527"/>
                <a:gd name="connsiteX27" fmla="*/ 1345220 w 2468342"/>
                <a:gd name="connsiteY27" fmla="*/ 1191449 h 1668527"/>
                <a:gd name="connsiteX28" fmla="*/ 1404855 w 2468342"/>
                <a:gd name="connsiteY28" fmla="*/ 1221266 h 1668527"/>
                <a:gd name="connsiteX29" fmla="*/ 1544002 w 2468342"/>
                <a:gd name="connsiteY29" fmla="*/ 1231205 h 1668527"/>
                <a:gd name="connsiteX30" fmla="*/ 1643394 w 2468342"/>
                <a:gd name="connsiteY30" fmla="*/ 1241144 h 1668527"/>
                <a:gd name="connsiteX31" fmla="*/ 1712968 w 2468342"/>
                <a:gd name="connsiteY31" fmla="*/ 1261023 h 1668527"/>
                <a:gd name="connsiteX32" fmla="*/ 1742785 w 2468342"/>
                <a:gd name="connsiteY32" fmla="*/ 1251083 h 1668527"/>
                <a:gd name="connsiteX33" fmla="*/ 1792481 w 2468342"/>
                <a:gd name="connsiteY33" fmla="*/ 1261023 h 1668527"/>
                <a:gd name="connsiteX34" fmla="*/ 1822298 w 2468342"/>
                <a:gd name="connsiteY34" fmla="*/ 1270962 h 1668527"/>
                <a:gd name="connsiteX35" fmla="*/ 1812359 w 2468342"/>
                <a:gd name="connsiteY35" fmla="*/ 1300779 h 1668527"/>
                <a:gd name="connsiteX36" fmla="*/ 1842176 w 2468342"/>
                <a:gd name="connsiteY36" fmla="*/ 1320657 h 1668527"/>
                <a:gd name="connsiteX37" fmla="*/ 1881933 w 2468342"/>
                <a:gd name="connsiteY37" fmla="*/ 1330597 h 1668527"/>
                <a:gd name="connsiteX38" fmla="*/ 1951507 w 2468342"/>
                <a:gd name="connsiteY38" fmla="*/ 1350475 h 1668527"/>
                <a:gd name="connsiteX39" fmla="*/ 1971385 w 2468342"/>
                <a:gd name="connsiteY39" fmla="*/ 1380292 h 1668527"/>
                <a:gd name="connsiteX40" fmla="*/ 2070776 w 2468342"/>
                <a:gd name="connsiteY40" fmla="*/ 1390231 h 1668527"/>
                <a:gd name="connsiteX41" fmla="*/ 2120472 w 2468342"/>
                <a:gd name="connsiteY41" fmla="*/ 1400170 h 1668527"/>
                <a:gd name="connsiteX42" fmla="*/ 2150289 w 2468342"/>
                <a:gd name="connsiteY42" fmla="*/ 1410110 h 1668527"/>
                <a:gd name="connsiteX43" fmla="*/ 2209924 w 2468342"/>
                <a:gd name="connsiteY43" fmla="*/ 1420049 h 1668527"/>
                <a:gd name="connsiteX44" fmla="*/ 2289437 w 2468342"/>
                <a:gd name="connsiteY44" fmla="*/ 1459805 h 1668527"/>
                <a:gd name="connsiteX45" fmla="*/ 2299376 w 2468342"/>
                <a:gd name="connsiteY45" fmla="*/ 1489623 h 1668527"/>
                <a:gd name="connsiteX46" fmla="*/ 2319255 w 2468342"/>
                <a:gd name="connsiteY46" fmla="*/ 1509501 h 1668527"/>
                <a:gd name="connsiteX47" fmla="*/ 2398768 w 2468342"/>
                <a:gd name="connsiteY47" fmla="*/ 1569136 h 1668527"/>
                <a:gd name="connsiteX48" fmla="*/ 2428585 w 2468342"/>
                <a:gd name="connsiteY48" fmla="*/ 1628770 h 1668527"/>
                <a:gd name="connsiteX49" fmla="*/ 2438524 w 2468342"/>
                <a:gd name="connsiteY49" fmla="*/ 1658588 h 1668527"/>
                <a:gd name="connsiteX50" fmla="*/ 2468342 w 2468342"/>
                <a:gd name="connsiteY50" fmla="*/ 1668527 h 1668527"/>
                <a:gd name="connsiteX0" fmla="*/ 172402 w 2468342"/>
                <a:gd name="connsiteY0" fmla="*/ 8692 h 1668527"/>
                <a:gd name="connsiteX1" fmla="*/ 241976 w 2468342"/>
                <a:gd name="connsiteY1" fmla="*/ 38510 h 1668527"/>
                <a:gd name="connsiteX2" fmla="*/ 205163 w 2468342"/>
                <a:gd name="connsiteY2" fmla="*/ 144330 h 1668527"/>
                <a:gd name="connsiteX3" fmla="*/ 126268 w 2468342"/>
                <a:gd name="connsiteY3" fmla="*/ 180575 h 1668527"/>
                <a:gd name="connsiteX4" fmla="*/ 132686 w 2468342"/>
                <a:gd name="connsiteY4" fmla="*/ 272209 h 1668527"/>
                <a:gd name="connsiteX5" fmla="*/ 108137 w 2468342"/>
                <a:gd name="connsiteY5" fmla="*/ 322119 h 1668527"/>
                <a:gd name="connsiteX6" fmla="*/ 28644 w 2468342"/>
                <a:gd name="connsiteY6" fmla="*/ 436716 h 1668527"/>
                <a:gd name="connsiteX7" fmla="*/ 50232 w 2468342"/>
                <a:gd name="connsiteY7" fmla="*/ 519359 h 1668527"/>
                <a:gd name="connsiteX8" fmla="*/ 125649 w 2468342"/>
                <a:gd name="connsiteY8" fmla="*/ 647881 h 1668527"/>
                <a:gd name="connsiteX9" fmla="*/ 202220 w 2468342"/>
                <a:gd name="connsiteY9" fmla="*/ 684553 h 1668527"/>
                <a:gd name="connsiteX10" fmla="*/ 281733 w 2468342"/>
                <a:gd name="connsiteY10" fmla="*/ 734249 h 1668527"/>
                <a:gd name="connsiteX11" fmla="*/ 341368 w 2468342"/>
                <a:gd name="connsiteY11" fmla="*/ 774005 h 1668527"/>
                <a:gd name="connsiteX12" fmla="*/ 420304 w 2468342"/>
                <a:gd name="connsiteY12" fmla="*/ 844007 h 1668527"/>
                <a:gd name="connsiteX13" fmla="*/ 522042 w 2468342"/>
                <a:gd name="connsiteY13" fmla="*/ 893489 h 1668527"/>
                <a:gd name="connsiteX14" fmla="*/ 609724 w 2468342"/>
                <a:gd name="connsiteY14" fmla="*/ 952910 h 1668527"/>
                <a:gd name="connsiteX15" fmla="*/ 639542 w 2468342"/>
                <a:gd name="connsiteY15" fmla="*/ 972788 h 1668527"/>
                <a:gd name="connsiteX16" fmla="*/ 696494 w 2468342"/>
                <a:gd name="connsiteY16" fmla="*/ 1037725 h 1668527"/>
                <a:gd name="connsiteX17" fmla="*/ 738933 w 2468342"/>
                <a:gd name="connsiteY17" fmla="*/ 1121875 h 1668527"/>
                <a:gd name="connsiteX18" fmla="*/ 798568 w 2468342"/>
                <a:gd name="connsiteY18" fmla="*/ 1131814 h 1668527"/>
                <a:gd name="connsiteX19" fmla="*/ 858202 w 2468342"/>
                <a:gd name="connsiteY19" fmla="*/ 1101997 h 1668527"/>
                <a:gd name="connsiteX20" fmla="*/ 907898 w 2468342"/>
                <a:gd name="connsiteY20" fmla="*/ 1111936 h 1668527"/>
                <a:gd name="connsiteX21" fmla="*/ 967533 w 2468342"/>
                <a:gd name="connsiteY21" fmla="*/ 1131814 h 1668527"/>
                <a:gd name="connsiteX22" fmla="*/ 1037107 w 2468342"/>
                <a:gd name="connsiteY22" fmla="*/ 1141753 h 1668527"/>
                <a:gd name="connsiteX23" fmla="*/ 1076863 w 2468342"/>
                <a:gd name="connsiteY23" fmla="*/ 1151692 h 1668527"/>
                <a:gd name="connsiteX24" fmla="*/ 1196133 w 2468342"/>
                <a:gd name="connsiteY24" fmla="*/ 1161631 h 1668527"/>
                <a:gd name="connsiteX25" fmla="*/ 1285585 w 2468342"/>
                <a:gd name="connsiteY25" fmla="*/ 1171570 h 1668527"/>
                <a:gd name="connsiteX26" fmla="*/ 1345220 w 2468342"/>
                <a:gd name="connsiteY26" fmla="*/ 1191449 h 1668527"/>
                <a:gd name="connsiteX27" fmla="*/ 1404855 w 2468342"/>
                <a:gd name="connsiteY27" fmla="*/ 1221266 h 1668527"/>
                <a:gd name="connsiteX28" fmla="*/ 1544002 w 2468342"/>
                <a:gd name="connsiteY28" fmla="*/ 1231205 h 1668527"/>
                <a:gd name="connsiteX29" fmla="*/ 1643394 w 2468342"/>
                <a:gd name="connsiteY29" fmla="*/ 1241144 h 1668527"/>
                <a:gd name="connsiteX30" fmla="*/ 1712968 w 2468342"/>
                <a:gd name="connsiteY30" fmla="*/ 1261023 h 1668527"/>
                <a:gd name="connsiteX31" fmla="*/ 1742785 w 2468342"/>
                <a:gd name="connsiteY31" fmla="*/ 1251083 h 1668527"/>
                <a:gd name="connsiteX32" fmla="*/ 1792481 w 2468342"/>
                <a:gd name="connsiteY32" fmla="*/ 1261023 h 1668527"/>
                <a:gd name="connsiteX33" fmla="*/ 1822298 w 2468342"/>
                <a:gd name="connsiteY33" fmla="*/ 1270962 h 1668527"/>
                <a:gd name="connsiteX34" fmla="*/ 1812359 w 2468342"/>
                <a:gd name="connsiteY34" fmla="*/ 1300779 h 1668527"/>
                <a:gd name="connsiteX35" fmla="*/ 1842176 w 2468342"/>
                <a:gd name="connsiteY35" fmla="*/ 1320657 h 1668527"/>
                <a:gd name="connsiteX36" fmla="*/ 1881933 w 2468342"/>
                <a:gd name="connsiteY36" fmla="*/ 1330597 h 1668527"/>
                <a:gd name="connsiteX37" fmla="*/ 1951507 w 2468342"/>
                <a:gd name="connsiteY37" fmla="*/ 1350475 h 1668527"/>
                <a:gd name="connsiteX38" fmla="*/ 1971385 w 2468342"/>
                <a:gd name="connsiteY38" fmla="*/ 1380292 h 1668527"/>
                <a:gd name="connsiteX39" fmla="*/ 2070776 w 2468342"/>
                <a:gd name="connsiteY39" fmla="*/ 1390231 h 1668527"/>
                <a:gd name="connsiteX40" fmla="*/ 2120472 w 2468342"/>
                <a:gd name="connsiteY40" fmla="*/ 1400170 h 1668527"/>
                <a:gd name="connsiteX41" fmla="*/ 2150289 w 2468342"/>
                <a:gd name="connsiteY41" fmla="*/ 1410110 h 1668527"/>
                <a:gd name="connsiteX42" fmla="*/ 2209924 w 2468342"/>
                <a:gd name="connsiteY42" fmla="*/ 1420049 h 1668527"/>
                <a:gd name="connsiteX43" fmla="*/ 2289437 w 2468342"/>
                <a:gd name="connsiteY43" fmla="*/ 1459805 h 1668527"/>
                <a:gd name="connsiteX44" fmla="*/ 2299376 w 2468342"/>
                <a:gd name="connsiteY44" fmla="*/ 1489623 h 1668527"/>
                <a:gd name="connsiteX45" fmla="*/ 2319255 w 2468342"/>
                <a:gd name="connsiteY45" fmla="*/ 1509501 h 1668527"/>
                <a:gd name="connsiteX46" fmla="*/ 2398768 w 2468342"/>
                <a:gd name="connsiteY46" fmla="*/ 1569136 h 1668527"/>
                <a:gd name="connsiteX47" fmla="*/ 2428585 w 2468342"/>
                <a:gd name="connsiteY47" fmla="*/ 1628770 h 1668527"/>
                <a:gd name="connsiteX48" fmla="*/ 2438524 w 2468342"/>
                <a:gd name="connsiteY48" fmla="*/ 1658588 h 1668527"/>
                <a:gd name="connsiteX49" fmla="*/ 2468342 w 2468342"/>
                <a:gd name="connsiteY49" fmla="*/ 1668527 h 1668527"/>
                <a:gd name="connsiteX0" fmla="*/ 172402 w 2468342"/>
                <a:gd name="connsiteY0" fmla="*/ 17304 h 1677139"/>
                <a:gd name="connsiteX1" fmla="*/ 282886 w 2468342"/>
                <a:gd name="connsiteY1" fmla="*/ 38510 h 1677139"/>
                <a:gd name="connsiteX2" fmla="*/ 205163 w 2468342"/>
                <a:gd name="connsiteY2" fmla="*/ 152942 h 1677139"/>
                <a:gd name="connsiteX3" fmla="*/ 126268 w 2468342"/>
                <a:gd name="connsiteY3" fmla="*/ 189187 h 1677139"/>
                <a:gd name="connsiteX4" fmla="*/ 132686 w 2468342"/>
                <a:gd name="connsiteY4" fmla="*/ 280821 h 1677139"/>
                <a:gd name="connsiteX5" fmla="*/ 108137 w 2468342"/>
                <a:gd name="connsiteY5" fmla="*/ 330731 h 1677139"/>
                <a:gd name="connsiteX6" fmla="*/ 28644 w 2468342"/>
                <a:gd name="connsiteY6" fmla="*/ 445328 h 1677139"/>
                <a:gd name="connsiteX7" fmla="*/ 50232 w 2468342"/>
                <a:gd name="connsiteY7" fmla="*/ 527971 h 1677139"/>
                <a:gd name="connsiteX8" fmla="*/ 125649 w 2468342"/>
                <a:gd name="connsiteY8" fmla="*/ 656493 h 1677139"/>
                <a:gd name="connsiteX9" fmla="*/ 202220 w 2468342"/>
                <a:gd name="connsiteY9" fmla="*/ 693165 h 1677139"/>
                <a:gd name="connsiteX10" fmla="*/ 281733 w 2468342"/>
                <a:gd name="connsiteY10" fmla="*/ 742861 h 1677139"/>
                <a:gd name="connsiteX11" fmla="*/ 341368 w 2468342"/>
                <a:gd name="connsiteY11" fmla="*/ 782617 h 1677139"/>
                <a:gd name="connsiteX12" fmla="*/ 420304 w 2468342"/>
                <a:gd name="connsiteY12" fmla="*/ 852619 h 1677139"/>
                <a:gd name="connsiteX13" fmla="*/ 522042 w 2468342"/>
                <a:gd name="connsiteY13" fmla="*/ 902101 h 1677139"/>
                <a:gd name="connsiteX14" fmla="*/ 609724 w 2468342"/>
                <a:gd name="connsiteY14" fmla="*/ 961522 h 1677139"/>
                <a:gd name="connsiteX15" fmla="*/ 639542 w 2468342"/>
                <a:gd name="connsiteY15" fmla="*/ 981400 h 1677139"/>
                <a:gd name="connsiteX16" fmla="*/ 696494 w 2468342"/>
                <a:gd name="connsiteY16" fmla="*/ 1046337 h 1677139"/>
                <a:gd name="connsiteX17" fmla="*/ 738933 w 2468342"/>
                <a:gd name="connsiteY17" fmla="*/ 1130487 h 1677139"/>
                <a:gd name="connsiteX18" fmla="*/ 798568 w 2468342"/>
                <a:gd name="connsiteY18" fmla="*/ 1140426 h 1677139"/>
                <a:gd name="connsiteX19" fmla="*/ 858202 w 2468342"/>
                <a:gd name="connsiteY19" fmla="*/ 1110609 h 1677139"/>
                <a:gd name="connsiteX20" fmla="*/ 907898 w 2468342"/>
                <a:gd name="connsiteY20" fmla="*/ 1120548 h 1677139"/>
                <a:gd name="connsiteX21" fmla="*/ 967533 w 2468342"/>
                <a:gd name="connsiteY21" fmla="*/ 1140426 h 1677139"/>
                <a:gd name="connsiteX22" fmla="*/ 1037107 w 2468342"/>
                <a:gd name="connsiteY22" fmla="*/ 1150365 h 1677139"/>
                <a:gd name="connsiteX23" fmla="*/ 1076863 w 2468342"/>
                <a:gd name="connsiteY23" fmla="*/ 1160304 h 1677139"/>
                <a:gd name="connsiteX24" fmla="*/ 1196133 w 2468342"/>
                <a:gd name="connsiteY24" fmla="*/ 1170243 h 1677139"/>
                <a:gd name="connsiteX25" fmla="*/ 1285585 w 2468342"/>
                <a:gd name="connsiteY25" fmla="*/ 1180182 h 1677139"/>
                <a:gd name="connsiteX26" fmla="*/ 1345220 w 2468342"/>
                <a:gd name="connsiteY26" fmla="*/ 1200061 h 1677139"/>
                <a:gd name="connsiteX27" fmla="*/ 1404855 w 2468342"/>
                <a:gd name="connsiteY27" fmla="*/ 1229878 h 1677139"/>
                <a:gd name="connsiteX28" fmla="*/ 1544002 w 2468342"/>
                <a:gd name="connsiteY28" fmla="*/ 1239817 h 1677139"/>
                <a:gd name="connsiteX29" fmla="*/ 1643394 w 2468342"/>
                <a:gd name="connsiteY29" fmla="*/ 1249756 h 1677139"/>
                <a:gd name="connsiteX30" fmla="*/ 1712968 w 2468342"/>
                <a:gd name="connsiteY30" fmla="*/ 1269635 h 1677139"/>
                <a:gd name="connsiteX31" fmla="*/ 1742785 w 2468342"/>
                <a:gd name="connsiteY31" fmla="*/ 1259695 h 1677139"/>
                <a:gd name="connsiteX32" fmla="*/ 1792481 w 2468342"/>
                <a:gd name="connsiteY32" fmla="*/ 1269635 h 1677139"/>
                <a:gd name="connsiteX33" fmla="*/ 1822298 w 2468342"/>
                <a:gd name="connsiteY33" fmla="*/ 1279574 h 1677139"/>
                <a:gd name="connsiteX34" fmla="*/ 1812359 w 2468342"/>
                <a:gd name="connsiteY34" fmla="*/ 1309391 h 1677139"/>
                <a:gd name="connsiteX35" fmla="*/ 1842176 w 2468342"/>
                <a:gd name="connsiteY35" fmla="*/ 1329269 h 1677139"/>
                <a:gd name="connsiteX36" fmla="*/ 1881933 w 2468342"/>
                <a:gd name="connsiteY36" fmla="*/ 1339209 h 1677139"/>
                <a:gd name="connsiteX37" fmla="*/ 1951507 w 2468342"/>
                <a:gd name="connsiteY37" fmla="*/ 1359087 h 1677139"/>
                <a:gd name="connsiteX38" fmla="*/ 1971385 w 2468342"/>
                <a:gd name="connsiteY38" fmla="*/ 1388904 h 1677139"/>
                <a:gd name="connsiteX39" fmla="*/ 2070776 w 2468342"/>
                <a:gd name="connsiteY39" fmla="*/ 1398843 h 1677139"/>
                <a:gd name="connsiteX40" fmla="*/ 2120472 w 2468342"/>
                <a:gd name="connsiteY40" fmla="*/ 1408782 h 1677139"/>
                <a:gd name="connsiteX41" fmla="*/ 2150289 w 2468342"/>
                <a:gd name="connsiteY41" fmla="*/ 1418722 h 1677139"/>
                <a:gd name="connsiteX42" fmla="*/ 2209924 w 2468342"/>
                <a:gd name="connsiteY42" fmla="*/ 1428661 h 1677139"/>
                <a:gd name="connsiteX43" fmla="*/ 2289437 w 2468342"/>
                <a:gd name="connsiteY43" fmla="*/ 1468417 h 1677139"/>
                <a:gd name="connsiteX44" fmla="*/ 2299376 w 2468342"/>
                <a:gd name="connsiteY44" fmla="*/ 1498235 h 1677139"/>
                <a:gd name="connsiteX45" fmla="*/ 2319255 w 2468342"/>
                <a:gd name="connsiteY45" fmla="*/ 1518113 h 1677139"/>
                <a:gd name="connsiteX46" fmla="*/ 2398768 w 2468342"/>
                <a:gd name="connsiteY46" fmla="*/ 1577748 h 1677139"/>
                <a:gd name="connsiteX47" fmla="*/ 2428585 w 2468342"/>
                <a:gd name="connsiteY47" fmla="*/ 1637382 h 1677139"/>
                <a:gd name="connsiteX48" fmla="*/ 2438524 w 2468342"/>
                <a:gd name="connsiteY48" fmla="*/ 1667200 h 1677139"/>
                <a:gd name="connsiteX49" fmla="*/ 2468342 w 2468342"/>
                <a:gd name="connsiteY49" fmla="*/ 1677139 h 1677139"/>
                <a:gd name="connsiteX0" fmla="*/ 172402 w 2468342"/>
                <a:gd name="connsiteY0" fmla="*/ 59457 h 1719292"/>
                <a:gd name="connsiteX1" fmla="*/ 126686 w 2468342"/>
                <a:gd name="connsiteY1" fmla="*/ 3534 h 1719292"/>
                <a:gd name="connsiteX2" fmla="*/ 282886 w 2468342"/>
                <a:gd name="connsiteY2" fmla="*/ 80663 h 1719292"/>
                <a:gd name="connsiteX3" fmla="*/ 205163 w 2468342"/>
                <a:gd name="connsiteY3" fmla="*/ 195095 h 1719292"/>
                <a:gd name="connsiteX4" fmla="*/ 126268 w 2468342"/>
                <a:gd name="connsiteY4" fmla="*/ 231340 h 1719292"/>
                <a:gd name="connsiteX5" fmla="*/ 132686 w 2468342"/>
                <a:gd name="connsiteY5" fmla="*/ 322974 h 1719292"/>
                <a:gd name="connsiteX6" fmla="*/ 108137 w 2468342"/>
                <a:gd name="connsiteY6" fmla="*/ 372884 h 1719292"/>
                <a:gd name="connsiteX7" fmla="*/ 28644 w 2468342"/>
                <a:gd name="connsiteY7" fmla="*/ 487481 h 1719292"/>
                <a:gd name="connsiteX8" fmla="*/ 50232 w 2468342"/>
                <a:gd name="connsiteY8" fmla="*/ 570124 h 1719292"/>
                <a:gd name="connsiteX9" fmla="*/ 125649 w 2468342"/>
                <a:gd name="connsiteY9" fmla="*/ 698646 h 1719292"/>
                <a:gd name="connsiteX10" fmla="*/ 202220 w 2468342"/>
                <a:gd name="connsiteY10" fmla="*/ 735318 h 1719292"/>
                <a:gd name="connsiteX11" fmla="*/ 281733 w 2468342"/>
                <a:gd name="connsiteY11" fmla="*/ 785014 h 1719292"/>
                <a:gd name="connsiteX12" fmla="*/ 341368 w 2468342"/>
                <a:gd name="connsiteY12" fmla="*/ 824770 h 1719292"/>
                <a:gd name="connsiteX13" fmla="*/ 420304 w 2468342"/>
                <a:gd name="connsiteY13" fmla="*/ 894772 h 1719292"/>
                <a:gd name="connsiteX14" fmla="*/ 522042 w 2468342"/>
                <a:gd name="connsiteY14" fmla="*/ 944254 h 1719292"/>
                <a:gd name="connsiteX15" fmla="*/ 609724 w 2468342"/>
                <a:gd name="connsiteY15" fmla="*/ 1003675 h 1719292"/>
                <a:gd name="connsiteX16" fmla="*/ 639542 w 2468342"/>
                <a:gd name="connsiteY16" fmla="*/ 1023553 h 1719292"/>
                <a:gd name="connsiteX17" fmla="*/ 696494 w 2468342"/>
                <a:gd name="connsiteY17" fmla="*/ 1088490 h 1719292"/>
                <a:gd name="connsiteX18" fmla="*/ 738933 w 2468342"/>
                <a:gd name="connsiteY18" fmla="*/ 1172640 h 1719292"/>
                <a:gd name="connsiteX19" fmla="*/ 798568 w 2468342"/>
                <a:gd name="connsiteY19" fmla="*/ 1182579 h 1719292"/>
                <a:gd name="connsiteX20" fmla="*/ 858202 w 2468342"/>
                <a:gd name="connsiteY20" fmla="*/ 1152762 h 1719292"/>
                <a:gd name="connsiteX21" fmla="*/ 907898 w 2468342"/>
                <a:gd name="connsiteY21" fmla="*/ 1162701 h 1719292"/>
                <a:gd name="connsiteX22" fmla="*/ 967533 w 2468342"/>
                <a:gd name="connsiteY22" fmla="*/ 1182579 h 1719292"/>
                <a:gd name="connsiteX23" fmla="*/ 1037107 w 2468342"/>
                <a:gd name="connsiteY23" fmla="*/ 1192518 h 1719292"/>
                <a:gd name="connsiteX24" fmla="*/ 1076863 w 2468342"/>
                <a:gd name="connsiteY24" fmla="*/ 1202457 h 1719292"/>
                <a:gd name="connsiteX25" fmla="*/ 1196133 w 2468342"/>
                <a:gd name="connsiteY25" fmla="*/ 1212396 h 1719292"/>
                <a:gd name="connsiteX26" fmla="*/ 1285585 w 2468342"/>
                <a:gd name="connsiteY26" fmla="*/ 1222335 h 1719292"/>
                <a:gd name="connsiteX27" fmla="*/ 1345220 w 2468342"/>
                <a:gd name="connsiteY27" fmla="*/ 1242214 h 1719292"/>
                <a:gd name="connsiteX28" fmla="*/ 1404855 w 2468342"/>
                <a:gd name="connsiteY28" fmla="*/ 1272031 h 1719292"/>
                <a:gd name="connsiteX29" fmla="*/ 1544002 w 2468342"/>
                <a:gd name="connsiteY29" fmla="*/ 1281970 h 1719292"/>
                <a:gd name="connsiteX30" fmla="*/ 1643394 w 2468342"/>
                <a:gd name="connsiteY30" fmla="*/ 1291909 h 1719292"/>
                <a:gd name="connsiteX31" fmla="*/ 1712968 w 2468342"/>
                <a:gd name="connsiteY31" fmla="*/ 1311788 h 1719292"/>
                <a:gd name="connsiteX32" fmla="*/ 1742785 w 2468342"/>
                <a:gd name="connsiteY32" fmla="*/ 1301848 h 1719292"/>
                <a:gd name="connsiteX33" fmla="*/ 1792481 w 2468342"/>
                <a:gd name="connsiteY33" fmla="*/ 1311788 h 1719292"/>
                <a:gd name="connsiteX34" fmla="*/ 1822298 w 2468342"/>
                <a:gd name="connsiteY34" fmla="*/ 1321727 h 1719292"/>
                <a:gd name="connsiteX35" fmla="*/ 1812359 w 2468342"/>
                <a:gd name="connsiteY35" fmla="*/ 1351544 h 1719292"/>
                <a:gd name="connsiteX36" fmla="*/ 1842176 w 2468342"/>
                <a:gd name="connsiteY36" fmla="*/ 1371422 h 1719292"/>
                <a:gd name="connsiteX37" fmla="*/ 1881933 w 2468342"/>
                <a:gd name="connsiteY37" fmla="*/ 1381362 h 1719292"/>
                <a:gd name="connsiteX38" fmla="*/ 1951507 w 2468342"/>
                <a:gd name="connsiteY38" fmla="*/ 1401240 h 1719292"/>
                <a:gd name="connsiteX39" fmla="*/ 1971385 w 2468342"/>
                <a:gd name="connsiteY39" fmla="*/ 1431057 h 1719292"/>
                <a:gd name="connsiteX40" fmla="*/ 2070776 w 2468342"/>
                <a:gd name="connsiteY40" fmla="*/ 1440996 h 1719292"/>
                <a:gd name="connsiteX41" fmla="*/ 2120472 w 2468342"/>
                <a:gd name="connsiteY41" fmla="*/ 1450935 h 1719292"/>
                <a:gd name="connsiteX42" fmla="*/ 2150289 w 2468342"/>
                <a:gd name="connsiteY42" fmla="*/ 1460875 h 1719292"/>
                <a:gd name="connsiteX43" fmla="*/ 2209924 w 2468342"/>
                <a:gd name="connsiteY43" fmla="*/ 1470814 h 1719292"/>
                <a:gd name="connsiteX44" fmla="*/ 2289437 w 2468342"/>
                <a:gd name="connsiteY44" fmla="*/ 1510570 h 1719292"/>
                <a:gd name="connsiteX45" fmla="*/ 2299376 w 2468342"/>
                <a:gd name="connsiteY45" fmla="*/ 1540388 h 1719292"/>
                <a:gd name="connsiteX46" fmla="*/ 2319255 w 2468342"/>
                <a:gd name="connsiteY46" fmla="*/ 1560266 h 1719292"/>
                <a:gd name="connsiteX47" fmla="*/ 2398768 w 2468342"/>
                <a:gd name="connsiteY47" fmla="*/ 1619901 h 1719292"/>
                <a:gd name="connsiteX48" fmla="*/ 2428585 w 2468342"/>
                <a:gd name="connsiteY48" fmla="*/ 1679535 h 1719292"/>
                <a:gd name="connsiteX49" fmla="*/ 2438524 w 2468342"/>
                <a:gd name="connsiteY49" fmla="*/ 1709353 h 1719292"/>
                <a:gd name="connsiteX50" fmla="*/ 2468342 w 2468342"/>
                <a:gd name="connsiteY50" fmla="*/ 1719292 h 1719292"/>
                <a:gd name="connsiteX0" fmla="*/ 126686 w 2468342"/>
                <a:gd name="connsiteY0" fmla="*/ 0 h 1715758"/>
                <a:gd name="connsiteX1" fmla="*/ 282886 w 2468342"/>
                <a:gd name="connsiteY1" fmla="*/ 77129 h 1715758"/>
                <a:gd name="connsiteX2" fmla="*/ 205163 w 2468342"/>
                <a:gd name="connsiteY2" fmla="*/ 191561 h 1715758"/>
                <a:gd name="connsiteX3" fmla="*/ 126268 w 2468342"/>
                <a:gd name="connsiteY3" fmla="*/ 227806 h 1715758"/>
                <a:gd name="connsiteX4" fmla="*/ 132686 w 2468342"/>
                <a:gd name="connsiteY4" fmla="*/ 319440 h 1715758"/>
                <a:gd name="connsiteX5" fmla="*/ 108137 w 2468342"/>
                <a:gd name="connsiteY5" fmla="*/ 369350 h 1715758"/>
                <a:gd name="connsiteX6" fmla="*/ 28644 w 2468342"/>
                <a:gd name="connsiteY6" fmla="*/ 483947 h 1715758"/>
                <a:gd name="connsiteX7" fmla="*/ 50232 w 2468342"/>
                <a:gd name="connsiteY7" fmla="*/ 566590 h 1715758"/>
                <a:gd name="connsiteX8" fmla="*/ 125649 w 2468342"/>
                <a:gd name="connsiteY8" fmla="*/ 695112 h 1715758"/>
                <a:gd name="connsiteX9" fmla="*/ 202220 w 2468342"/>
                <a:gd name="connsiteY9" fmla="*/ 731784 h 1715758"/>
                <a:gd name="connsiteX10" fmla="*/ 281733 w 2468342"/>
                <a:gd name="connsiteY10" fmla="*/ 781480 h 1715758"/>
                <a:gd name="connsiteX11" fmla="*/ 341368 w 2468342"/>
                <a:gd name="connsiteY11" fmla="*/ 821236 h 1715758"/>
                <a:gd name="connsiteX12" fmla="*/ 420304 w 2468342"/>
                <a:gd name="connsiteY12" fmla="*/ 891238 h 1715758"/>
                <a:gd name="connsiteX13" fmla="*/ 522042 w 2468342"/>
                <a:gd name="connsiteY13" fmla="*/ 940720 h 1715758"/>
                <a:gd name="connsiteX14" fmla="*/ 609724 w 2468342"/>
                <a:gd name="connsiteY14" fmla="*/ 1000141 h 1715758"/>
                <a:gd name="connsiteX15" fmla="*/ 639542 w 2468342"/>
                <a:gd name="connsiteY15" fmla="*/ 1020019 h 1715758"/>
                <a:gd name="connsiteX16" fmla="*/ 696494 w 2468342"/>
                <a:gd name="connsiteY16" fmla="*/ 1084956 h 1715758"/>
                <a:gd name="connsiteX17" fmla="*/ 738933 w 2468342"/>
                <a:gd name="connsiteY17" fmla="*/ 1169106 h 1715758"/>
                <a:gd name="connsiteX18" fmla="*/ 798568 w 2468342"/>
                <a:gd name="connsiteY18" fmla="*/ 1179045 h 1715758"/>
                <a:gd name="connsiteX19" fmla="*/ 858202 w 2468342"/>
                <a:gd name="connsiteY19" fmla="*/ 1149228 h 1715758"/>
                <a:gd name="connsiteX20" fmla="*/ 907898 w 2468342"/>
                <a:gd name="connsiteY20" fmla="*/ 1159167 h 1715758"/>
                <a:gd name="connsiteX21" fmla="*/ 967533 w 2468342"/>
                <a:gd name="connsiteY21" fmla="*/ 1179045 h 1715758"/>
                <a:gd name="connsiteX22" fmla="*/ 1037107 w 2468342"/>
                <a:gd name="connsiteY22" fmla="*/ 1188984 h 1715758"/>
                <a:gd name="connsiteX23" fmla="*/ 1076863 w 2468342"/>
                <a:gd name="connsiteY23" fmla="*/ 1198923 h 1715758"/>
                <a:gd name="connsiteX24" fmla="*/ 1196133 w 2468342"/>
                <a:gd name="connsiteY24" fmla="*/ 1208862 h 1715758"/>
                <a:gd name="connsiteX25" fmla="*/ 1285585 w 2468342"/>
                <a:gd name="connsiteY25" fmla="*/ 1218801 h 1715758"/>
                <a:gd name="connsiteX26" fmla="*/ 1345220 w 2468342"/>
                <a:gd name="connsiteY26" fmla="*/ 1238680 h 1715758"/>
                <a:gd name="connsiteX27" fmla="*/ 1404855 w 2468342"/>
                <a:gd name="connsiteY27" fmla="*/ 1268497 h 1715758"/>
                <a:gd name="connsiteX28" fmla="*/ 1544002 w 2468342"/>
                <a:gd name="connsiteY28" fmla="*/ 1278436 h 1715758"/>
                <a:gd name="connsiteX29" fmla="*/ 1643394 w 2468342"/>
                <a:gd name="connsiteY29" fmla="*/ 1288375 h 1715758"/>
                <a:gd name="connsiteX30" fmla="*/ 1712968 w 2468342"/>
                <a:gd name="connsiteY30" fmla="*/ 1308254 h 1715758"/>
                <a:gd name="connsiteX31" fmla="*/ 1742785 w 2468342"/>
                <a:gd name="connsiteY31" fmla="*/ 1298314 h 1715758"/>
                <a:gd name="connsiteX32" fmla="*/ 1792481 w 2468342"/>
                <a:gd name="connsiteY32" fmla="*/ 1308254 h 1715758"/>
                <a:gd name="connsiteX33" fmla="*/ 1822298 w 2468342"/>
                <a:gd name="connsiteY33" fmla="*/ 1318193 h 1715758"/>
                <a:gd name="connsiteX34" fmla="*/ 1812359 w 2468342"/>
                <a:gd name="connsiteY34" fmla="*/ 1348010 h 1715758"/>
                <a:gd name="connsiteX35" fmla="*/ 1842176 w 2468342"/>
                <a:gd name="connsiteY35" fmla="*/ 1367888 h 1715758"/>
                <a:gd name="connsiteX36" fmla="*/ 1881933 w 2468342"/>
                <a:gd name="connsiteY36" fmla="*/ 1377828 h 1715758"/>
                <a:gd name="connsiteX37" fmla="*/ 1951507 w 2468342"/>
                <a:gd name="connsiteY37" fmla="*/ 1397706 h 1715758"/>
                <a:gd name="connsiteX38" fmla="*/ 1971385 w 2468342"/>
                <a:gd name="connsiteY38" fmla="*/ 1427523 h 1715758"/>
                <a:gd name="connsiteX39" fmla="*/ 2070776 w 2468342"/>
                <a:gd name="connsiteY39" fmla="*/ 1437462 h 1715758"/>
                <a:gd name="connsiteX40" fmla="*/ 2120472 w 2468342"/>
                <a:gd name="connsiteY40" fmla="*/ 1447401 h 1715758"/>
                <a:gd name="connsiteX41" fmla="*/ 2150289 w 2468342"/>
                <a:gd name="connsiteY41" fmla="*/ 1457341 h 1715758"/>
                <a:gd name="connsiteX42" fmla="*/ 2209924 w 2468342"/>
                <a:gd name="connsiteY42" fmla="*/ 1467280 h 1715758"/>
                <a:gd name="connsiteX43" fmla="*/ 2289437 w 2468342"/>
                <a:gd name="connsiteY43" fmla="*/ 1507036 h 1715758"/>
                <a:gd name="connsiteX44" fmla="*/ 2299376 w 2468342"/>
                <a:gd name="connsiteY44" fmla="*/ 1536854 h 1715758"/>
                <a:gd name="connsiteX45" fmla="*/ 2319255 w 2468342"/>
                <a:gd name="connsiteY45" fmla="*/ 1556732 h 1715758"/>
                <a:gd name="connsiteX46" fmla="*/ 2398768 w 2468342"/>
                <a:gd name="connsiteY46" fmla="*/ 1616367 h 1715758"/>
                <a:gd name="connsiteX47" fmla="*/ 2428585 w 2468342"/>
                <a:gd name="connsiteY47" fmla="*/ 1676001 h 1715758"/>
                <a:gd name="connsiteX48" fmla="*/ 2438524 w 2468342"/>
                <a:gd name="connsiteY48" fmla="*/ 1705819 h 1715758"/>
                <a:gd name="connsiteX49" fmla="*/ 2468342 w 2468342"/>
                <a:gd name="connsiteY49" fmla="*/ 1715758 h 1715758"/>
                <a:gd name="connsiteX0" fmla="*/ 126686 w 2477102"/>
                <a:gd name="connsiteY0" fmla="*/ 0 h 1715794"/>
                <a:gd name="connsiteX1" fmla="*/ 282886 w 2477102"/>
                <a:gd name="connsiteY1" fmla="*/ 77129 h 1715794"/>
                <a:gd name="connsiteX2" fmla="*/ 205163 w 2477102"/>
                <a:gd name="connsiteY2" fmla="*/ 191561 h 1715794"/>
                <a:gd name="connsiteX3" fmla="*/ 126268 w 2477102"/>
                <a:gd name="connsiteY3" fmla="*/ 227806 h 1715794"/>
                <a:gd name="connsiteX4" fmla="*/ 132686 w 2477102"/>
                <a:gd name="connsiteY4" fmla="*/ 319440 h 1715794"/>
                <a:gd name="connsiteX5" fmla="*/ 108137 w 2477102"/>
                <a:gd name="connsiteY5" fmla="*/ 369350 h 1715794"/>
                <a:gd name="connsiteX6" fmla="*/ 28644 w 2477102"/>
                <a:gd name="connsiteY6" fmla="*/ 483947 h 1715794"/>
                <a:gd name="connsiteX7" fmla="*/ 50232 w 2477102"/>
                <a:gd name="connsiteY7" fmla="*/ 566590 h 1715794"/>
                <a:gd name="connsiteX8" fmla="*/ 125649 w 2477102"/>
                <a:gd name="connsiteY8" fmla="*/ 695112 h 1715794"/>
                <a:gd name="connsiteX9" fmla="*/ 202220 w 2477102"/>
                <a:gd name="connsiteY9" fmla="*/ 731784 h 1715794"/>
                <a:gd name="connsiteX10" fmla="*/ 281733 w 2477102"/>
                <a:gd name="connsiteY10" fmla="*/ 781480 h 1715794"/>
                <a:gd name="connsiteX11" fmla="*/ 341368 w 2477102"/>
                <a:gd name="connsiteY11" fmla="*/ 821236 h 1715794"/>
                <a:gd name="connsiteX12" fmla="*/ 420304 w 2477102"/>
                <a:gd name="connsiteY12" fmla="*/ 891238 h 1715794"/>
                <a:gd name="connsiteX13" fmla="*/ 522042 w 2477102"/>
                <a:gd name="connsiteY13" fmla="*/ 940720 h 1715794"/>
                <a:gd name="connsiteX14" fmla="*/ 609724 w 2477102"/>
                <a:gd name="connsiteY14" fmla="*/ 1000141 h 1715794"/>
                <a:gd name="connsiteX15" fmla="*/ 639542 w 2477102"/>
                <a:gd name="connsiteY15" fmla="*/ 1020019 h 1715794"/>
                <a:gd name="connsiteX16" fmla="*/ 696494 w 2477102"/>
                <a:gd name="connsiteY16" fmla="*/ 1084956 h 1715794"/>
                <a:gd name="connsiteX17" fmla="*/ 738933 w 2477102"/>
                <a:gd name="connsiteY17" fmla="*/ 1169106 h 1715794"/>
                <a:gd name="connsiteX18" fmla="*/ 798568 w 2477102"/>
                <a:gd name="connsiteY18" fmla="*/ 1179045 h 1715794"/>
                <a:gd name="connsiteX19" fmla="*/ 858202 w 2477102"/>
                <a:gd name="connsiteY19" fmla="*/ 1149228 h 1715794"/>
                <a:gd name="connsiteX20" fmla="*/ 907898 w 2477102"/>
                <a:gd name="connsiteY20" fmla="*/ 1159167 h 1715794"/>
                <a:gd name="connsiteX21" fmla="*/ 967533 w 2477102"/>
                <a:gd name="connsiteY21" fmla="*/ 1179045 h 1715794"/>
                <a:gd name="connsiteX22" fmla="*/ 1037107 w 2477102"/>
                <a:gd name="connsiteY22" fmla="*/ 1188984 h 1715794"/>
                <a:gd name="connsiteX23" fmla="*/ 1076863 w 2477102"/>
                <a:gd name="connsiteY23" fmla="*/ 1198923 h 1715794"/>
                <a:gd name="connsiteX24" fmla="*/ 1196133 w 2477102"/>
                <a:gd name="connsiteY24" fmla="*/ 1208862 h 1715794"/>
                <a:gd name="connsiteX25" fmla="*/ 1285585 w 2477102"/>
                <a:gd name="connsiteY25" fmla="*/ 1218801 h 1715794"/>
                <a:gd name="connsiteX26" fmla="*/ 1345220 w 2477102"/>
                <a:gd name="connsiteY26" fmla="*/ 1238680 h 1715794"/>
                <a:gd name="connsiteX27" fmla="*/ 1404855 w 2477102"/>
                <a:gd name="connsiteY27" fmla="*/ 1268497 h 1715794"/>
                <a:gd name="connsiteX28" fmla="*/ 1544002 w 2477102"/>
                <a:gd name="connsiteY28" fmla="*/ 1278436 h 1715794"/>
                <a:gd name="connsiteX29" fmla="*/ 1643394 w 2477102"/>
                <a:gd name="connsiteY29" fmla="*/ 1288375 h 1715794"/>
                <a:gd name="connsiteX30" fmla="*/ 1712968 w 2477102"/>
                <a:gd name="connsiteY30" fmla="*/ 1308254 h 1715794"/>
                <a:gd name="connsiteX31" fmla="*/ 1742785 w 2477102"/>
                <a:gd name="connsiteY31" fmla="*/ 1298314 h 1715794"/>
                <a:gd name="connsiteX32" fmla="*/ 1792481 w 2477102"/>
                <a:gd name="connsiteY32" fmla="*/ 1308254 h 1715794"/>
                <a:gd name="connsiteX33" fmla="*/ 1822298 w 2477102"/>
                <a:gd name="connsiteY33" fmla="*/ 1318193 h 1715794"/>
                <a:gd name="connsiteX34" fmla="*/ 1812359 w 2477102"/>
                <a:gd name="connsiteY34" fmla="*/ 1348010 h 1715794"/>
                <a:gd name="connsiteX35" fmla="*/ 1842176 w 2477102"/>
                <a:gd name="connsiteY35" fmla="*/ 1367888 h 1715794"/>
                <a:gd name="connsiteX36" fmla="*/ 1881933 w 2477102"/>
                <a:gd name="connsiteY36" fmla="*/ 1377828 h 1715794"/>
                <a:gd name="connsiteX37" fmla="*/ 1951507 w 2477102"/>
                <a:gd name="connsiteY37" fmla="*/ 1397706 h 1715794"/>
                <a:gd name="connsiteX38" fmla="*/ 1971385 w 2477102"/>
                <a:gd name="connsiteY38" fmla="*/ 1427523 h 1715794"/>
                <a:gd name="connsiteX39" fmla="*/ 2070776 w 2477102"/>
                <a:gd name="connsiteY39" fmla="*/ 1437462 h 1715794"/>
                <a:gd name="connsiteX40" fmla="*/ 2120472 w 2477102"/>
                <a:gd name="connsiteY40" fmla="*/ 1447401 h 1715794"/>
                <a:gd name="connsiteX41" fmla="*/ 2150289 w 2477102"/>
                <a:gd name="connsiteY41" fmla="*/ 1457341 h 1715794"/>
                <a:gd name="connsiteX42" fmla="*/ 2209924 w 2477102"/>
                <a:gd name="connsiteY42" fmla="*/ 1467280 h 1715794"/>
                <a:gd name="connsiteX43" fmla="*/ 2289437 w 2477102"/>
                <a:gd name="connsiteY43" fmla="*/ 1507036 h 1715794"/>
                <a:gd name="connsiteX44" fmla="*/ 2299376 w 2477102"/>
                <a:gd name="connsiteY44" fmla="*/ 1536854 h 1715794"/>
                <a:gd name="connsiteX45" fmla="*/ 2319255 w 2477102"/>
                <a:gd name="connsiteY45" fmla="*/ 1556732 h 1715794"/>
                <a:gd name="connsiteX46" fmla="*/ 2398768 w 2477102"/>
                <a:gd name="connsiteY46" fmla="*/ 1616367 h 1715794"/>
                <a:gd name="connsiteX47" fmla="*/ 2472417 w 2477102"/>
                <a:gd name="connsiteY47" fmla="*/ 1655909 h 1715794"/>
                <a:gd name="connsiteX48" fmla="*/ 2438524 w 2477102"/>
                <a:gd name="connsiteY48" fmla="*/ 1705819 h 1715794"/>
                <a:gd name="connsiteX49" fmla="*/ 2468342 w 2477102"/>
                <a:gd name="connsiteY49" fmla="*/ 1715758 h 1715794"/>
                <a:gd name="connsiteX0" fmla="*/ 126686 w 2477102"/>
                <a:gd name="connsiteY0" fmla="*/ 0 h 1715794"/>
                <a:gd name="connsiteX1" fmla="*/ 282886 w 2477102"/>
                <a:gd name="connsiteY1" fmla="*/ 77129 h 1715794"/>
                <a:gd name="connsiteX2" fmla="*/ 205163 w 2477102"/>
                <a:gd name="connsiteY2" fmla="*/ 191561 h 1715794"/>
                <a:gd name="connsiteX3" fmla="*/ 126268 w 2477102"/>
                <a:gd name="connsiteY3" fmla="*/ 227806 h 1715794"/>
                <a:gd name="connsiteX4" fmla="*/ 132686 w 2477102"/>
                <a:gd name="connsiteY4" fmla="*/ 319440 h 1715794"/>
                <a:gd name="connsiteX5" fmla="*/ 108137 w 2477102"/>
                <a:gd name="connsiteY5" fmla="*/ 369350 h 1715794"/>
                <a:gd name="connsiteX6" fmla="*/ 28644 w 2477102"/>
                <a:gd name="connsiteY6" fmla="*/ 483947 h 1715794"/>
                <a:gd name="connsiteX7" fmla="*/ 50232 w 2477102"/>
                <a:gd name="connsiteY7" fmla="*/ 566590 h 1715794"/>
                <a:gd name="connsiteX8" fmla="*/ 125649 w 2477102"/>
                <a:gd name="connsiteY8" fmla="*/ 695112 h 1715794"/>
                <a:gd name="connsiteX9" fmla="*/ 202220 w 2477102"/>
                <a:gd name="connsiteY9" fmla="*/ 731784 h 1715794"/>
                <a:gd name="connsiteX10" fmla="*/ 281733 w 2477102"/>
                <a:gd name="connsiteY10" fmla="*/ 781480 h 1715794"/>
                <a:gd name="connsiteX11" fmla="*/ 341368 w 2477102"/>
                <a:gd name="connsiteY11" fmla="*/ 821236 h 1715794"/>
                <a:gd name="connsiteX12" fmla="*/ 420304 w 2477102"/>
                <a:gd name="connsiteY12" fmla="*/ 891238 h 1715794"/>
                <a:gd name="connsiteX13" fmla="*/ 522042 w 2477102"/>
                <a:gd name="connsiteY13" fmla="*/ 940720 h 1715794"/>
                <a:gd name="connsiteX14" fmla="*/ 609724 w 2477102"/>
                <a:gd name="connsiteY14" fmla="*/ 1000141 h 1715794"/>
                <a:gd name="connsiteX15" fmla="*/ 639542 w 2477102"/>
                <a:gd name="connsiteY15" fmla="*/ 1020019 h 1715794"/>
                <a:gd name="connsiteX16" fmla="*/ 696494 w 2477102"/>
                <a:gd name="connsiteY16" fmla="*/ 1084956 h 1715794"/>
                <a:gd name="connsiteX17" fmla="*/ 738933 w 2477102"/>
                <a:gd name="connsiteY17" fmla="*/ 1169106 h 1715794"/>
                <a:gd name="connsiteX18" fmla="*/ 798568 w 2477102"/>
                <a:gd name="connsiteY18" fmla="*/ 1179045 h 1715794"/>
                <a:gd name="connsiteX19" fmla="*/ 858202 w 2477102"/>
                <a:gd name="connsiteY19" fmla="*/ 1149228 h 1715794"/>
                <a:gd name="connsiteX20" fmla="*/ 907898 w 2477102"/>
                <a:gd name="connsiteY20" fmla="*/ 1159167 h 1715794"/>
                <a:gd name="connsiteX21" fmla="*/ 967533 w 2477102"/>
                <a:gd name="connsiteY21" fmla="*/ 1179045 h 1715794"/>
                <a:gd name="connsiteX22" fmla="*/ 1037107 w 2477102"/>
                <a:gd name="connsiteY22" fmla="*/ 1188984 h 1715794"/>
                <a:gd name="connsiteX23" fmla="*/ 1076863 w 2477102"/>
                <a:gd name="connsiteY23" fmla="*/ 1198923 h 1715794"/>
                <a:gd name="connsiteX24" fmla="*/ 1196133 w 2477102"/>
                <a:gd name="connsiteY24" fmla="*/ 1208862 h 1715794"/>
                <a:gd name="connsiteX25" fmla="*/ 1285585 w 2477102"/>
                <a:gd name="connsiteY25" fmla="*/ 1218801 h 1715794"/>
                <a:gd name="connsiteX26" fmla="*/ 1345220 w 2477102"/>
                <a:gd name="connsiteY26" fmla="*/ 1238680 h 1715794"/>
                <a:gd name="connsiteX27" fmla="*/ 1404855 w 2477102"/>
                <a:gd name="connsiteY27" fmla="*/ 1268497 h 1715794"/>
                <a:gd name="connsiteX28" fmla="*/ 1544002 w 2477102"/>
                <a:gd name="connsiteY28" fmla="*/ 1278436 h 1715794"/>
                <a:gd name="connsiteX29" fmla="*/ 1643394 w 2477102"/>
                <a:gd name="connsiteY29" fmla="*/ 1288375 h 1715794"/>
                <a:gd name="connsiteX30" fmla="*/ 1712968 w 2477102"/>
                <a:gd name="connsiteY30" fmla="*/ 1308254 h 1715794"/>
                <a:gd name="connsiteX31" fmla="*/ 1742785 w 2477102"/>
                <a:gd name="connsiteY31" fmla="*/ 1298314 h 1715794"/>
                <a:gd name="connsiteX32" fmla="*/ 1792481 w 2477102"/>
                <a:gd name="connsiteY32" fmla="*/ 1308254 h 1715794"/>
                <a:gd name="connsiteX33" fmla="*/ 1822298 w 2477102"/>
                <a:gd name="connsiteY33" fmla="*/ 1318193 h 1715794"/>
                <a:gd name="connsiteX34" fmla="*/ 1812359 w 2477102"/>
                <a:gd name="connsiteY34" fmla="*/ 1348010 h 1715794"/>
                <a:gd name="connsiteX35" fmla="*/ 1842176 w 2477102"/>
                <a:gd name="connsiteY35" fmla="*/ 1367888 h 1715794"/>
                <a:gd name="connsiteX36" fmla="*/ 1881933 w 2477102"/>
                <a:gd name="connsiteY36" fmla="*/ 1377828 h 1715794"/>
                <a:gd name="connsiteX37" fmla="*/ 1951507 w 2477102"/>
                <a:gd name="connsiteY37" fmla="*/ 1397706 h 1715794"/>
                <a:gd name="connsiteX38" fmla="*/ 1971385 w 2477102"/>
                <a:gd name="connsiteY38" fmla="*/ 1427523 h 1715794"/>
                <a:gd name="connsiteX39" fmla="*/ 2070776 w 2477102"/>
                <a:gd name="connsiteY39" fmla="*/ 1437462 h 1715794"/>
                <a:gd name="connsiteX40" fmla="*/ 2120472 w 2477102"/>
                <a:gd name="connsiteY40" fmla="*/ 1447401 h 1715794"/>
                <a:gd name="connsiteX41" fmla="*/ 2150289 w 2477102"/>
                <a:gd name="connsiteY41" fmla="*/ 1457341 h 1715794"/>
                <a:gd name="connsiteX42" fmla="*/ 2209924 w 2477102"/>
                <a:gd name="connsiteY42" fmla="*/ 1467280 h 1715794"/>
                <a:gd name="connsiteX43" fmla="*/ 2289437 w 2477102"/>
                <a:gd name="connsiteY43" fmla="*/ 1507036 h 1715794"/>
                <a:gd name="connsiteX44" fmla="*/ 2299376 w 2477102"/>
                <a:gd name="connsiteY44" fmla="*/ 1536854 h 1715794"/>
                <a:gd name="connsiteX45" fmla="*/ 2319255 w 2477102"/>
                <a:gd name="connsiteY45" fmla="*/ 1556732 h 1715794"/>
                <a:gd name="connsiteX46" fmla="*/ 2398768 w 2477102"/>
                <a:gd name="connsiteY46" fmla="*/ 1599146 h 1715794"/>
                <a:gd name="connsiteX47" fmla="*/ 2472417 w 2477102"/>
                <a:gd name="connsiteY47" fmla="*/ 1655909 h 1715794"/>
                <a:gd name="connsiteX48" fmla="*/ 2438524 w 2477102"/>
                <a:gd name="connsiteY48" fmla="*/ 1705819 h 1715794"/>
                <a:gd name="connsiteX49" fmla="*/ 2468342 w 2477102"/>
                <a:gd name="connsiteY49" fmla="*/ 1715758 h 1715794"/>
                <a:gd name="connsiteX0" fmla="*/ 126686 w 2492295"/>
                <a:gd name="connsiteY0" fmla="*/ 0 h 1715794"/>
                <a:gd name="connsiteX1" fmla="*/ 282886 w 2492295"/>
                <a:gd name="connsiteY1" fmla="*/ 77129 h 1715794"/>
                <a:gd name="connsiteX2" fmla="*/ 205163 w 2492295"/>
                <a:gd name="connsiteY2" fmla="*/ 191561 h 1715794"/>
                <a:gd name="connsiteX3" fmla="*/ 126268 w 2492295"/>
                <a:gd name="connsiteY3" fmla="*/ 227806 h 1715794"/>
                <a:gd name="connsiteX4" fmla="*/ 132686 w 2492295"/>
                <a:gd name="connsiteY4" fmla="*/ 319440 h 1715794"/>
                <a:gd name="connsiteX5" fmla="*/ 108137 w 2492295"/>
                <a:gd name="connsiteY5" fmla="*/ 369350 h 1715794"/>
                <a:gd name="connsiteX6" fmla="*/ 28644 w 2492295"/>
                <a:gd name="connsiteY6" fmla="*/ 483947 h 1715794"/>
                <a:gd name="connsiteX7" fmla="*/ 50232 w 2492295"/>
                <a:gd name="connsiteY7" fmla="*/ 566590 h 1715794"/>
                <a:gd name="connsiteX8" fmla="*/ 125649 w 2492295"/>
                <a:gd name="connsiteY8" fmla="*/ 695112 h 1715794"/>
                <a:gd name="connsiteX9" fmla="*/ 202220 w 2492295"/>
                <a:gd name="connsiteY9" fmla="*/ 731784 h 1715794"/>
                <a:gd name="connsiteX10" fmla="*/ 281733 w 2492295"/>
                <a:gd name="connsiteY10" fmla="*/ 781480 h 1715794"/>
                <a:gd name="connsiteX11" fmla="*/ 341368 w 2492295"/>
                <a:gd name="connsiteY11" fmla="*/ 821236 h 1715794"/>
                <a:gd name="connsiteX12" fmla="*/ 420304 w 2492295"/>
                <a:gd name="connsiteY12" fmla="*/ 891238 h 1715794"/>
                <a:gd name="connsiteX13" fmla="*/ 522042 w 2492295"/>
                <a:gd name="connsiteY13" fmla="*/ 940720 h 1715794"/>
                <a:gd name="connsiteX14" fmla="*/ 609724 w 2492295"/>
                <a:gd name="connsiteY14" fmla="*/ 1000141 h 1715794"/>
                <a:gd name="connsiteX15" fmla="*/ 639542 w 2492295"/>
                <a:gd name="connsiteY15" fmla="*/ 1020019 h 1715794"/>
                <a:gd name="connsiteX16" fmla="*/ 696494 w 2492295"/>
                <a:gd name="connsiteY16" fmla="*/ 1084956 h 1715794"/>
                <a:gd name="connsiteX17" fmla="*/ 738933 w 2492295"/>
                <a:gd name="connsiteY17" fmla="*/ 1169106 h 1715794"/>
                <a:gd name="connsiteX18" fmla="*/ 798568 w 2492295"/>
                <a:gd name="connsiteY18" fmla="*/ 1179045 h 1715794"/>
                <a:gd name="connsiteX19" fmla="*/ 858202 w 2492295"/>
                <a:gd name="connsiteY19" fmla="*/ 1149228 h 1715794"/>
                <a:gd name="connsiteX20" fmla="*/ 907898 w 2492295"/>
                <a:gd name="connsiteY20" fmla="*/ 1159167 h 1715794"/>
                <a:gd name="connsiteX21" fmla="*/ 967533 w 2492295"/>
                <a:gd name="connsiteY21" fmla="*/ 1179045 h 1715794"/>
                <a:gd name="connsiteX22" fmla="*/ 1037107 w 2492295"/>
                <a:gd name="connsiteY22" fmla="*/ 1188984 h 1715794"/>
                <a:gd name="connsiteX23" fmla="*/ 1076863 w 2492295"/>
                <a:gd name="connsiteY23" fmla="*/ 1198923 h 1715794"/>
                <a:gd name="connsiteX24" fmla="*/ 1196133 w 2492295"/>
                <a:gd name="connsiteY24" fmla="*/ 1208862 h 1715794"/>
                <a:gd name="connsiteX25" fmla="*/ 1285585 w 2492295"/>
                <a:gd name="connsiteY25" fmla="*/ 1218801 h 1715794"/>
                <a:gd name="connsiteX26" fmla="*/ 1345220 w 2492295"/>
                <a:gd name="connsiteY26" fmla="*/ 1238680 h 1715794"/>
                <a:gd name="connsiteX27" fmla="*/ 1404855 w 2492295"/>
                <a:gd name="connsiteY27" fmla="*/ 1268497 h 1715794"/>
                <a:gd name="connsiteX28" fmla="*/ 1544002 w 2492295"/>
                <a:gd name="connsiteY28" fmla="*/ 1278436 h 1715794"/>
                <a:gd name="connsiteX29" fmla="*/ 1643394 w 2492295"/>
                <a:gd name="connsiteY29" fmla="*/ 1288375 h 1715794"/>
                <a:gd name="connsiteX30" fmla="*/ 1712968 w 2492295"/>
                <a:gd name="connsiteY30" fmla="*/ 1308254 h 1715794"/>
                <a:gd name="connsiteX31" fmla="*/ 1742785 w 2492295"/>
                <a:gd name="connsiteY31" fmla="*/ 1298314 h 1715794"/>
                <a:gd name="connsiteX32" fmla="*/ 1792481 w 2492295"/>
                <a:gd name="connsiteY32" fmla="*/ 1308254 h 1715794"/>
                <a:gd name="connsiteX33" fmla="*/ 1822298 w 2492295"/>
                <a:gd name="connsiteY33" fmla="*/ 1318193 h 1715794"/>
                <a:gd name="connsiteX34" fmla="*/ 1812359 w 2492295"/>
                <a:gd name="connsiteY34" fmla="*/ 1348010 h 1715794"/>
                <a:gd name="connsiteX35" fmla="*/ 1842176 w 2492295"/>
                <a:gd name="connsiteY35" fmla="*/ 1367888 h 1715794"/>
                <a:gd name="connsiteX36" fmla="*/ 1881933 w 2492295"/>
                <a:gd name="connsiteY36" fmla="*/ 1377828 h 1715794"/>
                <a:gd name="connsiteX37" fmla="*/ 1951507 w 2492295"/>
                <a:gd name="connsiteY37" fmla="*/ 1397706 h 1715794"/>
                <a:gd name="connsiteX38" fmla="*/ 1971385 w 2492295"/>
                <a:gd name="connsiteY38" fmla="*/ 1427523 h 1715794"/>
                <a:gd name="connsiteX39" fmla="*/ 2070776 w 2492295"/>
                <a:gd name="connsiteY39" fmla="*/ 1437462 h 1715794"/>
                <a:gd name="connsiteX40" fmla="*/ 2120472 w 2492295"/>
                <a:gd name="connsiteY40" fmla="*/ 1447401 h 1715794"/>
                <a:gd name="connsiteX41" fmla="*/ 2150289 w 2492295"/>
                <a:gd name="connsiteY41" fmla="*/ 1457341 h 1715794"/>
                <a:gd name="connsiteX42" fmla="*/ 2209924 w 2492295"/>
                <a:gd name="connsiteY42" fmla="*/ 1467280 h 1715794"/>
                <a:gd name="connsiteX43" fmla="*/ 2289437 w 2492295"/>
                <a:gd name="connsiteY43" fmla="*/ 1507036 h 1715794"/>
                <a:gd name="connsiteX44" fmla="*/ 2299376 w 2492295"/>
                <a:gd name="connsiteY44" fmla="*/ 1536854 h 1715794"/>
                <a:gd name="connsiteX45" fmla="*/ 2319255 w 2492295"/>
                <a:gd name="connsiteY45" fmla="*/ 1556732 h 1715794"/>
                <a:gd name="connsiteX46" fmla="*/ 2472417 w 2492295"/>
                <a:gd name="connsiteY46" fmla="*/ 1655909 h 1715794"/>
                <a:gd name="connsiteX47" fmla="*/ 2438524 w 2492295"/>
                <a:gd name="connsiteY47" fmla="*/ 1705819 h 1715794"/>
                <a:gd name="connsiteX48" fmla="*/ 2468342 w 2492295"/>
                <a:gd name="connsiteY48" fmla="*/ 1715758 h 1715794"/>
                <a:gd name="connsiteX0" fmla="*/ 126686 w 2567694"/>
                <a:gd name="connsiteY0" fmla="*/ 0 h 1724370"/>
                <a:gd name="connsiteX1" fmla="*/ 282886 w 2567694"/>
                <a:gd name="connsiteY1" fmla="*/ 77129 h 1724370"/>
                <a:gd name="connsiteX2" fmla="*/ 205163 w 2567694"/>
                <a:gd name="connsiteY2" fmla="*/ 191561 h 1724370"/>
                <a:gd name="connsiteX3" fmla="*/ 126268 w 2567694"/>
                <a:gd name="connsiteY3" fmla="*/ 227806 h 1724370"/>
                <a:gd name="connsiteX4" fmla="*/ 132686 w 2567694"/>
                <a:gd name="connsiteY4" fmla="*/ 319440 h 1724370"/>
                <a:gd name="connsiteX5" fmla="*/ 108137 w 2567694"/>
                <a:gd name="connsiteY5" fmla="*/ 369350 h 1724370"/>
                <a:gd name="connsiteX6" fmla="*/ 28644 w 2567694"/>
                <a:gd name="connsiteY6" fmla="*/ 483947 h 1724370"/>
                <a:gd name="connsiteX7" fmla="*/ 50232 w 2567694"/>
                <a:gd name="connsiteY7" fmla="*/ 566590 h 1724370"/>
                <a:gd name="connsiteX8" fmla="*/ 125649 w 2567694"/>
                <a:gd name="connsiteY8" fmla="*/ 695112 h 1724370"/>
                <a:gd name="connsiteX9" fmla="*/ 202220 w 2567694"/>
                <a:gd name="connsiteY9" fmla="*/ 731784 h 1724370"/>
                <a:gd name="connsiteX10" fmla="*/ 281733 w 2567694"/>
                <a:gd name="connsiteY10" fmla="*/ 781480 h 1724370"/>
                <a:gd name="connsiteX11" fmla="*/ 341368 w 2567694"/>
                <a:gd name="connsiteY11" fmla="*/ 821236 h 1724370"/>
                <a:gd name="connsiteX12" fmla="*/ 420304 w 2567694"/>
                <a:gd name="connsiteY12" fmla="*/ 891238 h 1724370"/>
                <a:gd name="connsiteX13" fmla="*/ 522042 w 2567694"/>
                <a:gd name="connsiteY13" fmla="*/ 940720 h 1724370"/>
                <a:gd name="connsiteX14" fmla="*/ 609724 w 2567694"/>
                <a:gd name="connsiteY14" fmla="*/ 1000141 h 1724370"/>
                <a:gd name="connsiteX15" fmla="*/ 639542 w 2567694"/>
                <a:gd name="connsiteY15" fmla="*/ 1020019 h 1724370"/>
                <a:gd name="connsiteX16" fmla="*/ 696494 w 2567694"/>
                <a:gd name="connsiteY16" fmla="*/ 1084956 h 1724370"/>
                <a:gd name="connsiteX17" fmla="*/ 738933 w 2567694"/>
                <a:gd name="connsiteY17" fmla="*/ 1169106 h 1724370"/>
                <a:gd name="connsiteX18" fmla="*/ 798568 w 2567694"/>
                <a:gd name="connsiteY18" fmla="*/ 1179045 h 1724370"/>
                <a:gd name="connsiteX19" fmla="*/ 858202 w 2567694"/>
                <a:gd name="connsiteY19" fmla="*/ 1149228 h 1724370"/>
                <a:gd name="connsiteX20" fmla="*/ 907898 w 2567694"/>
                <a:gd name="connsiteY20" fmla="*/ 1159167 h 1724370"/>
                <a:gd name="connsiteX21" fmla="*/ 967533 w 2567694"/>
                <a:gd name="connsiteY21" fmla="*/ 1179045 h 1724370"/>
                <a:gd name="connsiteX22" fmla="*/ 1037107 w 2567694"/>
                <a:gd name="connsiteY22" fmla="*/ 1188984 h 1724370"/>
                <a:gd name="connsiteX23" fmla="*/ 1076863 w 2567694"/>
                <a:gd name="connsiteY23" fmla="*/ 1198923 h 1724370"/>
                <a:gd name="connsiteX24" fmla="*/ 1196133 w 2567694"/>
                <a:gd name="connsiteY24" fmla="*/ 1208862 h 1724370"/>
                <a:gd name="connsiteX25" fmla="*/ 1285585 w 2567694"/>
                <a:gd name="connsiteY25" fmla="*/ 1218801 h 1724370"/>
                <a:gd name="connsiteX26" fmla="*/ 1345220 w 2567694"/>
                <a:gd name="connsiteY26" fmla="*/ 1238680 h 1724370"/>
                <a:gd name="connsiteX27" fmla="*/ 1404855 w 2567694"/>
                <a:gd name="connsiteY27" fmla="*/ 1268497 h 1724370"/>
                <a:gd name="connsiteX28" fmla="*/ 1544002 w 2567694"/>
                <a:gd name="connsiteY28" fmla="*/ 1278436 h 1724370"/>
                <a:gd name="connsiteX29" fmla="*/ 1643394 w 2567694"/>
                <a:gd name="connsiteY29" fmla="*/ 1288375 h 1724370"/>
                <a:gd name="connsiteX30" fmla="*/ 1712968 w 2567694"/>
                <a:gd name="connsiteY30" fmla="*/ 1308254 h 1724370"/>
                <a:gd name="connsiteX31" fmla="*/ 1742785 w 2567694"/>
                <a:gd name="connsiteY31" fmla="*/ 1298314 h 1724370"/>
                <a:gd name="connsiteX32" fmla="*/ 1792481 w 2567694"/>
                <a:gd name="connsiteY32" fmla="*/ 1308254 h 1724370"/>
                <a:gd name="connsiteX33" fmla="*/ 1822298 w 2567694"/>
                <a:gd name="connsiteY33" fmla="*/ 1318193 h 1724370"/>
                <a:gd name="connsiteX34" fmla="*/ 1812359 w 2567694"/>
                <a:gd name="connsiteY34" fmla="*/ 1348010 h 1724370"/>
                <a:gd name="connsiteX35" fmla="*/ 1842176 w 2567694"/>
                <a:gd name="connsiteY35" fmla="*/ 1367888 h 1724370"/>
                <a:gd name="connsiteX36" fmla="*/ 1881933 w 2567694"/>
                <a:gd name="connsiteY36" fmla="*/ 1377828 h 1724370"/>
                <a:gd name="connsiteX37" fmla="*/ 1951507 w 2567694"/>
                <a:gd name="connsiteY37" fmla="*/ 1397706 h 1724370"/>
                <a:gd name="connsiteX38" fmla="*/ 1971385 w 2567694"/>
                <a:gd name="connsiteY38" fmla="*/ 1427523 h 1724370"/>
                <a:gd name="connsiteX39" fmla="*/ 2070776 w 2567694"/>
                <a:gd name="connsiteY39" fmla="*/ 1437462 h 1724370"/>
                <a:gd name="connsiteX40" fmla="*/ 2120472 w 2567694"/>
                <a:gd name="connsiteY40" fmla="*/ 1447401 h 1724370"/>
                <a:gd name="connsiteX41" fmla="*/ 2150289 w 2567694"/>
                <a:gd name="connsiteY41" fmla="*/ 1457341 h 1724370"/>
                <a:gd name="connsiteX42" fmla="*/ 2209924 w 2567694"/>
                <a:gd name="connsiteY42" fmla="*/ 1467280 h 1724370"/>
                <a:gd name="connsiteX43" fmla="*/ 2289437 w 2567694"/>
                <a:gd name="connsiteY43" fmla="*/ 1507036 h 1724370"/>
                <a:gd name="connsiteX44" fmla="*/ 2299376 w 2567694"/>
                <a:gd name="connsiteY44" fmla="*/ 1536854 h 1724370"/>
                <a:gd name="connsiteX45" fmla="*/ 2319255 w 2567694"/>
                <a:gd name="connsiteY45" fmla="*/ 1556732 h 1724370"/>
                <a:gd name="connsiteX46" fmla="*/ 2472417 w 2567694"/>
                <a:gd name="connsiteY46" fmla="*/ 1655909 h 1724370"/>
                <a:gd name="connsiteX47" fmla="*/ 2438524 w 2567694"/>
                <a:gd name="connsiteY47" fmla="*/ 1705819 h 1724370"/>
                <a:gd name="connsiteX48" fmla="*/ 2567694 w 2567694"/>
                <a:gd name="connsiteY48" fmla="*/ 1724370 h 1724370"/>
                <a:gd name="connsiteX0" fmla="*/ 126686 w 2567694"/>
                <a:gd name="connsiteY0" fmla="*/ 0 h 1724370"/>
                <a:gd name="connsiteX1" fmla="*/ 282886 w 2567694"/>
                <a:gd name="connsiteY1" fmla="*/ 77129 h 1724370"/>
                <a:gd name="connsiteX2" fmla="*/ 205163 w 2567694"/>
                <a:gd name="connsiteY2" fmla="*/ 191561 h 1724370"/>
                <a:gd name="connsiteX3" fmla="*/ 126268 w 2567694"/>
                <a:gd name="connsiteY3" fmla="*/ 227806 h 1724370"/>
                <a:gd name="connsiteX4" fmla="*/ 132686 w 2567694"/>
                <a:gd name="connsiteY4" fmla="*/ 319440 h 1724370"/>
                <a:gd name="connsiteX5" fmla="*/ 108137 w 2567694"/>
                <a:gd name="connsiteY5" fmla="*/ 369350 h 1724370"/>
                <a:gd name="connsiteX6" fmla="*/ 28644 w 2567694"/>
                <a:gd name="connsiteY6" fmla="*/ 483947 h 1724370"/>
                <a:gd name="connsiteX7" fmla="*/ 50232 w 2567694"/>
                <a:gd name="connsiteY7" fmla="*/ 566590 h 1724370"/>
                <a:gd name="connsiteX8" fmla="*/ 125649 w 2567694"/>
                <a:gd name="connsiteY8" fmla="*/ 695112 h 1724370"/>
                <a:gd name="connsiteX9" fmla="*/ 202220 w 2567694"/>
                <a:gd name="connsiteY9" fmla="*/ 731784 h 1724370"/>
                <a:gd name="connsiteX10" fmla="*/ 281733 w 2567694"/>
                <a:gd name="connsiteY10" fmla="*/ 781480 h 1724370"/>
                <a:gd name="connsiteX11" fmla="*/ 341368 w 2567694"/>
                <a:gd name="connsiteY11" fmla="*/ 821236 h 1724370"/>
                <a:gd name="connsiteX12" fmla="*/ 420304 w 2567694"/>
                <a:gd name="connsiteY12" fmla="*/ 891238 h 1724370"/>
                <a:gd name="connsiteX13" fmla="*/ 522042 w 2567694"/>
                <a:gd name="connsiteY13" fmla="*/ 940720 h 1724370"/>
                <a:gd name="connsiteX14" fmla="*/ 609724 w 2567694"/>
                <a:gd name="connsiteY14" fmla="*/ 1000141 h 1724370"/>
                <a:gd name="connsiteX15" fmla="*/ 639542 w 2567694"/>
                <a:gd name="connsiteY15" fmla="*/ 1020019 h 1724370"/>
                <a:gd name="connsiteX16" fmla="*/ 696494 w 2567694"/>
                <a:gd name="connsiteY16" fmla="*/ 1084956 h 1724370"/>
                <a:gd name="connsiteX17" fmla="*/ 738933 w 2567694"/>
                <a:gd name="connsiteY17" fmla="*/ 1169106 h 1724370"/>
                <a:gd name="connsiteX18" fmla="*/ 798568 w 2567694"/>
                <a:gd name="connsiteY18" fmla="*/ 1179045 h 1724370"/>
                <a:gd name="connsiteX19" fmla="*/ 858202 w 2567694"/>
                <a:gd name="connsiteY19" fmla="*/ 1149228 h 1724370"/>
                <a:gd name="connsiteX20" fmla="*/ 907898 w 2567694"/>
                <a:gd name="connsiteY20" fmla="*/ 1159167 h 1724370"/>
                <a:gd name="connsiteX21" fmla="*/ 967533 w 2567694"/>
                <a:gd name="connsiteY21" fmla="*/ 1179045 h 1724370"/>
                <a:gd name="connsiteX22" fmla="*/ 1037107 w 2567694"/>
                <a:gd name="connsiteY22" fmla="*/ 1188984 h 1724370"/>
                <a:gd name="connsiteX23" fmla="*/ 1076863 w 2567694"/>
                <a:gd name="connsiteY23" fmla="*/ 1198923 h 1724370"/>
                <a:gd name="connsiteX24" fmla="*/ 1196133 w 2567694"/>
                <a:gd name="connsiteY24" fmla="*/ 1208862 h 1724370"/>
                <a:gd name="connsiteX25" fmla="*/ 1285585 w 2567694"/>
                <a:gd name="connsiteY25" fmla="*/ 1218801 h 1724370"/>
                <a:gd name="connsiteX26" fmla="*/ 1345220 w 2567694"/>
                <a:gd name="connsiteY26" fmla="*/ 1238680 h 1724370"/>
                <a:gd name="connsiteX27" fmla="*/ 1404855 w 2567694"/>
                <a:gd name="connsiteY27" fmla="*/ 1268497 h 1724370"/>
                <a:gd name="connsiteX28" fmla="*/ 1544002 w 2567694"/>
                <a:gd name="connsiteY28" fmla="*/ 1278436 h 1724370"/>
                <a:gd name="connsiteX29" fmla="*/ 1643394 w 2567694"/>
                <a:gd name="connsiteY29" fmla="*/ 1288375 h 1724370"/>
                <a:gd name="connsiteX30" fmla="*/ 1712968 w 2567694"/>
                <a:gd name="connsiteY30" fmla="*/ 1308254 h 1724370"/>
                <a:gd name="connsiteX31" fmla="*/ 1742785 w 2567694"/>
                <a:gd name="connsiteY31" fmla="*/ 1298314 h 1724370"/>
                <a:gd name="connsiteX32" fmla="*/ 1792481 w 2567694"/>
                <a:gd name="connsiteY32" fmla="*/ 1308254 h 1724370"/>
                <a:gd name="connsiteX33" fmla="*/ 1822298 w 2567694"/>
                <a:gd name="connsiteY33" fmla="*/ 1318193 h 1724370"/>
                <a:gd name="connsiteX34" fmla="*/ 1812359 w 2567694"/>
                <a:gd name="connsiteY34" fmla="*/ 1348010 h 1724370"/>
                <a:gd name="connsiteX35" fmla="*/ 1842176 w 2567694"/>
                <a:gd name="connsiteY35" fmla="*/ 1367888 h 1724370"/>
                <a:gd name="connsiteX36" fmla="*/ 1881933 w 2567694"/>
                <a:gd name="connsiteY36" fmla="*/ 1377828 h 1724370"/>
                <a:gd name="connsiteX37" fmla="*/ 1951507 w 2567694"/>
                <a:gd name="connsiteY37" fmla="*/ 1397706 h 1724370"/>
                <a:gd name="connsiteX38" fmla="*/ 1971385 w 2567694"/>
                <a:gd name="connsiteY38" fmla="*/ 1427523 h 1724370"/>
                <a:gd name="connsiteX39" fmla="*/ 2070776 w 2567694"/>
                <a:gd name="connsiteY39" fmla="*/ 1437462 h 1724370"/>
                <a:gd name="connsiteX40" fmla="*/ 2120472 w 2567694"/>
                <a:gd name="connsiteY40" fmla="*/ 1447401 h 1724370"/>
                <a:gd name="connsiteX41" fmla="*/ 2150289 w 2567694"/>
                <a:gd name="connsiteY41" fmla="*/ 1457341 h 1724370"/>
                <a:gd name="connsiteX42" fmla="*/ 2209924 w 2567694"/>
                <a:gd name="connsiteY42" fmla="*/ 1467280 h 1724370"/>
                <a:gd name="connsiteX43" fmla="*/ 2289437 w 2567694"/>
                <a:gd name="connsiteY43" fmla="*/ 1507036 h 1724370"/>
                <a:gd name="connsiteX44" fmla="*/ 2299376 w 2567694"/>
                <a:gd name="connsiteY44" fmla="*/ 1536854 h 1724370"/>
                <a:gd name="connsiteX45" fmla="*/ 2319255 w 2567694"/>
                <a:gd name="connsiteY45" fmla="*/ 1556732 h 1724370"/>
                <a:gd name="connsiteX46" fmla="*/ 2472417 w 2567694"/>
                <a:gd name="connsiteY46" fmla="*/ 1655909 h 1724370"/>
                <a:gd name="connsiteX47" fmla="*/ 2567694 w 2567694"/>
                <a:gd name="connsiteY47" fmla="*/ 1724370 h 1724370"/>
                <a:gd name="connsiteX0" fmla="*/ 114998 w 2567694"/>
                <a:gd name="connsiteY0" fmla="*/ 0 h 1738722"/>
                <a:gd name="connsiteX1" fmla="*/ 282886 w 2567694"/>
                <a:gd name="connsiteY1" fmla="*/ 91481 h 1738722"/>
                <a:gd name="connsiteX2" fmla="*/ 205163 w 2567694"/>
                <a:gd name="connsiteY2" fmla="*/ 205913 h 1738722"/>
                <a:gd name="connsiteX3" fmla="*/ 126268 w 2567694"/>
                <a:gd name="connsiteY3" fmla="*/ 242158 h 1738722"/>
                <a:gd name="connsiteX4" fmla="*/ 132686 w 2567694"/>
                <a:gd name="connsiteY4" fmla="*/ 333792 h 1738722"/>
                <a:gd name="connsiteX5" fmla="*/ 108137 w 2567694"/>
                <a:gd name="connsiteY5" fmla="*/ 383702 h 1738722"/>
                <a:gd name="connsiteX6" fmla="*/ 28644 w 2567694"/>
                <a:gd name="connsiteY6" fmla="*/ 498299 h 1738722"/>
                <a:gd name="connsiteX7" fmla="*/ 50232 w 2567694"/>
                <a:gd name="connsiteY7" fmla="*/ 580942 h 1738722"/>
                <a:gd name="connsiteX8" fmla="*/ 125649 w 2567694"/>
                <a:gd name="connsiteY8" fmla="*/ 709464 h 1738722"/>
                <a:gd name="connsiteX9" fmla="*/ 202220 w 2567694"/>
                <a:gd name="connsiteY9" fmla="*/ 746136 h 1738722"/>
                <a:gd name="connsiteX10" fmla="*/ 281733 w 2567694"/>
                <a:gd name="connsiteY10" fmla="*/ 795832 h 1738722"/>
                <a:gd name="connsiteX11" fmla="*/ 341368 w 2567694"/>
                <a:gd name="connsiteY11" fmla="*/ 835588 h 1738722"/>
                <a:gd name="connsiteX12" fmla="*/ 420304 w 2567694"/>
                <a:gd name="connsiteY12" fmla="*/ 905590 h 1738722"/>
                <a:gd name="connsiteX13" fmla="*/ 522042 w 2567694"/>
                <a:gd name="connsiteY13" fmla="*/ 955072 h 1738722"/>
                <a:gd name="connsiteX14" fmla="*/ 609724 w 2567694"/>
                <a:gd name="connsiteY14" fmla="*/ 1014493 h 1738722"/>
                <a:gd name="connsiteX15" fmla="*/ 639542 w 2567694"/>
                <a:gd name="connsiteY15" fmla="*/ 1034371 h 1738722"/>
                <a:gd name="connsiteX16" fmla="*/ 696494 w 2567694"/>
                <a:gd name="connsiteY16" fmla="*/ 1099308 h 1738722"/>
                <a:gd name="connsiteX17" fmla="*/ 738933 w 2567694"/>
                <a:gd name="connsiteY17" fmla="*/ 1183458 h 1738722"/>
                <a:gd name="connsiteX18" fmla="*/ 798568 w 2567694"/>
                <a:gd name="connsiteY18" fmla="*/ 1193397 h 1738722"/>
                <a:gd name="connsiteX19" fmla="*/ 858202 w 2567694"/>
                <a:gd name="connsiteY19" fmla="*/ 1163580 h 1738722"/>
                <a:gd name="connsiteX20" fmla="*/ 907898 w 2567694"/>
                <a:gd name="connsiteY20" fmla="*/ 1173519 h 1738722"/>
                <a:gd name="connsiteX21" fmla="*/ 967533 w 2567694"/>
                <a:gd name="connsiteY21" fmla="*/ 1193397 h 1738722"/>
                <a:gd name="connsiteX22" fmla="*/ 1037107 w 2567694"/>
                <a:gd name="connsiteY22" fmla="*/ 1203336 h 1738722"/>
                <a:gd name="connsiteX23" fmla="*/ 1076863 w 2567694"/>
                <a:gd name="connsiteY23" fmla="*/ 1213275 h 1738722"/>
                <a:gd name="connsiteX24" fmla="*/ 1196133 w 2567694"/>
                <a:gd name="connsiteY24" fmla="*/ 1223214 h 1738722"/>
                <a:gd name="connsiteX25" fmla="*/ 1285585 w 2567694"/>
                <a:gd name="connsiteY25" fmla="*/ 1233153 h 1738722"/>
                <a:gd name="connsiteX26" fmla="*/ 1345220 w 2567694"/>
                <a:gd name="connsiteY26" fmla="*/ 1253032 h 1738722"/>
                <a:gd name="connsiteX27" fmla="*/ 1404855 w 2567694"/>
                <a:gd name="connsiteY27" fmla="*/ 1282849 h 1738722"/>
                <a:gd name="connsiteX28" fmla="*/ 1544002 w 2567694"/>
                <a:gd name="connsiteY28" fmla="*/ 1292788 h 1738722"/>
                <a:gd name="connsiteX29" fmla="*/ 1643394 w 2567694"/>
                <a:gd name="connsiteY29" fmla="*/ 1302727 h 1738722"/>
                <a:gd name="connsiteX30" fmla="*/ 1712968 w 2567694"/>
                <a:gd name="connsiteY30" fmla="*/ 1322606 h 1738722"/>
                <a:gd name="connsiteX31" fmla="*/ 1742785 w 2567694"/>
                <a:gd name="connsiteY31" fmla="*/ 1312666 h 1738722"/>
                <a:gd name="connsiteX32" fmla="*/ 1792481 w 2567694"/>
                <a:gd name="connsiteY32" fmla="*/ 1322606 h 1738722"/>
                <a:gd name="connsiteX33" fmla="*/ 1822298 w 2567694"/>
                <a:gd name="connsiteY33" fmla="*/ 1332545 h 1738722"/>
                <a:gd name="connsiteX34" fmla="*/ 1812359 w 2567694"/>
                <a:gd name="connsiteY34" fmla="*/ 1362362 h 1738722"/>
                <a:gd name="connsiteX35" fmla="*/ 1842176 w 2567694"/>
                <a:gd name="connsiteY35" fmla="*/ 1382240 h 1738722"/>
                <a:gd name="connsiteX36" fmla="*/ 1881933 w 2567694"/>
                <a:gd name="connsiteY36" fmla="*/ 1392180 h 1738722"/>
                <a:gd name="connsiteX37" fmla="*/ 1951507 w 2567694"/>
                <a:gd name="connsiteY37" fmla="*/ 1412058 h 1738722"/>
                <a:gd name="connsiteX38" fmla="*/ 1971385 w 2567694"/>
                <a:gd name="connsiteY38" fmla="*/ 1441875 h 1738722"/>
                <a:gd name="connsiteX39" fmla="*/ 2070776 w 2567694"/>
                <a:gd name="connsiteY39" fmla="*/ 1451814 h 1738722"/>
                <a:gd name="connsiteX40" fmla="*/ 2120472 w 2567694"/>
                <a:gd name="connsiteY40" fmla="*/ 1461753 h 1738722"/>
                <a:gd name="connsiteX41" fmla="*/ 2150289 w 2567694"/>
                <a:gd name="connsiteY41" fmla="*/ 1471693 h 1738722"/>
                <a:gd name="connsiteX42" fmla="*/ 2209924 w 2567694"/>
                <a:gd name="connsiteY42" fmla="*/ 1481632 h 1738722"/>
                <a:gd name="connsiteX43" fmla="*/ 2289437 w 2567694"/>
                <a:gd name="connsiteY43" fmla="*/ 1521388 h 1738722"/>
                <a:gd name="connsiteX44" fmla="*/ 2299376 w 2567694"/>
                <a:gd name="connsiteY44" fmla="*/ 1551206 h 1738722"/>
                <a:gd name="connsiteX45" fmla="*/ 2319255 w 2567694"/>
                <a:gd name="connsiteY45" fmla="*/ 1571084 h 1738722"/>
                <a:gd name="connsiteX46" fmla="*/ 2472417 w 2567694"/>
                <a:gd name="connsiteY46" fmla="*/ 1670261 h 1738722"/>
                <a:gd name="connsiteX47" fmla="*/ 2567694 w 2567694"/>
                <a:gd name="connsiteY47" fmla="*/ 1738722 h 17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567694" h="1738722">
                  <a:moveTo>
                    <a:pt x="114998" y="0"/>
                  </a:moveTo>
                  <a:cubicBezTo>
                    <a:pt x="133412" y="3534"/>
                    <a:pt x="278086" y="69122"/>
                    <a:pt x="282886" y="91481"/>
                  </a:cubicBezTo>
                  <a:cubicBezTo>
                    <a:pt x="288346" y="114087"/>
                    <a:pt x="224448" y="182236"/>
                    <a:pt x="205163" y="205913"/>
                  </a:cubicBezTo>
                  <a:cubicBezTo>
                    <a:pt x="177596" y="209712"/>
                    <a:pt x="146140" y="231369"/>
                    <a:pt x="126268" y="242158"/>
                  </a:cubicBezTo>
                  <a:cubicBezTo>
                    <a:pt x="119642" y="248784"/>
                    <a:pt x="137507" y="325757"/>
                    <a:pt x="132686" y="333792"/>
                  </a:cubicBezTo>
                  <a:cubicBezTo>
                    <a:pt x="127296" y="342776"/>
                    <a:pt x="114682" y="375521"/>
                    <a:pt x="108137" y="383702"/>
                  </a:cubicBezTo>
                  <a:cubicBezTo>
                    <a:pt x="100675" y="393030"/>
                    <a:pt x="38583" y="491673"/>
                    <a:pt x="28644" y="498299"/>
                  </a:cubicBezTo>
                  <a:cubicBezTo>
                    <a:pt x="0" y="525432"/>
                    <a:pt x="61337" y="535702"/>
                    <a:pt x="50232" y="580942"/>
                  </a:cubicBezTo>
                  <a:cubicBezTo>
                    <a:pt x="49066" y="612930"/>
                    <a:pt x="109084" y="689586"/>
                    <a:pt x="125649" y="709464"/>
                  </a:cubicBezTo>
                  <a:cubicBezTo>
                    <a:pt x="132197" y="729106"/>
                    <a:pt x="184705" y="732124"/>
                    <a:pt x="202220" y="746136"/>
                  </a:cubicBezTo>
                  <a:cubicBezTo>
                    <a:pt x="220442" y="764358"/>
                    <a:pt x="258542" y="780923"/>
                    <a:pt x="281733" y="795832"/>
                  </a:cubicBezTo>
                  <a:cubicBezTo>
                    <a:pt x="299955" y="809084"/>
                    <a:pt x="318273" y="817295"/>
                    <a:pt x="341368" y="835588"/>
                  </a:cubicBezTo>
                  <a:cubicBezTo>
                    <a:pt x="362807" y="848912"/>
                    <a:pt x="390192" y="885676"/>
                    <a:pt x="420304" y="905590"/>
                  </a:cubicBezTo>
                  <a:cubicBezTo>
                    <a:pt x="443790" y="923848"/>
                    <a:pt x="493881" y="930224"/>
                    <a:pt x="522042" y="955072"/>
                  </a:cubicBezTo>
                  <a:cubicBezTo>
                    <a:pt x="540264" y="973294"/>
                    <a:pt x="596472" y="997928"/>
                    <a:pt x="609724" y="1014493"/>
                  </a:cubicBezTo>
                  <a:cubicBezTo>
                    <a:pt x="619052" y="1021955"/>
                    <a:pt x="628210" y="1030594"/>
                    <a:pt x="639542" y="1034371"/>
                  </a:cubicBezTo>
                  <a:cubicBezTo>
                    <a:pt x="654004" y="1048507"/>
                    <a:pt x="679929" y="1074460"/>
                    <a:pt x="696494" y="1099308"/>
                  </a:cubicBezTo>
                  <a:cubicBezTo>
                    <a:pt x="698150" y="1120843"/>
                    <a:pt x="726791" y="1162993"/>
                    <a:pt x="738933" y="1183458"/>
                  </a:cubicBezTo>
                  <a:cubicBezTo>
                    <a:pt x="747945" y="1201483"/>
                    <a:pt x="778415" y="1193397"/>
                    <a:pt x="798568" y="1193397"/>
                  </a:cubicBezTo>
                  <a:cubicBezTo>
                    <a:pt x="819143" y="1193397"/>
                    <a:pt x="843127" y="1173630"/>
                    <a:pt x="858202" y="1163580"/>
                  </a:cubicBezTo>
                  <a:cubicBezTo>
                    <a:pt x="874767" y="1166893"/>
                    <a:pt x="891600" y="1169074"/>
                    <a:pt x="907898" y="1173519"/>
                  </a:cubicBezTo>
                  <a:cubicBezTo>
                    <a:pt x="928113" y="1179032"/>
                    <a:pt x="946790" y="1190434"/>
                    <a:pt x="967533" y="1193397"/>
                  </a:cubicBezTo>
                  <a:cubicBezTo>
                    <a:pt x="990724" y="1196710"/>
                    <a:pt x="1014058" y="1199145"/>
                    <a:pt x="1037107" y="1203336"/>
                  </a:cubicBezTo>
                  <a:cubicBezTo>
                    <a:pt x="1050547" y="1205780"/>
                    <a:pt x="1063309" y="1211581"/>
                    <a:pt x="1076863" y="1213275"/>
                  </a:cubicBezTo>
                  <a:cubicBezTo>
                    <a:pt x="1116449" y="1218223"/>
                    <a:pt x="1156376" y="1219901"/>
                    <a:pt x="1196133" y="1223214"/>
                  </a:cubicBezTo>
                  <a:cubicBezTo>
                    <a:pt x="1265707" y="1246406"/>
                    <a:pt x="1235890" y="1249720"/>
                    <a:pt x="1285585" y="1233153"/>
                  </a:cubicBezTo>
                  <a:cubicBezTo>
                    <a:pt x="1305463" y="1239779"/>
                    <a:pt x="1327785" y="1241409"/>
                    <a:pt x="1345220" y="1253032"/>
                  </a:cubicBezTo>
                  <a:cubicBezTo>
                    <a:pt x="1365324" y="1266434"/>
                    <a:pt x="1379870" y="1279910"/>
                    <a:pt x="1404855" y="1282849"/>
                  </a:cubicBezTo>
                  <a:cubicBezTo>
                    <a:pt x="1451037" y="1288282"/>
                    <a:pt x="1497662" y="1288926"/>
                    <a:pt x="1544002" y="1292788"/>
                  </a:cubicBezTo>
                  <a:cubicBezTo>
                    <a:pt x="1577183" y="1295553"/>
                    <a:pt x="1610263" y="1299414"/>
                    <a:pt x="1643394" y="1302727"/>
                  </a:cubicBezTo>
                  <a:cubicBezTo>
                    <a:pt x="1657453" y="1307413"/>
                    <a:pt x="1700491" y="1322606"/>
                    <a:pt x="1712968" y="1322606"/>
                  </a:cubicBezTo>
                  <a:cubicBezTo>
                    <a:pt x="1723445" y="1322606"/>
                    <a:pt x="1732846" y="1315979"/>
                    <a:pt x="1742785" y="1312666"/>
                  </a:cubicBezTo>
                  <a:cubicBezTo>
                    <a:pt x="1759350" y="1315979"/>
                    <a:pt x="1776092" y="1318509"/>
                    <a:pt x="1792481" y="1322606"/>
                  </a:cubicBezTo>
                  <a:cubicBezTo>
                    <a:pt x="1802645" y="1325147"/>
                    <a:pt x="1817613" y="1323174"/>
                    <a:pt x="1822298" y="1332545"/>
                  </a:cubicBezTo>
                  <a:cubicBezTo>
                    <a:pt x="1826983" y="1341916"/>
                    <a:pt x="1815672" y="1352423"/>
                    <a:pt x="1812359" y="1362362"/>
                  </a:cubicBezTo>
                  <a:cubicBezTo>
                    <a:pt x="1822298" y="1368988"/>
                    <a:pt x="1831197" y="1377534"/>
                    <a:pt x="1842176" y="1382240"/>
                  </a:cubicBezTo>
                  <a:cubicBezTo>
                    <a:pt x="1854732" y="1387621"/>
                    <a:pt x="1868798" y="1388427"/>
                    <a:pt x="1881933" y="1392180"/>
                  </a:cubicBezTo>
                  <a:cubicBezTo>
                    <a:pt x="1981705" y="1420687"/>
                    <a:pt x="1827270" y="1381000"/>
                    <a:pt x="1951507" y="1412058"/>
                  </a:cubicBezTo>
                  <a:cubicBezTo>
                    <a:pt x="1958133" y="1421997"/>
                    <a:pt x="1962938" y="1433428"/>
                    <a:pt x="1971385" y="1441875"/>
                  </a:cubicBezTo>
                  <a:cubicBezTo>
                    <a:pt x="2006312" y="1476802"/>
                    <a:pt x="2017582" y="1459413"/>
                    <a:pt x="2070776" y="1451814"/>
                  </a:cubicBezTo>
                  <a:cubicBezTo>
                    <a:pt x="2087341" y="1455127"/>
                    <a:pt x="2104083" y="1457656"/>
                    <a:pt x="2120472" y="1461753"/>
                  </a:cubicBezTo>
                  <a:cubicBezTo>
                    <a:pt x="2130636" y="1464294"/>
                    <a:pt x="2140062" y="1469420"/>
                    <a:pt x="2150289" y="1471693"/>
                  </a:cubicBezTo>
                  <a:cubicBezTo>
                    <a:pt x="2169962" y="1476065"/>
                    <a:pt x="2190046" y="1478319"/>
                    <a:pt x="2209924" y="1481632"/>
                  </a:cubicBezTo>
                  <a:cubicBezTo>
                    <a:pt x="2259434" y="1555896"/>
                    <a:pt x="2186888" y="1462788"/>
                    <a:pt x="2289437" y="1521388"/>
                  </a:cubicBezTo>
                  <a:cubicBezTo>
                    <a:pt x="2298534" y="1526586"/>
                    <a:pt x="2293986" y="1542222"/>
                    <a:pt x="2299376" y="1551206"/>
                  </a:cubicBezTo>
                  <a:cubicBezTo>
                    <a:pt x="2304197" y="1559241"/>
                    <a:pt x="2311758" y="1565462"/>
                    <a:pt x="2319255" y="1571084"/>
                  </a:cubicBezTo>
                  <a:cubicBezTo>
                    <a:pt x="2348095" y="1590926"/>
                    <a:pt x="2431011" y="1642321"/>
                    <a:pt x="2472417" y="1670261"/>
                  </a:cubicBezTo>
                  <a:cubicBezTo>
                    <a:pt x="2513824" y="1698201"/>
                    <a:pt x="2547845" y="1724459"/>
                    <a:pt x="2567694" y="1738722"/>
                  </a:cubicBezTo>
                </a:path>
              </a:pathLst>
            </a:custGeom>
            <a:noFill/>
            <a:ln w="44450" cap="flat" cmpd="sng" algn="ctr">
              <a:solidFill>
                <a:srgbClr val="1D0DE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defTabSz="687874"/>
              <a:endParaRPr lang="ru-RU" sz="1300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9" name="Полилиния 48"/>
            <p:cNvSpPr/>
            <p:nvPr/>
          </p:nvSpPr>
          <p:spPr bwMode="auto">
            <a:xfrm>
              <a:off x="7067415" y="4447215"/>
              <a:ext cx="952768" cy="169901"/>
            </a:xfrm>
            <a:custGeom>
              <a:avLst/>
              <a:gdLst>
                <a:gd name="connsiteX0" fmla="*/ 0 w 725557"/>
                <a:gd name="connsiteY0" fmla="*/ 1203 h 182006"/>
                <a:gd name="connsiteX1" fmla="*/ 89452 w 725557"/>
                <a:gd name="connsiteY1" fmla="*/ 11142 h 182006"/>
                <a:gd name="connsiteX2" fmla="*/ 99391 w 725557"/>
                <a:gd name="connsiteY2" fmla="*/ 40959 h 182006"/>
                <a:gd name="connsiteX3" fmla="*/ 168965 w 725557"/>
                <a:gd name="connsiteY3" fmla="*/ 50898 h 182006"/>
                <a:gd name="connsiteX4" fmla="*/ 188844 w 725557"/>
                <a:gd name="connsiteY4" fmla="*/ 80716 h 182006"/>
                <a:gd name="connsiteX5" fmla="*/ 238539 w 725557"/>
                <a:gd name="connsiteY5" fmla="*/ 70777 h 182006"/>
                <a:gd name="connsiteX6" fmla="*/ 268357 w 725557"/>
                <a:gd name="connsiteY6" fmla="*/ 90655 h 182006"/>
                <a:gd name="connsiteX7" fmla="*/ 447261 w 725557"/>
                <a:gd name="connsiteY7" fmla="*/ 100594 h 182006"/>
                <a:gd name="connsiteX8" fmla="*/ 457200 w 725557"/>
                <a:gd name="connsiteY8" fmla="*/ 130412 h 182006"/>
                <a:gd name="connsiteX9" fmla="*/ 536713 w 725557"/>
                <a:gd name="connsiteY9" fmla="*/ 130412 h 182006"/>
                <a:gd name="connsiteX10" fmla="*/ 616226 w 725557"/>
                <a:gd name="connsiteY10" fmla="*/ 90655 h 182006"/>
                <a:gd name="connsiteX11" fmla="*/ 646044 w 725557"/>
                <a:gd name="connsiteY11" fmla="*/ 70777 h 182006"/>
                <a:gd name="connsiteX12" fmla="*/ 725557 w 725557"/>
                <a:gd name="connsiteY12" fmla="*/ 70777 h 182006"/>
                <a:gd name="connsiteX0" fmla="*/ 0 w 725557"/>
                <a:gd name="connsiteY0" fmla="*/ 16874 h 197677"/>
                <a:gd name="connsiteX1" fmla="*/ 50389 w 725557"/>
                <a:gd name="connsiteY1" fmla="*/ 1656 h 197677"/>
                <a:gd name="connsiteX2" fmla="*/ 89452 w 725557"/>
                <a:gd name="connsiteY2" fmla="*/ 26813 h 197677"/>
                <a:gd name="connsiteX3" fmla="*/ 99391 w 725557"/>
                <a:gd name="connsiteY3" fmla="*/ 56630 h 197677"/>
                <a:gd name="connsiteX4" fmla="*/ 168965 w 725557"/>
                <a:gd name="connsiteY4" fmla="*/ 66569 h 197677"/>
                <a:gd name="connsiteX5" fmla="*/ 188844 w 725557"/>
                <a:gd name="connsiteY5" fmla="*/ 96387 h 197677"/>
                <a:gd name="connsiteX6" fmla="*/ 238539 w 725557"/>
                <a:gd name="connsiteY6" fmla="*/ 86448 h 197677"/>
                <a:gd name="connsiteX7" fmla="*/ 268357 w 725557"/>
                <a:gd name="connsiteY7" fmla="*/ 106326 h 197677"/>
                <a:gd name="connsiteX8" fmla="*/ 447261 w 725557"/>
                <a:gd name="connsiteY8" fmla="*/ 116265 h 197677"/>
                <a:gd name="connsiteX9" fmla="*/ 457200 w 725557"/>
                <a:gd name="connsiteY9" fmla="*/ 146083 h 197677"/>
                <a:gd name="connsiteX10" fmla="*/ 536713 w 725557"/>
                <a:gd name="connsiteY10" fmla="*/ 146083 h 197677"/>
                <a:gd name="connsiteX11" fmla="*/ 616226 w 725557"/>
                <a:gd name="connsiteY11" fmla="*/ 106326 h 197677"/>
                <a:gd name="connsiteX12" fmla="*/ 646044 w 725557"/>
                <a:gd name="connsiteY12" fmla="*/ 86448 h 197677"/>
                <a:gd name="connsiteX13" fmla="*/ 725557 w 725557"/>
                <a:gd name="connsiteY13" fmla="*/ 86448 h 197677"/>
                <a:gd name="connsiteX0" fmla="*/ 0 w 675168"/>
                <a:gd name="connsiteY0" fmla="*/ 0 h 196021"/>
                <a:gd name="connsiteX1" fmla="*/ 39063 w 675168"/>
                <a:gd name="connsiteY1" fmla="*/ 25157 h 196021"/>
                <a:gd name="connsiteX2" fmla="*/ 49002 w 675168"/>
                <a:gd name="connsiteY2" fmla="*/ 54974 h 196021"/>
                <a:gd name="connsiteX3" fmla="*/ 118576 w 675168"/>
                <a:gd name="connsiteY3" fmla="*/ 64913 h 196021"/>
                <a:gd name="connsiteX4" fmla="*/ 138455 w 675168"/>
                <a:gd name="connsiteY4" fmla="*/ 94731 h 196021"/>
                <a:gd name="connsiteX5" fmla="*/ 188150 w 675168"/>
                <a:gd name="connsiteY5" fmla="*/ 84792 h 196021"/>
                <a:gd name="connsiteX6" fmla="*/ 217968 w 675168"/>
                <a:gd name="connsiteY6" fmla="*/ 104670 h 196021"/>
                <a:gd name="connsiteX7" fmla="*/ 396872 w 675168"/>
                <a:gd name="connsiteY7" fmla="*/ 114609 h 196021"/>
                <a:gd name="connsiteX8" fmla="*/ 406811 w 675168"/>
                <a:gd name="connsiteY8" fmla="*/ 144427 h 196021"/>
                <a:gd name="connsiteX9" fmla="*/ 486324 w 675168"/>
                <a:gd name="connsiteY9" fmla="*/ 144427 h 196021"/>
                <a:gd name="connsiteX10" fmla="*/ 565837 w 675168"/>
                <a:gd name="connsiteY10" fmla="*/ 104670 h 196021"/>
                <a:gd name="connsiteX11" fmla="*/ 595655 w 675168"/>
                <a:gd name="connsiteY11" fmla="*/ 84792 h 196021"/>
                <a:gd name="connsiteX12" fmla="*/ 675168 w 675168"/>
                <a:gd name="connsiteY12" fmla="*/ 84792 h 196021"/>
                <a:gd name="connsiteX0" fmla="*/ 0 w 952768"/>
                <a:gd name="connsiteY0" fmla="*/ 0 h 196021"/>
                <a:gd name="connsiteX1" fmla="*/ 39063 w 952768"/>
                <a:gd name="connsiteY1" fmla="*/ 25157 h 196021"/>
                <a:gd name="connsiteX2" fmla="*/ 49002 w 952768"/>
                <a:gd name="connsiteY2" fmla="*/ 54974 h 196021"/>
                <a:gd name="connsiteX3" fmla="*/ 118576 w 952768"/>
                <a:gd name="connsiteY3" fmla="*/ 64913 h 196021"/>
                <a:gd name="connsiteX4" fmla="*/ 138455 w 952768"/>
                <a:gd name="connsiteY4" fmla="*/ 94731 h 196021"/>
                <a:gd name="connsiteX5" fmla="*/ 188150 w 952768"/>
                <a:gd name="connsiteY5" fmla="*/ 84792 h 196021"/>
                <a:gd name="connsiteX6" fmla="*/ 217968 w 952768"/>
                <a:gd name="connsiteY6" fmla="*/ 104670 h 196021"/>
                <a:gd name="connsiteX7" fmla="*/ 396872 w 952768"/>
                <a:gd name="connsiteY7" fmla="*/ 114609 h 196021"/>
                <a:gd name="connsiteX8" fmla="*/ 406811 w 952768"/>
                <a:gd name="connsiteY8" fmla="*/ 144427 h 196021"/>
                <a:gd name="connsiteX9" fmla="*/ 486324 w 952768"/>
                <a:gd name="connsiteY9" fmla="*/ 144427 h 196021"/>
                <a:gd name="connsiteX10" fmla="*/ 565837 w 952768"/>
                <a:gd name="connsiteY10" fmla="*/ 104670 h 196021"/>
                <a:gd name="connsiteX11" fmla="*/ 595655 w 952768"/>
                <a:gd name="connsiteY11" fmla="*/ 84792 h 196021"/>
                <a:gd name="connsiteX12" fmla="*/ 952768 w 952768"/>
                <a:gd name="connsiteY12" fmla="*/ 103014 h 196021"/>
                <a:gd name="connsiteX0" fmla="*/ 0 w 952768"/>
                <a:gd name="connsiteY0" fmla="*/ 0 h 196021"/>
                <a:gd name="connsiteX1" fmla="*/ 39063 w 952768"/>
                <a:gd name="connsiteY1" fmla="*/ 25157 h 196021"/>
                <a:gd name="connsiteX2" fmla="*/ 49002 w 952768"/>
                <a:gd name="connsiteY2" fmla="*/ 54974 h 196021"/>
                <a:gd name="connsiteX3" fmla="*/ 118576 w 952768"/>
                <a:gd name="connsiteY3" fmla="*/ 64913 h 196021"/>
                <a:gd name="connsiteX4" fmla="*/ 138455 w 952768"/>
                <a:gd name="connsiteY4" fmla="*/ 94731 h 196021"/>
                <a:gd name="connsiteX5" fmla="*/ 188150 w 952768"/>
                <a:gd name="connsiteY5" fmla="*/ 84792 h 196021"/>
                <a:gd name="connsiteX6" fmla="*/ 217968 w 952768"/>
                <a:gd name="connsiteY6" fmla="*/ 104670 h 196021"/>
                <a:gd name="connsiteX7" fmla="*/ 396872 w 952768"/>
                <a:gd name="connsiteY7" fmla="*/ 114609 h 196021"/>
                <a:gd name="connsiteX8" fmla="*/ 406811 w 952768"/>
                <a:gd name="connsiteY8" fmla="*/ 144427 h 196021"/>
                <a:gd name="connsiteX9" fmla="*/ 486324 w 952768"/>
                <a:gd name="connsiteY9" fmla="*/ 144427 h 196021"/>
                <a:gd name="connsiteX10" fmla="*/ 565837 w 952768"/>
                <a:gd name="connsiteY10" fmla="*/ 104670 h 196021"/>
                <a:gd name="connsiteX11" fmla="*/ 639486 w 952768"/>
                <a:gd name="connsiteY11" fmla="*/ 113427 h 196021"/>
                <a:gd name="connsiteX12" fmla="*/ 952768 w 952768"/>
                <a:gd name="connsiteY12" fmla="*/ 103014 h 196021"/>
                <a:gd name="connsiteX0" fmla="*/ 0 w 952768"/>
                <a:gd name="connsiteY0" fmla="*/ 0 h 240274"/>
                <a:gd name="connsiteX1" fmla="*/ 39063 w 952768"/>
                <a:gd name="connsiteY1" fmla="*/ 25157 h 240274"/>
                <a:gd name="connsiteX2" fmla="*/ 49002 w 952768"/>
                <a:gd name="connsiteY2" fmla="*/ 54974 h 240274"/>
                <a:gd name="connsiteX3" fmla="*/ 118576 w 952768"/>
                <a:gd name="connsiteY3" fmla="*/ 64913 h 240274"/>
                <a:gd name="connsiteX4" fmla="*/ 138455 w 952768"/>
                <a:gd name="connsiteY4" fmla="*/ 94731 h 240274"/>
                <a:gd name="connsiteX5" fmla="*/ 188150 w 952768"/>
                <a:gd name="connsiteY5" fmla="*/ 84792 h 240274"/>
                <a:gd name="connsiteX6" fmla="*/ 217968 w 952768"/>
                <a:gd name="connsiteY6" fmla="*/ 104670 h 240274"/>
                <a:gd name="connsiteX7" fmla="*/ 396872 w 952768"/>
                <a:gd name="connsiteY7" fmla="*/ 114609 h 240274"/>
                <a:gd name="connsiteX8" fmla="*/ 406811 w 952768"/>
                <a:gd name="connsiteY8" fmla="*/ 144427 h 240274"/>
                <a:gd name="connsiteX9" fmla="*/ 486324 w 952768"/>
                <a:gd name="connsiteY9" fmla="*/ 144427 h 240274"/>
                <a:gd name="connsiteX10" fmla="*/ 577526 w 952768"/>
                <a:gd name="connsiteY10" fmla="*/ 148923 h 240274"/>
                <a:gd name="connsiteX11" fmla="*/ 639486 w 952768"/>
                <a:gd name="connsiteY11" fmla="*/ 113427 h 240274"/>
                <a:gd name="connsiteX12" fmla="*/ 952768 w 952768"/>
                <a:gd name="connsiteY12" fmla="*/ 103014 h 240274"/>
                <a:gd name="connsiteX0" fmla="*/ 0 w 952768"/>
                <a:gd name="connsiteY0" fmla="*/ 0 h 154090"/>
                <a:gd name="connsiteX1" fmla="*/ 39063 w 952768"/>
                <a:gd name="connsiteY1" fmla="*/ 25157 h 154090"/>
                <a:gd name="connsiteX2" fmla="*/ 49002 w 952768"/>
                <a:gd name="connsiteY2" fmla="*/ 54974 h 154090"/>
                <a:gd name="connsiteX3" fmla="*/ 118576 w 952768"/>
                <a:gd name="connsiteY3" fmla="*/ 64913 h 154090"/>
                <a:gd name="connsiteX4" fmla="*/ 138455 w 952768"/>
                <a:gd name="connsiteY4" fmla="*/ 94731 h 154090"/>
                <a:gd name="connsiteX5" fmla="*/ 188150 w 952768"/>
                <a:gd name="connsiteY5" fmla="*/ 84792 h 154090"/>
                <a:gd name="connsiteX6" fmla="*/ 217968 w 952768"/>
                <a:gd name="connsiteY6" fmla="*/ 104670 h 154090"/>
                <a:gd name="connsiteX7" fmla="*/ 396872 w 952768"/>
                <a:gd name="connsiteY7" fmla="*/ 114609 h 154090"/>
                <a:gd name="connsiteX8" fmla="*/ 406811 w 952768"/>
                <a:gd name="connsiteY8" fmla="*/ 144427 h 154090"/>
                <a:gd name="connsiteX9" fmla="*/ 577526 w 952768"/>
                <a:gd name="connsiteY9" fmla="*/ 148923 h 154090"/>
                <a:gd name="connsiteX10" fmla="*/ 639486 w 952768"/>
                <a:gd name="connsiteY10" fmla="*/ 113427 h 154090"/>
                <a:gd name="connsiteX11" fmla="*/ 952768 w 952768"/>
                <a:gd name="connsiteY11" fmla="*/ 103014 h 154090"/>
                <a:gd name="connsiteX0" fmla="*/ 0 w 952768"/>
                <a:gd name="connsiteY0" fmla="*/ 0 h 154090"/>
                <a:gd name="connsiteX1" fmla="*/ 39063 w 952768"/>
                <a:gd name="connsiteY1" fmla="*/ 25157 h 154090"/>
                <a:gd name="connsiteX2" fmla="*/ 49002 w 952768"/>
                <a:gd name="connsiteY2" fmla="*/ 54974 h 154090"/>
                <a:gd name="connsiteX3" fmla="*/ 118576 w 952768"/>
                <a:gd name="connsiteY3" fmla="*/ 64913 h 154090"/>
                <a:gd name="connsiteX4" fmla="*/ 138455 w 952768"/>
                <a:gd name="connsiteY4" fmla="*/ 94731 h 154090"/>
                <a:gd name="connsiteX5" fmla="*/ 188150 w 952768"/>
                <a:gd name="connsiteY5" fmla="*/ 84792 h 154090"/>
                <a:gd name="connsiteX6" fmla="*/ 217968 w 952768"/>
                <a:gd name="connsiteY6" fmla="*/ 104670 h 154090"/>
                <a:gd name="connsiteX7" fmla="*/ 309210 w 952768"/>
                <a:gd name="connsiteY7" fmla="*/ 130228 h 154090"/>
                <a:gd name="connsiteX8" fmla="*/ 406811 w 952768"/>
                <a:gd name="connsiteY8" fmla="*/ 144427 h 154090"/>
                <a:gd name="connsiteX9" fmla="*/ 577526 w 952768"/>
                <a:gd name="connsiteY9" fmla="*/ 148923 h 154090"/>
                <a:gd name="connsiteX10" fmla="*/ 639486 w 952768"/>
                <a:gd name="connsiteY10" fmla="*/ 113427 h 154090"/>
                <a:gd name="connsiteX11" fmla="*/ 952768 w 952768"/>
                <a:gd name="connsiteY11" fmla="*/ 103014 h 15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768" h="154090">
                  <a:moveTo>
                    <a:pt x="0" y="0"/>
                  </a:moveTo>
                  <a:cubicBezTo>
                    <a:pt x="14909" y="1657"/>
                    <a:pt x="24078" y="19466"/>
                    <a:pt x="39063" y="25157"/>
                  </a:cubicBezTo>
                  <a:cubicBezTo>
                    <a:pt x="48790" y="29048"/>
                    <a:pt x="39631" y="50289"/>
                    <a:pt x="49002" y="54974"/>
                  </a:cubicBezTo>
                  <a:cubicBezTo>
                    <a:pt x="69956" y="65451"/>
                    <a:pt x="95385" y="61600"/>
                    <a:pt x="118576" y="64913"/>
                  </a:cubicBezTo>
                  <a:cubicBezTo>
                    <a:pt x="125202" y="74852"/>
                    <a:pt x="126969" y="91449"/>
                    <a:pt x="138455" y="94731"/>
                  </a:cubicBezTo>
                  <a:cubicBezTo>
                    <a:pt x="154698" y="99372"/>
                    <a:pt x="171387" y="82697"/>
                    <a:pt x="188150" y="84792"/>
                  </a:cubicBezTo>
                  <a:cubicBezTo>
                    <a:pt x="200003" y="86274"/>
                    <a:pt x="206143" y="102981"/>
                    <a:pt x="217968" y="104670"/>
                  </a:cubicBezTo>
                  <a:cubicBezTo>
                    <a:pt x="277094" y="113117"/>
                    <a:pt x="249575" y="126915"/>
                    <a:pt x="309210" y="130228"/>
                  </a:cubicBezTo>
                  <a:cubicBezTo>
                    <a:pt x="312523" y="140167"/>
                    <a:pt x="399403" y="137019"/>
                    <a:pt x="406811" y="144427"/>
                  </a:cubicBezTo>
                  <a:cubicBezTo>
                    <a:pt x="436920" y="150146"/>
                    <a:pt x="538747" y="154090"/>
                    <a:pt x="577526" y="148923"/>
                  </a:cubicBezTo>
                  <a:cubicBezTo>
                    <a:pt x="587465" y="142297"/>
                    <a:pt x="627733" y="115564"/>
                    <a:pt x="639486" y="113427"/>
                  </a:cubicBezTo>
                  <a:cubicBezTo>
                    <a:pt x="665563" y="108686"/>
                    <a:pt x="926264" y="103014"/>
                    <a:pt x="952768" y="103014"/>
                  </a:cubicBezTo>
                </a:path>
              </a:pathLst>
            </a:custGeom>
            <a:noFill/>
            <a:ln w="44450" cap="flat" cmpd="sng" algn="ctr">
              <a:solidFill>
                <a:srgbClr val="1D0DE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defTabSz="687874"/>
              <a:endParaRPr lang="ru-RU" sz="1300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0" name="Полилиния 49"/>
          <p:cNvSpPr/>
          <p:nvPr/>
        </p:nvSpPr>
        <p:spPr bwMode="auto">
          <a:xfrm>
            <a:off x="6129557" y="1185299"/>
            <a:ext cx="1268482" cy="2874175"/>
          </a:xfrm>
          <a:custGeom>
            <a:avLst/>
            <a:gdLst>
              <a:gd name="connsiteX0" fmla="*/ 1053548 w 1053548"/>
              <a:gd name="connsiteY0" fmla="*/ 0 h 2663687"/>
              <a:gd name="connsiteX1" fmla="*/ 1023730 w 1053548"/>
              <a:gd name="connsiteY1" fmla="*/ 9939 h 2663687"/>
              <a:gd name="connsiteX2" fmla="*/ 964096 w 1053548"/>
              <a:gd name="connsiteY2" fmla="*/ 89452 h 2663687"/>
              <a:gd name="connsiteX3" fmla="*/ 914400 w 1053548"/>
              <a:gd name="connsiteY3" fmla="*/ 139148 h 2663687"/>
              <a:gd name="connsiteX4" fmla="*/ 894522 w 1053548"/>
              <a:gd name="connsiteY4" fmla="*/ 288235 h 2663687"/>
              <a:gd name="connsiteX5" fmla="*/ 884583 w 1053548"/>
              <a:gd name="connsiteY5" fmla="*/ 367748 h 2663687"/>
              <a:gd name="connsiteX6" fmla="*/ 874643 w 1053548"/>
              <a:gd name="connsiteY6" fmla="*/ 397566 h 2663687"/>
              <a:gd name="connsiteX7" fmla="*/ 844826 w 1053548"/>
              <a:gd name="connsiteY7" fmla="*/ 417444 h 2663687"/>
              <a:gd name="connsiteX8" fmla="*/ 824948 w 1053548"/>
              <a:gd name="connsiteY8" fmla="*/ 447261 h 2663687"/>
              <a:gd name="connsiteX9" fmla="*/ 785191 w 1053548"/>
              <a:gd name="connsiteY9" fmla="*/ 487018 h 2663687"/>
              <a:gd name="connsiteX10" fmla="*/ 735496 w 1053548"/>
              <a:gd name="connsiteY10" fmla="*/ 536713 h 2663687"/>
              <a:gd name="connsiteX11" fmla="*/ 655983 w 1053548"/>
              <a:gd name="connsiteY11" fmla="*/ 546652 h 2663687"/>
              <a:gd name="connsiteX12" fmla="*/ 596348 w 1053548"/>
              <a:gd name="connsiteY12" fmla="*/ 576470 h 2663687"/>
              <a:gd name="connsiteX13" fmla="*/ 576469 w 1053548"/>
              <a:gd name="connsiteY13" fmla="*/ 596348 h 2663687"/>
              <a:gd name="connsiteX14" fmla="*/ 546652 w 1053548"/>
              <a:gd name="connsiteY14" fmla="*/ 616226 h 2663687"/>
              <a:gd name="connsiteX15" fmla="*/ 467139 w 1053548"/>
              <a:gd name="connsiteY15" fmla="*/ 685800 h 2663687"/>
              <a:gd name="connsiteX16" fmla="*/ 457200 w 1053548"/>
              <a:gd name="connsiteY16" fmla="*/ 715618 h 2663687"/>
              <a:gd name="connsiteX17" fmla="*/ 447261 w 1053548"/>
              <a:gd name="connsiteY17" fmla="*/ 755374 h 2663687"/>
              <a:gd name="connsiteX18" fmla="*/ 427383 w 1053548"/>
              <a:gd name="connsiteY18" fmla="*/ 785192 h 2663687"/>
              <a:gd name="connsiteX19" fmla="*/ 417443 w 1053548"/>
              <a:gd name="connsiteY19" fmla="*/ 815009 h 2663687"/>
              <a:gd name="connsiteX20" fmla="*/ 377687 w 1053548"/>
              <a:gd name="connsiteY20" fmla="*/ 864705 h 2663687"/>
              <a:gd name="connsiteX21" fmla="*/ 357809 w 1053548"/>
              <a:gd name="connsiteY21" fmla="*/ 924339 h 2663687"/>
              <a:gd name="connsiteX22" fmla="*/ 347869 w 1053548"/>
              <a:gd name="connsiteY22" fmla="*/ 974035 h 2663687"/>
              <a:gd name="connsiteX23" fmla="*/ 308113 w 1053548"/>
              <a:gd name="connsiteY23" fmla="*/ 1023731 h 2663687"/>
              <a:gd name="connsiteX24" fmla="*/ 268356 w 1053548"/>
              <a:gd name="connsiteY24" fmla="*/ 1073426 h 2663687"/>
              <a:gd name="connsiteX25" fmla="*/ 258417 w 1053548"/>
              <a:gd name="connsiteY25" fmla="*/ 1103244 h 2663687"/>
              <a:gd name="connsiteX26" fmla="*/ 238539 w 1053548"/>
              <a:gd name="connsiteY26" fmla="*/ 1133061 h 2663687"/>
              <a:gd name="connsiteX27" fmla="*/ 278296 w 1053548"/>
              <a:gd name="connsiteY27" fmla="*/ 1232452 h 2663687"/>
              <a:gd name="connsiteX28" fmla="*/ 308113 w 1053548"/>
              <a:gd name="connsiteY28" fmla="*/ 1222513 h 2663687"/>
              <a:gd name="connsiteX29" fmla="*/ 397565 w 1053548"/>
              <a:gd name="connsiteY29" fmla="*/ 1242392 h 2663687"/>
              <a:gd name="connsiteX30" fmla="*/ 467139 w 1053548"/>
              <a:gd name="connsiteY30" fmla="*/ 1252331 h 2663687"/>
              <a:gd name="connsiteX31" fmla="*/ 536713 w 1053548"/>
              <a:gd name="connsiteY31" fmla="*/ 1252331 h 2663687"/>
              <a:gd name="connsiteX32" fmla="*/ 546652 w 1053548"/>
              <a:gd name="connsiteY32" fmla="*/ 1302026 h 2663687"/>
              <a:gd name="connsiteX33" fmla="*/ 576469 w 1053548"/>
              <a:gd name="connsiteY33" fmla="*/ 1361661 h 2663687"/>
              <a:gd name="connsiteX34" fmla="*/ 566530 w 1053548"/>
              <a:gd name="connsiteY34" fmla="*/ 1421296 h 2663687"/>
              <a:gd name="connsiteX35" fmla="*/ 487017 w 1053548"/>
              <a:gd name="connsiteY35" fmla="*/ 1451113 h 2663687"/>
              <a:gd name="connsiteX36" fmla="*/ 467139 w 1053548"/>
              <a:gd name="connsiteY36" fmla="*/ 1470992 h 2663687"/>
              <a:gd name="connsiteX37" fmla="*/ 447261 w 1053548"/>
              <a:gd name="connsiteY37" fmla="*/ 1500809 h 2663687"/>
              <a:gd name="connsiteX38" fmla="*/ 387626 w 1053548"/>
              <a:gd name="connsiteY38" fmla="*/ 1540566 h 2663687"/>
              <a:gd name="connsiteX39" fmla="*/ 188843 w 1053548"/>
              <a:gd name="connsiteY39" fmla="*/ 1560444 h 2663687"/>
              <a:gd name="connsiteX40" fmla="*/ 168965 w 1053548"/>
              <a:gd name="connsiteY40" fmla="*/ 1679713 h 2663687"/>
              <a:gd name="connsiteX41" fmla="*/ 139148 w 1053548"/>
              <a:gd name="connsiteY41" fmla="*/ 1749287 h 2663687"/>
              <a:gd name="connsiteX42" fmla="*/ 129209 w 1053548"/>
              <a:gd name="connsiteY42" fmla="*/ 1779105 h 2663687"/>
              <a:gd name="connsiteX43" fmla="*/ 79513 w 1053548"/>
              <a:gd name="connsiteY43" fmla="*/ 1818861 h 2663687"/>
              <a:gd name="connsiteX44" fmla="*/ 69574 w 1053548"/>
              <a:gd name="connsiteY44" fmla="*/ 1868557 h 2663687"/>
              <a:gd name="connsiteX45" fmla="*/ 29817 w 1053548"/>
              <a:gd name="connsiteY45" fmla="*/ 1918252 h 2663687"/>
              <a:gd name="connsiteX46" fmla="*/ 9939 w 1053548"/>
              <a:gd name="connsiteY46" fmla="*/ 1977887 h 2663687"/>
              <a:gd name="connsiteX47" fmla="*/ 0 w 1053548"/>
              <a:gd name="connsiteY47" fmla="*/ 2007705 h 2663687"/>
              <a:gd name="connsiteX48" fmla="*/ 9939 w 1053548"/>
              <a:gd name="connsiteY48" fmla="*/ 2047461 h 2663687"/>
              <a:gd name="connsiteX49" fmla="*/ 19878 w 1053548"/>
              <a:gd name="connsiteY49" fmla="*/ 2077279 h 2663687"/>
              <a:gd name="connsiteX50" fmla="*/ 39756 w 1053548"/>
              <a:gd name="connsiteY50" fmla="*/ 2196548 h 2663687"/>
              <a:gd name="connsiteX51" fmla="*/ 29817 w 1053548"/>
              <a:gd name="connsiteY51" fmla="*/ 2266122 h 2663687"/>
              <a:gd name="connsiteX52" fmla="*/ 19878 w 1053548"/>
              <a:gd name="connsiteY52" fmla="*/ 2295939 h 2663687"/>
              <a:gd name="connsiteX53" fmla="*/ 49696 w 1053548"/>
              <a:gd name="connsiteY53" fmla="*/ 2305879 h 2663687"/>
              <a:gd name="connsiteX54" fmla="*/ 129209 w 1053548"/>
              <a:gd name="connsiteY54" fmla="*/ 2335696 h 2663687"/>
              <a:gd name="connsiteX55" fmla="*/ 119269 w 1053548"/>
              <a:gd name="connsiteY55" fmla="*/ 2385392 h 2663687"/>
              <a:gd name="connsiteX56" fmla="*/ 99391 w 1053548"/>
              <a:gd name="connsiteY56" fmla="*/ 2524539 h 2663687"/>
              <a:gd name="connsiteX57" fmla="*/ 109330 w 1053548"/>
              <a:gd name="connsiteY57" fmla="*/ 2554357 h 2663687"/>
              <a:gd name="connsiteX58" fmla="*/ 129209 w 1053548"/>
              <a:gd name="connsiteY58" fmla="*/ 2574235 h 2663687"/>
              <a:gd name="connsiteX59" fmla="*/ 159026 w 1053548"/>
              <a:gd name="connsiteY59" fmla="*/ 2594113 h 2663687"/>
              <a:gd name="connsiteX60" fmla="*/ 248478 w 1053548"/>
              <a:gd name="connsiteY60" fmla="*/ 2613992 h 2663687"/>
              <a:gd name="connsiteX61" fmla="*/ 268356 w 1053548"/>
              <a:gd name="connsiteY61" fmla="*/ 2663687 h 2663687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7139 w 1053548"/>
              <a:gd name="connsiteY36" fmla="*/ 1470992 h 2714318"/>
              <a:gd name="connsiteX37" fmla="*/ 447261 w 1053548"/>
              <a:gd name="connsiteY37" fmla="*/ 1500809 h 2714318"/>
              <a:gd name="connsiteX38" fmla="*/ 387626 w 1053548"/>
              <a:gd name="connsiteY38" fmla="*/ 1540566 h 2714318"/>
              <a:gd name="connsiteX39" fmla="*/ 188843 w 1053548"/>
              <a:gd name="connsiteY39" fmla="*/ 1560444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79513 w 1053548"/>
              <a:gd name="connsiteY43" fmla="*/ 1818861 h 2714318"/>
              <a:gd name="connsiteX44" fmla="*/ 69574 w 1053548"/>
              <a:gd name="connsiteY44" fmla="*/ 1868557 h 2714318"/>
              <a:gd name="connsiteX45" fmla="*/ 29817 w 1053548"/>
              <a:gd name="connsiteY45" fmla="*/ 1918252 h 2714318"/>
              <a:gd name="connsiteX46" fmla="*/ 9939 w 1053548"/>
              <a:gd name="connsiteY46" fmla="*/ 1977887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29209 w 1053548"/>
              <a:gd name="connsiteY54" fmla="*/ 2335696 h 2714318"/>
              <a:gd name="connsiteX55" fmla="*/ 119269 w 1053548"/>
              <a:gd name="connsiteY55" fmla="*/ 2385392 h 2714318"/>
              <a:gd name="connsiteX56" fmla="*/ 99391 w 1053548"/>
              <a:gd name="connsiteY56" fmla="*/ 2524539 h 2714318"/>
              <a:gd name="connsiteX57" fmla="*/ 109330 w 1053548"/>
              <a:gd name="connsiteY57" fmla="*/ 2554357 h 2714318"/>
              <a:gd name="connsiteX58" fmla="*/ 129209 w 1053548"/>
              <a:gd name="connsiteY58" fmla="*/ 2574235 h 2714318"/>
              <a:gd name="connsiteX59" fmla="*/ 159026 w 1053548"/>
              <a:gd name="connsiteY59" fmla="*/ 2594113 h 2714318"/>
              <a:gd name="connsiteX60" fmla="*/ 248478 w 1053548"/>
              <a:gd name="connsiteY60" fmla="*/ 2613992 h 2714318"/>
              <a:gd name="connsiteX61" fmla="*/ 211458 w 1053548"/>
              <a:gd name="connsiteY61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7139 w 1053548"/>
              <a:gd name="connsiteY36" fmla="*/ 1470992 h 2714318"/>
              <a:gd name="connsiteX37" fmla="*/ 447261 w 1053548"/>
              <a:gd name="connsiteY37" fmla="*/ 1500809 h 2714318"/>
              <a:gd name="connsiteX38" fmla="*/ 387626 w 1053548"/>
              <a:gd name="connsiteY38" fmla="*/ 1540566 h 2714318"/>
              <a:gd name="connsiteX39" fmla="*/ 188843 w 1053548"/>
              <a:gd name="connsiteY39" fmla="*/ 1560444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79513 w 1053548"/>
              <a:gd name="connsiteY43" fmla="*/ 1818861 h 2714318"/>
              <a:gd name="connsiteX44" fmla="*/ 69574 w 1053548"/>
              <a:gd name="connsiteY44" fmla="*/ 1868557 h 2714318"/>
              <a:gd name="connsiteX45" fmla="*/ 29817 w 1053548"/>
              <a:gd name="connsiteY45" fmla="*/ 1918252 h 2714318"/>
              <a:gd name="connsiteX46" fmla="*/ 9939 w 1053548"/>
              <a:gd name="connsiteY46" fmla="*/ 1977887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29209 w 1053548"/>
              <a:gd name="connsiteY54" fmla="*/ 2335696 h 2714318"/>
              <a:gd name="connsiteX55" fmla="*/ 119269 w 1053548"/>
              <a:gd name="connsiteY55" fmla="*/ 2385392 h 2714318"/>
              <a:gd name="connsiteX56" fmla="*/ 99391 w 1053548"/>
              <a:gd name="connsiteY56" fmla="*/ 2524539 h 2714318"/>
              <a:gd name="connsiteX57" fmla="*/ 109330 w 1053548"/>
              <a:gd name="connsiteY57" fmla="*/ 2554357 h 2714318"/>
              <a:gd name="connsiteX58" fmla="*/ 129209 w 1053548"/>
              <a:gd name="connsiteY58" fmla="*/ 2574235 h 2714318"/>
              <a:gd name="connsiteX59" fmla="*/ 159026 w 1053548"/>
              <a:gd name="connsiteY59" fmla="*/ 2594113 h 2714318"/>
              <a:gd name="connsiteX60" fmla="*/ 164368 w 1053548"/>
              <a:gd name="connsiteY60" fmla="*/ 2653372 h 2714318"/>
              <a:gd name="connsiteX61" fmla="*/ 211458 w 1053548"/>
              <a:gd name="connsiteY61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7139 w 1053548"/>
              <a:gd name="connsiteY36" fmla="*/ 1470992 h 2714318"/>
              <a:gd name="connsiteX37" fmla="*/ 447261 w 1053548"/>
              <a:gd name="connsiteY37" fmla="*/ 1500809 h 2714318"/>
              <a:gd name="connsiteX38" fmla="*/ 387626 w 1053548"/>
              <a:gd name="connsiteY38" fmla="*/ 1540566 h 2714318"/>
              <a:gd name="connsiteX39" fmla="*/ 188843 w 1053548"/>
              <a:gd name="connsiteY39" fmla="*/ 1560444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79513 w 1053548"/>
              <a:gd name="connsiteY43" fmla="*/ 1818861 h 2714318"/>
              <a:gd name="connsiteX44" fmla="*/ 69574 w 1053548"/>
              <a:gd name="connsiteY44" fmla="*/ 1868557 h 2714318"/>
              <a:gd name="connsiteX45" fmla="*/ 29817 w 1053548"/>
              <a:gd name="connsiteY45" fmla="*/ 1918252 h 2714318"/>
              <a:gd name="connsiteX46" fmla="*/ 9939 w 1053548"/>
              <a:gd name="connsiteY46" fmla="*/ 1977887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29209 w 1053548"/>
              <a:gd name="connsiteY54" fmla="*/ 2335696 h 2714318"/>
              <a:gd name="connsiteX55" fmla="*/ 119269 w 1053548"/>
              <a:gd name="connsiteY55" fmla="*/ 2385392 h 2714318"/>
              <a:gd name="connsiteX56" fmla="*/ 99391 w 1053548"/>
              <a:gd name="connsiteY56" fmla="*/ 2524539 h 2714318"/>
              <a:gd name="connsiteX57" fmla="*/ 109330 w 1053548"/>
              <a:gd name="connsiteY57" fmla="*/ 2554357 h 2714318"/>
              <a:gd name="connsiteX58" fmla="*/ 159026 w 1053548"/>
              <a:gd name="connsiteY58" fmla="*/ 2594113 h 2714318"/>
              <a:gd name="connsiteX59" fmla="*/ 164368 w 1053548"/>
              <a:gd name="connsiteY59" fmla="*/ 2653372 h 2714318"/>
              <a:gd name="connsiteX60" fmla="*/ 211458 w 1053548"/>
              <a:gd name="connsiteY60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7139 w 1053548"/>
              <a:gd name="connsiteY36" fmla="*/ 1470992 h 2714318"/>
              <a:gd name="connsiteX37" fmla="*/ 447261 w 1053548"/>
              <a:gd name="connsiteY37" fmla="*/ 1500809 h 2714318"/>
              <a:gd name="connsiteX38" fmla="*/ 387626 w 1053548"/>
              <a:gd name="connsiteY38" fmla="*/ 1540566 h 2714318"/>
              <a:gd name="connsiteX39" fmla="*/ 188843 w 1053548"/>
              <a:gd name="connsiteY39" fmla="*/ 1560444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79513 w 1053548"/>
              <a:gd name="connsiteY43" fmla="*/ 1818861 h 2714318"/>
              <a:gd name="connsiteX44" fmla="*/ 69574 w 1053548"/>
              <a:gd name="connsiteY44" fmla="*/ 1868557 h 2714318"/>
              <a:gd name="connsiteX45" fmla="*/ 29817 w 1053548"/>
              <a:gd name="connsiteY45" fmla="*/ 1918252 h 2714318"/>
              <a:gd name="connsiteX46" fmla="*/ 9939 w 1053548"/>
              <a:gd name="connsiteY46" fmla="*/ 1977887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29209 w 1053548"/>
              <a:gd name="connsiteY54" fmla="*/ 2335696 h 2714318"/>
              <a:gd name="connsiteX55" fmla="*/ 119269 w 1053548"/>
              <a:gd name="connsiteY55" fmla="*/ 2385392 h 2714318"/>
              <a:gd name="connsiteX56" fmla="*/ 99391 w 1053548"/>
              <a:gd name="connsiteY56" fmla="*/ 2524539 h 2714318"/>
              <a:gd name="connsiteX57" fmla="*/ 159026 w 1053548"/>
              <a:gd name="connsiteY57" fmla="*/ 2594113 h 2714318"/>
              <a:gd name="connsiteX58" fmla="*/ 164368 w 1053548"/>
              <a:gd name="connsiteY58" fmla="*/ 2653372 h 2714318"/>
              <a:gd name="connsiteX59" fmla="*/ 211458 w 1053548"/>
              <a:gd name="connsiteY59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7139 w 1053548"/>
              <a:gd name="connsiteY36" fmla="*/ 1470992 h 2714318"/>
              <a:gd name="connsiteX37" fmla="*/ 447261 w 1053548"/>
              <a:gd name="connsiteY37" fmla="*/ 1500809 h 2714318"/>
              <a:gd name="connsiteX38" fmla="*/ 387626 w 1053548"/>
              <a:gd name="connsiteY38" fmla="*/ 1540566 h 2714318"/>
              <a:gd name="connsiteX39" fmla="*/ 188843 w 1053548"/>
              <a:gd name="connsiteY39" fmla="*/ 1560444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79513 w 1053548"/>
              <a:gd name="connsiteY43" fmla="*/ 1818861 h 2714318"/>
              <a:gd name="connsiteX44" fmla="*/ 69574 w 1053548"/>
              <a:gd name="connsiteY44" fmla="*/ 1868557 h 2714318"/>
              <a:gd name="connsiteX45" fmla="*/ 29817 w 1053548"/>
              <a:gd name="connsiteY45" fmla="*/ 1918252 h 2714318"/>
              <a:gd name="connsiteX46" fmla="*/ 9939 w 1053548"/>
              <a:gd name="connsiteY46" fmla="*/ 1977887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29209 w 1053548"/>
              <a:gd name="connsiteY54" fmla="*/ 2335696 h 2714318"/>
              <a:gd name="connsiteX55" fmla="*/ 119269 w 1053548"/>
              <a:gd name="connsiteY55" fmla="*/ 2385392 h 2714318"/>
              <a:gd name="connsiteX56" fmla="*/ 126603 w 1053548"/>
              <a:gd name="connsiteY56" fmla="*/ 2524539 h 2714318"/>
              <a:gd name="connsiteX57" fmla="*/ 159026 w 1053548"/>
              <a:gd name="connsiteY57" fmla="*/ 2594113 h 2714318"/>
              <a:gd name="connsiteX58" fmla="*/ 164368 w 1053548"/>
              <a:gd name="connsiteY58" fmla="*/ 2653372 h 2714318"/>
              <a:gd name="connsiteX59" fmla="*/ 211458 w 1053548"/>
              <a:gd name="connsiteY59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7139 w 1053548"/>
              <a:gd name="connsiteY36" fmla="*/ 1470992 h 2714318"/>
              <a:gd name="connsiteX37" fmla="*/ 447261 w 1053548"/>
              <a:gd name="connsiteY37" fmla="*/ 1500809 h 2714318"/>
              <a:gd name="connsiteX38" fmla="*/ 387626 w 1053548"/>
              <a:gd name="connsiteY38" fmla="*/ 1540566 h 2714318"/>
              <a:gd name="connsiteX39" fmla="*/ 188843 w 1053548"/>
              <a:gd name="connsiteY39" fmla="*/ 1560444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79513 w 1053548"/>
              <a:gd name="connsiteY43" fmla="*/ 1818861 h 2714318"/>
              <a:gd name="connsiteX44" fmla="*/ 69574 w 1053548"/>
              <a:gd name="connsiteY44" fmla="*/ 1868557 h 2714318"/>
              <a:gd name="connsiteX45" fmla="*/ 29817 w 1053548"/>
              <a:gd name="connsiteY45" fmla="*/ 1918252 h 2714318"/>
              <a:gd name="connsiteX46" fmla="*/ 9939 w 1053548"/>
              <a:gd name="connsiteY46" fmla="*/ 1977887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1926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7139 w 1053548"/>
              <a:gd name="connsiteY36" fmla="*/ 1470992 h 2714318"/>
              <a:gd name="connsiteX37" fmla="*/ 447261 w 1053548"/>
              <a:gd name="connsiteY37" fmla="*/ 1500809 h 2714318"/>
              <a:gd name="connsiteX38" fmla="*/ 387626 w 1053548"/>
              <a:gd name="connsiteY38" fmla="*/ 1540566 h 2714318"/>
              <a:gd name="connsiteX39" fmla="*/ 188843 w 1053548"/>
              <a:gd name="connsiteY39" fmla="*/ 1560444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79513 w 1053548"/>
              <a:gd name="connsiteY43" fmla="*/ 1818861 h 2714318"/>
              <a:gd name="connsiteX44" fmla="*/ 69574 w 1053548"/>
              <a:gd name="connsiteY44" fmla="*/ 1868557 h 2714318"/>
              <a:gd name="connsiteX45" fmla="*/ 29817 w 1053548"/>
              <a:gd name="connsiteY45" fmla="*/ 1918252 h 2714318"/>
              <a:gd name="connsiteX46" fmla="*/ 9939 w 1053548"/>
              <a:gd name="connsiteY46" fmla="*/ 1977887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7139 w 1053548"/>
              <a:gd name="connsiteY36" fmla="*/ 1470992 h 2714318"/>
              <a:gd name="connsiteX37" fmla="*/ 447261 w 1053548"/>
              <a:gd name="connsiteY37" fmla="*/ 1500809 h 2714318"/>
              <a:gd name="connsiteX38" fmla="*/ 387626 w 1053548"/>
              <a:gd name="connsiteY38" fmla="*/ 1540566 h 2714318"/>
              <a:gd name="connsiteX39" fmla="*/ 188843 w 1053548"/>
              <a:gd name="connsiteY39" fmla="*/ 1560444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79513 w 1053548"/>
              <a:gd name="connsiteY43" fmla="*/ 1818861 h 2714318"/>
              <a:gd name="connsiteX44" fmla="*/ 69574 w 1053548"/>
              <a:gd name="connsiteY44" fmla="*/ 1868557 h 2714318"/>
              <a:gd name="connsiteX45" fmla="*/ 29817 w 1053548"/>
              <a:gd name="connsiteY45" fmla="*/ 1918252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7139 w 1053548"/>
              <a:gd name="connsiteY36" fmla="*/ 1470992 h 2714318"/>
              <a:gd name="connsiteX37" fmla="*/ 447261 w 1053548"/>
              <a:gd name="connsiteY37" fmla="*/ 1500809 h 2714318"/>
              <a:gd name="connsiteX38" fmla="*/ 387626 w 1053548"/>
              <a:gd name="connsiteY38" fmla="*/ 1540566 h 2714318"/>
              <a:gd name="connsiteX39" fmla="*/ 188843 w 1053548"/>
              <a:gd name="connsiteY39" fmla="*/ 1560444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79513 w 1053548"/>
              <a:gd name="connsiteY43" fmla="*/ 1818861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7139 w 1053548"/>
              <a:gd name="connsiteY36" fmla="*/ 1470992 h 2714318"/>
              <a:gd name="connsiteX37" fmla="*/ 447261 w 1053548"/>
              <a:gd name="connsiteY37" fmla="*/ 1500809 h 2714318"/>
              <a:gd name="connsiteX38" fmla="*/ 387626 w 1053548"/>
              <a:gd name="connsiteY38" fmla="*/ 1540566 h 2714318"/>
              <a:gd name="connsiteX39" fmla="*/ 188843 w 1053548"/>
              <a:gd name="connsiteY39" fmla="*/ 1560444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7139 w 1053548"/>
              <a:gd name="connsiteY36" fmla="*/ 1470992 h 2714318"/>
              <a:gd name="connsiteX37" fmla="*/ 447261 w 1053548"/>
              <a:gd name="connsiteY37" fmla="*/ 1500809 h 2714318"/>
              <a:gd name="connsiteX38" fmla="*/ 387626 w 1053548"/>
              <a:gd name="connsiteY38" fmla="*/ 1540566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7139 w 1053548"/>
              <a:gd name="connsiteY36" fmla="*/ 1470992 h 2714318"/>
              <a:gd name="connsiteX37" fmla="*/ 447261 w 1053548"/>
              <a:gd name="connsiteY37" fmla="*/ 1500809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7139 w 1053548"/>
              <a:gd name="connsiteY36" fmla="*/ 1470992 h 2714318"/>
              <a:gd name="connsiteX37" fmla="*/ 447261 w 1053548"/>
              <a:gd name="connsiteY37" fmla="*/ 1500809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7139 w 1053548"/>
              <a:gd name="connsiteY36" fmla="*/ 1470992 h 2714318"/>
              <a:gd name="connsiteX37" fmla="*/ 447261 w 1053548"/>
              <a:gd name="connsiteY37" fmla="*/ 1500809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7139 w 1053548"/>
              <a:gd name="connsiteY36" fmla="*/ 1470992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487017 w 1053548"/>
              <a:gd name="connsiteY35" fmla="*/ 1451113 h 2714318"/>
              <a:gd name="connsiteX36" fmla="*/ 469613 w 1053548"/>
              <a:gd name="connsiteY36" fmla="*/ 1518810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66530 w 1053548"/>
              <a:gd name="connsiteY34" fmla="*/ 1421296 h 2714318"/>
              <a:gd name="connsiteX35" fmla="*/ 509282 w 1053548"/>
              <a:gd name="connsiteY35" fmla="*/ 1490493 h 2714318"/>
              <a:gd name="connsiteX36" fmla="*/ 469613 w 1053548"/>
              <a:gd name="connsiteY36" fmla="*/ 1518810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76469 w 1053548"/>
              <a:gd name="connsiteY33" fmla="*/ 1361661 h 2714318"/>
              <a:gd name="connsiteX34" fmla="*/ 554161 w 1053548"/>
              <a:gd name="connsiteY34" fmla="*/ 1424109 h 2714318"/>
              <a:gd name="connsiteX35" fmla="*/ 509282 w 1053548"/>
              <a:gd name="connsiteY35" fmla="*/ 1490493 h 2714318"/>
              <a:gd name="connsiteX36" fmla="*/ 469613 w 1053548"/>
              <a:gd name="connsiteY36" fmla="*/ 1518810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46652 w 1053548"/>
              <a:gd name="connsiteY32" fmla="*/ 1302026 h 2714318"/>
              <a:gd name="connsiteX33" fmla="*/ 546783 w 1053548"/>
              <a:gd name="connsiteY33" fmla="*/ 1367287 h 2714318"/>
              <a:gd name="connsiteX34" fmla="*/ 554161 w 1053548"/>
              <a:gd name="connsiteY34" fmla="*/ 1424109 h 2714318"/>
              <a:gd name="connsiteX35" fmla="*/ 509282 w 1053548"/>
              <a:gd name="connsiteY35" fmla="*/ 1490493 h 2714318"/>
              <a:gd name="connsiteX36" fmla="*/ 469613 w 1053548"/>
              <a:gd name="connsiteY36" fmla="*/ 1518810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536713 w 1053548"/>
              <a:gd name="connsiteY31" fmla="*/ 1252331 h 2714318"/>
              <a:gd name="connsiteX32" fmla="*/ 504597 w 1053548"/>
              <a:gd name="connsiteY32" fmla="*/ 1332967 h 2714318"/>
              <a:gd name="connsiteX33" fmla="*/ 546783 w 1053548"/>
              <a:gd name="connsiteY33" fmla="*/ 1367287 h 2714318"/>
              <a:gd name="connsiteX34" fmla="*/ 554161 w 1053548"/>
              <a:gd name="connsiteY34" fmla="*/ 1424109 h 2714318"/>
              <a:gd name="connsiteX35" fmla="*/ 509282 w 1053548"/>
              <a:gd name="connsiteY35" fmla="*/ 1490493 h 2714318"/>
              <a:gd name="connsiteX36" fmla="*/ 469613 w 1053548"/>
              <a:gd name="connsiteY36" fmla="*/ 1518810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67139 w 1053548"/>
              <a:gd name="connsiteY30" fmla="*/ 1252331 h 2714318"/>
              <a:gd name="connsiteX31" fmla="*/ 467446 w 1053548"/>
              <a:gd name="connsiteY31" fmla="*/ 1294523 h 2714318"/>
              <a:gd name="connsiteX32" fmla="*/ 504597 w 1053548"/>
              <a:gd name="connsiteY32" fmla="*/ 1332967 h 2714318"/>
              <a:gd name="connsiteX33" fmla="*/ 546783 w 1053548"/>
              <a:gd name="connsiteY33" fmla="*/ 1367287 h 2714318"/>
              <a:gd name="connsiteX34" fmla="*/ 554161 w 1053548"/>
              <a:gd name="connsiteY34" fmla="*/ 1424109 h 2714318"/>
              <a:gd name="connsiteX35" fmla="*/ 509282 w 1053548"/>
              <a:gd name="connsiteY35" fmla="*/ 1490493 h 2714318"/>
              <a:gd name="connsiteX36" fmla="*/ 469613 w 1053548"/>
              <a:gd name="connsiteY36" fmla="*/ 1518810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97565 w 1053548"/>
              <a:gd name="connsiteY29" fmla="*/ 1242392 h 2714318"/>
              <a:gd name="connsiteX30" fmla="*/ 422610 w 1053548"/>
              <a:gd name="connsiteY30" fmla="*/ 1274834 h 2714318"/>
              <a:gd name="connsiteX31" fmla="*/ 467446 w 1053548"/>
              <a:gd name="connsiteY31" fmla="*/ 1294523 h 2714318"/>
              <a:gd name="connsiteX32" fmla="*/ 504597 w 1053548"/>
              <a:gd name="connsiteY32" fmla="*/ 1332967 h 2714318"/>
              <a:gd name="connsiteX33" fmla="*/ 546783 w 1053548"/>
              <a:gd name="connsiteY33" fmla="*/ 1367287 h 2714318"/>
              <a:gd name="connsiteX34" fmla="*/ 554161 w 1053548"/>
              <a:gd name="connsiteY34" fmla="*/ 1424109 h 2714318"/>
              <a:gd name="connsiteX35" fmla="*/ 509282 w 1053548"/>
              <a:gd name="connsiteY35" fmla="*/ 1490493 h 2714318"/>
              <a:gd name="connsiteX36" fmla="*/ 469613 w 1053548"/>
              <a:gd name="connsiteY36" fmla="*/ 1518810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308113 w 1053548"/>
              <a:gd name="connsiteY28" fmla="*/ 1222513 h 2714318"/>
              <a:gd name="connsiteX29" fmla="*/ 345614 w 1053548"/>
              <a:gd name="connsiteY29" fmla="*/ 1264895 h 2714318"/>
              <a:gd name="connsiteX30" fmla="*/ 422610 w 1053548"/>
              <a:gd name="connsiteY30" fmla="*/ 1274834 h 2714318"/>
              <a:gd name="connsiteX31" fmla="*/ 467446 w 1053548"/>
              <a:gd name="connsiteY31" fmla="*/ 1294523 h 2714318"/>
              <a:gd name="connsiteX32" fmla="*/ 504597 w 1053548"/>
              <a:gd name="connsiteY32" fmla="*/ 1332967 h 2714318"/>
              <a:gd name="connsiteX33" fmla="*/ 546783 w 1053548"/>
              <a:gd name="connsiteY33" fmla="*/ 1367287 h 2714318"/>
              <a:gd name="connsiteX34" fmla="*/ 554161 w 1053548"/>
              <a:gd name="connsiteY34" fmla="*/ 1424109 h 2714318"/>
              <a:gd name="connsiteX35" fmla="*/ 509282 w 1053548"/>
              <a:gd name="connsiteY35" fmla="*/ 1490493 h 2714318"/>
              <a:gd name="connsiteX36" fmla="*/ 469613 w 1053548"/>
              <a:gd name="connsiteY36" fmla="*/ 1518810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38539 w 1053548"/>
              <a:gd name="connsiteY26" fmla="*/ 1133061 h 2714318"/>
              <a:gd name="connsiteX27" fmla="*/ 278296 w 1053548"/>
              <a:gd name="connsiteY27" fmla="*/ 1232452 h 2714318"/>
              <a:gd name="connsiteX28" fmla="*/ 290796 w 1053548"/>
              <a:gd name="connsiteY28" fmla="*/ 1253454 h 2714318"/>
              <a:gd name="connsiteX29" fmla="*/ 345614 w 1053548"/>
              <a:gd name="connsiteY29" fmla="*/ 1264895 h 2714318"/>
              <a:gd name="connsiteX30" fmla="*/ 422610 w 1053548"/>
              <a:gd name="connsiteY30" fmla="*/ 1274834 h 2714318"/>
              <a:gd name="connsiteX31" fmla="*/ 467446 w 1053548"/>
              <a:gd name="connsiteY31" fmla="*/ 1294523 h 2714318"/>
              <a:gd name="connsiteX32" fmla="*/ 504597 w 1053548"/>
              <a:gd name="connsiteY32" fmla="*/ 1332967 h 2714318"/>
              <a:gd name="connsiteX33" fmla="*/ 546783 w 1053548"/>
              <a:gd name="connsiteY33" fmla="*/ 1367287 h 2714318"/>
              <a:gd name="connsiteX34" fmla="*/ 554161 w 1053548"/>
              <a:gd name="connsiteY34" fmla="*/ 1424109 h 2714318"/>
              <a:gd name="connsiteX35" fmla="*/ 509282 w 1053548"/>
              <a:gd name="connsiteY35" fmla="*/ 1490493 h 2714318"/>
              <a:gd name="connsiteX36" fmla="*/ 469613 w 1053548"/>
              <a:gd name="connsiteY36" fmla="*/ 1518810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58417 w 1053548"/>
              <a:gd name="connsiteY25" fmla="*/ 1103244 h 2714318"/>
              <a:gd name="connsiteX26" fmla="*/ 260804 w 1053548"/>
              <a:gd name="connsiteY26" fmla="*/ 1144313 h 2714318"/>
              <a:gd name="connsiteX27" fmla="*/ 278296 w 1053548"/>
              <a:gd name="connsiteY27" fmla="*/ 1232452 h 2714318"/>
              <a:gd name="connsiteX28" fmla="*/ 290796 w 1053548"/>
              <a:gd name="connsiteY28" fmla="*/ 1253454 h 2714318"/>
              <a:gd name="connsiteX29" fmla="*/ 345614 w 1053548"/>
              <a:gd name="connsiteY29" fmla="*/ 1264895 h 2714318"/>
              <a:gd name="connsiteX30" fmla="*/ 422610 w 1053548"/>
              <a:gd name="connsiteY30" fmla="*/ 1274834 h 2714318"/>
              <a:gd name="connsiteX31" fmla="*/ 467446 w 1053548"/>
              <a:gd name="connsiteY31" fmla="*/ 1294523 h 2714318"/>
              <a:gd name="connsiteX32" fmla="*/ 504597 w 1053548"/>
              <a:gd name="connsiteY32" fmla="*/ 1332967 h 2714318"/>
              <a:gd name="connsiteX33" fmla="*/ 546783 w 1053548"/>
              <a:gd name="connsiteY33" fmla="*/ 1367287 h 2714318"/>
              <a:gd name="connsiteX34" fmla="*/ 554161 w 1053548"/>
              <a:gd name="connsiteY34" fmla="*/ 1424109 h 2714318"/>
              <a:gd name="connsiteX35" fmla="*/ 509282 w 1053548"/>
              <a:gd name="connsiteY35" fmla="*/ 1490493 h 2714318"/>
              <a:gd name="connsiteX36" fmla="*/ 469613 w 1053548"/>
              <a:gd name="connsiteY36" fmla="*/ 1518810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68356 w 1053548"/>
              <a:gd name="connsiteY24" fmla="*/ 1073426 h 2714318"/>
              <a:gd name="connsiteX25" fmla="*/ 273260 w 1053548"/>
              <a:gd name="connsiteY25" fmla="*/ 1103245 h 2714318"/>
              <a:gd name="connsiteX26" fmla="*/ 260804 w 1053548"/>
              <a:gd name="connsiteY26" fmla="*/ 1144313 h 2714318"/>
              <a:gd name="connsiteX27" fmla="*/ 278296 w 1053548"/>
              <a:gd name="connsiteY27" fmla="*/ 1232452 h 2714318"/>
              <a:gd name="connsiteX28" fmla="*/ 290796 w 1053548"/>
              <a:gd name="connsiteY28" fmla="*/ 1253454 h 2714318"/>
              <a:gd name="connsiteX29" fmla="*/ 345614 w 1053548"/>
              <a:gd name="connsiteY29" fmla="*/ 1264895 h 2714318"/>
              <a:gd name="connsiteX30" fmla="*/ 422610 w 1053548"/>
              <a:gd name="connsiteY30" fmla="*/ 1274834 h 2714318"/>
              <a:gd name="connsiteX31" fmla="*/ 467446 w 1053548"/>
              <a:gd name="connsiteY31" fmla="*/ 1294523 h 2714318"/>
              <a:gd name="connsiteX32" fmla="*/ 504597 w 1053548"/>
              <a:gd name="connsiteY32" fmla="*/ 1332967 h 2714318"/>
              <a:gd name="connsiteX33" fmla="*/ 546783 w 1053548"/>
              <a:gd name="connsiteY33" fmla="*/ 1367287 h 2714318"/>
              <a:gd name="connsiteX34" fmla="*/ 554161 w 1053548"/>
              <a:gd name="connsiteY34" fmla="*/ 1424109 h 2714318"/>
              <a:gd name="connsiteX35" fmla="*/ 509282 w 1053548"/>
              <a:gd name="connsiteY35" fmla="*/ 1490493 h 2714318"/>
              <a:gd name="connsiteX36" fmla="*/ 469613 w 1053548"/>
              <a:gd name="connsiteY36" fmla="*/ 1518810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35496 w 1053548"/>
              <a:gd name="connsiteY10" fmla="*/ 536713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85672 w 1053548"/>
              <a:gd name="connsiteY24" fmla="*/ 1073427 h 2714318"/>
              <a:gd name="connsiteX25" fmla="*/ 273260 w 1053548"/>
              <a:gd name="connsiteY25" fmla="*/ 1103245 h 2714318"/>
              <a:gd name="connsiteX26" fmla="*/ 260804 w 1053548"/>
              <a:gd name="connsiteY26" fmla="*/ 1144313 h 2714318"/>
              <a:gd name="connsiteX27" fmla="*/ 278296 w 1053548"/>
              <a:gd name="connsiteY27" fmla="*/ 1232452 h 2714318"/>
              <a:gd name="connsiteX28" fmla="*/ 290796 w 1053548"/>
              <a:gd name="connsiteY28" fmla="*/ 1253454 h 2714318"/>
              <a:gd name="connsiteX29" fmla="*/ 345614 w 1053548"/>
              <a:gd name="connsiteY29" fmla="*/ 1264895 h 2714318"/>
              <a:gd name="connsiteX30" fmla="*/ 422610 w 1053548"/>
              <a:gd name="connsiteY30" fmla="*/ 1274834 h 2714318"/>
              <a:gd name="connsiteX31" fmla="*/ 467446 w 1053548"/>
              <a:gd name="connsiteY31" fmla="*/ 1294523 h 2714318"/>
              <a:gd name="connsiteX32" fmla="*/ 504597 w 1053548"/>
              <a:gd name="connsiteY32" fmla="*/ 1332967 h 2714318"/>
              <a:gd name="connsiteX33" fmla="*/ 546783 w 1053548"/>
              <a:gd name="connsiteY33" fmla="*/ 1367287 h 2714318"/>
              <a:gd name="connsiteX34" fmla="*/ 554161 w 1053548"/>
              <a:gd name="connsiteY34" fmla="*/ 1424109 h 2714318"/>
              <a:gd name="connsiteX35" fmla="*/ 509282 w 1053548"/>
              <a:gd name="connsiteY35" fmla="*/ 1490493 h 2714318"/>
              <a:gd name="connsiteX36" fmla="*/ 469613 w 1053548"/>
              <a:gd name="connsiteY36" fmla="*/ 1518810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24948 w 1053548"/>
              <a:gd name="connsiteY8" fmla="*/ 447261 h 2714318"/>
              <a:gd name="connsiteX9" fmla="*/ 785191 w 1053548"/>
              <a:gd name="connsiteY9" fmla="*/ 487018 h 2714318"/>
              <a:gd name="connsiteX10" fmla="*/ 710758 w 1053548"/>
              <a:gd name="connsiteY10" fmla="*/ 514210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85672 w 1053548"/>
              <a:gd name="connsiteY24" fmla="*/ 1073427 h 2714318"/>
              <a:gd name="connsiteX25" fmla="*/ 273260 w 1053548"/>
              <a:gd name="connsiteY25" fmla="*/ 1103245 h 2714318"/>
              <a:gd name="connsiteX26" fmla="*/ 260804 w 1053548"/>
              <a:gd name="connsiteY26" fmla="*/ 1144313 h 2714318"/>
              <a:gd name="connsiteX27" fmla="*/ 278296 w 1053548"/>
              <a:gd name="connsiteY27" fmla="*/ 1232452 h 2714318"/>
              <a:gd name="connsiteX28" fmla="*/ 290796 w 1053548"/>
              <a:gd name="connsiteY28" fmla="*/ 1253454 h 2714318"/>
              <a:gd name="connsiteX29" fmla="*/ 345614 w 1053548"/>
              <a:gd name="connsiteY29" fmla="*/ 1264895 h 2714318"/>
              <a:gd name="connsiteX30" fmla="*/ 422610 w 1053548"/>
              <a:gd name="connsiteY30" fmla="*/ 1274834 h 2714318"/>
              <a:gd name="connsiteX31" fmla="*/ 467446 w 1053548"/>
              <a:gd name="connsiteY31" fmla="*/ 1294523 h 2714318"/>
              <a:gd name="connsiteX32" fmla="*/ 504597 w 1053548"/>
              <a:gd name="connsiteY32" fmla="*/ 1332967 h 2714318"/>
              <a:gd name="connsiteX33" fmla="*/ 546783 w 1053548"/>
              <a:gd name="connsiteY33" fmla="*/ 1367287 h 2714318"/>
              <a:gd name="connsiteX34" fmla="*/ 554161 w 1053548"/>
              <a:gd name="connsiteY34" fmla="*/ 1424109 h 2714318"/>
              <a:gd name="connsiteX35" fmla="*/ 509282 w 1053548"/>
              <a:gd name="connsiteY35" fmla="*/ 1490493 h 2714318"/>
              <a:gd name="connsiteX36" fmla="*/ 469613 w 1053548"/>
              <a:gd name="connsiteY36" fmla="*/ 1518810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44826 w 1053548"/>
              <a:gd name="connsiteY7" fmla="*/ 417444 h 2714318"/>
              <a:gd name="connsiteX8" fmla="*/ 807632 w 1053548"/>
              <a:gd name="connsiteY8" fmla="*/ 438823 h 2714318"/>
              <a:gd name="connsiteX9" fmla="*/ 785191 w 1053548"/>
              <a:gd name="connsiteY9" fmla="*/ 487018 h 2714318"/>
              <a:gd name="connsiteX10" fmla="*/ 710758 w 1053548"/>
              <a:gd name="connsiteY10" fmla="*/ 514210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85672 w 1053548"/>
              <a:gd name="connsiteY24" fmla="*/ 1073427 h 2714318"/>
              <a:gd name="connsiteX25" fmla="*/ 273260 w 1053548"/>
              <a:gd name="connsiteY25" fmla="*/ 1103245 h 2714318"/>
              <a:gd name="connsiteX26" fmla="*/ 260804 w 1053548"/>
              <a:gd name="connsiteY26" fmla="*/ 1144313 h 2714318"/>
              <a:gd name="connsiteX27" fmla="*/ 278296 w 1053548"/>
              <a:gd name="connsiteY27" fmla="*/ 1232452 h 2714318"/>
              <a:gd name="connsiteX28" fmla="*/ 290796 w 1053548"/>
              <a:gd name="connsiteY28" fmla="*/ 1253454 h 2714318"/>
              <a:gd name="connsiteX29" fmla="*/ 345614 w 1053548"/>
              <a:gd name="connsiteY29" fmla="*/ 1264895 h 2714318"/>
              <a:gd name="connsiteX30" fmla="*/ 422610 w 1053548"/>
              <a:gd name="connsiteY30" fmla="*/ 1274834 h 2714318"/>
              <a:gd name="connsiteX31" fmla="*/ 467446 w 1053548"/>
              <a:gd name="connsiteY31" fmla="*/ 1294523 h 2714318"/>
              <a:gd name="connsiteX32" fmla="*/ 504597 w 1053548"/>
              <a:gd name="connsiteY32" fmla="*/ 1332967 h 2714318"/>
              <a:gd name="connsiteX33" fmla="*/ 546783 w 1053548"/>
              <a:gd name="connsiteY33" fmla="*/ 1367287 h 2714318"/>
              <a:gd name="connsiteX34" fmla="*/ 554161 w 1053548"/>
              <a:gd name="connsiteY34" fmla="*/ 1424109 h 2714318"/>
              <a:gd name="connsiteX35" fmla="*/ 509282 w 1053548"/>
              <a:gd name="connsiteY35" fmla="*/ 1490493 h 2714318"/>
              <a:gd name="connsiteX36" fmla="*/ 469613 w 1053548"/>
              <a:gd name="connsiteY36" fmla="*/ 1518810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74643 w 1053548"/>
              <a:gd name="connsiteY6" fmla="*/ 397566 h 2714318"/>
              <a:gd name="connsiteX7" fmla="*/ 834931 w 1053548"/>
              <a:gd name="connsiteY7" fmla="*/ 392129 h 2714318"/>
              <a:gd name="connsiteX8" fmla="*/ 807632 w 1053548"/>
              <a:gd name="connsiteY8" fmla="*/ 438823 h 2714318"/>
              <a:gd name="connsiteX9" fmla="*/ 785191 w 1053548"/>
              <a:gd name="connsiteY9" fmla="*/ 487018 h 2714318"/>
              <a:gd name="connsiteX10" fmla="*/ 710758 w 1053548"/>
              <a:gd name="connsiteY10" fmla="*/ 514210 h 2714318"/>
              <a:gd name="connsiteX11" fmla="*/ 655983 w 1053548"/>
              <a:gd name="connsiteY11" fmla="*/ 546652 h 2714318"/>
              <a:gd name="connsiteX12" fmla="*/ 596348 w 1053548"/>
              <a:gd name="connsiteY12" fmla="*/ 576470 h 2714318"/>
              <a:gd name="connsiteX13" fmla="*/ 576469 w 1053548"/>
              <a:gd name="connsiteY13" fmla="*/ 596348 h 2714318"/>
              <a:gd name="connsiteX14" fmla="*/ 546652 w 1053548"/>
              <a:gd name="connsiteY14" fmla="*/ 616226 h 2714318"/>
              <a:gd name="connsiteX15" fmla="*/ 467139 w 1053548"/>
              <a:gd name="connsiteY15" fmla="*/ 685800 h 2714318"/>
              <a:gd name="connsiteX16" fmla="*/ 457200 w 1053548"/>
              <a:gd name="connsiteY16" fmla="*/ 715618 h 2714318"/>
              <a:gd name="connsiteX17" fmla="*/ 447261 w 1053548"/>
              <a:gd name="connsiteY17" fmla="*/ 755374 h 2714318"/>
              <a:gd name="connsiteX18" fmla="*/ 427383 w 1053548"/>
              <a:gd name="connsiteY18" fmla="*/ 785192 h 2714318"/>
              <a:gd name="connsiteX19" fmla="*/ 417443 w 1053548"/>
              <a:gd name="connsiteY19" fmla="*/ 815009 h 2714318"/>
              <a:gd name="connsiteX20" fmla="*/ 377687 w 1053548"/>
              <a:gd name="connsiteY20" fmla="*/ 864705 h 2714318"/>
              <a:gd name="connsiteX21" fmla="*/ 357809 w 1053548"/>
              <a:gd name="connsiteY21" fmla="*/ 924339 h 2714318"/>
              <a:gd name="connsiteX22" fmla="*/ 347869 w 1053548"/>
              <a:gd name="connsiteY22" fmla="*/ 974035 h 2714318"/>
              <a:gd name="connsiteX23" fmla="*/ 308113 w 1053548"/>
              <a:gd name="connsiteY23" fmla="*/ 1023731 h 2714318"/>
              <a:gd name="connsiteX24" fmla="*/ 285672 w 1053548"/>
              <a:gd name="connsiteY24" fmla="*/ 1073427 h 2714318"/>
              <a:gd name="connsiteX25" fmla="*/ 273260 w 1053548"/>
              <a:gd name="connsiteY25" fmla="*/ 1103245 h 2714318"/>
              <a:gd name="connsiteX26" fmla="*/ 260804 w 1053548"/>
              <a:gd name="connsiteY26" fmla="*/ 1144313 h 2714318"/>
              <a:gd name="connsiteX27" fmla="*/ 278296 w 1053548"/>
              <a:gd name="connsiteY27" fmla="*/ 1232452 h 2714318"/>
              <a:gd name="connsiteX28" fmla="*/ 290796 w 1053548"/>
              <a:gd name="connsiteY28" fmla="*/ 1253454 h 2714318"/>
              <a:gd name="connsiteX29" fmla="*/ 345614 w 1053548"/>
              <a:gd name="connsiteY29" fmla="*/ 1264895 h 2714318"/>
              <a:gd name="connsiteX30" fmla="*/ 422610 w 1053548"/>
              <a:gd name="connsiteY30" fmla="*/ 1274834 h 2714318"/>
              <a:gd name="connsiteX31" fmla="*/ 467446 w 1053548"/>
              <a:gd name="connsiteY31" fmla="*/ 1294523 h 2714318"/>
              <a:gd name="connsiteX32" fmla="*/ 504597 w 1053548"/>
              <a:gd name="connsiteY32" fmla="*/ 1332967 h 2714318"/>
              <a:gd name="connsiteX33" fmla="*/ 546783 w 1053548"/>
              <a:gd name="connsiteY33" fmla="*/ 1367287 h 2714318"/>
              <a:gd name="connsiteX34" fmla="*/ 554161 w 1053548"/>
              <a:gd name="connsiteY34" fmla="*/ 1424109 h 2714318"/>
              <a:gd name="connsiteX35" fmla="*/ 509282 w 1053548"/>
              <a:gd name="connsiteY35" fmla="*/ 1490493 h 2714318"/>
              <a:gd name="connsiteX36" fmla="*/ 469613 w 1053548"/>
              <a:gd name="connsiteY36" fmla="*/ 1518810 h 2714318"/>
              <a:gd name="connsiteX37" fmla="*/ 424997 w 1053548"/>
              <a:gd name="connsiteY37" fmla="*/ 1526124 h 2714318"/>
              <a:gd name="connsiteX38" fmla="*/ 345571 w 1053548"/>
              <a:gd name="connsiteY38" fmla="*/ 1658705 h 2714318"/>
              <a:gd name="connsiteX39" fmla="*/ 213581 w 1053548"/>
              <a:gd name="connsiteY39" fmla="*/ 1644829 h 2714318"/>
              <a:gd name="connsiteX40" fmla="*/ 168965 w 1053548"/>
              <a:gd name="connsiteY40" fmla="*/ 1679713 h 2714318"/>
              <a:gd name="connsiteX41" fmla="*/ 139148 w 1053548"/>
              <a:gd name="connsiteY41" fmla="*/ 1749287 h 2714318"/>
              <a:gd name="connsiteX42" fmla="*/ 129209 w 1053548"/>
              <a:gd name="connsiteY42" fmla="*/ 1779105 h 2714318"/>
              <a:gd name="connsiteX43" fmla="*/ 99304 w 1053548"/>
              <a:gd name="connsiteY43" fmla="*/ 1830112 h 2714318"/>
              <a:gd name="connsiteX44" fmla="*/ 69574 w 1053548"/>
              <a:gd name="connsiteY44" fmla="*/ 1868557 h 2714318"/>
              <a:gd name="connsiteX45" fmla="*/ 49608 w 1053548"/>
              <a:gd name="connsiteY45" fmla="*/ 1915440 h 2714318"/>
              <a:gd name="connsiteX46" fmla="*/ 32203 w 1053548"/>
              <a:gd name="connsiteY46" fmla="*/ 1989139 h 2714318"/>
              <a:gd name="connsiteX47" fmla="*/ 0 w 1053548"/>
              <a:gd name="connsiteY47" fmla="*/ 2007705 h 2714318"/>
              <a:gd name="connsiteX48" fmla="*/ 9939 w 1053548"/>
              <a:gd name="connsiteY48" fmla="*/ 2047461 h 2714318"/>
              <a:gd name="connsiteX49" fmla="*/ 19878 w 1053548"/>
              <a:gd name="connsiteY49" fmla="*/ 2077279 h 2714318"/>
              <a:gd name="connsiteX50" fmla="*/ 39756 w 1053548"/>
              <a:gd name="connsiteY50" fmla="*/ 2196548 h 2714318"/>
              <a:gd name="connsiteX51" fmla="*/ 29817 w 1053548"/>
              <a:gd name="connsiteY51" fmla="*/ 2266122 h 2714318"/>
              <a:gd name="connsiteX52" fmla="*/ 19878 w 1053548"/>
              <a:gd name="connsiteY52" fmla="*/ 2295939 h 2714318"/>
              <a:gd name="connsiteX53" fmla="*/ 49696 w 1053548"/>
              <a:gd name="connsiteY53" fmla="*/ 2305879 h 2714318"/>
              <a:gd name="connsiteX54" fmla="*/ 106899 w 1053548"/>
              <a:gd name="connsiteY54" fmla="*/ 2385392 h 2714318"/>
              <a:gd name="connsiteX55" fmla="*/ 126603 w 1053548"/>
              <a:gd name="connsiteY55" fmla="*/ 2524539 h 2714318"/>
              <a:gd name="connsiteX56" fmla="*/ 159026 w 1053548"/>
              <a:gd name="connsiteY56" fmla="*/ 2594113 h 2714318"/>
              <a:gd name="connsiteX57" fmla="*/ 164368 w 1053548"/>
              <a:gd name="connsiteY57" fmla="*/ 2653372 h 2714318"/>
              <a:gd name="connsiteX58" fmla="*/ 211458 w 1053548"/>
              <a:gd name="connsiteY58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84583 w 1053548"/>
              <a:gd name="connsiteY5" fmla="*/ 367748 h 2714318"/>
              <a:gd name="connsiteX6" fmla="*/ 834931 w 1053548"/>
              <a:gd name="connsiteY6" fmla="*/ 392129 h 2714318"/>
              <a:gd name="connsiteX7" fmla="*/ 807632 w 1053548"/>
              <a:gd name="connsiteY7" fmla="*/ 438823 h 2714318"/>
              <a:gd name="connsiteX8" fmla="*/ 785191 w 1053548"/>
              <a:gd name="connsiteY8" fmla="*/ 487018 h 2714318"/>
              <a:gd name="connsiteX9" fmla="*/ 710758 w 1053548"/>
              <a:gd name="connsiteY9" fmla="*/ 514210 h 2714318"/>
              <a:gd name="connsiteX10" fmla="*/ 655983 w 1053548"/>
              <a:gd name="connsiteY10" fmla="*/ 546652 h 2714318"/>
              <a:gd name="connsiteX11" fmla="*/ 596348 w 1053548"/>
              <a:gd name="connsiteY11" fmla="*/ 576470 h 2714318"/>
              <a:gd name="connsiteX12" fmla="*/ 576469 w 1053548"/>
              <a:gd name="connsiteY12" fmla="*/ 596348 h 2714318"/>
              <a:gd name="connsiteX13" fmla="*/ 546652 w 1053548"/>
              <a:gd name="connsiteY13" fmla="*/ 616226 h 2714318"/>
              <a:gd name="connsiteX14" fmla="*/ 467139 w 1053548"/>
              <a:gd name="connsiteY14" fmla="*/ 685800 h 2714318"/>
              <a:gd name="connsiteX15" fmla="*/ 457200 w 1053548"/>
              <a:gd name="connsiteY15" fmla="*/ 715618 h 2714318"/>
              <a:gd name="connsiteX16" fmla="*/ 447261 w 1053548"/>
              <a:gd name="connsiteY16" fmla="*/ 755374 h 2714318"/>
              <a:gd name="connsiteX17" fmla="*/ 427383 w 1053548"/>
              <a:gd name="connsiteY17" fmla="*/ 785192 h 2714318"/>
              <a:gd name="connsiteX18" fmla="*/ 417443 w 1053548"/>
              <a:gd name="connsiteY18" fmla="*/ 815009 h 2714318"/>
              <a:gd name="connsiteX19" fmla="*/ 377687 w 1053548"/>
              <a:gd name="connsiteY19" fmla="*/ 864705 h 2714318"/>
              <a:gd name="connsiteX20" fmla="*/ 357809 w 1053548"/>
              <a:gd name="connsiteY20" fmla="*/ 924339 h 2714318"/>
              <a:gd name="connsiteX21" fmla="*/ 347869 w 1053548"/>
              <a:gd name="connsiteY21" fmla="*/ 974035 h 2714318"/>
              <a:gd name="connsiteX22" fmla="*/ 308113 w 1053548"/>
              <a:gd name="connsiteY22" fmla="*/ 1023731 h 2714318"/>
              <a:gd name="connsiteX23" fmla="*/ 285672 w 1053548"/>
              <a:gd name="connsiteY23" fmla="*/ 1073427 h 2714318"/>
              <a:gd name="connsiteX24" fmla="*/ 273260 w 1053548"/>
              <a:gd name="connsiteY24" fmla="*/ 1103245 h 2714318"/>
              <a:gd name="connsiteX25" fmla="*/ 260804 w 1053548"/>
              <a:gd name="connsiteY25" fmla="*/ 1144313 h 2714318"/>
              <a:gd name="connsiteX26" fmla="*/ 278296 w 1053548"/>
              <a:gd name="connsiteY26" fmla="*/ 1232452 h 2714318"/>
              <a:gd name="connsiteX27" fmla="*/ 290796 w 1053548"/>
              <a:gd name="connsiteY27" fmla="*/ 1253454 h 2714318"/>
              <a:gd name="connsiteX28" fmla="*/ 345614 w 1053548"/>
              <a:gd name="connsiteY28" fmla="*/ 1264895 h 2714318"/>
              <a:gd name="connsiteX29" fmla="*/ 422610 w 1053548"/>
              <a:gd name="connsiteY29" fmla="*/ 1274834 h 2714318"/>
              <a:gd name="connsiteX30" fmla="*/ 467446 w 1053548"/>
              <a:gd name="connsiteY30" fmla="*/ 1294523 h 2714318"/>
              <a:gd name="connsiteX31" fmla="*/ 504597 w 1053548"/>
              <a:gd name="connsiteY31" fmla="*/ 1332967 h 2714318"/>
              <a:gd name="connsiteX32" fmla="*/ 546783 w 1053548"/>
              <a:gd name="connsiteY32" fmla="*/ 1367287 h 2714318"/>
              <a:gd name="connsiteX33" fmla="*/ 554161 w 1053548"/>
              <a:gd name="connsiteY33" fmla="*/ 1424109 h 2714318"/>
              <a:gd name="connsiteX34" fmla="*/ 509282 w 1053548"/>
              <a:gd name="connsiteY34" fmla="*/ 1490493 h 2714318"/>
              <a:gd name="connsiteX35" fmla="*/ 469613 w 1053548"/>
              <a:gd name="connsiteY35" fmla="*/ 1518810 h 2714318"/>
              <a:gd name="connsiteX36" fmla="*/ 424997 w 1053548"/>
              <a:gd name="connsiteY36" fmla="*/ 1526124 h 2714318"/>
              <a:gd name="connsiteX37" fmla="*/ 345571 w 1053548"/>
              <a:gd name="connsiteY37" fmla="*/ 1658705 h 2714318"/>
              <a:gd name="connsiteX38" fmla="*/ 213581 w 1053548"/>
              <a:gd name="connsiteY38" fmla="*/ 1644829 h 2714318"/>
              <a:gd name="connsiteX39" fmla="*/ 168965 w 1053548"/>
              <a:gd name="connsiteY39" fmla="*/ 1679713 h 2714318"/>
              <a:gd name="connsiteX40" fmla="*/ 139148 w 1053548"/>
              <a:gd name="connsiteY40" fmla="*/ 1749287 h 2714318"/>
              <a:gd name="connsiteX41" fmla="*/ 129209 w 1053548"/>
              <a:gd name="connsiteY41" fmla="*/ 1779105 h 2714318"/>
              <a:gd name="connsiteX42" fmla="*/ 99304 w 1053548"/>
              <a:gd name="connsiteY42" fmla="*/ 1830112 h 2714318"/>
              <a:gd name="connsiteX43" fmla="*/ 69574 w 1053548"/>
              <a:gd name="connsiteY43" fmla="*/ 1868557 h 2714318"/>
              <a:gd name="connsiteX44" fmla="*/ 49608 w 1053548"/>
              <a:gd name="connsiteY44" fmla="*/ 1915440 h 2714318"/>
              <a:gd name="connsiteX45" fmla="*/ 32203 w 1053548"/>
              <a:gd name="connsiteY45" fmla="*/ 1989139 h 2714318"/>
              <a:gd name="connsiteX46" fmla="*/ 0 w 1053548"/>
              <a:gd name="connsiteY46" fmla="*/ 2007705 h 2714318"/>
              <a:gd name="connsiteX47" fmla="*/ 9939 w 1053548"/>
              <a:gd name="connsiteY47" fmla="*/ 2047461 h 2714318"/>
              <a:gd name="connsiteX48" fmla="*/ 19878 w 1053548"/>
              <a:gd name="connsiteY48" fmla="*/ 2077279 h 2714318"/>
              <a:gd name="connsiteX49" fmla="*/ 39756 w 1053548"/>
              <a:gd name="connsiteY49" fmla="*/ 2196548 h 2714318"/>
              <a:gd name="connsiteX50" fmla="*/ 29817 w 1053548"/>
              <a:gd name="connsiteY50" fmla="*/ 2266122 h 2714318"/>
              <a:gd name="connsiteX51" fmla="*/ 19878 w 1053548"/>
              <a:gd name="connsiteY51" fmla="*/ 2295939 h 2714318"/>
              <a:gd name="connsiteX52" fmla="*/ 49696 w 1053548"/>
              <a:gd name="connsiteY52" fmla="*/ 2305879 h 2714318"/>
              <a:gd name="connsiteX53" fmla="*/ 106899 w 1053548"/>
              <a:gd name="connsiteY53" fmla="*/ 2385392 h 2714318"/>
              <a:gd name="connsiteX54" fmla="*/ 126603 w 1053548"/>
              <a:gd name="connsiteY54" fmla="*/ 2524539 h 2714318"/>
              <a:gd name="connsiteX55" fmla="*/ 159026 w 1053548"/>
              <a:gd name="connsiteY55" fmla="*/ 2594113 h 2714318"/>
              <a:gd name="connsiteX56" fmla="*/ 164368 w 1053548"/>
              <a:gd name="connsiteY56" fmla="*/ 2653372 h 2714318"/>
              <a:gd name="connsiteX57" fmla="*/ 211458 w 1053548"/>
              <a:gd name="connsiteY57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94522 w 1053548"/>
              <a:gd name="connsiteY4" fmla="*/ 288235 h 2714318"/>
              <a:gd name="connsiteX5" fmla="*/ 845002 w 1053548"/>
              <a:gd name="connsiteY5" fmla="*/ 331180 h 2714318"/>
              <a:gd name="connsiteX6" fmla="*/ 834931 w 1053548"/>
              <a:gd name="connsiteY6" fmla="*/ 392129 h 2714318"/>
              <a:gd name="connsiteX7" fmla="*/ 807632 w 1053548"/>
              <a:gd name="connsiteY7" fmla="*/ 438823 h 2714318"/>
              <a:gd name="connsiteX8" fmla="*/ 785191 w 1053548"/>
              <a:gd name="connsiteY8" fmla="*/ 487018 h 2714318"/>
              <a:gd name="connsiteX9" fmla="*/ 710758 w 1053548"/>
              <a:gd name="connsiteY9" fmla="*/ 514210 h 2714318"/>
              <a:gd name="connsiteX10" fmla="*/ 655983 w 1053548"/>
              <a:gd name="connsiteY10" fmla="*/ 546652 h 2714318"/>
              <a:gd name="connsiteX11" fmla="*/ 596348 w 1053548"/>
              <a:gd name="connsiteY11" fmla="*/ 576470 h 2714318"/>
              <a:gd name="connsiteX12" fmla="*/ 576469 w 1053548"/>
              <a:gd name="connsiteY12" fmla="*/ 596348 h 2714318"/>
              <a:gd name="connsiteX13" fmla="*/ 546652 w 1053548"/>
              <a:gd name="connsiteY13" fmla="*/ 616226 h 2714318"/>
              <a:gd name="connsiteX14" fmla="*/ 467139 w 1053548"/>
              <a:gd name="connsiteY14" fmla="*/ 685800 h 2714318"/>
              <a:gd name="connsiteX15" fmla="*/ 457200 w 1053548"/>
              <a:gd name="connsiteY15" fmla="*/ 715618 h 2714318"/>
              <a:gd name="connsiteX16" fmla="*/ 447261 w 1053548"/>
              <a:gd name="connsiteY16" fmla="*/ 755374 h 2714318"/>
              <a:gd name="connsiteX17" fmla="*/ 427383 w 1053548"/>
              <a:gd name="connsiteY17" fmla="*/ 785192 h 2714318"/>
              <a:gd name="connsiteX18" fmla="*/ 417443 w 1053548"/>
              <a:gd name="connsiteY18" fmla="*/ 815009 h 2714318"/>
              <a:gd name="connsiteX19" fmla="*/ 377687 w 1053548"/>
              <a:gd name="connsiteY19" fmla="*/ 864705 h 2714318"/>
              <a:gd name="connsiteX20" fmla="*/ 357809 w 1053548"/>
              <a:gd name="connsiteY20" fmla="*/ 924339 h 2714318"/>
              <a:gd name="connsiteX21" fmla="*/ 347869 w 1053548"/>
              <a:gd name="connsiteY21" fmla="*/ 974035 h 2714318"/>
              <a:gd name="connsiteX22" fmla="*/ 308113 w 1053548"/>
              <a:gd name="connsiteY22" fmla="*/ 1023731 h 2714318"/>
              <a:gd name="connsiteX23" fmla="*/ 285672 w 1053548"/>
              <a:gd name="connsiteY23" fmla="*/ 1073427 h 2714318"/>
              <a:gd name="connsiteX24" fmla="*/ 273260 w 1053548"/>
              <a:gd name="connsiteY24" fmla="*/ 1103245 h 2714318"/>
              <a:gd name="connsiteX25" fmla="*/ 260804 w 1053548"/>
              <a:gd name="connsiteY25" fmla="*/ 1144313 h 2714318"/>
              <a:gd name="connsiteX26" fmla="*/ 278296 w 1053548"/>
              <a:gd name="connsiteY26" fmla="*/ 1232452 h 2714318"/>
              <a:gd name="connsiteX27" fmla="*/ 290796 w 1053548"/>
              <a:gd name="connsiteY27" fmla="*/ 1253454 h 2714318"/>
              <a:gd name="connsiteX28" fmla="*/ 345614 w 1053548"/>
              <a:gd name="connsiteY28" fmla="*/ 1264895 h 2714318"/>
              <a:gd name="connsiteX29" fmla="*/ 422610 w 1053548"/>
              <a:gd name="connsiteY29" fmla="*/ 1274834 h 2714318"/>
              <a:gd name="connsiteX30" fmla="*/ 467446 w 1053548"/>
              <a:gd name="connsiteY30" fmla="*/ 1294523 h 2714318"/>
              <a:gd name="connsiteX31" fmla="*/ 504597 w 1053548"/>
              <a:gd name="connsiteY31" fmla="*/ 1332967 h 2714318"/>
              <a:gd name="connsiteX32" fmla="*/ 546783 w 1053548"/>
              <a:gd name="connsiteY32" fmla="*/ 1367287 h 2714318"/>
              <a:gd name="connsiteX33" fmla="*/ 554161 w 1053548"/>
              <a:gd name="connsiteY33" fmla="*/ 1424109 h 2714318"/>
              <a:gd name="connsiteX34" fmla="*/ 509282 w 1053548"/>
              <a:gd name="connsiteY34" fmla="*/ 1490493 h 2714318"/>
              <a:gd name="connsiteX35" fmla="*/ 469613 w 1053548"/>
              <a:gd name="connsiteY35" fmla="*/ 1518810 h 2714318"/>
              <a:gd name="connsiteX36" fmla="*/ 424997 w 1053548"/>
              <a:gd name="connsiteY36" fmla="*/ 1526124 h 2714318"/>
              <a:gd name="connsiteX37" fmla="*/ 345571 w 1053548"/>
              <a:gd name="connsiteY37" fmla="*/ 1658705 h 2714318"/>
              <a:gd name="connsiteX38" fmla="*/ 213581 w 1053548"/>
              <a:gd name="connsiteY38" fmla="*/ 1644829 h 2714318"/>
              <a:gd name="connsiteX39" fmla="*/ 168965 w 1053548"/>
              <a:gd name="connsiteY39" fmla="*/ 1679713 h 2714318"/>
              <a:gd name="connsiteX40" fmla="*/ 139148 w 1053548"/>
              <a:gd name="connsiteY40" fmla="*/ 1749287 h 2714318"/>
              <a:gd name="connsiteX41" fmla="*/ 129209 w 1053548"/>
              <a:gd name="connsiteY41" fmla="*/ 1779105 h 2714318"/>
              <a:gd name="connsiteX42" fmla="*/ 99304 w 1053548"/>
              <a:gd name="connsiteY42" fmla="*/ 1830112 h 2714318"/>
              <a:gd name="connsiteX43" fmla="*/ 69574 w 1053548"/>
              <a:gd name="connsiteY43" fmla="*/ 1868557 h 2714318"/>
              <a:gd name="connsiteX44" fmla="*/ 49608 w 1053548"/>
              <a:gd name="connsiteY44" fmla="*/ 1915440 h 2714318"/>
              <a:gd name="connsiteX45" fmla="*/ 32203 w 1053548"/>
              <a:gd name="connsiteY45" fmla="*/ 1989139 h 2714318"/>
              <a:gd name="connsiteX46" fmla="*/ 0 w 1053548"/>
              <a:gd name="connsiteY46" fmla="*/ 2007705 h 2714318"/>
              <a:gd name="connsiteX47" fmla="*/ 9939 w 1053548"/>
              <a:gd name="connsiteY47" fmla="*/ 2047461 h 2714318"/>
              <a:gd name="connsiteX48" fmla="*/ 19878 w 1053548"/>
              <a:gd name="connsiteY48" fmla="*/ 2077279 h 2714318"/>
              <a:gd name="connsiteX49" fmla="*/ 39756 w 1053548"/>
              <a:gd name="connsiteY49" fmla="*/ 2196548 h 2714318"/>
              <a:gd name="connsiteX50" fmla="*/ 29817 w 1053548"/>
              <a:gd name="connsiteY50" fmla="*/ 2266122 h 2714318"/>
              <a:gd name="connsiteX51" fmla="*/ 19878 w 1053548"/>
              <a:gd name="connsiteY51" fmla="*/ 2295939 h 2714318"/>
              <a:gd name="connsiteX52" fmla="*/ 49696 w 1053548"/>
              <a:gd name="connsiteY52" fmla="*/ 2305879 h 2714318"/>
              <a:gd name="connsiteX53" fmla="*/ 106899 w 1053548"/>
              <a:gd name="connsiteY53" fmla="*/ 2385392 h 2714318"/>
              <a:gd name="connsiteX54" fmla="*/ 126603 w 1053548"/>
              <a:gd name="connsiteY54" fmla="*/ 2524539 h 2714318"/>
              <a:gd name="connsiteX55" fmla="*/ 159026 w 1053548"/>
              <a:gd name="connsiteY55" fmla="*/ 2594113 h 2714318"/>
              <a:gd name="connsiteX56" fmla="*/ 164368 w 1053548"/>
              <a:gd name="connsiteY56" fmla="*/ 2653372 h 2714318"/>
              <a:gd name="connsiteX57" fmla="*/ 211458 w 1053548"/>
              <a:gd name="connsiteY57" fmla="*/ 2714318 h 2714318"/>
              <a:gd name="connsiteX0" fmla="*/ 1053548 w 1053548"/>
              <a:gd name="connsiteY0" fmla="*/ 0 h 2714318"/>
              <a:gd name="connsiteX1" fmla="*/ 1023730 w 1053548"/>
              <a:gd name="connsiteY1" fmla="*/ 9939 h 2714318"/>
              <a:gd name="connsiteX2" fmla="*/ 964096 w 1053548"/>
              <a:gd name="connsiteY2" fmla="*/ 89452 h 2714318"/>
              <a:gd name="connsiteX3" fmla="*/ 914400 w 1053548"/>
              <a:gd name="connsiteY3" fmla="*/ 139148 h 2714318"/>
              <a:gd name="connsiteX4" fmla="*/ 847519 w 1053548"/>
              <a:gd name="connsiteY4" fmla="*/ 248855 h 2714318"/>
              <a:gd name="connsiteX5" fmla="*/ 845002 w 1053548"/>
              <a:gd name="connsiteY5" fmla="*/ 331180 h 2714318"/>
              <a:gd name="connsiteX6" fmla="*/ 834931 w 1053548"/>
              <a:gd name="connsiteY6" fmla="*/ 392129 h 2714318"/>
              <a:gd name="connsiteX7" fmla="*/ 807632 w 1053548"/>
              <a:gd name="connsiteY7" fmla="*/ 438823 h 2714318"/>
              <a:gd name="connsiteX8" fmla="*/ 785191 w 1053548"/>
              <a:gd name="connsiteY8" fmla="*/ 487018 h 2714318"/>
              <a:gd name="connsiteX9" fmla="*/ 710758 w 1053548"/>
              <a:gd name="connsiteY9" fmla="*/ 514210 h 2714318"/>
              <a:gd name="connsiteX10" fmla="*/ 655983 w 1053548"/>
              <a:gd name="connsiteY10" fmla="*/ 546652 h 2714318"/>
              <a:gd name="connsiteX11" fmla="*/ 596348 w 1053548"/>
              <a:gd name="connsiteY11" fmla="*/ 576470 h 2714318"/>
              <a:gd name="connsiteX12" fmla="*/ 576469 w 1053548"/>
              <a:gd name="connsiteY12" fmla="*/ 596348 h 2714318"/>
              <a:gd name="connsiteX13" fmla="*/ 546652 w 1053548"/>
              <a:gd name="connsiteY13" fmla="*/ 616226 h 2714318"/>
              <a:gd name="connsiteX14" fmla="*/ 467139 w 1053548"/>
              <a:gd name="connsiteY14" fmla="*/ 685800 h 2714318"/>
              <a:gd name="connsiteX15" fmla="*/ 457200 w 1053548"/>
              <a:gd name="connsiteY15" fmla="*/ 715618 h 2714318"/>
              <a:gd name="connsiteX16" fmla="*/ 447261 w 1053548"/>
              <a:gd name="connsiteY16" fmla="*/ 755374 h 2714318"/>
              <a:gd name="connsiteX17" fmla="*/ 427383 w 1053548"/>
              <a:gd name="connsiteY17" fmla="*/ 785192 h 2714318"/>
              <a:gd name="connsiteX18" fmla="*/ 417443 w 1053548"/>
              <a:gd name="connsiteY18" fmla="*/ 815009 h 2714318"/>
              <a:gd name="connsiteX19" fmla="*/ 377687 w 1053548"/>
              <a:gd name="connsiteY19" fmla="*/ 864705 h 2714318"/>
              <a:gd name="connsiteX20" fmla="*/ 357809 w 1053548"/>
              <a:gd name="connsiteY20" fmla="*/ 924339 h 2714318"/>
              <a:gd name="connsiteX21" fmla="*/ 347869 w 1053548"/>
              <a:gd name="connsiteY21" fmla="*/ 974035 h 2714318"/>
              <a:gd name="connsiteX22" fmla="*/ 308113 w 1053548"/>
              <a:gd name="connsiteY22" fmla="*/ 1023731 h 2714318"/>
              <a:gd name="connsiteX23" fmla="*/ 285672 w 1053548"/>
              <a:gd name="connsiteY23" fmla="*/ 1073427 h 2714318"/>
              <a:gd name="connsiteX24" fmla="*/ 273260 w 1053548"/>
              <a:gd name="connsiteY24" fmla="*/ 1103245 h 2714318"/>
              <a:gd name="connsiteX25" fmla="*/ 260804 w 1053548"/>
              <a:gd name="connsiteY25" fmla="*/ 1144313 h 2714318"/>
              <a:gd name="connsiteX26" fmla="*/ 278296 w 1053548"/>
              <a:gd name="connsiteY26" fmla="*/ 1232452 h 2714318"/>
              <a:gd name="connsiteX27" fmla="*/ 290796 w 1053548"/>
              <a:gd name="connsiteY27" fmla="*/ 1253454 h 2714318"/>
              <a:gd name="connsiteX28" fmla="*/ 345614 w 1053548"/>
              <a:gd name="connsiteY28" fmla="*/ 1264895 h 2714318"/>
              <a:gd name="connsiteX29" fmla="*/ 422610 w 1053548"/>
              <a:gd name="connsiteY29" fmla="*/ 1274834 h 2714318"/>
              <a:gd name="connsiteX30" fmla="*/ 467446 w 1053548"/>
              <a:gd name="connsiteY30" fmla="*/ 1294523 h 2714318"/>
              <a:gd name="connsiteX31" fmla="*/ 504597 w 1053548"/>
              <a:gd name="connsiteY31" fmla="*/ 1332967 h 2714318"/>
              <a:gd name="connsiteX32" fmla="*/ 546783 w 1053548"/>
              <a:gd name="connsiteY32" fmla="*/ 1367287 h 2714318"/>
              <a:gd name="connsiteX33" fmla="*/ 554161 w 1053548"/>
              <a:gd name="connsiteY33" fmla="*/ 1424109 h 2714318"/>
              <a:gd name="connsiteX34" fmla="*/ 509282 w 1053548"/>
              <a:gd name="connsiteY34" fmla="*/ 1490493 h 2714318"/>
              <a:gd name="connsiteX35" fmla="*/ 469613 w 1053548"/>
              <a:gd name="connsiteY35" fmla="*/ 1518810 h 2714318"/>
              <a:gd name="connsiteX36" fmla="*/ 424997 w 1053548"/>
              <a:gd name="connsiteY36" fmla="*/ 1526124 h 2714318"/>
              <a:gd name="connsiteX37" fmla="*/ 345571 w 1053548"/>
              <a:gd name="connsiteY37" fmla="*/ 1658705 h 2714318"/>
              <a:gd name="connsiteX38" fmla="*/ 213581 w 1053548"/>
              <a:gd name="connsiteY38" fmla="*/ 1644829 h 2714318"/>
              <a:gd name="connsiteX39" fmla="*/ 168965 w 1053548"/>
              <a:gd name="connsiteY39" fmla="*/ 1679713 h 2714318"/>
              <a:gd name="connsiteX40" fmla="*/ 139148 w 1053548"/>
              <a:gd name="connsiteY40" fmla="*/ 1749287 h 2714318"/>
              <a:gd name="connsiteX41" fmla="*/ 129209 w 1053548"/>
              <a:gd name="connsiteY41" fmla="*/ 1779105 h 2714318"/>
              <a:gd name="connsiteX42" fmla="*/ 99304 w 1053548"/>
              <a:gd name="connsiteY42" fmla="*/ 1830112 h 2714318"/>
              <a:gd name="connsiteX43" fmla="*/ 69574 w 1053548"/>
              <a:gd name="connsiteY43" fmla="*/ 1868557 h 2714318"/>
              <a:gd name="connsiteX44" fmla="*/ 49608 w 1053548"/>
              <a:gd name="connsiteY44" fmla="*/ 1915440 h 2714318"/>
              <a:gd name="connsiteX45" fmla="*/ 32203 w 1053548"/>
              <a:gd name="connsiteY45" fmla="*/ 1989139 h 2714318"/>
              <a:gd name="connsiteX46" fmla="*/ 0 w 1053548"/>
              <a:gd name="connsiteY46" fmla="*/ 2007705 h 2714318"/>
              <a:gd name="connsiteX47" fmla="*/ 9939 w 1053548"/>
              <a:gd name="connsiteY47" fmla="*/ 2047461 h 2714318"/>
              <a:gd name="connsiteX48" fmla="*/ 19878 w 1053548"/>
              <a:gd name="connsiteY48" fmla="*/ 2077279 h 2714318"/>
              <a:gd name="connsiteX49" fmla="*/ 39756 w 1053548"/>
              <a:gd name="connsiteY49" fmla="*/ 2196548 h 2714318"/>
              <a:gd name="connsiteX50" fmla="*/ 29817 w 1053548"/>
              <a:gd name="connsiteY50" fmla="*/ 2266122 h 2714318"/>
              <a:gd name="connsiteX51" fmla="*/ 19878 w 1053548"/>
              <a:gd name="connsiteY51" fmla="*/ 2295939 h 2714318"/>
              <a:gd name="connsiteX52" fmla="*/ 49696 w 1053548"/>
              <a:gd name="connsiteY52" fmla="*/ 2305879 h 2714318"/>
              <a:gd name="connsiteX53" fmla="*/ 106899 w 1053548"/>
              <a:gd name="connsiteY53" fmla="*/ 2385392 h 2714318"/>
              <a:gd name="connsiteX54" fmla="*/ 126603 w 1053548"/>
              <a:gd name="connsiteY54" fmla="*/ 2524539 h 2714318"/>
              <a:gd name="connsiteX55" fmla="*/ 159026 w 1053548"/>
              <a:gd name="connsiteY55" fmla="*/ 2594113 h 2714318"/>
              <a:gd name="connsiteX56" fmla="*/ 164368 w 1053548"/>
              <a:gd name="connsiteY56" fmla="*/ 2653372 h 2714318"/>
              <a:gd name="connsiteX57" fmla="*/ 211458 w 1053548"/>
              <a:gd name="connsiteY57" fmla="*/ 2714318 h 271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53548" h="2714318">
                <a:moveTo>
                  <a:pt x="1053548" y="0"/>
                </a:moveTo>
                <a:cubicBezTo>
                  <a:pt x="1043609" y="3313"/>
                  <a:pt x="1032714" y="4549"/>
                  <a:pt x="1023730" y="9939"/>
                </a:cubicBezTo>
                <a:cubicBezTo>
                  <a:pt x="1001693" y="23161"/>
                  <a:pt x="971487" y="82061"/>
                  <a:pt x="964096" y="89452"/>
                </a:cubicBezTo>
                <a:lnTo>
                  <a:pt x="914400" y="139148"/>
                </a:lnTo>
                <a:cubicBezTo>
                  <a:pt x="891035" y="209246"/>
                  <a:pt x="861416" y="109880"/>
                  <a:pt x="847519" y="248855"/>
                </a:cubicBezTo>
                <a:cubicBezTo>
                  <a:pt x="844861" y="275433"/>
                  <a:pt x="849780" y="304900"/>
                  <a:pt x="845002" y="331180"/>
                </a:cubicBezTo>
                <a:cubicBezTo>
                  <a:pt x="835070" y="348496"/>
                  <a:pt x="847756" y="380283"/>
                  <a:pt x="834931" y="392129"/>
                </a:cubicBezTo>
                <a:cubicBezTo>
                  <a:pt x="828305" y="402068"/>
                  <a:pt x="815406" y="429754"/>
                  <a:pt x="807632" y="438823"/>
                </a:cubicBezTo>
                <a:cubicBezTo>
                  <a:pt x="795435" y="453053"/>
                  <a:pt x="795587" y="471424"/>
                  <a:pt x="785191" y="487018"/>
                </a:cubicBezTo>
                <a:cubicBezTo>
                  <a:pt x="771448" y="507632"/>
                  <a:pt x="737753" y="506848"/>
                  <a:pt x="710758" y="514210"/>
                </a:cubicBezTo>
                <a:cubicBezTo>
                  <a:pt x="684989" y="521238"/>
                  <a:pt x="682487" y="543339"/>
                  <a:pt x="655983" y="546652"/>
                </a:cubicBezTo>
                <a:cubicBezTo>
                  <a:pt x="624489" y="557151"/>
                  <a:pt x="623873" y="554450"/>
                  <a:pt x="596348" y="576470"/>
                </a:cubicBezTo>
                <a:cubicBezTo>
                  <a:pt x="589031" y="582324"/>
                  <a:pt x="583786" y="590494"/>
                  <a:pt x="576469" y="596348"/>
                </a:cubicBezTo>
                <a:cubicBezTo>
                  <a:pt x="567141" y="603810"/>
                  <a:pt x="555642" y="608360"/>
                  <a:pt x="546652" y="616226"/>
                </a:cubicBezTo>
                <a:cubicBezTo>
                  <a:pt x="453625" y="697625"/>
                  <a:pt x="534236" y="641069"/>
                  <a:pt x="467139" y="685800"/>
                </a:cubicBezTo>
                <a:cubicBezTo>
                  <a:pt x="463826" y="695739"/>
                  <a:pt x="460078" y="705544"/>
                  <a:pt x="457200" y="715618"/>
                </a:cubicBezTo>
                <a:cubicBezTo>
                  <a:pt x="453447" y="728752"/>
                  <a:pt x="452642" y="742819"/>
                  <a:pt x="447261" y="755374"/>
                </a:cubicBezTo>
                <a:cubicBezTo>
                  <a:pt x="442556" y="766354"/>
                  <a:pt x="432725" y="774508"/>
                  <a:pt x="427383" y="785192"/>
                </a:cubicBezTo>
                <a:cubicBezTo>
                  <a:pt x="422698" y="794563"/>
                  <a:pt x="422128" y="805638"/>
                  <a:pt x="417443" y="815009"/>
                </a:cubicBezTo>
                <a:cubicBezTo>
                  <a:pt x="404905" y="840085"/>
                  <a:pt x="396176" y="846215"/>
                  <a:pt x="377687" y="864705"/>
                </a:cubicBezTo>
                <a:cubicBezTo>
                  <a:pt x="371061" y="884583"/>
                  <a:pt x="361919" y="903793"/>
                  <a:pt x="357809" y="924339"/>
                </a:cubicBezTo>
                <a:cubicBezTo>
                  <a:pt x="354496" y="940904"/>
                  <a:pt x="353801" y="958217"/>
                  <a:pt x="347869" y="974035"/>
                </a:cubicBezTo>
                <a:cubicBezTo>
                  <a:pt x="340346" y="994095"/>
                  <a:pt x="322667" y="1009176"/>
                  <a:pt x="308113" y="1023731"/>
                </a:cubicBezTo>
                <a:cubicBezTo>
                  <a:pt x="283131" y="1098678"/>
                  <a:pt x="337053" y="1009202"/>
                  <a:pt x="285672" y="1073427"/>
                </a:cubicBezTo>
                <a:cubicBezTo>
                  <a:pt x="279127" y="1081608"/>
                  <a:pt x="277945" y="1093874"/>
                  <a:pt x="273260" y="1103245"/>
                </a:cubicBezTo>
                <a:cubicBezTo>
                  <a:pt x="267918" y="1113929"/>
                  <a:pt x="267430" y="1134374"/>
                  <a:pt x="260804" y="1144313"/>
                </a:cubicBezTo>
                <a:cubicBezTo>
                  <a:pt x="282955" y="1232917"/>
                  <a:pt x="239098" y="1193256"/>
                  <a:pt x="278296" y="1232452"/>
                </a:cubicBezTo>
                <a:cubicBezTo>
                  <a:pt x="288235" y="1229139"/>
                  <a:pt x="280319" y="1253454"/>
                  <a:pt x="290796" y="1253454"/>
                </a:cubicBezTo>
                <a:cubicBezTo>
                  <a:pt x="365223" y="1253454"/>
                  <a:pt x="294361" y="1254644"/>
                  <a:pt x="345614" y="1264895"/>
                </a:cubicBezTo>
                <a:cubicBezTo>
                  <a:pt x="368586" y="1269490"/>
                  <a:pt x="399419" y="1271521"/>
                  <a:pt x="422610" y="1274834"/>
                </a:cubicBezTo>
                <a:cubicBezTo>
                  <a:pt x="441665" y="1268482"/>
                  <a:pt x="448454" y="1271733"/>
                  <a:pt x="467446" y="1294523"/>
                </a:cubicBezTo>
                <a:cubicBezTo>
                  <a:pt x="478261" y="1307500"/>
                  <a:pt x="500500" y="1316578"/>
                  <a:pt x="504597" y="1332967"/>
                </a:cubicBezTo>
                <a:cubicBezTo>
                  <a:pt x="512827" y="1365888"/>
                  <a:pt x="527348" y="1338135"/>
                  <a:pt x="546783" y="1367287"/>
                </a:cubicBezTo>
                <a:cubicBezTo>
                  <a:pt x="543470" y="1387165"/>
                  <a:pt x="563173" y="1406084"/>
                  <a:pt x="554161" y="1424109"/>
                </a:cubicBezTo>
                <a:cubicBezTo>
                  <a:pt x="542787" y="1446858"/>
                  <a:pt x="524730" y="1487403"/>
                  <a:pt x="509282" y="1490493"/>
                </a:cubicBezTo>
                <a:cubicBezTo>
                  <a:pt x="502656" y="1497119"/>
                  <a:pt x="475467" y="1511493"/>
                  <a:pt x="469613" y="1518810"/>
                </a:cubicBezTo>
                <a:cubicBezTo>
                  <a:pt x="462151" y="1528138"/>
                  <a:pt x="433987" y="1518258"/>
                  <a:pt x="424997" y="1526124"/>
                </a:cubicBezTo>
                <a:cubicBezTo>
                  <a:pt x="407017" y="1541856"/>
                  <a:pt x="374085" y="1601333"/>
                  <a:pt x="345571" y="1658705"/>
                </a:cubicBezTo>
                <a:cubicBezTo>
                  <a:pt x="240068" y="1676289"/>
                  <a:pt x="372830" y="1633454"/>
                  <a:pt x="213581" y="1644829"/>
                </a:cubicBezTo>
                <a:cubicBezTo>
                  <a:pt x="152068" y="1685837"/>
                  <a:pt x="168965" y="1561018"/>
                  <a:pt x="168965" y="1679713"/>
                </a:cubicBezTo>
                <a:cubicBezTo>
                  <a:pt x="168965" y="1711804"/>
                  <a:pt x="155379" y="1724941"/>
                  <a:pt x="139148" y="1749287"/>
                </a:cubicBezTo>
                <a:cubicBezTo>
                  <a:pt x="135835" y="1759226"/>
                  <a:pt x="134599" y="1770121"/>
                  <a:pt x="129209" y="1779105"/>
                </a:cubicBezTo>
                <a:cubicBezTo>
                  <a:pt x="119768" y="1794839"/>
                  <a:pt x="112845" y="1821085"/>
                  <a:pt x="99304" y="1830112"/>
                </a:cubicBezTo>
                <a:cubicBezTo>
                  <a:pt x="95991" y="1846677"/>
                  <a:pt x="75506" y="1852739"/>
                  <a:pt x="69574" y="1868557"/>
                </a:cubicBezTo>
                <a:cubicBezTo>
                  <a:pt x="62051" y="1888619"/>
                  <a:pt x="64164" y="1900885"/>
                  <a:pt x="49608" y="1915440"/>
                </a:cubicBezTo>
                <a:cubicBezTo>
                  <a:pt x="50403" y="1939069"/>
                  <a:pt x="31408" y="1965510"/>
                  <a:pt x="32203" y="1989139"/>
                </a:cubicBezTo>
                <a:lnTo>
                  <a:pt x="0" y="2007705"/>
                </a:lnTo>
                <a:cubicBezTo>
                  <a:pt x="3313" y="2020957"/>
                  <a:pt x="6186" y="2034327"/>
                  <a:pt x="9939" y="2047461"/>
                </a:cubicBezTo>
                <a:cubicBezTo>
                  <a:pt x="12817" y="2057535"/>
                  <a:pt x="18156" y="2066945"/>
                  <a:pt x="19878" y="2077279"/>
                </a:cubicBezTo>
                <a:cubicBezTo>
                  <a:pt x="42070" y="2210430"/>
                  <a:pt x="16455" y="2126646"/>
                  <a:pt x="39756" y="2196548"/>
                </a:cubicBezTo>
                <a:cubicBezTo>
                  <a:pt x="36443" y="2219739"/>
                  <a:pt x="34411" y="2243150"/>
                  <a:pt x="29817" y="2266122"/>
                </a:cubicBezTo>
                <a:cubicBezTo>
                  <a:pt x="27762" y="2276395"/>
                  <a:pt x="15193" y="2286568"/>
                  <a:pt x="19878" y="2295939"/>
                </a:cubicBezTo>
                <a:cubicBezTo>
                  <a:pt x="24564" y="2305310"/>
                  <a:pt x="40325" y="2301193"/>
                  <a:pt x="49696" y="2305879"/>
                </a:cubicBezTo>
                <a:cubicBezTo>
                  <a:pt x="66261" y="2320788"/>
                  <a:pt x="94081" y="2348949"/>
                  <a:pt x="106899" y="2385392"/>
                </a:cubicBezTo>
                <a:cubicBezTo>
                  <a:pt x="87529" y="2530663"/>
                  <a:pt x="147929" y="2439235"/>
                  <a:pt x="126603" y="2524539"/>
                </a:cubicBezTo>
                <a:cubicBezTo>
                  <a:pt x="133229" y="2559326"/>
                  <a:pt x="148196" y="2572641"/>
                  <a:pt x="159026" y="2594113"/>
                </a:cubicBezTo>
                <a:cubicBezTo>
                  <a:pt x="183493" y="2606346"/>
                  <a:pt x="141466" y="2649555"/>
                  <a:pt x="164368" y="2653372"/>
                </a:cubicBezTo>
                <a:cubicBezTo>
                  <a:pt x="175443" y="2697673"/>
                  <a:pt x="191860" y="2694720"/>
                  <a:pt x="211458" y="2714318"/>
                </a:cubicBezTo>
              </a:path>
            </a:pathLst>
          </a:custGeom>
          <a:noFill/>
          <a:ln w="44450" cap="flat" cmpd="sng" algn="ctr">
            <a:solidFill>
              <a:srgbClr val="1D0D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7874"/>
            <a:endParaRPr lang="ru-RU" sz="13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1" name="Полилиния 50"/>
          <p:cNvSpPr/>
          <p:nvPr/>
        </p:nvSpPr>
        <p:spPr bwMode="auto">
          <a:xfrm>
            <a:off x="6561226" y="4080361"/>
            <a:ext cx="1292633" cy="512813"/>
          </a:xfrm>
          <a:custGeom>
            <a:avLst/>
            <a:gdLst>
              <a:gd name="connsiteX0" fmla="*/ 16539 w 1211992"/>
              <a:gd name="connsiteY0" fmla="*/ 19840 h 471113"/>
              <a:gd name="connsiteX1" fmla="*/ 66235 w 1211992"/>
              <a:gd name="connsiteY1" fmla="*/ 99353 h 471113"/>
              <a:gd name="connsiteX2" fmla="*/ 86113 w 1211992"/>
              <a:gd name="connsiteY2" fmla="*/ 129170 h 471113"/>
              <a:gd name="connsiteX3" fmla="*/ 105991 w 1211992"/>
              <a:gd name="connsiteY3" fmla="*/ 188805 h 471113"/>
              <a:gd name="connsiteX4" fmla="*/ 145748 w 1211992"/>
              <a:gd name="connsiteY4" fmla="*/ 238500 h 471113"/>
              <a:gd name="connsiteX5" fmla="*/ 135809 w 1211992"/>
              <a:gd name="connsiteY5" fmla="*/ 268318 h 471113"/>
              <a:gd name="connsiteX6" fmla="*/ 165626 w 1211992"/>
              <a:gd name="connsiteY6" fmla="*/ 278257 h 471113"/>
              <a:gd name="connsiteX7" fmla="*/ 215322 w 1211992"/>
              <a:gd name="connsiteY7" fmla="*/ 288196 h 471113"/>
              <a:gd name="connsiteX8" fmla="*/ 245139 w 1211992"/>
              <a:gd name="connsiteY8" fmla="*/ 308074 h 471113"/>
              <a:gd name="connsiteX9" fmla="*/ 284896 w 1211992"/>
              <a:gd name="connsiteY9" fmla="*/ 347831 h 471113"/>
              <a:gd name="connsiteX10" fmla="*/ 334591 w 1211992"/>
              <a:gd name="connsiteY10" fmla="*/ 357770 h 471113"/>
              <a:gd name="connsiteX11" fmla="*/ 473739 w 1211992"/>
              <a:gd name="connsiteY11" fmla="*/ 337892 h 471113"/>
              <a:gd name="connsiteX12" fmla="*/ 533374 w 1211992"/>
              <a:gd name="connsiteY12" fmla="*/ 318013 h 471113"/>
              <a:gd name="connsiteX13" fmla="*/ 930939 w 1211992"/>
              <a:gd name="connsiteY13" fmla="*/ 318013 h 471113"/>
              <a:gd name="connsiteX14" fmla="*/ 960757 w 1211992"/>
              <a:gd name="connsiteY14" fmla="*/ 308074 h 471113"/>
              <a:gd name="connsiteX15" fmla="*/ 1070087 w 1211992"/>
              <a:gd name="connsiteY15" fmla="*/ 318013 h 471113"/>
              <a:gd name="connsiteX16" fmla="*/ 1099904 w 1211992"/>
              <a:gd name="connsiteY16" fmla="*/ 327953 h 471113"/>
              <a:gd name="connsiteX17" fmla="*/ 1149600 w 1211992"/>
              <a:gd name="connsiteY17" fmla="*/ 407466 h 471113"/>
              <a:gd name="connsiteX18" fmla="*/ 1209235 w 1211992"/>
              <a:gd name="connsiteY18" fmla="*/ 437283 h 4711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45748 w 1292633"/>
              <a:gd name="connsiteY4" fmla="*/ 238500 h 512813"/>
              <a:gd name="connsiteX5" fmla="*/ 135809 w 1292633"/>
              <a:gd name="connsiteY5" fmla="*/ 268318 h 512813"/>
              <a:gd name="connsiteX6" fmla="*/ 165626 w 1292633"/>
              <a:gd name="connsiteY6" fmla="*/ 278257 h 512813"/>
              <a:gd name="connsiteX7" fmla="*/ 215322 w 1292633"/>
              <a:gd name="connsiteY7" fmla="*/ 288196 h 512813"/>
              <a:gd name="connsiteX8" fmla="*/ 245139 w 1292633"/>
              <a:gd name="connsiteY8" fmla="*/ 308074 h 512813"/>
              <a:gd name="connsiteX9" fmla="*/ 284896 w 1292633"/>
              <a:gd name="connsiteY9" fmla="*/ 347831 h 512813"/>
              <a:gd name="connsiteX10" fmla="*/ 334591 w 1292633"/>
              <a:gd name="connsiteY10" fmla="*/ 357770 h 512813"/>
              <a:gd name="connsiteX11" fmla="*/ 473739 w 1292633"/>
              <a:gd name="connsiteY11" fmla="*/ 337892 h 512813"/>
              <a:gd name="connsiteX12" fmla="*/ 533374 w 1292633"/>
              <a:gd name="connsiteY12" fmla="*/ 318013 h 512813"/>
              <a:gd name="connsiteX13" fmla="*/ 930939 w 1292633"/>
              <a:gd name="connsiteY13" fmla="*/ 318013 h 512813"/>
              <a:gd name="connsiteX14" fmla="*/ 960757 w 1292633"/>
              <a:gd name="connsiteY14" fmla="*/ 308074 h 512813"/>
              <a:gd name="connsiteX15" fmla="*/ 1070087 w 1292633"/>
              <a:gd name="connsiteY15" fmla="*/ 318013 h 512813"/>
              <a:gd name="connsiteX16" fmla="*/ 1099904 w 1292633"/>
              <a:gd name="connsiteY16" fmla="*/ 327953 h 512813"/>
              <a:gd name="connsiteX17" fmla="*/ 1149600 w 1292633"/>
              <a:gd name="connsiteY17" fmla="*/ 407466 h 512813"/>
              <a:gd name="connsiteX18" fmla="*/ 1292633 w 1292633"/>
              <a:gd name="connsiteY18" fmla="*/ 478983 h 5128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45748 w 1292633"/>
              <a:gd name="connsiteY4" fmla="*/ 238500 h 512813"/>
              <a:gd name="connsiteX5" fmla="*/ 135809 w 1292633"/>
              <a:gd name="connsiteY5" fmla="*/ 268318 h 512813"/>
              <a:gd name="connsiteX6" fmla="*/ 165626 w 1292633"/>
              <a:gd name="connsiteY6" fmla="*/ 278257 h 512813"/>
              <a:gd name="connsiteX7" fmla="*/ 215322 w 1292633"/>
              <a:gd name="connsiteY7" fmla="*/ 288196 h 512813"/>
              <a:gd name="connsiteX8" fmla="*/ 245139 w 1292633"/>
              <a:gd name="connsiteY8" fmla="*/ 308074 h 512813"/>
              <a:gd name="connsiteX9" fmla="*/ 284896 w 1292633"/>
              <a:gd name="connsiteY9" fmla="*/ 347831 h 512813"/>
              <a:gd name="connsiteX10" fmla="*/ 334591 w 1292633"/>
              <a:gd name="connsiteY10" fmla="*/ 357770 h 512813"/>
              <a:gd name="connsiteX11" fmla="*/ 473739 w 1292633"/>
              <a:gd name="connsiteY11" fmla="*/ 337892 h 512813"/>
              <a:gd name="connsiteX12" fmla="*/ 533374 w 1292633"/>
              <a:gd name="connsiteY12" fmla="*/ 318013 h 512813"/>
              <a:gd name="connsiteX13" fmla="*/ 930939 w 1292633"/>
              <a:gd name="connsiteY13" fmla="*/ 318013 h 512813"/>
              <a:gd name="connsiteX14" fmla="*/ 960757 w 1292633"/>
              <a:gd name="connsiteY14" fmla="*/ 308074 h 512813"/>
              <a:gd name="connsiteX15" fmla="*/ 1070087 w 1292633"/>
              <a:gd name="connsiteY15" fmla="*/ 318013 h 512813"/>
              <a:gd name="connsiteX16" fmla="*/ 1099904 w 1292633"/>
              <a:gd name="connsiteY16" fmla="*/ 327953 h 512813"/>
              <a:gd name="connsiteX17" fmla="*/ 1212149 w 1292633"/>
              <a:gd name="connsiteY17" fmla="*/ 407466 h 512813"/>
              <a:gd name="connsiteX18" fmla="*/ 1292633 w 1292633"/>
              <a:gd name="connsiteY18" fmla="*/ 478983 h 5128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45748 w 1292633"/>
              <a:gd name="connsiteY4" fmla="*/ 238500 h 512813"/>
              <a:gd name="connsiteX5" fmla="*/ 135809 w 1292633"/>
              <a:gd name="connsiteY5" fmla="*/ 268318 h 512813"/>
              <a:gd name="connsiteX6" fmla="*/ 165626 w 1292633"/>
              <a:gd name="connsiteY6" fmla="*/ 278257 h 512813"/>
              <a:gd name="connsiteX7" fmla="*/ 215322 w 1292633"/>
              <a:gd name="connsiteY7" fmla="*/ 288196 h 512813"/>
              <a:gd name="connsiteX8" fmla="*/ 245139 w 1292633"/>
              <a:gd name="connsiteY8" fmla="*/ 308074 h 512813"/>
              <a:gd name="connsiteX9" fmla="*/ 284896 w 1292633"/>
              <a:gd name="connsiteY9" fmla="*/ 347831 h 512813"/>
              <a:gd name="connsiteX10" fmla="*/ 334591 w 1292633"/>
              <a:gd name="connsiteY10" fmla="*/ 357770 h 512813"/>
              <a:gd name="connsiteX11" fmla="*/ 473739 w 1292633"/>
              <a:gd name="connsiteY11" fmla="*/ 337892 h 512813"/>
              <a:gd name="connsiteX12" fmla="*/ 533374 w 1292633"/>
              <a:gd name="connsiteY12" fmla="*/ 318013 h 512813"/>
              <a:gd name="connsiteX13" fmla="*/ 930939 w 1292633"/>
              <a:gd name="connsiteY13" fmla="*/ 318013 h 512813"/>
              <a:gd name="connsiteX14" fmla="*/ 960757 w 1292633"/>
              <a:gd name="connsiteY14" fmla="*/ 308074 h 512813"/>
              <a:gd name="connsiteX15" fmla="*/ 1070087 w 1292633"/>
              <a:gd name="connsiteY15" fmla="*/ 318013 h 512813"/>
              <a:gd name="connsiteX16" fmla="*/ 1117775 w 1292633"/>
              <a:gd name="connsiteY16" fmla="*/ 372631 h 512813"/>
              <a:gd name="connsiteX17" fmla="*/ 1212149 w 1292633"/>
              <a:gd name="connsiteY17" fmla="*/ 407466 h 512813"/>
              <a:gd name="connsiteX18" fmla="*/ 1292633 w 1292633"/>
              <a:gd name="connsiteY18" fmla="*/ 478983 h 5128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45748 w 1292633"/>
              <a:gd name="connsiteY4" fmla="*/ 238500 h 512813"/>
              <a:gd name="connsiteX5" fmla="*/ 135809 w 1292633"/>
              <a:gd name="connsiteY5" fmla="*/ 268318 h 512813"/>
              <a:gd name="connsiteX6" fmla="*/ 165626 w 1292633"/>
              <a:gd name="connsiteY6" fmla="*/ 278257 h 512813"/>
              <a:gd name="connsiteX7" fmla="*/ 215322 w 1292633"/>
              <a:gd name="connsiteY7" fmla="*/ 288196 h 512813"/>
              <a:gd name="connsiteX8" fmla="*/ 245139 w 1292633"/>
              <a:gd name="connsiteY8" fmla="*/ 308074 h 512813"/>
              <a:gd name="connsiteX9" fmla="*/ 284896 w 1292633"/>
              <a:gd name="connsiteY9" fmla="*/ 347831 h 512813"/>
              <a:gd name="connsiteX10" fmla="*/ 334591 w 1292633"/>
              <a:gd name="connsiteY10" fmla="*/ 357770 h 512813"/>
              <a:gd name="connsiteX11" fmla="*/ 473739 w 1292633"/>
              <a:gd name="connsiteY11" fmla="*/ 337892 h 512813"/>
              <a:gd name="connsiteX12" fmla="*/ 533374 w 1292633"/>
              <a:gd name="connsiteY12" fmla="*/ 318013 h 512813"/>
              <a:gd name="connsiteX13" fmla="*/ 930939 w 1292633"/>
              <a:gd name="connsiteY13" fmla="*/ 318013 h 512813"/>
              <a:gd name="connsiteX14" fmla="*/ 960757 w 1292633"/>
              <a:gd name="connsiteY14" fmla="*/ 308074 h 512813"/>
              <a:gd name="connsiteX15" fmla="*/ 998603 w 1292633"/>
              <a:gd name="connsiteY15" fmla="*/ 386519 h 512813"/>
              <a:gd name="connsiteX16" fmla="*/ 1117775 w 1292633"/>
              <a:gd name="connsiteY16" fmla="*/ 372631 h 512813"/>
              <a:gd name="connsiteX17" fmla="*/ 1212149 w 1292633"/>
              <a:gd name="connsiteY17" fmla="*/ 407466 h 512813"/>
              <a:gd name="connsiteX18" fmla="*/ 1292633 w 1292633"/>
              <a:gd name="connsiteY18" fmla="*/ 478983 h 5128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45748 w 1292633"/>
              <a:gd name="connsiteY4" fmla="*/ 238500 h 512813"/>
              <a:gd name="connsiteX5" fmla="*/ 135809 w 1292633"/>
              <a:gd name="connsiteY5" fmla="*/ 268318 h 512813"/>
              <a:gd name="connsiteX6" fmla="*/ 165626 w 1292633"/>
              <a:gd name="connsiteY6" fmla="*/ 278257 h 512813"/>
              <a:gd name="connsiteX7" fmla="*/ 215322 w 1292633"/>
              <a:gd name="connsiteY7" fmla="*/ 288196 h 512813"/>
              <a:gd name="connsiteX8" fmla="*/ 245139 w 1292633"/>
              <a:gd name="connsiteY8" fmla="*/ 308074 h 512813"/>
              <a:gd name="connsiteX9" fmla="*/ 284896 w 1292633"/>
              <a:gd name="connsiteY9" fmla="*/ 347831 h 512813"/>
              <a:gd name="connsiteX10" fmla="*/ 334591 w 1292633"/>
              <a:gd name="connsiteY10" fmla="*/ 357770 h 512813"/>
              <a:gd name="connsiteX11" fmla="*/ 473739 w 1292633"/>
              <a:gd name="connsiteY11" fmla="*/ 337892 h 512813"/>
              <a:gd name="connsiteX12" fmla="*/ 533374 w 1292633"/>
              <a:gd name="connsiteY12" fmla="*/ 318013 h 512813"/>
              <a:gd name="connsiteX13" fmla="*/ 930939 w 1292633"/>
              <a:gd name="connsiteY13" fmla="*/ 318013 h 512813"/>
              <a:gd name="connsiteX14" fmla="*/ 913101 w 1292633"/>
              <a:gd name="connsiteY14" fmla="*/ 397429 h 512813"/>
              <a:gd name="connsiteX15" fmla="*/ 998603 w 1292633"/>
              <a:gd name="connsiteY15" fmla="*/ 386519 h 512813"/>
              <a:gd name="connsiteX16" fmla="*/ 1117775 w 1292633"/>
              <a:gd name="connsiteY16" fmla="*/ 372631 h 512813"/>
              <a:gd name="connsiteX17" fmla="*/ 1212149 w 1292633"/>
              <a:gd name="connsiteY17" fmla="*/ 407466 h 512813"/>
              <a:gd name="connsiteX18" fmla="*/ 1292633 w 1292633"/>
              <a:gd name="connsiteY18" fmla="*/ 478983 h 5128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45748 w 1292633"/>
              <a:gd name="connsiteY4" fmla="*/ 238500 h 512813"/>
              <a:gd name="connsiteX5" fmla="*/ 135809 w 1292633"/>
              <a:gd name="connsiteY5" fmla="*/ 268318 h 512813"/>
              <a:gd name="connsiteX6" fmla="*/ 165626 w 1292633"/>
              <a:gd name="connsiteY6" fmla="*/ 278257 h 512813"/>
              <a:gd name="connsiteX7" fmla="*/ 215322 w 1292633"/>
              <a:gd name="connsiteY7" fmla="*/ 288196 h 512813"/>
              <a:gd name="connsiteX8" fmla="*/ 245139 w 1292633"/>
              <a:gd name="connsiteY8" fmla="*/ 308074 h 512813"/>
              <a:gd name="connsiteX9" fmla="*/ 284896 w 1292633"/>
              <a:gd name="connsiteY9" fmla="*/ 347831 h 512813"/>
              <a:gd name="connsiteX10" fmla="*/ 334591 w 1292633"/>
              <a:gd name="connsiteY10" fmla="*/ 357770 h 512813"/>
              <a:gd name="connsiteX11" fmla="*/ 473739 w 1292633"/>
              <a:gd name="connsiteY11" fmla="*/ 337892 h 512813"/>
              <a:gd name="connsiteX12" fmla="*/ 533374 w 1292633"/>
              <a:gd name="connsiteY12" fmla="*/ 318013 h 512813"/>
              <a:gd name="connsiteX13" fmla="*/ 802863 w 1292633"/>
              <a:gd name="connsiteY13" fmla="*/ 395454 h 512813"/>
              <a:gd name="connsiteX14" fmla="*/ 913101 w 1292633"/>
              <a:gd name="connsiteY14" fmla="*/ 397429 h 512813"/>
              <a:gd name="connsiteX15" fmla="*/ 998603 w 1292633"/>
              <a:gd name="connsiteY15" fmla="*/ 386519 h 512813"/>
              <a:gd name="connsiteX16" fmla="*/ 1117775 w 1292633"/>
              <a:gd name="connsiteY16" fmla="*/ 372631 h 512813"/>
              <a:gd name="connsiteX17" fmla="*/ 1212149 w 1292633"/>
              <a:gd name="connsiteY17" fmla="*/ 407466 h 512813"/>
              <a:gd name="connsiteX18" fmla="*/ 1292633 w 1292633"/>
              <a:gd name="connsiteY18" fmla="*/ 478983 h 5128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45748 w 1292633"/>
              <a:gd name="connsiteY4" fmla="*/ 238500 h 512813"/>
              <a:gd name="connsiteX5" fmla="*/ 135809 w 1292633"/>
              <a:gd name="connsiteY5" fmla="*/ 268318 h 512813"/>
              <a:gd name="connsiteX6" fmla="*/ 165626 w 1292633"/>
              <a:gd name="connsiteY6" fmla="*/ 278257 h 512813"/>
              <a:gd name="connsiteX7" fmla="*/ 215322 w 1292633"/>
              <a:gd name="connsiteY7" fmla="*/ 288196 h 512813"/>
              <a:gd name="connsiteX8" fmla="*/ 245139 w 1292633"/>
              <a:gd name="connsiteY8" fmla="*/ 308074 h 512813"/>
              <a:gd name="connsiteX9" fmla="*/ 284896 w 1292633"/>
              <a:gd name="connsiteY9" fmla="*/ 347831 h 512813"/>
              <a:gd name="connsiteX10" fmla="*/ 334591 w 1292633"/>
              <a:gd name="connsiteY10" fmla="*/ 357770 h 512813"/>
              <a:gd name="connsiteX11" fmla="*/ 473739 w 1292633"/>
              <a:gd name="connsiteY11" fmla="*/ 337892 h 512813"/>
              <a:gd name="connsiteX12" fmla="*/ 533374 w 1292633"/>
              <a:gd name="connsiteY12" fmla="*/ 318013 h 512813"/>
              <a:gd name="connsiteX13" fmla="*/ 802863 w 1292633"/>
              <a:gd name="connsiteY13" fmla="*/ 395454 h 512813"/>
              <a:gd name="connsiteX14" fmla="*/ 913101 w 1292633"/>
              <a:gd name="connsiteY14" fmla="*/ 397429 h 512813"/>
              <a:gd name="connsiteX15" fmla="*/ 998603 w 1292633"/>
              <a:gd name="connsiteY15" fmla="*/ 386519 h 512813"/>
              <a:gd name="connsiteX16" fmla="*/ 1117775 w 1292633"/>
              <a:gd name="connsiteY16" fmla="*/ 372631 h 512813"/>
              <a:gd name="connsiteX17" fmla="*/ 1212149 w 1292633"/>
              <a:gd name="connsiteY17" fmla="*/ 407466 h 512813"/>
              <a:gd name="connsiteX18" fmla="*/ 1292633 w 1292633"/>
              <a:gd name="connsiteY18" fmla="*/ 478983 h 5128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45748 w 1292633"/>
              <a:gd name="connsiteY4" fmla="*/ 238500 h 512813"/>
              <a:gd name="connsiteX5" fmla="*/ 135809 w 1292633"/>
              <a:gd name="connsiteY5" fmla="*/ 268318 h 512813"/>
              <a:gd name="connsiteX6" fmla="*/ 165626 w 1292633"/>
              <a:gd name="connsiteY6" fmla="*/ 278257 h 512813"/>
              <a:gd name="connsiteX7" fmla="*/ 215322 w 1292633"/>
              <a:gd name="connsiteY7" fmla="*/ 288196 h 512813"/>
              <a:gd name="connsiteX8" fmla="*/ 245139 w 1292633"/>
              <a:gd name="connsiteY8" fmla="*/ 308074 h 512813"/>
              <a:gd name="connsiteX9" fmla="*/ 284896 w 1292633"/>
              <a:gd name="connsiteY9" fmla="*/ 347831 h 512813"/>
              <a:gd name="connsiteX10" fmla="*/ 334591 w 1292633"/>
              <a:gd name="connsiteY10" fmla="*/ 357770 h 512813"/>
              <a:gd name="connsiteX11" fmla="*/ 473739 w 1292633"/>
              <a:gd name="connsiteY11" fmla="*/ 337892 h 512813"/>
              <a:gd name="connsiteX12" fmla="*/ 563159 w 1292633"/>
              <a:gd name="connsiteY12" fmla="*/ 383540 h 512813"/>
              <a:gd name="connsiteX13" fmla="*/ 802863 w 1292633"/>
              <a:gd name="connsiteY13" fmla="*/ 395454 h 512813"/>
              <a:gd name="connsiteX14" fmla="*/ 913101 w 1292633"/>
              <a:gd name="connsiteY14" fmla="*/ 397429 h 512813"/>
              <a:gd name="connsiteX15" fmla="*/ 998603 w 1292633"/>
              <a:gd name="connsiteY15" fmla="*/ 386519 h 512813"/>
              <a:gd name="connsiteX16" fmla="*/ 1117775 w 1292633"/>
              <a:gd name="connsiteY16" fmla="*/ 372631 h 512813"/>
              <a:gd name="connsiteX17" fmla="*/ 1212149 w 1292633"/>
              <a:gd name="connsiteY17" fmla="*/ 407466 h 512813"/>
              <a:gd name="connsiteX18" fmla="*/ 1292633 w 1292633"/>
              <a:gd name="connsiteY18" fmla="*/ 478983 h 5128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45748 w 1292633"/>
              <a:gd name="connsiteY4" fmla="*/ 238500 h 512813"/>
              <a:gd name="connsiteX5" fmla="*/ 135809 w 1292633"/>
              <a:gd name="connsiteY5" fmla="*/ 268318 h 512813"/>
              <a:gd name="connsiteX6" fmla="*/ 165626 w 1292633"/>
              <a:gd name="connsiteY6" fmla="*/ 278257 h 512813"/>
              <a:gd name="connsiteX7" fmla="*/ 215322 w 1292633"/>
              <a:gd name="connsiteY7" fmla="*/ 288196 h 512813"/>
              <a:gd name="connsiteX8" fmla="*/ 245139 w 1292633"/>
              <a:gd name="connsiteY8" fmla="*/ 308074 h 512813"/>
              <a:gd name="connsiteX9" fmla="*/ 284896 w 1292633"/>
              <a:gd name="connsiteY9" fmla="*/ 347831 h 512813"/>
              <a:gd name="connsiteX10" fmla="*/ 334591 w 1292633"/>
              <a:gd name="connsiteY10" fmla="*/ 357770 h 512813"/>
              <a:gd name="connsiteX11" fmla="*/ 455868 w 1292633"/>
              <a:gd name="connsiteY11" fmla="*/ 394484 h 512813"/>
              <a:gd name="connsiteX12" fmla="*/ 563159 w 1292633"/>
              <a:gd name="connsiteY12" fmla="*/ 383540 h 512813"/>
              <a:gd name="connsiteX13" fmla="*/ 802863 w 1292633"/>
              <a:gd name="connsiteY13" fmla="*/ 395454 h 512813"/>
              <a:gd name="connsiteX14" fmla="*/ 913101 w 1292633"/>
              <a:gd name="connsiteY14" fmla="*/ 397429 h 512813"/>
              <a:gd name="connsiteX15" fmla="*/ 998603 w 1292633"/>
              <a:gd name="connsiteY15" fmla="*/ 386519 h 512813"/>
              <a:gd name="connsiteX16" fmla="*/ 1117775 w 1292633"/>
              <a:gd name="connsiteY16" fmla="*/ 372631 h 512813"/>
              <a:gd name="connsiteX17" fmla="*/ 1212149 w 1292633"/>
              <a:gd name="connsiteY17" fmla="*/ 407466 h 512813"/>
              <a:gd name="connsiteX18" fmla="*/ 1292633 w 1292633"/>
              <a:gd name="connsiteY18" fmla="*/ 478983 h 5128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45748 w 1292633"/>
              <a:gd name="connsiteY4" fmla="*/ 238500 h 512813"/>
              <a:gd name="connsiteX5" fmla="*/ 135809 w 1292633"/>
              <a:gd name="connsiteY5" fmla="*/ 268318 h 512813"/>
              <a:gd name="connsiteX6" fmla="*/ 165626 w 1292633"/>
              <a:gd name="connsiteY6" fmla="*/ 278257 h 512813"/>
              <a:gd name="connsiteX7" fmla="*/ 215322 w 1292633"/>
              <a:gd name="connsiteY7" fmla="*/ 288196 h 512813"/>
              <a:gd name="connsiteX8" fmla="*/ 245139 w 1292633"/>
              <a:gd name="connsiteY8" fmla="*/ 308074 h 512813"/>
              <a:gd name="connsiteX9" fmla="*/ 284896 w 1292633"/>
              <a:gd name="connsiteY9" fmla="*/ 347831 h 512813"/>
              <a:gd name="connsiteX10" fmla="*/ 325656 w 1292633"/>
              <a:gd name="connsiteY10" fmla="*/ 375641 h 512813"/>
              <a:gd name="connsiteX11" fmla="*/ 455868 w 1292633"/>
              <a:gd name="connsiteY11" fmla="*/ 394484 h 512813"/>
              <a:gd name="connsiteX12" fmla="*/ 563159 w 1292633"/>
              <a:gd name="connsiteY12" fmla="*/ 383540 h 512813"/>
              <a:gd name="connsiteX13" fmla="*/ 802863 w 1292633"/>
              <a:gd name="connsiteY13" fmla="*/ 395454 h 512813"/>
              <a:gd name="connsiteX14" fmla="*/ 913101 w 1292633"/>
              <a:gd name="connsiteY14" fmla="*/ 397429 h 512813"/>
              <a:gd name="connsiteX15" fmla="*/ 998603 w 1292633"/>
              <a:gd name="connsiteY15" fmla="*/ 386519 h 512813"/>
              <a:gd name="connsiteX16" fmla="*/ 1117775 w 1292633"/>
              <a:gd name="connsiteY16" fmla="*/ 372631 h 512813"/>
              <a:gd name="connsiteX17" fmla="*/ 1212149 w 1292633"/>
              <a:gd name="connsiteY17" fmla="*/ 407466 h 512813"/>
              <a:gd name="connsiteX18" fmla="*/ 1292633 w 1292633"/>
              <a:gd name="connsiteY18" fmla="*/ 478983 h 5128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45748 w 1292633"/>
              <a:gd name="connsiteY4" fmla="*/ 238500 h 512813"/>
              <a:gd name="connsiteX5" fmla="*/ 135809 w 1292633"/>
              <a:gd name="connsiteY5" fmla="*/ 268318 h 512813"/>
              <a:gd name="connsiteX6" fmla="*/ 165626 w 1292633"/>
              <a:gd name="connsiteY6" fmla="*/ 278257 h 512813"/>
              <a:gd name="connsiteX7" fmla="*/ 215322 w 1292633"/>
              <a:gd name="connsiteY7" fmla="*/ 288196 h 512813"/>
              <a:gd name="connsiteX8" fmla="*/ 245139 w 1292633"/>
              <a:gd name="connsiteY8" fmla="*/ 308074 h 512813"/>
              <a:gd name="connsiteX9" fmla="*/ 261068 w 1292633"/>
              <a:gd name="connsiteY9" fmla="*/ 353788 h 512813"/>
              <a:gd name="connsiteX10" fmla="*/ 325656 w 1292633"/>
              <a:gd name="connsiteY10" fmla="*/ 375641 h 512813"/>
              <a:gd name="connsiteX11" fmla="*/ 455868 w 1292633"/>
              <a:gd name="connsiteY11" fmla="*/ 394484 h 512813"/>
              <a:gd name="connsiteX12" fmla="*/ 563159 w 1292633"/>
              <a:gd name="connsiteY12" fmla="*/ 383540 h 512813"/>
              <a:gd name="connsiteX13" fmla="*/ 802863 w 1292633"/>
              <a:gd name="connsiteY13" fmla="*/ 395454 h 512813"/>
              <a:gd name="connsiteX14" fmla="*/ 913101 w 1292633"/>
              <a:gd name="connsiteY14" fmla="*/ 397429 h 512813"/>
              <a:gd name="connsiteX15" fmla="*/ 998603 w 1292633"/>
              <a:gd name="connsiteY15" fmla="*/ 386519 h 512813"/>
              <a:gd name="connsiteX16" fmla="*/ 1117775 w 1292633"/>
              <a:gd name="connsiteY16" fmla="*/ 372631 h 512813"/>
              <a:gd name="connsiteX17" fmla="*/ 1212149 w 1292633"/>
              <a:gd name="connsiteY17" fmla="*/ 407466 h 512813"/>
              <a:gd name="connsiteX18" fmla="*/ 1292633 w 1292633"/>
              <a:gd name="connsiteY18" fmla="*/ 478983 h 5128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45748 w 1292633"/>
              <a:gd name="connsiteY4" fmla="*/ 238500 h 512813"/>
              <a:gd name="connsiteX5" fmla="*/ 135809 w 1292633"/>
              <a:gd name="connsiteY5" fmla="*/ 268318 h 512813"/>
              <a:gd name="connsiteX6" fmla="*/ 165626 w 1292633"/>
              <a:gd name="connsiteY6" fmla="*/ 278257 h 512813"/>
              <a:gd name="connsiteX7" fmla="*/ 215322 w 1292633"/>
              <a:gd name="connsiteY7" fmla="*/ 288196 h 512813"/>
              <a:gd name="connsiteX8" fmla="*/ 215354 w 1292633"/>
              <a:gd name="connsiteY8" fmla="*/ 328924 h 512813"/>
              <a:gd name="connsiteX9" fmla="*/ 261068 w 1292633"/>
              <a:gd name="connsiteY9" fmla="*/ 353788 h 512813"/>
              <a:gd name="connsiteX10" fmla="*/ 325656 w 1292633"/>
              <a:gd name="connsiteY10" fmla="*/ 375641 h 512813"/>
              <a:gd name="connsiteX11" fmla="*/ 455868 w 1292633"/>
              <a:gd name="connsiteY11" fmla="*/ 394484 h 512813"/>
              <a:gd name="connsiteX12" fmla="*/ 563159 w 1292633"/>
              <a:gd name="connsiteY12" fmla="*/ 383540 h 512813"/>
              <a:gd name="connsiteX13" fmla="*/ 802863 w 1292633"/>
              <a:gd name="connsiteY13" fmla="*/ 395454 h 512813"/>
              <a:gd name="connsiteX14" fmla="*/ 913101 w 1292633"/>
              <a:gd name="connsiteY14" fmla="*/ 397429 h 512813"/>
              <a:gd name="connsiteX15" fmla="*/ 998603 w 1292633"/>
              <a:gd name="connsiteY15" fmla="*/ 386519 h 512813"/>
              <a:gd name="connsiteX16" fmla="*/ 1117775 w 1292633"/>
              <a:gd name="connsiteY16" fmla="*/ 372631 h 512813"/>
              <a:gd name="connsiteX17" fmla="*/ 1212149 w 1292633"/>
              <a:gd name="connsiteY17" fmla="*/ 407466 h 512813"/>
              <a:gd name="connsiteX18" fmla="*/ 1292633 w 1292633"/>
              <a:gd name="connsiteY18" fmla="*/ 478983 h 5128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45748 w 1292633"/>
              <a:gd name="connsiteY4" fmla="*/ 238500 h 512813"/>
              <a:gd name="connsiteX5" fmla="*/ 135809 w 1292633"/>
              <a:gd name="connsiteY5" fmla="*/ 268318 h 512813"/>
              <a:gd name="connsiteX6" fmla="*/ 165626 w 1292633"/>
              <a:gd name="connsiteY6" fmla="*/ 278257 h 512813"/>
              <a:gd name="connsiteX7" fmla="*/ 215354 w 1292633"/>
              <a:gd name="connsiteY7" fmla="*/ 328924 h 512813"/>
              <a:gd name="connsiteX8" fmla="*/ 261068 w 1292633"/>
              <a:gd name="connsiteY8" fmla="*/ 353788 h 512813"/>
              <a:gd name="connsiteX9" fmla="*/ 325656 w 1292633"/>
              <a:gd name="connsiteY9" fmla="*/ 375641 h 512813"/>
              <a:gd name="connsiteX10" fmla="*/ 455868 w 1292633"/>
              <a:gd name="connsiteY10" fmla="*/ 394484 h 512813"/>
              <a:gd name="connsiteX11" fmla="*/ 563159 w 1292633"/>
              <a:gd name="connsiteY11" fmla="*/ 383540 h 512813"/>
              <a:gd name="connsiteX12" fmla="*/ 802863 w 1292633"/>
              <a:gd name="connsiteY12" fmla="*/ 395454 h 512813"/>
              <a:gd name="connsiteX13" fmla="*/ 913101 w 1292633"/>
              <a:gd name="connsiteY13" fmla="*/ 397429 h 512813"/>
              <a:gd name="connsiteX14" fmla="*/ 998603 w 1292633"/>
              <a:gd name="connsiteY14" fmla="*/ 386519 h 512813"/>
              <a:gd name="connsiteX15" fmla="*/ 1117775 w 1292633"/>
              <a:gd name="connsiteY15" fmla="*/ 372631 h 512813"/>
              <a:gd name="connsiteX16" fmla="*/ 1212149 w 1292633"/>
              <a:gd name="connsiteY16" fmla="*/ 407466 h 512813"/>
              <a:gd name="connsiteX17" fmla="*/ 1292633 w 1292633"/>
              <a:gd name="connsiteY17" fmla="*/ 478983 h 5128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45748 w 1292633"/>
              <a:gd name="connsiteY4" fmla="*/ 238500 h 512813"/>
              <a:gd name="connsiteX5" fmla="*/ 135809 w 1292633"/>
              <a:gd name="connsiteY5" fmla="*/ 268318 h 512813"/>
              <a:gd name="connsiteX6" fmla="*/ 215354 w 1292633"/>
              <a:gd name="connsiteY6" fmla="*/ 328924 h 512813"/>
              <a:gd name="connsiteX7" fmla="*/ 261068 w 1292633"/>
              <a:gd name="connsiteY7" fmla="*/ 353788 h 512813"/>
              <a:gd name="connsiteX8" fmla="*/ 325656 w 1292633"/>
              <a:gd name="connsiteY8" fmla="*/ 375641 h 512813"/>
              <a:gd name="connsiteX9" fmla="*/ 455868 w 1292633"/>
              <a:gd name="connsiteY9" fmla="*/ 394484 h 512813"/>
              <a:gd name="connsiteX10" fmla="*/ 563159 w 1292633"/>
              <a:gd name="connsiteY10" fmla="*/ 383540 h 512813"/>
              <a:gd name="connsiteX11" fmla="*/ 802863 w 1292633"/>
              <a:gd name="connsiteY11" fmla="*/ 395454 h 512813"/>
              <a:gd name="connsiteX12" fmla="*/ 913101 w 1292633"/>
              <a:gd name="connsiteY12" fmla="*/ 397429 h 512813"/>
              <a:gd name="connsiteX13" fmla="*/ 998603 w 1292633"/>
              <a:gd name="connsiteY13" fmla="*/ 386519 h 512813"/>
              <a:gd name="connsiteX14" fmla="*/ 1117775 w 1292633"/>
              <a:gd name="connsiteY14" fmla="*/ 372631 h 512813"/>
              <a:gd name="connsiteX15" fmla="*/ 1212149 w 1292633"/>
              <a:gd name="connsiteY15" fmla="*/ 407466 h 512813"/>
              <a:gd name="connsiteX16" fmla="*/ 1292633 w 1292633"/>
              <a:gd name="connsiteY16" fmla="*/ 478983 h 5128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35809 w 1292633"/>
              <a:gd name="connsiteY4" fmla="*/ 268318 h 512813"/>
              <a:gd name="connsiteX5" fmla="*/ 215354 w 1292633"/>
              <a:gd name="connsiteY5" fmla="*/ 328924 h 512813"/>
              <a:gd name="connsiteX6" fmla="*/ 261068 w 1292633"/>
              <a:gd name="connsiteY6" fmla="*/ 353788 h 512813"/>
              <a:gd name="connsiteX7" fmla="*/ 325656 w 1292633"/>
              <a:gd name="connsiteY7" fmla="*/ 375641 h 512813"/>
              <a:gd name="connsiteX8" fmla="*/ 455868 w 1292633"/>
              <a:gd name="connsiteY8" fmla="*/ 394484 h 512813"/>
              <a:gd name="connsiteX9" fmla="*/ 563159 w 1292633"/>
              <a:gd name="connsiteY9" fmla="*/ 383540 h 512813"/>
              <a:gd name="connsiteX10" fmla="*/ 802863 w 1292633"/>
              <a:gd name="connsiteY10" fmla="*/ 395454 h 512813"/>
              <a:gd name="connsiteX11" fmla="*/ 913101 w 1292633"/>
              <a:gd name="connsiteY11" fmla="*/ 397429 h 512813"/>
              <a:gd name="connsiteX12" fmla="*/ 998603 w 1292633"/>
              <a:gd name="connsiteY12" fmla="*/ 386519 h 512813"/>
              <a:gd name="connsiteX13" fmla="*/ 1117775 w 1292633"/>
              <a:gd name="connsiteY13" fmla="*/ 372631 h 512813"/>
              <a:gd name="connsiteX14" fmla="*/ 1212149 w 1292633"/>
              <a:gd name="connsiteY14" fmla="*/ 407466 h 512813"/>
              <a:gd name="connsiteX15" fmla="*/ 1292633 w 1292633"/>
              <a:gd name="connsiteY15" fmla="*/ 478983 h 512813"/>
              <a:gd name="connsiteX0" fmla="*/ 16539 w 1292633"/>
              <a:gd name="connsiteY0" fmla="*/ 19840 h 512813"/>
              <a:gd name="connsiteX1" fmla="*/ 66235 w 1292633"/>
              <a:gd name="connsiteY1" fmla="*/ 99353 h 512813"/>
              <a:gd name="connsiteX2" fmla="*/ 86113 w 1292633"/>
              <a:gd name="connsiteY2" fmla="*/ 129170 h 512813"/>
              <a:gd name="connsiteX3" fmla="*/ 105991 w 1292633"/>
              <a:gd name="connsiteY3" fmla="*/ 188805 h 512813"/>
              <a:gd name="connsiteX4" fmla="*/ 135809 w 1292633"/>
              <a:gd name="connsiteY4" fmla="*/ 268318 h 512813"/>
              <a:gd name="connsiteX5" fmla="*/ 215354 w 1292633"/>
              <a:gd name="connsiteY5" fmla="*/ 328924 h 512813"/>
              <a:gd name="connsiteX6" fmla="*/ 261068 w 1292633"/>
              <a:gd name="connsiteY6" fmla="*/ 353788 h 512813"/>
              <a:gd name="connsiteX7" fmla="*/ 325656 w 1292633"/>
              <a:gd name="connsiteY7" fmla="*/ 375641 h 512813"/>
              <a:gd name="connsiteX8" fmla="*/ 455868 w 1292633"/>
              <a:gd name="connsiteY8" fmla="*/ 394484 h 512813"/>
              <a:gd name="connsiteX9" fmla="*/ 563159 w 1292633"/>
              <a:gd name="connsiteY9" fmla="*/ 383540 h 512813"/>
              <a:gd name="connsiteX10" fmla="*/ 802863 w 1292633"/>
              <a:gd name="connsiteY10" fmla="*/ 395454 h 512813"/>
              <a:gd name="connsiteX11" fmla="*/ 913101 w 1292633"/>
              <a:gd name="connsiteY11" fmla="*/ 397429 h 512813"/>
              <a:gd name="connsiteX12" fmla="*/ 998603 w 1292633"/>
              <a:gd name="connsiteY12" fmla="*/ 386519 h 512813"/>
              <a:gd name="connsiteX13" fmla="*/ 1117775 w 1292633"/>
              <a:gd name="connsiteY13" fmla="*/ 372631 h 512813"/>
              <a:gd name="connsiteX14" fmla="*/ 1212149 w 1292633"/>
              <a:gd name="connsiteY14" fmla="*/ 407466 h 512813"/>
              <a:gd name="connsiteX15" fmla="*/ 1292633 w 1292633"/>
              <a:gd name="connsiteY15" fmla="*/ 478983 h 51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92633" h="512813">
                <a:moveTo>
                  <a:pt x="16539" y="19840"/>
                </a:moveTo>
                <a:cubicBezTo>
                  <a:pt x="88066" y="67523"/>
                  <a:pt x="0" y="0"/>
                  <a:pt x="66235" y="99353"/>
                </a:cubicBezTo>
                <a:cubicBezTo>
                  <a:pt x="72861" y="109292"/>
                  <a:pt x="81262" y="118254"/>
                  <a:pt x="86113" y="129170"/>
                </a:cubicBezTo>
                <a:cubicBezTo>
                  <a:pt x="94623" y="148318"/>
                  <a:pt x="91174" y="173989"/>
                  <a:pt x="105991" y="188805"/>
                </a:cubicBezTo>
                <a:cubicBezTo>
                  <a:pt x="114274" y="211996"/>
                  <a:pt x="117582" y="244965"/>
                  <a:pt x="135809" y="268318"/>
                </a:cubicBezTo>
                <a:cubicBezTo>
                  <a:pt x="147410" y="283389"/>
                  <a:pt x="194478" y="314679"/>
                  <a:pt x="215354" y="328924"/>
                </a:cubicBezTo>
                <a:cubicBezTo>
                  <a:pt x="229584" y="341121"/>
                  <a:pt x="242690" y="350112"/>
                  <a:pt x="261068" y="353788"/>
                </a:cubicBezTo>
                <a:lnTo>
                  <a:pt x="325656" y="375641"/>
                </a:lnTo>
                <a:cubicBezTo>
                  <a:pt x="372039" y="369015"/>
                  <a:pt x="411419" y="409301"/>
                  <a:pt x="455868" y="394484"/>
                </a:cubicBezTo>
                <a:lnTo>
                  <a:pt x="563159" y="383540"/>
                </a:lnTo>
                <a:cubicBezTo>
                  <a:pt x="724210" y="388909"/>
                  <a:pt x="661570" y="417192"/>
                  <a:pt x="802863" y="395454"/>
                </a:cubicBezTo>
                <a:cubicBezTo>
                  <a:pt x="813218" y="393861"/>
                  <a:pt x="903162" y="400742"/>
                  <a:pt x="913101" y="397429"/>
                </a:cubicBezTo>
                <a:cubicBezTo>
                  <a:pt x="949544" y="400742"/>
                  <a:pt x="962377" y="381344"/>
                  <a:pt x="998603" y="386519"/>
                </a:cubicBezTo>
                <a:cubicBezTo>
                  <a:pt x="1008974" y="388001"/>
                  <a:pt x="1111230" y="364450"/>
                  <a:pt x="1117775" y="372631"/>
                </a:cubicBezTo>
                <a:cubicBezTo>
                  <a:pt x="1218679" y="420577"/>
                  <a:pt x="1183665" y="375572"/>
                  <a:pt x="1212149" y="407466"/>
                </a:cubicBezTo>
                <a:cubicBezTo>
                  <a:pt x="1274541" y="449060"/>
                  <a:pt x="1292633" y="512813"/>
                  <a:pt x="1292633" y="478983"/>
                </a:cubicBezTo>
              </a:path>
            </a:pathLst>
          </a:custGeom>
          <a:noFill/>
          <a:ln w="44450" cap="flat" cmpd="sng" algn="ctr">
            <a:solidFill>
              <a:srgbClr val="1D0D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7874"/>
            <a:endParaRPr lang="ru-RU" sz="13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7" name="Полилиния 56"/>
          <p:cNvSpPr/>
          <p:nvPr/>
        </p:nvSpPr>
        <p:spPr bwMode="auto">
          <a:xfrm>
            <a:off x="1911003" y="2170239"/>
            <a:ext cx="1656348" cy="709696"/>
          </a:xfrm>
          <a:custGeom>
            <a:avLst/>
            <a:gdLst>
              <a:gd name="connsiteX0" fmla="*/ 1302026 w 1302026"/>
              <a:gd name="connsiteY0" fmla="*/ 437321 h 437321"/>
              <a:gd name="connsiteX1" fmla="*/ 1113182 w 1302026"/>
              <a:gd name="connsiteY1" fmla="*/ 427382 h 437321"/>
              <a:gd name="connsiteX2" fmla="*/ 1063486 w 1302026"/>
              <a:gd name="connsiteY2" fmla="*/ 417443 h 437321"/>
              <a:gd name="connsiteX3" fmla="*/ 983973 w 1302026"/>
              <a:gd name="connsiteY3" fmla="*/ 357808 h 437321"/>
              <a:gd name="connsiteX4" fmla="*/ 934278 w 1302026"/>
              <a:gd name="connsiteY4" fmla="*/ 367747 h 437321"/>
              <a:gd name="connsiteX5" fmla="*/ 904460 w 1302026"/>
              <a:gd name="connsiteY5" fmla="*/ 387626 h 437321"/>
              <a:gd name="connsiteX6" fmla="*/ 874643 w 1302026"/>
              <a:gd name="connsiteY6" fmla="*/ 397565 h 437321"/>
              <a:gd name="connsiteX7" fmla="*/ 735495 w 1302026"/>
              <a:gd name="connsiteY7" fmla="*/ 387626 h 437321"/>
              <a:gd name="connsiteX8" fmla="*/ 646043 w 1302026"/>
              <a:gd name="connsiteY8" fmla="*/ 327991 h 437321"/>
              <a:gd name="connsiteX9" fmla="*/ 536713 w 1302026"/>
              <a:gd name="connsiteY9" fmla="*/ 298174 h 437321"/>
              <a:gd name="connsiteX10" fmla="*/ 477078 w 1302026"/>
              <a:gd name="connsiteY10" fmla="*/ 278295 h 437321"/>
              <a:gd name="connsiteX11" fmla="*/ 387626 w 1302026"/>
              <a:gd name="connsiteY11" fmla="*/ 268356 h 437321"/>
              <a:gd name="connsiteX12" fmla="*/ 248478 w 1302026"/>
              <a:gd name="connsiteY12" fmla="*/ 218661 h 437321"/>
              <a:gd name="connsiteX13" fmla="*/ 228600 w 1302026"/>
              <a:gd name="connsiteY13" fmla="*/ 198782 h 437321"/>
              <a:gd name="connsiteX14" fmla="*/ 198782 w 1302026"/>
              <a:gd name="connsiteY14" fmla="*/ 178904 h 437321"/>
              <a:gd name="connsiteX15" fmla="*/ 178904 w 1302026"/>
              <a:gd name="connsiteY15" fmla="*/ 149087 h 437321"/>
              <a:gd name="connsiteX16" fmla="*/ 119269 w 1302026"/>
              <a:gd name="connsiteY16" fmla="*/ 129208 h 437321"/>
              <a:gd name="connsiteX17" fmla="*/ 89452 w 1302026"/>
              <a:gd name="connsiteY17" fmla="*/ 119269 h 437321"/>
              <a:gd name="connsiteX18" fmla="*/ 59634 w 1302026"/>
              <a:gd name="connsiteY18" fmla="*/ 49695 h 437321"/>
              <a:gd name="connsiteX19" fmla="*/ 29817 w 1302026"/>
              <a:gd name="connsiteY19" fmla="*/ 19878 h 437321"/>
              <a:gd name="connsiteX20" fmla="*/ 0 w 1302026"/>
              <a:gd name="connsiteY20" fmla="*/ 0 h 437321"/>
              <a:gd name="connsiteX0" fmla="*/ 1302026 w 1302026"/>
              <a:gd name="connsiteY0" fmla="*/ 437321 h 437321"/>
              <a:gd name="connsiteX1" fmla="*/ 1113182 w 1302026"/>
              <a:gd name="connsiteY1" fmla="*/ 427382 h 437321"/>
              <a:gd name="connsiteX2" fmla="*/ 1063486 w 1302026"/>
              <a:gd name="connsiteY2" fmla="*/ 417443 h 437321"/>
              <a:gd name="connsiteX3" fmla="*/ 982101 w 1302026"/>
              <a:gd name="connsiteY3" fmla="*/ 382753 h 437321"/>
              <a:gd name="connsiteX4" fmla="*/ 934278 w 1302026"/>
              <a:gd name="connsiteY4" fmla="*/ 367747 h 437321"/>
              <a:gd name="connsiteX5" fmla="*/ 904460 w 1302026"/>
              <a:gd name="connsiteY5" fmla="*/ 387626 h 437321"/>
              <a:gd name="connsiteX6" fmla="*/ 874643 w 1302026"/>
              <a:gd name="connsiteY6" fmla="*/ 397565 h 437321"/>
              <a:gd name="connsiteX7" fmla="*/ 735495 w 1302026"/>
              <a:gd name="connsiteY7" fmla="*/ 387626 h 437321"/>
              <a:gd name="connsiteX8" fmla="*/ 646043 w 1302026"/>
              <a:gd name="connsiteY8" fmla="*/ 327991 h 437321"/>
              <a:gd name="connsiteX9" fmla="*/ 536713 w 1302026"/>
              <a:gd name="connsiteY9" fmla="*/ 298174 h 437321"/>
              <a:gd name="connsiteX10" fmla="*/ 477078 w 1302026"/>
              <a:gd name="connsiteY10" fmla="*/ 278295 h 437321"/>
              <a:gd name="connsiteX11" fmla="*/ 387626 w 1302026"/>
              <a:gd name="connsiteY11" fmla="*/ 268356 h 437321"/>
              <a:gd name="connsiteX12" fmla="*/ 248478 w 1302026"/>
              <a:gd name="connsiteY12" fmla="*/ 218661 h 437321"/>
              <a:gd name="connsiteX13" fmla="*/ 228600 w 1302026"/>
              <a:gd name="connsiteY13" fmla="*/ 198782 h 437321"/>
              <a:gd name="connsiteX14" fmla="*/ 198782 w 1302026"/>
              <a:gd name="connsiteY14" fmla="*/ 178904 h 437321"/>
              <a:gd name="connsiteX15" fmla="*/ 178904 w 1302026"/>
              <a:gd name="connsiteY15" fmla="*/ 149087 h 437321"/>
              <a:gd name="connsiteX16" fmla="*/ 119269 w 1302026"/>
              <a:gd name="connsiteY16" fmla="*/ 129208 h 437321"/>
              <a:gd name="connsiteX17" fmla="*/ 89452 w 1302026"/>
              <a:gd name="connsiteY17" fmla="*/ 119269 h 437321"/>
              <a:gd name="connsiteX18" fmla="*/ 59634 w 1302026"/>
              <a:gd name="connsiteY18" fmla="*/ 49695 h 437321"/>
              <a:gd name="connsiteX19" fmla="*/ 29817 w 1302026"/>
              <a:gd name="connsiteY19" fmla="*/ 19878 h 437321"/>
              <a:gd name="connsiteX20" fmla="*/ 0 w 1302026"/>
              <a:gd name="connsiteY20" fmla="*/ 0 h 437321"/>
              <a:gd name="connsiteX0" fmla="*/ 1302026 w 1302026"/>
              <a:gd name="connsiteY0" fmla="*/ 437321 h 437321"/>
              <a:gd name="connsiteX1" fmla="*/ 1113182 w 1302026"/>
              <a:gd name="connsiteY1" fmla="*/ 427382 h 437321"/>
              <a:gd name="connsiteX2" fmla="*/ 1063486 w 1302026"/>
              <a:gd name="connsiteY2" fmla="*/ 417443 h 437321"/>
              <a:gd name="connsiteX3" fmla="*/ 982101 w 1302026"/>
              <a:gd name="connsiteY3" fmla="*/ 382753 h 437321"/>
              <a:gd name="connsiteX4" fmla="*/ 904460 w 1302026"/>
              <a:gd name="connsiteY4" fmla="*/ 387626 h 437321"/>
              <a:gd name="connsiteX5" fmla="*/ 874643 w 1302026"/>
              <a:gd name="connsiteY5" fmla="*/ 397565 h 437321"/>
              <a:gd name="connsiteX6" fmla="*/ 735495 w 1302026"/>
              <a:gd name="connsiteY6" fmla="*/ 387626 h 437321"/>
              <a:gd name="connsiteX7" fmla="*/ 646043 w 1302026"/>
              <a:gd name="connsiteY7" fmla="*/ 327991 h 437321"/>
              <a:gd name="connsiteX8" fmla="*/ 536713 w 1302026"/>
              <a:gd name="connsiteY8" fmla="*/ 298174 h 437321"/>
              <a:gd name="connsiteX9" fmla="*/ 477078 w 1302026"/>
              <a:gd name="connsiteY9" fmla="*/ 278295 h 437321"/>
              <a:gd name="connsiteX10" fmla="*/ 387626 w 1302026"/>
              <a:gd name="connsiteY10" fmla="*/ 268356 h 437321"/>
              <a:gd name="connsiteX11" fmla="*/ 248478 w 1302026"/>
              <a:gd name="connsiteY11" fmla="*/ 218661 h 437321"/>
              <a:gd name="connsiteX12" fmla="*/ 228600 w 1302026"/>
              <a:gd name="connsiteY12" fmla="*/ 198782 h 437321"/>
              <a:gd name="connsiteX13" fmla="*/ 198782 w 1302026"/>
              <a:gd name="connsiteY13" fmla="*/ 178904 h 437321"/>
              <a:gd name="connsiteX14" fmla="*/ 178904 w 1302026"/>
              <a:gd name="connsiteY14" fmla="*/ 149087 h 437321"/>
              <a:gd name="connsiteX15" fmla="*/ 119269 w 1302026"/>
              <a:gd name="connsiteY15" fmla="*/ 129208 h 437321"/>
              <a:gd name="connsiteX16" fmla="*/ 89452 w 1302026"/>
              <a:gd name="connsiteY16" fmla="*/ 119269 h 437321"/>
              <a:gd name="connsiteX17" fmla="*/ 59634 w 1302026"/>
              <a:gd name="connsiteY17" fmla="*/ 49695 h 437321"/>
              <a:gd name="connsiteX18" fmla="*/ 29817 w 1302026"/>
              <a:gd name="connsiteY18" fmla="*/ 19878 h 437321"/>
              <a:gd name="connsiteX19" fmla="*/ 0 w 1302026"/>
              <a:gd name="connsiteY19" fmla="*/ 0 h 437321"/>
              <a:gd name="connsiteX0" fmla="*/ 1302026 w 1302026"/>
              <a:gd name="connsiteY0" fmla="*/ 437321 h 437321"/>
              <a:gd name="connsiteX1" fmla="*/ 1113182 w 1302026"/>
              <a:gd name="connsiteY1" fmla="*/ 427382 h 437321"/>
              <a:gd name="connsiteX2" fmla="*/ 1063486 w 1302026"/>
              <a:gd name="connsiteY2" fmla="*/ 417443 h 437321"/>
              <a:gd name="connsiteX3" fmla="*/ 982101 w 1302026"/>
              <a:gd name="connsiteY3" fmla="*/ 382753 h 437321"/>
              <a:gd name="connsiteX4" fmla="*/ 904460 w 1302026"/>
              <a:gd name="connsiteY4" fmla="*/ 387626 h 437321"/>
              <a:gd name="connsiteX5" fmla="*/ 874643 w 1302026"/>
              <a:gd name="connsiteY5" fmla="*/ 397565 h 437321"/>
              <a:gd name="connsiteX6" fmla="*/ 735495 w 1302026"/>
              <a:gd name="connsiteY6" fmla="*/ 387626 h 437321"/>
              <a:gd name="connsiteX7" fmla="*/ 646043 w 1302026"/>
              <a:gd name="connsiteY7" fmla="*/ 327991 h 437321"/>
              <a:gd name="connsiteX8" fmla="*/ 523610 w 1302026"/>
              <a:gd name="connsiteY8" fmla="*/ 305511 h 437321"/>
              <a:gd name="connsiteX9" fmla="*/ 477078 w 1302026"/>
              <a:gd name="connsiteY9" fmla="*/ 278295 h 437321"/>
              <a:gd name="connsiteX10" fmla="*/ 387626 w 1302026"/>
              <a:gd name="connsiteY10" fmla="*/ 268356 h 437321"/>
              <a:gd name="connsiteX11" fmla="*/ 248478 w 1302026"/>
              <a:gd name="connsiteY11" fmla="*/ 218661 h 437321"/>
              <a:gd name="connsiteX12" fmla="*/ 228600 w 1302026"/>
              <a:gd name="connsiteY12" fmla="*/ 198782 h 437321"/>
              <a:gd name="connsiteX13" fmla="*/ 198782 w 1302026"/>
              <a:gd name="connsiteY13" fmla="*/ 178904 h 437321"/>
              <a:gd name="connsiteX14" fmla="*/ 178904 w 1302026"/>
              <a:gd name="connsiteY14" fmla="*/ 149087 h 437321"/>
              <a:gd name="connsiteX15" fmla="*/ 119269 w 1302026"/>
              <a:gd name="connsiteY15" fmla="*/ 129208 h 437321"/>
              <a:gd name="connsiteX16" fmla="*/ 89452 w 1302026"/>
              <a:gd name="connsiteY16" fmla="*/ 119269 h 437321"/>
              <a:gd name="connsiteX17" fmla="*/ 59634 w 1302026"/>
              <a:gd name="connsiteY17" fmla="*/ 49695 h 437321"/>
              <a:gd name="connsiteX18" fmla="*/ 29817 w 1302026"/>
              <a:gd name="connsiteY18" fmla="*/ 19878 h 437321"/>
              <a:gd name="connsiteX19" fmla="*/ 0 w 1302026"/>
              <a:gd name="connsiteY19" fmla="*/ 0 h 437321"/>
              <a:gd name="connsiteX0" fmla="*/ 1302026 w 1302026"/>
              <a:gd name="connsiteY0" fmla="*/ 437321 h 437321"/>
              <a:gd name="connsiteX1" fmla="*/ 1113182 w 1302026"/>
              <a:gd name="connsiteY1" fmla="*/ 427382 h 437321"/>
              <a:gd name="connsiteX2" fmla="*/ 1063486 w 1302026"/>
              <a:gd name="connsiteY2" fmla="*/ 417443 h 437321"/>
              <a:gd name="connsiteX3" fmla="*/ 982101 w 1302026"/>
              <a:gd name="connsiteY3" fmla="*/ 382753 h 437321"/>
              <a:gd name="connsiteX4" fmla="*/ 904460 w 1302026"/>
              <a:gd name="connsiteY4" fmla="*/ 387626 h 437321"/>
              <a:gd name="connsiteX5" fmla="*/ 874643 w 1302026"/>
              <a:gd name="connsiteY5" fmla="*/ 397565 h 437321"/>
              <a:gd name="connsiteX6" fmla="*/ 735495 w 1302026"/>
              <a:gd name="connsiteY6" fmla="*/ 387626 h 437321"/>
              <a:gd name="connsiteX7" fmla="*/ 646043 w 1302026"/>
              <a:gd name="connsiteY7" fmla="*/ 327991 h 437321"/>
              <a:gd name="connsiteX8" fmla="*/ 523610 w 1302026"/>
              <a:gd name="connsiteY8" fmla="*/ 305511 h 437321"/>
              <a:gd name="connsiteX9" fmla="*/ 443385 w 1302026"/>
              <a:gd name="connsiteY9" fmla="*/ 303241 h 437321"/>
              <a:gd name="connsiteX10" fmla="*/ 387626 w 1302026"/>
              <a:gd name="connsiteY10" fmla="*/ 268356 h 437321"/>
              <a:gd name="connsiteX11" fmla="*/ 248478 w 1302026"/>
              <a:gd name="connsiteY11" fmla="*/ 218661 h 437321"/>
              <a:gd name="connsiteX12" fmla="*/ 228600 w 1302026"/>
              <a:gd name="connsiteY12" fmla="*/ 198782 h 437321"/>
              <a:gd name="connsiteX13" fmla="*/ 198782 w 1302026"/>
              <a:gd name="connsiteY13" fmla="*/ 178904 h 437321"/>
              <a:gd name="connsiteX14" fmla="*/ 178904 w 1302026"/>
              <a:gd name="connsiteY14" fmla="*/ 149087 h 437321"/>
              <a:gd name="connsiteX15" fmla="*/ 119269 w 1302026"/>
              <a:gd name="connsiteY15" fmla="*/ 129208 h 437321"/>
              <a:gd name="connsiteX16" fmla="*/ 89452 w 1302026"/>
              <a:gd name="connsiteY16" fmla="*/ 119269 h 437321"/>
              <a:gd name="connsiteX17" fmla="*/ 59634 w 1302026"/>
              <a:gd name="connsiteY17" fmla="*/ 49695 h 437321"/>
              <a:gd name="connsiteX18" fmla="*/ 29817 w 1302026"/>
              <a:gd name="connsiteY18" fmla="*/ 19878 h 437321"/>
              <a:gd name="connsiteX19" fmla="*/ 0 w 1302026"/>
              <a:gd name="connsiteY19" fmla="*/ 0 h 437321"/>
              <a:gd name="connsiteX0" fmla="*/ 1302026 w 1302026"/>
              <a:gd name="connsiteY0" fmla="*/ 437321 h 437321"/>
              <a:gd name="connsiteX1" fmla="*/ 1113182 w 1302026"/>
              <a:gd name="connsiteY1" fmla="*/ 427382 h 437321"/>
              <a:gd name="connsiteX2" fmla="*/ 1063486 w 1302026"/>
              <a:gd name="connsiteY2" fmla="*/ 417443 h 437321"/>
              <a:gd name="connsiteX3" fmla="*/ 982101 w 1302026"/>
              <a:gd name="connsiteY3" fmla="*/ 382753 h 437321"/>
              <a:gd name="connsiteX4" fmla="*/ 904460 w 1302026"/>
              <a:gd name="connsiteY4" fmla="*/ 387626 h 437321"/>
              <a:gd name="connsiteX5" fmla="*/ 874643 w 1302026"/>
              <a:gd name="connsiteY5" fmla="*/ 397565 h 437321"/>
              <a:gd name="connsiteX6" fmla="*/ 735495 w 1302026"/>
              <a:gd name="connsiteY6" fmla="*/ 387626 h 437321"/>
              <a:gd name="connsiteX7" fmla="*/ 646043 w 1302026"/>
              <a:gd name="connsiteY7" fmla="*/ 327991 h 437321"/>
              <a:gd name="connsiteX8" fmla="*/ 523610 w 1302026"/>
              <a:gd name="connsiteY8" fmla="*/ 305511 h 437321"/>
              <a:gd name="connsiteX9" fmla="*/ 443385 w 1302026"/>
              <a:gd name="connsiteY9" fmla="*/ 303241 h 437321"/>
              <a:gd name="connsiteX10" fmla="*/ 361419 w 1302026"/>
              <a:gd name="connsiteY10" fmla="*/ 271290 h 437321"/>
              <a:gd name="connsiteX11" fmla="*/ 248478 w 1302026"/>
              <a:gd name="connsiteY11" fmla="*/ 218661 h 437321"/>
              <a:gd name="connsiteX12" fmla="*/ 228600 w 1302026"/>
              <a:gd name="connsiteY12" fmla="*/ 198782 h 437321"/>
              <a:gd name="connsiteX13" fmla="*/ 198782 w 1302026"/>
              <a:gd name="connsiteY13" fmla="*/ 178904 h 437321"/>
              <a:gd name="connsiteX14" fmla="*/ 178904 w 1302026"/>
              <a:gd name="connsiteY14" fmla="*/ 149087 h 437321"/>
              <a:gd name="connsiteX15" fmla="*/ 119269 w 1302026"/>
              <a:gd name="connsiteY15" fmla="*/ 129208 h 437321"/>
              <a:gd name="connsiteX16" fmla="*/ 89452 w 1302026"/>
              <a:gd name="connsiteY16" fmla="*/ 119269 h 437321"/>
              <a:gd name="connsiteX17" fmla="*/ 59634 w 1302026"/>
              <a:gd name="connsiteY17" fmla="*/ 49695 h 437321"/>
              <a:gd name="connsiteX18" fmla="*/ 29817 w 1302026"/>
              <a:gd name="connsiteY18" fmla="*/ 19878 h 437321"/>
              <a:gd name="connsiteX19" fmla="*/ 0 w 1302026"/>
              <a:gd name="connsiteY19" fmla="*/ 0 h 437321"/>
              <a:gd name="connsiteX0" fmla="*/ 1302026 w 1302026"/>
              <a:gd name="connsiteY0" fmla="*/ 437321 h 437321"/>
              <a:gd name="connsiteX1" fmla="*/ 1113182 w 1302026"/>
              <a:gd name="connsiteY1" fmla="*/ 427382 h 437321"/>
              <a:gd name="connsiteX2" fmla="*/ 1063486 w 1302026"/>
              <a:gd name="connsiteY2" fmla="*/ 417443 h 437321"/>
              <a:gd name="connsiteX3" fmla="*/ 982101 w 1302026"/>
              <a:gd name="connsiteY3" fmla="*/ 382753 h 437321"/>
              <a:gd name="connsiteX4" fmla="*/ 904460 w 1302026"/>
              <a:gd name="connsiteY4" fmla="*/ 387626 h 437321"/>
              <a:gd name="connsiteX5" fmla="*/ 874643 w 1302026"/>
              <a:gd name="connsiteY5" fmla="*/ 397565 h 437321"/>
              <a:gd name="connsiteX6" fmla="*/ 735495 w 1302026"/>
              <a:gd name="connsiteY6" fmla="*/ 387626 h 437321"/>
              <a:gd name="connsiteX7" fmla="*/ 646043 w 1302026"/>
              <a:gd name="connsiteY7" fmla="*/ 327991 h 437321"/>
              <a:gd name="connsiteX8" fmla="*/ 523610 w 1302026"/>
              <a:gd name="connsiteY8" fmla="*/ 305511 h 437321"/>
              <a:gd name="connsiteX9" fmla="*/ 443385 w 1302026"/>
              <a:gd name="connsiteY9" fmla="*/ 303241 h 437321"/>
              <a:gd name="connsiteX10" fmla="*/ 361419 w 1302026"/>
              <a:gd name="connsiteY10" fmla="*/ 271290 h 437321"/>
              <a:gd name="connsiteX11" fmla="*/ 248478 w 1302026"/>
              <a:gd name="connsiteY11" fmla="*/ 218661 h 437321"/>
              <a:gd name="connsiteX12" fmla="*/ 198650 w 1302026"/>
              <a:gd name="connsiteY12" fmla="*/ 210521 h 437321"/>
              <a:gd name="connsiteX13" fmla="*/ 198782 w 1302026"/>
              <a:gd name="connsiteY13" fmla="*/ 178904 h 437321"/>
              <a:gd name="connsiteX14" fmla="*/ 178904 w 1302026"/>
              <a:gd name="connsiteY14" fmla="*/ 149087 h 437321"/>
              <a:gd name="connsiteX15" fmla="*/ 119269 w 1302026"/>
              <a:gd name="connsiteY15" fmla="*/ 129208 h 437321"/>
              <a:gd name="connsiteX16" fmla="*/ 89452 w 1302026"/>
              <a:gd name="connsiteY16" fmla="*/ 119269 h 437321"/>
              <a:gd name="connsiteX17" fmla="*/ 59634 w 1302026"/>
              <a:gd name="connsiteY17" fmla="*/ 49695 h 437321"/>
              <a:gd name="connsiteX18" fmla="*/ 29817 w 1302026"/>
              <a:gd name="connsiteY18" fmla="*/ 19878 h 437321"/>
              <a:gd name="connsiteX19" fmla="*/ 0 w 1302026"/>
              <a:gd name="connsiteY19" fmla="*/ 0 h 437321"/>
              <a:gd name="connsiteX0" fmla="*/ 1302026 w 1302026"/>
              <a:gd name="connsiteY0" fmla="*/ 437321 h 437321"/>
              <a:gd name="connsiteX1" fmla="*/ 1113182 w 1302026"/>
              <a:gd name="connsiteY1" fmla="*/ 427382 h 437321"/>
              <a:gd name="connsiteX2" fmla="*/ 1063486 w 1302026"/>
              <a:gd name="connsiteY2" fmla="*/ 417443 h 437321"/>
              <a:gd name="connsiteX3" fmla="*/ 982101 w 1302026"/>
              <a:gd name="connsiteY3" fmla="*/ 382753 h 437321"/>
              <a:gd name="connsiteX4" fmla="*/ 904460 w 1302026"/>
              <a:gd name="connsiteY4" fmla="*/ 387626 h 437321"/>
              <a:gd name="connsiteX5" fmla="*/ 874643 w 1302026"/>
              <a:gd name="connsiteY5" fmla="*/ 397565 h 437321"/>
              <a:gd name="connsiteX6" fmla="*/ 735495 w 1302026"/>
              <a:gd name="connsiteY6" fmla="*/ 387626 h 437321"/>
              <a:gd name="connsiteX7" fmla="*/ 646043 w 1302026"/>
              <a:gd name="connsiteY7" fmla="*/ 327991 h 437321"/>
              <a:gd name="connsiteX8" fmla="*/ 523610 w 1302026"/>
              <a:gd name="connsiteY8" fmla="*/ 305511 h 437321"/>
              <a:gd name="connsiteX9" fmla="*/ 443385 w 1302026"/>
              <a:gd name="connsiteY9" fmla="*/ 303241 h 437321"/>
              <a:gd name="connsiteX10" fmla="*/ 361419 w 1302026"/>
              <a:gd name="connsiteY10" fmla="*/ 271290 h 437321"/>
              <a:gd name="connsiteX11" fmla="*/ 248478 w 1302026"/>
              <a:gd name="connsiteY11" fmla="*/ 218661 h 437321"/>
              <a:gd name="connsiteX12" fmla="*/ 198650 w 1302026"/>
              <a:gd name="connsiteY12" fmla="*/ 210521 h 437321"/>
              <a:gd name="connsiteX13" fmla="*/ 198782 w 1302026"/>
              <a:gd name="connsiteY13" fmla="*/ 178904 h 437321"/>
              <a:gd name="connsiteX14" fmla="*/ 178904 w 1302026"/>
              <a:gd name="connsiteY14" fmla="*/ 149087 h 437321"/>
              <a:gd name="connsiteX15" fmla="*/ 119269 w 1302026"/>
              <a:gd name="connsiteY15" fmla="*/ 129208 h 437321"/>
              <a:gd name="connsiteX16" fmla="*/ 89452 w 1302026"/>
              <a:gd name="connsiteY16" fmla="*/ 119269 h 437321"/>
              <a:gd name="connsiteX17" fmla="*/ 59634 w 1302026"/>
              <a:gd name="connsiteY17" fmla="*/ 49695 h 437321"/>
              <a:gd name="connsiteX18" fmla="*/ 29817 w 1302026"/>
              <a:gd name="connsiteY18" fmla="*/ 19878 h 437321"/>
              <a:gd name="connsiteX19" fmla="*/ 0 w 1302026"/>
              <a:gd name="connsiteY19" fmla="*/ 0 h 437321"/>
              <a:gd name="connsiteX0" fmla="*/ 1302026 w 1302026"/>
              <a:gd name="connsiteY0" fmla="*/ 437321 h 437321"/>
              <a:gd name="connsiteX1" fmla="*/ 1113182 w 1302026"/>
              <a:gd name="connsiteY1" fmla="*/ 427382 h 437321"/>
              <a:gd name="connsiteX2" fmla="*/ 1063486 w 1302026"/>
              <a:gd name="connsiteY2" fmla="*/ 417443 h 437321"/>
              <a:gd name="connsiteX3" fmla="*/ 982101 w 1302026"/>
              <a:gd name="connsiteY3" fmla="*/ 382753 h 437321"/>
              <a:gd name="connsiteX4" fmla="*/ 904460 w 1302026"/>
              <a:gd name="connsiteY4" fmla="*/ 387626 h 437321"/>
              <a:gd name="connsiteX5" fmla="*/ 874643 w 1302026"/>
              <a:gd name="connsiteY5" fmla="*/ 397565 h 437321"/>
              <a:gd name="connsiteX6" fmla="*/ 740178 w 1302026"/>
              <a:gd name="connsiteY6" fmla="*/ 378450 h 437321"/>
              <a:gd name="connsiteX7" fmla="*/ 646043 w 1302026"/>
              <a:gd name="connsiteY7" fmla="*/ 327991 h 437321"/>
              <a:gd name="connsiteX8" fmla="*/ 523610 w 1302026"/>
              <a:gd name="connsiteY8" fmla="*/ 305511 h 437321"/>
              <a:gd name="connsiteX9" fmla="*/ 443385 w 1302026"/>
              <a:gd name="connsiteY9" fmla="*/ 303241 h 437321"/>
              <a:gd name="connsiteX10" fmla="*/ 361419 w 1302026"/>
              <a:gd name="connsiteY10" fmla="*/ 271290 h 437321"/>
              <a:gd name="connsiteX11" fmla="*/ 248478 w 1302026"/>
              <a:gd name="connsiteY11" fmla="*/ 218661 h 437321"/>
              <a:gd name="connsiteX12" fmla="*/ 198650 w 1302026"/>
              <a:gd name="connsiteY12" fmla="*/ 210521 h 437321"/>
              <a:gd name="connsiteX13" fmla="*/ 198782 w 1302026"/>
              <a:gd name="connsiteY13" fmla="*/ 178904 h 437321"/>
              <a:gd name="connsiteX14" fmla="*/ 178904 w 1302026"/>
              <a:gd name="connsiteY14" fmla="*/ 149087 h 437321"/>
              <a:gd name="connsiteX15" fmla="*/ 119269 w 1302026"/>
              <a:gd name="connsiteY15" fmla="*/ 129208 h 437321"/>
              <a:gd name="connsiteX16" fmla="*/ 89452 w 1302026"/>
              <a:gd name="connsiteY16" fmla="*/ 119269 h 437321"/>
              <a:gd name="connsiteX17" fmla="*/ 59634 w 1302026"/>
              <a:gd name="connsiteY17" fmla="*/ 49695 h 437321"/>
              <a:gd name="connsiteX18" fmla="*/ 29817 w 1302026"/>
              <a:gd name="connsiteY18" fmla="*/ 19878 h 437321"/>
              <a:gd name="connsiteX19" fmla="*/ 0 w 1302026"/>
              <a:gd name="connsiteY19" fmla="*/ 0 h 43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02026" h="437321">
                <a:moveTo>
                  <a:pt x="1302026" y="437321"/>
                </a:moveTo>
                <a:cubicBezTo>
                  <a:pt x="1239078" y="434008"/>
                  <a:pt x="1175999" y="432617"/>
                  <a:pt x="1113182" y="427382"/>
                </a:cubicBezTo>
                <a:cubicBezTo>
                  <a:pt x="1096347" y="425979"/>
                  <a:pt x="1078865" y="424433"/>
                  <a:pt x="1063486" y="417443"/>
                </a:cubicBezTo>
                <a:cubicBezTo>
                  <a:pt x="1022278" y="398712"/>
                  <a:pt x="1008587" y="409239"/>
                  <a:pt x="982101" y="382753"/>
                </a:cubicBezTo>
                <a:cubicBezTo>
                  <a:pt x="955597" y="377784"/>
                  <a:pt x="922370" y="385157"/>
                  <a:pt x="904460" y="387626"/>
                </a:cubicBezTo>
                <a:cubicBezTo>
                  <a:pt x="895089" y="392311"/>
                  <a:pt x="884582" y="394252"/>
                  <a:pt x="874643" y="397565"/>
                </a:cubicBezTo>
                <a:cubicBezTo>
                  <a:pt x="828260" y="394252"/>
                  <a:pt x="785290" y="389728"/>
                  <a:pt x="740178" y="378450"/>
                </a:cubicBezTo>
                <a:cubicBezTo>
                  <a:pt x="620896" y="348629"/>
                  <a:pt x="720592" y="352840"/>
                  <a:pt x="646043" y="327991"/>
                </a:cubicBezTo>
                <a:cubicBezTo>
                  <a:pt x="557523" y="300192"/>
                  <a:pt x="678166" y="347664"/>
                  <a:pt x="523610" y="305511"/>
                </a:cubicBezTo>
                <a:cubicBezTo>
                  <a:pt x="503395" y="299998"/>
                  <a:pt x="464211" y="305555"/>
                  <a:pt x="443385" y="303241"/>
                </a:cubicBezTo>
                <a:lnTo>
                  <a:pt x="361419" y="271290"/>
                </a:lnTo>
                <a:cubicBezTo>
                  <a:pt x="279559" y="216718"/>
                  <a:pt x="351697" y="231563"/>
                  <a:pt x="248478" y="218661"/>
                </a:cubicBezTo>
                <a:cubicBezTo>
                  <a:pt x="241852" y="212035"/>
                  <a:pt x="205967" y="216375"/>
                  <a:pt x="198650" y="210521"/>
                </a:cubicBezTo>
                <a:cubicBezTo>
                  <a:pt x="189322" y="203059"/>
                  <a:pt x="202073" y="189143"/>
                  <a:pt x="198782" y="178904"/>
                </a:cubicBezTo>
                <a:cubicBezTo>
                  <a:pt x="195491" y="168665"/>
                  <a:pt x="189033" y="155418"/>
                  <a:pt x="178904" y="149087"/>
                </a:cubicBezTo>
                <a:cubicBezTo>
                  <a:pt x="161135" y="137982"/>
                  <a:pt x="139147" y="135834"/>
                  <a:pt x="119269" y="129208"/>
                </a:cubicBezTo>
                <a:lnTo>
                  <a:pt x="89452" y="119269"/>
                </a:lnTo>
                <a:cubicBezTo>
                  <a:pt x="38030" y="67850"/>
                  <a:pt x="106739" y="143906"/>
                  <a:pt x="59634" y="49695"/>
                </a:cubicBezTo>
                <a:cubicBezTo>
                  <a:pt x="53348" y="37123"/>
                  <a:pt x="40615" y="28876"/>
                  <a:pt x="29817" y="19878"/>
                </a:cubicBezTo>
                <a:cubicBezTo>
                  <a:pt x="20640" y="12231"/>
                  <a:pt x="0" y="0"/>
                  <a:pt x="0" y="0"/>
                </a:cubicBezTo>
              </a:path>
            </a:pathLst>
          </a:custGeom>
          <a:noFill/>
          <a:ln w="44450" cap="flat" cmpd="sng" algn="ctr">
            <a:solidFill>
              <a:srgbClr val="1D0D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7874"/>
            <a:endParaRPr lang="ru-RU" sz="13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3216667" y="1729800"/>
            <a:ext cx="1212574" cy="191495"/>
          </a:xfrm>
          <a:prstGeom prst="rect">
            <a:avLst/>
          </a:prstGeom>
          <a:solidFill>
            <a:srgbClr val="076AD7"/>
          </a:solidFill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7874"/>
            <a:r>
              <a:rPr lang="ru-RU" sz="800" dirty="0" err="1" smtClean="0">
                <a:solidFill>
                  <a:schemeClr val="bg1"/>
                </a:solidFill>
                <a:latin typeface="Arial Narrow" pitchFamily="34" charset="0"/>
              </a:rPr>
              <a:t>Ужгородский</a:t>
            </a:r>
            <a:r>
              <a:rPr lang="ru-RU" sz="800" dirty="0" smtClean="0">
                <a:solidFill>
                  <a:schemeClr val="bg1"/>
                </a:solidFill>
                <a:latin typeface="Arial Narrow" pitchFamily="34" charset="0"/>
              </a:rPr>
              <a:t> коридор</a:t>
            </a: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1906011" y="2862190"/>
            <a:ext cx="1447800" cy="178904"/>
          </a:xfrm>
          <a:prstGeom prst="rect">
            <a:avLst/>
          </a:prstGeom>
          <a:solidFill>
            <a:srgbClr val="076AD7"/>
          </a:solidFill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7874"/>
            <a:r>
              <a:rPr lang="ru-RU" sz="800" dirty="0" smtClean="0">
                <a:solidFill>
                  <a:schemeClr val="bg1"/>
                </a:solidFill>
                <a:latin typeface="Arial Narrow" pitchFamily="34" charset="0"/>
              </a:rPr>
              <a:t>«</a:t>
            </a:r>
            <a:r>
              <a:rPr lang="ru-RU" sz="800" dirty="0" err="1" smtClean="0">
                <a:solidFill>
                  <a:schemeClr val="bg1"/>
                </a:solidFill>
                <a:latin typeface="Arial Narrow" pitchFamily="34" charset="0"/>
              </a:rPr>
              <a:t>Казань-Нижний</a:t>
            </a:r>
            <a:r>
              <a:rPr lang="ru-RU" sz="800" dirty="0" smtClean="0">
                <a:solidFill>
                  <a:schemeClr val="bg1"/>
                </a:solidFill>
                <a:latin typeface="Arial Narrow" pitchFamily="34" charset="0"/>
              </a:rPr>
              <a:t>  Новгород»</a:t>
            </a: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4688550" y="2090931"/>
            <a:ext cx="1348408" cy="201433"/>
          </a:xfrm>
          <a:prstGeom prst="rect">
            <a:avLst/>
          </a:prstGeom>
          <a:solidFill>
            <a:srgbClr val="076AD7"/>
          </a:solidFill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7874"/>
            <a:r>
              <a:rPr lang="ru-RU" sz="800" dirty="0" smtClean="0">
                <a:solidFill>
                  <a:schemeClr val="bg1"/>
                </a:solidFill>
                <a:latin typeface="Arial Narrow" pitchFamily="34" charset="0"/>
              </a:rPr>
              <a:t>«Н.Тура-Пермь-Горький»</a:t>
            </a: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4950114" y="4602211"/>
            <a:ext cx="1348408" cy="208721"/>
          </a:xfrm>
          <a:prstGeom prst="rect">
            <a:avLst/>
          </a:prstGeom>
          <a:solidFill>
            <a:srgbClr val="076AD7"/>
          </a:solidFill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7874"/>
            <a:r>
              <a:rPr lang="ru-RU" sz="800" dirty="0" smtClean="0">
                <a:solidFill>
                  <a:schemeClr val="bg1"/>
                </a:solidFill>
                <a:latin typeface="Arial Narrow" pitchFamily="34" charset="0"/>
              </a:rPr>
              <a:t>«Оренбург-Заинск»</a:t>
            </a: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6395679" y="3695515"/>
            <a:ext cx="1533937" cy="218881"/>
          </a:xfrm>
          <a:prstGeom prst="rect">
            <a:avLst/>
          </a:prstGeom>
          <a:solidFill>
            <a:srgbClr val="076AD7"/>
          </a:solidFill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7874"/>
            <a:r>
              <a:rPr lang="ru-RU" sz="800" dirty="0" smtClean="0">
                <a:solidFill>
                  <a:schemeClr val="bg1"/>
                </a:solidFill>
                <a:latin typeface="Arial Narrow" pitchFamily="34" charset="0"/>
              </a:rPr>
              <a:t>«</a:t>
            </a:r>
            <a:r>
              <a:rPr lang="ru-RU" sz="800" dirty="0" err="1" smtClean="0">
                <a:solidFill>
                  <a:schemeClr val="bg1"/>
                </a:solidFill>
                <a:latin typeface="Arial Narrow" pitchFamily="34" charset="0"/>
              </a:rPr>
              <a:t>Миннибаево-Тубанкуль</a:t>
            </a:r>
            <a:r>
              <a:rPr lang="ru-RU" sz="800" dirty="0" smtClean="0">
                <a:solidFill>
                  <a:schemeClr val="bg1"/>
                </a:solidFill>
                <a:latin typeface="Arial Narrow" pitchFamily="34" charset="0"/>
              </a:rPr>
              <a:t>»</a:t>
            </a: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7014542" y="5142439"/>
            <a:ext cx="1348408" cy="208721"/>
          </a:xfrm>
          <a:prstGeom prst="rect">
            <a:avLst/>
          </a:prstGeom>
          <a:solidFill>
            <a:srgbClr val="076AD7"/>
          </a:solidFill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7874"/>
            <a:r>
              <a:rPr lang="ru-RU" sz="800" dirty="0" err="1" smtClean="0">
                <a:solidFill>
                  <a:schemeClr val="bg1"/>
                </a:solidFill>
                <a:latin typeface="Arial Narrow" pitchFamily="34" charset="0"/>
              </a:rPr>
              <a:t>Новопсковский</a:t>
            </a:r>
            <a:r>
              <a:rPr lang="ru-RU" sz="800" dirty="0" smtClean="0">
                <a:solidFill>
                  <a:schemeClr val="bg1"/>
                </a:solidFill>
                <a:latin typeface="Arial Narrow" pitchFamily="34" charset="0"/>
              </a:rPr>
              <a:t> коридор</a:t>
            </a: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3744165" y="3576487"/>
            <a:ext cx="1348408" cy="208721"/>
          </a:xfrm>
          <a:prstGeom prst="rect">
            <a:avLst/>
          </a:prstGeom>
          <a:solidFill>
            <a:srgbClr val="076AD7"/>
          </a:solidFill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7874"/>
            <a:r>
              <a:rPr lang="ru-RU" sz="800" dirty="0" smtClean="0">
                <a:solidFill>
                  <a:schemeClr val="bg1"/>
                </a:solidFill>
                <a:latin typeface="Arial Narrow" pitchFamily="34" charset="0"/>
              </a:rPr>
              <a:t>«Миннибаево-Казань»</a:t>
            </a:r>
          </a:p>
        </p:txBody>
      </p:sp>
      <p:sp>
        <p:nvSpPr>
          <p:cNvPr id="67" name="Полилиния 66"/>
          <p:cNvSpPr/>
          <p:nvPr/>
        </p:nvSpPr>
        <p:spPr bwMode="auto">
          <a:xfrm rot="60000">
            <a:off x="2727097" y="1545995"/>
            <a:ext cx="2783986" cy="809720"/>
          </a:xfrm>
          <a:custGeom>
            <a:avLst/>
            <a:gdLst>
              <a:gd name="connsiteX0" fmla="*/ 2474844 w 2474844"/>
              <a:gd name="connsiteY0" fmla="*/ 0 h 626165"/>
              <a:gd name="connsiteX1" fmla="*/ 2445027 w 2474844"/>
              <a:gd name="connsiteY1" fmla="*/ 19878 h 626165"/>
              <a:gd name="connsiteX2" fmla="*/ 2325757 w 2474844"/>
              <a:gd name="connsiteY2" fmla="*/ 39756 h 626165"/>
              <a:gd name="connsiteX3" fmla="*/ 2305879 w 2474844"/>
              <a:gd name="connsiteY3" fmla="*/ 59635 h 626165"/>
              <a:gd name="connsiteX4" fmla="*/ 2236305 w 2474844"/>
              <a:gd name="connsiteY4" fmla="*/ 69574 h 626165"/>
              <a:gd name="connsiteX5" fmla="*/ 2206487 w 2474844"/>
              <a:gd name="connsiteY5" fmla="*/ 79513 h 626165"/>
              <a:gd name="connsiteX6" fmla="*/ 2186609 w 2474844"/>
              <a:gd name="connsiteY6" fmla="*/ 109330 h 626165"/>
              <a:gd name="connsiteX7" fmla="*/ 2126974 w 2474844"/>
              <a:gd name="connsiteY7" fmla="*/ 149087 h 626165"/>
              <a:gd name="connsiteX8" fmla="*/ 2097157 w 2474844"/>
              <a:gd name="connsiteY8" fmla="*/ 168965 h 626165"/>
              <a:gd name="connsiteX9" fmla="*/ 2067340 w 2474844"/>
              <a:gd name="connsiteY9" fmla="*/ 198782 h 626165"/>
              <a:gd name="connsiteX10" fmla="*/ 2007705 w 2474844"/>
              <a:gd name="connsiteY10" fmla="*/ 218661 h 626165"/>
              <a:gd name="connsiteX11" fmla="*/ 1977887 w 2474844"/>
              <a:gd name="connsiteY11" fmla="*/ 238539 h 626165"/>
              <a:gd name="connsiteX12" fmla="*/ 1878496 w 2474844"/>
              <a:gd name="connsiteY12" fmla="*/ 248478 h 626165"/>
              <a:gd name="connsiteX13" fmla="*/ 1818861 w 2474844"/>
              <a:gd name="connsiteY13" fmla="*/ 278295 h 626165"/>
              <a:gd name="connsiteX14" fmla="*/ 1769166 w 2474844"/>
              <a:gd name="connsiteY14" fmla="*/ 318052 h 626165"/>
              <a:gd name="connsiteX15" fmla="*/ 1719470 w 2474844"/>
              <a:gd name="connsiteY15" fmla="*/ 327991 h 626165"/>
              <a:gd name="connsiteX16" fmla="*/ 1689653 w 2474844"/>
              <a:gd name="connsiteY16" fmla="*/ 318052 h 626165"/>
              <a:gd name="connsiteX17" fmla="*/ 1649896 w 2474844"/>
              <a:gd name="connsiteY17" fmla="*/ 278295 h 626165"/>
              <a:gd name="connsiteX18" fmla="*/ 1510748 w 2474844"/>
              <a:gd name="connsiteY18" fmla="*/ 288235 h 626165"/>
              <a:gd name="connsiteX19" fmla="*/ 1451113 w 2474844"/>
              <a:gd name="connsiteY19" fmla="*/ 308113 h 626165"/>
              <a:gd name="connsiteX20" fmla="*/ 1391479 w 2474844"/>
              <a:gd name="connsiteY20" fmla="*/ 337930 h 626165"/>
              <a:gd name="connsiteX21" fmla="*/ 1341783 w 2474844"/>
              <a:gd name="connsiteY21" fmla="*/ 377687 h 626165"/>
              <a:gd name="connsiteX22" fmla="*/ 1272209 w 2474844"/>
              <a:gd name="connsiteY22" fmla="*/ 367748 h 626165"/>
              <a:gd name="connsiteX23" fmla="*/ 1152940 w 2474844"/>
              <a:gd name="connsiteY23" fmla="*/ 387626 h 626165"/>
              <a:gd name="connsiteX24" fmla="*/ 1093305 w 2474844"/>
              <a:gd name="connsiteY24" fmla="*/ 407504 h 626165"/>
              <a:gd name="connsiteX25" fmla="*/ 1063487 w 2474844"/>
              <a:gd name="connsiteY25" fmla="*/ 417443 h 626165"/>
              <a:gd name="connsiteX26" fmla="*/ 1033670 w 2474844"/>
              <a:gd name="connsiteY26" fmla="*/ 427382 h 626165"/>
              <a:gd name="connsiteX27" fmla="*/ 954157 w 2474844"/>
              <a:gd name="connsiteY27" fmla="*/ 417443 h 626165"/>
              <a:gd name="connsiteX28" fmla="*/ 904461 w 2474844"/>
              <a:gd name="connsiteY28" fmla="*/ 427382 h 626165"/>
              <a:gd name="connsiteX29" fmla="*/ 834887 w 2474844"/>
              <a:gd name="connsiteY29" fmla="*/ 447261 h 626165"/>
              <a:gd name="connsiteX30" fmla="*/ 775253 w 2474844"/>
              <a:gd name="connsiteY30" fmla="*/ 487017 h 626165"/>
              <a:gd name="connsiteX31" fmla="*/ 745435 w 2474844"/>
              <a:gd name="connsiteY31" fmla="*/ 506895 h 626165"/>
              <a:gd name="connsiteX32" fmla="*/ 695740 w 2474844"/>
              <a:gd name="connsiteY32" fmla="*/ 536713 h 626165"/>
              <a:gd name="connsiteX33" fmla="*/ 566531 w 2474844"/>
              <a:gd name="connsiteY33" fmla="*/ 506895 h 626165"/>
              <a:gd name="connsiteX34" fmla="*/ 457200 w 2474844"/>
              <a:gd name="connsiteY34" fmla="*/ 516835 h 626165"/>
              <a:gd name="connsiteX35" fmla="*/ 427383 w 2474844"/>
              <a:gd name="connsiteY35" fmla="*/ 536713 h 626165"/>
              <a:gd name="connsiteX36" fmla="*/ 377687 w 2474844"/>
              <a:gd name="connsiteY36" fmla="*/ 586408 h 626165"/>
              <a:gd name="connsiteX37" fmla="*/ 357809 w 2474844"/>
              <a:gd name="connsiteY37" fmla="*/ 606287 h 626165"/>
              <a:gd name="connsiteX38" fmla="*/ 327992 w 2474844"/>
              <a:gd name="connsiteY38" fmla="*/ 626165 h 626165"/>
              <a:gd name="connsiteX39" fmla="*/ 0 w 2474844"/>
              <a:gd name="connsiteY39" fmla="*/ 616226 h 626165"/>
              <a:gd name="connsiteX0" fmla="*/ 2491484 w 2491484"/>
              <a:gd name="connsiteY0" fmla="*/ 15787 h 611629"/>
              <a:gd name="connsiteX1" fmla="*/ 2445027 w 2491484"/>
              <a:gd name="connsiteY1" fmla="*/ 5342 h 611629"/>
              <a:gd name="connsiteX2" fmla="*/ 2325757 w 2491484"/>
              <a:gd name="connsiteY2" fmla="*/ 25220 h 611629"/>
              <a:gd name="connsiteX3" fmla="*/ 2305879 w 2491484"/>
              <a:gd name="connsiteY3" fmla="*/ 45099 h 611629"/>
              <a:gd name="connsiteX4" fmla="*/ 2236305 w 2491484"/>
              <a:gd name="connsiteY4" fmla="*/ 55038 h 611629"/>
              <a:gd name="connsiteX5" fmla="*/ 2206487 w 2491484"/>
              <a:gd name="connsiteY5" fmla="*/ 64977 h 611629"/>
              <a:gd name="connsiteX6" fmla="*/ 2186609 w 2491484"/>
              <a:gd name="connsiteY6" fmla="*/ 94794 h 611629"/>
              <a:gd name="connsiteX7" fmla="*/ 2126974 w 2491484"/>
              <a:gd name="connsiteY7" fmla="*/ 134551 h 611629"/>
              <a:gd name="connsiteX8" fmla="*/ 2097157 w 2491484"/>
              <a:gd name="connsiteY8" fmla="*/ 154429 h 611629"/>
              <a:gd name="connsiteX9" fmla="*/ 2067340 w 2491484"/>
              <a:gd name="connsiteY9" fmla="*/ 184246 h 611629"/>
              <a:gd name="connsiteX10" fmla="*/ 2007705 w 2491484"/>
              <a:gd name="connsiteY10" fmla="*/ 204125 h 611629"/>
              <a:gd name="connsiteX11" fmla="*/ 1977887 w 2491484"/>
              <a:gd name="connsiteY11" fmla="*/ 224003 h 611629"/>
              <a:gd name="connsiteX12" fmla="*/ 1878496 w 2491484"/>
              <a:gd name="connsiteY12" fmla="*/ 233942 h 611629"/>
              <a:gd name="connsiteX13" fmla="*/ 1818861 w 2491484"/>
              <a:gd name="connsiteY13" fmla="*/ 263759 h 611629"/>
              <a:gd name="connsiteX14" fmla="*/ 1769166 w 2491484"/>
              <a:gd name="connsiteY14" fmla="*/ 303516 h 611629"/>
              <a:gd name="connsiteX15" fmla="*/ 1719470 w 2491484"/>
              <a:gd name="connsiteY15" fmla="*/ 313455 h 611629"/>
              <a:gd name="connsiteX16" fmla="*/ 1689653 w 2491484"/>
              <a:gd name="connsiteY16" fmla="*/ 303516 h 611629"/>
              <a:gd name="connsiteX17" fmla="*/ 1649896 w 2491484"/>
              <a:gd name="connsiteY17" fmla="*/ 263759 h 611629"/>
              <a:gd name="connsiteX18" fmla="*/ 1510748 w 2491484"/>
              <a:gd name="connsiteY18" fmla="*/ 273699 h 611629"/>
              <a:gd name="connsiteX19" fmla="*/ 1451113 w 2491484"/>
              <a:gd name="connsiteY19" fmla="*/ 293577 h 611629"/>
              <a:gd name="connsiteX20" fmla="*/ 1391479 w 2491484"/>
              <a:gd name="connsiteY20" fmla="*/ 323394 h 611629"/>
              <a:gd name="connsiteX21" fmla="*/ 1341783 w 2491484"/>
              <a:gd name="connsiteY21" fmla="*/ 363151 h 611629"/>
              <a:gd name="connsiteX22" fmla="*/ 1272209 w 2491484"/>
              <a:gd name="connsiteY22" fmla="*/ 353212 h 611629"/>
              <a:gd name="connsiteX23" fmla="*/ 1152940 w 2491484"/>
              <a:gd name="connsiteY23" fmla="*/ 373090 h 611629"/>
              <a:gd name="connsiteX24" fmla="*/ 1093305 w 2491484"/>
              <a:gd name="connsiteY24" fmla="*/ 392968 h 611629"/>
              <a:gd name="connsiteX25" fmla="*/ 1063487 w 2491484"/>
              <a:gd name="connsiteY25" fmla="*/ 402907 h 611629"/>
              <a:gd name="connsiteX26" fmla="*/ 1033670 w 2491484"/>
              <a:gd name="connsiteY26" fmla="*/ 412846 h 611629"/>
              <a:gd name="connsiteX27" fmla="*/ 954157 w 2491484"/>
              <a:gd name="connsiteY27" fmla="*/ 402907 h 611629"/>
              <a:gd name="connsiteX28" fmla="*/ 904461 w 2491484"/>
              <a:gd name="connsiteY28" fmla="*/ 412846 h 611629"/>
              <a:gd name="connsiteX29" fmla="*/ 834887 w 2491484"/>
              <a:gd name="connsiteY29" fmla="*/ 432725 h 611629"/>
              <a:gd name="connsiteX30" fmla="*/ 775253 w 2491484"/>
              <a:gd name="connsiteY30" fmla="*/ 472481 h 611629"/>
              <a:gd name="connsiteX31" fmla="*/ 745435 w 2491484"/>
              <a:gd name="connsiteY31" fmla="*/ 492359 h 611629"/>
              <a:gd name="connsiteX32" fmla="*/ 695740 w 2491484"/>
              <a:gd name="connsiteY32" fmla="*/ 522177 h 611629"/>
              <a:gd name="connsiteX33" fmla="*/ 566531 w 2491484"/>
              <a:gd name="connsiteY33" fmla="*/ 492359 h 611629"/>
              <a:gd name="connsiteX34" fmla="*/ 457200 w 2491484"/>
              <a:gd name="connsiteY34" fmla="*/ 502299 h 611629"/>
              <a:gd name="connsiteX35" fmla="*/ 427383 w 2491484"/>
              <a:gd name="connsiteY35" fmla="*/ 522177 h 611629"/>
              <a:gd name="connsiteX36" fmla="*/ 377687 w 2491484"/>
              <a:gd name="connsiteY36" fmla="*/ 571872 h 611629"/>
              <a:gd name="connsiteX37" fmla="*/ 357809 w 2491484"/>
              <a:gd name="connsiteY37" fmla="*/ 591751 h 611629"/>
              <a:gd name="connsiteX38" fmla="*/ 327992 w 2491484"/>
              <a:gd name="connsiteY38" fmla="*/ 611629 h 611629"/>
              <a:gd name="connsiteX39" fmla="*/ 0 w 2491484"/>
              <a:gd name="connsiteY39" fmla="*/ 601690 h 611629"/>
              <a:gd name="connsiteX0" fmla="*/ 2491484 w 2491484"/>
              <a:gd name="connsiteY0" fmla="*/ 0 h 595842"/>
              <a:gd name="connsiteX1" fmla="*/ 2414020 w 2491484"/>
              <a:gd name="connsiteY1" fmla="*/ 28662 h 595842"/>
              <a:gd name="connsiteX2" fmla="*/ 2325757 w 2491484"/>
              <a:gd name="connsiteY2" fmla="*/ 9433 h 595842"/>
              <a:gd name="connsiteX3" fmla="*/ 2305879 w 2491484"/>
              <a:gd name="connsiteY3" fmla="*/ 29312 h 595842"/>
              <a:gd name="connsiteX4" fmla="*/ 2236305 w 2491484"/>
              <a:gd name="connsiteY4" fmla="*/ 39251 h 595842"/>
              <a:gd name="connsiteX5" fmla="*/ 2206487 w 2491484"/>
              <a:gd name="connsiteY5" fmla="*/ 49190 h 595842"/>
              <a:gd name="connsiteX6" fmla="*/ 2186609 w 2491484"/>
              <a:gd name="connsiteY6" fmla="*/ 79007 h 595842"/>
              <a:gd name="connsiteX7" fmla="*/ 2126974 w 2491484"/>
              <a:gd name="connsiteY7" fmla="*/ 118764 h 595842"/>
              <a:gd name="connsiteX8" fmla="*/ 2097157 w 2491484"/>
              <a:gd name="connsiteY8" fmla="*/ 138642 h 595842"/>
              <a:gd name="connsiteX9" fmla="*/ 2067340 w 2491484"/>
              <a:gd name="connsiteY9" fmla="*/ 168459 h 595842"/>
              <a:gd name="connsiteX10" fmla="*/ 2007705 w 2491484"/>
              <a:gd name="connsiteY10" fmla="*/ 188338 h 595842"/>
              <a:gd name="connsiteX11" fmla="*/ 1977887 w 2491484"/>
              <a:gd name="connsiteY11" fmla="*/ 208216 h 595842"/>
              <a:gd name="connsiteX12" fmla="*/ 1878496 w 2491484"/>
              <a:gd name="connsiteY12" fmla="*/ 218155 h 595842"/>
              <a:gd name="connsiteX13" fmla="*/ 1818861 w 2491484"/>
              <a:gd name="connsiteY13" fmla="*/ 247972 h 595842"/>
              <a:gd name="connsiteX14" fmla="*/ 1769166 w 2491484"/>
              <a:gd name="connsiteY14" fmla="*/ 287729 h 595842"/>
              <a:gd name="connsiteX15" fmla="*/ 1719470 w 2491484"/>
              <a:gd name="connsiteY15" fmla="*/ 297668 h 595842"/>
              <a:gd name="connsiteX16" fmla="*/ 1689653 w 2491484"/>
              <a:gd name="connsiteY16" fmla="*/ 287729 h 595842"/>
              <a:gd name="connsiteX17" fmla="*/ 1649896 w 2491484"/>
              <a:gd name="connsiteY17" fmla="*/ 247972 h 595842"/>
              <a:gd name="connsiteX18" fmla="*/ 1510748 w 2491484"/>
              <a:gd name="connsiteY18" fmla="*/ 257912 h 595842"/>
              <a:gd name="connsiteX19" fmla="*/ 1451113 w 2491484"/>
              <a:gd name="connsiteY19" fmla="*/ 277790 h 595842"/>
              <a:gd name="connsiteX20" fmla="*/ 1391479 w 2491484"/>
              <a:gd name="connsiteY20" fmla="*/ 307607 h 595842"/>
              <a:gd name="connsiteX21" fmla="*/ 1341783 w 2491484"/>
              <a:gd name="connsiteY21" fmla="*/ 347364 h 595842"/>
              <a:gd name="connsiteX22" fmla="*/ 1272209 w 2491484"/>
              <a:gd name="connsiteY22" fmla="*/ 337425 h 595842"/>
              <a:gd name="connsiteX23" fmla="*/ 1152940 w 2491484"/>
              <a:gd name="connsiteY23" fmla="*/ 357303 h 595842"/>
              <a:gd name="connsiteX24" fmla="*/ 1093305 w 2491484"/>
              <a:gd name="connsiteY24" fmla="*/ 377181 h 595842"/>
              <a:gd name="connsiteX25" fmla="*/ 1063487 w 2491484"/>
              <a:gd name="connsiteY25" fmla="*/ 387120 h 595842"/>
              <a:gd name="connsiteX26" fmla="*/ 1033670 w 2491484"/>
              <a:gd name="connsiteY26" fmla="*/ 397059 h 595842"/>
              <a:gd name="connsiteX27" fmla="*/ 954157 w 2491484"/>
              <a:gd name="connsiteY27" fmla="*/ 387120 h 595842"/>
              <a:gd name="connsiteX28" fmla="*/ 904461 w 2491484"/>
              <a:gd name="connsiteY28" fmla="*/ 397059 h 595842"/>
              <a:gd name="connsiteX29" fmla="*/ 834887 w 2491484"/>
              <a:gd name="connsiteY29" fmla="*/ 416938 h 595842"/>
              <a:gd name="connsiteX30" fmla="*/ 775253 w 2491484"/>
              <a:gd name="connsiteY30" fmla="*/ 456694 h 595842"/>
              <a:gd name="connsiteX31" fmla="*/ 745435 w 2491484"/>
              <a:gd name="connsiteY31" fmla="*/ 476572 h 595842"/>
              <a:gd name="connsiteX32" fmla="*/ 695740 w 2491484"/>
              <a:gd name="connsiteY32" fmla="*/ 506390 h 595842"/>
              <a:gd name="connsiteX33" fmla="*/ 566531 w 2491484"/>
              <a:gd name="connsiteY33" fmla="*/ 476572 h 595842"/>
              <a:gd name="connsiteX34" fmla="*/ 457200 w 2491484"/>
              <a:gd name="connsiteY34" fmla="*/ 486512 h 595842"/>
              <a:gd name="connsiteX35" fmla="*/ 427383 w 2491484"/>
              <a:gd name="connsiteY35" fmla="*/ 506390 h 595842"/>
              <a:gd name="connsiteX36" fmla="*/ 377687 w 2491484"/>
              <a:gd name="connsiteY36" fmla="*/ 556085 h 595842"/>
              <a:gd name="connsiteX37" fmla="*/ 357809 w 2491484"/>
              <a:gd name="connsiteY37" fmla="*/ 575964 h 595842"/>
              <a:gd name="connsiteX38" fmla="*/ 327992 w 2491484"/>
              <a:gd name="connsiteY38" fmla="*/ 595842 h 595842"/>
              <a:gd name="connsiteX39" fmla="*/ 0 w 2491484"/>
              <a:gd name="connsiteY39" fmla="*/ 585903 h 595842"/>
              <a:gd name="connsiteX0" fmla="*/ 2491484 w 2491484"/>
              <a:gd name="connsiteY0" fmla="*/ 0 h 595842"/>
              <a:gd name="connsiteX1" fmla="*/ 2414020 w 2491484"/>
              <a:gd name="connsiteY1" fmla="*/ 28662 h 595842"/>
              <a:gd name="connsiteX2" fmla="*/ 2335214 w 2491484"/>
              <a:gd name="connsiteY2" fmla="*/ 74470 h 595842"/>
              <a:gd name="connsiteX3" fmla="*/ 2305879 w 2491484"/>
              <a:gd name="connsiteY3" fmla="*/ 29312 h 595842"/>
              <a:gd name="connsiteX4" fmla="*/ 2236305 w 2491484"/>
              <a:gd name="connsiteY4" fmla="*/ 39251 h 595842"/>
              <a:gd name="connsiteX5" fmla="*/ 2206487 w 2491484"/>
              <a:gd name="connsiteY5" fmla="*/ 49190 h 595842"/>
              <a:gd name="connsiteX6" fmla="*/ 2186609 w 2491484"/>
              <a:gd name="connsiteY6" fmla="*/ 79007 h 595842"/>
              <a:gd name="connsiteX7" fmla="*/ 2126974 w 2491484"/>
              <a:gd name="connsiteY7" fmla="*/ 118764 h 595842"/>
              <a:gd name="connsiteX8" fmla="*/ 2097157 w 2491484"/>
              <a:gd name="connsiteY8" fmla="*/ 138642 h 595842"/>
              <a:gd name="connsiteX9" fmla="*/ 2067340 w 2491484"/>
              <a:gd name="connsiteY9" fmla="*/ 168459 h 595842"/>
              <a:gd name="connsiteX10" fmla="*/ 2007705 w 2491484"/>
              <a:gd name="connsiteY10" fmla="*/ 188338 h 595842"/>
              <a:gd name="connsiteX11" fmla="*/ 1977887 w 2491484"/>
              <a:gd name="connsiteY11" fmla="*/ 208216 h 595842"/>
              <a:gd name="connsiteX12" fmla="*/ 1878496 w 2491484"/>
              <a:gd name="connsiteY12" fmla="*/ 218155 h 595842"/>
              <a:gd name="connsiteX13" fmla="*/ 1818861 w 2491484"/>
              <a:gd name="connsiteY13" fmla="*/ 247972 h 595842"/>
              <a:gd name="connsiteX14" fmla="*/ 1769166 w 2491484"/>
              <a:gd name="connsiteY14" fmla="*/ 287729 h 595842"/>
              <a:gd name="connsiteX15" fmla="*/ 1719470 w 2491484"/>
              <a:gd name="connsiteY15" fmla="*/ 297668 h 595842"/>
              <a:gd name="connsiteX16" fmla="*/ 1689653 w 2491484"/>
              <a:gd name="connsiteY16" fmla="*/ 287729 h 595842"/>
              <a:gd name="connsiteX17" fmla="*/ 1649896 w 2491484"/>
              <a:gd name="connsiteY17" fmla="*/ 247972 h 595842"/>
              <a:gd name="connsiteX18" fmla="*/ 1510748 w 2491484"/>
              <a:gd name="connsiteY18" fmla="*/ 257912 h 595842"/>
              <a:gd name="connsiteX19" fmla="*/ 1451113 w 2491484"/>
              <a:gd name="connsiteY19" fmla="*/ 277790 h 595842"/>
              <a:gd name="connsiteX20" fmla="*/ 1391479 w 2491484"/>
              <a:gd name="connsiteY20" fmla="*/ 307607 h 595842"/>
              <a:gd name="connsiteX21" fmla="*/ 1341783 w 2491484"/>
              <a:gd name="connsiteY21" fmla="*/ 347364 h 595842"/>
              <a:gd name="connsiteX22" fmla="*/ 1272209 w 2491484"/>
              <a:gd name="connsiteY22" fmla="*/ 337425 h 595842"/>
              <a:gd name="connsiteX23" fmla="*/ 1152940 w 2491484"/>
              <a:gd name="connsiteY23" fmla="*/ 357303 h 595842"/>
              <a:gd name="connsiteX24" fmla="*/ 1093305 w 2491484"/>
              <a:gd name="connsiteY24" fmla="*/ 377181 h 595842"/>
              <a:gd name="connsiteX25" fmla="*/ 1063487 w 2491484"/>
              <a:gd name="connsiteY25" fmla="*/ 387120 h 595842"/>
              <a:gd name="connsiteX26" fmla="*/ 1033670 w 2491484"/>
              <a:gd name="connsiteY26" fmla="*/ 397059 h 595842"/>
              <a:gd name="connsiteX27" fmla="*/ 954157 w 2491484"/>
              <a:gd name="connsiteY27" fmla="*/ 387120 h 595842"/>
              <a:gd name="connsiteX28" fmla="*/ 904461 w 2491484"/>
              <a:gd name="connsiteY28" fmla="*/ 397059 h 595842"/>
              <a:gd name="connsiteX29" fmla="*/ 834887 w 2491484"/>
              <a:gd name="connsiteY29" fmla="*/ 416938 h 595842"/>
              <a:gd name="connsiteX30" fmla="*/ 775253 w 2491484"/>
              <a:gd name="connsiteY30" fmla="*/ 456694 h 595842"/>
              <a:gd name="connsiteX31" fmla="*/ 745435 w 2491484"/>
              <a:gd name="connsiteY31" fmla="*/ 476572 h 595842"/>
              <a:gd name="connsiteX32" fmla="*/ 695740 w 2491484"/>
              <a:gd name="connsiteY32" fmla="*/ 506390 h 595842"/>
              <a:gd name="connsiteX33" fmla="*/ 566531 w 2491484"/>
              <a:gd name="connsiteY33" fmla="*/ 476572 h 595842"/>
              <a:gd name="connsiteX34" fmla="*/ 457200 w 2491484"/>
              <a:gd name="connsiteY34" fmla="*/ 486512 h 595842"/>
              <a:gd name="connsiteX35" fmla="*/ 427383 w 2491484"/>
              <a:gd name="connsiteY35" fmla="*/ 506390 h 595842"/>
              <a:gd name="connsiteX36" fmla="*/ 377687 w 2491484"/>
              <a:gd name="connsiteY36" fmla="*/ 556085 h 595842"/>
              <a:gd name="connsiteX37" fmla="*/ 357809 w 2491484"/>
              <a:gd name="connsiteY37" fmla="*/ 575964 h 595842"/>
              <a:gd name="connsiteX38" fmla="*/ 327992 w 2491484"/>
              <a:gd name="connsiteY38" fmla="*/ 595842 h 595842"/>
              <a:gd name="connsiteX39" fmla="*/ 0 w 2491484"/>
              <a:gd name="connsiteY39" fmla="*/ 585903 h 595842"/>
              <a:gd name="connsiteX0" fmla="*/ 2491484 w 2491484"/>
              <a:gd name="connsiteY0" fmla="*/ 0 h 595842"/>
              <a:gd name="connsiteX1" fmla="*/ 2414020 w 2491484"/>
              <a:gd name="connsiteY1" fmla="*/ 28662 h 595842"/>
              <a:gd name="connsiteX2" fmla="*/ 2335214 w 2491484"/>
              <a:gd name="connsiteY2" fmla="*/ 74470 h 595842"/>
              <a:gd name="connsiteX3" fmla="*/ 2296038 w 2491484"/>
              <a:gd name="connsiteY3" fmla="*/ 64062 h 595842"/>
              <a:gd name="connsiteX4" fmla="*/ 2236305 w 2491484"/>
              <a:gd name="connsiteY4" fmla="*/ 39251 h 595842"/>
              <a:gd name="connsiteX5" fmla="*/ 2206487 w 2491484"/>
              <a:gd name="connsiteY5" fmla="*/ 49190 h 595842"/>
              <a:gd name="connsiteX6" fmla="*/ 2186609 w 2491484"/>
              <a:gd name="connsiteY6" fmla="*/ 79007 h 595842"/>
              <a:gd name="connsiteX7" fmla="*/ 2126974 w 2491484"/>
              <a:gd name="connsiteY7" fmla="*/ 118764 h 595842"/>
              <a:gd name="connsiteX8" fmla="*/ 2097157 w 2491484"/>
              <a:gd name="connsiteY8" fmla="*/ 138642 h 595842"/>
              <a:gd name="connsiteX9" fmla="*/ 2067340 w 2491484"/>
              <a:gd name="connsiteY9" fmla="*/ 168459 h 595842"/>
              <a:gd name="connsiteX10" fmla="*/ 2007705 w 2491484"/>
              <a:gd name="connsiteY10" fmla="*/ 188338 h 595842"/>
              <a:gd name="connsiteX11" fmla="*/ 1977887 w 2491484"/>
              <a:gd name="connsiteY11" fmla="*/ 208216 h 595842"/>
              <a:gd name="connsiteX12" fmla="*/ 1878496 w 2491484"/>
              <a:gd name="connsiteY12" fmla="*/ 218155 h 595842"/>
              <a:gd name="connsiteX13" fmla="*/ 1818861 w 2491484"/>
              <a:gd name="connsiteY13" fmla="*/ 247972 h 595842"/>
              <a:gd name="connsiteX14" fmla="*/ 1769166 w 2491484"/>
              <a:gd name="connsiteY14" fmla="*/ 287729 h 595842"/>
              <a:gd name="connsiteX15" fmla="*/ 1719470 w 2491484"/>
              <a:gd name="connsiteY15" fmla="*/ 297668 h 595842"/>
              <a:gd name="connsiteX16" fmla="*/ 1689653 w 2491484"/>
              <a:gd name="connsiteY16" fmla="*/ 287729 h 595842"/>
              <a:gd name="connsiteX17" fmla="*/ 1649896 w 2491484"/>
              <a:gd name="connsiteY17" fmla="*/ 247972 h 595842"/>
              <a:gd name="connsiteX18" fmla="*/ 1510748 w 2491484"/>
              <a:gd name="connsiteY18" fmla="*/ 257912 h 595842"/>
              <a:gd name="connsiteX19" fmla="*/ 1451113 w 2491484"/>
              <a:gd name="connsiteY19" fmla="*/ 277790 h 595842"/>
              <a:gd name="connsiteX20" fmla="*/ 1391479 w 2491484"/>
              <a:gd name="connsiteY20" fmla="*/ 307607 h 595842"/>
              <a:gd name="connsiteX21" fmla="*/ 1341783 w 2491484"/>
              <a:gd name="connsiteY21" fmla="*/ 347364 h 595842"/>
              <a:gd name="connsiteX22" fmla="*/ 1272209 w 2491484"/>
              <a:gd name="connsiteY22" fmla="*/ 337425 h 595842"/>
              <a:gd name="connsiteX23" fmla="*/ 1152940 w 2491484"/>
              <a:gd name="connsiteY23" fmla="*/ 357303 h 595842"/>
              <a:gd name="connsiteX24" fmla="*/ 1093305 w 2491484"/>
              <a:gd name="connsiteY24" fmla="*/ 377181 h 595842"/>
              <a:gd name="connsiteX25" fmla="*/ 1063487 w 2491484"/>
              <a:gd name="connsiteY25" fmla="*/ 387120 h 595842"/>
              <a:gd name="connsiteX26" fmla="*/ 1033670 w 2491484"/>
              <a:gd name="connsiteY26" fmla="*/ 397059 h 595842"/>
              <a:gd name="connsiteX27" fmla="*/ 954157 w 2491484"/>
              <a:gd name="connsiteY27" fmla="*/ 387120 h 595842"/>
              <a:gd name="connsiteX28" fmla="*/ 904461 w 2491484"/>
              <a:gd name="connsiteY28" fmla="*/ 397059 h 595842"/>
              <a:gd name="connsiteX29" fmla="*/ 834887 w 2491484"/>
              <a:gd name="connsiteY29" fmla="*/ 416938 h 595842"/>
              <a:gd name="connsiteX30" fmla="*/ 775253 w 2491484"/>
              <a:gd name="connsiteY30" fmla="*/ 456694 h 595842"/>
              <a:gd name="connsiteX31" fmla="*/ 745435 w 2491484"/>
              <a:gd name="connsiteY31" fmla="*/ 476572 h 595842"/>
              <a:gd name="connsiteX32" fmla="*/ 695740 w 2491484"/>
              <a:gd name="connsiteY32" fmla="*/ 506390 h 595842"/>
              <a:gd name="connsiteX33" fmla="*/ 566531 w 2491484"/>
              <a:gd name="connsiteY33" fmla="*/ 476572 h 595842"/>
              <a:gd name="connsiteX34" fmla="*/ 457200 w 2491484"/>
              <a:gd name="connsiteY34" fmla="*/ 486512 h 595842"/>
              <a:gd name="connsiteX35" fmla="*/ 427383 w 2491484"/>
              <a:gd name="connsiteY35" fmla="*/ 506390 h 595842"/>
              <a:gd name="connsiteX36" fmla="*/ 377687 w 2491484"/>
              <a:gd name="connsiteY36" fmla="*/ 556085 h 595842"/>
              <a:gd name="connsiteX37" fmla="*/ 357809 w 2491484"/>
              <a:gd name="connsiteY37" fmla="*/ 575964 h 595842"/>
              <a:gd name="connsiteX38" fmla="*/ 327992 w 2491484"/>
              <a:gd name="connsiteY38" fmla="*/ 595842 h 595842"/>
              <a:gd name="connsiteX39" fmla="*/ 0 w 2491484"/>
              <a:gd name="connsiteY39" fmla="*/ 585903 h 595842"/>
              <a:gd name="connsiteX0" fmla="*/ 2491484 w 2491484"/>
              <a:gd name="connsiteY0" fmla="*/ 0 h 595842"/>
              <a:gd name="connsiteX1" fmla="*/ 2414020 w 2491484"/>
              <a:gd name="connsiteY1" fmla="*/ 28662 h 595842"/>
              <a:gd name="connsiteX2" fmla="*/ 2335214 w 2491484"/>
              <a:gd name="connsiteY2" fmla="*/ 74470 h 595842"/>
              <a:gd name="connsiteX3" fmla="*/ 2296038 w 2491484"/>
              <a:gd name="connsiteY3" fmla="*/ 64062 h 595842"/>
              <a:gd name="connsiteX4" fmla="*/ 2247816 w 2491484"/>
              <a:gd name="connsiteY4" fmla="*/ 77789 h 595842"/>
              <a:gd name="connsiteX5" fmla="*/ 2206487 w 2491484"/>
              <a:gd name="connsiteY5" fmla="*/ 49190 h 595842"/>
              <a:gd name="connsiteX6" fmla="*/ 2186609 w 2491484"/>
              <a:gd name="connsiteY6" fmla="*/ 79007 h 595842"/>
              <a:gd name="connsiteX7" fmla="*/ 2126974 w 2491484"/>
              <a:gd name="connsiteY7" fmla="*/ 118764 h 595842"/>
              <a:gd name="connsiteX8" fmla="*/ 2097157 w 2491484"/>
              <a:gd name="connsiteY8" fmla="*/ 138642 h 595842"/>
              <a:gd name="connsiteX9" fmla="*/ 2067340 w 2491484"/>
              <a:gd name="connsiteY9" fmla="*/ 168459 h 595842"/>
              <a:gd name="connsiteX10" fmla="*/ 2007705 w 2491484"/>
              <a:gd name="connsiteY10" fmla="*/ 188338 h 595842"/>
              <a:gd name="connsiteX11" fmla="*/ 1977887 w 2491484"/>
              <a:gd name="connsiteY11" fmla="*/ 208216 h 595842"/>
              <a:gd name="connsiteX12" fmla="*/ 1878496 w 2491484"/>
              <a:gd name="connsiteY12" fmla="*/ 218155 h 595842"/>
              <a:gd name="connsiteX13" fmla="*/ 1818861 w 2491484"/>
              <a:gd name="connsiteY13" fmla="*/ 247972 h 595842"/>
              <a:gd name="connsiteX14" fmla="*/ 1769166 w 2491484"/>
              <a:gd name="connsiteY14" fmla="*/ 287729 h 595842"/>
              <a:gd name="connsiteX15" fmla="*/ 1719470 w 2491484"/>
              <a:gd name="connsiteY15" fmla="*/ 297668 h 595842"/>
              <a:gd name="connsiteX16" fmla="*/ 1689653 w 2491484"/>
              <a:gd name="connsiteY16" fmla="*/ 287729 h 595842"/>
              <a:gd name="connsiteX17" fmla="*/ 1649896 w 2491484"/>
              <a:gd name="connsiteY17" fmla="*/ 247972 h 595842"/>
              <a:gd name="connsiteX18" fmla="*/ 1510748 w 2491484"/>
              <a:gd name="connsiteY18" fmla="*/ 257912 h 595842"/>
              <a:gd name="connsiteX19" fmla="*/ 1451113 w 2491484"/>
              <a:gd name="connsiteY19" fmla="*/ 277790 h 595842"/>
              <a:gd name="connsiteX20" fmla="*/ 1391479 w 2491484"/>
              <a:gd name="connsiteY20" fmla="*/ 307607 h 595842"/>
              <a:gd name="connsiteX21" fmla="*/ 1341783 w 2491484"/>
              <a:gd name="connsiteY21" fmla="*/ 347364 h 595842"/>
              <a:gd name="connsiteX22" fmla="*/ 1272209 w 2491484"/>
              <a:gd name="connsiteY22" fmla="*/ 337425 h 595842"/>
              <a:gd name="connsiteX23" fmla="*/ 1152940 w 2491484"/>
              <a:gd name="connsiteY23" fmla="*/ 357303 h 595842"/>
              <a:gd name="connsiteX24" fmla="*/ 1093305 w 2491484"/>
              <a:gd name="connsiteY24" fmla="*/ 377181 h 595842"/>
              <a:gd name="connsiteX25" fmla="*/ 1063487 w 2491484"/>
              <a:gd name="connsiteY25" fmla="*/ 387120 h 595842"/>
              <a:gd name="connsiteX26" fmla="*/ 1033670 w 2491484"/>
              <a:gd name="connsiteY26" fmla="*/ 397059 h 595842"/>
              <a:gd name="connsiteX27" fmla="*/ 954157 w 2491484"/>
              <a:gd name="connsiteY27" fmla="*/ 387120 h 595842"/>
              <a:gd name="connsiteX28" fmla="*/ 904461 w 2491484"/>
              <a:gd name="connsiteY28" fmla="*/ 397059 h 595842"/>
              <a:gd name="connsiteX29" fmla="*/ 834887 w 2491484"/>
              <a:gd name="connsiteY29" fmla="*/ 416938 h 595842"/>
              <a:gd name="connsiteX30" fmla="*/ 775253 w 2491484"/>
              <a:gd name="connsiteY30" fmla="*/ 456694 h 595842"/>
              <a:gd name="connsiteX31" fmla="*/ 745435 w 2491484"/>
              <a:gd name="connsiteY31" fmla="*/ 476572 h 595842"/>
              <a:gd name="connsiteX32" fmla="*/ 695740 w 2491484"/>
              <a:gd name="connsiteY32" fmla="*/ 506390 h 595842"/>
              <a:gd name="connsiteX33" fmla="*/ 566531 w 2491484"/>
              <a:gd name="connsiteY33" fmla="*/ 476572 h 595842"/>
              <a:gd name="connsiteX34" fmla="*/ 457200 w 2491484"/>
              <a:gd name="connsiteY34" fmla="*/ 486512 h 595842"/>
              <a:gd name="connsiteX35" fmla="*/ 427383 w 2491484"/>
              <a:gd name="connsiteY35" fmla="*/ 506390 h 595842"/>
              <a:gd name="connsiteX36" fmla="*/ 377687 w 2491484"/>
              <a:gd name="connsiteY36" fmla="*/ 556085 h 595842"/>
              <a:gd name="connsiteX37" fmla="*/ 357809 w 2491484"/>
              <a:gd name="connsiteY37" fmla="*/ 575964 h 595842"/>
              <a:gd name="connsiteX38" fmla="*/ 327992 w 2491484"/>
              <a:gd name="connsiteY38" fmla="*/ 595842 h 595842"/>
              <a:gd name="connsiteX39" fmla="*/ 0 w 2491484"/>
              <a:gd name="connsiteY39" fmla="*/ 585903 h 595842"/>
              <a:gd name="connsiteX0" fmla="*/ 2491484 w 2491484"/>
              <a:gd name="connsiteY0" fmla="*/ 0 h 595842"/>
              <a:gd name="connsiteX1" fmla="*/ 2414020 w 2491484"/>
              <a:gd name="connsiteY1" fmla="*/ 28662 h 595842"/>
              <a:gd name="connsiteX2" fmla="*/ 2335214 w 2491484"/>
              <a:gd name="connsiteY2" fmla="*/ 74470 h 595842"/>
              <a:gd name="connsiteX3" fmla="*/ 2296038 w 2491484"/>
              <a:gd name="connsiteY3" fmla="*/ 64062 h 595842"/>
              <a:gd name="connsiteX4" fmla="*/ 2247816 w 2491484"/>
              <a:gd name="connsiteY4" fmla="*/ 77789 h 595842"/>
              <a:gd name="connsiteX5" fmla="*/ 2210119 w 2491484"/>
              <a:gd name="connsiteY5" fmla="*/ 91906 h 595842"/>
              <a:gd name="connsiteX6" fmla="*/ 2186609 w 2491484"/>
              <a:gd name="connsiteY6" fmla="*/ 79007 h 595842"/>
              <a:gd name="connsiteX7" fmla="*/ 2126974 w 2491484"/>
              <a:gd name="connsiteY7" fmla="*/ 118764 h 595842"/>
              <a:gd name="connsiteX8" fmla="*/ 2097157 w 2491484"/>
              <a:gd name="connsiteY8" fmla="*/ 138642 h 595842"/>
              <a:gd name="connsiteX9" fmla="*/ 2067340 w 2491484"/>
              <a:gd name="connsiteY9" fmla="*/ 168459 h 595842"/>
              <a:gd name="connsiteX10" fmla="*/ 2007705 w 2491484"/>
              <a:gd name="connsiteY10" fmla="*/ 188338 h 595842"/>
              <a:gd name="connsiteX11" fmla="*/ 1977887 w 2491484"/>
              <a:gd name="connsiteY11" fmla="*/ 208216 h 595842"/>
              <a:gd name="connsiteX12" fmla="*/ 1878496 w 2491484"/>
              <a:gd name="connsiteY12" fmla="*/ 218155 h 595842"/>
              <a:gd name="connsiteX13" fmla="*/ 1818861 w 2491484"/>
              <a:gd name="connsiteY13" fmla="*/ 247972 h 595842"/>
              <a:gd name="connsiteX14" fmla="*/ 1769166 w 2491484"/>
              <a:gd name="connsiteY14" fmla="*/ 287729 h 595842"/>
              <a:gd name="connsiteX15" fmla="*/ 1719470 w 2491484"/>
              <a:gd name="connsiteY15" fmla="*/ 297668 h 595842"/>
              <a:gd name="connsiteX16" fmla="*/ 1689653 w 2491484"/>
              <a:gd name="connsiteY16" fmla="*/ 287729 h 595842"/>
              <a:gd name="connsiteX17" fmla="*/ 1649896 w 2491484"/>
              <a:gd name="connsiteY17" fmla="*/ 247972 h 595842"/>
              <a:gd name="connsiteX18" fmla="*/ 1510748 w 2491484"/>
              <a:gd name="connsiteY18" fmla="*/ 257912 h 595842"/>
              <a:gd name="connsiteX19" fmla="*/ 1451113 w 2491484"/>
              <a:gd name="connsiteY19" fmla="*/ 277790 h 595842"/>
              <a:gd name="connsiteX20" fmla="*/ 1391479 w 2491484"/>
              <a:gd name="connsiteY20" fmla="*/ 307607 h 595842"/>
              <a:gd name="connsiteX21" fmla="*/ 1341783 w 2491484"/>
              <a:gd name="connsiteY21" fmla="*/ 347364 h 595842"/>
              <a:gd name="connsiteX22" fmla="*/ 1272209 w 2491484"/>
              <a:gd name="connsiteY22" fmla="*/ 337425 h 595842"/>
              <a:gd name="connsiteX23" fmla="*/ 1152940 w 2491484"/>
              <a:gd name="connsiteY23" fmla="*/ 357303 h 595842"/>
              <a:gd name="connsiteX24" fmla="*/ 1093305 w 2491484"/>
              <a:gd name="connsiteY24" fmla="*/ 377181 h 595842"/>
              <a:gd name="connsiteX25" fmla="*/ 1063487 w 2491484"/>
              <a:gd name="connsiteY25" fmla="*/ 387120 h 595842"/>
              <a:gd name="connsiteX26" fmla="*/ 1033670 w 2491484"/>
              <a:gd name="connsiteY26" fmla="*/ 397059 h 595842"/>
              <a:gd name="connsiteX27" fmla="*/ 954157 w 2491484"/>
              <a:gd name="connsiteY27" fmla="*/ 387120 h 595842"/>
              <a:gd name="connsiteX28" fmla="*/ 904461 w 2491484"/>
              <a:gd name="connsiteY28" fmla="*/ 397059 h 595842"/>
              <a:gd name="connsiteX29" fmla="*/ 834887 w 2491484"/>
              <a:gd name="connsiteY29" fmla="*/ 416938 h 595842"/>
              <a:gd name="connsiteX30" fmla="*/ 775253 w 2491484"/>
              <a:gd name="connsiteY30" fmla="*/ 456694 h 595842"/>
              <a:gd name="connsiteX31" fmla="*/ 745435 w 2491484"/>
              <a:gd name="connsiteY31" fmla="*/ 476572 h 595842"/>
              <a:gd name="connsiteX32" fmla="*/ 695740 w 2491484"/>
              <a:gd name="connsiteY32" fmla="*/ 506390 h 595842"/>
              <a:gd name="connsiteX33" fmla="*/ 566531 w 2491484"/>
              <a:gd name="connsiteY33" fmla="*/ 476572 h 595842"/>
              <a:gd name="connsiteX34" fmla="*/ 457200 w 2491484"/>
              <a:gd name="connsiteY34" fmla="*/ 486512 h 595842"/>
              <a:gd name="connsiteX35" fmla="*/ 427383 w 2491484"/>
              <a:gd name="connsiteY35" fmla="*/ 506390 h 595842"/>
              <a:gd name="connsiteX36" fmla="*/ 377687 w 2491484"/>
              <a:gd name="connsiteY36" fmla="*/ 556085 h 595842"/>
              <a:gd name="connsiteX37" fmla="*/ 357809 w 2491484"/>
              <a:gd name="connsiteY37" fmla="*/ 575964 h 595842"/>
              <a:gd name="connsiteX38" fmla="*/ 327992 w 2491484"/>
              <a:gd name="connsiteY38" fmla="*/ 595842 h 595842"/>
              <a:gd name="connsiteX39" fmla="*/ 0 w 2491484"/>
              <a:gd name="connsiteY39" fmla="*/ 585903 h 595842"/>
              <a:gd name="connsiteX0" fmla="*/ 2491484 w 2491484"/>
              <a:gd name="connsiteY0" fmla="*/ 0 h 595842"/>
              <a:gd name="connsiteX1" fmla="*/ 2414020 w 2491484"/>
              <a:gd name="connsiteY1" fmla="*/ 28662 h 595842"/>
              <a:gd name="connsiteX2" fmla="*/ 2335214 w 2491484"/>
              <a:gd name="connsiteY2" fmla="*/ 74470 h 595842"/>
              <a:gd name="connsiteX3" fmla="*/ 2296038 w 2491484"/>
              <a:gd name="connsiteY3" fmla="*/ 64062 h 595842"/>
              <a:gd name="connsiteX4" fmla="*/ 2247816 w 2491484"/>
              <a:gd name="connsiteY4" fmla="*/ 77789 h 595842"/>
              <a:gd name="connsiteX5" fmla="*/ 2210119 w 2491484"/>
              <a:gd name="connsiteY5" fmla="*/ 91906 h 595842"/>
              <a:gd name="connsiteX6" fmla="*/ 2126974 w 2491484"/>
              <a:gd name="connsiteY6" fmla="*/ 118764 h 595842"/>
              <a:gd name="connsiteX7" fmla="*/ 2097157 w 2491484"/>
              <a:gd name="connsiteY7" fmla="*/ 138642 h 595842"/>
              <a:gd name="connsiteX8" fmla="*/ 2067340 w 2491484"/>
              <a:gd name="connsiteY8" fmla="*/ 168459 h 595842"/>
              <a:gd name="connsiteX9" fmla="*/ 2007705 w 2491484"/>
              <a:gd name="connsiteY9" fmla="*/ 188338 h 595842"/>
              <a:gd name="connsiteX10" fmla="*/ 1977887 w 2491484"/>
              <a:gd name="connsiteY10" fmla="*/ 208216 h 595842"/>
              <a:gd name="connsiteX11" fmla="*/ 1878496 w 2491484"/>
              <a:gd name="connsiteY11" fmla="*/ 218155 h 595842"/>
              <a:gd name="connsiteX12" fmla="*/ 1818861 w 2491484"/>
              <a:gd name="connsiteY12" fmla="*/ 247972 h 595842"/>
              <a:gd name="connsiteX13" fmla="*/ 1769166 w 2491484"/>
              <a:gd name="connsiteY13" fmla="*/ 287729 h 595842"/>
              <a:gd name="connsiteX14" fmla="*/ 1719470 w 2491484"/>
              <a:gd name="connsiteY14" fmla="*/ 297668 h 595842"/>
              <a:gd name="connsiteX15" fmla="*/ 1689653 w 2491484"/>
              <a:gd name="connsiteY15" fmla="*/ 287729 h 595842"/>
              <a:gd name="connsiteX16" fmla="*/ 1649896 w 2491484"/>
              <a:gd name="connsiteY16" fmla="*/ 247972 h 595842"/>
              <a:gd name="connsiteX17" fmla="*/ 1510748 w 2491484"/>
              <a:gd name="connsiteY17" fmla="*/ 257912 h 595842"/>
              <a:gd name="connsiteX18" fmla="*/ 1451113 w 2491484"/>
              <a:gd name="connsiteY18" fmla="*/ 277790 h 595842"/>
              <a:gd name="connsiteX19" fmla="*/ 1391479 w 2491484"/>
              <a:gd name="connsiteY19" fmla="*/ 307607 h 595842"/>
              <a:gd name="connsiteX20" fmla="*/ 1341783 w 2491484"/>
              <a:gd name="connsiteY20" fmla="*/ 347364 h 595842"/>
              <a:gd name="connsiteX21" fmla="*/ 1272209 w 2491484"/>
              <a:gd name="connsiteY21" fmla="*/ 337425 h 595842"/>
              <a:gd name="connsiteX22" fmla="*/ 1152940 w 2491484"/>
              <a:gd name="connsiteY22" fmla="*/ 357303 h 595842"/>
              <a:gd name="connsiteX23" fmla="*/ 1093305 w 2491484"/>
              <a:gd name="connsiteY23" fmla="*/ 377181 h 595842"/>
              <a:gd name="connsiteX24" fmla="*/ 1063487 w 2491484"/>
              <a:gd name="connsiteY24" fmla="*/ 387120 h 595842"/>
              <a:gd name="connsiteX25" fmla="*/ 1033670 w 2491484"/>
              <a:gd name="connsiteY25" fmla="*/ 397059 h 595842"/>
              <a:gd name="connsiteX26" fmla="*/ 954157 w 2491484"/>
              <a:gd name="connsiteY26" fmla="*/ 387120 h 595842"/>
              <a:gd name="connsiteX27" fmla="*/ 904461 w 2491484"/>
              <a:gd name="connsiteY27" fmla="*/ 397059 h 595842"/>
              <a:gd name="connsiteX28" fmla="*/ 834887 w 2491484"/>
              <a:gd name="connsiteY28" fmla="*/ 416938 h 595842"/>
              <a:gd name="connsiteX29" fmla="*/ 775253 w 2491484"/>
              <a:gd name="connsiteY29" fmla="*/ 456694 h 595842"/>
              <a:gd name="connsiteX30" fmla="*/ 745435 w 2491484"/>
              <a:gd name="connsiteY30" fmla="*/ 476572 h 595842"/>
              <a:gd name="connsiteX31" fmla="*/ 695740 w 2491484"/>
              <a:gd name="connsiteY31" fmla="*/ 506390 h 595842"/>
              <a:gd name="connsiteX32" fmla="*/ 566531 w 2491484"/>
              <a:gd name="connsiteY32" fmla="*/ 476572 h 595842"/>
              <a:gd name="connsiteX33" fmla="*/ 457200 w 2491484"/>
              <a:gd name="connsiteY33" fmla="*/ 486512 h 595842"/>
              <a:gd name="connsiteX34" fmla="*/ 427383 w 2491484"/>
              <a:gd name="connsiteY34" fmla="*/ 506390 h 595842"/>
              <a:gd name="connsiteX35" fmla="*/ 377687 w 2491484"/>
              <a:gd name="connsiteY35" fmla="*/ 556085 h 595842"/>
              <a:gd name="connsiteX36" fmla="*/ 357809 w 2491484"/>
              <a:gd name="connsiteY36" fmla="*/ 575964 h 595842"/>
              <a:gd name="connsiteX37" fmla="*/ 327992 w 2491484"/>
              <a:gd name="connsiteY37" fmla="*/ 595842 h 595842"/>
              <a:gd name="connsiteX38" fmla="*/ 0 w 2491484"/>
              <a:gd name="connsiteY38" fmla="*/ 585903 h 595842"/>
              <a:gd name="connsiteX0" fmla="*/ 2491484 w 2491484"/>
              <a:gd name="connsiteY0" fmla="*/ 0 h 595842"/>
              <a:gd name="connsiteX1" fmla="*/ 2414020 w 2491484"/>
              <a:gd name="connsiteY1" fmla="*/ 28662 h 595842"/>
              <a:gd name="connsiteX2" fmla="*/ 2335214 w 2491484"/>
              <a:gd name="connsiteY2" fmla="*/ 74470 h 595842"/>
              <a:gd name="connsiteX3" fmla="*/ 2296038 w 2491484"/>
              <a:gd name="connsiteY3" fmla="*/ 64062 h 595842"/>
              <a:gd name="connsiteX4" fmla="*/ 2247816 w 2491484"/>
              <a:gd name="connsiteY4" fmla="*/ 77789 h 595842"/>
              <a:gd name="connsiteX5" fmla="*/ 2210119 w 2491484"/>
              <a:gd name="connsiteY5" fmla="*/ 91906 h 595842"/>
              <a:gd name="connsiteX6" fmla="*/ 2126974 w 2491484"/>
              <a:gd name="connsiteY6" fmla="*/ 118764 h 595842"/>
              <a:gd name="connsiteX7" fmla="*/ 2097157 w 2491484"/>
              <a:gd name="connsiteY7" fmla="*/ 138642 h 595842"/>
              <a:gd name="connsiteX8" fmla="*/ 2067340 w 2491484"/>
              <a:gd name="connsiteY8" fmla="*/ 168459 h 595842"/>
              <a:gd name="connsiteX9" fmla="*/ 2007705 w 2491484"/>
              <a:gd name="connsiteY9" fmla="*/ 188338 h 595842"/>
              <a:gd name="connsiteX10" fmla="*/ 1977887 w 2491484"/>
              <a:gd name="connsiteY10" fmla="*/ 208216 h 595842"/>
              <a:gd name="connsiteX11" fmla="*/ 1878496 w 2491484"/>
              <a:gd name="connsiteY11" fmla="*/ 218155 h 595842"/>
              <a:gd name="connsiteX12" fmla="*/ 1818861 w 2491484"/>
              <a:gd name="connsiteY12" fmla="*/ 247972 h 595842"/>
              <a:gd name="connsiteX13" fmla="*/ 1769166 w 2491484"/>
              <a:gd name="connsiteY13" fmla="*/ 287729 h 595842"/>
              <a:gd name="connsiteX14" fmla="*/ 1719470 w 2491484"/>
              <a:gd name="connsiteY14" fmla="*/ 297668 h 595842"/>
              <a:gd name="connsiteX15" fmla="*/ 1689653 w 2491484"/>
              <a:gd name="connsiteY15" fmla="*/ 287729 h 595842"/>
              <a:gd name="connsiteX16" fmla="*/ 1621498 w 2491484"/>
              <a:gd name="connsiteY16" fmla="*/ 285006 h 595842"/>
              <a:gd name="connsiteX17" fmla="*/ 1510748 w 2491484"/>
              <a:gd name="connsiteY17" fmla="*/ 257912 h 595842"/>
              <a:gd name="connsiteX18" fmla="*/ 1451113 w 2491484"/>
              <a:gd name="connsiteY18" fmla="*/ 277790 h 595842"/>
              <a:gd name="connsiteX19" fmla="*/ 1391479 w 2491484"/>
              <a:gd name="connsiteY19" fmla="*/ 307607 h 595842"/>
              <a:gd name="connsiteX20" fmla="*/ 1341783 w 2491484"/>
              <a:gd name="connsiteY20" fmla="*/ 347364 h 595842"/>
              <a:gd name="connsiteX21" fmla="*/ 1272209 w 2491484"/>
              <a:gd name="connsiteY21" fmla="*/ 337425 h 595842"/>
              <a:gd name="connsiteX22" fmla="*/ 1152940 w 2491484"/>
              <a:gd name="connsiteY22" fmla="*/ 357303 h 595842"/>
              <a:gd name="connsiteX23" fmla="*/ 1093305 w 2491484"/>
              <a:gd name="connsiteY23" fmla="*/ 377181 h 595842"/>
              <a:gd name="connsiteX24" fmla="*/ 1063487 w 2491484"/>
              <a:gd name="connsiteY24" fmla="*/ 387120 h 595842"/>
              <a:gd name="connsiteX25" fmla="*/ 1033670 w 2491484"/>
              <a:gd name="connsiteY25" fmla="*/ 397059 h 595842"/>
              <a:gd name="connsiteX26" fmla="*/ 954157 w 2491484"/>
              <a:gd name="connsiteY26" fmla="*/ 387120 h 595842"/>
              <a:gd name="connsiteX27" fmla="*/ 904461 w 2491484"/>
              <a:gd name="connsiteY27" fmla="*/ 397059 h 595842"/>
              <a:gd name="connsiteX28" fmla="*/ 834887 w 2491484"/>
              <a:gd name="connsiteY28" fmla="*/ 416938 h 595842"/>
              <a:gd name="connsiteX29" fmla="*/ 775253 w 2491484"/>
              <a:gd name="connsiteY29" fmla="*/ 456694 h 595842"/>
              <a:gd name="connsiteX30" fmla="*/ 745435 w 2491484"/>
              <a:gd name="connsiteY30" fmla="*/ 476572 h 595842"/>
              <a:gd name="connsiteX31" fmla="*/ 695740 w 2491484"/>
              <a:gd name="connsiteY31" fmla="*/ 506390 h 595842"/>
              <a:gd name="connsiteX32" fmla="*/ 566531 w 2491484"/>
              <a:gd name="connsiteY32" fmla="*/ 476572 h 595842"/>
              <a:gd name="connsiteX33" fmla="*/ 457200 w 2491484"/>
              <a:gd name="connsiteY33" fmla="*/ 486512 h 595842"/>
              <a:gd name="connsiteX34" fmla="*/ 427383 w 2491484"/>
              <a:gd name="connsiteY34" fmla="*/ 506390 h 595842"/>
              <a:gd name="connsiteX35" fmla="*/ 377687 w 2491484"/>
              <a:gd name="connsiteY35" fmla="*/ 556085 h 595842"/>
              <a:gd name="connsiteX36" fmla="*/ 357809 w 2491484"/>
              <a:gd name="connsiteY36" fmla="*/ 575964 h 595842"/>
              <a:gd name="connsiteX37" fmla="*/ 327992 w 2491484"/>
              <a:gd name="connsiteY37" fmla="*/ 595842 h 595842"/>
              <a:gd name="connsiteX38" fmla="*/ 0 w 2491484"/>
              <a:gd name="connsiteY38" fmla="*/ 585903 h 595842"/>
              <a:gd name="connsiteX0" fmla="*/ 2491484 w 2491484"/>
              <a:gd name="connsiteY0" fmla="*/ 0 h 595842"/>
              <a:gd name="connsiteX1" fmla="*/ 2414020 w 2491484"/>
              <a:gd name="connsiteY1" fmla="*/ 28662 h 595842"/>
              <a:gd name="connsiteX2" fmla="*/ 2335214 w 2491484"/>
              <a:gd name="connsiteY2" fmla="*/ 74470 h 595842"/>
              <a:gd name="connsiteX3" fmla="*/ 2296038 w 2491484"/>
              <a:gd name="connsiteY3" fmla="*/ 64062 h 595842"/>
              <a:gd name="connsiteX4" fmla="*/ 2247816 w 2491484"/>
              <a:gd name="connsiteY4" fmla="*/ 77789 h 595842"/>
              <a:gd name="connsiteX5" fmla="*/ 2210119 w 2491484"/>
              <a:gd name="connsiteY5" fmla="*/ 91906 h 595842"/>
              <a:gd name="connsiteX6" fmla="*/ 2126974 w 2491484"/>
              <a:gd name="connsiteY6" fmla="*/ 118764 h 595842"/>
              <a:gd name="connsiteX7" fmla="*/ 2097157 w 2491484"/>
              <a:gd name="connsiteY7" fmla="*/ 138642 h 595842"/>
              <a:gd name="connsiteX8" fmla="*/ 2067340 w 2491484"/>
              <a:gd name="connsiteY8" fmla="*/ 168459 h 595842"/>
              <a:gd name="connsiteX9" fmla="*/ 2007705 w 2491484"/>
              <a:gd name="connsiteY9" fmla="*/ 188338 h 595842"/>
              <a:gd name="connsiteX10" fmla="*/ 1977887 w 2491484"/>
              <a:gd name="connsiteY10" fmla="*/ 208216 h 595842"/>
              <a:gd name="connsiteX11" fmla="*/ 1878496 w 2491484"/>
              <a:gd name="connsiteY11" fmla="*/ 218155 h 595842"/>
              <a:gd name="connsiteX12" fmla="*/ 1818861 w 2491484"/>
              <a:gd name="connsiteY12" fmla="*/ 247972 h 595842"/>
              <a:gd name="connsiteX13" fmla="*/ 1765952 w 2491484"/>
              <a:gd name="connsiteY13" fmla="*/ 263335 h 595842"/>
              <a:gd name="connsiteX14" fmla="*/ 1719470 w 2491484"/>
              <a:gd name="connsiteY14" fmla="*/ 297668 h 595842"/>
              <a:gd name="connsiteX15" fmla="*/ 1689653 w 2491484"/>
              <a:gd name="connsiteY15" fmla="*/ 287729 h 595842"/>
              <a:gd name="connsiteX16" fmla="*/ 1621498 w 2491484"/>
              <a:gd name="connsiteY16" fmla="*/ 285006 h 595842"/>
              <a:gd name="connsiteX17" fmla="*/ 1510748 w 2491484"/>
              <a:gd name="connsiteY17" fmla="*/ 257912 h 595842"/>
              <a:gd name="connsiteX18" fmla="*/ 1451113 w 2491484"/>
              <a:gd name="connsiteY18" fmla="*/ 277790 h 595842"/>
              <a:gd name="connsiteX19" fmla="*/ 1391479 w 2491484"/>
              <a:gd name="connsiteY19" fmla="*/ 307607 h 595842"/>
              <a:gd name="connsiteX20" fmla="*/ 1341783 w 2491484"/>
              <a:gd name="connsiteY20" fmla="*/ 347364 h 595842"/>
              <a:gd name="connsiteX21" fmla="*/ 1272209 w 2491484"/>
              <a:gd name="connsiteY21" fmla="*/ 337425 h 595842"/>
              <a:gd name="connsiteX22" fmla="*/ 1152940 w 2491484"/>
              <a:gd name="connsiteY22" fmla="*/ 357303 h 595842"/>
              <a:gd name="connsiteX23" fmla="*/ 1093305 w 2491484"/>
              <a:gd name="connsiteY23" fmla="*/ 377181 h 595842"/>
              <a:gd name="connsiteX24" fmla="*/ 1063487 w 2491484"/>
              <a:gd name="connsiteY24" fmla="*/ 387120 h 595842"/>
              <a:gd name="connsiteX25" fmla="*/ 1033670 w 2491484"/>
              <a:gd name="connsiteY25" fmla="*/ 397059 h 595842"/>
              <a:gd name="connsiteX26" fmla="*/ 954157 w 2491484"/>
              <a:gd name="connsiteY26" fmla="*/ 387120 h 595842"/>
              <a:gd name="connsiteX27" fmla="*/ 904461 w 2491484"/>
              <a:gd name="connsiteY27" fmla="*/ 397059 h 595842"/>
              <a:gd name="connsiteX28" fmla="*/ 834887 w 2491484"/>
              <a:gd name="connsiteY28" fmla="*/ 416938 h 595842"/>
              <a:gd name="connsiteX29" fmla="*/ 775253 w 2491484"/>
              <a:gd name="connsiteY29" fmla="*/ 456694 h 595842"/>
              <a:gd name="connsiteX30" fmla="*/ 745435 w 2491484"/>
              <a:gd name="connsiteY30" fmla="*/ 476572 h 595842"/>
              <a:gd name="connsiteX31" fmla="*/ 695740 w 2491484"/>
              <a:gd name="connsiteY31" fmla="*/ 506390 h 595842"/>
              <a:gd name="connsiteX32" fmla="*/ 566531 w 2491484"/>
              <a:gd name="connsiteY32" fmla="*/ 476572 h 595842"/>
              <a:gd name="connsiteX33" fmla="*/ 457200 w 2491484"/>
              <a:gd name="connsiteY33" fmla="*/ 486512 h 595842"/>
              <a:gd name="connsiteX34" fmla="*/ 427383 w 2491484"/>
              <a:gd name="connsiteY34" fmla="*/ 506390 h 595842"/>
              <a:gd name="connsiteX35" fmla="*/ 377687 w 2491484"/>
              <a:gd name="connsiteY35" fmla="*/ 556085 h 595842"/>
              <a:gd name="connsiteX36" fmla="*/ 357809 w 2491484"/>
              <a:gd name="connsiteY36" fmla="*/ 575964 h 595842"/>
              <a:gd name="connsiteX37" fmla="*/ 327992 w 2491484"/>
              <a:gd name="connsiteY37" fmla="*/ 595842 h 595842"/>
              <a:gd name="connsiteX38" fmla="*/ 0 w 2491484"/>
              <a:gd name="connsiteY38" fmla="*/ 585903 h 595842"/>
              <a:gd name="connsiteX0" fmla="*/ 2491484 w 2491484"/>
              <a:gd name="connsiteY0" fmla="*/ 0 h 595842"/>
              <a:gd name="connsiteX1" fmla="*/ 2414020 w 2491484"/>
              <a:gd name="connsiteY1" fmla="*/ 28662 h 595842"/>
              <a:gd name="connsiteX2" fmla="*/ 2335214 w 2491484"/>
              <a:gd name="connsiteY2" fmla="*/ 74470 h 595842"/>
              <a:gd name="connsiteX3" fmla="*/ 2296038 w 2491484"/>
              <a:gd name="connsiteY3" fmla="*/ 64062 h 595842"/>
              <a:gd name="connsiteX4" fmla="*/ 2247816 w 2491484"/>
              <a:gd name="connsiteY4" fmla="*/ 77789 h 595842"/>
              <a:gd name="connsiteX5" fmla="*/ 2210119 w 2491484"/>
              <a:gd name="connsiteY5" fmla="*/ 91906 h 595842"/>
              <a:gd name="connsiteX6" fmla="*/ 2126974 w 2491484"/>
              <a:gd name="connsiteY6" fmla="*/ 118764 h 595842"/>
              <a:gd name="connsiteX7" fmla="*/ 2097157 w 2491484"/>
              <a:gd name="connsiteY7" fmla="*/ 138642 h 595842"/>
              <a:gd name="connsiteX8" fmla="*/ 2067340 w 2491484"/>
              <a:gd name="connsiteY8" fmla="*/ 168459 h 595842"/>
              <a:gd name="connsiteX9" fmla="*/ 2007705 w 2491484"/>
              <a:gd name="connsiteY9" fmla="*/ 188338 h 595842"/>
              <a:gd name="connsiteX10" fmla="*/ 1977887 w 2491484"/>
              <a:gd name="connsiteY10" fmla="*/ 208216 h 595842"/>
              <a:gd name="connsiteX11" fmla="*/ 1878496 w 2491484"/>
              <a:gd name="connsiteY11" fmla="*/ 218155 h 595842"/>
              <a:gd name="connsiteX12" fmla="*/ 1818861 w 2491484"/>
              <a:gd name="connsiteY12" fmla="*/ 247972 h 595842"/>
              <a:gd name="connsiteX13" fmla="*/ 1765952 w 2491484"/>
              <a:gd name="connsiteY13" fmla="*/ 263335 h 595842"/>
              <a:gd name="connsiteX14" fmla="*/ 1719470 w 2491484"/>
              <a:gd name="connsiteY14" fmla="*/ 297668 h 595842"/>
              <a:gd name="connsiteX15" fmla="*/ 1671328 w 2491484"/>
              <a:gd name="connsiteY15" fmla="*/ 300192 h 595842"/>
              <a:gd name="connsiteX16" fmla="*/ 1621498 w 2491484"/>
              <a:gd name="connsiteY16" fmla="*/ 285006 h 595842"/>
              <a:gd name="connsiteX17" fmla="*/ 1510748 w 2491484"/>
              <a:gd name="connsiteY17" fmla="*/ 257912 h 595842"/>
              <a:gd name="connsiteX18" fmla="*/ 1451113 w 2491484"/>
              <a:gd name="connsiteY18" fmla="*/ 277790 h 595842"/>
              <a:gd name="connsiteX19" fmla="*/ 1391479 w 2491484"/>
              <a:gd name="connsiteY19" fmla="*/ 307607 h 595842"/>
              <a:gd name="connsiteX20" fmla="*/ 1341783 w 2491484"/>
              <a:gd name="connsiteY20" fmla="*/ 347364 h 595842"/>
              <a:gd name="connsiteX21" fmla="*/ 1272209 w 2491484"/>
              <a:gd name="connsiteY21" fmla="*/ 337425 h 595842"/>
              <a:gd name="connsiteX22" fmla="*/ 1152940 w 2491484"/>
              <a:gd name="connsiteY22" fmla="*/ 357303 h 595842"/>
              <a:gd name="connsiteX23" fmla="*/ 1093305 w 2491484"/>
              <a:gd name="connsiteY23" fmla="*/ 377181 h 595842"/>
              <a:gd name="connsiteX24" fmla="*/ 1063487 w 2491484"/>
              <a:gd name="connsiteY24" fmla="*/ 387120 h 595842"/>
              <a:gd name="connsiteX25" fmla="*/ 1033670 w 2491484"/>
              <a:gd name="connsiteY25" fmla="*/ 397059 h 595842"/>
              <a:gd name="connsiteX26" fmla="*/ 954157 w 2491484"/>
              <a:gd name="connsiteY26" fmla="*/ 387120 h 595842"/>
              <a:gd name="connsiteX27" fmla="*/ 904461 w 2491484"/>
              <a:gd name="connsiteY27" fmla="*/ 397059 h 595842"/>
              <a:gd name="connsiteX28" fmla="*/ 834887 w 2491484"/>
              <a:gd name="connsiteY28" fmla="*/ 416938 h 595842"/>
              <a:gd name="connsiteX29" fmla="*/ 775253 w 2491484"/>
              <a:gd name="connsiteY29" fmla="*/ 456694 h 595842"/>
              <a:gd name="connsiteX30" fmla="*/ 745435 w 2491484"/>
              <a:gd name="connsiteY30" fmla="*/ 476572 h 595842"/>
              <a:gd name="connsiteX31" fmla="*/ 695740 w 2491484"/>
              <a:gd name="connsiteY31" fmla="*/ 506390 h 595842"/>
              <a:gd name="connsiteX32" fmla="*/ 566531 w 2491484"/>
              <a:gd name="connsiteY32" fmla="*/ 476572 h 595842"/>
              <a:gd name="connsiteX33" fmla="*/ 457200 w 2491484"/>
              <a:gd name="connsiteY33" fmla="*/ 486512 h 595842"/>
              <a:gd name="connsiteX34" fmla="*/ 427383 w 2491484"/>
              <a:gd name="connsiteY34" fmla="*/ 506390 h 595842"/>
              <a:gd name="connsiteX35" fmla="*/ 377687 w 2491484"/>
              <a:gd name="connsiteY35" fmla="*/ 556085 h 595842"/>
              <a:gd name="connsiteX36" fmla="*/ 357809 w 2491484"/>
              <a:gd name="connsiteY36" fmla="*/ 575964 h 595842"/>
              <a:gd name="connsiteX37" fmla="*/ 327992 w 2491484"/>
              <a:gd name="connsiteY37" fmla="*/ 595842 h 595842"/>
              <a:gd name="connsiteX38" fmla="*/ 0 w 2491484"/>
              <a:gd name="connsiteY38" fmla="*/ 585903 h 595842"/>
              <a:gd name="connsiteX0" fmla="*/ 2491484 w 2491484"/>
              <a:gd name="connsiteY0" fmla="*/ 0 h 595842"/>
              <a:gd name="connsiteX1" fmla="*/ 2414020 w 2491484"/>
              <a:gd name="connsiteY1" fmla="*/ 28662 h 595842"/>
              <a:gd name="connsiteX2" fmla="*/ 2335214 w 2491484"/>
              <a:gd name="connsiteY2" fmla="*/ 74470 h 595842"/>
              <a:gd name="connsiteX3" fmla="*/ 2296038 w 2491484"/>
              <a:gd name="connsiteY3" fmla="*/ 64062 h 595842"/>
              <a:gd name="connsiteX4" fmla="*/ 2247816 w 2491484"/>
              <a:gd name="connsiteY4" fmla="*/ 77789 h 595842"/>
              <a:gd name="connsiteX5" fmla="*/ 2210119 w 2491484"/>
              <a:gd name="connsiteY5" fmla="*/ 91906 h 595842"/>
              <a:gd name="connsiteX6" fmla="*/ 2126974 w 2491484"/>
              <a:gd name="connsiteY6" fmla="*/ 118764 h 595842"/>
              <a:gd name="connsiteX7" fmla="*/ 2097157 w 2491484"/>
              <a:gd name="connsiteY7" fmla="*/ 138642 h 595842"/>
              <a:gd name="connsiteX8" fmla="*/ 2067340 w 2491484"/>
              <a:gd name="connsiteY8" fmla="*/ 168459 h 595842"/>
              <a:gd name="connsiteX9" fmla="*/ 2007705 w 2491484"/>
              <a:gd name="connsiteY9" fmla="*/ 188338 h 595842"/>
              <a:gd name="connsiteX10" fmla="*/ 1977887 w 2491484"/>
              <a:gd name="connsiteY10" fmla="*/ 208216 h 595842"/>
              <a:gd name="connsiteX11" fmla="*/ 1878496 w 2491484"/>
              <a:gd name="connsiteY11" fmla="*/ 218155 h 595842"/>
              <a:gd name="connsiteX12" fmla="*/ 1818861 w 2491484"/>
              <a:gd name="connsiteY12" fmla="*/ 247972 h 595842"/>
              <a:gd name="connsiteX13" fmla="*/ 1765952 w 2491484"/>
              <a:gd name="connsiteY13" fmla="*/ 263335 h 595842"/>
              <a:gd name="connsiteX14" fmla="*/ 1719470 w 2491484"/>
              <a:gd name="connsiteY14" fmla="*/ 297668 h 595842"/>
              <a:gd name="connsiteX15" fmla="*/ 1671328 w 2491484"/>
              <a:gd name="connsiteY15" fmla="*/ 300192 h 595842"/>
              <a:gd name="connsiteX16" fmla="*/ 1592313 w 2491484"/>
              <a:gd name="connsiteY16" fmla="*/ 287432 h 595842"/>
              <a:gd name="connsiteX17" fmla="*/ 1510748 w 2491484"/>
              <a:gd name="connsiteY17" fmla="*/ 257912 h 595842"/>
              <a:gd name="connsiteX18" fmla="*/ 1451113 w 2491484"/>
              <a:gd name="connsiteY18" fmla="*/ 277790 h 595842"/>
              <a:gd name="connsiteX19" fmla="*/ 1391479 w 2491484"/>
              <a:gd name="connsiteY19" fmla="*/ 307607 h 595842"/>
              <a:gd name="connsiteX20" fmla="*/ 1341783 w 2491484"/>
              <a:gd name="connsiteY20" fmla="*/ 347364 h 595842"/>
              <a:gd name="connsiteX21" fmla="*/ 1272209 w 2491484"/>
              <a:gd name="connsiteY21" fmla="*/ 337425 h 595842"/>
              <a:gd name="connsiteX22" fmla="*/ 1152940 w 2491484"/>
              <a:gd name="connsiteY22" fmla="*/ 357303 h 595842"/>
              <a:gd name="connsiteX23" fmla="*/ 1093305 w 2491484"/>
              <a:gd name="connsiteY23" fmla="*/ 377181 h 595842"/>
              <a:gd name="connsiteX24" fmla="*/ 1063487 w 2491484"/>
              <a:gd name="connsiteY24" fmla="*/ 387120 h 595842"/>
              <a:gd name="connsiteX25" fmla="*/ 1033670 w 2491484"/>
              <a:gd name="connsiteY25" fmla="*/ 397059 h 595842"/>
              <a:gd name="connsiteX26" fmla="*/ 954157 w 2491484"/>
              <a:gd name="connsiteY26" fmla="*/ 387120 h 595842"/>
              <a:gd name="connsiteX27" fmla="*/ 904461 w 2491484"/>
              <a:gd name="connsiteY27" fmla="*/ 397059 h 595842"/>
              <a:gd name="connsiteX28" fmla="*/ 834887 w 2491484"/>
              <a:gd name="connsiteY28" fmla="*/ 416938 h 595842"/>
              <a:gd name="connsiteX29" fmla="*/ 775253 w 2491484"/>
              <a:gd name="connsiteY29" fmla="*/ 456694 h 595842"/>
              <a:gd name="connsiteX30" fmla="*/ 745435 w 2491484"/>
              <a:gd name="connsiteY30" fmla="*/ 476572 h 595842"/>
              <a:gd name="connsiteX31" fmla="*/ 695740 w 2491484"/>
              <a:gd name="connsiteY31" fmla="*/ 506390 h 595842"/>
              <a:gd name="connsiteX32" fmla="*/ 566531 w 2491484"/>
              <a:gd name="connsiteY32" fmla="*/ 476572 h 595842"/>
              <a:gd name="connsiteX33" fmla="*/ 457200 w 2491484"/>
              <a:gd name="connsiteY33" fmla="*/ 486512 h 595842"/>
              <a:gd name="connsiteX34" fmla="*/ 427383 w 2491484"/>
              <a:gd name="connsiteY34" fmla="*/ 506390 h 595842"/>
              <a:gd name="connsiteX35" fmla="*/ 377687 w 2491484"/>
              <a:gd name="connsiteY35" fmla="*/ 556085 h 595842"/>
              <a:gd name="connsiteX36" fmla="*/ 357809 w 2491484"/>
              <a:gd name="connsiteY36" fmla="*/ 575964 h 595842"/>
              <a:gd name="connsiteX37" fmla="*/ 327992 w 2491484"/>
              <a:gd name="connsiteY37" fmla="*/ 595842 h 595842"/>
              <a:gd name="connsiteX38" fmla="*/ 0 w 2491484"/>
              <a:gd name="connsiteY38" fmla="*/ 585903 h 595842"/>
              <a:gd name="connsiteX0" fmla="*/ 2491484 w 2491484"/>
              <a:gd name="connsiteY0" fmla="*/ 0 h 595842"/>
              <a:gd name="connsiteX1" fmla="*/ 2414020 w 2491484"/>
              <a:gd name="connsiteY1" fmla="*/ 28662 h 595842"/>
              <a:gd name="connsiteX2" fmla="*/ 2335214 w 2491484"/>
              <a:gd name="connsiteY2" fmla="*/ 74470 h 595842"/>
              <a:gd name="connsiteX3" fmla="*/ 2296038 w 2491484"/>
              <a:gd name="connsiteY3" fmla="*/ 64062 h 595842"/>
              <a:gd name="connsiteX4" fmla="*/ 2247816 w 2491484"/>
              <a:gd name="connsiteY4" fmla="*/ 77789 h 595842"/>
              <a:gd name="connsiteX5" fmla="*/ 2210119 w 2491484"/>
              <a:gd name="connsiteY5" fmla="*/ 91906 h 595842"/>
              <a:gd name="connsiteX6" fmla="*/ 2126974 w 2491484"/>
              <a:gd name="connsiteY6" fmla="*/ 118764 h 595842"/>
              <a:gd name="connsiteX7" fmla="*/ 2097157 w 2491484"/>
              <a:gd name="connsiteY7" fmla="*/ 138642 h 595842"/>
              <a:gd name="connsiteX8" fmla="*/ 2067340 w 2491484"/>
              <a:gd name="connsiteY8" fmla="*/ 168459 h 595842"/>
              <a:gd name="connsiteX9" fmla="*/ 2007705 w 2491484"/>
              <a:gd name="connsiteY9" fmla="*/ 188338 h 595842"/>
              <a:gd name="connsiteX10" fmla="*/ 1977887 w 2491484"/>
              <a:gd name="connsiteY10" fmla="*/ 208216 h 595842"/>
              <a:gd name="connsiteX11" fmla="*/ 1878496 w 2491484"/>
              <a:gd name="connsiteY11" fmla="*/ 218155 h 595842"/>
              <a:gd name="connsiteX12" fmla="*/ 1818861 w 2491484"/>
              <a:gd name="connsiteY12" fmla="*/ 247972 h 595842"/>
              <a:gd name="connsiteX13" fmla="*/ 1765952 w 2491484"/>
              <a:gd name="connsiteY13" fmla="*/ 263335 h 595842"/>
              <a:gd name="connsiteX14" fmla="*/ 1719470 w 2491484"/>
              <a:gd name="connsiteY14" fmla="*/ 297668 h 595842"/>
              <a:gd name="connsiteX15" fmla="*/ 1671328 w 2491484"/>
              <a:gd name="connsiteY15" fmla="*/ 300192 h 595842"/>
              <a:gd name="connsiteX16" fmla="*/ 1592313 w 2491484"/>
              <a:gd name="connsiteY16" fmla="*/ 287432 h 595842"/>
              <a:gd name="connsiteX17" fmla="*/ 1514287 w 2491484"/>
              <a:gd name="connsiteY17" fmla="*/ 296556 h 595842"/>
              <a:gd name="connsiteX18" fmla="*/ 1451113 w 2491484"/>
              <a:gd name="connsiteY18" fmla="*/ 277790 h 595842"/>
              <a:gd name="connsiteX19" fmla="*/ 1391479 w 2491484"/>
              <a:gd name="connsiteY19" fmla="*/ 307607 h 595842"/>
              <a:gd name="connsiteX20" fmla="*/ 1341783 w 2491484"/>
              <a:gd name="connsiteY20" fmla="*/ 347364 h 595842"/>
              <a:gd name="connsiteX21" fmla="*/ 1272209 w 2491484"/>
              <a:gd name="connsiteY21" fmla="*/ 337425 h 595842"/>
              <a:gd name="connsiteX22" fmla="*/ 1152940 w 2491484"/>
              <a:gd name="connsiteY22" fmla="*/ 357303 h 595842"/>
              <a:gd name="connsiteX23" fmla="*/ 1093305 w 2491484"/>
              <a:gd name="connsiteY23" fmla="*/ 377181 h 595842"/>
              <a:gd name="connsiteX24" fmla="*/ 1063487 w 2491484"/>
              <a:gd name="connsiteY24" fmla="*/ 387120 h 595842"/>
              <a:gd name="connsiteX25" fmla="*/ 1033670 w 2491484"/>
              <a:gd name="connsiteY25" fmla="*/ 397059 h 595842"/>
              <a:gd name="connsiteX26" fmla="*/ 954157 w 2491484"/>
              <a:gd name="connsiteY26" fmla="*/ 387120 h 595842"/>
              <a:gd name="connsiteX27" fmla="*/ 904461 w 2491484"/>
              <a:gd name="connsiteY27" fmla="*/ 397059 h 595842"/>
              <a:gd name="connsiteX28" fmla="*/ 834887 w 2491484"/>
              <a:gd name="connsiteY28" fmla="*/ 416938 h 595842"/>
              <a:gd name="connsiteX29" fmla="*/ 775253 w 2491484"/>
              <a:gd name="connsiteY29" fmla="*/ 456694 h 595842"/>
              <a:gd name="connsiteX30" fmla="*/ 745435 w 2491484"/>
              <a:gd name="connsiteY30" fmla="*/ 476572 h 595842"/>
              <a:gd name="connsiteX31" fmla="*/ 695740 w 2491484"/>
              <a:gd name="connsiteY31" fmla="*/ 506390 h 595842"/>
              <a:gd name="connsiteX32" fmla="*/ 566531 w 2491484"/>
              <a:gd name="connsiteY32" fmla="*/ 476572 h 595842"/>
              <a:gd name="connsiteX33" fmla="*/ 457200 w 2491484"/>
              <a:gd name="connsiteY33" fmla="*/ 486512 h 595842"/>
              <a:gd name="connsiteX34" fmla="*/ 427383 w 2491484"/>
              <a:gd name="connsiteY34" fmla="*/ 506390 h 595842"/>
              <a:gd name="connsiteX35" fmla="*/ 377687 w 2491484"/>
              <a:gd name="connsiteY35" fmla="*/ 556085 h 595842"/>
              <a:gd name="connsiteX36" fmla="*/ 357809 w 2491484"/>
              <a:gd name="connsiteY36" fmla="*/ 575964 h 595842"/>
              <a:gd name="connsiteX37" fmla="*/ 327992 w 2491484"/>
              <a:gd name="connsiteY37" fmla="*/ 595842 h 595842"/>
              <a:gd name="connsiteX38" fmla="*/ 0 w 2491484"/>
              <a:gd name="connsiteY38" fmla="*/ 585903 h 595842"/>
              <a:gd name="connsiteX0" fmla="*/ 2484254 w 2484254"/>
              <a:gd name="connsiteY0" fmla="*/ 0 h 595842"/>
              <a:gd name="connsiteX1" fmla="*/ 2406790 w 2484254"/>
              <a:gd name="connsiteY1" fmla="*/ 28662 h 595842"/>
              <a:gd name="connsiteX2" fmla="*/ 2327984 w 2484254"/>
              <a:gd name="connsiteY2" fmla="*/ 74470 h 595842"/>
              <a:gd name="connsiteX3" fmla="*/ 2288808 w 2484254"/>
              <a:gd name="connsiteY3" fmla="*/ 64062 h 595842"/>
              <a:gd name="connsiteX4" fmla="*/ 2240586 w 2484254"/>
              <a:gd name="connsiteY4" fmla="*/ 77789 h 595842"/>
              <a:gd name="connsiteX5" fmla="*/ 2202889 w 2484254"/>
              <a:gd name="connsiteY5" fmla="*/ 91906 h 595842"/>
              <a:gd name="connsiteX6" fmla="*/ 2119744 w 2484254"/>
              <a:gd name="connsiteY6" fmla="*/ 118764 h 595842"/>
              <a:gd name="connsiteX7" fmla="*/ 2089927 w 2484254"/>
              <a:gd name="connsiteY7" fmla="*/ 138642 h 595842"/>
              <a:gd name="connsiteX8" fmla="*/ 2060110 w 2484254"/>
              <a:gd name="connsiteY8" fmla="*/ 168459 h 595842"/>
              <a:gd name="connsiteX9" fmla="*/ 2000475 w 2484254"/>
              <a:gd name="connsiteY9" fmla="*/ 188338 h 595842"/>
              <a:gd name="connsiteX10" fmla="*/ 1970657 w 2484254"/>
              <a:gd name="connsiteY10" fmla="*/ 208216 h 595842"/>
              <a:gd name="connsiteX11" fmla="*/ 1871266 w 2484254"/>
              <a:gd name="connsiteY11" fmla="*/ 218155 h 595842"/>
              <a:gd name="connsiteX12" fmla="*/ 1811631 w 2484254"/>
              <a:gd name="connsiteY12" fmla="*/ 247972 h 595842"/>
              <a:gd name="connsiteX13" fmla="*/ 1758722 w 2484254"/>
              <a:gd name="connsiteY13" fmla="*/ 263335 h 595842"/>
              <a:gd name="connsiteX14" fmla="*/ 1712240 w 2484254"/>
              <a:gd name="connsiteY14" fmla="*/ 297668 h 595842"/>
              <a:gd name="connsiteX15" fmla="*/ 1664098 w 2484254"/>
              <a:gd name="connsiteY15" fmla="*/ 300192 h 595842"/>
              <a:gd name="connsiteX16" fmla="*/ 1585083 w 2484254"/>
              <a:gd name="connsiteY16" fmla="*/ 287432 h 595842"/>
              <a:gd name="connsiteX17" fmla="*/ 1507057 w 2484254"/>
              <a:gd name="connsiteY17" fmla="*/ 296556 h 595842"/>
              <a:gd name="connsiteX18" fmla="*/ 1443883 w 2484254"/>
              <a:gd name="connsiteY18" fmla="*/ 277790 h 595842"/>
              <a:gd name="connsiteX19" fmla="*/ 1384249 w 2484254"/>
              <a:gd name="connsiteY19" fmla="*/ 307607 h 595842"/>
              <a:gd name="connsiteX20" fmla="*/ 1334553 w 2484254"/>
              <a:gd name="connsiteY20" fmla="*/ 347364 h 595842"/>
              <a:gd name="connsiteX21" fmla="*/ 1264979 w 2484254"/>
              <a:gd name="connsiteY21" fmla="*/ 337425 h 595842"/>
              <a:gd name="connsiteX22" fmla="*/ 1145710 w 2484254"/>
              <a:gd name="connsiteY22" fmla="*/ 357303 h 595842"/>
              <a:gd name="connsiteX23" fmla="*/ 1086075 w 2484254"/>
              <a:gd name="connsiteY23" fmla="*/ 377181 h 595842"/>
              <a:gd name="connsiteX24" fmla="*/ 1056257 w 2484254"/>
              <a:gd name="connsiteY24" fmla="*/ 387120 h 595842"/>
              <a:gd name="connsiteX25" fmla="*/ 1026440 w 2484254"/>
              <a:gd name="connsiteY25" fmla="*/ 397059 h 595842"/>
              <a:gd name="connsiteX26" fmla="*/ 946927 w 2484254"/>
              <a:gd name="connsiteY26" fmla="*/ 387120 h 595842"/>
              <a:gd name="connsiteX27" fmla="*/ 897231 w 2484254"/>
              <a:gd name="connsiteY27" fmla="*/ 397059 h 595842"/>
              <a:gd name="connsiteX28" fmla="*/ 827657 w 2484254"/>
              <a:gd name="connsiteY28" fmla="*/ 416938 h 595842"/>
              <a:gd name="connsiteX29" fmla="*/ 768023 w 2484254"/>
              <a:gd name="connsiteY29" fmla="*/ 456694 h 595842"/>
              <a:gd name="connsiteX30" fmla="*/ 738205 w 2484254"/>
              <a:gd name="connsiteY30" fmla="*/ 476572 h 595842"/>
              <a:gd name="connsiteX31" fmla="*/ 688510 w 2484254"/>
              <a:gd name="connsiteY31" fmla="*/ 506390 h 595842"/>
              <a:gd name="connsiteX32" fmla="*/ 559301 w 2484254"/>
              <a:gd name="connsiteY32" fmla="*/ 476572 h 595842"/>
              <a:gd name="connsiteX33" fmla="*/ 449970 w 2484254"/>
              <a:gd name="connsiteY33" fmla="*/ 486512 h 595842"/>
              <a:gd name="connsiteX34" fmla="*/ 420153 w 2484254"/>
              <a:gd name="connsiteY34" fmla="*/ 506390 h 595842"/>
              <a:gd name="connsiteX35" fmla="*/ 370457 w 2484254"/>
              <a:gd name="connsiteY35" fmla="*/ 556085 h 595842"/>
              <a:gd name="connsiteX36" fmla="*/ 350579 w 2484254"/>
              <a:gd name="connsiteY36" fmla="*/ 575964 h 595842"/>
              <a:gd name="connsiteX37" fmla="*/ 320762 w 2484254"/>
              <a:gd name="connsiteY37" fmla="*/ 595842 h 595842"/>
              <a:gd name="connsiteX38" fmla="*/ 0 w 2484254"/>
              <a:gd name="connsiteY38" fmla="*/ 553223 h 595842"/>
              <a:gd name="connsiteX0" fmla="*/ 2484254 w 2484254"/>
              <a:gd name="connsiteY0" fmla="*/ 0 h 575964"/>
              <a:gd name="connsiteX1" fmla="*/ 2406790 w 2484254"/>
              <a:gd name="connsiteY1" fmla="*/ 28662 h 575964"/>
              <a:gd name="connsiteX2" fmla="*/ 2327984 w 2484254"/>
              <a:gd name="connsiteY2" fmla="*/ 74470 h 575964"/>
              <a:gd name="connsiteX3" fmla="*/ 2288808 w 2484254"/>
              <a:gd name="connsiteY3" fmla="*/ 64062 h 575964"/>
              <a:gd name="connsiteX4" fmla="*/ 2240586 w 2484254"/>
              <a:gd name="connsiteY4" fmla="*/ 77789 h 575964"/>
              <a:gd name="connsiteX5" fmla="*/ 2202889 w 2484254"/>
              <a:gd name="connsiteY5" fmla="*/ 91906 h 575964"/>
              <a:gd name="connsiteX6" fmla="*/ 2119744 w 2484254"/>
              <a:gd name="connsiteY6" fmla="*/ 118764 h 575964"/>
              <a:gd name="connsiteX7" fmla="*/ 2089927 w 2484254"/>
              <a:gd name="connsiteY7" fmla="*/ 138642 h 575964"/>
              <a:gd name="connsiteX8" fmla="*/ 2060110 w 2484254"/>
              <a:gd name="connsiteY8" fmla="*/ 168459 h 575964"/>
              <a:gd name="connsiteX9" fmla="*/ 2000475 w 2484254"/>
              <a:gd name="connsiteY9" fmla="*/ 188338 h 575964"/>
              <a:gd name="connsiteX10" fmla="*/ 1970657 w 2484254"/>
              <a:gd name="connsiteY10" fmla="*/ 208216 h 575964"/>
              <a:gd name="connsiteX11" fmla="*/ 1871266 w 2484254"/>
              <a:gd name="connsiteY11" fmla="*/ 218155 h 575964"/>
              <a:gd name="connsiteX12" fmla="*/ 1811631 w 2484254"/>
              <a:gd name="connsiteY12" fmla="*/ 247972 h 575964"/>
              <a:gd name="connsiteX13" fmla="*/ 1758722 w 2484254"/>
              <a:gd name="connsiteY13" fmla="*/ 263335 h 575964"/>
              <a:gd name="connsiteX14" fmla="*/ 1712240 w 2484254"/>
              <a:gd name="connsiteY14" fmla="*/ 297668 h 575964"/>
              <a:gd name="connsiteX15" fmla="*/ 1664098 w 2484254"/>
              <a:gd name="connsiteY15" fmla="*/ 300192 h 575964"/>
              <a:gd name="connsiteX16" fmla="*/ 1585083 w 2484254"/>
              <a:gd name="connsiteY16" fmla="*/ 287432 h 575964"/>
              <a:gd name="connsiteX17" fmla="*/ 1507057 w 2484254"/>
              <a:gd name="connsiteY17" fmla="*/ 296556 h 575964"/>
              <a:gd name="connsiteX18" fmla="*/ 1443883 w 2484254"/>
              <a:gd name="connsiteY18" fmla="*/ 277790 h 575964"/>
              <a:gd name="connsiteX19" fmla="*/ 1384249 w 2484254"/>
              <a:gd name="connsiteY19" fmla="*/ 307607 h 575964"/>
              <a:gd name="connsiteX20" fmla="*/ 1334553 w 2484254"/>
              <a:gd name="connsiteY20" fmla="*/ 347364 h 575964"/>
              <a:gd name="connsiteX21" fmla="*/ 1264979 w 2484254"/>
              <a:gd name="connsiteY21" fmla="*/ 337425 h 575964"/>
              <a:gd name="connsiteX22" fmla="*/ 1145710 w 2484254"/>
              <a:gd name="connsiteY22" fmla="*/ 357303 h 575964"/>
              <a:gd name="connsiteX23" fmla="*/ 1086075 w 2484254"/>
              <a:gd name="connsiteY23" fmla="*/ 377181 h 575964"/>
              <a:gd name="connsiteX24" fmla="*/ 1056257 w 2484254"/>
              <a:gd name="connsiteY24" fmla="*/ 387120 h 575964"/>
              <a:gd name="connsiteX25" fmla="*/ 1026440 w 2484254"/>
              <a:gd name="connsiteY25" fmla="*/ 397059 h 575964"/>
              <a:gd name="connsiteX26" fmla="*/ 946927 w 2484254"/>
              <a:gd name="connsiteY26" fmla="*/ 387120 h 575964"/>
              <a:gd name="connsiteX27" fmla="*/ 897231 w 2484254"/>
              <a:gd name="connsiteY27" fmla="*/ 397059 h 575964"/>
              <a:gd name="connsiteX28" fmla="*/ 827657 w 2484254"/>
              <a:gd name="connsiteY28" fmla="*/ 416938 h 575964"/>
              <a:gd name="connsiteX29" fmla="*/ 768023 w 2484254"/>
              <a:gd name="connsiteY29" fmla="*/ 456694 h 575964"/>
              <a:gd name="connsiteX30" fmla="*/ 738205 w 2484254"/>
              <a:gd name="connsiteY30" fmla="*/ 476572 h 575964"/>
              <a:gd name="connsiteX31" fmla="*/ 688510 w 2484254"/>
              <a:gd name="connsiteY31" fmla="*/ 506390 h 575964"/>
              <a:gd name="connsiteX32" fmla="*/ 559301 w 2484254"/>
              <a:gd name="connsiteY32" fmla="*/ 476572 h 575964"/>
              <a:gd name="connsiteX33" fmla="*/ 449970 w 2484254"/>
              <a:gd name="connsiteY33" fmla="*/ 486512 h 575964"/>
              <a:gd name="connsiteX34" fmla="*/ 420153 w 2484254"/>
              <a:gd name="connsiteY34" fmla="*/ 506390 h 575964"/>
              <a:gd name="connsiteX35" fmla="*/ 370457 w 2484254"/>
              <a:gd name="connsiteY35" fmla="*/ 556085 h 575964"/>
              <a:gd name="connsiteX36" fmla="*/ 350579 w 2484254"/>
              <a:gd name="connsiteY36" fmla="*/ 575964 h 575964"/>
              <a:gd name="connsiteX37" fmla="*/ 287899 w 2484254"/>
              <a:gd name="connsiteY37" fmla="*/ 553517 h 575964"/>
              <a:gd name="connsiteX38" fmla="*/ 0 w 2484254"/>
              <a:gd name="connsiteY38" fmla="*/ 553223 h 575964"/>
              <a:gd name="connsiteX0" fmla="*/ 2484254 w 2484254"/>
              <a:gd name="connsiteY0" fmla="*/ 0 h 562711"/>
              <a:gd name="connsiteX1" fmla="*/ 2406790 w 2484254"/>
              <a:gd name="connsiteY1" fmla="*/ 28662 h 562711"/>
              <a:gd name="connsiteX2" fmla="*/ 2327984 w 2484254"/>
              <a:gd name="connsiteY2" fmla="*/ 74470 h 562711"/>
              <a:gd name="connsiteX3" fmla="*/ 2288808 w 2484254"/>
              <a:gd name="connsiteY3" fmla="*/ 64062 h 562711"/>
              <a:gd name="connsiteX4" fmla="*/ 2240586 w 2484254"/>
              <a:gd name="connsiteY4" fmla="*/ 77789 h 562711"/>
              <a:gd name="connsiteX5" fmla="*/ 2202889 w 2484254"/>
              <a:gd name="connsiteY5" fmla="*/ 91906 h 562711"/>
              <a:gd name="connsiteX6" fmla="*/ 2119744 w 2484254"/>
              <a:gd name="connsiteY6" fmla="*/ 118764 h 562711"/>
              <a:gd name="connsiteX7" fmla="*/ 2089927 w 2484254"/>
              <a:gd name="connsiteY7" fmla="*/ 138642 h 562711"/>
              <a:gd name="connsiteX8" fmla="*/ 2060110 w 2484254"/>
              <a:gd name="connsiteY8" fmla="*/ 168459 h 562711"/>
              <a:gd name="connsiteX9" fmla="*/ 2000475 w 2484254"/>
              <a:gd name="connsiteY9" fmla="*/ 188338 h 562711"/>
              <a:gd name="connsiteX10" fmla="*/ 1970657 w 2484254"/>
              <a:gd name="connsiteY10" fmla="*/ 208216 h 562711"/>
              <a:gd name="connsiteX11" fmla="*/ 1871266 w 2484254"/>
              <a:gd name="connsiteY11" fmla="*/ 218155 h 562711"/>
              <a:gd name="connsiteX12" fmla="*/ 1811631 w 2484254"/>
              <a:gd name="connsiteY12" fmla="*/ 247972 h 562711"/>
              <a:gd name="connsiteX13" fmla="*/ 1758722 w 2484254"/>
              <a:gd name="connsiteY13" fmla="*/ 263335 h 562711"/>
              <a:gd name="connsiteX14" fmla="*/ 1712240 w 2484254"/>
              <a:gd name="connsiteY14" fmla="*/ 297668 h 562711"/>
              <a:gd name="connsiteX15" fmla="*/ 1664098 w 2484254"/>
              <a:gd name="connsiteY15" fmla="*/ 300192 h 562711"/>
              <a:gd name="connsiteX16" fmla="*/ 1585083 w 2484254"/>
              <a:gd name="connsiteY16" fmla="*/ 287432 h 562711"/>
              <a:gd name="connsiteX17" fmla="*/ 1507057 w 2484254"/>
              <a:gd name="connsiteY17" fmla="*/ 296556 h 562711"/>
              <a:gd name="connsiteX18" fmla="*/ 1443883 w 2484254"/>
              <a:gd name="connsiteY18" fmla="*/ 277790 h 562711"/>
              <a:gd name="connsiteX19" fmla="*/ 1384249 w 2484254"/>
              <a:gd name="connsiteY19" fmla="*/ 307607 h 562711"/>
              <a:gd name="connsiteX20" fmla="*/ 1334553 w 2484254"/>
              <a:gd name="connsiteY20" fmla="*/ 347364 h 562711"/>
              <a:gd name="connsiteX21" fmla="*/ 1264979 w 2484254"/>
              <a:gd name="connsiteY21" fmla="*/ 337425 h 562711"/>
              <a:gd name="connsiteX22" fmla="*/ 1145710 w 2484254"/>
              <a:gd name="connsiteY22" fmla="*/ 357303 h 562711"/>
              <a:gd name="connsiteX23" fmla="*/ 1086075 w 2484254"/>
              <a:gd name="connsiteY23" fmla="*/ 377181 h 562711"/>
              <a:gd name="connsiteX24" fmla="*/ 1056257 w 2484254"/>
              <a:gd name="connsiteY24" fmla="*/ 387120 h 562711"/>
              <a:gd name="connsiteX25" fmla="*/ 1026440 w 2484254"/>
              <a:gd name="connsiteY25" fmla="*/ 397059 h 562711"/>
              <a:gd name="connsiteX26" fmla="*/ 946927 w 2484254"/>
              <a:gd name="connsiteY26" fmla="*/ 387120 h 562711"/>
              <a:gd name="connsiteX27" fmla="*/ 897231 w 2484254"/>
              <a:gd name="connsiteY27" fmla="*/ 397059 h 562711"/>
              <a:gd name="connsiteX28" fmla="*/ 827657 w 2484254"/>
              <a:gd name="connsiteY28" fmla="*/ 416938 h 562711"/>
              <a:gd name="connsiteX29" fmla="*/ 768023 w 2484254"/>
              <a:gd name="connsiteY29" fmla="*/ 456694 h 562711"/>
              <a:gd name="connsiteX30" fmla="*/ 738205 w 2484254"/>
              <a:gd name="connsiteY30" fmla="*/ 476572 h 562711"/>
              <a:gd name="connsiteX31" fmla="*/ 688510 w 2484254"/>
              <a:gd name="connsiteY31" fmla="*/ 506390 h 562711"/>
              <a:gd name="connsiteX32" fmla="*/ 559301 w 2484254"/>
              <a:gd name="connsiteY32" fmla="*/ 476572 h 562711"/>
              <a:gd name="connsiteX33" fmla="*/ 449970 w 2484254"/>
              <a:gd name="connsiteY33" fmla="*/ 486512 h 562711"/>
              <a:gd name="connsiteX34" fmla="*/ 420153 w 2484254"/>
              <a:gd name="connsiteY34" fmla="*/ 506390 h 562711"/>
              <a:gd name="connsiteX35" fmla="*/ 370457 w 2484254"/>
              <a:gd name="connsiteY35" fmla="*/ 556085 h 562711"/>
              <a:gd name="connsiteX36" fmla="*/ 344336 w 2484254"/>
              <a:gd name="connsiteY36" fmla="*/ 535320 h 562711"/>
              <a:gd name="connsiteX37" fmla="*/ 287899 w 2484254"/>
              <a:gd name="connsiteY37" fmla="*/ 553517 h 562711"/>
              <a:gd name="connsiteX38" fmla="*/ 0 w 2484254"/>
              <a:gd name="connsiteY38" fmla="*/ 553223 h 562711"/>
              <a:gd name="connsiteX0" fmla="*/ 2484254 w 2484254"/>
              <a:gd name="connsiteY0" fmla="*/ 0 h 553517"/>
              <a:gd name="connsiteX1" fmla="*/ 2406790 w 2484254"/>
              <a:gd name="connsiteY1" fmla="*/ 28662 h 553517"/>
              <a:gd name="connsiteX2" fmla="*/ 2327984 w 2484254"/>
              <a:gd name="connsiteY2" fmla="*/ 74470 h 553517"/>
              <a:gd name="connsiteX3" fmla="*/ 2288808 w 2484254"/>
              <a:gd name="connsiteY3" fmla="*/ 64062 h 553517"/>
              <a:gd name="connsiteX4" fmla="*/ 2240586 w 2484254"/>
              <a:gd name="connsiteY4" fmla="*/ 77789 h 553517"/>
              <a:gd name="connsiteX5" fmla="*/ 2202889 w 2484254"/>
              <a:gd name="connsiteY5" fmla="*/ 91906 h 553517"/>
              <a:gd name="connsiteX6" fmla="*/ 2119744 w 2484254"/>
              <a:gd name="connsiteY6" fmla="*/ 118764 h 553517"/>
              <a:gd name="connsiteX7" fmla="*/ 2089927 w 2484254"/>
              <a:gd name="connsiteY7" fmla="*/ 138642 h 553517"/>
              <a:gd name="connsiteX8" fmla="*/ 2060110 w 2484254"/>
              <a:gd name="connsiteY8" fmla="*/ 168459 h 553517"/>
              <a:gd name="connsiteX9" fmla="*/ 2000475 w 2484254"/>
              <a:gd name="connsiteY9" fmla="*/ 188338 h 553517"/>
              <a:gd name="connsiteX10" fmla="*/ 1970657 w 2484254"/>
              <a:gd name="connsiteY10" fmla="*/ 208216 h 553517"/>
              <a:gd name="connsiteX11" fmla="*/ 1871266 w 2484254"/>
              <a:gd name="connsiteY11" fmla="*/ 218155 h 553517"/>
              <a:gd name="connsiteX12" fmla="*/ 1811631 w 2484254"/>
              <a:gd name="connsiteY12" fmla="*/ 247972 h 553517"/>
              <a:gd name="connsiteX13" fmla="*/ 1758722 w 2484254"/>
              <a:gd name="connsiteY13" fmla="*/ 263335 h 553517"/>
              <a:gd name="connsiteX14" fmla="*/ 1712240 w 2484254"/>
              <a:gd name="connsiteY14" fmla="*/ 297668 h 553517"/>
              <a:gd name="connsiteX15" fmla="*/ 1664098 w 2484254"/>
              <a:gd name="connsiteY15" fmla="*/ 300192 h 553517"/>
              <a:gd name="connsiteX16" fmla="*/ 1585083 w 2484254"/>
              <a:gd name="connsiteY16" fmla="*/ 287432 h 553517"/>
              <a:gd name="connsiteX17" fmla="*/ 1507057 w 2484254"/>
              <a:gd name="connsiteY17" fmla="*/ 296556 h 553517"/>
              <a:gd name="connsiteX18" fmla="*/ 1443883 w 2484254"/>
              <a:gd name="connsiteY18" fmla="*/ 277790 h 553517"/>
              <a:gd name="connsiteX19" fmla="*/ 1384249 w 2484254"/>
              <a:gd name="connsiteY19" fmla="*/ 307607 h 553517"/>
              <a:gd name="connsiteX20" fmla="*/ 1334553 w 2484254"/>
              <a:gd name="connsiteY20" fmla="*/ 347364 h 553517"/>
              <a:gd name="connsiteX21" fmla="*/ 1264979 w 2484254"/>
              <a:gd name="connsiteY21" fmla="*/ 337425 h 553517"/>
              <a:gd name="connsiteX22" fmla="*/ 1145710 w 2484254"/>
              <a:gd name="connsiteY22" fmla="*/ 357303 h 553517"/>
              <a:gd name="connsiteX23" fmla="*/ 1086075 w 2484254"/>
              <a:gd name="connsiteY23" fmla="*/ 377181 h 553517"/>
              <a:gd name="connsiteX24" fmla="*/ 1056257 w 2484254"/>
              <a:gd name="connsiteY24" fmla="*/ 387120 h 553517"/>
              <a:gd name="connsiteX25" fmla="*/ 1026440 w 2484254"/>
              <a:gd name="connsiteY25" fmla="*/ 397059 h 553517"/>
              <a:gd name="connsiteX26" fmla="*/ 946927 w 2484254"/>
              <a:gd name="connsiteY26" fmla="*/ 387120 h 553517"/>
              <a:gd name="connsiteX27" fmla="*/ 897231 w 2484254"/>
              <a:gd name="connsiteY27" fmla="*/ 397059 h 553517"/>
              <a:gd name="connsiteX28" fmla="*/ 827657 w 2484254"/>
              <a:gd name="connsiteY28" fmla="*/ 416938 h 553517"/>
              <a:gd name="connsiteX29" fmla="*/ 768023 w 2484254"/>
              <a:gd name="connsiteY29" fmla="*/ 456694 h 553517"/>
              <a:gd name="connsiteX30" fmla="*/ 738205 w 2484254"/>
              <a:gd name="connsiteY30" fmla="*/ 476572 h 553517"/>
              <a:gd name="connsiteX31" fmla="*/ 688510 w 2484254"/>
              <a:gd name="connsiteY31" fmla="*/ 506390 h 553517"/>
              <a:gd name="connsiteX32" fmla="*/ 559301 w 2484254"/>
              <a:gd name="connsiteY32" fmla="*/ 476572 h 553517"/>
              <a:gd name="connsiteX33" fmla="*/ 449970 w 2484254"/>
              <a:gd name="connsiteY33" fmla="*/ 486512 h 553517"/>
              <a:gd name="connsiteX34" fmla="*/ 420153 w 2484254"/>
              <a:gd name="connsiteY34" fmla="*/ 506390 h 553517"/>
              <a:gd name="connsiteX35" fmla="*/ 374891 w 2484254"/>
              <a:gd name="connsiteY35" fmla="*/ 517335 h 553517"/>
              <a:gd name="connsiteX36" fmla="*/ 344336 w 2484254"/>
              <a:gd name="connsiteY36" fmla="*/ 535320 h 553517"/>
              <a:gd name="connsiteX37" fmla="*/ 287899 w 2484254"/>
              <a:gd name="connsiteY37" fmla="*/ 553517 h 553517"/>
              <a:gd name="connsiteX38" fmla="*/ 0 w 2484254"/>
              <a:gd name="connsiteY38" fmla="*/ 553223 h 553517"/>
              <a:gd name="connsiteX0" fmla="*/ 2484254 w 2484254"/>
              <a:gd name="connsiteY0" fmla="*/ 0 h 553517"/>
              <a:gd name="connsiteX1" fmla="*/ 2406790 w 2484254"/>
              <a:gd name="connsiteY1" fmla="*/ 28662 h 553517"/>
              <a:gd name="connsiteX2" fmla="*/ 2327984 w 2484254"/>
              <a:gd name="connsiteY2" fmla="*/ 74470 h 553517"/>
              <a:gd name="connsiteX3" fmla="*/ 2288808 w 2484254"/>
              <a:gd name="connsiteY3" fmla="*/ 64062 h 553517"/>
              <a:gd name="connsiteX4" fmla="*/ 2240586 w 2484254"/>
              <a:gd name="connsiteY4" fmla="*/ 77789 h 553517"/>
              <a:gd name="connsiteX5" fmla="*/ 2202889 w 2484254"/>
              <a:gd name="connsiteY5" fmla="*/ 91906 h 553517"/>
              <a:gd name="connsiteX6" fmla="*/ 2119744 w 2484254"/>
              <a:gd name="connsiteY6" fmla="*/ 118764 h 553517"/>
              <a:gd name="connsiteX7" fmla="*/ 2089927 w 2484254"/>
              <a:gd name="connsiteY7" fmla="*/ 138642 h 553517"/>
              <a:gd name="connsiteX8" fmla="*/ 2060110 w 2484254"/>
              <a:gd name="connsiteY8" fmla="*/ 168459 h 553517"/>
              <a:gd name="connsiteX9" fmla="*/ 2000475 w 2484254"/>
              <a:gd name="connsiteY9" fmla="*/ 188338 h 553517"/>
              <a:gd name="connsiteX10" fmla="*/ 1970657 w 2484254"/>
              <a:gd name="connsiteY10" fmla="*/ 208216 h 553517"/>
              <a:gd name="connsiteX11" fmla="*/ 1871266 w 2484254"/>
              <a:gd name="connsiteY11" fmla="*/ 218155 h 553517"/>
              <a:gd name="connsiteX12" fmla="*/ 1811631 w 2484254"/>
              <a:gd name="connsiteY12" fmla="*/ 247972 h 553517"/>
              <a:gd name="connsiteX13" fmla="*/ 1758722 w 2484254"/>
              <a:gd name="connsiteY13" fmla="*/ 263335 h 553517"/>
              <a:gd name="connsiteX14" fmla="*/ 1712240 w 2484254"/>
              <a:gd name="connsiteY14" fmla="*/ 297668 h 553517"/>
              <a:gd name="connsiteX15" fmla="*/ 1664098 w 2484254"/>
              <a:gd name="connsiteY15" fmla="*/ 300192 h 553517"/>
              <a:gd name="connsiteX16" fmla="*/ 1585083 w 2484254"/>
              <a:gd name="connsiteY16" fmla="*/ 287432 h 553517"/>
              <a:gd name="connsiteX17" fmla="*/ 1507057 w 2484254"/>
              <a:gd name="connsiteY17" fmla="*/ 296556 h 553517"/>
              <a:gd name="connsiteX18" fmla="*/ 1443883 w 2484254"/>
              <a:gd name="connsiteY18" fmla="*/ 277790 h 553517"/>
              <a:gd name="connsiteX19" fmla="*/ 1384249 w 2484254"/>
              <a:gd name="connsiteY19" fmla="*/ 307607 h 553517"/>
              <a:gd name="connsiteX20" fmla="*/ 1334553 w 2484254"/>
              <a:gd name="connsiteY20" fmla="*/ 347364 h 553517"/>
              <a:gd name="connsiteX21" fmla="*/ 1264979 w 2484254"/>
              <a:gd name="connsiteY21" fmla="*/ 337425 h 553517"/>
              <a:gd name="connsiteX22" fmla="*/ 1145710 w 2484254"/>
              <a:gd name="connsiteY22" fmla="*/ 357303 h 553517"/>
              <a:gd name="connsiteX23" fmla="*/ 1086075 w 2484254"/>
              <a:gd name="connsiteY23" fmla="*/ 377181 h 553517"/>
              <a:gd name="connsiteX24" fmla="*/ 1056257 w 2484254"/>
              <a:gd name="connsiteY24" fmla="*/ 387120 h 553517"/>
              <a:gd name="connsiteX25" fmla="*/ 1026440 w 2484254"/>
              <a:gd name="connsiteY25" fmla="*/ 397059 h 553517"/>
              <a:gd name="connsiteX26" fmla="*/ 946927 w 2484254"/>
              <a:gd name="connsiteY26" fmla="*/ 387120 h 553517"/>
              <a:gd name="connsiteX27" fmla="*/ 897231 w 2484254"/>
              <a:gd name="connsiteY27" fmla="*/ 397059 h 553517"/>
              <a:gd name="connsiteX28" fmla="*/ 827657 w 2484254"/>
              <a:gd name="connsiteY28" fmla="*/ 416938 h 553517"/>
              <a:gd name="connsiteX29" fmla="*/ 768023 w 2484254"/>
              <a:gd name="connsiteY29" fmla="*/ 456694 h 553517"/>
              <a:gd name="connsiteX30" fmla="*/ 738205 w 2484254"/>
              <a:gd name="connsiteY30" fmla="*/ 476572 h 553517"/>
              <a:gd name="connsiteX31" fmla="*/ 688510 w 2484254"/>
              <a:gd name="connsiteY31" fmla="*/ 506390 h 553517"/>
              <a:gd name="connsiteX32" fmla="*/ 521958 w 2484254"/>
              <a:gd name="connsiteY32" fmla="*/ 470963 h 553517"/>
              <a:gd name="connsiteX33" fmla="*/ 449970 w 2484254"/>
              <a:gd name="connsiteY33" fmla="*/ 486512 h 553517"/>
              <a:gd name="connsiteX34" fmla="*/ 420153 w 2484254"/>
              <a:gd name="connsiteY34" fmla="*/ 506390 h 553517"/>
              <a:gd name="connsiteX35" fmla="*/ 374891 w 2484254"/>
              <a:gd name="connsiteY35" fmla="*/ 517335 h 553517"/>
              <a:gd name="connsiteX36" fmla="*/ 344336 w 2484254"/>
              <a:gd name="connsiteY36" fmla="*/ 535320 h 553517"/>
              <a:gd name="connsiteX37" fmla="*/ 287899 w 2484254"/>
              <a:gd name="connsiteY37" fmla="*/ 553517 h 553517"/>
              <a:gd name="connsiteX38" fmla="*/ 0 w 2484254"/>
              <a:gd name="connsiteY38" fmla="*/ 553223 h 553517"/>
              <a:gd name="connsiteX0" fmla="*/ 2484254 w 2484254"/>
              <a:gd name="connsiteY0" fmla="*/ 0 h 553517"/>
              <a:gd name="connsiteX1" fmla="*/ 2406790 w 2484254"/>
              <a:gd name="connsiteY1" fmla="*/ 28662 h 553517"/>
              <a:gd name="connsiteX2" fmla="*/ 2327984 w 2484254"/>
              <a:gd name="connsiteY2" fmla="*/ 74470 h 553517"/>
              <a:gd name="connsiteX3" fmla="*/ 2288808 w 2484254"/>
              <a:gd name="connsiteY3" fmla="*/ 64062 h 553517"/>
              <a:gd name="connsiteX4" fmla="*/ 2240586 w 2484254"/>
              <a:gd name="connsiteY4" fmla="*/ 77789 h 553517"/>
              <a:gd name="connsiteX5" fmla="*/ 2202889 w 2484254"/>
              <a:gd name="connsiteY5" fmla="*/ 91906 h 553517"/>
              <a:gd name="connsiteX6" fmla="*/ 2119744 w 2484254"/>
              <a:gd name="connsiteY6" fmla="*/ 118764 h 553517"/>
              <a:gd name="connsiteX7" fmla="*/ 2089927 w 2484254"/>
              <a:gd name="connsiteY7" fmla="*/ 138642 h 553517"/>
              <a:gd name="connsiteX8" fmla="*/ 2060110 w 2484254"/>
              <a:gd name="connsiteY8" fmla="*/ 168459 h 553517"/>
              <a:gd name="connsiteX9" fmla="*/ 2000475 w 2484254"/>
              <a:gd name="connsiteY9" fmla="*/ 188338 h 553517"/>
              <a:gd name="connsiteX10" fmla="*/ 1970657 w 2484254"/>
              <a:gd name="connsiteY10" fmla="*/ 208216 h 553517"/>
              <a:gd name="connsiteX11" fmla="*/ 1871266 w 2484254"/>
              <a:gd name="connsiteY11" fmla="*/ 218155 h 553517"/>
              <a:gd name="connsiteX12" fmla="*/ 1811631 w 2484254"/>
              <a:gd name="connsiteY12" fmla="*/ 247972 h 553517"/>
              <a:gd name="connsiteX13" fmla="*/ 1758722 w 2484254"/>
              <a:gd name="connsiteY13" fmla="*/ 263335 h 553517"/>
              <a:gd name="connsiteX14" fmla="*/ 1712240 w 2484254"/>
              <a:gd name="connsiteY14" fmla="*/ 297668 h 553517"/>
              <a:gd name="connsiteX15" fmla="*/ 1664098 w 2484254"/>
              <a:gd name="connsiteY15" fmla="*/ 300192 h 553517"/>
              <a:gd name="connsiteX16" fmla="*/ 1585083 w 2484254"/>
              <a:gd name="connsiteY16" fmla="*/ 287432 h 553517"/>
              <a:gd name="connsiteX17" fmla="*/ 1507057 w 2484254"/>
              <a:gd name="connsiteY17" fmla="*/ 296556 h 553517"/>
              <a:gd name="connsiteX18" fmla="*/ 1443883 w 2484254"/>
              <a:gd name="connsiteY18" fmla="*/ 277790 h 553517"/>
              <a:gd name="connsiteX19" fmla="*/ 1384249 w 2484254"/>
              <a:gd name="connsiteY19" fmla="*/ 307607 h 553517"/>
              <a:gd name="connsiteX20" fmla="*/ 1334553 w 2484254"/>
              <a:gd name="connsiteY20" fmla="*/ 347364 h 553517"/>
              <a:gd name="connsiteX21" fmla="*/ 1264979 w 2484254"/>
              <a:gd name="connsiteY21" fmla="*/ 337425 h 553517"/>
              <a:gd name="connsiteX22" fmla="*/ 1145710 w 2484254"/>
              <a:gd name="connsiteY22" fmla="*/ 357303 h 553517"/>
              <a:gd name="connsiteX23" fmla="*/ 1086075 w 2484254"/>
              <a:gd name="connsiteY23" fmla="*/ 377181 h 553517"/>
              <a:gd name="connsiteX24" fmla="*/ 1056257 w 2484254"/>
              <a:gd name="connsiteY24" fmla="*/ 387120 h 553517"/>
              <a:gd name="connsiteX25" fmla="*/ 1026440 w 2484254"/>
              <a:gd name="connsiteY25" fmla="*/ 397059 h 553517"/>
              <a:gd name="connsiteX26" fmla="*/ 946927 w 2484254"/>
              <a:gd name="connsiteY26" fmla="*/ 387120 h 553517"/>
              <a:gd name="connsiteX27" fmla="*/ 897231 w 2484254"/>
              <a:gd name="connsiteY27" fmla="*/ 397059 h 553517"/>
              <a:gd name="connsiteX28" fmla="*/ 827657 w 2484254"/>
              <a:gd name="connsiteY28" fmla="*/ 416938 h 553517"/>
              <a:gd name="connsiteX29" fmla="*/ 768023 w 2484254"/>
              <a:gd name="connsiteY29" fmla="*/ 456694 h 553517"/>
              <a:gd name="connsiteX30" fmla="*/ 738205 w 2484254"/>
              <a:gd name="connsiteY30" fmla="*/ 476572 h 553517"/>
              <a:gd name="connsiteX31" fmla="*/ 675086 w 2484254"/>
              <a:gd name="connsiteY31" fmla="*/ 500461 h 553517"/>
              <a:gd name="connsiteX32" fmla="*/ 521958 w 2484254"/>
              <a:gd name="connsiteY32" fmla="*/ 470963 h 553517"/>
              <a:gd name="connsiteX33" fmla="*/ 449970 w 2484254"/>
              <a:gd name="connsiteY33" fmla="*/ 486512 h 553517"/>
              <a:gd name="connsiteX34" fmla="*/ 420153 w 2484254"/>
              <a:gd name="connsiteY34" fmla="*/ 506390 h 553517"/>
              <a:gd name="connsiteX35" fmla="*/ 374891 w 2484254"/>
              <a:gd name="connsiteY35" fmla="*/ 517335 h 553517"/>
              <a:gd name="connsiteX36" fmla="*/ 344336 w 2484254"/>
              <a:gd name="connsiteY36" fmla="*/ 535320 h 553517"/>
              <a:gd name="connsiteX37" fmla="*/ 287899 w 2484254"/>
              <a:gd name="connsiteY37" fmla="*/ 553517 h 553517"/>
              <a:gd name="connsiteX38" fmla="*/ 0 w 2484254"/>
              <a:gd name="connsiteY38" fmla="*/ 553223 h 553517"/>
              <a:gd name="connsiteX0" fmla="*/ 2484254 w 2484254"/>
              <a:gd name="connsiteY0" fmla="*/ 0 h 553517"/>
              <a:gd name="connsiteX1" fmla="*/ 2406790 w 2484254"/>
              <a:gd name="connsiteY1" fmla="*/ 28662 h 553517"/>
              <a:gd name="connsiteX2" fmla="*/ 2327984 w 2484254"/>
              <a:gd name="connsiteY2" fmla="*/ 74470 h 553517"/>
              <a:gd name="connsiteX3" fmla="*/ 2288808 w 2484254"/>
              <a:gd name="connsiteY3" fmla="*/ 64062 h 553517"/>
              <a:gd name="connsiteX4" fmla="*/ 2240586 w 2484254"/>
              <a:gd name="connsiteY4" fmla="*/ 77789 h 553517"/>
              <a:gd name="connsiteX5" fmla="*/ 2202889 w 2484254"/>
              <a:gd name="connsiteY5" fmla="*/ 91906 h 553517"/>
              <a:gd name="connsiteX6" fmla="*/ 2119744 w 2484254"/>
              <a:gd name="connsiteY6" fmla="*/ 118764 h 553517"/>
              <a:gd name="connsiteX7" fmla="*/ 2089927 w 2484254"/>
              <a:gd name="connsiteY7" fmla="*/ 138642 h 553517"/>
              <a:gd name="connsiteX8" fmla="*/ 2060110 w 2484254"/>
              <a:gd name="connsiteY8" fmla="*/ 168459 h 553517"/>
              <a:gd name="connsiteX9" fmla="*/ 2000475 w 2484254"/>
              <a:gd name="connsiteY9" fmla="*/ 188338 h 553517"/>
              <a:gd name="connsiteX10" fmla="*/ 1970657 w 2484254"/>
              <a:gd name="connsiteY10" fmla="*/ 208216 h 553517"/>
              <a:gd name="connsiteX11" fmla="*/ 1871266 w 2484254"/>
              <a:gd name="connsiteY11" fmla="*/ 218155 h 553517"/>
              <a:gd name="connsiteX12" fmla="*/ 1811631 w 2484254"/>
              <a:gd name="connsiteY12" fmla="*/ 247972 h 553517"/>
              <a:gd name="connsiteX13" fmla="*/ 1758722 w 2484254"/>
              <a:gd name="connsiteY13" fmla="*/ 263335 h 553517"/>
              <a:gd name="connsiteX14" fmla="*/ 1712240 w 2484254"/>
              <a:gd name="connsiteY14" fmla="*/ 297668 h 553517"/>
              <a:gd name="connsiteX15" fmla="*/ 1664098 w 2484254"/>
              <a:gd name="connsiteY15" fmla="*/ 300192 h 553517"/>
              <a:gd name="connsiteX16" fmla="*/ 1585083 w 2484254"/>
              <a:gd name="connsiteY16" fmla="*/ 287432 h 553517"/>
              <a:gd name="connsiteX17" fmla="*/ 1507057 w 2484254"/>
              <a:gd name="connsiteY17" fmla="*/ 296556 h 553517"/>
              <a:gd name="connsiteX18" fmla="*/ 1443883 w 2484254"/>
              <a:gd name="connsiteY18" fmla="*/ 277790 h 553517"/>
              <a:gd name="connsiteX19" fmla="*/ 1384249 w 2484254"/>
              <a:gd name="connsiteY19" fmla="*/ 307607 h 553517"/>
              <a:gd name="connsiteX20" fmla="*/ 1334553 w 2484254"/>
              <a:gd name="connsiteY20" fmla="*/ 347364 h 553517"/>
              <a:gd name="connsiteX21" fmla="*/ 1264979 w 2484254"/>
              <a:gd name="connsiteY21" fmla="*/ 337425 h 553517"/>
              <a:gd name="connsiteX22" fmla="*/ 1145710 w 2484254"/>
              <a:gd name="connsiteY22" fmla="*/ 357303 h 553517"/>
              <a:gd name="connsiteX23" fmla="*/ 1086075 w 2484254"/>
              <a:gd name="connsiteY23" fmla="*/ 377181 h 553517"/>
              <a:gd name="connsiteX24" fmla="*/ 1056257 w 2484254"/>
              <a:gd name="connsiteY24" fmla="*/ 387120 h 553517"/>
              <a:gd name="connsiteX25" fmla="*/ 1026440 w 2484254"/>
              <a:gd name="connsiteY25" fmla="*/ 397059 h 553517"/>
              <a:gd name="connsiteX26" fmla="*/ 946927 w 2484254"/>
              <a:gd name="connsiteY26" fmla="*/ 387120 h 553517"/>
              <a:gd name="connsiteX27" fmla="*/ 897231 w 2484254"/>
              <a:gd name="connsiteY27" fmla="*/ 397059 h 553517"/>
              <a:gd name="connsiteX28" fmla="*/ 827657 w 2484254"/>
              <a:gd name="connsiteY28" fmla="*/ 416938 h 553517"/>
              <a:gd name="connsiteX29" fmla="*/ 768023 w 2484254"/>
              <a:gd name="connsiteY29" fmla="*/ 456694 h 553517"/>
              <a:gd name="connsiteX30" fmla="*/ 735223 w 2484254"/>
              <a:gd name="connsiteY30" fmla="*/ 462357 h 553517"/>
              <a:gd name="connsiteX31" fmla="*/ 675086 w 2484254"/>
              <a:gd name="connsiteY31" fmla="*/ 500461 h 553517"/>
              <a:gd name="connsiteX32" fmla="*/ 521958 w 2484254"/>
              <a:gd name="connsiteY32" fmla="*/ 470963 h 553517"/>
              <a:gd name="connsiteX33" fmla="*/ 449970 w 2484254"/>
              <a:gd name="connsiteY33" fmla="*/ 486512 h 553517"/>
              <a:gd name="connsiteX34" fmla="*/ 420153 w 2484254"/>
              <a:gd name="connsiteY34" fmla="*/ 506390 h 553517"/>
              <a:gd name="connsiteX35" fmla="*/ 374891 w 2484254"/>
              <a:gd name="connsiteY35" fmla="*/ 517335 h 553517"/>
              <a:gd name="connsiteX36" fmla="*/ 344336 w 2484254"/>
              <a:gd name="connsiteY36" fmla="*/ 535320 h 553517"/>
              <a:gd name="connsiteX37" fmla="*/ 287899 w 2484254"/>
              <a:gd name="connsiteY37" fmla="*/ 553517 h 553517"/>
              <a:gd name="connsiteX38" fmla="*/ 0 w 2484254"/>
              <a:gd name="connsiteY38" fmla="*/ 553223 h 553517"/>
              <a:gd name="connsiteX0" fmla="*/ 2484254 w 2484254"/>
              <a:gd name="connsiteY0" fmla="*/ 0 h 553517"/>
              <a:gd name="connsiteX1" fmla="*/ 2406790 w 2484254"/>
              <a:gd name="connsiteY1" fmla="*/ 28662 h 553517"/>
              <a:gd name="connsiteX2" fmla="*/ 2327984 w 2484254"/>
              <a:gd name="connsiteY2" fmla="*/ 74470 h 553517"/>
              <a:gd name="connsiteX3" fmla="*/ 2288808 w 2484254"/>
              <a:gd name="connsiteY3" fmla="*/ 64062 h 553517"/>
              <a:gd name="connsiteX4" fmla="*/ 2240586 w 2484254"/>
              <a:gd name="connsiteY4" fmla="*/ 77789 h 553517"/>
              <a:gd name="connsiteX5" fmla="*/ 2202889 w 2484254"/>
              <a:gd name="connsiteY5" fmla="*/ 91906 h 553517"/>
              <a:gd name="connsiteX6" fmla="*/ 2119744 w 2484254"/>
              <a:gd name="connsiteY6" fmla="*/ 118764 h 553517"/>
              <a:gd name="connsiteX7" fmla="*/ 2089927 w 2484254"/>
              <a:gd name="connsiteY7" fmla="*/ 138642 h 553517"/>
              <a:gd name="connsiteX8" fmla="*/ 2060110 w 2484254"/>
              <a:gd name="connsiteY8" fmla="*/ 168459 h 553517"/>
              <a:gd name="connsiteX9" fmla="*/ 2000475 w 2484254"/>
              <a:gd name="connsiteY9" fmla="*/ 188338 h 553517"/>
              <a:gd name="connsiteX10" fmla="*/ 1970657 w 2484254"/>
              <a:gd name="connsiteY10" fmla="*/ 208216 h 553517"/>
              <a:gd name="connsiteX11" fmla="*/ 1871266 w 2484254"/>
              <a:gd name="connsiteY11" fmla="*/ 218155 h 553517"/>
              <a:gd name="connsiteX12" fmla="*/ 1811631 w 2484254"/>
              <a:gd name="connsiteY12" fmla="*/ 247972 h 553517"/>
              <a:gd name="connsiteX13" fmla="*/ 1758722 w 2484254"/>
              <a:gd name="connsiteY13" fmla="*/ 263335 h 553517"/>
              <a:gd name="connsiteX14" fmla="*/ 1712240 w 2484254"/>
              <a:gd name="connsiteY14" fmla="*/ 297668 h 553517"/>
              <a:gd name="connsiteX15" fmla="*/ 1664098 w 2484254"/>
              <a:gd name="connsiteY15" fmla="*/ 300192 h 553517"/>
              <a:gd name="connsiteX16" fmla="*/ 1585083 w 2484254"/>
              <a:gd name="connsiteY16" fmla="*/ 287432 h 553517"/>
              <a:gd name="connsiteX17" fmla="*/ 1507057 w 2484254"/>
              <a:gd name="connsiteY17" fmla="*/ 296556 h 553517"/>
              <a:gd name="connsiteX18" fmla="*/ 1443883 w 2484254"/>
              <a:gd name="connsiteY18" fmla="*/ 277790 h 553517"/>
              <a:gd name="connsiteX19" fmla="*/ 1384249 w 2484254"/>
              <a:gd name="connsiteY19" fmla="*/ 307607 h 553517"/>
              <a:gd name="connsiteX20" fmla="*/ 1334553 w 2484254"/>
              <a:gd name="connsiteY20" fmla="*/ 347364 h 553517"/>
              <a:gd name="connsiteX21" fmla="*/ 1264979 w 2484254"/>
              <a:gd name="connsiteY21" fmla="*/ 337425 h 553517"/>
              <a:gd name="connsiteX22" fmla="*/ 1145710 w 2484254"/>
              <a:gd name="connsiteY22" fmla="*/ 357303 h 553517"/>
              <a:gd name="connsiteX23" fmla="*/ 1086075 w 2484254"/>
              <a:gd name="connsiteY23" fmla="*/ 377181 h 553517"/>
              <a:gd name="connsiteX24" fmla="*/ 1056257 w 2484254"/>
              <a:gd name="connsiteY24" fmla="*/ 387120 h 553517"/>
              <a:gd name="connsiteX25" fmla="*/ 1026440 w 2484254"/>
              <a:gd name="connsiteY25" fmla="*/ 397059 h 553517"/>
              <a:gd name="connsiteX26" fmla="*/ 946927 w 2484254"/>
              <a:gd name="connsiteY26" fmla="*/ 387120 h 553517"/>
              <a:gd name="connsiteX27" fmla="*/ 897231 w 2484254"/>
              <a:gd name="connsiteY27" fmla="*/ 397059 h 553517"/>
              <a:gd name="connsiteX28" fmla="*/ 827657 w 2484254"/>
              <a:gd name="connsiteY28" fmla="*/ 416938 h 553517"/>
              <a:gd name="connsiteX29" fmla="*/ 767466 w 2484254"/>
              <a:gd name="connsiteY29" fmla="*/ 432265 h 553517"/>
              <a:gd name="connsiteX30" fmla="*/ 735223 w 2484254"/>
              <a:gd name="connsiteY30" fmla="*/ 462357 h 553517"/>
              <a:gd name="connsiteX31" fmla="*/ 675086 w 2484254"/>
              <a:gd name="connsiteY31" fmla="*/ 500461 h 553517"/>
              <a:gd name="connsiteX32" fmla="*/ 521958 w 2484254"/>
              <a:gd name="connsiteY32" fmla="*/ 470963 h 553517"/>
              <a:gd name="connsiteX33" fmla="*/ 449970 w 2484254"/>
              <a:gd name="connsiteY33" fmla="*/ 486512 h 553517"/>
              <a:gd name="connsiteX34" fmla="*/ 420153 w 2484254"/>
              <a:gd name="connsiteY34" fmla="*/ 506390 h 553517"/>
              <a:gd name="connsiteX35" fmla="*/ 374891 w 2484254"/>
              <a:gd name="connsiteY35" fmla="*/ 517335 h 553517"/>
              <a:gd name="connsiteX36" fmla="*/ 344336 w 2484254"/>
              <a:gd name="connsiteY36" fmla="*/ 535320 h 553517"/>
              <a:gd name="connsiteX37" fmla="*/ 287899 w 2484254"/>
              <a:gd name="connsiteY37" fmla="*/ 553517 h 553517"/>
              <a:gd name="connsiteX38" fmla="*/ 0 w 2484254"/>
              <a:gd name="connsiteY38" fmla="*/ 553223 h 553517"/>
              <a:gd name="connsiteX0" fmla="*/ 2484254 w 2484254"/>
              <a:gd name="connsiteY0" fmla="*/ 0 h 553517"/>
              <a:gd name="connsiteX1" fmla="*/ 2406790 w 2484254"/>
              <a:gd name="connsiteY1" fmla="*/ 28662 h 553517"/>
              <a:gd name="connsiteX2" fmla="*/ 2327984 w 2484254"/>
              <a:gd name="connsiteY2" fmla="*/ 74470 h 553517"/>
              <a:gd name="connsiteX3" fmla="*/ 2288808 w 2484254"/>
              <a:gd name="connsiteY3" fmla="*/ 64062 h 553517"/>
              <a:gd name="connsiteX4" fmla="*/ 2240586 w 2484254"/>
              <a:gd name="connsiteY4" fmla="*/ 77789 h 553517"/>
              <a:gd name="connsiteX5" fmla="*/ 2202889 w 2484254"/>
              <a:gd name="connsiteY5" fmla="*/ 91906 h 553517"/>
              <a:gd name="connsiteX6" fmla="*/ 2119744 w 2484254"/>
              <a:gd name="connsiteY6" fmla="*/ 118764 h 553517"/>
              <a:gd name="connsiteX7" fmla="*/ 2089927 w 2484254"/>
              <a:gd name="connsiteY7" fmla="*/ 138642 h 553517"/>
              <a:gd name="connsiteX8" fmla="*/ 2060110 w 2484254"/>
              <a:gd name="connsiteY8" fmla="*/ 168459 h 553517"/>
              <a:gd name="connsiteX9" fmla="*/ 2000475 w 2484254"/>
              <a:gd name="connsiteY9" fmla="*/ 188338 h 553517"/>
              <a:gd name="connsiteX10" fmla="*/ 1970657 w 2484254"/>
              <a:gd name="connsiteY10" fmla="*/ 208216 h 553517"/>
              <a:gd name="connsiteX11" fmla="*/ 1871266 w 2484254"/>
              <a:gd name="connsiteY11" fmla="*/ 218155 h 553517"/>
              <a:gd name="connsiteX12" fmla="*/ 1811631 w 2484254"/>
              <a:gd name="connsiteY12" fmla="*/ 247972 h 553517"/>
              <a:gd name="connsiteX13" fmla="*/ 1758722 w 2484254"/>
              <a:gd name="connsiteY13" fmla="*/ 263335 h 553517"/>
              <a:gd name="connsiteX14" fmla="*/ 1712240 w 2484254"/>
              <a:gd name="connsiteY14" fmla="*/ 297668 h 553517"/>
              <a:gd name="connsiteX15" fmla="*/ 1664098 w 2484254"/>
              <a:gd name="connsiteY15" fmla="*/ 300192 h 553517"/>
              <a:gd name="connsiteX16" fmla="*/ 1585083 w 2484254"/>
              <a:gd name="connsiteY16" fmla="*/ 287432 h 553517"/>
              <a:gd name="connsiteX17" fmla="*/ 1507057 w 2484254"/>
              <a:gd name="connsiteY17" fmla="*/ 296556 h 553517"/>
              <a:gd name="connsiteX18" fmla="*/ 1443883 w 2484254"/>
              <a:gd name="connsiteY18" fmla="*/ 277790 h 553517"/>
              <a:gd name="connsiteX19" fmla="*/ 1384249 w 2484254"/>
              <a:gd name="connsiteY19" fmla="*/ 307607 h 553517"/>
              <a:gd name="connsiteX20" fmla="*/ 1334553 w 2484254"/>
              <a:gd name="connsiteY20" fmla="*/ 347364 h 553517"/>
              <a:gd name="connsiteX21" fmla="*/ 1264979 w 2484254"/>
              <a:gd name="connsiteY21" fmla="*/ 337425 h 553517"/>
              <a:gd name="connsiteX22" fmla="*/ 1145710 w 2484254"/>
              <a:gd name="connsiteY22" fmla="*/ 357303 h 553517"/>
              <a:gd name="connsiteX23" fmla="*/ 1086075 w 2484254"/>
              <a:gd name="connsiteY23" fmla="*/ 377181 h 553517"/>
              <a:gd name="connsiteX24" fmla="*/ 1056257 w 2484254"/>
              <a:gd name="connsiteY24" fmla="*/ 387120 h 553517"/>
              <a:gd name="connsiteX25" fmla="*/ 1026440 w 2484254"/>
              <a:gd name="connsiteY25" fmla="*/ 397059 h 553517"/>
              <a:gd name="connsiteX26" fmla="*/ 946927 w 2484254"/>
              <a:gd name="connsiteY26" fmla="*/ 387120 h 553517"/>
              <a:gd name="connsiteX27" fmla="*/ 873779 w 2484254"/>
              <a:gd name="connsiteY27" fmla="*/ 417736 h 553517"/>
              <a:gd name="connsiteX28" fmla="*/ 827657 w 2484254"/>
              <a:gd name="connsiteY28" fmla="*/ 416938 h 553517"/>
              <a:gd name="connsiteX29" fmla="*/ 767466 w 2484254"/>
              <a:gd name="connsiteY29" fmla="*/ 432265 h 553517"/>
              <a:gd name="connsiteX30" fmla="*/ 735223 w 2484254"/>
              <a:gd name="connsiteY30" fmla="*/ 462357 h 553517"/>
              <a:gd name="connsiteX31" fmla="*/ 675086 w 2484254"/>
              <a:gd name="connsiteY31" fmla="*/ 500461 h 553517"/>
              <a:gd name="connsiteX32" fmla="*/ 521958 w 2484254"/>
              <a:gd name="connsiteY32" fmla="*/ 470963 h 553517"/>
              <a:gd name="connsiteX33" fmla="*/ 449970 w 2484254"/>
              <a:gd name="connsiteY33" fmla="*/ 486512 h 553517"/>
              <a:gd name="connsiteX34" fmla="*/ 420153 w 2484254"/>
              <a:gd name="connsiteY34" fmla="*/ 506390 h 553517"/>
              <a:gd name="connsiteX35" fmla="*/ 374891 w 2484254"/>
              <a:gd name="connsiteY35" fmla="*/ 517335 h 553517"/>
              <a:gd name="connsiteX36" fmla="*/ 344336 w 2484254"/>
              <a:gd name="connsiteY36" fmla="*/ 535320 h 553517"/>
              <a:gd name="connsiteX37" fmla="*/ 287899 w 2484254"/>
              <a:gd name="connsiteY37" fmla="*/ 553517 h 553517"/>
              <a:gd name="connsiteX38" fmla="*/ 0 w 2484254"/>
              <a:gd name="connsiteY38" fmla="*/ 553223 h 5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84254" h="553517">
                <a:moveTo>
                  <a:pt x="2484254" y="0"/>
                </a:moveTo>
                <a:cubicBezTo>
                  <a:pt x="2474315" y="6626"/>
                  <a:pt x="2417474" y="23320"/>
                  <a:pt x="2406790" y="28662"/>
                </a:cubicBezTo>
                <a:cubicBezTo>
                  <a:pt x="2373488" y="45313"/>
                  <a:pt x="2356325" y="71321"/>
                  <a:pt x="2327984" y="74470"/>
                </a:cubicBezTo>
                <a:cubicBezTo>
                  <a:pt x="2321358" y="81096"/>
                  <a:pt x="2297698" y="61099"/>
                  <a:pt x="2288808" y="64062"/>
                </a:cubicBezTo>
                <a:cubicBezTo>
                  <a:pt x="2266583" y="71470"/>
                  <a:pt x="2263558" y="73195"/>
                  <a:pt x="2240586" y="77789"/>
                </a:cubicBezTo>
                <a:cubicBezTo>
                  <a:pt x="2230313" y="79844"/>
                  <a:pt x="2212828" y="88593"/>
                  <a:pt x="2202889" y="91906"/>
                </a:cubicBezTo>
                <a:cubicBezTo>
                  <a:pt x="2182749" y="98735"/>
                  <a:pt x="2138571" y="110975"/>
                  <a:pt x="2119744" y="118764"/>
                </a:cubicBezTo>
                <a:cubicBezTo>
                  <a:pt x="2109805" y="125390"/>
                  <a:pt x="2098374" y="130195"/>
                  <a:pt x="2089927" y="138642"/>
                </a:cubicBezTo>
                <a:cubicBezTo>
                  <a:pt x="2079988" y="148581"/>
                  <a:pt x="2072397" y="161633"/>
                  <a:pt x="2060110" y="168459"/>
                </a:cubicBezTo>
                <a:cubicBezTo>
                  <a:pt x="2041793" y="178635"/>
                  <a:pt x="2017910" y="176715"/>
                  <a:pt x="2000475" y="188338"/>
                </a:cubicBezTo>
                <a:cubicBezTo>
                  <a:pt x="1990536" y="194964"/>
                  <a:pt x="1982297" y="205530"/>
                  <a:pt x="1970657" y="208216"/>
                </a:cubicBezTo>
                <a:cubicBezTo>
                  <a:pt x="1938214" y="215703"/>
                  <a:pt x="1904396" y="214842"/>
                  <a:pt x="1871266" y="218155"/>
                </a:cubicBezTo>
                <a:cubicBezTo>
                  <a:pt x="1839775" y="228652"/>
                  <a:pt x="1839154" y="225953"/>
                  <a:pt x="1811631" y="247972"/>
                </a:cubicBezTo>
                <a:cubicBezTo>
                  <a:pt x="1790225" y="265097"/>
                  <a:pt x="1787517" y="252537"/>
                  <a:pt x="1758722" y="263335"/>
                </a:cubicBezTo>
                <a:cubicBezTo>
                  <a:pt x="1742904" y="269267"/>
                  <a:pt x="1728805" y="294355"/>
                  <a:pt x="1712240" y="297668"/>
                </a:cubicBezTo>
                <a:cubicBezTo>
                  <a:pt x="1702301" y="294355"/>
                  <a:pt x="1672623" y="306281"/>
                  <a:pt x="1664098" y="300192"/>
                </a:cubicBezTo>
                <a:cubicBezTo>
                  <a:pt x="1648847" y="289299"/>
                  <a:pt x="1585083" y="287432"/>
                  <a:pt x="1585083" y="287432"/>
                </a:cubicBezTo>
                <a:cubicBezTo>
                  <a:pt x="1538700" y="290745"/>
                  <a:pt x="1553043" y="289658"/>
                  <a:pt x="1507057" y="296556"/>
                </a:cubicBezTo>
                <a:cubicBezTo>
                  <a:pt x="1486335" y="299664"/>
                  <a:pt x="1463761" y="271164"/>
                  <a:pt x="1443883" y="277790"/>
                </a:cubicBezTo>
                <a:cubicBezTo>
                  <a:pt x="1412389" y="288288"/>
                  <a:pt x="1411774" y="285587"/>
                  <a:pt x="1384249" y="307607"/>
                </a:cubicBezTo>
                <a:cubicBezTo>
                  <a:pt x="1313426" y="364264"/>
                  <a:pt x="1426340" y="286170"/>
                  <a:pt x="1334553" y="347364"/>
                </a:cubicBezTo>
                <a:cubicBezTo>
                  <a:pt x="1311362" y="344051"/>
                  <a:pt x="1288406" y="337425"/>
                  <a:pt x="1264979" y="337425"/>
                </a:cubicBezTo>
                <a:cubicBezTo>
                  <a:pt x="1232090" y="337425"/>
                  <a:pt x="1180604" y="346835"/>
                  <a:pt x="1145710" y="357303"/>
                </a:cubicBezTo>
                <a:cubicBezTo>
                  <a:pt x="1125640" y="363324"/>
                  <a:pt x="1105953" y="370555"/>
                  <a:pt x="1086075" y="377181"/>
                </a:cubicBezTo>
                <a:lnTo>
                  <a:pt x="1056257" y="387120"/>
                </a:lnTo>
                <a:lnTo>
                  <a:pt x="1026440" y="397059"/>
                </a:lnTo>
                <a:cubicBezTo>
                  <a:pt x="999936" y="393746"/>
                  <a:pt x="973638" y="387120"/>
                  <a:pt x="946927" y="387120"/>
                </a:cubicBezTo>
                <a:cubicBezTo>
                  <a:pt x="930034" y="387120"/>
                  <a:pt x="890270" y="414071"/>
                  <a:pt x="873779" y="417736"/>
                </a:cubicBezTo>
                <a:cubicBezTo>
                  <a:pt x="836349" y="426054"/>
                  <a:pt x="860855" y="405872"/>
                  <a:pt x="827657" y="416938"/>
                </a:cubicBezTo>
                <a:lnTo>
                  <a:pt x="767466" y="432265"/>
                </a:lnTo>
                <a:cubicBezTo>
                  <a:pt x="757527" y="438891"/>
                  <a:pt x="743670" y="453910"/>
                  <a:pt x="735223" y="462357"/>
                </a:cubicBezTo>
                <a:cubicBezTo>
                  <a:pt x="707937" y="489644"/>
                  <a:pt x="713793" y="487559"/>
                  <a:pt x="675086" y="500461"/>
                </a:cubicBezTo>
                <a:cubicBezTo>
                  <a:pt x="565421" y="478528"/>
                  <a:pt x="583828" y="491588"/>
                  <a:pt x="521958" y="470963"/>
                </a:cubicBezTo>
                <a:cubicBezTo>
                  <a:pt x="485514" y="474276"/>
                  <a:pt x="485752" y="478844"/>
                  <a:pt x="449970" y="486512"/>
                </a:cubicBezTo>
                <a:cubicBezTo>
                  <a:pt x="438290" y="489015"/>
                  <a:pt x="429143" y="498524"/>
                  <a:pt x="420153" y="506390"/>
                </a:cubicBezTo>
                <a:cubicBezTo>
                  <a:pt x="402523" y="521816"/>
                  <a:pt x="391456" y="500770"/>
                  <a:pt x="374891" y="517335"/>
                </a:cubicBezTo>
                <a:cubicBezTo>
                  <a:pt x="368265" y="523961"/>
                  <a:pt x="352133" y="530122"/>
                  <a:pt x="344336" y="535320"/>
                </a:cubicBezTo>
                <a:lnTo>
                  <a:pt x="287899" y="553517"/>
                </a:lnTo>
                <a:cubicBezTo>
                  <a:pt x="26200" y="542139"/>
                  <a:pt x="175664" y="553223"/>
                  <a:pt x="0" y="553223"/>
                </a:cubicBezTo>
              </a:path>
            </a:pathLst>
          </a:custGeom>
          <a:noFill/>
          <a:ln w="44450" cap="flat" cmpd="sng" algn="ctr">
            <a:solidFill>
              <a:srgbClr val="1D0D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7874"/>
            <a:endParaRPr lang="ru-RU" sz="13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4" name="Группа 76"/>
          <p:cNvGrpSpPr/>
          <p:nvPr/>
        </p:nvGrpSpPr>
        <p:grpSpPr>
          <a:xfrm>
            <a:off x="6024422" y="3100673"/>
            <a:ext cx="1373616" cy="3172679"/>
            <a:chOff x="6805472" y="3119714"/>
            <a:chExt cx="1373616" cy="3172679"/>
          </a:xfrm>
        </p:grpSpPr>
        <p:sp>
          <p:nvSpPr>
            <p:cNvPr id="46" name="Полилиния 45"/>
            <p:cNvSpPr/>
            <p:nvPr/>
          </p:nvSpPr>
          <p:spPr bwMode="auto">
            <a:xfrm>
              <a:off x="6805472" y="3119714"/>
              <a:ext cx="979563" cy="2026738"/>
            </a:xfrm>
            <a:custGeom>
              <a:avLst/>
              <a:gdLst>
                <a:gd name="connsiteX0" fmla="*/ 321716 w 1073556"/>
                <a:gd name="connsiteY0" fmla="*/ 0 h 2082776"/>
                <a:gd name="connsiteX1" fmla="*/ 311556 w 1073556"/>
                <a:gd name="connsiteY1" fmla="*/ 30480 h 2082776"/>
                <a:gd name="connsiteX2" fmla="*/ 270916 w 1073556"/>
                <a:gd name="connsiteY2" fmla="*/ 91440 h 2082776"/>
                <a:gd name="connsiteX3" fmla="*/ 240436 w 1073556"/>
                <a:gd name="connsiteY3" fmla="*/ 152400 h 2082776"/>
                <a:gd name="connsiteX4" fmla="*/ 230276 w 1073556"/>
                <a:gd name="connsiteY4" fmla="*/ 203200 h 2082776"/>
                <a:gd name="connsiteX5" fmla="*/ 199796 w 1073556"/>
                <a:gd name="connsiteY5" fmla="*/ 213360 h 2082776"/>
                <a:gd name="connsiteX6" fmla="*/ 189636 w 1073556"/>
                <a:gd name="connsiteY6" fmla="*/ 254000 h 2082776"/>
                <a:gd name="connsiteX7" fmla="*/ 169316 w 1073556"/>
                <a:gd name="connsiteY7" fmla="*/ 314960 h 2082776"/>
                <a:gd name="connsiteX8" fmla="*/ 128676 w 1073556"/>
                <a:gd name="connsiteY8" fmla="*/ 375920 h 2082776"/>
                <a:gd name="connsiteX9" fmla="*/ 138836 w 1073556"/>
                <a:gd name="connsiteY9" fmla="*/ 447040 h 2082776"/>
                <a:gd name="connsiteX10" fmla="*/ 148996 w 1073556"/>
                <a:gd name="connsiteY10" fmla="*/ 477520 h 2082776"/>
                <a:gd name="connsiteX11" fmla="*/ 108356 w 1073556"/>
                <a:gd name="connsiteY11" fmla="*/ 538480 h 2082776"/>
                <a:gd name="connsiteX12" fmla="*/ 88036 w 1073556"/>
                <a:gd name="connsiteY12" fmla="*/ 568960 h 2082776"/>
                <a:gd name="connsiteX13" fmla="*/ 77876 w 1073556"/>
                <a:gd name="connsiteY13" fmla="*/ 619760 h 2082776"/>
                <a:gd name="connsiteX14" fmla="*/ 77876 w 1073556"/>
                <a:gd name="connsiteY14" fmla="*/ 680720 h 2082776"/>
                <a:gd name="connsiteX15" fmla="*/ 108356 w 1073556"/>
                <a:gd name="connsiteY15" fmla="*/ 701040 h 2082776"/>
                <a:gd name="connsiteX16" fmla="*/ 128676 w 1073556"/>
                <a:gd name="connsiteY16" fmla="*/ 1107440 h 2082776"/>
                <a:gd name="connsiteX17" fmla="*/ 159156 w 1073556"/>
                <a:gd name="connsiteY17" fmla="*/ 1117600 h 2082776"/>
                <a:gd name="connsiteX18" fmla="*/ 189636 w 1073556"/>
                <a:gd name="connsiteY18" fmla="*/ 1137920 h 2082776"/>
                <a:gd name="connsiteX19" fmla="*/ 199796 w 1073556"/>
                <a:gd name="connsiteY19" fmla="*/ 1229360 h 2082776"/>
                <a:gd name="connsiteX20" fmla="*/ 230276 w 1073556"/>
                <a:gd name="connsiteY20" fmla="*/ 1249680 h 2082776"/>
                <a:gd name="connsiteX21" fmla="*/ 240436 w 1073556"/>
                <a:gd name="connsiteY21" fmla="*/ 1280160 h 2082776"/>
                <a:gd name="connsiteX22" fmla="*/ 260756 w 1073556"/>
                <a:gd name="connsiteY22" fmla="*/ 1310640 h 2082776"/>
                <a:gd name="connsiteX23" fmla="*/ 321716 w 1073556"/>
                <a:gd name="connsiteY23" fmla="*/ 1341120 h 2082776"/>
                <a:gd name="connsiteX24" fmla="*/ 331876 w 1073556"/>
                <a:gd name="connsiteY24" fmla="*/ 1402080 h 2082776"/>
                <a:gd name="connsiteX25" fmla="*/ 392836 w 1073556"/>
                <a:gd name="connsiteY25" fmla="*/ 1422400 h 2082776"/>
                <a:gd name="connsiteX26" fmla="*/ 402996 w 1073556"/>
                <a:gd name="connsiteY26" fmla="*/ 1452880 h 2082776"/>
                <a:gd name="connsiteX27" fmla="*/ 433476 w 1073556"/>
                <a:gd name="connsiteY27" fmla="*/ 1473200 h 2082776"/>
                <a:gd name="connsiteX28" fmla="*/ 443636 w 1073556"/>
                <a:gd name="connsiteY28" fmla="*/ 1564640 h 2082776"/>
                <a:gd name="connsiteX29" fmla="*/ 484276 w 1073556"/>
                <a:gd name="connsiteY29" fmla="*/ 1574800 h 2082776"/>
                <a:gd name="connsiteX30" fmla="*/ 514756 w 1073556"/>
                <a:gd name="connsiteY30" fmla="*/ 1584960 h 2082776"/>
                <a:gd name="connsiteX31" fmla="*/ 524916 w 1073556"/>
                <a:gd name="connsiteY31" fmla="*/ 1645920 h 2082776"/>
                <a:gd name="connsiteX32" fmla="*/ 555396 w 1073556"/>
                <a:gd name="connsiteY32" fmla="*/ 1656080 h 2082776"/>
                <a:gd name="connsiteX33" fmla="*/ 606196 w 1073556"/>
                <a:gd name="connsiteY33" fmla="*/ 1717040 h 2082776"/>
                <a:gd name="connsiteX34" fmla="*/ 707796 w 1073556"/>
                <a:gd name="connsiteY34" fmla="*/ 1737360 h 2082776"/>
                <a:gd name="connsiteX35" fmla="*/ 738276 w 1073556"/>
                <a:gd name="connsiteY35" fmla="*/ 1757680 h 2082776"/>
                <a:gd name="connsiteX36" fmla="*/ 768756 w 1073556"/>
                <a:gd name="connsiteY36" fmla="*/ 1767840 h 2082776"/>
                <a:gd name="connsiteX37" fmla="*/ 778916 w 1073556"/>
                <a:gd name="connsiteY37" fmla="*/ 1798320 h 2082776"/>
                <a:gd name="connsiteX38" fmla="*/ 809396 w 1073556"/>
                <a:gd name="connsiteY38" fmla="*/ 1828800 h 2082776"/>
                <a:gd name="connsiteX39" fmla="*/ 839876 w 1073556"/>
                <a:gd name="connsiteY39" fmla="*/ 1849120 h 2082776"/>
                <a:gd name="connsiteX40" fmla="*/ 941476 w 1073556"/>
                <a:gd name="connsiteY40" fmla="*/ 1869440 h 2082776"/>
                <a:gd name="connsiteX41" fmla="*/ 951636 w 1073556"/>
                <a:gd name="connsiteY41" fmla="*/ 1960880 h 2082776"/>
                <a:gd name="connsiteX42" fmla="*/ 1002436 w 1073556"/>
                <a:gd name="connsiteY42" fmla="*/ 2042160 h 2082776"/>
                <a:gd name="connsiteX43" fmla="*/ 1032916 w 1073556"/>
                <a:gd name="connsiteY43" fmla="*/ 2052320 h 2082776"/>
                <a:gd name="connsiteX44" fmla="*/ 1073556 w 1073556"/>
                <a:gd name="connsiteY44" fmla="*/ 2062480 h 2082776"/>
                <a:gd name="connsiteX0" fmla="*/ 321716 w 1071211"/>
                <a:gd name="connsiteY0" fmla="*/ 0 h 2106604"/>
                <a:gd name="connsiteX1" fmla="*/ 311556 w 1071211"/>
                <a:gd name="connsiteY1" fmla="*/ 30480 h 2106604"/>
                <a:gd name="connsiteX2" fmla="*/ 270916 w 1071211"/>
                <a:gd name="connsiteY2" fmla="*/ 91440 h 2106604"/>
                <a:gd name="connsiteX3" fmla="*/ 240436 w 1071211"/>
                <a:gd name="connsiteY3" fmla="*/ 152400 h 2106604"/>
                <a:gd name="connsiteX4" fmla="*/ 230276 w 1071211"/>
                <a:gd name="connsiteY4" fmla="*/ 203200 h 2106604"/>
                <a:gd name="connsiteX5" fmla="*/ 199796 w 1071211"/>
                <a:gd name="connsiteY5" fmla="*/ 213360 h 2106604"/>
                <a:gd name="connsiteX6" fmla="*/ 189636 w 1071211"/>
                <a:gd name="connsiteY6" fmla="*/ 254000 h 2106604"/>
                <a:gd name="connsiteX7" fmla="*/ 169316 w 1071211"/>
                <a:gd name="connsiteY7" fmla="*/ 314960 h 2106604"/>
                <a:gd name="connsiteX8" fmla="*/ 128676 w 1071211"/>
                <a:gd name="connsiteY8" fmla="*/ 375920 h 2106604"/>
                <a:gd name="connsiteX9" fmla="*/ 138836 w 1071211"/>
                <a:gd name="connsiteY9" fmla="*/ 447040 h 2106604"/>
                <a:gd name="connsiteX10" fmla="*/ 148996 w 1071211"/>
                <a:gd name="connsiteY10" fmla="*/ 477520 h 2106604"/>
                <a:gd name="connsiteX11" fmla="*/ 108356 w 1071211"/>
                <a:gd name="connsiteY11" fmla="*/ 538480 h 2106604"/>
                <a:gd name="connsiteX12" fmla="*/ 88036 w 1071211"/>
                <a:gd name="connsiteY12" fmla="*/ 568960 h 2106604"/>
                <a:gd name="connsiteX13" fmla="*/ 77876 w 1071211"/>
                <a:gd name="connsiteY13" fmla="*/ 619760 h 2106604"/>
                <a:gd name="connsiteX14" fmla="*/ 77876 w 1071211"/>
                <a:gd name="connsiteY14" fmla="*/ 680720 h 2106604"/>
                <a:gd name="connsiteX15" fmla="*/ 108356 w 1071211"/>
                <a:gd name="connsiteY15" fmla="*/ 701040 h 2106604"/>
                <a:gd name="connsiteX16" fmla="*/ 128676 w 1071211"/>
                <a:gd name="connsiteY16" fmla="*/ 1107440 h 2106604"/>
                <a:gd name="connsiteX17" fmla="*/ 159156 w 1071211"/>
                <a:gd name="connsiteY17" fmla="*/ 1117600 h 2106604"/>
                <a:gd name="connsiteX18" fmla="*/ 189636 w 1071211"/>
                <a:gd name="connsiteY18" fmla="*/ 1137920 h 2106604"/>
                <a:gd name="connsiteX19" fmla="*/ 199796 w 1071211"/>
                <a:gd name="connsiteY19" fmla="*/ 1229360 h 2106604"/>
                <a:gd name="connsiteX20" fmla="*/ 230276 w 1071211"/>
                <a:gd name="connsiteY20" fmla="*/ 1249680 h 2106604"/>
                <a:gd name="connsiteX21" fmla="*/ 240436 w 1071211"/>
                <a:gd name="connsiteY21" fmla="*/ 1280160 h 2106604"/>
                <a:gd name="connsiteX22" fmla="*/ 260756 w 1071211"/>
                <a:gd name="connsiteY22" fmla="*/ 1310640 h 2106604"/>
                <a:gd name="connsiteX23" fmla="*/ 321716 w 1071211"/>
                <a:gd name="connsiteY23" fmla="*/ 1341120 h 2106604"/>
                <a:gd name="connsiteX24" fmla="*/ 331876 w 1071211"/>
                <a:gd name="connsiteY24" fmla="*/ 1402080 h 2106604"/>
                <a:gd name="connsiteX25" fmla="*/ 392836 w 1071211"/>
                <a:gd name="connsiteY25" fmla="*/ 1422400 h 2106604"/>
                <a:gd name="connsiteX26" fmla="*/ 402996 w 1071211"/>
                <a:gd name="connsiteY26" fmla="*/ 1452880 h 2106604"/>
                <a:gd name="connsiteX27" fmla="*/ 433476 w 1071211"/>
                <a:gd name="connsiteY27" fmla="*/ 1473200 h 2106604"/>
                <a:gd name="connsiteX28" fmla="*/ 443636 w 1071211"/>
                <a:gd name="connsiteY28" fmla="*/ 1564640 h 2106604"/>
                <a:gd name="connsiteX29" fmla="*/ 484276 w 1071211"/>
                <a:gd name="connsiteY29" fmla="*/ 1574800 h 2106604"/>
                <a:gd name="connsiteX30" fmla="*/ 514756 w 1071211"/>
                <a:gd name="connsiteY30" fmla="*/ 1584960 h 2106604"/>
                <a:gd name="connsiteX31" fmla="*/ 524916 w 1071211"/>
                <a:gd name="connsiteY31" fmla="*/ 1645920 h 2106604"/>
                <a:gd name="connsiteX32" fmla="*/ 555396 w 1071211"/>
                <a:gd name="connsiteY32" fmla="*/ 1656080 h 2106604"/>
                <a:gd name="connsiteX33" fmla="*/ 606196 w 1071211"/>
                <a:gd name="connsiteY33" fmla="*/ 1717040 h 2106604"/>
                <a:gd name="connsiteX34" fmla="*/ 707796 w 1071211"/>
                <a:gd name="connsiteY34" fmla="*/ 1737360 h 2106604"/>
                <a:gd name="connsiteX35" fmla="*/ 738276 w 1071211"/>
                <a:gd name="connsiteY35" fmla="*/ 1757680 h 2106604"/>
                <a:gd name="connsiteX36" fmla="*/ 768756 w 1071211"/>
                <a:gd name="connsiteY36" fmla="*/ 1767840 h 2106604"/>
                <a:gd name="connsiteX37" fmla="*/ 778916 w 1071211"/>
                <a:gd name="connsiteY37" fmla="*/ 1798320 h 2106604"/>
                <a:gd name="connsiteX38" fmla="*/ 809396 w 1071211"/>
                <a:gd name="connsiteY38" fmla="*/ 1828800 h 2106604"/>
                <a:gd name="connsiteX39" fmla="*/ 839876 w 1071211"/>
                <a:gd name="connsiteY39" fmla="*/ 1849120 h 2106604"/>
                <a:gd name="connsiteX40" fmla="*/ 941476 w 1071211"/>
                <a:gd name="connsiteY40" fmla="*/ 1869440 h 2106604"/>
                <a:gd name="connsiteX41" fmla="*/ 951636 w 1071211"/>
                <a:gd name="connsiteY41" fmla="*/ 1960880 h 2106604"/>
                <a:gd name="connsiteX42" fmla="*/ 1002436 w 1071211"/>
                <a:gd name="connsiteY42" fmla="*/ 2042160 h 2106604"/>
                <a:gd name="connsiteX43" fmla="*/ 1032916 w 1071211"/>
                <a:gd name="connsiteY43" fmla="*/ 2052320 h 2106604"/>
                <a:gd name="connsiteX44" fmla="*/ 1067599 w 1071211"/>
                <a:gd name="connsiteY44" fmla="*/ 2086308 h 2106604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33476 w 1067599"/>
                <a:gd name="connsiteY27" fmla="*/ 1473200 h 2086308"/>
                <a:gd name="connsiteX28" fmla="*/ 443636 w 1067599"/>
                <a:gd name="connsiteY28" fmla="*/ 1564640 h 2086308"/>
                <a:gd name="connsiteX29" fmla="*/ 484276 w 1067599"/>
                <a:gd name="connsiteY29" fmla="*/ 1574800 h 2086308"/>
                <a:gd name="connsiteX30" fmla="*/ 514756 w 1067599"/>
                <a:gd name="connsiteY30" fmla="*/ 1584960 h 2086308"/>
                <a:gd name="connsiteX31" fmla="*/ 524916 w 1067599"/>
                <a:gd name="connsiteY31" fmla="*/ 1645920 h 2086308"/>
                <a:gd name="connsiteX32" fmla="*/ 555396 w 1067599"/>
                <a:gd name="connsiteY32" fmla="*/ 1656080 h 2086308"/>
                <a:gd name="connsiteX33" fmla="*/ 606196 w 1067599"/>
                <a:gd name="connsiteY33" fmla="*/ 1717040 h 2086308"/>
                <a:gd name="connsiteX34" fmla="*/ 707796 w 1067599"/>
                <a:gd name="connsiteY34" fmla="*/ 1737360 h 2086308"/>
                <a:gd name="connsiteX35" fmla="*/ 738276 w 1067599"/>
                <a:gd name="connsiteY35" fmla="*/ 1757680 h 2086308"/>
                <a:gd name="connsiteX36" fmla="*/ 768756 w 1067599"/>
                <a:gd name="connsiteY36" fmla="*/ 1767840 h 2086308"/>
                <a:gd name="connsiteX37" fmla="*/ 778916 w 1067599"/>
                <a:gd name="connsiteY37" fmla="*/ 1798320 h 2086308"/>
                <a:gd name="connsiteX38" fmla="*/ 809396 w 1067599"/>
                <a:gd name="connsiteY38" fmla="*/ 1828800 h 2086308"/>
                <a:gd name="connsiteX39" fmla="*/ 839876 w 1067599"/>
                <a:gd name="connsiteY39" fmla="*/ 1849120 h 2086308"/>
                <a:gd name="connsiteX40" fmla="*/ 941476 w 1067599"/>
                <a:gd name="connsiteY40" fmla="*/ 1869440 h 2086308"/>
                <a:gd name="connsiteX41" fmla="*/ 951636 w 1067599"/>
                <a:gd name="connsiteY41" fmla="*/ 1960880 h 2086308"/>
                <a:gd name="connsiteX42" fmla="*/ 1002436 w 1067599"/>
                <a:gd name="connsiteY42" fmla="*/ 2042160 h 2086308"/>
                <a:gd name="connsiteX43" fmla="*/ 1067599 w 1067599"/>
                <a:gd name="connsiteY43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33476 w 1067599"/>
                <a:gd name="connsiteY27" fmla="*/ 1473200 h 2086308"/>
                <a:gd name="connsiteX28" fmla="*/ 443636 w 1067599"/>
                <a:gd name="connsiteY28" fmla="*/ 1564640 h 2086308"/>
                <a:gd name="connsiteX29" fmla="*/ 484276 w 1067599"/>
                <a:gd name="connsiteY29" fmla="*/ 1574800 h 2086308"/>
                <a:gd name="connsiteX30" fmla="*/ 514756 w 1067599"/>
                <a:gd name="connsiteY30" fmla="*/ 1584960 h 2086308"/>
                <a:gd name="connsiteX31" fmla="*/ 524916 w 1067599"/>
                <a:gd name="connsiteY31" fmla="*/ 1645920 h 2086308"/>
                <a:gd name="connsiteX32" fmla="*/ 555396 w 1067599"/>
                <a:gd name="connsiteY32" fmla="*/ 1656080 h 2086308"/>
                <a:gd name="connsiteX33" fmla="*/ 606196 w 1067599"/>
                <a:gd name="connsiteY33" fmla="*/ 1717040 h 2086308"/>
                <a:gd name="connsiteX34" fmla="*/ 707796 w 1067599"/>
                <a:gd name="connsiteY34" fmla="*/ 1737360 h 2086308"/>
                <a:gd name="connsiteX35" fmla="*/ 738276 w 1067599"/>
                <a:gd name="connsiteY35" fmla="*/ 1757680 h 2086308"/>
                <a:gd name="connsiteX36" fmla="*/ 768756 w 1067599"/>
                <a:gd name="connsiteY36" fmla="*/ 1767840 h 2086308"/>
                <a:gd name="connsiteX37" fmla="*/ 778916 w 1067599"/>
                <a:gd name="connsiteY37" fmla="*/ 1798320 h 2086308"/>
                <a:gd name="connsiteX38" fmla="*/ 809396 w 1067599"/>
                <a:gd name="connsiteY38" fmla="*/ 1828800 h 2086308"/>
                <a:gd name="connsiteX39" fmla="*/ 839876 w 1067599"/>
                <a:gd name="connsiteY39" fmla="*/ 1849120 h 2086308"/>
                <a:gd name="connsiteX40" fmla="*/ 941476 w 1067599"/>
                <a:gd name="connsiteY40" fmla="*/ 1869440 h 2086308"/>
                <a:gd name="connsiteX41" fmla="*/ 924829 w 1067599"/>
                <a:gd name="connsiteY41" fmla="*/ 1975773 h 2086308"/>
                <a:gd name="connsiteX42" fmla="*/ 1002436 w 1067599"/>
                <a:gd name="connsiteY42" fmla="*/ 2042160 h 2086308"/>
                <a:gd name="connsiteX43" fmla="*/ 1067599 w 1067599"/>
                <a:gd name="connsiteY43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33476 w 1067599"/>
                <a:gd name="connsiteY27" fmla="*/ 1473200 h 2086308"/>
                <a:gd name="connsiteX28" fmla="*/ 443636 w 1067599"/>
                <a:gd name="connsiteY28" fmla="*/ 1564640 h 2086308"/>
                <a:gd name="connsiteX29" fmla="*/ 484276 w 1067599"/>
                <a:gd name="connsiteY29" fmla="*/ 1574800 h 2086308"/>
                <a:gd name="connsiteX30" fmla="*/ 514756 w 1067599"/>
                <a:gd name="connsiteY30" fmla="*/ 1584960 h 2086308"/>
                <a:gd name="connsiteX31" fmla="*/ 524916 w 1067599"/>
                <a:gd name="connsiteY31" fmla="*/ 1645920 h 2086308"/>
                <a:gd name="connsiteX32" fmla="*/ 555396 w 1067599"/>
                <a:gd name="connsiteY32" fmla="*/ 1656080 h 2086308"/>
                <a:gd name="connsiteX33" fmla="*/ 606196 w 1067599"/>
                <a:gd name="connsiteY33" fmla="*/ 1717040 h 2086308"/>
                <a:gd name="connsiteX34" fmla="*/ 707796 w 1067599"/>
                <a:gd name="connsiteY34" fmla="*/ 1737360 h 2086308"/>
                <a:gd name="connsiteX35" fmla="*/ 738276 w 1067599"/>
                <a:gd name="connsiteY35" fmla="*/ 1757680 h 2086308"/>
                <a:gd name="connsiteX36" fmla="*/ 768756 w 1067599"/>
                <a:gd name="connsiteY36" fmla="*/ 1767840 h 2086308"/>
                <a:gd name="connsiteX37" fmla="*/ 778916 w 1067599"/>
                <a:gd name="connsiteY37" fmla="*/ 1798320 h 2086308"/>
                <a:gd name="connsiteX38" fmla="*/ 809396 w 1067599"/>
                <a:gd name="connsiteY38" fmla="*/ 1828800 h 2086308"/>
                <a:gd name="connsiteX39" fmla="*/ 839876 w 1067599"/>
                <a:gd name="connsiteY39" fmla="*/ 1849120 h 2086308"/>
                <a:gd name="connsiteX40" fmla="*/ 924829 w 1067599"/>
                <a:gd name="connsiteY40" fmla="*/ 1975773 h 2086308"/>
                <a:gd name="connsiteX41" fmla="*/ 1002436 w 1067599"/>
                <a:gd name="connsiteY41" fmla="*/ 2042160 h 2086308"/>
                <a:gd name="connsiteX42" fmla="*/ 1067599 w 1067599"/>
                <a:gd name="connsiteY42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33476 w 1067599"/>
                <a:gd name="connsiteY27" fmla="*/ 1473200 h 2086308"/>
                <a:gd name="connsiteX28" fmla="*/ 443636 w 1067599"/>
                <a:gd name="connsiteY28" fmla="*/ 1564640 h 2086308"/>
                <a:gd name="connsiteX29" fmla="*/ 484276 w 1067599"/>
                <a:gd name="connsiteY29" fmla="*/ 1574800 h 2086308"/>
                <a:gd name="connsiteX30" fmla="*/ 514756 w 1067599"/>
                <a:gd name="connsiteY30" fmla="*/ 1584960 h 2086308"/>
                <a:gd name="connsiteX31" fmla="*/ 524916 w 1067599"/>
                <a:gd name="connsiteY31" fmla="*/ 1645920 h 2086308"/>
                <a:gd name="connsiteX32" fmla="*/ 555396 w 1067599"/>
                <a:gd name="connsiteY32" fmla="*/ 1656080 h 2086308"/>
                <a:gd name="connsiteX33" fmla="*/ 606196 w 1067599"/>
                <a:gd name="connsiteY33" fmla="*/ 1717040 h 2086308"/>
                <a:gd name="connsiteX34" fmla="*/ 707796 w 1067599"/>
                <a:gd name="connsiteY34" fmla="*/ 1737360 h 2086308"/>
                <a:gd name="connsiteX35" fmla="*/ 738276 w 1067599"/>
                <a:gd name="connsiteY35" fmla="*/ 1757680 h 2086308"/>
                <a:gd name="connsiteX36" fmla="*/ 768756 w 1067599"/>
                <a:gd name="connsiteY36" fmla="*/ 1767840 h 2086308"/>
                <a:gd name="connsiteX37" fmla="*/ 778916 w 1067599"/>
                <a:gd name="connsiteY37" fmla="*/ 1798320 h 2086308"/>
                <a:gd name="connsiteX38" fmla="*/ 809396 w 1067599"/>
                <a:gd name="connsiteY38" fmla="*/ 1828800 h 2086308"/>
                <a:gd name="connsiteX39" fmla="*/ 819026 w 1067599"/>
                <a:gd name="connsiteY39" fmla="*/ 1935497 h 2086308"/>
                <a:gd name="connsiteX40" fmla="*/ 924829 w 1067599"/>
                <a:gd name="connsiteY40" fmla="*/ 1975773 h 2086308"/>
                <a:gd name="connsiteX41" fmla="*/ 1002436 w 1067599"/>
                <a:gd name="connsiteY41" fmla="*/ 2042160 h 2086308"/>
                <a:gd name="connsiteX42" fmla="*/ 1067599 w 1067599"/>
                <a:gd name="connsiteY42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33476 w 1067599"/>
                <a:gd name="connsiteY27" fmla="*/ 1473200 h 2086308"/>
                <a:gd name="connsiteX28" fmla="*/ 443636 w 1067599"/>
                <a:gd name="connsiteY28" fmla="*/ 1564640 h 2086308"/>
                <a:gd name="connsiteX29" fmla="*/ 484276 w 1067599"/>
                <a:gd name="connsiteY29" fmla="*/ 1574800 h 2086308"/>
                <a:gd name="connsiteX30" fmla="*/ 514756 w 1067599"/>
                <a:gd name="connsiteY30" fmla="*/ 1584960 h 2086308"/>
                <a:gd name="connsiteX31" fmla="*/ 524916 w 1067599"/>
                <a:gd name="connsiteY31" fmla="*/ 1645920 h 2086308"/>
                <a:gd name="connsiteX32" fmla="*/ 555396 w 1067599"/>
                <a:gd name="connsiteY32" fmla="*/ 1656080 h 2086308"/>
                <a:gd name="connsiteX33" fmla="*/ 606196 w 1067599"/>
                <a:gd name="connsiteY33" fmla="*/ 1717040 h 2086308"/>
                <a:gd name="connsiteX34" fmla="*/ 707796 w 1067599"/>
                <a:gd name="connsiteY34" fmla="*/ 1737360 h 2086308"/>
                <a:gd name="connsiteX35" fmla="*/ 738276 w 1067599"/>
                <a:gd name="connsiteY35" fmla="*/ 1757680 h 2086308"/>
                <a:gd name="connsiteX36" fmla="*/ 768756 w 1067599"/>
                <a:gd name="connsiteY36" fmla="*/ 1767840 h 2086308"/>
                <a:gd name="connsiteX37" fmla="*/ 778916 w 1067599"/>
                <a:gd name="connsiteY37" fmla="*/ 1798320 h 2086308"/>
                <a:gd name="connsiteX38" fmla="*/ 678342 w 1067599"/>
                <a:gd name="connsiteY38" fmla="*/ 1897305 h 2086308"/>
                <a:gd name="connsiteX39" fmla="*/ 819026 w 1067599"/>
                <a:gd name="connsiteY39" fmla="*/ 1935497 h 2086308"/>
                <a:gd name="connsiteX40" fmla="*/ 924829 w 1067599"/>
                <a:gd name="connsiteY40" fmla="*/ 1975773 h 2086308"/>
                <a:gd name="connsiteX41" fmla="*/ 1002436 w 1067599"/>
                <a:gd name="connsiteY41" fmla="*/ 2042160 h 2086308"/>
                <a:gd name="connsiteX42" fmla="*/ 1067599 w 1067599"/>
                <a:gd name="connsiteY42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33476 w 1067599"/>
                <a:gd name="connsiteY27" fmla="*/ 1473200 h 2086308"/>
                <a:gd name="connsiteX28" fmla="*/ 443636 w 1067599"/>
                <a:gd name="connsiteY28" fmla="*/ 1564640 h 2086308"/>
                <a:gd name="connsiteX29" fmla="*/ 484276 w 1067599"/>
                <a:gd name="connsiteY29" fmla="*/ 1574800 h 2086308"/>
                <a:gd name="connsiteX30" fmla="*/ 514756 w 1067599"/>
                <a:gd name="connsiteY30" fmla="*/ 1584960 h 2086308"/>
                <a:gd name="connsiteX31" fmla="*/ 524916 w 1067599"/>
                <a:gd name="connsiteY31" fmla="*/ 1645920 h 2086308"/>
                <a:gd name="connsiteX32" fmla="*/ 555396 w 1067599"/>
                <a:gd name="connsiteY32" fmla="*/ 1656080 h 2086308"/>
                <a:gd name="connsiteX33" fmla="*/ 606196 w 1067599"/>
                <a:gd name="connsiteY33" fmla="*/ 1717040 h 2086308"/>
                <a:gd name="connsiteX34" fmla="*/ 707796 w 1067599"/>
                <a:gd name="connsiteY34" fmla="*/ 1737360 h 2086308"/>
                <a:gd name="connsiteX35" fmla="*/ 738276 w 1067599"/>
                <a:gd name="connsiteY35" fmla="*/ 1757680 h 2086308"/>
                <a:gd name="connsiteX36" fmla="*/ 768756 w 1067599"/>
                <a:gd name="connsiteY36" fmla="*/ 1767840 h 2086308"/>
                <a:gd name="connsiteX37" fmla="*/ 585313 w 1067599"/>
                <a:gd name="connsiteY37" fmla="*/ 1854912 h 2086308"/>
                <a:gd name="connsiteX38" fmla="*/ 678342 w 1067599"/>
                <a:gd name="connsiteY38" fmla="*/ 1897305 h 2086308"/>
                <a:gd name="connsiteX39" fmla="*/ 819026 w 1067599"/>
                <a:gd name="connsiteY39" fmla="*/ 1935497 h 2086308"/>
                <a:gd name="connsiteX40" fmla="*/ 924829 w 1067599"/>
                <a:gd name="connsiteY40" fmla="*/ 1975773 h 2086308"/>
                <a:gd name="connsiteX41" fmla="*/ 1002436 w 1067599"/>
                <a:gd name="connsiteY41" fmla="*/ 2042160 h 2086308"/>
                <a:gd name="connsiteX42" fmla="*/ 1067599 w 1067599"/>
                <a:gd name="connsiteY42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33476 w 1067599"/>
                <a:gd name="connsiteY27" fmla="*/ 1473200 h 2086308"/>
                <a:gd name="connsiteX28" fmla="*/ 443636 w 1067599"/>
                <a:gd name="connsiteY28" fmla="*/ 1564640 h 2086308"/>
                <a:gd name="connsiteX29" fmla="*/ 484276 w 1067599"/>
                <a:gd name="connsiteY29" fmla="*/ 1574800 h 2086308"/>
                <a:gd name="connsiteX30" fmla="*/ 514756 w 1067599"/>
                <a:gd name="connsiteY30" fmla="*/ 1584960 h 2086308"/>
                <a:gd name="connsiteX31" fmla="*/ 524916 w 1067599"/>
                <a:gd name="connsiteY31" fmla="*/ 1645920 h 2086308"/>
                <a:gd name="connsiteX32" fmla="*/ 555396 w 1067599"/>
                <a:gd name="connsiteY32" fmla="*/ 1656080 h 2086308"/>
                <a:gd name="connsiteX33" fmla="*/ 606196 w 1067599"/>
                <a:gd name="connsiteY33" fmla="*/ 1717040 h 2086308"/>
                <a:gd name="connsiteX34" fmla="*/ 707796 w 1067599"/>
                <a:gd name="connsiteY34" fmla="*/ 1737360 h 2086308"/>
                <a:gd name="connsiteX35" fmla="*/ 738276 w 1067599"/>
                <a:gd name="connsiteY35" fmla="*/ 1757680 h 2086308"/>
                <a:gd name="connsiteX36" fmla="*/ 560260 w 1067599"/>
                <a:gd name="connsiteY36" fmla="*/ 1767840 h 2086308"/>
                <a:gd name="connsiteX37" fmla="*/ 585313 w 1067599"/>
                <a:gd name="connsiteY37" fmla="*/ 1854912 h 2086308"/>
                <a:gd name="connsiteX38" fmla="*/ 678342 w 1067599"/>
                <a:gd name="connsiteY38" fmla="*/ 1897305 h 2086308"/>
                <a:gd name="connsiteX39" fmla="*/ 819026 w 1067599"/>
                <a:gd name="connsiteY39" fmla="*/ 1935497 h 2086308"/>
                <a:gd name="connsiteX40" fmla="*/ 924829 w 1067599"/>
                <a:gd name="connsiteY40" fmla="*/ 1975773 h 2086308"/>
                <a:gd name="connsiteX41" fmla="*/ 1002436 w 1067599"/>
                <a:gd name="connsiteY41" fmla="*/ 2042160 h 2086308"/>
                <a:gd name="connsiteX42" fmla="*/ 1067599 w 1067599"/>
                <a:gd name="connsiteY42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33476 w 1067599"/>
                <a:gd name="connsiteY27" fmla="*/ 1473200 h 2086308"/>
                <a:gd name="connsiteX28" fmla="*/ 443636 w 1067599"/>
                <a:gd name="connsiteY28" fmla="*/ 1564640 h 2086308"/>
                <a:gd name="connsiteX29" fmla="*/ 484276 w 1067599"/>
                <a:gd name="connsiteY29" fmla="*/ 1574800 h 2086308"/>
                <a:gd name="connsiteX30" fmla="*/ 514756 w 1067599"/>
                <a:gd name="connsiteY30" fmla="*/ 1584960 h 2086308"/>
                <a:gd name="connsiteX31" fmla="*/ 524916 w 1067599"/>
                <a:gd name="connsiteY31" fmla="*/ 1645920 h 2086308"/>
                <a:gd name="connsiteX32" fmla="*/ 555396 w 1067599"/>
                <a:gd name="connsiteY32" fmla="*/ 1656080 h 2086308"/>
                <a:gd name="connsiteX33" fmla="*/ 606196 w 1067599"/>
                <a:gd name="connsiteY33" fmla="*/ 1717040 h 2086308"/>
                <a:gd name="connsiteX34" fmla="*/ 707796 w 1067599"/>
                <a:gd name="connsiteY34" fmla="*/ 1737360 h 2086308"/>
                <a:gd name="connsiteX35" fmla="*/ 482124 w 1067599"/>
                <a:gd name="connsiteY35" fmla="*/ 1751723 h 2086308"/>
                <a:gd name="connsiteX36" fmla="*/ 560260 w 1067599"/>
                <a:gd name="connsiteY36" fmla="*/ 1767840 h 2086308"/>
                <a:gd name="connsiteX37" fmla="*/ 585313 w 1067599"/>
                <a:gd name="connsiteY37" fmla="*/ 1854912 h 2086308"/>
                <a:gd name="connsiteX38" fmla="*/ 678342 w 1067599"/>
                <a:gd name="connsiteY38" fmla="*/ 1897305 h 2086308"/>
                <a:gd name="connsiteX39" fmla="*/ 819026 w 1067599"/>
                <a:gd name="connsiteY39" fmla="*/ 1935497 h 2086308"/>
                <a:gd name="connsiteX40" fmla="*/ 924829 w 1067599"/>
                <a:gd name="connsiteY40" fmla="*/ 1975773 h 2086308"/>
                <a:gd name="connsiteX41" fmla="*/ 1002436 w 1067599"/>
                <a:gd name="connsiteY41" fmla="*/ 2042160 h 2086308"/>
                <a:gd name="connsiteX42" fmla="*/ 1067599 w 1067599"/>
                <a:gd name="connsiteY42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33476 w 1067599"/>
                <a:gd name="connsiteY27" fmla="*/ 1473200 h 2086308"/>
                <a:gd name="connsiteX28" fmla="*/ 443636 w 1067599"/>
                <a:gd name="connsiteY28" fmla="*/ 1564640 h 2086308"/>
                <a:gd name="connsiteX29" fmla="*/ 484276 w 1067599"/>
                <a:gd name="connsiteY29" fmla="*/ 1574800 h 2086308"/>
                <a:gd name="connsiteX30" fmla="*/ 514756 w 1067599"/>
                <a:gd name="connsiteY30" fmla="*/ 1584960 h 2086308"/>
                <a:gd name="connsiteX31" fmla="*/ 524916 w 1067599"/>
                <a:gd name="connsiteY31" fmla="*/ 1645920 h 2086308"/>
                <a:gd name="connsiteX32" fmla="*/ 555396 w 1067599"/>
                <a:gd name="connsiteY32" fmla="*/ 1656080 h 2086308"/>
                <a:gd name="connsiteX33" fmla="*/ 606196 w 1067599"/>
                <a:gd name="connsiteY33" fmla="*/ 1717040 h 2086308"/>
                <a:gd name="connsiteX34" fmla="*/ 418881 w 1067599"/>
                <a:gd name="connsiteY34" fmla="*/ 1639069 h 2086308"/>
                <a:gd name="connsiteX35" fmla="*/ 482124 w 1067599"/>
                <a:gd name="connsiteY35" fmla="*/ 1751723 h 2086308"/>
                <a:gd name="connsiteX36" fmla="*/ 560260 w 1067599"/>
                <a:gd name="connsiteY36" fmla="*/ 1767840 h 2086308"/>
                <a:gd name="connsiteX37" fmla="*/ 585313 w 1067599"/>
                <a:gd name="connsiteY37" fmla="*/ 1854912 h 2086308"/>
                <a:gd name="connsiteX38" fmla="*/ 678342 w 1067599"/>
                <a:gd name="connsiteY38" fmla="*/ 1897305 h 2086308"/>
                <a:gd name="connsiteX39" fmla="*/ 819026 w 1067599"/>
                <a:gd name="connsiteY39" fmla="*/ 1935497 h 2086308"/>
                <a:gd name="connsiteX40" fmla="*/ 924829 w 1067599"/>
                <a:gd name="connsiteY40" fmla="*/ 1975773 h 2086308"/>
                <a:gd name="connsiteX41" fmla="*/ 1002436 w 1067599"/>
                <a:gd name="connsiteY41" fmla="*/ 2042160 h 2086308"/>
                <a:gd name="connsiteX42" fmla="*/ 1067599 w 1067599"/>
                <a:gd name="connsiteY42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33476 w 1067599"/>
                <a:gd name="connsiteY27" fmla="*/ 1473200 h 2086308"/>
                <a:gd name="connsiteX28" fmla="*/ 443636 w 1067599"/>
                <a:gd name="connsiteY28" fmla="*/ 1564640 h 2086308"/>
                <a:gd name="connsiteX29" fmla="*/ 484276 w 1067599"/>
                <a:gd name="connsiteY29" fmla="*/ 1574800 h 2086308"/>
                <a:gd name="connsiteX30" fmla="*/ 514756 w 1067599"/>
                <a:gd name="connsiteY30" fmla="*/ 1584960 h 2086308"/>
                <a:gd name="connsiteX31" fmla="*/ 524916 w 1067599"/>
                <a:gd name="connsiteY31" fmla="*/ 1645920 h 2086308"/>
                <a:gd name="connsiteX32" fmla="*/ 555396 w 1067599"/>
                <a:gd name="connsiteY32" fmla="*/ 1656080 h 2086308"/>
                <a:gd name="connsiteX33" fmla="*/ 418881 w 1067599"/>
                <a:gd name="connsiteY33" fmla="*/ 1639069 h 2086308"/>
                <a:gd name="connsiteX34" fmla="*/ 482124 w 1067599"/>
                <a:gd name="connsiteY34" fmla="*/ 1751723 h 2086308"/>
                <a:gd name="connsiteX35" fmla="*/ 560260 w 1067599"/>
                <a:gd name="connsiteY35" fmla="*/ 1767840 h 2086308"/>
                <a:gd name="connsiteX36" fmla="*/ 585313 w 1067599"/>
                <a:gd name="connsiteY36" fmla="*/ 1854912 h 2086308"/>
                <a:gd name="connsiteX37" fmla="*/ 678342 w 1067599"/>
                <a:gd name="connsiteY37" fmla="*/ 1897305 h 2086308"/>
                <a:gd name="connsiteX38" fmla="*/ 819026 w 1067599"/>
                <a:gd name="connsiteY38" fmla="*/ 1935497 h 2086308"/>
                <a:gd name="connsiteX39" fmla="*/ 924829 w 1067599"/>
                <a:gd name="connsiteY39" fmla="*/ 1975773 h 2086308"/>
                <a:gd name="connsiteX40" fmla="*/ 1002436 w 1067599"/>
                <a:gd name="connsiteY40" fmla="*/ 2042160 h 2086308"/>
                <a:gd name="connsiteX41" fmla="*/ 1067599 w 1067599"/>
                <a:gd name="connsiteY41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33476 w 1067599"/>
                <a:gd name="connsiteY27" fmla="*/ 1473200 h 2086308"/>
                <a:gd name="connsiteX28" fmla="*/ 443636 w 1067599"/>
                <a:gd name="connsiteY28" fmla="*/ 1564640 h 2086308"/>
                <a:gd name="connsiteX29" fmla="*/ 484276 w 1067599"/>
                <a:gd name="connsiteY29" fmla="*/ 1574800 h 2086308"/>
                <a:gd name="connsiteX30" fmla="*/ 514756 w 1067599"/>
                <a:gd name="connsiteY30" fmla="*/ 1584960 h 2086308"/>
                <a:gd name="connsiteX31" fmla="*/ 524916 w 1067599"/>
                <a:gd name="connsiteY31" fmla="*/ 1645920 h 2086308"/>
                <a:gd name="connsiteX32" fmla="*/ 418881 w 1067599"/>
                <a:gd name="connsiteY32" fmla="*/ 1639069 h 2086308"/>
                <a:gd name="connsiteX33" fmla="*/ 482124 w 1067599"/>
                <a:gd name="connsiteY33" fmla="*/ 1751723 h 2086308"/>
                <a:gd name="connsiteX34" fmla="*/ 560260 w 1067599"/>
                <a:gd name="connsiteY34" fmla="*/ 1767840 h 2086308"/>
                <a:gd name="connsiteX35" fmla="*/ 585313 w 1067599"/>
                <a:gd name="connsiteY35" fmla="*/ 1854912 h 2086308"/>
                <a:gd name="connsiteX36" fmla="*/ 678342 w 1067599"/>
                <a:gd name="connsiteY36" fmla="*/ 1897305 h 2086308"/>
                <a:gd name="connsiteX37" fmla="*/ 819026 w 1067599"/>
                <a:gd name="connsiteY37" fmla="*/ 1935497 h 2086308"/>
                <a:gd name="connsiteX38" fmla="*/ 924829 w 1067599"/>
                <a:gd name="connsiteY38" fmla="*/ 1975773 h 2086308"/>
                <a:gd name="connsiteX39" fmla="*/ 1002436 w 1067599"/>
                <a:gd name="connsiteY39" fmla="*/ 2042160 h 2086308"/>
                <a:gd name="connsiteX40" fmla="*/ 1067599 w 1067599"/>
                <a:gd name="connsiteY40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33476 w 1067599"/>
                <a:gd name="connsiteY27" fmla="*/ 1473200 h 2086308"/>
                <a:gd name="connsiteX28" fmla="*/ 443636 w 1067599"/>
                <a:gd name="connsiteY28" fmla="*/ 1564640 h 2086308"/>
                <a:gd name="connsiteX29" fmla="*/ 484276 w 1067599"/>
                <a:gd name="connsiteY29" fmla="*/ 1574800 h 2086308"/>
                <a:gd name="connsiteX30" fmla="*/ 514756 w 1067599"/>
                <a:gd name="connsiteY30" fmla="*/ 1584960 h 2086308"/>
                <a:gd name="connsiteX31" fmla="*/ 418881 w 1067599"/>
                <a:gd name="connsiteY31" fmla="*/ 1639069 h 2086308"/>
                <a:gd name="connsiteX32" fmla="*/ 482124 w 1067599"/>
                <a:gd name="connsiteY32" fmla="*/ 1751723 h 2086308"/>
                <a:gd name="connsiteX33" fmla="*/ 560260 w 1067599"/>
                <a:gd name="connsiteY33" fmla="*/ 1767840 h 2086308"/>
                <a:gd name="connsiteX34" fmla="*/ 585313 w 1067599"/>
                <a:gd name="connsiteY34" fmla="*/ 1854912 h 2086308"/>
                <a:gd name="connsiteX35" fmla="*/ 678342 w 1067599"/>
                <a:gd name="connsiteY35" fmla="*/ 1897305 h 2086308"/>
                <a:gd name="connsiteX36" fmla="*/ 819026 w 1067599"/>
                <a:gd name="connsiteY36" fmla="*/ 1935497 h 2086308"/>
                <a:gd name="connsiteX37" fmla="*/ 924829 w 1067599"/>
                <a:gd name="connsiteY37" fmla="*/ 1975773 h 2086308"/>
                <a:gd name="connsiteX38" fmla="*/ 1002436 w 1067599"/>
                <a:gd name="connsiteY38" fmla="*/ 2042160 h 2086308"/>
                <a:gd name="connsiteX39" fmla="*/ 1067599 w 1067599"/>
                <a:gd name="connsiteY39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33476 w 1067599"/>
                <a:gd name="connsiteY27" fmla="*/ 1473200 h 2086308"/>
                <a:gd name="connsiteX28" fmla="*/ 443636 w 1067599"/>
                <a:gd name="connsiteY28" fmla="*/ 1564640 h 2086308"/>
                <a:gd name="connsiteX29" fmla="*/ 484276 w 1067599"/>
                <a:gd name="connsiteY29" fmla="*/ 1574800 h 2086308"/>
                <a:gd name="connsiteX30" fmla="*/ 418881 w 1067599"/>
                <a:gd name="connsiteY30" fmla="*/ 1639069 h 2086308"/>
                <a:gd name="connsiteX31" fmla="*/ 482124 w 1067599"/>
                <a:gd name="connsiteY31" fmla="*/ 1751723 h 2086308"/>
                <a:gd name="connsiteX32" fmla="*/ 560260 w 1067599"/>
                <a:gd name="connsiteY32" fmla="*/ 1767840 h 2086308"/>
                <a:gd name="connsiteX33" fmla="*/ 585313 w 1067599"/>
                <a:gd name="connsiteY33" fmla="*/ 1854912 h 2086308"/>
                <a:gd name="connsiteX34" fmla="*/ 678342 w 1067599"/>
                <a:gd name="connsiteY34" fmla="*/ 1897305 h 2086308"/>
                <a:gd name="connsiteX35" fmla="*/ 819026 w 1067599"/>
                <a:gd name="connsiteY35" fmla="*/ 1935497 h 2086308"/>
                <a:gd name="connsiteX36" fmla="*/ 924829 w 1067599"/>
                <a:gd name="connsiteY36" fmla="*/ 1975773 h 2086308"/>
                <a:gd name="connsiteX37" fmla="*/ 1002436 w 1067599"/>
                <a:gd name="connsiteY37" fmla="*/ 2042160 h 2086308"/>
                <a:gd name="connsiteX38" fmla="*/ 1067599 w 1067599"/>
                <a:gd name="connsiteY38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33476 w 1067599"/>
                <a:gd name="connsiteY27" fmla="*/ 1473200 h 2086308"/>
                <a:gd name="connsiteX28" fmla="*/ 443636 w 1067599"/>
                <a:gd name="connsiteY28" fmla="*/ 1564640 h 2086308"/>
                <a:gd name="connsiteX29" fmla="*/ 418881 w 1067599"/>
                <a:gd name="connsiteY29" fmla="*/ 1639069 h 2086308"/>
                <a:gd name="connsiteX30" fmla="*/ 482124 w 1067599"/>
                <a:gd name="connsiteY30" fmla="*/ 1751723 h 2086308"/>
                <a:gd name="connsiteX31" fmla="*/ 560260 w 1067599"/>
                <a:gd name="connsiteY31" fmla="*/ 1767840 h 2086308"/>
                <a:gd name="connsiteX32" fmla="*/ 585313 w 1067599"/>
                <a:gd name="connsiteY32" fmla="*/ 1854912 h 2086308"/>
                <a:gd name="connsiteX33" fmla="*/ 678342 w 1067599"/>
                <a:gd name="connsiteY33" fmla="*/ 1897305 h 2086308"/>
                <a:gd name="connsiteX34" fmla="*/ 819026 w 1067599"/>
                <a:gd name="connsiteY34" fmla="*/ 1935497 h 2086308"/>
                <a:gd name="connsiteX35" fmla="*/ 924829 w 1067599"/>
                <a:gd name="connsiteY35" fmla="*/ 1975773 h 2086308"/>
                <a:gd name="connsiteX36" fmla="*/ 1002436 w 1067599"/>
                <a:gd name="connsiteY36" fmla="*/ 2042160 h 2086308"/>
                <a:gd name="connsiteX37" fmla="*/ 1067599 w 1067599"/>
                <a:gd name="connsiteY37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33476 w 1067599"/>
                <a:gd name="connsiteY27" fmla="*/ 1473200 h 2086308"/>
                <a:gd name="connsiteX28" fmla="*/ 422786 w 1067599"/>
                <a:gd name="connsiteY28" fmla="*/ 1564640 h 2086308"/>
                <a:gd name="connsiteX29" fmla="*/ 418881 w 1067599"/>
                <a:gd name="connsiteY29" fmla="*/ 1639069 h 2086308"/>
                <a:gd name="connsiteX30" fmla="*/ 482124 w 1067599"/>
                <a:gd name="connsiteY30" fmla="*/ 1751723 h 2086308"/>
                <a:gd name="connsiteX31" fmla="*/ 560260 w 1067599"/>
                <a:gd name="connsiteY31" fmla="*/ 1767840 h 2086308"/>
                <a:gd name="connsiteX32" fmla="*/ 585313 w 1067599"/>
                <a:gd name="connsiteY32" fmla="*/ 1854912 h 2086308"/>
                <a:gd name="connsiteX33" fmla="*/ 678342 w 1067599"/>
                <a:gd name="connsiteY33" fmla="*/ 1897305 h 2086308"/>
                <a:gd name="connsiteX34" fmla="*/ 819026 w 1067599"/>
                <a:gd name="connsiteY34" fmla="*/ 1935497 h 2086308"/>
                <a:gd name="connsiteX35" fmla="*/ 924829 w 1067599"/>
                <a:gd name="connsiteY35" fmla="*/ 1975773 h 2086308"/>
                <a:gd name="connsiteX36" fmla="*/ 1002436 w 1067599"/>
                <a:gd name="connsiteY36" fmla="*/ 2042160 h 2086308"/>
                <a:gd name="connsiteX37" fmla="*/ 1067599 w 1067599"/>
                <a:gd name="connsiteY37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2996 w 1067599"/>
                <a:gd name="connsiteY26" fmla="*/ 1452880 h 2086308"/>
                <a:gd name="connsiteX27" fmla="*/ 400713 w 1067599"/>
                <a:gd name="connsiteY27" fmla="*/ 1497028 h 2086308"/>
                <a:gd name="connsiteX28" fmla="*/ 422786 w 1067599"/>
                <a:gd name="connsiteY28" fmla="*/ 1564640 h 2086308"/>
                <a:gd name="connsiteX29" fmla="*/ 418881 w 1067599"/>
                <a:gd name="connsiteY29" fmla="*/ 1639069 h 2086308"/>
                <a:gd name="connsiteX30" fmla="*/ 482124 w 1067599"/>
                <a:gd name="connsiteY30" fmla="*/ 1751723 h 2086308"/>
                <a:gd name="connsiteX31" fmla="*/ 560260 w 1067599"/>
                <a:gd name="connsiteY31" fmla="*/ 1767840 h 2086308"/>
                <a:gd name="connsiteX32" fmla="*/ 585313 w 1067599"/>
                <a:gd name="connsiteY32" fmla="*/ 1854912 h 2086308"/>
                <a:gd name="connsiteX33" fmla="*/ 678342 w 1067599"/>
                <a:gd name="connsiteY33" fmla="*/ 1897305 h 2086308"/>
                <a:gd name="connsiteX34" fmla="*/ 819026 w 1067599"/>
                <a:gd name="connsiteY34" fmla="*/ 1935497 h 2086308"/>
                <a:gd name="connsiteX35" fmla="*/ 924829 w 1067599"/>
                <a:gd name="connsiteY35" fmla="*/ 1975773 h 2086308"/>
                <a:gd name="connsiteX36" fmla="*/ 1002436 w 1067599"/>
                <a:gd name="connsiteY36" fmla="*/ 2042160 h 2086308"/>
                <a:gd name="connsiteX37" fmla="*/ 1067599 w 1067599"/>
                <a:gd name="connsiteY37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92836 w 1067599"/>
                <a:gd name="connsiteY25" fmla="*/ 1422400 h 2086308"/>
                <a:gd name="connsiteX26" fmla="*/ 400713 w 1067599"/>
                <a:gd name="connsiteY26" fmla="*/ 1497028 h 2086308"/>
                <a:gd name="connsiteX27" fmla="*/ 422786 w 1067599"/>
                <a:gd name="connsiteY27" fmla="*/ 1564640 h 2086308"/>
                <a:gd name="connsiteX28" fmla="*/ 418881 w 1067599"/>
                <a:gd name="connsiteY28" fmla="*/ 1639069 h 2086308"/>
                <a:gd name="connsiteX29" fmla="*/ 482124 w 1067599"/>
                <a:gd name="connsiteY29" fmla="*/ 1751723 h 2086308"/>
                <a:gd name="connsiteX30" fmla="*/ 560260 w 1067599"/>
                <a:gd name="connsiteY30" fmla="*/ 1767840 h 2086308"/>
                <a:gd name="connsiteX31" fmla="*/ 585313 w 1067599"/>
                <a:gd name="connsiteY31" fmla="*/ 1854912 h 2086308"/>
                <a:gd name="connsiteX32" fmla="*/ 678342 w 1067599"/>
                <a:gd name="connsiteY32" fmla="*/ 1897305 h 2086308"/>
                <a:gd name="connsiteX33" fmla="*/ 819026 w 1067599"/>
                <a:gd name="connsiteY33" fmla="*/ 1935497 h 2086308"/>
                <a:gd name="connsiteX34" fmla="*/ 924829 w 1067599"/>
                <a:gd name="connsiteY34" fmla="*/ 1975773 h 2086308"/>
                <a:gd name="connsiteX35" fmla="*/ 1002436 w 1067599"/>
                <a:gd name="connsiteY35" fmla="*/ 2042160 h 2086308"/>
                <a:gd name="connsiteX36" fmla="*/ 1067599 w 1067599"/>
                <a:gd name="connsiteY36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331876 w 1067599"/>
                <a:gd name="connsiteY24" fmla="*/ 1402080 h 2086308"/>
                <a:gd name="connsiteX25" fmla="*/ 336244 w 1067599"/>
                <a:gd name="connsiteY25" fmla="*/ 1449206 h 2086308"/>
                <a:gd name="connsiteX26" fmla="*/ 400713 w 1067599"/>
                <a:gd name="connsiteY26" fmla="*/ 1497028 h 2086308"/>
                <a:gd name="connsiteX27" fmla="*/ 422786 w 1067599"/>
                <a:gd name="connsiteY27" fmla="*/ 1564640 h 2086308"/>
                <a:gd name="connsiteX28" fmla="*/ 418881 w 1067599"/>
                <a:gd name="connsiteY28" fmla="*/ 1639069 h 2086308"/>
                <a:gd name="connsiteX29" fmla="*/ 482124 w 1067599"/>
                <a:gd name="connsiteY29" fmla="*/ 1751723 h 2086308"/>
                <a:gd name="connsiteX30" fmla="*/ 560260 w 1067599"/>
                <a:gd name="connsiteY30" fmla="*/ 1767840 h 2086308"/>
                <a:gd name="connsiteX31" fmla="*/ 585313 w 1067599"/>
                <a:gd name="connsiteY31" fmla="*/ 1854912 h 2086308"/>
                <a:gd name="connsiteX32" fmla="*/ 678342 w 1067599"/>
                <a:gd name="connsiteY32" fmla="*/ 1897305 h 2086308"/>
                <a:gd name="connsiteX33" fmla="*/ 819026 w 1067599"/>
                <a:gd name="connsiteY33" fmla="*/ 1935497 h 2086308"/>
                <a:gd name="connsiteX34" fmla="*/ 924829 w 1067599"/>
                <a:gd name="connsiteY34" fmla="*/ 1975773 h 2086308"/>
                <a:gd name="connsiteX35" fmla="*/ 1002436 w 1067599"/>
                <a:gd name="connsiteY35" fmla="*/ 2042160 h 2086308"/>
                <a:gd name="connsiteX36" fmla="*/ 1067599 w 1067599"/>
                <a:gd name="connsiteY36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321716 w 1067599"/>
                <a:gd name="connsiteY23" fmla="*/ 1341120 h 2086308"/>
                <a:gd name="connsiteX24" fmla="*/ 266349 w 1067599"/>
                <a:gd name="connsiteY24" fmla="*/ 1393144 h 2086308"/>
                <a:gd name="connsiteX25" fmla="*/ 336244 w 1067599"/>
                <a:gd name="connsiteY25" fmla="*/ 1449206 h 2086308"/>
                <a:gd name="connsiteX26" fmla="*/ 400713 w 1067599"/>
                <a:gd name="connsiteY26" fmla="*/ 1497028 h 2086308"/>
                <a:gd name="connsiteX27" fmla="*/ 422786 w 1067599"/>
                <a:gd name="connsiteY27" fmla="*/ 1564640 h 2086308"/>
                <a:gd name="connsiteX28" fmla="*/ 418881 w 1067599"/>
                <a:gd name="connsiteY28" fmla="*/ 1639069 h 2086308"/>
                <a:gd name="connsiteX29" fmla="*/ 482124 w 1067599"/>
                <a:gd name="connsiteY29" fmla="*/ 1751723 h 2086308"/>
                <a:gd name="connsiteX30" fmla="*/ 560260 w 1067599"/>
                <a:gd name="connsiteY30" fmla="*/ 1767840 h 2086308"/>
                <a:gd name="connsiteX31" fmla="*/ 585313 w 1067599"/>
                <a:gd name="connsiteY31" fmla="*/ 1854912 h 2086308"/>
                <a:gd name="connsiteX32" fmla="*/ 678342 w 1067599"/>
                <a:gd name="connsiteY32" fmla="*/ 1897305 h 2086308"/>
                <a:gd name="connsiteX33" fmla="*/ 819026 w 1067599"/>
                <a:gd name="connsiteY33" fmla="*/ 1935497 h 2086308"/>
                <a:gd name="connsiteX34" fmla="*/ 924829 w 1067599"/>
                <a:gd name="connsiteY34" fmla="*/ 1975773 h 2086308"/>
                <a:gd name="connsiteX35" fmla="*/ 1002436 w 1067599"/>
                <a:gd name="connsiteY35" fmla="*/ 2042160 h 2086308"/>
                <a:gd name="connsiteX36" fmla="*/ 1067599 w 1067599"/>
                <a:gd name="connsiteY36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0756 w 1067599"/>
                <a:gd name="connsiteY22" fmla="*/ 1310640 h 2086308"/>
                <a:gd name="connsiteX23" fmla="*/ 266349 w 1067599"/>
                <a:gd name="connsiteY23" fmla="*/ 1393144 h 2086308"/>
                <a:gd name="connsiteX24" fmla="*/ 336244 w 1067599"/>
                <a:gd name="connsiteY24" fmla="*/ 1449206 h 2086308"/>
                <a:gd name="connsiteX25" fmla="*/ 400713 w 1067599"/>
                <a:gd name="connsiteY25" fmla="*/ 1497028 h 2086308"/>
                <a:gd name="connsiteX26" fmla="*/ 422786 w 1067599"/>
                <a:gd name="connsiteY26" fmla="*/ 1564640 h 2086308"/>
                <a:gd name="connsiteX27" fmla="*/ 418881 w 1067599"/>
                <a:gd name="connsiteY27" fmla="*/ 1639069 h 2086308"/>
                <a:gd name="connsiteX28" fmla="*/ 482124 w 1067599"/>
                <a:gd name="connsiteY28" fmla="*/ 1751723 h 2086308"/>
                <a:gd name="connsiteX29" fmla="*/ 560260 w 1067599"/>
                <a:gd name="connsiteY29" fmla="*/ 1767840 h 2086308"/>
                <a:gd name="connsiteX30" fmla="*/ 585313 w 1067599"/>
                <a:gd name="connsiteY30" fmla="*/ 1854912 h 2086308"/>
                <a:gd name="connsiteX31" fmla="*/ 678342 w 1067599"/>
                <a:gd name="connsiteY31" fmla="*/ 1897305 h 2086308"/>
                <a:gd name="connsiteX32" fmla="*/ 819026 w 1067599"/>
                <a:gd name="connsiteY32" fmla="*/ 1935497 h 2086308"/>
                <a:gd name="connsiteX33" fmla="*/ 924829 w 1067599"/>
                <a:gd name="connsiteY33" fmla="*/ 1975773 h 2086308"/>
                <a:gd name="connsiteX34" fmla="*/ 1002436 w 1067599"/>
                <a:gd name="connsiteY34" fmla="*/ 2042160 h 2086308"/>
                <a:gd name="connsiteX35" fmla="*/ 1067599 w 1067599"/>
                <a:gd name="connsiteY35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240436 w 1067599"/>
                <a:gd name="connsiteY21" fmla="*/ 1280160 h 2086308"/>
                <a:gd name="connsiteX22" fmla="*/ 266349 w 1067599"/>
                <a:gd name="connsiteY22" fmla="*/ 1393144 h 2086308"/>
                <a:gd name="connsiteX23" fmla="*/ 336244 w 1067599"/>
                <a:gd name="connsiteY23" fmla="*/ 1449206 h 2086308"/>
                <a:gd name="connsiteX24" fmla="*/ 400713 w 1067599"/>
                <a:gd name="connsiteY24" fmla="*/ 1497028 h 2086308"/>
                <a:gd name="connsiteX25" fmla="*/ 422786 w 1067599"/>
                <a:gd name="connsiteY25" fmla="*/ 1564640 h 2086308"/>
                <a:gd name="connsiteX26" fmla="*/ 418881 w 1067599"/>
                <a:gd name="connsiteY26" fmla="*/ 1639069 h 2086308"/>
                <a:gd name="connsiteX27" fmla="*/ 482124 w 1067599"/>
                <a:gd name="connsiteY27" fmla="*/ 1751723 h 2086308"/>
                <a:gd name="connsiteX28" fmla="*/ 560260 w 1067599"/>
                <a:gd name="connsiteY28" fmla="*/ 1767840 h 2086308"/>
                <a:gd name="connsiteX29" fmla="*/ 585313 w 1067599"/>
                <a:gd name="connsiteY29" fmla="*/ 1854912 h 2086308"/>
                <a:gd name="connsiteX30" fmla="*/ 678342 w 1067599"/>
                <a:gd name="connsiteY30" fmla="*/ 1897305 h 2086308"/>
                <a:gd name="connsiteX31" fmla="*/ 819026 w 1067599"/>
                <a:gd name="connsiteY31" fmla="*/ 1935497 h 2086308"/>
                <a:gd name="connsiteX32" fmla="*/ 924829 w 1067599"/>
                <a:gd name="connsiteY32" fmla="*/ 1975773 h 2086308"/>
                <a:gd name="connsiteX33" fmla="*/ 1002436 w 1067599"/>
                <a:gd name="connsiteY33" fmla="*/ 2042160 h 2086308"/>
                <a:gd name="connsiteX34" fmla="*/ 1067599 w 1067599"/>
                <a:gd name="connsiteY34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230276 w 1067599"/>
                <a:gd name="connsiteY20" fmla="*/ 1249680 h 2086308"/>
                <a:gd name="connsiteX21" fmla="*/ 192780 w 1067599"/>
                <a:gd name="connsiteY21" fmla="*/ 1306966 h 2086308"/>
                <a:gd name="connsiteX22" fmla="*/ 266349 w 1067599"/>
                <a:gd name="connsiteY22" fmla="*/ 1393144 h 2086308"/>
                <a:gd name="connsiteX23" fmla="*/ 336244 w 1067599"/>
                <a:gd name="connsiteY23" fmla="*/ 1449206 h 2086308"/>
                <a:gd name="connsiteX24" fmla="*/ 400713 w 1067599"/>
                <a:gd name="connsiteY24" fmla="*/ 1497028 h 2086308"/>
                <a:gd name="connsiteX25" fmla="*/ 422786 w 1067599"/>
                <a:gd name="connsiteY25" fmla="*/ 1564640 h 2086308"/>
                <a:gd name="connsiteX26" fmla="*/ 418881 w 1067599"/>
                <a:gd name="connsiteY26" fmla="*/ 1639069 h 2086308"/>
                <a:gd name="connsiteX27" fmla="*/ 482124 w 1067599"/>
                <a:gd name="connsiteY27" fmla="*/ 1751723 h 2086308"/>
                <a:gd name="connsiteX28" fmla="*/ 560260 w 1067599"/>
                <a:gd name="connsiteY28" fmla="*/ 1767840 h 2086308"/>
                <a:gd name="connsiteX29" fmla="*/ 585313 w 1067599"/>
                <a:gd name="connsiteY29" fmla="*/ 1854912 h 2086308"/>
                <a:gd name="connsiteX30" fmla="*/ 678342 w 1067599"/>
                <a:gd name="connsiteY30" fmla="*/ 1897305 h 2086308"/>
                <a:gd name="connsiteX31" fmla="*/ 819026 w 1067599"/>
                <a:gd name="connsiteY31" fmla="*/ 1935497 h 2086308"/>
                <a:gd name="connsiteX32" fmla="*/ 924829 w 1067599"/>
                <a:gd name="connsiteY32" fmla="*/ 1975773 h 2086308"/>
                <a:gd name="connsiteX33" fmla="*/ 1002436 w 1067599"/>
                <a:gd name="connsiteY33" fmla="*/ 2042160 h 2086308"/>
                <a:gd name="connsiteX34" fmla="*/ 1067599 w 1067599"/>
                <a:gd name="connsiteY34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99796 w 1067599"/>
                <a:gd name="connsiteY19" fmla="*/ 1229360 h 2086308"/>
                <a:gd name="connsiteX20" fmla="*/ 192780 w 1067599"/>
                <a:gd name="connsiteY20" fmla="*/ 1306966 h 2086308"/>
                <a:gd name="connsiteX21" fmla="*/ 266349 w 1067599"/>
                <a:gd name="connsiteY21" fmla="*/ 1393144 h 2086308"/>
                <a:gd name="connsiteX22" fmla="*/ 336244 w 1067599"/>
                <a:gd name="connsiteY22" fmla="*/ 1449206 h 2086308"/>
                <a:gd name="connsiteX23" fmla="*/ 400713 w 1067599"/>
                <a:gd name="connsiteY23" fmla="*/ 1497028 h 2086308"/>
                <a:gd name="connsiteX24" fmla="*/ 422786 w 1067599"/>
                <a:gd name="connsiteY24" fmla="*/ 1564640 h 2086308"/>
                <a:gd name="connsiteX25" fmla="*/ 418881 w 1067599"/>
                <a:gd name="connsiteY25" fmla="*/ 1639069 h 2086308"/>
                <a:gd name="connsiteX26" fmla="*/ 482124 w 1067599"/>
                <a:gd name="connsiteY26" fmla="*/ 1751723 h 2086308"/>
                <a:gd name="connsiteX27" fmla="*/ 560260 w 1067599"/>
                <a:gd name="connsiteY27" fmla="*/ 1767840 h 2086308"/>
                <a:gd name="connsiteX28" fmla="*/ 585313 w 1067599"/>
                <a:gd name="connsiteY28" fmla="*/ 1854912 h 2086308"/>
                <a:gd name="connsiteX29" fmla="*/ 678342 w 1067599"/>
                <a:gd name="connsiteY29" fmla="*/ 1897305 h 2086308"/>
                <a:gd name="connsiteX30" fmla="*/ 819026 w 1067599"/>
                <a:gd name="connsiteY30" fmla="*/ 1935497 h 2086308"/>
                <a:gd name="connsiteX31" fmla="*/ 924829 w 1067599"/>
                <a:gd name="connsiteY31" fmla="*/ 1975773 h 2086308"/>
                <a:gd name="connsiteX32" fmla="*/ 1002436 w 1067599"/>
                <a:gd name="connsiteY32" fmla="*/ 2042160 h 2086308"/>
                <a:gd name="connsiteX33" fmla="*/ 1067599 w 1067599"/>
                <a:gd name="connsiteY33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89636 w 1067599"/>
                <a:gd name="connsiteY18" fmla="*/ 1137920 h 2086308"/>
                <a:gd name="connsiteX19" fmla="*/ 143204 w 1067599"/>
                <a:gd name="connsiteY19" fmla="*/ 1229360 h 2086308"/>
                <a:gd name="connsiteX20" fmla="*/ 192780 w 1067599"/>
                <a:gd name="connsiteY20" fmla="*/ 1306966 h 2086308"/>
                <a:gd name="connsiteX21" fmla="*/ 266349 w 1067599"/>
                <a:gd name="connsiteY21" fmla="*/ 1393144 h 2086308"/>
                <a:gd name="connsiteX22" fmla="*/ 336244 w 1067599"/>
                <a:gd name="connsiteY22" fmla="*/ 1449206 h 2086308"/>
                <a:gd name="connsiteX23" fmla="*/ 400713 w 1067599"/>
                <a:gd name="connsiteY23" fmla="*/ 1497028 h 2086308"/>
                <a:gd name="connsiteX24" fmla="*/ 422786 w 1067599"/>
                <a:gd name="connsiteY24" fmla="*/ 1564640 h 2086308"/>
                <a:gd name="connsiteX25" fmla="*/ 418881 w 1067599"/>
                <a:gd name="connsiteY25" fmla="*/ 1639069 h 2086308"/>
                <a:gd name="connsiteX26" fmla="*/ 482124 w 1067599"/>
                <a:gd name="connsiteY26" fmla="*/ 1751723 h 2086308"/>
                <a:gd name="connsiteX27" fmla="*/ 560260 w 1067599"/>
                <a:gd name="connsiteY27" fmla="*/ 1767840 h 2086308"/>
                <a:gd name="connsiteX28" fmla="*/ 585313 w 1067599"/>
                <a:gd name="connsiteY28" fmla="*/ 1854912 h 2086308"/>
                <a:gd name="connsiteX29" fmla="*/ 678342 w 1067599"/>
                <a:gd name="connsiteY29" fmla="*/ 1897305 h 2086308"/>
                <a:gd name="connsiteX30" fmla="*/ 819026 w 1067599"/>
                <a:gd name="connsiteY30" fmla="*/ 1935497 h 2086308"/>
                <a:gd name="connsiteX31" fmla="*/ 924829 w 1067599"/>
                <a:gd name="connsiteY31" fmla="*/ 1975773 h 2086308"/>
                <a:gd name="connsiteX32" fmla="*/ 1002436 w 1067599"/>
                <a:gd name="connsiteY32" fmla="*/ 2042160 h 2086308"/>
                <a:gd name="connsiteX33" fmla="*/ 1067599 w 1067599"/>
                <a:gd name="connsiteY33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59156 w 1067599"/>
                <a:gd name="connsiteY17" fmla="*/ 1117600 h 2086308"/>
                <a:gd name="connsiteX18" fmla="*/ 106238 w 1067599"/>
                <a:gd name="connsiteY18" fmla="*/ 1140898 h 2086308"/>
                <a:gd name="connsiteX19" fmla="*/ 143204 w 1067599"/>
                <a:gd name="connsiteY19" fmla="*/ 1229360 h 2086308"/>
                <a:gd name="connsiteX20" fmla="*/ 192780 w 1067599"/>
                <a:gd name="connsiteY20" fmla="*/ 1306966 h 2086308"/>
                <a:gd name="connsiteX21" fmla="*/ 266349 w 1067599"/>
                <a:gd name="connsiteY21" fmla="*/ 1393144 h 2086308"/>
                <a:gd name="connsiteX22" fmla="*/ 336244 w 1067599"/>
                <a:gd name="connsiteY22" fmla="*/ 1449206 h 2086308"/>
                <a:gd name="connsiteX23" fmla="*/ 400713 w 1067599"/>
                <a:gd name="connsiteY23" fmla="*/ 1497028 h 2086308"/>
                <a:gd name="connsiteX24" fmla="*/ 422786 w 1067599"/>
                <a:gd name="connsiteY24" fmla="*/ 1564640 h 2086308"/>
                <a:gd name="connsiteX25" fmla="*/ 418881 w 1067599"/>
                <a:gd name="connsiteY25" fmla="*/ 1639069 h 2086308"/>
                <a:gd name="connsiteX26" fmla="*/ 482124 w 1067599"/>
                <a:gd name="connsiteY26" fmla="*/ 1751723 h 2086308"/>
                <a:gd name="connsiteX27" fmla="*/ 560260 w 1067599"/>
                <a:gd name="connsiteY27" fmla="*/ 1767840 h 2086308"/>
                <a:gd name="connsiteX28" fmla="*/ 585313 w 1067599"/>
                <a:gd name="connsiteY28" fmla="*/ 1854912 h 2086308"/>
                <a:gd name="connsiteX29" fmla="*/ 678342 w 1067599"/>
                <a:gd name="connsiteY29" fmla="*/ 1897305 h 2086308"/>
                <a:gd name="connsiteX30" fmla="*/ 819026 w 1067599"/>
                <a:gd name="connsiteY30" fmla="*/ 1935497 h 2086308"/>
                <a:gd name="connsiteX31" fmla="*/ 924829 w 1067599"/>
                <a:gd name="connsiteY31" fmla="*/ 1975773 h 2086308"/>
                <a:gd name="connsiteX32" fmla="*/ 1002436 w 1067599"/>
                <a:gd name="connsiteY32" fmla="*/ 2042160 h 2086308"/>
                <a:gd name="connsiteX33" fmla="*/ 1067599 w 1067599"/>
                <a:gd name="connsiteY33" fmla="*/ 2086308 h 2086308"/>
                <a:gd name="connsiteX0" fmla="*/ 321716 w 1067599"/>
                <a:gd name="connsiteY0" fmla="*/ 0 h 2086308"/>
                <a:gd name="connsiteX1" fmla="*/ 311556 w 1067599"/>
                <a:gd name="connsiteY1" fmla="*/ 30480 h 2086308"/>
                <a:gd name="connsiteX2" fmla="*/ 270916 w 1067599"/>
                <a:gd name="connsiteY2" fmla="*/ 91440 h 2086308"/>
                <a:gd name="connsiteX3" fmla="*/ 240436 w 1067599"/>
                <a:gd name="connsiteY3" fmla="*/ 152400 h 2086308"/>
                <a:gd name="connsiteX4" fmla="*/ 230276 w 1067599"/>
                <a:gd name="connsiteY4" fmla="*/ 203200 h 2086308"/>
                <a:gd name="connsiteX5" fmla="*/ 199796 w 1067599"/>
                <a:gd name="connsiteY5" fmla="*/ 213360 h 2086308"/>
                <a:gd name="connsiteX6" fmla="*/ 189636 w 1067599"/>
                <a:gd name="connsiteY6" fmla="*/ 254000 h 2086308"/>
                <a:gd name="connsiteX7" fmla="*/ 169316 w 1067599"/>
                <a:gd name="connsiteY7" fmla="*/ 314960 h 2086308"/>
                <a:gd name="connsiteX8" fmla="*/ 128676 w 1067599"/>
                <a:gd name="connsiteY8" fmla="*/ 375920 h 2086308"/>
                <a:gd name="connsiteX9" fmla="*/ 138836 w 1067599"/>
                <a:gd name="connsiteY9" fmla="*/ 447040 h 2086308"/>
                <a:gd name="connsiteX10" fmla="*/ 148996 w 1067599"/>
                <a:gd name="connsiteY10" fmla="*/ 477520 h 2086308"/>
                <a:gd name="connsiteX11" fmla="*/ 108356 w 1067599"/>
                <a:gd name="connsiteY11" fmla="*/ 538480 h 2086308"/>
                <a:gd name="connsiteX12" fmla="*/ 88036 w 1067599"/>
                <a:gd name="connsiteY12" fmla="*/ 568960 h 2086308"/>
                <a:gd name="connsiteX13" fmla="*/ 77876 w 1067599"/>
                <a:gd name="connsiteY13" fmla="*/ 619760 h 2086308"/>
                <a:gd name="connsiteX14" fmla="*/ 77876 w 1067599"/>
                <a:gd name="connsiteY14" fmla="*/ 680720 h 2086308"/>
                <a:gd name="connsiteX15" fmla="*/ 108356 w 1067599"/>
                <a:gd name="connsiteY15" fmla="*/ 701040 h 2086308"/>
                <a:gd name="connsiteX16" fmla="*/ 128676 w 1067599"/>
                <a:gd name="connsiteY16" fmla="*/ 1107440 h 2086308"/>
                <a:gd name="connsiteX17" fmla="*/ 106238 w 1067599"/>
                <a:gd name="connsiteY17" fmla="*/ 1140898 h 2086308"/>
                <a:gd name="connsiteX18" fmla="*/ 143204 w 1067599"/>
                <a:gd name="connsiteY18" fmla="*/ 1229360 h 2086308"/>
                <a:gd name="connsiteX19" fmla="*/ 192780 w 1067599"/>
                <a:gd name="connsiteY19" fmla="*/ 1306966 h 2086308"/>
                <a:gd name="connsiteX20" fmla="*/ 266349 w 1067599"/>
                <a:gd name="connsiteY20" fmla="*/ 1393144 h 2086308"/>
                <a:gd name="connsiteX21" fmla="*/ 336244 w 1067599"/>
                <a:gd name="connsiteY21" fmla="*/ 1449206 h 2086308"/>
                <a:gd name="connsiteX22" fmla="*/ 400713 w 1067599"/>
                <a:gd name="connsiteY22" fmla="*/ 1497028 h 2086308"/>
                <a:gd name="connsiteX23" fmla="*/ 422786 w 1067599"/>
                <a:gd name="connsiteY23" fmla="*/ 1564640 h 2086308"/>
                <a:gd name="connsiteX24" fmla="*/ 418881 w 1067599"/>
                <a:gd name="connsiteY24" fmla="*/ 1639069 h 2086308"/>
                <a:gd name="connsiteX25" fmla="*/ 482124 w 1067599"/>
                <a:gd name="connsiteY25" fmla="*/ 1751723 h 2086308"/>
                <a:gd name="connsiteX26" fmla="*/ 560260 w 1067599"/>
                <a:gd name="connsiteY26" fmla="*/ 1767840 h 2086308"/>
                <a:gd name="connsiteX27" fmla="*/ 585313 w 1067599"/>
                <a:gd name="connsiteY27" fmla="*/ 1854912 h 2086308"/>
                <a:gd name="connsiteX28" fmla="*/ 678342 w 1067599"/>
                <a:gd name="connsiteY28" fmla="*/ 1897305 h 2086308"/>
                <a:gd name="connsiteX29" fmla="*/ 819026 w 1067599"/>
                <a:gd name="connsiteY29" fmla="*/ 1935497 h 2086308"/>
                <a:gd name="connsiteX30" fmla="*/ 924829 w 1067599"/>
                <a:gd name="connsiteY30" fmla="*/ 1975773 h 2086308"/>
                <a:gd name="connsiteX31" fmla="*/ 1002436 w 1067599"/>
                <a:gd name="connsiteY31" fmla="*/ 2042160 h 2086308"/>
                <a:gd name="connsiteX32" fmla="*/ 1067599 w 1067599"/>
                <a:gd name="connsiteY32" fmla="*/ 2086308 h 2086308"/>
                <a:gd name="connsiteX0" fmla="*/ 324694 w 1070577"/>
                <a:gd name="connsiteY0" fmla="*/ 0 h 2086308"/>
                <a:gd name="connsiteX1" fmla="*/ 314534 w 1070577"/>
                <a:gd name="connsiteY1" fmla="*/ 30480 h 2086308"/>
                <a:gd name="connsiteX2" fmla="*/ 273894 w 1070577"/>
                <a:gd name="connsiteY2" fmla="*/ 91440 h 2086308"/>
                <a:gd name="connsiteX3" fmla="*/ 243414 w 1070577"/>
                <a:gd name="connsiteY3" fmla="*/ 152400 h 2086308"/>
                <a:gd name="connsiteX4" fmla="*/ 233254 w 1070577"/>
                <a:gd name="connsiteY4" fmla="*/ 203200 h 2086308"/>
                <a:gd name="connsiteX5" fmla="*/ 202774 w 1070577"/>
                <a:gd name="connsiteY5" fmla="*/ 213360 h 2086308"/>
                <a:gd name="connsiteX6" fmla="*/ 192614 w 1070577"/>
                <a:gd name="connsiteY6" fmla="*/ 254000 h 2086308"/>
                <a:gd name="connsiteX7" fmla="*/ 172294 w 1070577"/>
                <a:gd name="connsiteY7" fmla="*/ 314960 h 2086308"/>
                <a:gd name="connsiteX8" fmla="*/ 131654 w 1070577"/>
                <a:gd name="connsiteY8" fmla="*/ 375920 h 2086308"/>
                <a:gd name="connsiteX9" fmla="*/ 141814 w 1070577"/>
                <a:gd name="connsiteY9" fmla="*/ 447040 h 2086308"/>
                <a:gd name="connsiteX10" fmla="*/ 151974 w 1070577"/>
                <a:gd name="connsiteY10" fmla="*/ 477520 h 2086308"/>
                <a:gd name="connsiteX11" fmla="*/ 111334 w 1070577"/>
                <a:gd name="connsiteY11" fmla="*/ 538480 h 2086308"/>
                <a:gd name="connsiteX12" fmla="*/ 91014 w 1070577"/>
                <a:gd name="connsiteY12" fmla="*/ 568960 h 2086308"/>
                <a:gd name="connsiteX13" fmla="*/ 80854 w 1070577"/>
                <a:gd name="connsiteY13" fmla="*/ 619760 h 2086308"/>
                <a:gd name="connsiteX14" fmla="*/ 80854 w 1070577"/>
                <a:gd name="connsiteY14" fmla="*/ 680720 h 2086308"/>
                <a:gd name="connsiteX15" fmla="*/ 111334 w 1070577"/>
                <a:gd name="connsiteY15" fmla="*/ 701040 h 2086308"/>
                <a:gd name="connsiteX16" fmla="*/ 128676 w 1070577"/>
                <a:gd name="connsiteY16" fmla="*/ 1035956 h 2086308"/>
                <a:gd name="connsiteX17" fmla="*/ 109216 w 1070577"/>
                <a:gd name="connsiteY17" fmla="*/ 1140898 h 2086308"/>
                <a:gd name="connsiteX18" fmla="*/ 146182 w 1070577"/>
                <a:gd name="connsiteY18" fmla="*/ 1229360 h 2086308"/>
                <a:gd name="connsiteX19" fmla="*/ 195758 w 1070577"/>
                <a:gd name="connsiteY19" fmla="*/ 1306966 h 2086308"/>
                <a:gd name="connsiteX20" fmla="*/ 269327 w 1070577"/>
                <a:gd name="connsiteY20" fmla="*/ 1393144 h 2086308"/>
                <a:gd name="connsiteX21" fmla="*/ 339222 w 1070577"/>
                <a:gd name="connsiteY21" fmla="*/ 1449206 h 2086308"/>
                <a:gd name="connsiteX22" fmla="*/ 403691 w 1070577"/>
                <a:gd name="connsiteY22" fmla="*/ 1497028 h 2086308"/>
                <a:gd name="connsiteX23" fmla="*/ 425764 w 1070577"/>
                <a:gd name="connsiteY23" fmla="*/ 1564640 h 2086308"/>
                <a:gd name="connsiteX24" fmla="*/ 421859 w 1070577"/>
                <a:gd name="connsiteY24" fmla="*/ 1639069 h 2086308"/>
                <a:gd name="connsiteX25" fmla="*/ 485102 w 1070577"/>
                <a:gd name="connsiteY25" fmla="*/ 1751723 h 2086308"/>
                <a:gd name="connsiteX26" fmla="*/ 563238 w 1070577"/>
                <a:gd name="connsiteY26" fmla="*/ 1767840 h 2086308"/>
                <a:gd name="connsiteX27" fmla="*/ 588291 w 1070577"/>
                <a:gd name="connsiteY27" fmla="*/ 1854912 h 2086308"/>
                <a:gd name="connsiteX28" fmla="*/ 681320 w 1070577"/>
                <a:gd name="connsiteY28" fmla="*/ 1897305 h 2086308"/>
                <a:gd name="connsiteX29" fmla="*/ 822004 w 1070577"/>
                <a:gd name="connsiteY29" fmla="*/ 1935497 h 2086308"/>
                <a:gd name="connsiteX30" fmla="*/ 927807 w 1070577"/>
                <a:gd name="connsiteY30" fmla="*/ 1975773 h 2086308"/>
                <a:gd name="connsiteX31" fmla="*/ 1005414 w 1070577"/>
                <a:gd name="connsiteY31" fmla="*/ 2042160 h 2086308"/>
                <a:gd name="connsiteX32" fmla="*/ 1070577 w 1070577"/>
                <a:gd name="connsiteY32" fmla="*/ 2086308 h 2086308"/>
                <a:gd name="connsiteX0" fmla="*/ 264483 w 1010366"/>
                <a:gd name="connsiteY0" fmla="*/ 0 h 2086308"/>
                <a:gd name="connsiteX1" fmla="*/ 254323 w 1010366"/>
                <a:gd name="connsiteY1" fmla="*/ 30480 h 2086308"/>
                <a:gd name="connsiteX2" fmla="*/ 213683 w 1010366"/>
                <a:gd name="connsiteY2" fmla="*/ 91440 h 2086308"/>
                <a:gd name="connsiteX3" fmla="*/ 183203 w 1010366"/>
                <a:gd name="connsiteY3" fmla="*/ 152400 h 2086308"/>
                <a:gd name="connsiteX4" fmla="*/ 173043 w 1010366"/>
                <a:gd name="connsiteY4" fmla="*/ 203200 h 2086308"/>
                <a:gd name="connsiteX5" fmla="*/ 142563 w 1010366"/>
                <a:gd name="connsiteY5" fmla="*/ 213360 h 2086308"/>
                <a:gd name="connsiteX6" fmla="*/ 132403 w 1010366"/>
                <a:gd name="connsiteY6" fmla="*/ 254000 h 2086308"/>
                <a:gd name="connsiteX7" fmla="*/ 112083 w 1010366"/>
                <a:gd name="connsiteY7" fmla="*/ 314960 h 2086308"/>
                <a:gd name="connsiteX8" fmla="*/ 71443 w 1010366"/>
                <a:gd name="connsiteY8" fmla="*/ 375920 h 2086308"/>
                <a:gd name="connsiteX9" fmla="*/ 81603 w 1010366"/>
                <a:gd name="connsiteY9" fmla="*/ 447040 h 2086308"/>
                <a:gd name="connsiteX10" fmla="*/ 91763 w 1010366"/>
                <a:gd name="connsiteY10" fmla="*/ 477520 h 2086308"/>
                <a:gd name="connsiteX11" fmla="*/ 51123 w 1010366"/>
                <a:gd name="connsiteY11" fmla="*/ 538480 h 2086308"/>
                <a:gd name="connsiteX12" fmla="*/ 30803 w 1010366"/>
                <a:gd name="connsiteY12" fmla="*/ 568960 h 2086308"/>
                <a:gd name="connsiteX13" fmla="*/ 20643 w 1010366"/>
                <a:gd name="connsiteY13" fmla="*/ 619760 h 2086308"/>
                <a:gd name="connsiteX14" fmla="*/ 20643 w 1010366"/>
                <a:gd name="connsiteY14" fmla="*/ 680720 h 2086308"/>
                <a:gd name="connsiteX15" fmla="*/ 51123 w 1010366"/>
                <a:gd name="connsiteY15" fmla="*/ 701040 h 2086308"/>
                <a:gd name="connsiteX16" fmla="*/ 68465 w 1010366"/>
                <a:gd name="connsiteY16" fmla="*/ 1035956 h 2086308"/>
                <a:gd name="connsiteX17" fmla="*/ 49005 w 1010366"/>
                <a:gd name="connsiteY17" fmla="*/ 1140898 h 2086308"/>
                <a:gd name="connsiteX18" fmla="*/ 85971 w 1010366"/>
                <a:gd name="connsiteY18" fmla="*/ 1229360 h 2086308"/>
                <a:gd name="connsiteX19" fmla="*/ 135547 w 1010366"/>
                <a:gd name="connsiteY19" fmla="*/ 1306966 h 2086308"/>
                <a:gd name="connsiteX20" fmla="*/ 209116 w 1010366"/>
                <a:gd name="connsiteY20" fmla="*/ 1393144 h 2086308"/>
                <a:gd name="connsiteX21" fmla="*/ 279011 w 1010366"/>
                <a:gd name="connsiteY21" fmla="*/ 1449206 h 2086308"/>
                <a:gd name="connsiteX22" fmla="*/ 343480 w 1010366"/>
                <a:gd name="connsiteY22" fmla="*/ 1497028 h 2086308"/>
                <a:gd name="connsiteX23" fmla="*/ 365553 w 1010366"/>
                <a:gd name="connsiteY23" fmla="*/ 1564640 h 2086308"/>
                <a:gd name="connsiteX24" fmla="*/ 361648 w 1010366"/>
                <a:gd name="connsiteY24" fmla="*/ 1639069 h 2086308"/>
                <a:gd name="connsiteX25" fmla="*/ 424891 w 1010366"/>
                <a:gd name="connsiteY25" fmla="*/ 1751723 h 2086308"/>
                <a:gd name="connsiteX26" fmla="*/ 503027 w 1010366"/>
                <a:gd name="connsiteY26" fmla="*/ 1767840 h 2086308"/>
                <a:gd name="connsiteX27" fmla="*/ 528080 w 1010366"/>
                <a:gd name="connsiteY27" fmla="*/ 1854912 h 2086308"/>
                <a:gd name="connsiteX28" fmla="*/ 621109 w 1010366"/>
                <a:gd name="connsiteY28" fmla="*/ 1897305 h 2086308"/>
                <a:gd name="connsiteX29" fmla="*/ 761793 w 1010366"/>
                <a:gd name="connsiteY29" fmla="*/ 1935497 h 2086308"/>
                <a:gd name="connsiteX30" fmla="*/ 867596 w 1010366"/>
                <a:gd name="connsiteY30" fmla="*/ 1975773 h 2086308"/>
                <a:gd name="connsiteX31" fmla="*/ 945203 w 1010366"/>
                <a:gd name="connsiteY31" fmla="*/ 2042160 h 2086308"/>
                <a:gd name="connsiteX32" fmla="*/ 1010366 w 1010366"/>
                <a:gd name="connsiteY32" fmla="*/ 2086308 h 2086308"/>
                <a:gd name="connsiteX0" fmla="*/ 264483 w 1010366"/>
                <a:gd name="connsiteY0" fmla="*/ 0 h 2086308"/>
                <a:gd name="connsiteX1" fmla="*/ 254323 w 1010366"/>
                <a:gd name="connsiteY1" fmla="*/ 30480 h 2086308"/>
                <a:gd name="connsiteX2" fmla="*/ 213683 w 1010366"/>
                <a:gd name="connsiteY2" fmla="*/ 91440 h 2086308"/>
                <a:gd name="connsiteX3" fmla="*/ 183203 w 1010366"/>
                <a:gd name="connsiteY3" fmla="*/ 152400 h 2086308"/>
                <a:gd name="connsiteX4" fmla="*/ 173043 w 1010366"/>
                <a:gd name="connsiteY4" fmla="*/ 203200 h 2086308"/>
                <a:gd name="connsiteX5" fmla="*/ 142563 w 1010366"/>
                <a:gd name="connsiteY5" fmla="*/ 213360 h 2086308"/>
                <a:gd name="connsiteX6" fmla="*/ 132403 w 1010366"/>
                <a:gd name="connsiteY6" fmla="*/ 254000 h 2086308"/>
                <a:gd name="connsiteX7" fmla="*/ 112083 w 1010366"/>
                <a:gd name="connsiteY7" fmla="*/ 314960 h 2086308"/>
                <a:gd name="connsiteX8" fmla="*/ 71443 w 1010366"/>
                <a:gd name="connsiteY8" fmla="*/ 375920 h 2086308"/>
                <a:gd name="connsiteX9" fmla="*/ 81603 w 1010366"/>
                <a:gd name="connsiteY9" fmla="*/ 447040 h 2086308"/>
                <a:gd name="connsiteX10" fmla="*/ 91763 w 1010366"/>
                <a:gd name="connsiteY10" fmla="*/ 477520 h 2086308"/>
                <a:gd name="connsiteX11" fmla="*/ 51123 w 1010366"/>
                <a:gd name="connsiteY11" fmla="*/ 538480 h 2086308"/>
                <a:gd name="connsiteX12" fmla="*/ 30803 w 1010366"/>
                <a:gd name="connsiteY12" fmla="*/ 568960 h 2086308"/>
                <a:gd name="connsiteX13" fmla="*/ 20643 w 1010366"/>
                <a:gd name="connsiteY13" fmla="*/ 619760 h 2086308"/>
                <a:gd name="connsiteX14" fmla="*/ 20643 w 1010366"/>
                <a:gd name="connsiteY14" fmla="*/ 680720 h 2086308"/>
                <a:gd name="connsiteX15" fmla="*/ 51123 w 1010366"/>
                <a:gd name="connsiteY15" fmla="*/ 701040 h 2086308"/>
                <a:gd name="connsiteX16" fmla="*/ 49078 w 1010366"/>
                <a:gd name="connsiteY16" fmla="*/ 785102 h 2086308"/>
                <a:gd name="connsiteX17" fmla="*/ 68465 w 1010366"/>
                <a:gd name="connsiteY17" fmla="*/ 1035956 h 2086308"/>
                <a:gd name="connsiteX18" fmla="*/ 49005 w 1010366"/>
                <a:gd name="connsiteY18" fmla="*/ 1140898 h 2086308"/>
                <a:gd name="connsiteX19" fmla="*/ 85971 w 1010366"/>
                <a:gd name="connsiteY19" fmla="*/ 1229360 h 2086308"/>
                <a:gd name="connsiteX20" fmla="*/ 135547 w 1010366"/>
                <a:gd name="connsiteY20" fmla="*/ 1306966 h 2086308"/>
                <a:gd name="connsiteX21" fmla="*/ 209116 w 1010366"/>
                <a:gd name="connsiteY21" fmla="*/ 1393144 h 2086308"/>
                <a:gd name="connsiteX22" fmla="*/ 279011 w 1010366"/>
                <a:gd name="connsiteY22" fmla="*/ 1449206 h 2086308"/>
                <a:gd name="connsiteX23" fmla="*/ 343480 w 1010366"/>
                <a:gd name="connsiteY23" fmla="*/ 1497028 h 2086308"/>
                <a:gd name="connsiteX24" fmla="*/ 365553 w 1010366"/>
                <a:gd name="connsiteY24" fmla="*/ 1564640 h 2086308"/>
                <a:gd name="connsiteX25" fmla="*/ 361648 w 1010366"/>
                <a:gd name="connsiteY25" fmla="*/ 1639069 h 2086308"/>
                <a:gd name="connsiteX26" fmla="*/ 424891 w 1010366"/>
                <a:gd name="connsiteY26" fmla="*/ 1751723 h 2086308"/>
                <a:gd name="connsiteX27" fmla="*/ 503027 w 1010366"/>
                <a:gd name="connsiteY27" fmla="*/ 1767840 h 2086308"/>
                <a:gd name="connsiteX28" fmla="*/ 528080 w 1010366"/>
                <a:gd name="connsiteY28" fmla="*/ 1854912 h 2086308"/>
                <a:gd name="connsiteX29" fmla="*/ 621109 w 1010366"/>
                <a:gd name="connsiteY29" fmla="*/ 1897305 h 2086308"/>
                <a:gd name="connsiteX30" fmla="*/ 761793 w 1010366"/>
                <a:gd name="connsiteY30" fmla="*/ 1935497 h 2086308"/>
                <a:gd name="connsiteX31" fmla="*/ 867596 w 1010366"/>
                <a:gd name="connsiteY31" fmla="*/ 1975773 h 2086308"/>
                <a:gd name="connsiteX32" fmla="*/ 945203 w 1010366"/>
                <a:gd name="connsiteY32" fmla="*/ 2042160 h 2086308"/>
                <a:gd name="connsiteX33" fmla="*/ 1010366 w 1010366"/>
                <a:gd name="connsiteY33" fmla="*/ 2086308 h 2086308"/>
                <a:gd name="connsiteX0" fmla="*/ 264483 w 1010366"/>
                <a:gd name="connsiteY0" fmla="*/ 0 h 2086308"/>
                <a:gd name="connsiteX1" fmla="*/ 254323 w 1010366"/>
                <a:gd name="connsiteY1" fmla="*/ 30480 h 2086308"/>
                <a:gd name="connsiteX2" fmla="*/ 213683 w 1010366"/>
                <a:gd name="connsiteY2" fmla="*/ 91440 h 2086308"/>
                <a:gd name="connsiteX3" fmla="*/ 183203 w 1010366"/>
                <a:gd name="connsiteY3" fmla="*/ 152400 h 2086308"/>
                <a:gd name="connsiteX4" fmla="*/ 173043 w 1010366"/>
                <a:gd name="connsiteY4" fmla="*/ 203200 h 2086308"/>
                <a:gd name="connsiteX5" fmla="*/ 142563 w 1010366"/>
                <a:gd name="connsiteY5" fmla="*/ 213360 h 2086308"/>
                <a:gd name="connsiteX6" fmla="*/ 132403 w 1010366"/>
                <a:gd name="connsiteY6" fmla="*/ 254000 h 2086308"/>
                <a:gd name="connsiteX7" fmla="*/ 112083 w 1010366"/>
                <a:gd name="connsiteY7" fmla="*/ 314960 h 2086308"/>
                <a:gd name="connsiteX8" fmla="*/ 71443 w 1010366"/>
                <a:gd name="connsiteY8" fmla="*/ 375920 h 2086308"/>
                <a:gd name="connsiteX9" fmla="*/ 81603 w 1010366"/>
                <a:gd name="connsiteY9" fmla="*/ 447040 h 2086308"/>
                <a:gd name="connsiteX10" fmla="*/ 91763 w 1010366"/>
                <a:gd name="connsiteY10" fmla="*/ 477520 h 2086308"/>
                <a:gd name="connsiteX11" fmla="*/ 51123 w 1010366"/>
                <a:gd name="connsiteY11" fmla="*/ 538480 h 2086308"/>
                <a:gd name="connsiteX12" fmla="*/ 30803 w 1010366"/>
                <a:gd name="connsiteY12" fmla="*/ 568960 h 2086308"/>
                <a:gd name="connsiteX13" fmla="*/ 20643 w 1010366"/>
                <a:gd name="connsiteY13" fmla="*/ 619760 h 2086308"/>
                <a:gd name="connsiteX14" fmla="*/ 20643 w 1010366"/>
                <a:gd name="connsiteY14" fmla="*/ 680720 h 2086308"/>
                <a:gd name="connsiteX15" fmla="*/ 51123 w 1010366"/>
                <a:gd name="connsiteY15" fmla="*/ 701040 h 2086308"/>
                <a:gd name="connsiteX16" fmla="*/ 34186 w 1010366"/>
                <a:gd name="connsiteY16" fmla="*/ 776167 h 2086308"/>
                <a:gd name="connsiteX17" fmla="*/ 68465 w 1010366"/>
                <a:gd name="connsiteY17" fmla="*/ 1035956 h 2086308"/>
                <a:gd name="connsiteX18" fmla="*/ 49005 w 1010366"/>
                <a:gd name="connsiteY18" fmla="*/ 1140898 h 2086308"/>
                <a:gd name="connsiteX19" fmla="*/ 85971 w 1010366"/>
                <a:gd name="connsiteY19" fmla="*/ 1229360 h 2086308"/>
                <a:gd name="connsiteX20" fmla="*/ 135547 w 1010366"/>
                <a:gd name="connsiteY20" fmla="*/ 1306966 h 2086308"/>
                <a:gd name="connsiteX21" fmla="*/ 209116 w 1010366"/>
                <a:gd name="connsiteY21" fmla="*/ 1393144 h 2086308"/>
                <a:gd name="connsiteX22" fmla="*/ 279011 w 1010366"/>
                <a:gd name="connsiteY22" fmla="*/ 1449206 h 2086308"/>
                <a:gd name="connsiteX23" fmla="*/ 343480 w 1010366"/>
                <a:gd name="connsiteY23" fmla="*/ 1497028 h 2086308"/>
                <a:gd name="connsiteX24" fmla="*/ 365553 w 1010366"/>
                <a:gd name="connsiteY24" fmla="*/ 1564640 h 2086308"/>
                <a:gd name="connsiteX25" fmla="*/ 361648 w 1010366"/>
                <a:gd name="connsiteY25" fmla="*/ 1639069 h 2086308"/>
                <a:gd name="connsiteX26" fmla="*/ 424891 w 1010366"/>
                <a:gd name="connsiteY26" fmla="*/ 1751723 h 2086308"/>
                <a:gd name="connsiteX27" fmla="*/ 503027 w 1010366"/>
                <a:gd name="connsiteY27" fmla="*/ 1767840 h 2086308"/>
                <a:gd name="connsiteX28" fmla="*/ 528080 w 1010366"/>
                <a:gd name="connsiteY28" fmla="*/ 1854912 h 2086308"/>
                <a:gd name="connsiteX29" fmla="*/ 621109 w 1010366"/>
                <a:gd name="connsiteY29" fmla="*/ 1897305 h 2086308"/>
                <a:gd name="connsiteX30" fmla="*/ 761793 w 1010366"/>
                <a:gd name="connsiteY30" fmla="*/ 1935497 h 2086308"/>
                <a:gd name="connsiteX31" fmla="*/ 867596 w 1010366"/>
                <a:gd name="connsiteY31" fmla="*/ 1975773 h 2086308"/>
                <a:gd name="connsiteX32" fmla="*/ 945203 w 1010366"/>
                <a:gd name="connsiteY32" fmla="*/ 2042160 h 2086308"/>
                <a:gd name="connsiteX33" fmla="*/ 1010366 w 1010366"/>
                <a:gd name="connsiteY33" fmla="*/ 2086308 h 2086308"/>
                <a:gd name="connsiteX0" fmla="*/ 250291 w 996174"/>
                <a:gd name="connsiteY0" fmla="*/ 0 h 2086308"/>
                <a:gd name="connsiteX1" fmla="*/ 240131 w 996174"/>
                <a:gd name="connsiteY1" fmla="*/ 30480 h 2086308"/>
                <a:gd name="connsiteX2" fmla="*/ 199491 w 996174"/>
                <a:gd name="connsiteY2" fmla="*/ 91440 h 2086308"/>
                <a:gd name="connsiteX3" fmla="*/ 169011 w 996174"/>
                <a:gd name="connsiteY3" fmla="*/ 152400 h 2086308"/>
                <a:gd name="connsiteX4" fmla="*/ 158851 w 996174"/>
                <a:gd name="connsiteY4" fmla="*/ 203200 h 2086308"/>
                <a:gd name="connsiteX5" fmla="*/ 128371 w 996174"/>
                <a:gd name="connsiteY5" fmla="*/ 213360 h 2086308"/>
                <a:gd name="connsiteX6" fmla="*/ 118211 w 996174"/>
                <a:gd name="connsiteY6" fmla="*/ 254000 h 2086308"/>
                <a:gd name="connsiteX7" fmla="*/ 97891 w 996174"/>
                <a:gd name="connsiteY7" fmla="*/ 314960 h 2086308"/>
                <a:gd name="connsiteX8" fmla="*/ 57251 w 996174"/>
                <a:gd name="connsiteY8" fmla="*/ 375920 h 2086308"/>
                <a:gd name="connsiteX9" fmla="*/ 67411 w 996174"/>
                <a:gd name="connsiteY9" fmla="*/ 447040 h 2086308"/>
                <a:gd name="connsiteX10" fmla="*/ 77571 w 996174"/>
                <a:gd name="connsiteY10" fmla="*/ 477520 h 2086308"/>
                <a:gd name="connsiteX11" fmla="*/ 36931 w 996174"/>
                <a:gd name="connsiteY11" fmla="*/ 538480 h 2086308"/>
                <a:gd name="connsiteX12" fmla="*/ 16611 w 996174"/>
                <a:gd name="connsiteY12" fmla="*/ 568960 h 2086308"/>
                <a:gd name="connsiteX13" fmla="*/ 6451 w 996174"/>
                <a:gd name="connsiteY13" fmla="*/ 619760 h 2086308"/>
                <a:gd name="connsiteX14" fmla="*/ 45172 w 996174"/>
                <a:gd name="connsiteY14" fmla="*/ 656892 h 2086308"/>
                <a:gd name="connsiteX15" fmla="*/ 36931 w 996174"/>
                <a:gd name="connsiteY15" fmla="*/ 701040 h 2086308"/>
                <a:gd name="connsiteX16" fmla="*/ 19994 w 996174"/>
                <a:gd name="connsiteY16" fmla="*/ 776167 h 2086308"/>
                <a:gd name="connsiteX17" fmla="*/ 54273 w 996174"/>
                <a:gd name="connsiteY17" fmla="*/ 1035956 h 2086308"/>
                <a:gd name="connsiteX18" fmla="*/ 34813 w 996174"/>
                <a:gd name="connsiteY18" fmla="*/ 1140898 h 2086308"/>
                <a:gd name="connsiteX19" fmla="*/ 71779 w 996174"/>
                <a:gd name="connsiteY19" fmla="*/ 1229360 h 2086308"/>
                <a:gd name="connsiteX20" fmla="*/ 121355 w 996174"/>
                <a:gd name="connsiteY20" fmla="*/ 1306966 h 2086308"/>
                <a:gd name="connsiteX21" fmla="*/ 194924 w 996174"/>
                <a:gd name="connsiteY21" fmla="*/ 1393144 h 2086308"/>
                <a:gd name="connsiteX22" fmla="*/ 264819 w 996174"/>
                <a:gd name="connsiteY22" fmla="*/ 1449206 h 2086308"/>
                <a:gd name="connsiteX23" fmla="*/ 329288 w 996174"/>
                <a:gd name="connsiteY23" fmla="*/ 1497028 h 2086308"/>
                <a:gd name="connsiteX24" fmla="*/ 351361 w 996174"/>
                <a:gd name="connsiteY24" fmla="*/ 1564640 h 2086308"/>
                <a:gd name="connsiteX25" fmla="*/ 347456 w 996174"/>
                <a:gd name="connsiteY25" fmla="*/ 1639069 h 2086308"/>
                <a:gd name="connsiteX26" fmla="*/ 410699 w 996174"/>
                <a:gd name="connsiteY26" fmla="*/ 1751723 h 2086308"/>
                <a:gd name="connsiteX27" fmla="*/ 488835 w 996174"/>
                <a:gd name="connsiteY27" fmla="*/ 1767840 h 2086308"/>
                <a:gd name="connsiteX28" fmla="*/ 513888 w 996174"/>
                <a:gd name="connsiteY28" fmla="*/ 1854912 h 2086308"/>
                <a:gd name="connsiteX29" fmla="*/ 606917 w 996174"/>
                <a:gd name="connsiteY29" fmla="*/ 1897305 h 2086308"/>
                <a:gd name="connsiteX30" fmla="*/ 747601 w 996174"/>
                <a:gd name="connsiteY30" fmla="*/ 1935497 h 2086308"/>
                <a:gd name="connsiteX31" fmla="*/ 853404 w 996174"/>
                <a:gd name="connsiteY31" fmla="*/ 1975773 h 2086308"/>
                <a:gd name="connsiteX32" fmla="*/ 931011 w 996174"/>
                <a:gd name="connsiteY32" fmla="*/ 2042160 h 2086308"/>
                <a:gd name="connsiteX33" fmla="*/ 996174 w 996174"/>
                <a:gd name="connsiteY33" fmla="*/ 2086308 h 2086308"/>
                <a:gd name="connsiteX0" fmla="*/ 233680 w 979563"/>
                <a:gd name="connsiteY0" fmla="*/ 0 h 2086308"/>
                <a:gd name="connsiteX1" fmla="*/ 223520 w 979563"/>
                <a:gd name="connsiteY1" fmla="*/ 30480 h 2086308"/>
                <a:gd name="connsiteX2" fmla="*/ 182880 w 979563"/>
                <a:gd name="connsiteY2" fmla="*/ 91440 h 2086308"/>
                <a:gd name="connsiteX3" fmla="*/ 152400 w 979563"/>
                <a:gd name="connsiteY3" fmla="*/ 152400 h 2086308"/>
                <a:gd name="connsiteX4" fmla="*/ 142240 w 979563"/>
                <a:gd name="connsiteY4" fmla="*/ 203200 h 2086308"/>
                <a:gd name="connsiteX5" fmla="*/ 111760 w 979563"/>
                <a:gd name="connsiteY5" fmla="*/ 213360 h 2086308"/>
                <a:gd name="connsiteX6" fmla="*/ 101600 w 979563"/>
                <a:gd name="connsiteY6" fmla="*/ 254000 h 2086308"/>
                <a:gd name="connsiteX7" fmla="*/ 81280 w 979563"/>
                <a:gd name="connsiteY7" fmla="*/ 314960 h 2086308"/>
                <a:gd name="connsiteX8" fmla="*/ 40640 w 979563"/>
                <a:gd name="connsiteY8" fmla="*/ 375920 h 2086308"/>
                <a:gd name="connsiteX9" fmla="*/ 50800 w 979563"/>
                <a:gd name="connsiteY9" fmla="*/ 447040 h 2086308"/>
                <a:gd name="connsiteX10" fmla="*/ 60960 w 979563"/>
                <a:gd name="connsiteY10" fmla="*/ 477520 h 2086308"/>
                <a:gd name="connsiteX11" fmla="*/ 20320 w 979563"/>
                <a:gd name="connsiteY11" fmla="*/ 538480 h 2086308"/>
                <a:gd name="connsiteX12" fmla="*/ 0 w 979563"/>
                <a:gd name="connsiteY12" fmla="*/ 568960 h 2086308"/>
                <a:gd name="connsiteX13" fmla="*/ 28561 w 979563"/>
                <a:gd name="connsiteY13" fmla="*/ 656892 h 2086308"/>
                <a:gd name="connsiteX14" fmla="*/ 20320 w 979563"/>
                <a:gd name="connsiteY14" fmla="*/ 701040 h 2086308"/>
                <a:gd name="connsiteX15" fmla="*/ 3383 w 979563"/>
                <a:gd name="connsiteY15" fmla="*/ 776167 h 2086308"/>
                <a:gd name="connsiteX16" fmla="*/ 37662 w 979563"/>
                <a:gd name="connsiteY16" fmla="*/ 1035956 h 2086308"/>
                <a:gd name="connsiteX17" fmla="*/ 18202 w 979563"/>
                <a:gd name="connsiteY17" fmla="*/ 1140898 h 2086308"/>
                <a:gd name="connsiteX18" fmla="*/ 55168 w 979563"/>
                <a:gd name="connsiteY18" fmla="*/ 1229360 h 2086308"/>
                <a:gd name="connsiteX19" fmla="*/ 104744 w 979563"/>
                <a:gd name="connsiteY19" fmla="*/ 1306966 h 2086308"/>
                <a:gd name="connsiteX20" fmla="*/ 178313 w 979563"/>
                <a:gd name="connsiteY20" fmla="*/ 1393144 h 2086308"/>
                <a:gd name="connsiteX21" fmla="*/ 248208 w 979563"/>
                <a:gd name="connsiteY21" fmla="*/ 1449206 h 2086308"/>
                <a:gd name="connsiteX22" fmla="*/ 312677 w 979563"/>
                <a:gd name="connsiteY22" fmla="*/ 1497028 h 2086308"/>
                <a:gd name="connsiteX23" fmla="*/ 334750 w 979563"/>
                <a:gd name="connsiteY23" fmla="*/ 1564640 h 2086308"/>
                <a:gd name="connsiteX24" fmla="*/ 330845 w 979563"/>
                <a:gd name="connsiteY24" fmla="*/ 1639069 h 2086308"/>
                <a:gd name="connsiteX25" fmla="*/ 394088 w 979563"/>
                <a:gd name="connsiteY25" fmla="*/ 1751723 h 2086308"/>
                <a:gd name="connsiteX26" fmla="*/ 472224 w 979563"/>
                <a:gd name="connsiteY26" fmla="*/ 1767840 h 2086308"/>
                <a:gd name="connsiteX27" fmla="*/ 497277 w 979563"/>
                <a:gd name="connsiteY27" fmla="*/ 1854912 h 2086308"/>
                <a:gd name="connsiteX28" fmla="*/ 590306 w 979563"/>
                <a:gd name="connsiteY28" fmla="*/ 1897305 h 2086308"/>
                <a:gd name="connsiteX29" fmla="*/ 730990 w 979563"/>
                <a:gd name="connsiteY29" fmla="*/ 1935497 h 2086308"/>
                <a:gd name="connsiteX30" fmla="*/ 836793 w 979563"/>
                <a:gd name="connsiteY30" fmla="*/ 1975773 h 2086308"/>
                <a:gd name="connsiteX31" fmla="*/ 914400 w 979563"/>
                <a:gd name="connsiteY31" fmla="*/ 2042160 h 2086308"/>
                <a:gd name="connsiteX32" fmla="*/ 979563 w 979563"/>
                <a:gd name="connsiteY32" fmla="*/ 2086308 h 2086308"/>
                <a:gd name="connsiteX0" fmla="*/ 233680 w 979563"/>
                <a:gd name="connsiteY0" fmla="*/ 0 h 2086308"/>
                <a:gd name="connsiteX1" fmla="*/ 223520 w 979563"/>
                <a:gd name="connsiteY1" fmla="*/ 30480 h 2086308"/>
                <a:gd name="connsiteX2" fmla="*/ 182880 w 979563"/>
                <a:gd name="connsiteY2" fmla="*/ 91440 h 2086308"/>
                <a:gd name="connsiteX3" fmla="*/ 152400 w 979563"/>
                <a:gd name="connsiteY3" fmla="*/ 152400 h 2086308"/>
                <a:gd name="connsiteX4" fmla="*/ 142240 w 979563"/>
                <a:gd name="connsiteY4" fmla="*/ 203200 h 2086308"/>
                <a:gd name="connsiteX5" fmla="*/ 111760 w 979563"/>
                <a:gd name="connsiteY5" fmla="*/ 213360 h 2086308"/>
                <a:gd name="connsiteX6" fmla="*/ 101600 w 979563"/>
                <a:gd name="connsiteY6" fmla="*/ 254000 h 2086308"/>
                <a:gd name="connsiteX7" fmla="*/ 81280 w 979563"/>
                <a:gd name="connsiteY7" fmla="*/ 314960 h 2086308"/>
                <a:gd name="connsiteX8" fmla="*/ 40640 w 979563"/>
                <a:gd name="connsiteY8" fmla="*/ 375920 h 2086308"/>
                <a:gd name="connsiteX9" fmla="*/ 50800 w 979563"/>
                <a:gd name="connsiteY9" fmla="*/ 447040 h 2086308"/>
                <a:gd name="connsiteX10" fmla="*/ 60960 w 979563"/>
                <a:gd name="connsiteY10" fmla="*/ 477520 h 2086308"/>
                <a:gd name="connsiteX11" fmla="*/ 20320 w 979563"/>
                <a:gd name="connsiteY11" fmla="*/ 538480 h 2086308"/>
                <a:gd name="connsiteX12" fmla="*/ 0 w 979563"/>
                <a:gd name="connsiteY12" fmla="*/ 568960 h 2086308"/>
                <a:gd name="connsiteX13" fmla="*/ 28561 w 979563"/>
                <a:gd name="connsiteY13" fmla="*/ 656892 h 2086308"/>
                <a:gd name="connsiteX14" fmla="*/ 20320 w 979563"/>
                <a:gd name="connsiteY14" fmla="*/ 701040 h 2086308"/>
                <a:gd name="connsiteX15" fmla="*/ 3383 w 979563"/>
                <a:gd name="connsiteY15" fmla="*/ 776167 h 2086308"/>
                <a:gd name="connsiteX16" fmla="*/ 12318 w 979563"/>
                <a:gd name="connsiteY16" fmla="*/ 868500 h 2086308"/>
                <a:gd name="connsiteX17" fmla="*/ 37662 w 979563"/>
                <a:gd name="connsiteY17" fmla="*/ 1035956 h 2086308"/>
                <a:gd name="connsiteX18" fmla="*/ 18202 w 979563"/>
                <a:gd name="connsiteY18" fmla="*/ 1140898 h 2086308"/>
                <a:gd name="connsiteX19" fmla="*/ 55168 w 979563"/>
                <a:gd name="connsiteY19" fmla="*/ 1229360 h 2086308"/>
                <a:gd name="connsiteX20" fmla="*/ 104744 w 979563"/>
                <a:gd name="connsiteY20" fmla="*/ 1306966 h 2086308"/>
                <a:gd name="connsiteX21" fmla="*/ 178313 w 979563"/>
                <a:gd name="connsiteY21" fmla="*/ 1393144 h 2086308"/>
                <a:gd name="connsiteX22" fmla="*/ 248208 w 979563"/>
                <a:gd name="connsiteY22" fmla="*/ 1449206 h 2086308"/>
                <a:gd name="connsiteX23" fmla="*/ 312677 w 979563"/>
                <a:gd name="connsiteY23" fmla="*/ 1497028 h 2086308"/>
                <a:gd name="connsiteX24" fmla="*/ 334750 w 979563"/>
                <a:gd name="connsiteY24" fmla="*/ 1564640 h 2086308"/>
                <a:gd name="connsiteX25" fmla="*/ 330845 w 979563"/>
                <a:gd name="connsiteY25" fmla="*/ 1639069 h 2086308"/>
                <a:gd name="connsiteX26" fmla="*/ 394088 w 979563"/>
                <a:gd name="connsiteY26" fmla="*/ 1751723 h 2086308"/>
                <a:gd name="connsiteX27" fmla="*/ 472224 w 979563"/>
                <a:gd name="connsiteY27" fmla="*/ 1767840 h 2086308"/>
                <a:gd name="connsiteX28" fmla="*/ 497277 w 979563"/>
                <a:gd name="connsiteY28" fmla="*/ 1854912 h 2086308"/>
                <a:gd name="connsiteX29" fmla="*/ 590306 w 979563"/>
                <a:gd name="connsiteY29" fmla="*/ 1897305 h 2086308"/>
                <a:gd name="connsiteX30" fmla="*/ 730990 w 979563"/>
                <a:gd name="connsiteY30" fmla="*/ 1935497 h 2086308"/>
                <a:gd name="connsiteX31" fmla="*/ 836793 w 979563"/>
                <a:gd name="connsiteY31" fmla="*/ 1975773 h 2086308"/>
                <a:gd name="connsiteX32" fmla="*/ 914400 w 979563"/>
                <a:gd name="connsiteY32" fmla="*/ 2042160 h 2086308"/>
                <a:gd name="connsiteX33" fmla="*/ 979563 w 979563"/>
                <a:gd name="connsiteY33" fmla="*/ 2086308 h 2086308"/>
                <a:gd name="connsiteX0" fmla="*/ 233680 w 979563"/>
                <a:gd name="connsiteY0" fmla="*/ 0 h 2086308"/>
                <a:gd name="connsiteX1" fmla="*/ 223520 w 979563"/>
                <a:gd name="connsiteY1" fmla="*/ 30480 h 2086308"/>
                <a:gd name="connsiteX2" fmla="*/ 182880 w 979563"/>
                <a:gd name="connsiteY2" fmla="*/ 91440 h 2086308"/>
                <a:gd name="connsiteX3" fmla="*/ 152400 w 979563"/>
                <a:gd name="connsiteY3" fmla="*/ 152400 h 2086308"/>
                <a:gd name="connsiteX4" fmla="*/ 142240 w 979563"/>
                <a:gd name="connsiteY4" fmla="*/ 203200 h 2086308"/>
                <a:gd name="connsiteX5" fmla="*/ 111760 w 979563"/>
                <a:gd name="connsiteY5" fmla="*/ 213360 h 2086308"/>
                <a:gd name="connsiteX6" fmla="*/ 101600 w 979563"/>
                <a:gd name="connsiteY6" fmla="*/ 254000 h 2086308"/>
                <a:gd name="connsiteX7" fmla="*/ 81280 w 979563"/>
                <a:gd name="connsiteY7" fmla="*/ 314960 h 2086308"/>
                <a:gd name="connsiteX8" fmla="*/ 40640 w 979563"/>
                <a:gd name="connsiteY8" fmla="*/ 375920 h 2086308"/>
                <a:gd name="connsiteX9" fmla="*/ 50800 w 979563"/>
                <a:gd name="connsiteY9" fmla="*/ 447040 h 2086308"/>
                <a:gd name="connsiteX10" fmla="*/ 60960 w 979563"/>
                <a:gd name="connsiteY10" fmla="*/ 477520 h 2086308"/>
                <a:gd name="connsiteX11" fmla="*/ 20320 w 979563"/>
                <a:gd name="connsiteY11" fmla="*/ 538480 h 2086308"/>
                <a:gd name="connsiteX12" fmla="*/ 0 w 979563"/>
                <a:gd name="connsiteY12" fmla="*/ 568960 h 2086308"/>
                <a:gd name="connsiteX13" fmla="*/ 28561 w 979563"/>
                <a:gd name="connsiteY13" fmla="*/ 656892 h 2086308"/>
                <a:gd name="connsiteX14" fmla="*/ 20320 w 979563"/>
                <a:gd name="connsiteY14" fmla="*/ 701040 h 2086308"/>
                <a:gd name="connsiteX15" fmla="*/ 3383 w 979563"/>
                <a:gd name="connsiteY15" fmla="*/ 776167 h 2086308"/>
                <a:gd name="connsiteX16" fmla="*/ 42103 w 979563"/>
                <a:gd name="connsiteY16" fmla="*/ 835737 h 2086308"/>
                <a:gd name="connsiteX17" fmla="*/ 37662 w 979563"/>
                <a:gd name="connsiteY17" fmla="*/ 1035956 h 2086308"/>
                <a:gd name="connsiteX18" fmla="*/ 18202 w 979563"/>
                <a:gd name="connsiteY18" fmla="*/ 1140898 h 2086308"/>
                <a:gd name="connsiteX19" fmla="*/ 55168 w 979563"/>
                <a:gd name="connsiteY19" fmla="*/ 1229360 h 2086308"/>
                <a:gd name="connsiteX20" fmla="*/ 104744 w 979563"/>
                <a:gd name="connsiteY20" fmla="*/ 1306966 h 2086308"/>
                <a:gd name="connsiteX21" fmla="*/ 178313 w 979563"/>
                <a:gd name="connsiteY21" fmla="*/ 1393144 h 2086308"/>
                <a:gd name="connsiteX22" fmla="*/ 248208 w 979563"/>
                <a:gd name="connsiteY22" fmla="*/ 1449206 h 2086308"/>
                <a:gd name="connsiteX23" fmla="*/ 312677 w 979563"/>
                <a:gd name="connsiteY23" fmla="*/ 1497028 h 2086308"/>
                <a:gd name="connsiteX24" fmla="*/ 334750 w 979563"/>
                <a:gd name="connsiteY24" fmla="*/ 1564640 h 2086308"/>
                <a:gd name="connsiteX25" fmla="*/ 330845 w 979563"/>
                <a:gd name="connsiteY25" fmla="*/ 1639069 h 2086308"/>
                <a:gd name="connsiteX26" fmla="*/ 394088 w 979563"/>
                <a:gd name="connsiteY26" fmla="*/ 1751723 h 2086308"/>
                <a:gd name="connsiteX27" fmla="*/ 472224 w 979563"/>
                <a:gd name="connsiteY27" fmla="*/ 1767840 h 2086308"/>
                <a:gd name="connsiteX28" fmla="*/ 497277 w 979563"/>
                <a:gd name="connsiteY28" fmla="*/ 1854912 h 2086308"/>
                <a:gd name="connsiteX29" fmla="*/ 590306 w 979563"/>
                <a:gd name="connsiteY29" fmla="*/ 1897305 h 2086308"/>
                <a:gd name="connsiteX30" fmla="*/ 730990 w 979563"/>
                <a:gd name="connsiteY30" fmla="*/ 1935497 h 2086308"/>
                <a:gd name="connsiteX31" fmla="*/ 836793 w 979563"/>
                <a:gd name="connsiteY31" fmla="*/ 1975773 h 2086308"/>
                <a:gd name="connsiteX32" fmla="*/ 914400 w 979563"/>
                <a:gd name="connsiteY32" fmla="*/ 2042160 h 2086308"/>
                <a:gd name="connsiteX33" fmla="*/ 979563 w 979563"/>
                <a:gd name="connsiteY33" fmla="*/ 2086308 h 2086308"/>
                <a:gd name="connsiteX0" fmla="*/ 272400 w 979563"/>
                <a:gd name="connsiteY0" fmla="*/ 38452 h 2065190"/>
                <a:gd name="connsiteX1" fmla="*/ 223520 w 979563"/>
                <a:gd name="connsiteY1" fmla="*/ 9362 h 2065190"/>
                <a:gd name="connsiteX2" fmla="*/ 182880 w 979563"/>
                <a:gd name="connsiteY2" fmla="*/ 70322 h 2065190"/>
                <a:gd name="connsiteX3" fmla="*/ 152400 w 979563"/>
                <a:gd name="connsiteY3" fmla="*/ 131282 h 2065190"/>
                <a:gd name="connsiteX4" fmla="*/ 142240 w 979563"/>
                <a:gd name="connsiteY4" fmla="*/ 182082 h 2065190"/>
                <a:gd name="connsiteX5" fmla="*/ 111760 w 979563"/>
                <a:gd name="connsiteY5" fmla="*/ 192242 h 2065190"/>
                <a:gd name="connsiteX6" fmla="*/ 101600 w 979563"/>
                <a:gd name="connsiteY6" fmla="*/ 232882 h 2065190"/>
                <a:gd name="connsiteX7" fmla="*/ 81280 w 979563"/>
                <a:gd name="connsiteY7" fmla="*/ 293842 h 2065190"/>
                <a:gd name="connsiteX8" fmla="*/ 40640 w 979563"/>
                <a:gd name="connsiteY8" fmla="*/ 354802 h 2065190"/>
                <a:gd name="connsiteX9" fmla="*/ 50800 w 979563"/>
                <a:gd name="connsiteY9" fmla="*/ 425922 h 2065190"/>
                <a:gd name="connsiteX10" fmla="*/ 60960 w 979563"/>
                <a:gd name="connsiteY10" fmla="*/ 456402 h 2065190"/>
                <a:gd name="connsiteX11" fmla="*/ 20320 w 979563"/>
                <a:gd name="connsiteY11" fmla="*/ 517362 h 2065190"/>
                <a:gd name="connsiteX12" fmla="*/ 0 w 979563"/>
                <a:gd name="connsiteY12" fmla="*/ 547842 h 2065190"/>
                <a:gd name="connsiteX13" fmla="*/ 28561 w 979563"/>
                <a:gd name="connsiteY13" fmla="*/ 635774 h 2065190"/>
                <a:gd name="connsiteX14" fmla="*/ 20320 w 979563"/>
                <a:gd name="connsiteY14" fmla="*/ 679922 h 2065190"/>
                <a:gd name="connsiteX15" fmla="*/ 3383 w 979563"/>
                <a:gd name="connsiteY15" fmla="*/ 755049 h 2065190"/>
                <a:gd name="connsiteX16" fmla="*/ 42103 w 979563"/>
                <a:gd name="connsiteY16" fmla="*/ 814619 h 2065190"/>
                <a:gd name="connsiteX17" fmla="*/ 37662 w 979563"/>
                <a:gd name="connsiteY17" fmla="*/ 1014838 h 2065190"/>
                <a:gd name="connsiteX18" fmla="*/ 18202 w 979563"/>
                <a:gd name="connsiteY18" fmla="*/ 1119780 h 2065190"/>
                <a:gd name="connsiteX19" fmla="*/ 55168 w 979563"/>
                <a:gd name="connsiteY19" fmla="*/ 1208242 h 2065190"/>
                <a:gd name="connsiteX20" fmla="*/ 104744 w 979563"/>
                <a:gd name="connsiteY20" fmla="*/ 1285848 h 2065190"/>
                <a:gd name="connsiteX21" fmla="*/ 178313 w 979563"/>
                <a:gd name="connsiteY21" fmla="*/ 1372026 h 2065190"/>
                <a:gd name="connsiteX22" fmla="*/ 248208 w 979563"/>
                <a:gd name="connsiteY22" fmla="*/ 1428088 h 2065190"/>
                <a:gd name="connsiteX23" fmla="*/ 312677 w 979563"/>
                <a:gd name="connsiteY23" fmla="*/ 1475910 h 2065190"/>
                <a:gd name="connsiteX24" fmla="*/ 334750 w 979563"/>
                <a:gd name="connsiteY24" fmla="*/ 1543522 h 2065190"/>
                <a:gd name="connsiteX25" fmla="*/ 330845 w 979563"/>
                <a:gd name="connsiteY25" fmla="*/ 1617951 h 2065190"/>
                <a:gd name="connsiteX26" fmla="*/ 394088 w 979563"/>
                <a:gd name="connsiteY26" fmla="*/ 1730605 h 2065190"/>
                <a:gd name="connsiteX27" fmla="*/ 472224 w 979563"/>
                <a:gd name="connsiteY27" fmla="*/ 1746722 h 2065190"/>
                <a:gd name="connsiteX28" fmla="*/ 497277 w 979563"/>
                <a:gd name="connsiteY28" fmla="*/ 1833794 h 2065190"/>
                <a:gd name="connsiteX29" fmla="*/ 590306 w 979563"/>
                <a:gd name="connsiteY29" fmla="*/ 1876187 h 2065190"/>
                <a:gd name="connsiteX30" fmla="*/ 730990 w 979563"/>
                <a:gd name="connsiteY30" fmla="*/ 1914379 h 2065190"/>
                <a:gd name="connsiteX31" fmla="*/ 836793 w 979563"/>
                <a:gd name="connsiteY31" fmla="*/ 1954655 h 2065190"/>
                <a:gd name="connsiteX32" fmla="*/ 914400 w 979563"/>
                <a:gd name="connsiteY32" fmla="*/ 2021042 h 2065190"/>
                <a:gd name="connsiteX33" fmla="*/ 979563 w 979563"/>
                <a:gd name="connsiteY33" fmla="*/ 2065190 h 2065190"/>
                <a:gd name="connsiteX0" fmla="*/ 272400 w 979563"/>
                <a:gd name="connsiteY0" fmla="*/ 0 h 2026738"/>
                <a:gd name="connsiteX1" fmla="*/ 235434 w 979563"/>
                <a:gd name="connsiteY1" fmla="*/ 48351 h 2026738"/>
                <a:gd name="connsiteX2" fmla="*/ 182880 w 979563"/>
                <a:gd name="connsiteY2" fmla="*/ 31870 h 2026738"/>
                <a:gd name="connsiteX3" fmla="*/ 152400 w 979563"/>
                <a:gd name="connsiteY3" fmla="*/ 92830 h 2026738"/>
                <a:gd name="connsiteX4" fmla="*/ 142240 w 979563"/>
                <a:gd name="connsiteY4" fmla="*/ 143630 h 2026738"/>
                <a:gd name="connsiteX5" fmla="*/ 111760 w 979563"/>
                <a:gd name="connsiteY5" fmla="*/ 153790 h 2026738"/>
                <a:gd name="connsiteX6" fmla="*/ 101600 w 979563"/>
                <a:gd name="connsiteY6" fmla="*/ 194430 h 2026738"/>
                <a:gd name="connsiteX7" fmla="*/ 81280 w 979563"/>
                <a:gd name="connsiteY7" fmla="*/ 255390 h 2026738"/>
                <a:gd name="connsiteX8" fmla="*/ 40640 w 979563"/>
                <a:gd name="connsiteY8" fmla="*/ 316350 h 2026738"/>
                <a:gd name="connsiteX9" fmla="*/ 50800 w 979563"/>
                <a:gd name="connsiteY9" fmla="*/ 387470 h 2026738"/>
                <a:gd name="connsiteX10" fmla="*/ 60960 w 979563"/>
                <a:gd name="connsiteY10" fmla="*/ 417950 h 2026738"/>
                <a:gd name="connsiteX11" fmla="*/ 20320 w 979563"/>
                <a:gd name="connsiteY11" fmla="*/ 478910 h 2026738"/>
                <a:gd name="connsiteX12" fmla="*/ 0 w 979563"/>
                <a:gd name="connsiteY12" fmla="*/ 509390 h 2026738"/>
                <a:gd name="connsiteX13" fmla="*/ 28561 w 979563"/>
                <a:gd name="connsiteY13" fmla="*/ 597322 h 2026738"/>
                <a:gd name="connsiteX14" fmla="*/ 20320 w 979563"/>
                <a:gd name="connsiteY14" fmla="*/ 641470 h 2026738"/>
                <a:gd name="connsiteX15" fmla="*/ 3383 w 979563"/>
                <a:gd name="connsiteY15" fmla="*/ 716597 h 2026738"/>
                <a:gd name="connsiteX16" fmla="*/ 42103 w 979563"/>
                <a:gd name="connsiteY16" fmla="*/ 776167 h 2026738"/>
                <a:gd name="connsiteX17" fmla="*/ 37662 w 979563"/>
                <a:gd name="connsiteY17" fmla="*/ 976386 h 2026738"/>
                <a:gd name="connsiteX18" fmla="*/ 18202 w 979563"/>
                <a:gd name="connsiteY18" fmla="*/ 1081328 h 2026738"/>
                <a:gd name="connsiteX19" fmla="*/ 55168 w 979563"/>
                <a:gd name="connsiteY19" fmla="*/ 1169790 h 2026738"/>
                <a:gd name="connsiteX20" fmla="*/ 104744 w 979563"/>
                <a:gd name="connsiteY20" fmla="*/ 1247396 h 2026738"/>
                <a:gd name="connsiteX21" fmla="*/ 178313 w 979563"/>
                <a:gd name="connsiteY21" fmla="*/ 1333574 h 2026738"/>
                <a:gd name="connsiteX22" fmla="*/ 248208 w 979563"/>
                <a:gd name="connsiteY22" fmla="*/ 1389636 h 2026738"/>
                <a:gd name="connsiteX23" fmla="*/ 312677 w 979563"/>
                <a:gd name="connsiteY23" fmla="*/ 1437458 h 2026738"/>
                <a:gd name="connsiteX24" fmla="*/ 334750 w 979563"/>
                <a:gd name="connsiteY24" fmla="*/ 1505070 h 2026738"/>
                <a:gd name="connsiteX25" fmla="*/ 330845 w 979563"/>
                <a:gd name="connsiteY25" fmla="*/ 1579499 h 2026738"/>
                <a:gd name="connsiteX26" fmla="*/ 394088 w 979563"/>
                <a:gd name="connsiteY26" fmla="*/ 1692153 h 2026738"/>
                <a:gd name="connsiteX27" fmla="*/ 472224 w 979563"/>
                <a:gd name="connsiteY27" fmla="*/ 1708270 h 2026738"/>
                <a:gd name="connsiteX28" fmla="*/ 497277 w 979563"/>
                <a:gd name="connsiteY28" fmla="*/ 1795342 h 2026738"/>
                <a:gd name="connsiteX29" fmla="*/ 590306 w 979563"/>
                <a:gd name="connsiteY29" fmla="*/ 1837735 h 2026738"/>
                <a:gd name="connsiteX30" fmla="*/ 730990 w 979563"/>
                <a:gd name="connsiteY30" fmla="*/ 1875927 h 2026738"/>
                <a:gd name="connsiteX31" fmla="*/ 836793 w 979563"/>
                <a:gd name="connsiteY31" fmla="*/ 1916203 h 2026738"/>
                <a:gd name="connsiteX32" fmla="*/ 914400 w 979563"/>
                <a:gd name="connsiteY32" fmla="*/ 1982590 h 2026738"/>
                <a:gd name="connsiteX33" fmla="*/ 979563 w 979563"/>
                <a:gd name="connsiteY33" fmla="*/ 2026738 h 2026738"/>
                <a:gd name="connsiteX0" fmla="*/ 272400 w 979563"/>
                <a:gd name="connsiteY0" fmla="*/ 0 h 2026738"/>
                <a:gd name="connsiteX1" fmla="*/ 235434 w 979563"/>
                <a:gd name="connsiteY1" fmla="*/ 48351 h 2026738"/>
                <a:gd name="connsiteX2" fmla="*/ 152400 w 979563"/>
                <a:gd name="connsiteY2" fmla="*/ 92830 h 2026738"/>
                <a:gd name="connsiteX3" fmla="*/ 142240 w 979563"/>
                <a:gd name="connsiteY3" fmla="*/ 143630 h 2026738"/>
                <a:gd name="connsiteX4" fmla="*/ 111760 w 979563"/>
                <a:gd name="connsiteY4" fmla="*/ 153790 h 2026738"/>
                <a:gd name="connsiteX5" fmla="*/ 101600 w 979563"/>
                <a:gd name="connsiteY5" fmla="*/ 194430 h 2026738"/>
                <a:gd name="connsiteX6" fmla="*/ 81280 w 979563"/>
                <a:gd name="connsiteY6" fmla="*/ 255390 h 2026738"/>
                <a:gd name="connsiteX7" fmla="*/ 40640 w 979563"/>
                <a:gd name="connsiteY7" fmla="*/ 316350 h 2026738"/>
                <a:gd name="connsiteX8" fmla="*/ 50800 w 979563"/>
                <a:gd name="connsiteY8" fmla="*/ 387470 h 2026738"/>
                <a:gd name="connsiteX9" fmla="*/ 60960 w 979563"/>
                <a:gd name="connsiteY9" fmla="*/ 417950 h 2026738"/>
                <a:gd name="connsiteX10" fmla="*/ 20320 w 979563"/>
                <a:gd name="connsiteY10" fmla="*/ 478910 h 2026738"/>
                <a:gd name="connsiteX11" fmla="*/ 0 w 979563"/>
                <a:gd name="connsiteY11" fmla="*/ 509390 h 2026738"/>
                <a:gd name="connsiteX12" fmla="*/ 28561 w 979563"/>
                <a:gd name="connsiteY12" fmla="*/ 597322 h 2026738"/>
                <a:gd name="connsiteX13" fmla="*/ 20320 w 979563"/>
                <a:gd name="connsiteY13" fmla="*/ 641470 h 2026738"/>
                <a:gd name="connsiteX14" fmla="*/ 3383 w 979563"/>
                <a:gd name="connsiteY14" fmla="*/ 716597 h 2026738"/>
                <a:gd name="connsiteX15" fmla="*/ 42103 w 979563"/>
                <a:gd name="connsiteY15" fmla="*/ 776167 h 2026738"/>
                <a:gd name="connsiteX16" fmla="*/ 37662 w 979563"/>
                <a:gd name="connsiteY16" fmla="*/ 976386 h 2026738"/>
                <a:gd name="connsiteX17" fmla="*/ 18202 w 979563"/>
                <a:gd name="connsiteY17" fmla="*/ 1081328 h 2026738"/>
                <a:gd name="connsiteX18" fmla="*/ 55168 w 979563"/>
                <a:gd name="connsiteY18" fmla="*/ 1169790 h 2026738"/>
                <a:gd name="connsiteX19" fmla="*/ 104744 w 979563"/>
                <a:gd name="connsiteY19" fmla="*/ 1247396 h 2026738"/>
                <a:gd name="connsiteX20" fmla="*/ 178313 w 979563"/>
                <a:gd name="connsiteY20" fmla="*/ 1333574 h 2026738"/>
                <a:gd name="connsiteX21" fmla="*/ 248208 w 979563"/>
                <a:gd name="connsiteY21" fmla="*/ 1389636 h 2026738"/>
                <a:gd name="connsiteX22" fmla="*/ 312677 w 979563"/>
                <a:gd name="connsiteY22" fmla="*/ 1437458 h 2026738"/>
                <a:gd name="connsiteX23" fmla="*/ 334750 w 979563"/>
                <a:gd name="connsiteY23" fmla="*/ 1505070 h 2026738"/>
                <a:gd name="connsiteX24" fmla="*/ 330845 w 979563"/>
                <a:gd name="connsiteY24" fmla="*/ 1579499 h 2026738"/>
                <a:gd name="connsiteX25" fmla="*/ 394088 w 979563"/>
                <a:gd name="connsiteY25" fmla="*/ 1692153 h 2026738"/>
                <a:gd name="connsiteX26" fmla="*/ 472224 w 979563"/>
                <a:gd name="connsiteY26" fmla="*/ 1708270 h 2026738"/>
                <a:gd name="connsiteX27" fmla="*/ 497277 w 979563"/>
                <a:gd name="connsiteY27" fmla="*/ 1795342 h 2026738"/>
                <a:gd name="connsiteX28" fmla="*/ 590306 w 979563"/>
                <a:gd name="connsiteY28" fmla="*/ 1837735 h 2026738"/>
                <a:gd name="connsiteX29" fmla="*/ 730990 w 979563"/>
                <a:gd name="connsiteY29" fmla="*/ 1875927 h 2026738"/>
                <a:gd name="connsiteX30" fmla="*/ 836793 w 979563"/>
                <a:gd name="connsiteY30" fmla="*/ 1916203 h 2026738"/>
                <a:gd name="connsiteX31" fmla="*/ 914400 w 979563"/>
                <a:gd name="connsiteY31" fmla="*/ 1982590 h 2026738"/>
                <a:gd name="connsiteX32" fmla="*/ 979563 w 979563"/>
                <a:gd name="connsiteY32" fmla="*/ 2026738 h 2026738"/>
                <a:gd name="connsiteX0" fmla="*/ 272400 w 979563"/>
                <a:gd name="connsiteY0" fmla="*/ 0 h 2026738"/>
                <a:gd name="connsiteX1" fmla="*/ 235434 w 979563"/>
                <a:gd name="connsiteY1" fmla="*/ 48351 h 2026738"/>
                <a:gd name="connsiteX2" fmla="*/ 188142 w 979563"/>
                <a:gd name="connsiteY2" fmla="*/ 137508 h 2026738"/>
                <a:gd name="connsiteX3" fmla="*/ 142240 w 979563"/>
                <a:gd name="connsiteY3" fmla="*/ 143630 h 2026738"/>
                <a:gd name="connsiteX4" fmla="*/ 111760 w 979563"/>
                <a:gd name="connsiteY4" fmla="*/ 153790 h 2026738"/>
                <a:gd name="connsiteX5" fmla="*/ 101600 w 979563"/>
                <a:gd name="connsiteY5" fmla="*/ 194430 h 2026738"/>
                <a:gd name="connsiteX6" fmla="*/ 81280 w 979563"/>
                <a:gd name="connsiteY6" fmla="*/ 255390 h 2026738"/>
                <a:gd name="connsiteX7" fmla="*/ 40640 w 979563"/>
                <a:gd name="connsiteY7" fmla="*/ 316350 h 2026738"/>
                <a:gd name="connsiteX8" fmla="*/ 50800 w 979563"/>
                <a:gd name="connsiteY8" fmla="*/ 387470 h 2026738"/>
                <a:gd name="connsiteX9" fmla="*/ 60960 w 979563"/>
                <a:gd name="connsiteY9" fmla="*/ 417950 h 2026738"/>
                <a:gd name="connsiteX10" fmla="*/ 20320 w 979563"/>
                <a:gd name="connsiteY10" fmla="*/ 478910 h 2026738"/>
                <a:gd name="connsiteX11" fmla="*/ 0 w 979563"/>
                <a:gd name="connsiteY11" fmla="*/ 509390 h 2026738"/>
                <a:gd name="connsiteX12" fmla="*/ 28561 w 979563"/>
                <a:gd name="connsiteY12" fmla="*/ 597322 h 2026738"/>
                <a:gd name="connsiteX13" fmla="*/ 20320 w 979563"/>
                <a:gd name="connsiteY13" fmla="*/ 641470 h 2026738"/>
                <a:gd name="connsiteX14" fmla="*/ 3383 w 979563"/>
                <a:gd name="connsiteY14" fmla="*/ 716597 h 2026738"/>
                <a:gd name="connsiteX15" fmla="*/ 42103 w 979563"/>
                <a:gd name="connsiteY15" fmla="*/ 776167 h 2026738"/>
                <a:gd name="connsiteX16" fmla="*/ 37662 w 979563"/>
                <a:gd name="connsiteY16" fmla="*/ 976386 h 2026738"/>
                <a:gd name="connsiteX17" fmla="*/ 18202 w 979563"/>
                <a:gd name="connsiteY17" fmla="*/ 1081328 h 2026738"/>
                <a:gd name="connsiteX18" fmla="*/ 55168 w 979563"/>
                <a:gd name="connsiteY18" fmla="*/ 1169790 h 2026738"/>
                <a:gd name="connsiteX19" fmla="*/ 104744 w 979563"/>
                <a:gd name="connsiteY19" fmla="*/ 1247396 h 2026738"/>
                <a:gd name="connsiteX20" fmla="*/ 178313 w 979563"/>
                <a:gd name="connsiteY20" fmla="*/ 1333574 h 2026738"/>
                <a:gd name="connsiteX21" fmla="*/ 248208 w 979563"/>
                <a:gd name="connsiteY21" fmla="*/ 1389636 h 2026738"/>
                <a:gd name="connsiteX22" fmla="*/ 312677 w 979563"/>
                <a:gd name="connsiteY22" fmla="*/ 1437458 h 2026738"/>
                <a:gd name="connsiteX23" fmla="*/ 334750 w 979563"/>
                <a:gd name="connsiteY23" fmla="*/ 1505070 h 2026738"/>
                <a:gd name="connsiteX24" fmla="*/ 330845 w 979563"/>
                <a:gd name="connsiteY24" fmla="*/ 1579499 h 2026738"/>
                <a:gd name="connsiteX25" fmla="*/ 394088 w 979563"/>
                <a:gd name="connsiteY25" fmla="*/ 1692153 h 2026738"/>
                <a:gd name="connsiteX26" fmla="*/ 472224 w 979563"/>
                <a:gd name="connsiteY26" fmla="*/ 1708270 h 2026738"/>
                <a:gd name="connsiteX27" fmla="*/ 497277 w 979563"/>
                <a:gd name="connsiteY27" fmla="*/ 1795342 h 2026738"/>
                <a:gd name="connsiteX28" fmla="*/ 590306 w 979563"/>
                <a:gd name="connsiteY28" fmla="*/ 1837735 h 2026738"/>
                <a:gd name="connsiteX29" fmla="*/ 730990 w 979563"/>
                <a:gd name="connsiteY29" fmla="*/ 1875927 h 2026738"/>
                <a:gd name="connsiteX30" fmla="*/ 836793 w 979563"/>
                <a:gd name="connsiteY30" fmla="*/ 1916203 h 2026738"/>
                <a:gd name="connsiteX31" fmla="*/ 914400 w 979563"/>
                <a:gd name="connsiteY31" fmla="*/ 1982590 h 2026738"/>
                <a:gd name="connsiteX32" fmla="*/ 979563 w 979563"/>
                <a:gd name="connsiteY32" fmla="*/ 2026738 h 2026738"/>
                <a:gd name="connsiteX0" fmla="*/ 272400 w 979563"/>
                <a:gd name="connsiteY0" fmla="*/ 0 h 2026738"/>
                <a:gd name="connsiteX1" fmla="*/ 235434 w 979563"/>
                <a:gd name="connsiteY1" fmla="*/ 48351 h 2026738"/>
                <a:gd name="connsiteX2" fmla="*/ 188142 w 979563"/>
                <a:gd name="connsiteY2" fmla="*/ 137508 h 2026738"/>
                <a:gd name="connsiteX3" fmla="*/ 111760 w 979563"/>
                <a:gd name="connsiteY3" fmla="*/ 153790 h 2026738"/>
                <a:gd name="connsiteX4" fmla="*/ 101600 w 979563"/>
                <a:gd name="connsiteY4" fmla="*/ 194430 h 2026738"/>
                <a:gd name="connsiteX5" fmla="*/ 81280 w 979563"/>
                <a:gd name="connsiteY5" fmla="*/ 255390 h 2026738"/>
                <a:gd name="connsiteX6" fmla="*/ 40640 w 979563"/>
                <a:gd name="connsiteY6" fmla="*/ 316350 h 2026738"/>
                <a:gd name="connsiteX7" fmla="*/ 50800 w 979563"/>
                <a:gd name="connsiteY7" fmla="*/ 387470 h 2026738"/>
                <a:gd name="connsiteX8" fmla="*/ 60960 w 979563"/>
                <a:gd name="connsiteY8" fmla="*/ 417950 h 2026738"/>
                <a:gd name="connsiteX9" fmla="*/ 20320 w 979563"/>
                <a:gd name="connsiteY9" fmla="*/ 478910 h 2026738"/>
                <a:gd name="connsiteX10" fmla="*/ 0 w 979563"/>
                <a:gd name="connsiteY10" fmla="*/ 509390 h 2026738"/>
                <a:gd name="connsiteX11" fmla="*/ 28561 w 979563"/>
                <a:gd name="connsiteY11" fmla="*/ 597322 h 2026738"/>
                <a:gd name="connsiteX12" fmla="*/ 20320 w 979563"/>
                <a:gd name="connsiteY12" fmla="*/ 641470 h 2026738"/>
                <a:gd name="connsiteX13" fmla="*/ 3383 w 979563"/>
                <a:gd name="connsiteY13" fmla="*/ 716597 h 2026738"/>
                <a:gd name="connsiteX14" fmla="*/ 42103 w 979563"/>
                <a:gd name="connsiteY14" fmla="*/ 776167 h 2026738"/>
                <a:gd name="connsiteX15" fmla="*/ 37662 w 979563"/>
                <a:gd name="connsiteY15" fmla="*/ 976386 h 2026738"/>
                <a:gd name="connsiteX16" fmla="*/ 18202 w 979563"/>
                <a:gd name="connsiteY16" fmla="*/ 1081328 h 2026738"/>
                <a:gd name="connsiteX17" fmla="*/ 55168 w 979563"/>
                <a:gd name="connsiteY17" fmla="*/ 1169790 h 2026738"/>
                <a:gd name="connsiteX18" fmla="*/ 104744 w 979563"/>
                <a:gd name="connsiteY18" fmla="*/ 1247396 h 2026738"/>
                <a:gd name="connsiteX19" fmla="*/ 178313 w 979563"/>
                <a:gd name="connsiteY19" fmla="*/ 1333574 h 2026738"/>
                <a:gd name="connsiteX20" fmla="*/ 248208 w 979563"/>
                <a:gd name="connsiteY20" fmla="*/ 1389636 h 2026738"/>
                <a:gd name="connsiteX21" fmla="*/ 312677 w 979563"/>
                <a:gd name="connsiteY21" fmla="*/ 1437458 h 2026738"/>
                <a:gd name="connsiteX22" fmla="*/ 334750 w 979563"/>
                <a:gd name="connsiteY22" fmla="*/ 1505070 h 2026738"/>
                <a:gd name="connsiteX23" fmla="*/ 330845 w 979563"/>
                <a:gd name="connsiteY23" fmla="*/ 1579499 h 2026738"/>
                <a:gd name="connsiteX24" fmla="*/ 394088 w 979563"/>
                <a:gd name="connsiteY24" fmla="*/ 1692153 h 2026738"/>
                <a:gd name="connsiteX25" fmla="*/ 472224 w 979563"/>
                <a:gd name="connsiteY25" fmla="*/ 1708270 h 2026738"/>
                <a:gd name="connsiteX26" fmla="*/ 497277 w 979563"/>
                <a:gd name="connsiteY26" fmla="*/ 1795342 h 2026738"/>
                <a:gd name="connsiteX27" fmla="*/ 590306 w 979563"/>
                <a:gd name="connsiteY27" fmla="*/ 1837735 h 2026738"/>
                <a:gd name="connsiteX28" fmla="*/ 730990 w 979563"/>
                <a:gd name="connsiteY28" fmla="*/ 1875927 h 2026738"/>
                <a:gd name="connsiteX29" fmla="*/ 836793 w 979563"/>
                <a:gd name="connsiteY29" fmla="*/ 1916203 h 2026738"/>
                <a:gd name="connsiteX30" fmla="*/ 914400 w 979563"/>
                <a:gd name="connsiteY30" fmla="*/ 1982590 h 2026738"/>
                <a:gd name="connsiteX31" fmla="*/ 979563 w 979563"/>
                <a:gd name="connsiteY31" fmla="*/ 2026738 h 2026738"/>
                <a:gd name="connsiteX0" fmla="*/ 272400 w 979563"/>
                <a:gd name="connsiteY0" fmla="*/ 0 h 2026738"/>
                <a:gd name="connsiteX1" fmla="*/ 235434 w 979563"/>
                <a:gd name="connsiteY1" fmla="*/ 48351 h 2026738"/>
                <a:gd name="connsiteX2" fmla="*/ 188142 w 979563"/>
                <a:gd name="connsiteY2" fmla="*/ 137508 h 2026738"/>
                <a:gd name="connsiteX3" fmla="*/ 138566 w 979563"/>
                <a:gd name="connsiteY3" fmla="*/ 195489 h 2026738"/>
                <a:gd name="connsiteX4" fmla="*/ 101600 w 979563"/>
                <a:gd name="connsiteY4" fmla="*/ 194430 h 2026738"/>
                <a:gd name="connsiteX5" fmla="*/ 81280 w 979563"/>
                <a:gd name="connsiteY5" fmla="*/ 255390 h 2026738"/>
                <a:gd name="connsiteX6" fmla="*/ 40640 w 979563"/>
                <a:gd name="connsiteY6" fmla="*/ 316350 h 2026738"/>
                <a:gd name="connsiteX7" fmla="*/ 50800 w 979563"/>
                <a:gd name="connsiteY7" fmla="*/ 387470 h 2026738"/>
                <a:gd name="connsiteX8" fmla="*/ 60960 w 979563"/>
                <a:gd name="connsiteY8" fmla="*/ 417950 h 2026738"/>
                <a:gd name="connsiteX9" fmla="*/ 20320 w 979563"/>
                <a:gd name="connsiteY9" fmla="*/ 478910 h 2026738"/>
                <a:gd name="connsiteX10" fmla="*/ 0 w 979563"/>
                <a:gd name="connsiteY10" fmla="*/ 509390 h 2026738"/>
                <a:gd name="connsiteX11" fmla="*/ 28561 w 979563"/>
                <a:gd name="connsiteY11" fmla="*/ 597322 h 2026738"/>
                <a:gd name="connsiteX12" fmla="*/ 20320 w 979563"/>
                <a:gd name="connsiteY12" fmla="*/ 641470 h 2026738"/>
                <a:gd name="connsiteX13" fmla="*/ 3383 w 979563"/>
                <a:gd name="connsiteY13" fmla="*/ 716597 h 2026738"/>
                <a:gd name="connsiteX14" fmla="*/ 42103 w 979563"/>
                <a:gd name="connsiteY14" fmla="*/ 776167 h 2026738"/>
                <a:gd name="connsiteX15" fmla="*/ 37662 w 979563"/>
                <a:gd name="connsiteY15" fmla="*/ 976386 h 2026738"/>
                <a:gd name="connsiteX16" fmla="*/ 18202 w 979563"/>
                <a:gd name="connsiteY16" fmla="*/ 1081328 h 2026738"/>
                <a:gd name="connsiteX17" fmla="*/ 55168 w 979563"/>
                <a:gd name="connsiteY17" fmla="*/ 1169790 h 2026738"/>
                <a:gd name="connsiteX18" fmla="*/ 104744 w 979563"/>
                <a:gd name="connsiteY18" fmla="*/ 1247396 h 2026738"/>
                <a:gd name="connsiteX19" fmla="*/ 178313 w 979563"/>
                <a:gd name="connsiteY19" fmla="*/ 1333574 h 2026738"/>
                <a:gd name="connsiteX20" fmla="*/ 248208 w 979563"/>
                <a:gd name="connsiteY20" fmla="*/ 1389636 h 2026738"/>
                <a:gd name="connsiteX21" fmla="*/ 312677 w 979563"/>
                <a:gd name="connsiteY21" fmla="*/ 1437458 h 2026738"/>
                <a:gd name="connsiteX22" fmla="*/ 334750 w 979563"/>
                <a:gd name="connsiteY22" fmla="*/ 1505070 h 2026738"/>
                <a:gd name="connsiteX23" fmla="*/ 330845 w 979563"/>
                <a:gd name="connsiteY23" fmla="*/ 1579499 h 2026738"/>
                <a:gd name="connsiteX24" fmla="*/ 394088 w 979563"/>
                <a:gd name="connsiteY24" fmla="*/ 1692153 h 2026738"/>
                <a:gd name="connsiteX25" fmla="*/ 472224 w 979563"/>
                <a:gd name="connsiteY25" fmla="*/ 1708270 h 2026738"/>
                <a:gd name="connsiteX26" fmla="*/ 497277 w 979563"/>
                <a:gd name="connsiteY26" fmla="*/ 1795342 h 2026738"/>
                <a:gd name="connsiteX27" fmla="*/ 590306 w 979563"/>
                <a:gd name="connsiteY27" fmla="*/ 1837735 h 2026738"/>
                <a:gd name="connsiteX28" fmla="*/ 730990 w 979563"/>
                <a:gd name="connsiteY28" fmla="*/ 1875927 h 2026738"/>
                <a:gd name="connsiteX29" fmla="*/ 836793 w 979563"/>
                <a:gd name="connsiteY29" fmla="*/ 1916203 h 2026738"/>
                <a:gd name="connsiteX30" fmla="*/ 914400 w 979563"/>
                <a:gd name="connsiteY30" fmla="*/ 1982590 h 2026738"/>
                <a:gd name="connsiteX31" fmla="*/ 979563 w 979563"/>
                <a:gd name="connsiteY31" fmla="*/ 2026738 h 2026738"/>
                <a:gd name="connsiteX0" fmla="*/ 272400 w 979563"/>
                <a:gd name="connsiteY0" fmla="*/ 0 h 2026738"/>
                <a:gd name="connsiteX1" fmla="*/ 235434 w 979563"/>
                <a:gd name="connsiteY1" fmla="*/ 48351 h 2026738"/>
                <a:gd name="connsiteX2" fmla="*/ 188142 w 979563"/>
                <a:gd name="connsiteY2" fmla="*/ 137508 h 2026738"/>
                <a:gd name="connsiteX3" fmla="*/ 138566 w 979563"/>
                <a:gd name="connsiteY3" fmla="*/ 195489 h 2026738"/>
                <a:gd name="connsiteX4" fmla="*/ 107557 w 979563"/>
                <a:gd name="connsiteY4" fmla="*/ 230172 h 2026738"/>
                <a:gd name="connsiteX5" fmla="*/ 81280 w 979563"/>
                <a:gd name="connsiteY5" fmla="*/ 255390 h 2026738"/>
                <a:gd name="connsiteX6" fmla="*/ 40640 w 979563"/>
                <a:gd name="connsiteY6" fmla="*/ 316350 h 2026738"/>
                <a:gd name="connsiteX7" fmla="*/ 50800 w 979563"/>
                <a:gd name="connsiteY7" fmla="*/ 387470 h 2026738"/>
                <a:gd name="connsiteX8" fmla="*/ 60960 w 979563"/>
                <a:gd name="connsiteY8" fmla="*/ 417950 h 2026738"/>
                <a:gd name="connsiteX9" fmla="*/ 20320 w 979563"/>
                <a:gd name="connsiteY9" fmla="*/ 478910 h 2026738"/>
                <a:gd name="connsiteX10" fmla="*/ 0 w 979563"/>
                <a:gd name="connsiteY10" fmla="*/ 509390 h 2026738"/>
                <a:gd name="connsiteX11" fmla="*/ 28561 w 979563"/>
                <a:gd name="connsiteY11" fmla="*/ 597322 h 2026738"/>
                <a:gd name="connsiteX12" fmla="*/ 20320 w 979563"/>
                <a:gd name="connsiteY12" fmla="*/ 641470 h 2026738"/>
                <a:gd name="connsiteX13" fmla="*/ 3383 w 979563"/>
                <a:gd name="connsiteY13" fmla="*/ 716597 h 2026738"/>
                <a:gd name="connsiteX14" fmla="*/ 42103 w 979563"/>
                <a:gd name="connsiteY14" fmla="*/ 776167 h 2026738"/>
                <a:gd name="connsiteX15" fmla="*/ 37662 w 979563"/>
                <a:gd name="connsiteY15" fmla="*/ 976386 h 2026738"/>
                <a:gd name="connsiteX16" fmla="*/ 18202 w 979563"/>
                <a:gd name="connsiteY16" fmla="*/ 1081328 h 2026738"/>
                <a:gd name="connsiteX17" fmla="*/ 55168 w 979563"/>
                <a:gd name="connsiteY17" fmla="*/ 1169790 h 2026738"/>
                <a:gd name="connsiteX18" fmla="*/ 104744 w 979563"/>
                <a:gd name="connsiteY18" fmla="*/ 1247396 h 2026738"/>
                <a:gd name="connsiteX19" fmla="*/ 178313 w 979563"/>
                <a:gd name="connsiteY19" fmla="*/ 1333574 h 2026738"/>
                <a:gd name="connsiteX20" fmla="*/ 248208 w 979563"/>
                <a:gd name="connsiteY20" fmla="*/ 1389636 h 2026738"/>
                <a:gd name="connsiteX21" fmla="*/ 312677 w 979563"/>
                <a:gd name="connsiteY21" fmla="*/ 1437458 h 2026738"/>
                <a:gd name="connsiteX22" fmla="*/ 334750 w 979563"/>
                <a:gd name="connsiteY22" fmla="*/ 1505070 h 2026738"/>
                <a:gd name="connsiteX23" fmla="*/ 330845 w 979563"/>
                <a:gd name="connsiteY23" fmla="*/ 1579499 h 2026738"/>
                <a:gd name="connsiteX24" fmla="*/ 394088 w 979563"/>
                <a:gd name="connsiteY24" fmla="*/ 1692153 h 2026738"/>
                <a:gd name="connsiteX25" fmla="*/ 472224 w 979563"/>
                <a:gd name="connsiteY25" fmla="*/ 1708270 h 2026738"/>
                <a:gd name="connsiteX26" fmla="*/ 497277 w 979563"/>
                <a:gd name="connsiteY26" fmla="*/ 1795342 h 2026738"/>
                <a:gd name="connsiteX27" fmla="*/ 590306 w 979563"/>
                <a:gd name="connsiteY27" fmla="*/ 1837735 h 2026738"/>
                <a:gd name="connsiteX28" fmla="*/ 730990 w 979563"/>
                <a:gd name="connsiteY28" fmla="*/ 1875927 h 2026738"/>
                <a:gd name="connsiteX29" fmla="*/ 836793 w 979563"/>
                <a:gd name="connsiteY29" fmla="*/ 1916203 h 2026738"/>
                <a:gd name="connsiteX30" fmla="*/ 914400 w 979563"/>
                <a:gd name="connsiteY30" fmla="*/ 1982590 h 2026738"/>
                <a:gd name="connsiteX31" fmla="*/ 979563 w 979563"/>
                <a:gd name="connsiteY31" fmla="*/ 2026738 h 202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9563" h="2026738">
                  <a:moveTo>
                    <a:pt x="272400" y="0"/>
                  </a:moveTo>
                  <a:cubicBezTo>
                    <a:pt x="269013" y="10160"/>
                    <a:pt x="240635" y="38989"/>
                    <a:pt x="235434" y="48351"/>
                  </a:cubicBezTo>
                  <a:cubicBezTo>
                    <a:pt x="215434" y="63823"/>
                    <a:pt x="203674" y="121628"/>
                    <a:pt x="188142" y="137508"/>
                  </a:cubicBezTo>
                  <a:cubicBezTo>
                    <a:pt x="167530" y="155081"/>
                    <a:pt x="152990" y="186002"/>
                    <a:pt x="138566" y="195489"/>
                  </a:cubicBezTo>
                  <a:cubicBezTo>
                    <a:pt x="129843" y="206393"/>
                    <a:pt x="111569" y="216797"/>
                    <a:pt x="107557" y="230172"/>
                  </a:cubicBezTo>
                  <a:cubicBezTo>
                    <a:pt x="101402" y="250688"/>
                    <a:pt x="93161" y="237568"/>
                    <a:pt x="81280" y="255390"/>
                  </a:cubicBezTo>
                  <a:lnTo>
                    <a:pt x="40640" y="316350"/>
                  </a:lnTo>
                  <a:cubicBezTo>
                    <a:pt x="44027" y="340057"/>
                    <a:pt x="46104" y="363988"/>
                    <a:pt x="50800" y="387470"/>
                  </a:cubicBezTo>
                  <a:cubicBezTo>
                    <a:pt x="52900" y="397972"/>
                    <a:pt x="64347" y="407790"/>
                    <a:pt x="60960" y="417950"/>
                  </a:cubicBezTo>
                  <a:cubicBezTo>
                    <a:pt x="53237" y="441118"/>
                    <a:pt x="33867" y="458590"/>
                    <a:pt x="20320" y="478910"/>
                  </a:cubicBezTo>
                  <a:lnTo>
                    <a:pt x="0" y="509390"/>
                  </a:lnTo>
                  <a:cubicBezTo>
                    <a:pt x="1374" y="529125"/>
                    <a:pt x="25174" y="575309"/>
                    <a:pt x="28561" y="597322"/>
                  </a:cubicBezTo>
                  <a:cubicBezTo>
                    <a:pt x="36189" y="606857"/>
                    <a:pt x="10160" y="634697"/>
                    <a:pt x="20320" y="641470"/>
                  </a:cubicBezTo>
                  <a:cubicBezTo>
                    <a:pt x="25059" y="658867"/>
                    <a:pt x="493" y="660778"/>
                    <a:pt x="3383" y="716597"/>
                  </a:cubicBezTo>
                  <a:cubicBezTo>
                    <a:pt x="2049" y="744507"/>
                    <a:pt x="36390" y="732869"/>
                    <a:pt x="42103" y="776167"/>
                  </a:cubicBezTo>
                  <a:cubicBezTo>
                    <a:pt x="47816" y="819465"/>
                    <a:pt x="36681" y="930986"/>
                    <a:pt x="37662" y="976386"/>
                  </a:cubicBezTo>
                  <a:cubicBezTo>
                    <a:pt x="37309" y="1049696"/>
                    <a:pt x="15781" y="1061008"/>
                    <a:pt x="18202" y="1081328"/>
                  </a:cubicBezTo>
                  <a:cubicBezTo>
                    <a:pt x="21589" y="1111808"/>
                    <a:pt x="44688" y="1140969"/>
                    <a:pt x="55168" y="1169790"/>
                  </a:cubicBezTo>
                  <a:cubicBezTo>
                    <a:pt x="55692" y="1197964"/>
                    <a:pt x="93652" y="1220099"/>
                    <a:pt x="104744" y="1247396"/>
                  </a:cubicBezTo>
                  <a:cubicBezTo>
                    <a:pt x="110756" y="1271307"/>
                    <a:pt x="162345" y="1305400"/>
                    <a:pt x="178313" y="1333574"/>
                  </a:cubicBezTo>
                  <a:cubicBezTo>
                    <a:pt x="192418" y="1349694"/>
                    <a:pt x="248208" y="1389636"/>
                    <a:pt x="248208" y="1389636"/>
                  </a:cubicBezTo>
                  <a:cubicBezTo>
                    <a:pt x="259681" y="1405461"/>
                    <a:pt x="307685" y="1413751"/>
                    <a:pt x="312677" y="1437458"/>
                  </a:cubicBezTo>
                  <a:cubicBezTo>
                    <a:pt x="323157" y="1466279"/>
                    <a:pt x="321035" y="1477640"/>
                    <a:pt x="334750" y="1505070"/>
                  </a:cubicBezTo>
                  <a:cubicBezTo>
                    <a:pt x="332318" y="1532715"/>
                    <a:pt x="324430" y="1548319"/>
                    <a:pt x="330845" y="1579499"/>
                  </a:cubicBezTo>
                  <a:cubicBezTo>
                    <a:pt x="341005" y="1586272"/>
                    <a:pt x="383166" y="1686692"/>
                    <a:pt x="394088" y="1692153"/>
                  </a:cubicBezTo>
                  <a:cubicBezTo>
                    <a:pt x="403667" y="1696942"/>
                    <a:pt x="455026" y="1691072"/>
                    <a:pt x="472224" y="1708270"/>
                  </a:cubicBezTo>
                  <a:cubicBezTo>
                    <a:pt x="489422" y="1725468"/>
                    <a:pt x="491336" y="1786431"/>
                    <a:pt x="497277" y="1795342"/>
                  </a:cubicBezTo>
                  <a:cubicBezTo>
                    <a:pt x="505247" y="1807297"/>
                    <a:pt x="579268" y="1828537"/>
                    <a:pt x="590306" y="1837735"/>
                  </a:cubicBezTo>
                  <a:cubicBezTo>
                    <a:pt x="599687" y="1845552"/>
                    <a:pt x="720068" y="1870466"/>
                    <a:pt x="730990" y="1875927"/>
                  </a:cubicBezTo>
                  <a:cubicBezTo>
                    <a:pt x="750229" y="1900422"/>
                    <a:pt x="809700" y="1884030"/>
                    <a:pt x="836793" y="1916203"/>
                  </a:cubicBezTo>
                  <a:cubicBezTo>
                    <a:pt x="855326" y="1971802"/>
                    <a:pt x="869318" y="1960049"/>
                    <a:pt x="914400" y="1982590"/>
                  </a:cubicBezTo>
                  <a:cubicBezTo>
                    <a:pt x="933727" y="2003495"/>
                    <a:pt x="965988" y="2017541"/>
                    <a:pt x="979563" y="2026738"/>
                  </a:cubicBezTo>
                </a:path>
              </a:pathLst>
            </a:custGeom>
            <a:noFill/>
            <a:ln w="44450" cap="flat" cmpd="sng" algn="ctr">
              <a:solidFill>
                <a:srgbClr val="1D0DE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defTabSz="687874"/>
              <a:endParaRPr lang="ru-RU" sz="1300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7791254" y="5142322"/>
              <a:ext cx="387834" cy="1150071"/>
            </a:xfrm>
            <a:custGeom>
              <a:avLst/>
              <a:gdLst>
                <a:gd name="connsiteX0" fmla="*/ 0 w 387834"/>
                <a:gd name="connsiteY0" fmla="*/ 0 h 1150071"/>
                <a:gd name="connsiteX1" fmla="*/ 4713 w 387834"/>
                <a:gd name="connsiteY1" fmla="*/ 42421 h 1150071"/>
                <a:gd name="connsiteX2" fmla="*/ 14140 w 387834"/>
                <a:gd name="connsiteY2" fmla="*/ 56561 h 1150071"/>
                <a:gd name="connsiteX3" fmla="*/ 23567 w 387834"/>
                <a:gd name="connsiteY3" fmla="*/ 84842 h 1150071"/>
                <a:gd name="connsiteX4" fmla="*/ 42420 w 387834"/>
                <a:gd name="connsiteY4" fmla="*/ 113122 h 1150071"/>
                <a:gd name="connsiteX5" fmla="*/ 65987 w 387834"/>
                <a:gd name="connsiteY5" fmla="*/ 136689 h 1150071"/>
                <a:gd name="connsiteX6" fmla="*/ 80127 w 387834"/>
                <a:gd name="connsiteY6" fmla="*/ 169683 h 1150071"/>
                <a:gd name="connsiteX7" fmla="*/ 98981 w 387834"/>
                <a:gd name="connsiteY7" fmla="*/ 197963 h 1150071"/>
                <a:gd name="connsiteX8" fmla="*/ 103694 w 387834"/>
                <a:gd name="connsiteY8" fmla="*/ 212104 h 1150071"/>
                <a:gd name="connsiteX9" fmla="*/ 108408 w 387834"/>
                <a:gd name="connsiteY9" fmla="*/ 230957 h 1150071"/>
                <a:gd name="connsiteX10" fmla="*/ 127261 w 387834"/>
                <a:gd name="connsiteY10" fmla="*/ 263951 h 1150071"/>
                <a:gd name="connsiteX11" fmla="*/ 136688 w 387834"/>
                <a:gd name="connsiteY11" fmla="*/ 292231 h 1150071"/>
                <a:gd name="connsiteX12" fmla="*/ 155542 w 387834"/>
                <a:gd name="connsiteY12" fmla="*/ 348792 h 1150071"/>
                <a:gd name="connsiteX13" fmla="*/ 160255 w 387834"/>
                <a:gd name="connsiteY13" fmla="*/ 367646 h 1150071"/>
                <a:gd name="connsiteX14" fmla="*/ 179109 w 387834"/>
                <a:gd name="connsiteY14" fmla="*/ 414780 h 1150071"/>
                <a:gd name="connsiteX15" fmla="*/ 183822 w 387834"/>
                <a:gd name="connsiteY15" fmla="*/ 433633 h 1150071"/>
                <a:gd name="connsiteX16" fmla="*/ 188536 w 387834"/>
                <a:gd name="connsiteY16" fmla="*/ 457200 h 1150071"/>
                <a:gd name="connsiteX17" fmla="*/ 221530 w 387834"/>
                <a:gd name="connsiteY17" fmla="*/ 499621 h 1150071"/>
                <a:gd name="connsiteX18" fmla="*/ 235670 w 387834"/>
                <a:gd name="connsiteY18" fmla="*/ 527901 h 1150071"/>
                <a:gd name="connsiteX19" fmla="*/ 240383 w 387834"/>
                <a:gd name="connsiteY19" fmla="*/ 542042 h 1150071"/>
                <a:gd name="connsiteX20" fmla="*/ 268664 w 387834"/>
                <a:gd name="connsiteY20" fmla="*/ 570322 h 1150071"/>
                <a:gd name="connsiteX21" fmla="*/ 292231 w 387834"/>
                <a:gd name="connsiteY21" fmla="*/ 593889 h 1150071"/>
                <a:gd name="connsiteX22" fmla="*/ 301657 w 387834"/>
                <a:gd name="connsiteY22" fmla="*/ 612743 h 1150071"/>
                <a:gd name="connsiteX23" fmla="*/ 306371 w 387834"/>
                <a:gd name="connsiteY23" fmla="*/ 631596 h 1150071"/>
                <a:gd name="connsiteX24" fmla="*/ 315798 w 387834"/>
                <a:gd name="connsiteY24" fmla="*/ 645737 h 1150071"/>
                <a:gd name="connsiteX25" fmla="*/ 325224 w 387834"/>
                <a:gd name="connsiteY25" fmla="*/ 678730 h 1150071"/>
                <a:gd name="connsiteX26" fmla="*/ 334651 w 387834"/>
                <a:gd name="connsiteY26" fmla="*/ 707011 h 1150071"/>
                <a:gd name="connsiteX27" fmla="*/ 344078 w 387834"/>
                <a:gd name="connsiteY27" fmla="*/ 735291 h 1150071"/>
                <a:gd name="connsiteX28" fmla="*/ 348791 w 387834"/>
                <a:gd name="connsiteY28" fmla="*/ 749431 h 1150071"/>
                <a:gd name="connsiteX29" fmla="*/ 353505 w 387834"/>
                <a:gd name="connsiteY29" fmla="*/ 772998 h 1150071"/>
                <a:gd name="connsiteX30" fmla="*/ 362932 w 387834"/>
                <a:gd name="connsiteY30" fmla="*/ 862553 h 1150071"/>
                <a:gd name="connsiteX31" fmla="*/ 367645 w 387834"/>
                <a:gd name="connsiteY31" fmla="*/ 876693 h 1150071"/>
                <a:gd name="connsiteX32" fmla="*/ 377072 w 387834"/>
                <a:gd name="connsiteY32" fmla="*/ 890833 h 1150071"/>
                <a:gd name="connsiteX33" fmla="*/ 381785 w 387834"/>
                <a:gd name="connsiteY33" fmla="*/ 961534 h 1150071"/>
                <a:gd name="connsiteX34" fmla="*/ 386499 w 387834"/>
                <a:gd name="connsiteY34" fmla="*/ 989815 h 1150071"/>
                <a:gd name="connsiteX35" fmla="*/ 386499 w 387834"/>
                <a:gd name="connsiteY35" fmla="*/ 1150071 h 115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87834" h="1150071">
                  <a:moveTo>
                    <a:pt x="0" y="0"/>
                  </a:moveTo>
                  <a:cubicBezTo>
                    <a:pt x="1571" y="14140"/>
                    <a:pt x="1262" y="28618"/>
                    <a:pt x="4713" y="42421"/>
                  </a:cubicBezTo>
                  <a:cubicBezTo>
                    <a:pt x="6087" y="47917"/>
                    <a:pt x="11839" y="51384"/>
                    <a:pt x="14140" y="56561"/>
                  </a:cubicBezTo>
                  <a:cubicBezTo>
                    <a:pt x="18176" y="65641"/>
                    <a:pt x="20425" y="75415"/>
                    <a:pt x="23567" y="84842"/>
                  </a:cubicBezTo>
                  <a:cubicBezTo>
                    <a:pt x="27150" y="95590"/>
                    <a:pt x="36136" y="103695"/>
                    <a:pt x="42420" y="113122"/>
                  </a:cubicBezTo>
                  <a:cubicBezTo>
                    <a:pt x="54989" y="131975"/>
                    <a:pt x="47134" y="124120"/>
                    <a:pt x="65987" y="136689"/>
                  </a:cubicBezTo>
                  <a:cubicBezTo>
                    <a:pt x="100300" y="188157"/>
                    <a:pt x="49691" y="108810"/>
                    <a:pt x="80127" y="169683"/>
                  </a:cubicBezTo>
                  <a:cubicBezTo>
                    <a:pt x="85194" y="179816"/>
                    <a:pt x="98981" y="197963"/>
                    <a:pt x="98981" y="197963"/>
                  </a:cubicBezTo>
                  <a:cubicBezTo>
                    <a:pt x="100552" y="202677"/>
                    <a:pt x="102329" y="207327"/>
                    <a:pt x="103694" y="212104"/>
                  </a:cubicBezTo>
                  <a:cubicBezTo>
                    <a:pt x="105474" y="218333"/>
                    <a:pt x="106133" y="224892"/>
                    <a:pt x="108408" y="230957"/>
                  </a:cubicBezTo>
                  <a:cubicBezTo>
                    <a:pt x="130987" y="291164"/>
                    <a:pt x="105377" y="214711"/>
                    <a:pt x="127261" y="263951"/>
                  </a:cubicBezTo>
                  <a:cubicBezTo>
                    <a:pt x="131297" y="273031"/>
                    <a:pt x="133546" y="282804"/>
                    <a:pt x="136688" y="292231"/>
                  </a:cubicBezTo>
                  <a:lnTo>
                    <a:pt x="155542" y="348792"/>
                  </a:lnTo>
                  <a:cubicBezTo>
                    <a:pt x="157591" y="354938"/>
                    <a:pt x="158394" y="361441"/>
                    <a:pt x="160255" y="367646"/>
                  </a:cubicBezTo>
                  <a:cubicBezTo>
                    <a:pt x="168991" y="396765"/>
                    <a:pt x="167298" y="391159"/>
                    <a:pt x="179109" y="414780"/>
                  </a:cubicBezTo>
                  <a:cubicBezTo>
                    <a:pt x="180680" y="421064"/>
                    <a:pt x="182417" y="427310"/>
                    <a:pt x="183822" y="433633"/>
                  </a:cubicBezTo>
                  <a:cubicBezTo>
                    <a:pt x="185560" y="441453"/>
                    <a:pt x="185221" y="449907"/>
                    <a:pt x="188536" y="457200"/>
                  </a:cubicBezTo>
                  <a:cubicBezTo>
                    <a:pt x="197934" y="477876"/>
                    <a:pt x="207116" y="485208"/>
                    <a:pt x="221530" y="499621"/>
                  </a:cubicBezTo>
                  <a:cubicBezTo>
                    <a:pt x="233377" y="535165"/>
                    <a:pt x="217395" y="491350"/>
                    <a:pt x="235670" y="527901"/>
                  </a:cubicBezTo>
                  <a:cubicBezTo>
                    <a:pt x="237892" y="532345"/>
                    <a:pt x="237333" y="538120"/>
                    <a:pt x="240383" y="542042"/>
                  </a:cubicBezTo>
                  <a:cubicBezTo>
                    <a:pt x="248568" y="552565"/>
                    <a:pt x="259237" y="560895"/>
                    <a:pt x="268664" y="570322"/>
                  </a:cubicBezTo>
                  <a:cubicBezTo>
                    <a:pt x="300091" y="601748"/>
                    <a:pt x="254517" y="568747"/>
                    <a:pt x="292231" y="593889"/>
                  </a:cubicBezTo>
                  <a:cubicBezTo>
                    <a:pt x="295373" y="600174"/>
                    <a:pt x="299190" y="606164"/>
                    <a:pt x="301657" y="612743"/>
                  </a:cubicBezTo>
                  <a:cubicBezTo>
                    <a:pt x="303931" y="618808"/>
                    <a:pt x="303819" y="625642"/>
                    <a:pt x="306371" y="631596"/>
                  </a:cubicBezTo>
                  <a:cubicBezTo>
                    <a:pt x="308603" y="636803"/>
                    <a:pt x="312656" y="641023"/>
                    <a:pt x="315798" y="645737"/>
                  </a:cubicBezTo>
                  <a:cubicBezTo>
                    <a:pt x="331644" y="693278"/>
                    <a:pt x="307461" y="619521"/>
                    <a:pt x="325224" y="678730"/>
                  </a:cubicBezTo>
                  <a:cubicBezTo>
                    <a:pt x="328079" y="688248"/>
                    <a:pt x="331509" y="697584"/>
                    <a:pt x="334651" y="707011"/>
                  </a:cubicBezTo>
                  <a:lnTo>
                    <a:pt x="344078" y="735291"/>
                  </a:lnTo>
                  <a:cubicBezTo>
                    <a:pt x="345649" y="740004"/>
                    <a:pt x="347817" y="744559"/>
                    <a:pt x="348791" y="749431"/>
                  </a:cubicBezTo>
                  <a:lnTo>
                    <a:pt x="353505" y="772998"/>
                  </a:lnTo>
                  <a:cubicBezTo>
                    <a:pt x="356302" y="812163"/>
                    <a:pt x="354796" y="830010"/>
                    <a:pt x="362932" y="862553"/>
                  </a:cubicBezTo>
                  <a:cubicBezTo>
                    <a:pt x="364137" y="867373"/>
                    <a:pt x="365423" y="872249"/>
                    <a:pt x="367645" y="876693"/>
                  </a:cubicBezTo>
                  <a:cubicBezTo>
                    <a:pt x="370178" y="881760"/>
                    <a:pt x="373930" y="886120"/>
                    <a:pt x="377072" y="890833"/>
                  </a:cubicBezTo>
                  <a:cubicBezTo>
                    <a:pt x="378643" y="914400"/>
                    <a:pt x="379546" y="938021"/>
                    <a:pt x="381785" y="961534"/>
                  </a:cubicBezTo>
                  <a:cubicBezTo>
                    <a:pt x="382691" y="971048"/>
                    <a:pt x="386260" y="980261"/>
                    <a:pt x="386499" y="989815"/>
                  </a:cubicBezTo>
                  <a:cubicBezTo>
                    <a:pt x="387834" y="1043217"/>
                    <a:pt x="386499" y="1096652"/>
                    <a:pt x="386499" y="1150071"/>
                  </a:cubicBezTo>
                </a:path>
              </a:pathLst>
            </a:custGeom>
            <a:ln w="34925">
              <a:solidFill>
                <a:srgbClr val="1D0D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Прямоугольник 61"/>
          <p:cNvSpPr/>
          <p:nvPr/>
        </p:nvSpPr>
        <p:spPr bwMode="auto">
          <a:xfrm>
            <a:off x="6823538" y="2392883"/>
            <a:ext cx="1348408" cy="208721"/>
          </a:xfrm>
          <a:prstGeom prst="rect">
            <a:avLst/>
          </a:prstGeom>
          <a:solidFill>
            <a:srgbClr val="076AD7"/>
          </a:solidFill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7874"/>
            <a:r>
              <a:rPr lang="ru-RU" sz="800" dirty="0" smtClean="0">
                <a:solidFill>
                  <a:schemeClr val="bg1"/>
                </a:solidFill>
                <a:latin typeface="Arial Narrow" pitchFamily="34" charset="0"/>
              </a:rPr>
              <a:t>«Миннибаево-Ижевск»</a:t>
            </a:r>
          </a:p>
        </p:txBody>
      </p:sp>
      <p:grpSp>
        <p:nvGrpSpPr>
          <p:cNvPr id="5" name="Группа 1"/>
          <p:cNvGrpSpPr/>
          <p:nvPr/>
        </p:nvGrpSpPr>
        <p:grpSpPr>
          <a:xfrm>
            <a:off x="1436444" y="954041"/>
            <a:ext cx="6990218" cy="5243702"/>
            <a:chOff x="2227015" y="973087"/>
            <a:chExt cx="6990217" cy="5243703"/>
          </a:xfrm>
        </p:grpSpPr>
        <p:sp>
          <p:nvSpPr>
            <p:cNvPr id="70" name="TextBox 69"/>
            <p:cNvSpPr txBox="1"/>
            <p:nvPr/>
          </p:nvSpPr>
          <p:spPr>
            <a:xfrm>
              <a:off x="2829798" y="4683363"/>
              <a:ext cx="109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Ульяновская область</a:t>
              </a:r>
            </a:p>
            <a:p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- г/</a:t>
              </a:r>
              <a:r>
                <a:rPr lang="ru-RU" sz="800" b="1" dirty="0" err="1" smtClean="0">
                  <a:solidFill>
                    <a:srgbClr val="002060"/>
                  </a:solidFill>
                  <a:latin typeface="Arial Narrow" pitchFamily="34" charset="0"/>
                </a:rPr>
                <a:t>п</a:t>
              </a:r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 отводы 2,31 км</a:t>
              </a:r>
            </a:p>
            <a:p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- ГРС 2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Arial Narrow" pitchFamily="34" charset="0"/>
                </a:rPr>
                <a:t>шт</a:t>
              </a:r>
              <a:endParaRPr lang="ru-RU" sz="800" b="1" dirty="0" smtClean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544971" y="973087"/>
              <a:ext cx="10286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Кировская область</a:t>
              </a:r>
            </a:p>
            <a:p>
              <a:pPr>
                <a:buFontTx/>
                <a:buChar char="-"/>
              </a:pPr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МГ 151,007 км</a:t>
              </a:r>
            </a:p>
            <a:p>
              <a:pPr>
                <a:buFontTx/>
                <a:buChar char="-"/>
              </a:pPr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г/</a:t>
              </a:r>
              <a:r>
                <a:rPr lang="ru-RU" sz="800" b="1" dirty="0" err="1" smtClean="0">
                  <a:solidFill>
                    <a:srgbClr val="002060"/>
                  </a:solidFill>
                  <a:latin typeface="Arial Narrow" pitchFamily="34" charset="0"/>
                </a:rPr>
                <a:t>п</a:t>
              </a:r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 отводы 12 км </a:t>
              </a:r>
            </a:p>
            <a:p>
              <a:pPr>
                <a:buFontTx/>
                <a:buChar char="-"/>
              </a:pPr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ГРС 1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Arial Narrow" pitchFamily="34" charset="0"/>
                </a:rPr>
                <a:t>шт</a:t>
              </a:r>
              <a:endParaRPr lang="ru-RU" sz="800" b="1" dirty="0" smtClean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37815" y="5010597"/>
              <a:ext cx="1056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Самарская область</a:t>
              </a:r>
            </a:p>
            <a:p>
              <a:pPr>
                <a:buFontTx/>
                <a:buChar char="-"/>
              </a:pPr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МГ 13,5 км</a:t>
              </a:r>
            </a:p>
            <a:p>
              <a:pPr>
                <a:buFontTx/>
                <a:buChar char="-"/>
              </a:pPr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г/</a:t>
              </a:r>
              <a:r>
                <a:rPr lang="ru-RU" sz="800" b="1" dirty="0" err="1" smtClean="0">
                  <a:solidFill>
                    <a:srgbClr val="002060"/>
                  </a:solidFill>
                  <a:latin typeface="Arial Narrow" pitchFamily="34" charset="0"/>
                </a:rPr>
                <a:t>п</a:t>
              </a:r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 отводы 37,15 км </a:t>
              </a:r>
            </a:p>
            <a:p>
              <a:pPr>
                <a:buFontTx/>
                <a:buChar char="-"/>
              </a:pPr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ГРС 1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Arial Narrow" pitchFamily="34" charset="0"/>
                </a:rPr>
                <a:t>шт</a:t>
              </a:r>
              <a:endParaRPr lang="ru-RU" sz="800" b="1" dirty="0" smtClean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063797" y="5508904"/>
              <a:ext cx="11496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Оренбургская область</a:t>
              </a:r>
            </a:p>
            <a:p>
              <a:pPr>
                <a:buFontTx/>
                <a:buChar char="-"/>
              </a:pPr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МГ 343 км</a:t>
              </a:r>
            </a:p>
            <a:p>
              <a:pPr>
                <a:buFontTx/>
                <a:buChar char="-"/>
              </a:pPr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г/</a:t>
              </a:r>
              <a:r>
                <a:rPr lang="ru-RU" sz="800" b="1" dirty="0" err="1" smtClean="0">
                  <a:solidFill>
                    <a:srgbClr val="002060"/>
                  </a:solidFill>
                  <a:latin typeface="Arial Narrow" pitchFamily="34" charset="0"/>
                </a:rPr>
                <a:t>п</a:t>
              </a:r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 отводы 189,697 км </a:t>
              </a:r>
            </a:p>
            <a:p>
              <a:pPr>
                <a:buFontTx/>
                <a:buChar char="-"/>
              </a:pPr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ГРС 13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Arial Narrow" pitchFamily="34" charset="0"/>
                </a:rPr>
                <a:t>шт</a:t>
              </a:r>
              <a:endParaRPr lang="ru-RU" sz="800" b="1" dirty="0" smtClean="0">
                <a:solidFill>
                  <a:srgbClr val="002060"/>
                </a:solidFill>
                <a:latin typeface="Arial Narrow" pitchFamily="34" charset="0"/>
              </a:endParaRPr>
            </a:p>
            <a:p>
              <a:pPr algn="ctr">
                <a:buFontTx/>
                <a:buChar char="-"/>
              </a:pPr>
              <a:endParaRPr lang="ru-RU" sz="8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rot="16200000">
              <a:off x="1753168" y="3133194"/>
              <a:ext cx="1409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Чувашская  Республика</a:t>
              </a:r>
            </a:p>
            <a:p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- г/</a:t>
              </a:r>
              <a:r>
                <a:rPr lang="ru-RU" sz="800" b="1" dirty="0" err="1" smtClean="0">
                  <a:solidFill>
                    <a:srgbClr val="002060"/>
                  </a:solidFill>
                  <a:latin typeface="Arial Narrow" pitchFamily="34" charset="0"/>
                </a:rPr>
                <a:t>п</a:t>
              </a:r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 отводы  44,3 км</a:t>
              </a:r>
            </a:p>
            <a:p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- ГРС 1 </a:t>
              </a:r>
              <a:r>
                <a:rPr lang="ru-RU" sz="800" b="1" dirty="0" err="1" smtClean="0">
                  <a:solidFill>
                    <a:srgbClr val="002060"/>
                  </a:solidFill>
                  <a:latin typeface="Arial Narrow" pitchFamily="34" charset="0"/>
                </a:rPr>
                <a:t>шт</a:t>
              </a:r>
              <a:endParaRPr lang="ru-RU" sz="800" b="1" dirty="0" smtClean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 rot="16200000">
              <a:off x="8336222" y="3927497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Республика Башкортостан</a:t>
              </a:r>
            </a:p>
            <a:p>
              <a:pPr algn="ctr"/>
              <a:r>
                <a:rPr lang="ru-RU" sz="800" b="1" dirty="0" smtClean="0">
                  <a:solidFill>
                    <a:srgbClr val="002060"/>
                  </a:solidFill>
                  <a:latin typeface="Arial Narrow" pitchFamily="34" charset="0"/>
                </a:rPr>
                <a:t>- МГ 30,2 км</a:t>
              </a:r>
            </a:p>
            <a:p>
              <a:pPr algn="ctr"/>
              <a:endParaRPr lang="ru-RU" sz="8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94678" y="2767554"/>
              <a:ext cx="2303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 Narrow" pitchFamily="34" charset="0"/>
                </a:rPr>
                <a:t>Республика Татарстан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471366" y="1124367"/>
            <a:ext cx="655084" cy="438792"/>
          </a:xfrm>
          <a:prstGeom prst="rect">
            <a:avLst/>
          </a:prstGeom>
          <a:noFill/>
        </p:spPr>
        <p:txBody>
          <a:bodyPr wrap="none" lIns="68787" tIns="34394" rIns="68787" bIns="34394" rtlCol="0">
            <a:spAutoFit/>
          </a:bodyPr>
          <a:lstStyle/>
          <a:p>
            <a:r>
              <a:rPr lang="ru-RU" sz="800" b="1" dirty="0" smtClean="0">
                <a:solidFill>
                  <a:srgbClr val="002060"/>
                </a:solidFill>
                <a:latin typeface="Arial Narrow" pitchFamily="34" charset="0"/>
              </a:rPr>
              <a:t>Удмуртская </a:t>
            </a:r>
          </a:p>
          <a:p>
            <a:r>
              <a:rPr lang="ru-RU" sz="800" b="1" dirty="0" smtClean="0">
                <a:solidFill>
                  <a:srgbClr val="002060"/>
                </a:solidFill>
                <a:latin typeface="Arial Narrow" pitchFamily="34" charset="0"/>
              </a:rPr>
              <a:t>республика</a:t>
            </a:r>
          </a:p>
          <a:p>
            <a:pPr>
              <a:buFontTx/>
              <a:buChar char="-"/>
            </a:pPr>
            <a:r>
              <a:rPr lang="ru-RU" sz="800" b="1" dirty="0" smtClean="0">
                <a:solidFill>
                  <a:srgbClr val="002060"/>
                </a:solidFill>
                <a:latin typeface="Arial Narrow" pitchFamily="34" charset="0"/>
              </a:rPr>
              <a:t>МГ 23 км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0" grpId="0" animBg="1"/>
      <p:bldP spid="51" grpId="0" animBg="1"/>
      <p:bldP spid="57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9"/>
          <p:cNvSpPr>
            <a:spLocks noChangeArrowheads="1"/>
          </p:cNvSpPr>
          <p:nvPr/>
        </p:nvSpPr>
        <p:spPr bwMode="auto">
          <a:xfrm>
            <a:off x="1947863" y="193582"/>
            <a:ext cx="7196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Состояние подготовки и выполнения ВТД на текущий момент относительно общей протяженности газопроводов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536785"/>
              </p:ext>
            </p:extLst>
          </p:nvPr>
        </p:nvGraphicFramePr>
        <p:xfrm>
          <a:off x="0" y="1037230"/>
          <a:ext cx="9144000" cy="524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1247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9"/>
          <p:cNvSpPr>
            <a:spLocks noChangeArrowheads="1"/>
          </p:cNvSpPr>
          <p:nvPr/>
        </p:nvSpPr>
        <p:spPr bwMode="auto">
          <a:xfrm>
            <a:off x="1947863" y="193582"/>
            <a:ext cx="7196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Состояние подготовки и выполнения ВТД на текущий момент относительно общей протяженности газопроводов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08020"/>
              </p:ext>
            </p:extLst>
          </p:nvPr>
        </p:nvGraphicFramePr>
        <p:xfrm>
          <a:off x="0" y="901468"/>
          <a:ext cx="9144000" cy="547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1247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946" y="8264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39"/>
          <p:cNvSpPr>
            <a:spLocks noChangeArrowheads="1"/>
          </p:cNvSpPr>
          <p:nvPr/>
        </p:nvSpPr>
        <p:spPr bwMode="auto">
          <a:xfrm>
            <a:off x="1947863" y="252250"/>
            <a:ext cx="7196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Проблемы при проведении ВТД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943270"/>
              </p:ext>
            </p:extLst>
          </p:nvPr>
        </p:nvGraphicFramePr>
        <p:xfrm>
          <a:off x="177800" y="1079500"/>
          <a:ext cx="8907345" cy="524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6720227"/>
      </p:ext>
    </p:extLst>
  </p:cSld>
  <p:clrMapOvr>
    <a:masterClrMapping/>
  </p:clrMapOvr>
  <p:transition advTm="1247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Отчеты\МГ\ВТД\2016\Миннибаево-Ижевск р.Кама 53.55 км ЭНТЭ\ПП основная нитка\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945" y="1091033"/>
            <a:ext cx="6035780" cy="51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18946" y="8264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39"/>
          <p:cNvSpPr>
            <a:spLocks noChangeArrowheads="1"/>
          </p:cNvSpPr>
          <p:nvPr/>
        </p:nvSpPr>
        <p:spPr bwMode="auto">
          <a:xfrm>
            <a:off x="1947863" y="271300"/>
            <a:ext cx="7196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Проблемы при проведении ВТД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4380" y="3012941"/>
            <a:ext cx="2823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Вмятина на основной нитке подводного перехода</a:t>
            </a:r>
          </a:p>
          <a:p>
            <a:r>
              <a:rPr lang="ru-RU" sz="1600" dirty="0" smtClean="0"/>
              <a:t>МГ Миннибаево-Ижевск,</a:t>
            </a:r>
          </a:p>
          <a:p>
            <a:r>
              <a:rPr lang="ru-RU" sz="1600" dirty="0" smtClean="0"/>
              <a:t>через р. Кама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16720227"/>
      </p:ext>
    </p:extLst>
  </p:cSld>
  <p:clrMapOvr>
    <a:masterClrMapping/>
  </p:clrMapOvr>
  <p:transition advTm="1247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6715" y="178186"/>
            <a:ext cx="7137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Газопровод-отвод к </a:t>
            </a:r>
            <a:r>
              <a:rPr lang="ru-RU" sz="2000" dirty="0" err="1" smtClean="0">
                <a:solidFill>
                  <a:schemeClr val="bg1"/>
                </a:solidFill>
                <a:latin typeface="Arial Narrow" pitchFamily="34" charset="0"/>
              </a:rPr>
              <a:t>с.Тюлячи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 0-30,28 км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456982"/>
              </p:ext>
            </p:extLst>
          </p:nvPr>
        </p:nvGraphicFramePr>
        <p:xfrm>
          <a:off x="13658" y="1124453"/>
          <a:ext cx="4153297" cy="507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 bwMode="auto">
          <a:xfrm flipH="1">
            <a:off x="341530" y="5049180"/>
            <a:ext cx="371291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 flipH="1">
            <a:off x="341530" y="3023955"/>
            <a:ext cx="371291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369918" y="1135144"/>
            <a:ext cx="47520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 данном участке газопровода значительное количество аномалий кольцевого шва (16,16% от общего количества сварных соединений), отнесенных исполнителем ВТД к «С» категории опасности (по СТО Газпром 2-2.3-1050-2016 - аномалии допустимые при эксплуатации трубопровода, не нуждаются в наружном обследовании).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 результате каждые 3 года требуется проводить ВТД для мониторинга дефектов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 низкой динамикой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8137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006715" y="178186"/>
            <a:ext cx="7137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Сравнение результатов ВТД 2015 и 2018 гг.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газопровода-отвода к </a:t>
            </a:r>
            <a:r>
              <a:rPr lang="ru-RU" sz="2000" dirty="0" err="1" smtClean="0">
                <a:solidFill>
                  <a:schemeClr val="bg1"/>
                </a:solidFill>
                <a:latin typeface="Arial Narrow" pitchFamily="34" charset="0"/>
              </a:rPr>
              <a:t>с.Тюлячи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 0-30,28 км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1133745"/>
            <a:ext cx="8910990" cy="3195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3446" y="4391856"/>
            <a:ext cx="139048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Первое </a:t>
            </a:r>
            <a:r>
              <a:rPr lang="ru-RU" sz="1600" dirty="0">
                <a:solidFill>
                  <a:schemeClr val="bg1"/>
                </a:solidFill>
              </a:rPr>
              <a:t>ВТД в июле 2015 </a:t>
            </a:r>
            <a:r>
              <a:rPr lang="ru-RU" sz="1600" dirty="0" smtClean="0">
                <a:solidFill>
                  <a:schemeClr val="bg1"/>
                </a:solidFill>
              </a:rPr>
              <a:t>г. Выполненные ремонты: ЗТ – 1ед, ВК – 15 </a:t>
            </a:r>
            <a:r>
              <a:rPr lang="ru-RU" sz="1600" dirty="0" err="1" smtClean="0">
                <a:solidFill>
                  <a:schemeClr val="bg1"/>
                </a:solidFill>
              </a:rPr>
              <a:t>ед</a:t>
            </a:r>
            <a:r>
              <a:rPr lang="ru-RU" sz="1600" dirty="0" smtClean="0">
                <a:solidFill>
                  <a:schemeClr val="bg1"/>
                </a:solidFill>
              </a:rPr>
              <a:t>, КШ – 4ед, РС – 2ед.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Показатель </a:t>
            </a:r>
            <a:r>
              <a:rPr lang="ru-RU" sz="1600" dirty="0" err="1" smtClean="0">
                <a:solidFill>
                  <a:schemeClr val="bg1"/>
                </a:solidFill>
              </a:rPr>
              <a:t>тех.состояния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Рвтд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= 0,118,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следовательно </a:t>
            </a:r>
            <a:r>
              <a:rPr lang="ru-RU" sz="1600" u="sng" dirty="0" smtClean="0">
                <a:solidFill>
                  <a:schemeClr val="bg1"/>
                </a:solidFill>
              </a:rPr>
              <a:t>повторное ВТД </a:t>
            </a:r>
            <a:r>
              <a:rPr lang="ru-RU" sz="1600" u="sng" dirty="0">
                <a:solidFill>
                  <a:schemeClr val="bg1"/>
                </a:solidFill>
              </a:rPr>
              <a:t>через 3 </a:t>
            </a:r>
            <a:r>
              <a:rPr lang="ru-RU" sz="1600" u="sng" dirty="0" smtClean="0">
                <a:solidFill>
                  <a:schemeClr val="bg1"/>
                </a:solidFill>
              </a:rPr>
              <a:t>года (июль 2018г).</a:t>
            </a:r>
            <a:endParaRPr lang="ru-RU" sz="1600" u="sng" dirty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Повторное </a:t>
            </a:r>
            <a:r>
              <a:rPr lang="ru-RU" sz="1600" b="1" dirty="0">
                <a:solidFill>
                  <a:schemeClr val="bg1"/>
                </a:solidFill>
              </a:rPr>
              <a:t>ВТД в июне 2018 </a:t>
            </a:r>
            <a:r>
              <a:rPr lang="ru-RU" sz="1600" b="1" dirty="0" smtClean="0">
                <a:solidFill>
                  <a:schemeClr val="bg1"/>
                </a:solidFill>
              </a:rPr>
              <a:t>г. Выполненные ремонты: КШ 4.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Оставшиеся дефекты «С» категории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Показатель </a:t>
            </a:r>
            <a:r>
              <a:rPr lang="ru-RU" sz="1600" dirty="0" err="1">
                <a:solidFill>
                  <a:schemeClr val="bg1"/>
                </a:solidFill>
              </a:rPr>
              <a:t>тех.состояния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Рвтд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= 0,088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ru-RU" sz="1600" b="1" u="sng" dirty="0" smtClean="0">
                <a:solidFill>
                  <a:schemeClr val="bg1"/>
                </a:solidFill>
              </a:rPr>
              <a:t>повторное </a:t>
            </a:r>
            <a:r>
              <a:rPr lang="ru-RU" sz="1600" b="1" u="sng" dirty="0">
                <a:solidFill>
                  <a:schemeClr val="bg1"/>
                </a:solidFill>
              </a:rPr>
              <a:t>ВТД через 3 </a:t>
            </a:r>
            <a:r>
              <a:rPr lang="ru-RU" sz="1600" b="1" u="sng" dirty="0" smtClean="0">
                <a:solidFill>
                  <a:schemeClr val="bg1"/>
                </a:solidFill>
              </a:rPr>
              <a:t>года??? </a:t>
            </a:r>
            <a:r>
              <a:rPr lang="ru-RU" sz="1600" b="1" u="sng" dirty="0">
                <a:solidFill>
                  <a:schemeClr val="bg1"/>
                </a:solidFill>
              </a:rPr>
              <a:t>(</a:t>
            </a:r>
            <a:r>
              <a:rPr lang="ru-RU" sz="1600" b="1" u="sng" dirty="0" smtClean="0">
                <a:solidFill>
                  <a:schemeClr val="bg1"/>
                </a:solidFill>
              </a:rPr>
              <a:t>июнь 2021г)</a:t>
            </a:r>
            <a:endParaRPr lang="ru-RU" sz="1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6715" y="178186"/>
            <a:ext cx="7137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Оценка работоспособности вмятин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818128"/>
              </p:ext>
            </p:extLst>
          </p:nvPr>
        </p:nvGraphicFramePr>
        <p:xfrm>
          <a:off x="0" y="1066800"/>
          <a:ext cx="9144000" cy="523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23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Специальное оформление">
  <a:themeElements>
    <a:clrScheme name="Презентация_ГТК">
      <a:dk1>
        <a:srgbClr val="003366"/>
      </a:dk1>
      <a:lt1>
        <a:sysClr val="window" lastClr="FFFFFF"/>
      </a:lt1>
      <a:dk2>
        <a:srgbClr val="0070C0"/>
      </a:dk2>
      <a:lt2>
        <a:srgbClr val="00B0F0"/>
      </a:lt2>
      <a:accent1>
        <a:srgbClr val="003366"/>
      </a:accent1>
      <a:accent2>
        <a:srgbClr val="92D050"/>
      </a:accent2>
      <a:accent3>
        <a:srgbClr val="FFC000"/>
      </a:accent3>
      <a:accent4>
        <a:srgbClr val="FFFFFF"/>
      </a:accent4>
      <a:accent5>
        <a:srgbClr val="FFFF99"/>
      </a:accent5>
      <a:accent6>
        <a:srgbClr val="00CCFF"/>
      </a:accent6>
      <a:hlink>
        <a:srgbClr val="800080"/>
      </a:hlink>
      <a:folHlink>
        <a:srgbClr val="CCFF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Специальное оформление">
  <a:themeElements>
    <a:clrScheme name="Презентация_ГТК">
      <a:dk1>
        <a:srgbClr val="003366"/>
      </a:dk1>
      <a:lt1>
        <a:sysClr val="window" lastClr="FFFFFF"/>
      </a:lt1>
      <a:dk2>
        <a:srgbClr val="0070C0"/>
      </a:dk2>
      <a:lt2>
        <a:srgbClr val="00B0F0"/>
      </a:lt2>
      <a:accent1>
        <a:srgbClr val="003366"/>
      </a:accent1>
      <a:accent2>
        <a:srgbClr val="92D050"/>
      </a:accent2>
      <a:accent3>
        <a:srgbClr val="FFC000"/>
      </a:accent3>
      <a:accent4>
        <a:srgbClr val="FFFFFF"/>
      </a:accent4>
      <a:accent5>
        <a:srgbClr val="FFFF99"/>
      </a:accent5>
      <a:accent6>
        <a:srgbClr val="00CCFF"/>
      </a:accent6>
      <a:hlink>
        <a:srgbClr val="800080"/>
      </a:hlink>
      <a:folHlink>
        <a:srgbClr val="CCFF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Специальное оформле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формление по умолчанию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21600</TotalTime>
  <Words>1584</Words>
  <Application>Microsoft Office PowerPoint</Application>
  <PresentationFormat>Экран (4:3)</PresentationFormat>
  <Paragraphs>138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1_Оформление по умолчанию</vt:lpstr>
      <vt:lpstr>3_Специальное оформление</vt:lpstr>
      <vt:lpstr>4_Специальное оформление</vt:lpstr>
      <vt:lpstr>6_Специальное оформление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Gazprom transgaz Kazan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Тухфатуллов</dc:creator>
  <cp:lastModifiedBy>Asu</cp:lastModifiedBy>
  <cp:revision>793</cp:revision>
  <dcterms:created xsi:type="dcterms:W3CDTF">2014-01-13T09:45:24Z</dcterms:created>
  <dcterms:modified xsi:type="dcterms:W3CDTF">2019-04-23T11:01:14Z</dcterms:modified>
</cp:coreProperties>
</file>